
<file path=[Content_Types].xml><?xml version="1.0" encoding="utf-8"?>
<Types xmlns="http://schemas.openxmlformats.org/package/2006/content-types">
  <Default Extension="png" ContentType="image/png"/>
  <Default Extension="emf" ContentType="image/x-emf"/>
  <Default Extension="jpeg" ContentType="image/jpeg"/>
  <Default Extension="mov" ContentType="video/quicktime"/>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ink/ink2.xml" ContentType="application/inkml+xml"/>
  <Override PartName="/ppt/notesSlides/notesSlide4.xml" ContentType="application/vnd.openxmlformats-officedocument.presentationml.notesSlide+xml"/>
  <Override PartName="/ppt/ink/ink3.xml" ContentType="application/inkml+xml"/>
  <Override PartName="/ppt/notesSlides/notesSlide5.xml" ContentType="application/vnd.openxmlformats-officedocument.presentationml.notesSlide+xml"/>
  <Override PartName="/ppt/ink/ink4.xml" ContentType="application/inkml+xml"/>
  <Override PartName="/ppt/notesSlides/notesSlide6.xml" ContentType="application/vnd.openxmlformats-officedocument.presentationml.notesSlide+xml"/>
  <Override PartName="/ppt/ink/ink5.xml" ContentType="application/inkml+xml"/>
  <Override PartName="/ppt/notesSlides/notesSlide7.xml" ContentType="application/vnd.openxmlformats-officedocument.presentationml.notesSlide+xml"/>
  <Override PartName="/ppt/ink/ink6.xml" ContentType="application/inkml+xml"/>
  <Override PartName="/ppt/notesSlides/notesSlide8.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9.xml" ContentType="application/vnd.openxmlformats-officedocument.presentationml.notesSlide+xml"/>
  <Override PartName="/ppt/ink/ink11.xml" ContentType="application/inkml+xml"/>
  <Override PartName="/ppt/notesSlides/notesSlide10.xml" ContentType="application/vnd.openxmlformats-officedocument.presentationml.notesSlide+xml"/>
  <Override PartName="/ppt/ink/ink12.xml" ContentType="application/inkml+xml"/>
  <Override PartName="/ppt/notesSlides/notesSlide11.xml" ContentType="application/vnd.openxmlformats-officedocument.presentationml.notesSlide+xml"/>
  <Override PartName="/ppt/ink/ink13.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5" r:id="rId1"/>
    <p:sldMasterId id="2147483687" r:id="rId2"/>
  </p:sldMasterIdLst>
  <p:notesMasterIdLst>
    <p:notesMasterId r:id="rId91"/>
  </p:notesMasterIdLst>
  <p:handoutMasterIdLst>
    <p:handoutMasterId r:id="rId92"/>
  </p:handoutMasterIdLst>
  <p:sldIdLst>
    <p:sldId id="256" r:id="rId3"/>
    <p:sldId id="1596" r:id="rId4"/>
    <p:sldId id="2360" r:id="rId5"/>
    <p:sldId id="2361" r:id="rId6"/>
    <p:sldId id="2362" r:id="rId7"/>
    <p:sldId id="2363" r:id="rId8"/>
    <p:sldId id="2364" r:id="rId9"/>
    <p:sldId id="2366" r:id="rId10"/>
    <p:sldId id="2365" r:id="rId11"/>
    <p:sldId id="2367" r:id="rId12"/>
    <p:sldId id="2368" r:id="rId13"/>
    <p:sldId id="2369" r:id="rId14"/>
    <p:sldId id="2370" r:id="rId15"/>
    <p:sldId id="2371" r:id="rId16"/>
    <p:sldId id="2372" r:id="rId17"/>
    <p:sldId id="2373" r:id="rId18"/>
    <p:sldId id="2331" r:id="rId19"/>
    <p:sldId id="258" r:id="rId20"/>
    <p:sldId id="259" r:id="rId21"/>
    <p:sldId id="260" r:id="rId22"/>
    <p:sldId id="261" r:id="rId23"/>
    <p:sldId id="262" r:id="rId24"/>
    <p:sldId id="263" r:id="rId25"/>
    <p:sldId id="264" r:id="rId26"/>
    <p:sldId id="265" r:id="rId27"/>
    <p:sldId id="266" r:id="rId28"/>
    <p:sldId id="2375" r:id="rId29"/>
    <p:sldId id="2359" r:id="rId30"/>
    <p:sldId id="267" r:id="rId31"/>
    <p:sldId id="268" r:id="rId32"/>
    <p:sldId id="1013" r:id="rId33"/>
    <p:sldId id="1014" r:id="rId34"/>
    <p:sldId id="1015" r:id="rId35"/>
    <p:sldId id="1016" r:id="rId36"/>
    <p:sldId id="1017" r:id="rId37"/>
    <p:sldId id="1018" r:id="rId38"/>
    <p:sldId id="269" r:id="rId39"/>
    <p:sldId id="270" r:id="rId40"/>
    <p:sldId id="271" r:id="rId41"/>
    <p:sldId id="272" r:id="rId42"/>
    <p:sldId id="1130" r:id="rId43"/>
    <p:sldId id="1131" r:id="rId44"/>
    <p:sldId id="1132" r:id="rId45"/>
    <p:sldId id="1020" r:id="rId46"/>
    <p:sldId id="275" r:id="rId47"/>
    <p:sldId id="276" r:id="rId48"/>
    <p:sldId id="2374" r:id="rId49"/>
    <p:sldId id="1021" r:id="rId50"/>
    <p:sldId id="1193" r:id="rId51"/>
    <p:sldId id="1135" r:id="rId52"/>
    <p:sldId id="1136" r:id="rId53"/>
    <p:sldId id="1139" r:id="rId54"/>
    <p:sldId id="1082" r:id="rId55"/>
    <p:sldId id="1028" r:id="rId56"/>
    <p:sldId id="1029" r:id="rId57"/>
    <p:sldId id="1030" r:id="rId58"/>
    <p:sldId id="1031" r:id="rId59"/>
    <p:sldId id="1032" r:id="rId60"/>
    <p:sldId id="1033" r:id="rId61"/>
    <p:sldId id="1071" r:id="rId62"/>
    <p:sldId id="2376" r:id="rId63"/>
    <p:sldId id="1062" r:id="rId64"/>
    <p:sldId id="1063" r:id="rId65"/>
    <p:sldId id="1064" r:id="rId66"/>
    <p:sldId id="1065" r:id="rId67"/>
    <p:sldId id="1066" r:id="rId68"/>
    <p:sldId id="1095" r:id="rId69"/>
    <p:sldId id="1096" r:id="rId70"/>
    <p:sldId id="1097" r:id="rId71"/>
    <p:sldId id="1098" r:id="rId72"/>
    <p:sldId id="1099" r:id="rId73"/>
    <p:sldId id="1142" r:id="rId74"/>
    <p:sldId id="2377" r:id="rId75"/>
    <p:sldId id="277" r:id="rId76"/>
    <p:sldId id="278" r:id="rId77"/>
    <p:sldId id="279" r:id="rId78"/>
    <p:sldId id="280" r:id="rId79"/>
    <p:sldId id="281" r:id="rId80"/>
    <p:sldId id="289" r:id="rId81"/>
    <p:sldId id="290" r:id="rId82"/>
    <p:sldId id="2378" r:id="rId83"/>
    <p:sldId id="292" r:id="rId84"/>
    <p:sldId id="293" r:id="rId85"/>
    <p:sldId id="298" r:id="rId86"/>
    <p:sldId id="299" r:id="rId87"/>
    <p:sldId id="300" r:id="rId88"/>
    <p:sldId id="304" r:id="rId89"/>
    <p:sldId id="305" r:id="rId90"/>
  </p:sldIdLst>
  <p:sldSz cx="9144000" cy="6858000" type="screen4x3"/>
  <p:notesSz cx="6858000" cy="9144000"/>
  <p:defaultTextStyle>
    <a:defPPr>
      <a:defRPr lang="en-US"/>
    </a:defPPr>
    <a:lvl1pPr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9E8FF"/>
    <a:srgbClr val="5B5B64"/>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41" autoAdjust="0"/>
    <p:restoredTop sz="93475" autoAdjust="0"/>
  </p:normalViewPr>
  <p:slideViewPr>
    <p:cSldViewPr>
      <p:cViewPr varScale="1">
        <p:scale>
          <a:sx n="93" d="100"/>
          <a:sy n="93" d="100"/>
        </p:scale>
        <p:origin x="216" y="6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816"/>
    </p:cViewPr>
  </p:sorterViewPr>
  <p:notesViewPr>
    <p:cSldViewPr>
      <p:cViewPr varScale="1">
        <p:scale>
          <a:sx n="88" d="100"/>
          <a:sy n="88" d="100"/>
        </p:scale>
        <p:origin x="-207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heme" Target="theme/theme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67E4735-A5D0-044D-BE7E-3A4B3C0A561F}" type="datetimeFigureOut">
              <a:rPr lang="en-US" smtClean="0"/>
              <a:pPr/>
              <a:t>10/18/18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D56C03F-7434-D740-BBB1-1637C88A1EC2}" type="slidenum">
              <a:rPr lang="en-US" smtClean="0"/>
              <a:pPr/>
              <a:t>‹#›</a:t>
            </a:fld>
            <a:endParaRPr lang="en-US"/>
          </a:p>
        </p:txBody>
      </p:sp>
    </p:spTree>
    <p:extLst>
      <p:ext uri="{BB962C8B-B14F-4D97-AF65-F5344CB8AC3E}">
        <p14:creationId xmlns:p14="http://schemas.microsoft.com/office/powerpoint/2010/main" val="2509163792"/>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8-10-16T20:48:57.517"/>
    </inkml:context>
    <inkml:brush xml:id="br0">
      <inkml:brushProperty name="width" value="0.05292" units="cm"/>
      <inkml:brushProperty name="height" value="0.05292" units="cm"/>
      <inkml:brushProperty name="color" value="#FF0000"/>
    </inkml:brush>
  </inkml:definitions>
  <inkml:trace contextRef="#ctx0" brushRef="#br0">3669 7546 2350 0,'-18'-3'52'0,"6"3"10"0,-3-2 2 0,-3-1 3 0,7 3-54 0,-1 0-13 0,-3 0 0 0,6 3 0 16,0-3 99-16,3 2 17 0,-3 1 3 0,3 0 1 15,6-3-56-15,0 0-10 0,0 0-2 0,-3 5-1 16,-3 0-42-16,3-2-9 0,3-3 0 0,-3 8 0 15,-3-3 0-15,0 3 0 0,0-3-10 0,-3 1-866 16,3 1-174-16</inkml:trace>
  <inkml:trace contextRef="#ctx0" brushRef="#br0" timeOffset="401.103">4559 7474 2725 0,'0'0'60'0,"0"0"12"0,3 11 2 0,3-3 3 0,-3 3-61 0,0-1-16 0,0-2 0 0,0 3 0 15,-3 2 52-15,0 0 7 0,-3 0 1 0,0 1 1 16,0-1-61-16,-3 0 0 0,0-2-16 0,3 2 3 31,0-3-21-31,0 1-4 0,0-3-1 0,3-8-797 0,0 0-160 0</inkml:trace>
  <inkml:trace contextRef="#ctx0" brushRef="#br0" timeOffset="750.545">5955 6993 2744 0,'0'0'78'0,"-6"0"16"0,0-3-75 0,6 3-19 0,0 0 0 0,-6 3 0 16,0 0 79-16,0-1 12 0,6-2 2 0,-3 3 1 15,-3 0-65-15,0 2-13 0,0 3-2 0,0 0-1 16,0 0-13-16,-2 2-16 0,-1 1 3 0,0 2 1 31,6 0-149-31,-3 3-30 0,0 0-5 0,3 3-934 0</inkml:trace>
  <inkml:trace contextRef="#ctx0" brushRef="#br0" timeOffset="1092.256">6080 8580 2995 0,'0'0'66'0,"0"0"14"0,0-5 2 0,0 5 2 0,0 0-68 0,0 0-16 16,0-5 0-16,0 5 0 0,0 0 50 0,-3-3 6 0,-3 1 2 0,-3-1 0 16,0 3-42-16,-3 0-8 0,0 3-8 0,-2 2 12 31,-1 0-107-31,-6 0-21 0,0 3-4 0,3 3-763 0,0-3-153 0</inkml:trace>
  <inkml:trace contextRef="#ctx0" brushRef="#br0" timeOffset="1364.209">5190 8340 2826 0,'0'0'62'0,"0"0"13"0,-3-6 2 0,3 1 3 0,-3 2-64 0,0-2-16 15,-3-3 0-15,0 3 0 0,3 2 42 0,-6 1 6 16,0-1 0-16,3-2 1 0,-3 2-49 0,1 0 0 15,-1 3-9-15,-6-2-876 16,3-1-175-16</inkml:trace>
  <inkml:trace contextRef="#ctx0" brushRef="#br0" timeOffset="1602.919">3955 8459 3002 0,'0'0'66'0,"0"0"14"0,3-8 2 0,0 3 2 0,-3-1-67 0,0 1-17 0,0 0 0 0,-3-1 0 15,-3 1 42-15,3 0 5 0,-6-1 1 0,3 4 0 16,-3-1-104-16,-3 1-20 0,3-1-4 0,-3 3-812 15,3 0-162-15</inkml:trace>
  <inkml:trace contextRef="#ctx0" brushRef="#br0" timeOffset="2413.797">3633 9155 1843 0,'-18'5'40'0,"12"-2"9"0,-2-1 2 0,-7 3 1 0,6-2-42 0,-3 0-10 16,3-1 0-16,3 1 0 0,-3 0 120 0,3-1 23 15,0 1 4-15,0 0 1 0,-3-1-48 0,0 4-8 16,3-4-3-16,0 4 0 0,-3-4-35 0,3 3-7 15,1 3-2-15,-1-2 0 0,0 2-22 0,0 2-5 16,-3 1-1-16,0-1 0 0,3 1-17 0,0 5 0 16,-3 0 0-16,0 2 0 0,0 3-12 0,-3 1-4 15,6 4 0-15,-3 3 0 0,0 6-5 0,3-1-2 16,0-2 0-16,4-1 0 0,-1 4 10 0,3-3 1 16,3-3 1-16,2 0 0 0,1-3 11 0,6-5 0 15,0-2-9-15,0-1 9 0,3 1 0 0,3-3 0 0,0-3 10 0,0-8-10 16,2 3 21-16,4-5-2 0,3 0-1 0,-6-1 0 15,0-4 0-15,3-1 0 0,-4-5 0 0,1 0 0 16,-3 0-4-16,0-5-1 0,-3-3 0 0,0 0 0 16,-3-2-4-16,-1-4-1 0,1 1 0 0,-3-3 0 15,0-5-8-15,0 0 0 0,-3-5 0 0,0-3 0 16,0 0 0-16,3 0 0 0,-3 0-9 0,0 0 9 16,-3 2-8-16,3 1 8 0,-3-1 0 0,0 1 0 15,-3 2 0-15,0 1 0 0,0 4 0 0,-3 1 0 16,-3 2 13-16,0 3 0 0,-3 0 0 0,0 2 0 15,-3 6-13-15,-3 2 11 0,-3 3-11 0,-2 6 10 16,-4-1-39-16,-3 6-8 0,-3 2-2 0,-6 8 0 16,1 0-99-16,-1 1-20 0,3 1-4 0,1 1-1 15,2-5-32-15,3 2-6 0,3-2-2 0</inkml:trace>
  <inkml:trace contextRef="#ctx0" brushRef="#br0" timeOffset="2962.279">3788 7938 2566 0,'-12'10'56'0,"9"-5"12"0,-3 3 3 0,0 0 1 0,0 0-57 0,0 3-15 0,-3-1 0 0,-2 4 0 15,-1 4 8-15,-3 3-8 0,-6 3 11 0,0 3-11 32,0 4-16-32,-3 1-9 0,4 8-3 0,-4-1 0 15,3 1-49-15,0 0-11 0,3-1-1 0,3 4-1 0,-3-3 58 0,7-1 11 0,5 1 2 0,0 0 1 16,6-3 55-16,3-3 11 0,3 3 3 0,3-5 0 15,2-3 5-15,1-3 2 0,6 1 0 0,3-3 0 16,0-3-18-16,3-3-3 0,-3 1-1 0,2-6 0 16,4 3 0-16,-9-3-1 0,6 0 0 0,-3-2 0 15,-4-3-35-15,1 0 0 0,-3 0 0 0,0 0 0 16,-3-6 0-16,0 1 0 0,3-3 0 0,-6-5 0 0,3-1-19 16,-3-4-4-16,2-3-1 0,-2-6 0 0,0-5 6 15,3-2 1-15,-3-6 0 0,0-8 0 0,0-2 17 0,0-8 0 16,-3 0 0-16,-3-1 9 0,3 1 16 0,-3 2 3 15,-3 3 1-15,3 3 0 0,-3 2-16 0,-3 3-3 16,0 6-1-16,-6 1 0 0,0 4-9 0,-3 2 8 16,0 3-8-16,-3 3 8 15,0 2-33-15,-5 5-7 0,-1 3-2 0,0 3 0 16,-3 2-30-16,-3 3-7 0,1 3-1 0,-1 5 0 16,3-3-108-16,0 3-23 0,0-3-4 0,3-2-1 0</inkml:trace>
  <inkml:trace contextRef="#ctx0" brushRef="#br0" timeOffset="3449.177">3755 7152 2721 0,'-15'5'77'0,"12"-2"17"16,-3 2-75-16,1 0-19 0,-1 1 0 0,-3 1 0 16,0 4 80-16,0-3 12 0,-3 3 2 0,0 2 1 15,3 5-71-15,0-2-15 0,-3 5-9 0,0 3 12 0,0 5-20 16,3 0-4-16,4 3-1 0,-4 0 0 15,3 2-21-15,-3-2-4 0,6 0-1 0,3-3 0 0,0 3 16 0,3-6 3 16,3 3 1-16,3-2 0 16,2-9-13-16,4 1-4 0,0-3 0 0,3-6 0 0,0 1 36 0,3-6 0 15,0-2 0-15,-3-3 0 0,2-6 40 0,1-2 14 16,-3 0 3-16,0-2 1 0,-3-1-6 0,0-2 0 16,-3-3-1-16,-1 3 0 0,-2-3-16 0,0 0-3 15,-3-2-1-15,-3-1 0 0,0-2-11 0,-6 0-3 16,0 0 0-16,0 0 0 0,-6-3-17 0,0-3-17 15,-2 3 3-15,-1-2 1 16,-3 2-12-16,0 0-3 0,0 1 0 0,-3 1 0 16,0 1-9-16,0 5-3 0,-2 3 0 0,2 3 0 15,3 2 3-15,-3 2 0 0,6 4 0 0,0 2 0 16,0 5-5-16,3 3-1 0,0 2 0 0,3 6 0 16,0 3-92-16,4 2-18 0,2 3-4 0,2 0-1 0</inkml:trace>
  <inkml:trace contextRef="#ctx0" brushRef="#br0" timeOffset="3964.945">4577 7157 2247 0,'0'0'64'0,"0"0"13"0,0-5-61 0,0-3-16 16,6 0 0-16,-3 0 0 0,-3 3 104 0,3-3 19 15,-3 2 3-15,3-2 1 0,0 3-78 0,-3 5-15 16,0 0-3-16,0 0-1 0,3-3-30 0,-3 3 0 15,0 0 0-15,-3 8 0 16,0 3-58-16,0 5-5 0,-3 5-1 0,3 3 0 16,0 8 7-16,3-3 1 0,0 5 0 0,0 1 0 0,-3 2 37 0,6 0 8 0,3-6 2 0,0 1 0 15,3-3-1-15,3 0 0 0,-1-5 0 0,7 0 0 16,-3-6 33-16,0 1 6 0,6-6 2 0,0-2 0 16,0-3 29-16,-1 0 5 0,1-8 2 0,3 0 0 15,3-3-12-15,0-2-3 0,-6-6 0 0,-1-2 0 16,-2 0-20-16,0-3-5 0,0-3-1 0,0 1 0 15,-6-1-6-15,0-2-2 0,0-3 0 0,-4-2 0 16,-2-1-1-16,-6-4 0 0,0-1 0 0,0 3 0 16,-3-3-17-16,0 3 0 0,-3 2 0 0,1 6 0 15,2 0-13-15,-6 3-7 0,-3 2 0 0,0 5-1 16,0 1-17-16,-3 4-3 0,-3 4-1 0,-3 7 0 16,0 3-41-16,1 2-8 0,-7 9-1 0,3 2-668 15,-3 6-132-15</inkml:trace>
  <inkml:trace contextRef="#ctx0" brushRef="#br0" timeOffset="4380.999">5866 7207 2530 0,'0'0'56'0,"0"0"11"0,-6 3 2 0,6-3 3 0,0 0-58 0,-9 5-14 0,0 0 0 0,0-2 0 16,3 0 51-16,-3 2 7 0,3-2 2 0,6-3 0 15,-6 5-49-15,0 0-11 0,0 6 0 0,0-1 0 31,3 4-24-31,0-1-4 0,0 5 0 0,3 1-1 16,-3 5 1-16,3 0 1 0,0 2 0 0,0-2 0 0,3 2 19 0,3-2 8 0,-3 0-8 0,6-3 8 16,3 0 0-16,-3-2 0 0,3-3 0 0,3-3-8 15,0-3 8-15,3-4 0 0,2-4 0 0,4-4 0 16,0-4 46-16,0-1 5 0,3-4 1 0,-4-5 0 16,1 0 4-16,0-2 2 0,-3-6 0 0,3 3 0 15,-3-6-6-15,-4 1-2 0,-2-1 0 0,-3 1 0 16,-6-1-18-16,0-2-4 0,-3 3-1 0,-6-1 0 0,-3 1-27 0,-3 2 0 15,-3 3 8-15,-3 0-8 16,-2 2-125-16,-4 6-27 0,-3 2-6 0,-6 4-1109 16</inkml:trace>
  <inkml:trace contextRef="#ctx0" brushRef="#br0" timeOffset="15874.781">10170 6850 1832 0,'0'0'52'0,"3"-11"12"0,0-2-52 0,-3 0-12 0,0-3 0 0,3 3 0 16,0-3 0-16,0 5 9 0,-3 1-9 0,3-1 8 16,-3 3 32-16,3 0 5 0,-3 3 2 0,0 0 0 15,-3-3 19-15,3 3 4 0,0 2 1 0,0 3 0 16,0 0-19-16,0 0-4 0,0 0-1 0,-3 5 0 15,0 3-27-15,0 3-4 0,-3 2-2 0,0 6 0 16,3 4-14-16,-3 4 11 0,0 2-11 0,-3 5 10 16,0 6-10-16,0 5 0 0,0 3 0 0,-6 5 8 15,3 2-8-15,-2 6 0 0,2 2 9 0,-3 1-9 16,0 2 11-16,3 3-3 0,3-3 0 0,0 0 0 16,0-2-8-16,3 2 12 0,0-5-12 0,3-3 12 15,0 0-12-15,0-2 0 0,-6-3 0 0,9-6 0 16,3 1 8-16,-3-6-8 0,0 0 0 0,3-2 8 0,0-5-8 15,0-1 12-15,-3-8-12 0,0 1 12 16,-3-3-48-16,3-6-10 0,3-5-2 0</inkml:trace>
  <inkml:trace contextRef="#ctx0" brushRef="#br0" timeOffset="16756.068">10173 6660 2004 0,'-6'-6'56'0,"6"6"14"0,0 0-56 0,0 0-14 0,0 0 0 0,6-5 0 16,0 2 46-16,3-2 6 0,3 0 2 0,2-1 0 15,4 4 14-15,0-3 2 0,9-1 1 16,3 1 0-16,2 0-5 0,7-1-1 0,0 4 0 0,3-1 0 16,-1 0-20-16,7 3-4 0,2-2-1 0,1 2 0 15,6 0-28-15,-1 0-12 0,4 0 11 0,-1 0-11 16,1 0 8-16,-1 0-8 0,4-3 0 0,-4 0 9 15,1 3-9-15,2-2 0 0,1 2 0 0,-7 0 0 16,-2 0 0-16,-3 2 0 0,-1 1 0 0,-2-3 0 16,-1 3 0-16,-5-1 0 0,0-2 0 0,-7 0 0 15,-2 0 0-15,-3 0 0 0,-9 0 10 0,3 0-10 0,-9 0 13 0,-1 3-4 16,-5 0-1-16,0-3 0 0,-3 0 20 0,-6 0 3 16,0 0 1-16,0 0 0 0,0 0-12 0,0 0-1 15,0 0-1-15,-3 8 0 0,3-3-18 0,0 3 0 16,0 0 8-16,3 2-8 0,0-2 0 0,0 3 0 15,3 2 0-15,-3 0 0 0,3 3 0 0,0 3-12 16,3-1 12-16,-3 6-12 0,3 3 12 0,-3 2 0 16,0 2 0-16,3 1-9 0,-3 0 9 0,0 0 0 15,0 2-9-15,-1 0 9 0,-5 4 0 0,3-1 0 16,0 2-9-16,-3 4 9 0,3 2 0 0,-3 0-12 0,0 2 12 0,0-2-10 16,0 0 10-16,0 3 11 0,-3-3-3 0,0 5 0 15,0 3-8-15,0-3 0 0,-2 0 0 0,2 1 0 16,0-4-10-16,0 1 10 0,-3 0 0 0,3-3-9 15,-3 2 9-15,0 3 8 0,3-5-8 0,0 0 11 16,-3 0-11-16,3-2 0 0,3-6 0 0,-6 0 0 16,6-5 8-16,-3 2-8 0,3-5 12 0,0-2-4 15,-3-4 9-15,3-1 2 0,0-1 0 0,0-3 0 16,0-5-8-16,0-2-2 0,0 0 0 0,0-3 0 16,0-3 9-16,0-5 2 0,0 0 0 0,0 0 0 15,-6-3-10-15,6 3-2 0,-6-5 0 0,0-3 0 16,-3 0-8-16,-3-3 0 0,3-2 0 0,-3 0 0 15,-5 0-36-15,-1 0-2 0,-3-1-1 0,-3 4 0 16,-3-1 7-16,-2 1 2 0,-4 2 0 0,-3 0 0 16,-3 0-18-16,-2 2-3 0,-7 4-1 0,-5-1 0 0,-7 3 29 0,-3 0 6 15,-5 3 1-15,-3-1 0 0,-1 1 16 0,-5 2 0 16,-4 3 0-16,-5 0 9 0,3-2 9 0,-1 1 2 16,1 4 0-16,3-3 0 0,-1 3 4 0,4-3 0 15,2-1 1-15,7 1 0 0,3 3-1 0,-1-3 0 16,4 0 0-16,8 0 0 0,3 0-24 0,13-3 0 15,-1-2 0-15,9 2-882 16,9 0-170-16</inkml:trace>
  <inkml:trace contextRef="#ctx0" brushRef="#br0" timeOffset="19040.972">12048 8178 1969 0,'0'0'43'0,"0"0"9"0,0 0 1 0,0 0 3 0,3-5-44 0,0 0-12 16,-3 5 0-16,3-3 0 0,3 0 85 0,-3-2 15 0,3 0 4 0,0 2 0 15,0-2-32-15,6 0-7 0,-6 2-1 0,5-2 0 16,1 2-19-16,0 0-4 0,3-2-1 0,0 5 0 16,-3-3-40-16,3 6-11 0,0-3-1 0,-3 3 0 15,0-1 12-15,-1 1 0 0,-2 2 0 0,3 1 0 16,-6 2 0-16,0 2 0 0,-6-10 0 0,0 11-8 16,-3 2 8-16,-3 0-10 0,-6 0 10 0,-3 1-10 15,-5 1 10-15,-4 4 0 0,0-3 0 0,0 0 0 16,-3-3 0-16,1 0 0 0,2 0 0 0,0-2 0 15,3-3 0-15,3 0 0 0,6-3 8 0,0 0-8 16,4 1 8-16,2-4-8 0,0 1 8 0,6-3-8 16,0 0 0-16,9 3 9 0,0-3-9 0,2-3 0 15,4 3 0-15,0 0 0 0,3 0 0 0,0 3 0 16,3-3 0-16,-3 2 0 0,2-2 0 0,-2 3 0 16,0 2 0-16,-6 1 0 0,-12-6 0 0,0 0 0 15,12 10-8-15,-12-10 8 0,0 0 0 0,0 13-9 0,-3 1 9 0,-3-4 0 16,-6 3 0-16,-6-5 8 0,3 3 0 0,-5-3 1 15,-1 2 0-15,0-2 0 0,-3-2 5 0,3 2 1 16,3-3 0-16,1-2 0 0,-1 2-15 0,3-5 0 16,6 0 0-16,0-3-10 15,6 1-130-15,3-4-25 0,3-2-6 0,6-5-1 0</inkml:trace>
  <inkml:trace contextRef="#ctx0" brushRef="#br0" timeOffset="19245.153">12268 8271 2138 0,'0'0'60'0,"0"0"15"0,0 0-60 0,0 0-15 0,0 0 0 0,0 0 0 15,0 0 92-15,0 0 16 0,0 0 4 0,6 5 0 16,3 0-27-16,0 3-5 0,0 0 0 0,3 3-1 16,-3 2-54-16,3-2-10 0,0-1-3 0,-3 4 0 15,0-1-12-15,-1 3 0 0,1 0 8 0,0-3-8 16,-3 3 0-16,0 0 0 0,0-3 8 0,-3 0-8 15,3 0-59-15,-3-5-14 0,0 3-3 16,0-3-710-16,3-3-142 0</inkml:trace>
  <inkml:trace contextRef="#ctx0" brushRef="#br0" timeOffset="19412.101">12494 8223 2296 0,'0'0'51'0,"0"0"10"0,-5 0 3 0,-4 3 0 0,-3 2-52 0,-3 0-12 0,0 1 0 0,0 2 0 16,0 0 59-16,0 2 9 0,-3 3 1 0,4-2 1 0,-1 2-49 0,0 3-9 16,6-3-3-16,0 1 0 15,3 1-114-15,3-1-23 0,0-1-5 0,6 0-1 0</inkml:trace>
  <inkml:trace contextRef="#ctx0" brushRef="#br0" timeOffset="19824.024">12509 8133 2590 0,'-15'-21'73'0,"13"13"17"0,4-2-72 0,1-1-18 0,3-2 0 0,3 0 0 16,0-1 58-16,6 1 8 0,0 0 2 0,6 2 0 16,3 1-35-16,2-1-6 0,1 3-2 0,0 3 0 15,0 2-25-15,0-2 0 0,-4 5 0 0,-2 0 0 16,3 3-8-16,-6 2 8 0,-3 3 0 0,0 0 0 15,-6 2-10-15,-3 1 10 0,-3 2-13 0,-6 0 5 16,0 1 8-16,-6 4 0 0,0 1 0 0,-9-1 0 16,3 1 0-16,-3-3 0 0,-6 2 10 0,4 1-10 15,-4-3 8-15,3-1-8 0,0 1 0 0,6 0 0 16,-3-3 0-16,3-2 8 0,6 0-8 0,1-1 0 16,5-5 0-16,3 3 0 0,0-8 0 0,6 8 0 15,2-2 0-15,1 2 0 0,3-3-9 0,0 0 9 16,9 0-8-16,-3 3 8 0,0 0 0 0,3-2-9 15,-4-1 9-15,1 3 0 0,0-6-9 0,0 4 9 0,-3 2 0 16,3-3 16-16,-3 3-2 0,-3-3-1 0,-1 3 3 0,-2 0 0 16,0 0 0-16,-3-3 0 0,-3 6-8 0,-6-3-8 15,0 2 11-15,-6 1-11 0,-3-3 12 0,-8 2-4 16,-7 4 0-16,-6-4-8 0,-6 4 0 0,-5 1 0 16,-7-1-10-16,-2 2-854 15,-4-1-172-15</inkml:trace>
  <inkml:trace contextRef="#ctx0" brushRef="#br0" timeOffset="22022.128">4681 8676 2185 0,'0'0'48'0,"3"-3"9"0,0-2 3 0,-3 5 2 15,6-6-50-15,0 1-12 0,0 3 0 0,3-1 0 16,-3 3 18-16,-6 0 1 0,3 0 0 0,6 3 0 16,0-1-112-16,-1 6-23 0,4-3-4 0,0 3-760 15</inkml:trace>
  <inkml:trace contextRef="#ctx0" brushRef="#br0" timeOffset="22219.957">5895 8535 2530 0,'0'0'56'0,"-6"0"11"0,1-2 2 0,5 2 3 0,0 0-58 0,-6 0-14 0,3-3 0 0,3 3 0 15,0 0 0-15,0 0 0 0,0 0 0 0,0 0-747 16,6 0-152-16</inkml:trace>
  <inkml:trace contextRef="#ctx0" brushRef="#br0" timeOffset="22488.864">5797 9774 2692 0,'0'0'60'0,"0"-6"12"0,0-2 2 0,0 1 1 0,6-1-60 0,-3 0-15 15,-3 2 0-15,3-2 0 0,6 1 27 0,-3-1 2 16,-3 5 1-16,3-2 0 0,0-1-30 0,-6 6 0 15,6-5-8-15,-3 2-819 16,3 3-163-16</inkml:trace>
  <inkml:trace contextRef="#ctx0" brushRef="#br0" timeOffset="22668.384">4958 9657 2818 0,'-18'-10'80'0,"18"10"17"0,-3-8-77 0,-3 2-20 0,3 1 0 0,3 5 0 31,0 0-32-31,-3-8-11 0,3 3-1 0,0 5-735 0,0 0-146 0</inkml:trace>
  <inkml:trace contextRef="#ctx0" brushRef="#br0" timeOffset="22846.733">4032 9864 3099 0,'-30'-14'68'0,"18"9"15"0,-2-5 2 0,5-1 2 0,3 6-70 0,0-1-17 16,3 1 0-16,3 5-915 15,-6 8-186-15</inkml:trace>
  <inkml:trace contextRef="#ctx0" brushRef="#br0" timeOffset="24290.851">13134 7006 1936 0,'0'0'43'0,"0"0"9"0,0 0 1 0,0 0 1 16,0 0-43-16,0 0-11 0,0 0 0 0,0 0 0 16,0 0 83-16,0 0 14 0,0 0 3 0,0 0 1 15,6 8-64-15,-3 3-13 0,3-1-2 0,-6 4-1 16,3-1-21-16,-3 3 0 0,3 2 0 0,-3 1 0 16,3-1 0-16,0-2 0 0,0 0 0 0,3 0 0 0,0 0 8 0,0-3-8 15,3-3 10-15,-3-2-10 0,3 0 15 0,3 0-3 16,-3-5-1-16,3 0 0 0,-3-6 5 0,5 0 2 15,-2-2 0-15,0-6 0 0,0 1-3 0,-3-3-1 16,3-3 0-16,-3 0 0 0,0-3-4 0,3 3-1 16,-3 1 0-16,-3-1 0 0,-3 0-9 0,3 3 0 15,-3 2 0-15,-3 0 8 0,0 4 1 0,-3-1 0 16,3 0 0-16,-3 5 0 0,3 3 7 0,0 0 0 16,0 0 1-16,0 0 0 0,0 0-17 0,-3 5 0 15,3 3 0-15,-3 3 0 0,3 5-9 0,0-3 1 16,3 5 0-16,3 4 0 0,-3-1 8 0,3 5 0 0,-1-2-9 0,1 2 9 15,0 4 0-15,0 1 0 0,3-2 0 16,-3 3 0-16,0-5 0 0,0 2 0 0,0-3 0 0,-6 1 0 16,0-4-11-16,-3 1 11 0,3-3-8 0,-6 1 8 15,-3-4 0-15,-3 1 0 0,3-3 0 0,-3-3 0 16,-2-3 0-16,-1-2 12 0,0-2-4 0,0-1 0 16,0 0-19-16,-3-2-3 0,0-3-1 0,3 0 0 15,1 0 15-15,2-3 0 0,-3-2 0 0,0 2 0 16,3-5-15-16,3 0 0 0,0 0 0 0,3 0 0 15,-3-2 7-15,9 2 8 0,0-3-13 0,3 1 5 16,3-1 8-16,0-2 0 0,6-3 0 0,0 3 0 16,3-3-11-16,3-3 0 0,3 1 0 0,-1-3-728 15,7 2-145-15</inkml:trace>
  <inkml:trace contextRef="#ctx0" brushRef="#br0" timeOffset="24823.941">13777 6750 1900 0,'0'0'42'0,"0"0"9"0,0 0 1 0,3-3 1 0,0 0-42 0,-3 3-11 0,3-5 0 0,-3 5 0 15,3-5 61-15,-3 2 11 0,0 3 1 0,0 0 1 16,0-5-30-16,0 2-5 0,-3-2-2 0,3 5 0 16,-6 0-17-16,0-3-4 0,0 3-1 0,1 0 0 15,-4 0-5-15,0 3-1 0,0-3 0 0,0 2 0 16,0 1-9-16,0-3 0 0,0 5 0 0,-3-2 0 16,3 2 0-16,0 1 0 0,-3-1 0 0,3 0 0 15,0 0 0-15,4 1-9 0,-1-1 9 0,3 3-13 16,-3-3 13-16,6 3 0 0,0-2 0 0,3 1 0 15,3 1 0-15,-3 3 0 0,2 2-15 0,4 0 5 16,0 1 10-16,-3 2 0 0,0-1 0 0,0 7 0 16,0-4 0-16,-3 6 8 0,0-3-8 0,0 3 8 15,-6 0-8-15,0 2 11 0,0-2-11 0,-3 2 12 16,0 4-12-16,-3-4 0 0,-3 3 0 0,3-2 8 16,-5-1-8-16,5 0 0 0,-3-4 0 0,3 1 0 15,-3-1 0-15,6-4 10 0,-3-2 1 0,3 0 0 0,0-6 13 0,3 1 4 16,-3 0 0-16,6-6 0 0,3 0-8 0,-3-5-2 15,0 0 0-15,0 0 0 0,9 0 0 0,3-2 0 16,0-1 0-16,3-2 0 0,0-3 2 0,0 0 0 16,2 0 0-16,1-3 0 0,0 1-11 0,0 2-1 15,3-3-8-15,-3 3 12 0,0-2-12 0,2-1-8 16,-2 3 8-16,3-2-13 16,-3-1-137-16,3 0-27 0,0 1-6 0,-1-3-1 0</inkml:trace>
  <inkml:trace contextRef="#ctx0" brushRef="#br0" timeOffset="25158.503">14024 6959 1810 0,'0'0'40'0,"0"0"8"0,-3-6 1 0,-2 1 3 0,2 0-42 0,0-1-10 0,0 1 0 0,3 5 0 15,0-5 24-15,0 5 4 0,0 0 0 0,0 0 0 16,0 0 54-16,0 0 11 0,0 0 3 0,-9 5 0 15,3 0-127-15,0 3-25 0,-3 3-4 0,3-1-2 16,0 4 62-16,-3 2 26 0,3 2-2 0,0 1 0 16,-3-1-6-16,6 1-2 0,0-1 0 0,0 3 0 15,3-5-6-15,3 3-2 0,3-3 0 0,0-3 0 16,3 0 3-16,0-2 0 0,3-3 0 0,0-3 0 16,6-2-1-16,-3-3 0 0,2 0 0 0,1-6 0 15,3 1-10-15,-3-3 10 0,-3-5-10 0,0 0 10 16,-3-1 1-16,0-4 0 0,-7 2 0 0,4-3 0 15,-6 1-1-15,-3-1 0 0,-3 1 0 0,0 2 0 16,-6 3-10-16,1 0 0 0,-4 2 9 0,-3 6-9 0,0-1-9 0,-3 6-7 16,0 0 0-16,3 3-1 15,-3 2-91-15,7 3-19 0,-1 3-3 0,3-1-1 0</inkml:trace>
  <inkml:trace contextRef="#ctx0" brushRef="#br0" timeOffset="25395.535">14388 7051 1868 0,'-9'-2'41'0,"9"2"9"0,-6-3 2 0,3 3 0 0,-3 0-42 0,0 0-10 0,0 3 0 0,0-1 0 16,0 3 66-16,-3 1 11 0,3-1 3 0,0 3 0 15,0 0-42-15,0 2-8 0,-3 4-2 0,3-1 0 16,0 0-20-16,0 0-8 0,-5 1 0 0,2-1 0 15,0 3 9-15,0 2-9 0,-3-2 8 0,3 0-8 16,0 0 0-16,0 0 8 0,0 0-8 0,3-3 0 16,0 0-118-16,0 0-29 0,6-2-5 0</inkml:trace>
  <inkml:trace contextRef="#ctx0" brushRef="#br0" timeOffset="25874.731">14489 6998 1134 0,'0'0'24'0,"0"0"6"0,0 0 1 0,0 0 1 0,0 0-32 0,0 0 0 0,0 0 0 0,0 0 0 16,0 0 84-16,0 0 9 0,0 0 3 0,0 0 0 15,0 0-4-15,0 0-1 0,0 0 0 0,-3 6 0 16,0 1-15-16,0 1-2 0,0 0-1 0,-3 3 0 16,6 0-17-16,-6 2-4 0,0 0-1 0,0 0 0 15,3 3-19-15,0 3-3 0,0-1-1 0,0 1 0 16,3-1-20-16,3-2-8 0,0 0 0 0,0 0 9 15,0 0 2-15,3-3 0 0,6-3 0 0,3 1 0 16,0-3 9-16,3 0 3 0,-1-5 0 0,1-1 0 16,6-2-23-16,-3-2 0 0,-3-4 0 0,3-4 0 15,-1-6 16-15,-2 0 4 0,0-3 2 0,0-2 0 16,-6 0-10-16,0 0-1 0,-3-3-1 0,-6 0 0 16,0 0 18-16,-9 3 3 0,0 0 1 0,-3 3 0 15,-3 2-32-15,-3 0 0 0,-3 3-13 0,-3 2 4 16,-2 3-11-16,-4 3-1 0,3 5-1 0,3-3 0 15,0 6-54-15,0-1-10 0,4 1-2 0,8 2-630 16,0 1-126-16</inkml:trace>
  <inkml:trace contextRef="#ctx0" brushRef="#br0" timeOffset="26278.358">14876 6715 2552 0,'-12'-13'56'0,"6"8"12"0,0-1 3 0,3-2 0 0,0-2-57 0,3 2-14 0,0-3 0 16,3 1 0-16,3-1 66 0,3 3 10 0,3-2 3 0,0-1 0 15,6 0-42-15,-1 1-8 0,1 2-1 0,0 3-1 16,3-1-27-16,0 4 0 0,-3-1 0 0,-4 6 0 16,1-1 0-16,0 4 0 0,-3-1 10 15,-6 5-10-15,0 1 8 0,0 2-8 0,-3 3 0 0,-3 5 0 16,-6 1 0-16,3 1 0 0,-3 4 0 0,0 2 0 15,-3 5 0-15,-3 1 0 0,3 4 0 0,-3 1 0 16,4 0 0-16,-1-1 0 0,0-2-11 0,3 3 11 16,3-3 0-16,0 3 0 0,-3-3 0 0,6-3 0 15,0 1 0-15,3-4 0 0,3-1 8 0,0-1-8 16,0-6 0-16,3 1 0 0,0-5 0 0,-1-1 0 16,-2-2 12-16,0-5-4 0,0-1-8 0,-3-2 12 15,-3-8-12-15,0 0 8 0,0 0-8 0,0 0 0 16,-9-2 24-16,-6-1 0 0,-2-2-1 0,-4-1 0 15,-6 4-12-15,-3 2-3 0,-5 0 0 0,-4 0 0 16,0 5-64-16,-3 3-14 0,-5 0-2 0,-1 3-1232 16</inkml:trace>
  <inkml:trace contextRef="#ctx0" brushRef="#br0" timeOffset="27115.747">5107 13970 2098 0,'-9'-3'46'0,"9"3"10"0,0 0 1 16,0 0 3-16,0-2-48 0,0 2-12 0,0 0 0 0,0 0 0 15,6-8 86-15,6-3 15 0,2 3 3 0,7-2 1 0,0-1-69 0,6 3-15 16,0 0-2-16,2 0-1 16,1 3 0-16,3 5 0 0,3-3 0 0,-4 6 0 0,1 2-6 0,-6 3 0 15,-6 0-1-15,3 5 0 0,-9 1-11 0,-1 4 12 16,-5 1-12-16,-6 4 12 0,-3 1-12 0,-3 3 8 16,-9 2-8-16,-2 0 8 0,-7 0-8 0,-3 0 0 15,-3 0 0-15,0 3 0 0,1-3 0 0,-1-2 12 16,0-4-4-16,3 1 0 0,3-3-18 0,3-2-4 15,4-3-1-15,2-3-778 16,3-2-156-16</inkml:trace>
  <inkml:trace contextRef="#ctx0" brushRef="#br0" timeOffset="27350.453">5747 13727 2552 0,'0'0'56'0,"0"0"12"0,0 0 3 0,0 0 0 0,0 0-57 0,-6 0-14 0,-3 0 0 0,0 2 0 16,0 6 28-16,0 0 4 0,-3 3 0 0,-3 7 0 16,0 1-32-16,-3 5 0 0,7 5 0 0,-4 2 0 15,0 1 0-15,0 5-10 0,3 3 10 0,3-3-12 16,3 3 12-16,0-3-8 0,3 0 8 0,6-3-8 16,3-2 8-16,6-3 0 0,0 3 0 0,9-6 0 15,0-5-8-15,8-2 0 0,7-3 0 0,3-6 0 16,5-2-34-16,7-8-6 0,6-8-2 0</inkml:trace>
  <inkml:trace contextRef="#ctx0" brushRef="#br0" timeOffset="28300.737">10357 11139 2055 0,'6'3'45'0,"-6"2"10"0,-6 3 1 0,3 2 2 0,3 6-46 0,-3 5-12 0,0 3 0 0,3 5 0 16,-6 6 38-16,3-1 6 0,3 3 0 0,-3 3 1 15,3 0-25-15,0-1-4 0,0 4-2 0,0-4 0 16,0 1-14-16,0 0 8 0,3-6-8 0,-3 3 0 16,-3-5 10-16,6-3-10 0,-3-5 10 0,3-3-10 15,-6-8 13-15,3-2-3 0,3-3-1 0,-3-8 0 16,0 0 10-16,6-6 1 0,0-7 1 0,0-3 0 16,3-5-21-16,0-3 0 0,3-5 0 0,3-3-12 15,-3 3-7-15,6-2-1 0,0-1-1 0,-1 5 0 16,1 4 11-16,3 1 10 0,-6 7-13 0,3-1 5 15,-3 5 28-15,0 1 7 0,-3 4 1 0,-1 4 0 16,4 2 9-16,-6 0 3 0,3 5 0 0,0 3 0 16,-3 0 0-16,3 5 0 0,-3 0 0 0,6 6 0 15,-6-1-12-15,3 3-3 0,2-2 0 0,-2 2 0 0,3 3-8 0,-3-3-1 16,0 0-1-16,6-2 0 0,-3-1-6 0,0 1-1 16,5-3 0-16,-2-3 0 15,3-3-8-15,0-2 8 0,-6-2-8 0,6-6 8 0,-3 0 7 0,-1-8 1 16,1-5 0-16,-3-6 0 0,-3-5 12 0,3-2 2 15,-3-6 1-15,0-2 0 0,-6-9 7 0,0-4 2 16,0-6 0-16,-6-8 0 0,0-3-27 0,-3 1-5 16,0 2 0-16,-3 3-8 15,0 5-62-15,-3 5-19 0,0 3-4 0,0 8-1251 16</inkml:trace>
  <inkml:trace contextRef="#ctx0" brushRef="#br0" timeOffset="34700.863">15614 6408 2224 0,'0'0'49'0,"0"0"11"0,0 0 1 0,0 0 1 0,9 3-50 0,3-3-12 0,6 3 0 0,-1-1 0 16,4 1 48-16,6 2 6 0,9-5 2 0,5 3 0 15,10-1-26-15,6-2-5 0,2 0-1 0,10-2 0 16,2-6-24-16,6 0 0 0,4 0-9 0,2-3 9 15,-2-2 0-15,-1 3-8 0,-6-4 8 0,4 4 0 16,-4-4-24-16,-5 1-2 0,-10 0 0 0,-2 0 0 16,-1 5 26-16,-5-3 16 0,-7 1-3 0,-2 2 0 15,-9-3 18-15,-3 3 3 0,5 0 1 0,-11 0 0 0,-6 3-20 0,-6-3-4 16,0 3-1-16,-6 2 0 16,0-2-80-16,-6 5-16 0,-15-3-3 0</inkml:trace>
  <inkml:trace contextRef="#ctx0" brushRef="#br0" timeOffset="37787.284">15033 8287 1728 0,'0'0'49'0,"0"0"11"0,0 0-48 0,0 0-12 15,0 0 0-15,0 0 0 0,0 0 56 0,0 0 10 16,0 0 2-16,0 0 0 0,0 0-53 0,0 0-15 15,0 0 0-15,0 0 8 0,0 0-8 0,0 0-15 16,0 0 4-16,0 0 1 0,0 0-5 0,0 0-1 0,6 5 0 0,-6-5 0 16,6 3 6-16,9-3 1 0,0-3 0 0,6 0 0 15,3-2 9-15,3-3 0 0,2 3 0 0,7-6 0 16,0 3 0-16,5 0 0 0,-2 0 0 0,-3 1 0 16,3 1 0-16,-7 1 0 0,-2 0 0 0,-9 2 0 15,0 0 0-15,-6 1 0 0,-3 2 0 0,-6 0 0 16,-6 0 16-16,0 0-2 0,0 0 0 0,-6 5 0 15,-6 0 14-15,-3 3 2 0,0 0 1 0,-3 0 0 16,-6 0-1-16,-3 0 0 0,1 0 0 0,-4 3 0 16,-3-1 2-16,3 1 0 0,1-1 0 0,-1 1 0 15,0-3-4-15,0 2 0 0,-2-2 0 0,5 3 0 16,0-3-12-16,0 0-4 0,3-3 0 0,4 0 0 16,2 3-12-16,6-2 0 0,3 2 8 0,3-3-8 15,6-5 0-15,0 0 0 0,6 2 0 0,6 4 0 16,3-6 0-16,8 0 0 0,4-3-13 0,3-2 4 0,3 0 9 0,5-3 0 15,1-3 0-15,6 0 0 0,2 1 0 16,-2-1 0-16,-3 3 0 0,-4-2 8 0,-5 2 2 0,-3 0 1 16,-3 3 0-16,-9-1 0 0,-7 1 7 0,-2 0 2 15,-3-1 0-15,-6 6 0 0,-6-2 8 0,-5-1 1 16,-7 0 1-16,-9 3 0 0,-6 3-30 0,-9 2 0 16,-2 3 0-16,-4 3 0 0,-2 0 0 0,-4 2-13 15,-3 0 2-15,1 0 1 0,5 0 10 0,1 1 0 16,2-1 8-16,9 0-8 15,10-2-22-15,5-1-9 0,6-2-1 0,3 3-1 16,6-3-20-16,9 2-4 0,6-4-1 0,6 2 0 16,6-3 17-16,3-3 3 0,8 4 1 0,7-4 0 0,0-2 29 0,6 0 8 0,-4 0 0 15,4 0 0-15,0 0 21 0,2 0 9 0,-2 3 2 0,3 0 0 16,-4-3 8-16,-2 0 1 0,-9 5 1 0,-1 0 0 16,-5 1 4-16,-3 2 1 0,-6-3 0 0,-6 0 0 15,-3 6-47-15,-3-3 0 0,-3 2 0 0,-6 3 0 16,-6-2 0-16,-6 2 14 0,-3 3-1 0,-3 3 0 15,-5-1-13-15,-4 1 0 0,0 2 0 0,0-3 0 16,1 4 0-16,2-4-8 0,0 3 8 0,3-2-13 16,1-3-8-16,2 2-2 0,6-2 0 0,3 0 0 15,3-3-10-15,6 0-3 16,6-5 0-16,6 3 0 0,6-3 15 0,3 0 2 0,6-8 1 0,6 2 0 16,5-2 33-16,7-2 6 0,3-1 2 0,5-2 0 15,4-3 13-15,-6 0 4 0,2 0 0 0,-5 0 0 16,-3 0-4-16,-4 3 0 0,-8 0 0 0,-6-1 0 15,-3 1 3-15,-9 2 0 0,0 1 0 0,-9 2 0 0,0 0-11 0,-12-3-3 16,-3 3 0-16,-6 0 0 0,-12 5-25 0,-5 1 0 16,-10 2 0-16,-3 2 0 15,-5-2-30-15,5 3-2 0,4-1 0 0,5-2-775 16,6 0-155-16</inkml:trace>
  <inkml:trace contextRef="#ctx0" brushRef="#br0" timeOffset="39179.577">4508 7310 2300 0,'-15'-10'51'15,"10"7"10"-15,-1-2 3 0,0 0 0 0,3-1-52 0,0-2-12 0,3 0 0 0,0 1 0 16,9-4 44-16,-3-2 7 0,0-1 1 0,5-4 0 0,4-1-42 0,0 1-10 16,0-3 0-16,3-3 0 15,0-3-21-15,0 4-7 0,2-4 0 0,-2-2-1 0,0 0 9 0,-3 0 1 16,3 0 1-16,-3-3 0 0,0 0 18 0,0 3-8 16,-1 3 8-16,1-1 0 0,-3 3 0 0,6 3 0 15,0-3 0-15,-3 3 0 0,3 0 8 0,-3 3 8 16,2-1 1-16,7 1 1 0,0-1 11 0,3 3 3 15,-3-2 0-15,5 2 0 0,-2 3-32 0,3 2 0 16,3-2 0-16,-3 5 0 0,-1 0-9 0,1 3-5 16,0-1-1-16,0 6 0 0,2-2 25 0,-5 4 5 15,3 1 1-15,-3 0 0 0,2 5-16 0,-2-3 0 16,-3 3 0-16,0 0 0 0,-3 0-10 0,0 2-5 0,-4 1-1 0,1 2 0 16,-3-2 16-16,-3 4 0 0,0-1 12 0,0 4-12 15,-6 1 24-15,0 2-1 0,0 0-1 0,0-2 0 16,-3 7-1-16,0-2 0 0,0 0 0 0,3 2 0 15,-3-2-13-15,5 2-8 0,-2-4 10 0,6-1-10 16,0 0 0-16,0-3 0 0,3-2 0 0,3-2 0 16,3-4 0-16,0-2-15 0,-1-3 2 0,-2-2 0 15,3-3-10-15,-3 0-1 0,-3-3-1 0,-3-2-724 16,-3-3-145-16</inkml:trace>
  <inkml:trace contextRef="#ctx0" brushRef="#br0" timeOffset="39334.513">5392 6834 2329 0,'-14'-2'51'0,"14"2"10"0,0 0 3 0,-6 2 2 0,6-2-53 15,0 0-13-15,0 0 0 0,9 5 0 0,5 1 12 0,7 4 0 16,0 1 0-16,3 2 0 0,3 0 3 0,5 3 0 16,-2 0 0-16,3 3 0 0,3-1-15 0,-1 1 0 15,4-1 0-15,0 1-716 16,5 2-147-16</inkml:trace>
</inkml:ink>
</file>

<file path=ppt/ink/ink1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8-10-16T21:15:21.132"/>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
  </inkml:definitions>
  <inkml:trace contextRef="#ctx0" brushRef="#br0">4327 3437 1436 0,'0'0'32'0,"-3"0"6"0,-3 0 2 0,0 0 0 0,0-3-32 0,0 3-8 16,-3 0 0-16,0 3 0 0,3-6 96 0,0 3 19 15,0 0 3-15,0-2 1 0,3 2-57 0,-3-3-11 16,3 3-3-16,-3 0 0 0,1-3-18 0,-4 3-4 16,3-2-1-16,0-1 0 0,-3 3 8 0,0-3 2 15,-3 3 0-15,0 0 0 0,-3 0-8 0,0 3-2 16,0 0 0-16,-5-1 0 0,-1 1-13 0,0 2-4 16,0 3 0-16,3-2 0 0,3 1 0 0,-3 1 0 0,-2-2 0 0,2 4 0 15,0-2 11-15,0 0 1 0,6 0 1 0,0 5 0 16,0-7-21-16,3 4 0 0,3 1 0 0,0-1 8 15,3 1-8-15,1 0 0 0,-1 2 0 0,3 0 0 16,0 0 0-16,0 3 11 0,0-3-3 0,0 6 0 16,3-1-8-16,-1 1 0 0,-4 2 0 0,2 3 0 15,0 0 0-15,0 2 0 0,-3 1-9 0,3 2 9 16,0 0 0-16,-3 3 0 0,3-1 12 0,-3 1-3 16,0 2-9-16,0 1 0 0,3 2 0 0,-3 3 0 15,-3-1 0-15,3 1-11 0,-3-3 11 0,3 5-12 16,0 1 12-16,0-4 0 0,0 1 0 0,-3 2 0 15,0 3 0-15,0 3 0 0,0 0 0 0,-3-1 0 16,0 1 8-16,0-1-8 0,0 1 10 0,0 2-10 16,0-2 15-16,1 2-3 0,-1 1-1 0,0 1 0 15,-3-1-1-15,0-1 0 0,0 3 0 0,6-5 0 16,-3-1-10-16,3 3 0 0,-6-2 0 0,0 0 0 0,6 5 17 16,0-6-1-16,0 3-1 0,0-2 0 0,4 0-15 0,-4-1 11 15,-3 6-11-15,0-2 10 0,0-4-10 0,3 3 0 16,0 3 0-16,0 0 8 0,0-2-8 0,0 1 0 15,-3 1 0-15,-3 3 0 0,0 2 12 0,3 0-2 16,0 3-1-16,0 0 0 0,1-3-9 0,-4 6-11 16,3-1 3-16,0 3 0 0,-3-2 8 0,3-1 9 15,-3 4-1-15,3-4-8 0,0 3 0 0,0-2 0 16,0-1 0-16,3 1 0 0,0-3 0 0,0-1 0 16,1-4-15-16,-1 2 5 0,0-2 18 0,3 2 3 0,0 0 1 0,0 0 0 15,0-5-12-15,0 3 0 0,0-6 0 0,0 0 0 16,0 1 0-16,3-1-17 0,-6 3 4 0,6-3 1 15,-3 0 12-15,-3-2 16 0,3 0-3 0,-3-1-1 16,0-4 0-16,0 2 0 0,0-6 0 0,0 1 0 16,0 0 3-16,3-3 0 0,0-3 0 0,3-5 0 15,0-2-5-15,-3-4-1 0,3-4 0 0,3 0 0 16,0-4-1-16,-3-1-8 0,3-4 12 0,0-2-4 16,0 3-8-16,-3-3 12 0,3-3-12 0,0 3 12 15,-3-3-4-15,3 3-8 0,-3 0 12 0,0-3-4 16,0 3 7-16,3-2 1 0,-3-1 0 0,3 3 0 15,0-3-16-15,-3-5 9 0,3 3-9 0,0 2 8 16,3-2-8-16,-6-3 0 0,0 0 0 0,6 2 0 16,0-2 0-16,0 0 0 0,3 0-8 0,-3-2 8 15,3-1 0-15,3 3 0 0,-4-5 0 0,7 2 0 16,0-2 0-16,6-3 0 0,0-3 0 0,0 3 0 16,3-2-8-16,2-1 8 0,4-2 0 0,0 2 0 0,-3 1 0 0,2 2-11 15,1 0 11-15,-3 3-8 0,-3-1-1 0,0 4 0 16,-4-4 0-16,1 4 0 15,-3-1-75-15,0 3-16 0,-6-3-2 0,3 1-702 16,-3-1-141-16</inkml:trace>
  <inkml:trace contextRef="#ctx0" brushRef="#br0" timeOffset="1763.581">8815 3477 1332 0,'0'0'37'0,"0"0"10"16,0 0-38-16,0-6-9 0,0-2 0 0,3 3 0 0,-3-3 25 0,6 3 3 15,-3-3 1-15,3 0 0 0,0 3 30 0,3-1 5 16,0-4 2-16,0 2 0 0,3 0-11 0,0 0-3 16,3 0 0-16,-3-2 0 0,6 2 20 0,-4-3 4 15,4 0 1-15,0 9 0 0,0-11-15 0,3 5-3 16,0 5-1-16,-1 0 0 0,4-5-14 0,-3 3-4 16,-3 0 0-16,-3 2 0 0,0 3-10 0,0-3-2 15,0 6-1-15,-4 0 0 0,1 2-8 0,-3 0-2 16,0 3 0-16,0 6 0 0,-6-7 10 0,3 9 1 0,-3 0 1 0,0 3 0 15,0 2-7-15,0 0-2 0,0 0 0 0,0 6 0 16,0-1-10-16,0 3-2 0,0 6-8 0,3-1 12 16,-3 3-3-16,0 5-1 0,0 3 0 0,0 0 0 15,0 3-8-15,-3 0 0 0,3-1 0 0,0 4 8 16,-3 1-8-16,-3 1 10 0,3 3-10 0,-3-1 10 16,0 1 5-16,0 2 1 0,3-2 0 0,-6 2 0 15,3 0 4-15,-3 3 2 0,0 3 0 0,3-4 0 16,0 1-6-16,0 0 0 0,-3 3-1 0,3-1 0 15,3 3-15-15,-3 3 11 0,0-3-11 0,0-2 10 16,0 2-10-16,-3 0 0 0,3 3 9 0,0 2-9 16,-3 3 10-16,3-2-2 0,-3-1-8 0,0 1 12 15,0 4-1-15,-2-2-1 0,-4 6 0 0,3-3 0 16,-3 2 2-16,-3 0 0 0,0 3 0 0,0-2 0 0,0 2 0 16,-3-3 0-16,1 0 0 0,-1 4 0 15,3-4 0-15,3 0 1 0,-3 1 0 0,3-4 0 0,-3 1-4 16,6-3-1-16,0-2 0 0,0-1 0 0,0-5-8 0,4 0 10 15,-1-5-10-15,-3 0 10 0,3-3-10 0,0-2 0 16,0-3 0-16,0-3 0 0,-3 0 8 0,0-5-8 16,0-5 0-16,3 0 8 0,-3-6-8 0,3 3 8 15,-3-3-8-15,0-4 8 0,3-1-8 0,-3-6 8 16,4 1-8-16,-1-3 8 0,-3 1-8 0,3-4 8 16,3-2-8-16,0-3 8 0,-3 0-8 0,3 1 0 15,3-4 9-15,-3 1-9 0,3-3 0 0,0 0 0 16,-3 0 0-16,6-3 8 0,-3 3-8 0,0-3 0 15,-3 1 0-15,3-1 0 0,3 0 0 0,-3 3 0 0,0-8 0 0,0 5 0 16,0 1 0-16,0 2 0 0,0-8 0 16,0 5 0-16,0 3 0 0,0-8 0 0,0 0 0 0,3 2-8 15,-3-2 8-15,0 0 0 0,0 0 0 0,0 0 0 16,0 0 0-16,0 0 0 0,0 0 0 0,0 0 8 16,-6-2-8-16,-3-4 11 0,-3-1-11 0,-6-1 12 15,-3 0-12-15,-5 0 8 0,-7 0-8 0,-6 0 8 16,-12 0-8-16,-5 5 0 0,-4 3-12 0,-14 6 12 15,-12-4-129 1,-7 6-19-16,-5 5-3 0</inkml:trace>
  <inkml:trace contextRef="#ctx0" brushRef="#br0" timeOffset="3939.05">2452 3911 1101 0,'0'0'24'0,"0"0"4"0,0 0 2 0,0 0 2 0,0 0-32 0,0 0 0 16,0 0 0-16,0 0 0 0,0 0 49 0,0 0 3 15,0 0 1-15,0 0 0 0,0 0-36 0,8 0-7 0,-2 0-2 0,-3 0 0 16,-3 0 4-16,6 0 1 0,3 2 0 0,3 1 0 16,-12-3 2-16,3 2 0 0,9-2 0 0,-3 3 0 15,3 0 20-15,3-3 4 0,-3 0 1 0,6 0 0 16,5 0-16-16,-2 0-4 0,6 0 0 0,-3 0 0 15,3-6 0-15,5 4 0 0,1-1 0 0,-3-2 0 16,0 0-3-16,5-1-1 0,1-2 0 0,0 0 0 16,-3 3 0-16,2 3-1 0,-2-4 0 0,3 4 0 15,-7 2-15-15,1 0 11 0,0 2-11 0,-3 1 10 16,-3-3-10-16,-1 3 0 0,1-3 9 0,0 2-9 16,-3 1 0-16,3-1 0 0,-3-2 0 0,-1 3 0 15,4 0 8-15,0-3-8 0,-3 2 8 0,0-2-8 16,0 0 14-16,5 3-2 0,1-3 0 0,0 0 0 15,-3 0-12-15,2 0 11 0,1 0-11 0,0 0 10 16,0 0-10-16,0-3 12 0,-1 1-12 0,1-1 12 16,0 0 6-16,3 1 2 0,0-3 0 0,-1 2 0 0,1-2 26 0,-3 2 6 15,-3 0 0-15,2 1 1 16,1-1-92-16,0 3-18 0,-3-3-4 0,0 3-1 0,-4 0 62 0,4-2 0 16,-3 2 0-16,-3 0 10 0,3-3-10 0,-3 0 0 15,-3-2 0-15,-1 5 0 0,1-5 8 0,3 2 2 16,-6 1 1-16,3-1 0 0,-3 0-11 0,0 1 12 15,-3-1-12-15,-3 0 12 0,3 1-4 0,-6 2-8 16,-3 0 12-16,0 0-4 0,6 0-8 0,-6 0 0 16,0 0 0-16,0 0 0 0,0 0 0 0,0 0 0 15,0 0 0-15,0 0-11 16,-6 5-17-16,0-2-4 0,0 2-1 0,6-5-564 0,-3 3-113 0</inkml:trace>
  <inkml:trace contextRef="#ctx0" brushRef="#br0" timeOffset="5207.153">3345 4514 840 0,'0'0'24'0,"0"0"4"15,0 0-28-15,8 0 0 0,-8 0 0 0,9 2 0 0,0-2 77 0,0 0 10 16,3 0 1-16,0 0 1 0,-3 0-3 0,3 0-1 16,3-2 0-16,3-1 0 0,2 1-20 0,-2-1-4 15,3 0-1-15,-3 1 0 0,6-1-16 0,0 0-3 16,-1 1-1-16,1-1 0 0,3 0-25 0,-3 3-6 15,6-2-1-15,-4-1 0 0,4 0 0 0,0 3-8 16,0-2 12-16,0 2-4 0,2-3 2 0,1 3 0 16,0-3 0-16,2 1 0 0,-2-1 22 0,0 1 5 15,-3-1 1-15,5 0 0 0,-5 1-6 0,0 2 0 16,-3-3-1-16,3 3 0 0,-1-3 1 0,-2 1 1 16,3-1 0-16,-3 0 0 0,2 1-20 0,1-4-4 0,0 4-1 0,0-1 0 15,-1 0-8-15,1 1 0 0,0-1 0 16,0 1-11-16,-3-1 11 0,-1 0 0 0,1 1 0 0,0-1 8 15,-3 0 2-15,0 1 1 0,-1-1 0 0,-2 0 0 16,-3 1 11-16,0-1 2 0,-3 0 1 0,0 1 0 16,0 2-8-16,-4-3-1 0,-2 1-1 0,0 2 0 15,0 0-2-15,0 0 0 0,0 0 0 0,-9 0 0 16,0 0-13-16,0 0 0 0,0 0 0 0,0 0 0 16,0 0-15-16,0 0-2 0,0 0-1 0,0 0-714 15,-9 2-142-15</inkml:trace>
  <inkml:trace contextRef="#ctx0" brushRef="#br0" timeOffset="7537.144">3255 5247 1119 0,'0'0'24'0,"6"-6"6"0,0 4 1 0,-6 2 1 16,9-3-32-16,3-2 0 0,-3 2 0 0,0-2 0 15,0 0 67-15,3 2 7 0,-3 0 2 0,3 1 0 16,-4-1-13-16,1 0-3 0,6-2 0 0,-3 2 0 0,0 1-22 0,0-1-5 15,6 0-1-15,3-2 0 0,-3 5 4 0,5 0 0 16,-2-2 0-16,3-1 0 0,3 3 7 0,0 0 1 16,2 3 1-16,1-3 0 0,3 0-27 0,0 0-6 15,-1 0 0-15,7-3-1 0,-3 3-3 0,5-3 0 16,4-2 0-16,6 5 0 0,-1-3-8 0,1 1 0 16,-1-1 0-16,1-2 8 0,0-1-8 0,-4 1 12 15,4-3-12-15,-3 3 12 0,5-3-12 0,-2 3 8 16,-7-1-8-16,4-2 8 0,-3 1 8 0,-1 1 0 15,-2-2 1-15,-3-2 0 0,5 2 7 0,-5 0 2 16,-3 3 0-16,2-3 0 0,-2 0-8 0,0 2-2 16,0-2 0-16,-4 1 0 0,-2 1 0 0,0 1 0 0,3 0 0 0,-1-1 0 15,-2 1-6-15,0 0-2 0,0 2 0 0,-1 0 0 16,4-2 5-16,-6 3 1 0,-3-1 0 0,0 0 0 16,-4 1-14-16,-2 2-8 0,-3-3 8 0,-3 3-13 15,-3 3 13-15,-9-3 0 0,0 0 9 0,0 0-9 16,0 0 8-16,0 0-8 0,0 0 0 0,0 0 0 15,0 0 0-15,6 8 0 0,-3-3 0 0,-3-5 0 16,0 0 0-16,0 0 0 0,9 2 0 0,-3 1 0 16,0 2-26-16,-6-5-2 0,0 0 0 0,9 0-685 15,0 0-138-15</inkml:trace>
  <inkml:trace contextRef="#ctx0" brushRef="#br0" timeOffset="9306.662">4086 5755 1198 0,'0'0'26'0,"0"0"6"0,0 0 0 0,6 0 3 0,0-3-35 0,-6 3 0 0,0 0 0 0,12 0 0 15,-4-3 76-15,4 1 9 0,0-1 2 0,0 3 0 16,0 0-13-16,0 0-2 0,3 0-1 0,3 0 0 16,0 0-35-16,2 0-6 0,1 0-2 0,6 0 0 15,3 0-11-15,0 0-2 0,5 3-1 0,1-1 0 16,6 1-4-16,-1 0-1 0,4 2 0 0,3-2 0 15,2-3-9-15,1 0 0 0,2-3 0 0,4 0 0 16,5 1 9-16,-2-1-9 0,-3-2 10 0,2-1-10 0,4 1 17 0,-7-3-2 16,1 3-1-16,-1-3 0 0,1 3-14 0,-7-3 0 15,-2 2 0-15,-3 1 0 0,-7 0 32 0,1-3 1 16,-3 3 0-16,0-1 0 0,-4-2 4 0,-2 3 1 16,0 0 0-16,0 0 0 0,-7-3-26 0,-2 5-12 15,0-2 10-15,-3 2-10 0,0 0 12 0,-6 1-3 16,-3-1-1-16,0 3 0 0,-1-3 0 0,-8 3-8 15,0 0 12-15,0 0-4 0,0 0-8 0,9 0 12 16,-9 0-12-16,0 0 12 0,0 0-12 0,6 0 0 16,-6 0 0-16,0 0 8 0,0 0-23 0,6 0-5 15,3 0 0-15,-9 0-1019 0</inkml:trace>
  <inkml:trace contextRef="#ctx0" brushRef="#br0" timeOffset="10673.762">3056 5884 1177 0,'-3'0'25'0,"3"0"6"0,0 0 1 0,0-2 2 0,3 2-34 0,-3 0 0 0,0 0 0 0,-3-6 0 15,0 6 58-15,3-2 5 16,0 2 1-16,0 0 0 0,0 0-15 0,0 0-2 0,6-3-1 0,-6 3 0 15,0 0 13-15,3-5 2 0,6 0 1 0,-3-1 0 16,3 4-25-16,0-1-5 0,2-2 0 0,1 2-1 16,3 6-23-16,-3-3-8 0,6 2 0 0,0 1 9 15,3 0-9-15,0 5 0 0,2-3 0 0,4 0 0 16,0 0 0-16,3-2 0 0,5 0 0 0,7-3 0 16,3-3 0-16,5-2 0 0,1-6 0 0,0 3 0 15,-1-2 0-15,1 2 0 0,-1-3 0 0,-5 3 0 16,-3 3 0-16,-4 0 10 0,-5 2-10 0,0-2 10 15,0 2-10-15,-7 3 8 0,-2 0-8 0,0 0 8 16,-3 3-21-16,-3 2-5 0,0-2-1 0,-4 2 0 16,-5 0-37-16,3 0-8 0,-6 1-2 0,3 2-452 15,-3-6-90-15</inkml:trace>
  <inkml:trace contextRef="#ctx0" brushRef="#br0" timeOffset="13283.926">270 4331 1265 0,'-9'-8'36'0,"9"8"8"0,0 0-36 0,-3-5-8 0,-3 2 0 0,3 3 0 16,-6-2 109-16,9 2 20 0,-3 0 4 0,-3 2 1 16,3 1-40-16,-3 5-8 0,3 0-2 0,0 0 0 15,-3 5-48-15,3 0-9 0,3 1-3 0,0 4 0 16,0-2-11-16,3 2-2 0,3 4-1 0,-3 1 0 16,6 1-10-16,-6-3 0 0,3 1 0 0,0-1 8 15,9-3-8-15,-12 1 8 0,6-1-8 0,0-4 8 16,0-1-8-16,3-3 0 0,-10-2 0 0,-2-8 0 0,9 6 0 15,0-4 0-15,-9-2 0 0,3-5 8 0,6 0-8 0,-3-6 12 16,-3 0-12-16,0-2 12 0,3-5 6 0,-3 2 2 16,3 0 0-16,-6-3 0 0,3 1-20 0,-3-1 0 15,0 1 0-15,0 2 0 0,0 3 0 0,0 0 0 16,0 2-12-16,3 3 3 0,-3 0 9 0,0 8 12 16,0 0-2-16,9 3-1 0,-3-3-25 0,3 5-6 15,-3 3-1-15,9 5 0 0,-3 0 13 0,-4 1 10 16,7 2-13-16,3 5 5 0,0 0 8 0,-3 5 0 15,3 1-9-15,0-1 9 0,-9 3 0 0,11 0 0 16,-8 1 0-16,-3-1 0 0,0 0 0 0,-3 0 0 16,0-3 0-16,-3-2 0 0,3-3 0 0,-6 0 0 0,-6-2 0 0,3 2 0 15,-9-2 27-15,3-1 0 0,-6 1 0 0,1-3 0 16,-4-3-27-16,-3 0 0 0,0-2 0 0,0-1-11 16,-6-2 11-16,4-3 9 0,-7-2-1 0,3 0-8 15,0-6 0-15,6 3 0 0,-2-3 0 0,8-2 0 16,3-5 0-16,-3-1 0 0,3 0 0 0,9-2 0 15,3-3 0-15,0 0 0 0,3-5-8 0,9 3 8 16,6-3-27-16,0-1-2 0,5-1-1 16,4-1-934-16</inkml:trace>
  <inkml:trace contextRef="#ctx0" brushRef="#br0" timeOffset="13480.239">642 4680 2178 0,'-18'-5'48'0,"12"3"9"0,0-4 3 0,-3 1 1 0,3 0-49 0,0-3-12 16,0 0 0-16,3 3 0 0,3-3 72 0,0 2 11 16,0-2 2-16,0-2 1 0,9 2-54 0,-3 0-12 15,3-3-1-15,3 3-1 0,3 0-18 0,6 0-12 16,-6 1 1-16,2-1-739 15,1 2-148-15</inkml:trace>
  <inkml:trace contextRef="#ctx0" brushRef="#br0" timeOffset="13649.107">633 4863 2282 0,'0'0'50'0,"9"3"10"0,-6-3 3 0,6 0 1 0,3-3-51 0,5 0-13 0,-2-2 0 0,3-3 0 15,9 0 48-15,-3-5 8 0,3 2 0 0,8-2-766 16,1 0-154-16</inkml:trace>
  <inkml:trace contextRef="#ctx0" brushRef="#br0" timeOffset="16618.006">6199 2294 1659 0,'0'0'36'0,"3"-5"8"0,3-1 2 0,-3-4 1 0,0-1-38 0,0 6-9 0,-3 5 0 0,3-5 0 15,0-1 32-15,-3 6 5 0,0 0 1 0,0 0 0 16,3 11-21-16,0 2-4 0,0-5-1 0,-3 11 0 16,3 4 2-16,-3 4 0 0,0 2 0 0,-3 3 0 15,3 5-6-15,-3-5-8 0,3 2 11 0,-3 0-11 16,0-2 12-16,3 0-4 0,-3-3 0 0,3-3-8 15,0-2 11-15,0-3-11 0,0-2 10 0,0-1-10 16,3-2 10-16,0-3-10 0,0 3 10 0,0-10-10 16,0-4 14-16,-3-2-3 0,6-2-1 0,-3-1 0 15,3-5-1-15,6-3 0 0,-1-4 0 0,7 1 0 0,-3-9-21 0,6 1-4 16,0-4 0-16,3 2-1 0,-3 0-6 0,2 1-1 16,-5 4 0-16,6 0 0 0,0 4 12 0,-6 1 1 15,0 1 1-15,-1 8 0 0,1 0 10 0,-3 2 9 16,0 3-1-16,0 3-8 0,3 2 20 0,-3 0-2 15,3 0-1-15,-4 3 0 0,-2 6 3 0,3-9 1 16,0 3 0-16,0 0 0 0,3-3-21 0,-6 3 0 16,3-5 0-16,-1 5 0 0,4-14 35 0,-6 6 12 15,0-2 2-15,0-1 1 0,0-5 13 0,0 0 2 16,-6 3 1-16,3-8 0 0,-3-1-9 0,0-4-1 16,0-3-1-16,-3 0 0 0,3-3-21 0,-6-11-4 15,0 4-1-15,0-6 0 0,0 5-19 0,0 3-10 0,0-3 10 16,0 0-10-1,0 6-88-15,-3 5-24 0,0 2-5 0</inkml:trace>
  <inkml:trace contextRef="#ctx0" brushRef="#br0" timeOffset="17251.476">10548 2614 2098 0,'0'0'46'0,"0"-5"10"0,3 0 1 0,-3-1 3 0,6 4-48 0,0-6-12 0,0 0 0 0,3 2 0 15,2 1 33-15,4 0 5 0,0 0 1 0,3-1 0 16,-3 6-11-16,6-2-1 0,0 2-1 0,-3 2 0 16,2 4-17-16,-2-1-9 0,0 3 10 0,-3 0-10 15,3 2 0-15,-3 1 0 0,-6 2 0 0,3 0 0 16,-4 3 9-16,-2 3-9 0,-6-9 8 0,0 6-8 0,-6 3 0 16,3-6 8-16,-2 0-8 0,-1 6 0 0,0-3 0 0,-3-3-11 15,-3-3 1-15,0 4 0 16,0-6-27-16,3 2-6 0,-3-2-1 0,3-8-621 15,3 0-125-15</inkml:trace>
  <inkml:trace contextRef="#ctx0" brushRef="#br0" timeOffset="17386.737">10965 2453 1773 0,'-9'0'50'0,"9"0"11"0,0 0-49 0,-6 5-12 15,-6 3 0-15,0 3 0 0,0-1 72 0,-3 6 12 16,0 0 3-16,0 2 0 0,0 4-25 0,3-1-5 0,7 0-1 0,-4 0 0 15,6 5-28-15,3 1-5 0,9-3-2 0,2 2-693 16,10 9-138-16</inkml:trace>
  <inkml:trace contextRef="#ctx0" brushRef="#br0" timeOffset="18185.163">10226 3379 1692 0,'0'0'37'0,"0"-6"8"0,-3-1 2 0,0 1 0 0,3-2-38 0,0 3-9 0,-3 0 0 0,3-1 0 15,-3 4 11-15,0-6 0 0,-2 3 0 0,2-1 0 16,-3 4-2-16,3 2 0 0,0-3 0 0,-6 3 0 16,3 3-1-16,0-3 0 0,-3 0 0 0,3 8 0 15,0-6 3-15,-3 9 0 0,3-9 0 0,0 6 0 16,3-2-11-16,-3 4 0 0,3 3 0 0,0 1 8 15,3 4-8-15,0-2 0 0,-3 3-12 0,3 2 12 16,0 5-8-16,0 3 8 0,0-5 0 0,3 8 0 16,-3 2 0-16,3 1 0 0,-3 2 0 0,0 5 0 15,0 0 0-15,0 6 10 0,0-6-2 0,-3 9-8 16,0 2 18-16,-3-1-3 0,3 9-1 0,-3 0 0 16,3 3-6-16,-3-1 0 0,0 1-8 0,1 2 12 15,-1 5-12-15,0 3 11 0,0 3-11 0,0 0 10 16,0-3-10-16,3 5 0 0,-3 6 0 0,0-3 8 0,-3 0-8 0,3 0 0 15,3 0 0-15,-6 3 0 0,-3 2 0 0,3 0 0 16,3 1 0-16,-6 2 0 0,-2 0 8 0,-1-1 0 16,0 1 0-16,3 0 0 0,3 0 12 0,-3 3 1 15,0 2 1-15,0-5 0 0,6-3-22 0,-6 3 0 16,3-2 0-16,0-1 0 0,7 0 0 0,-1-2 9 16,3-6-1-16,0 1-8 0,5-6 10 0,-2-3-10 15,6-2 8-15,-6-8-8 0,3-3 8 0,3-5-8 16,6-5 8-16,0-3-8 0,0-8 0 0,3-6 0 15,0-4 0-15,2-6 0 0,1-5 0 0,0-5 16 0,0-4-2 0,3-4-1 16,0-6 16-16,-1-4 3 0,1-4 1 0,0-2 0 16,-3 0-16-16,3-3-3 0,-1-3-1 0,1 3 0 31,3-2-158-31,-3-1-32 0,3 1-7 0</inkml:trace>
  <inkml:trace contextRef="#ctx0" brushRef="#br0" timeOffset="18854.333">11349 3040 1562 0,'8'-11'34'0,"-8"11"7"0,0 0 2 0,9-2 1 0,3 2-35 0,0 0-9 16,0 0 0-16,3 0 0 0,-3 2 54 0,3 1 9 0,-3 0 1 0,0 2 1 16,-1 0-33-16,1 1-6 15,3-1-2-15,-3 3 0 0,0 0 13 0,3 2 3 16,-3-2 0-16,3 6 0 0,-3-6-16 0,6 5-4 0,-7 0 0 0,7-2 0 16,-3 7-8-16,0 1-1 0,0-4-1 0,0 7 0 15,0 1-10-15,0 4 12 0,-4 7-12 0,-2 1 12 16,0 2-12-16,-3 2 0 0,-3 6 0 0,-6 3-11 15,-6 8 11-15,3 2 8 0,-3 8-8 0,-2 5 11 16,-7 3-11-16,0 6 12 0,3 2-12 0,-3 5 12 16,0 3-12-16,3 5 0 0,-2 3 0 0,2 8 0 15,0 0 0-15,0 5 0 0,0 0 0 0,3 0 0 16,0 3 0-16,-3 0-17 0,3 2 4 0,0 1 1 16,-2-4 40-16,2 1 8 0,0 0 1 0,0 0 1 15,0-6 16-15,3 1 3 0,0-6 1 0,3 3 0 16,3-3-29-16,-3 3-5 0,3-6-2 0,0 1 0 15,3-3-10-15,0 0-1 0,-3-6-1 0,6-2 0 0,0-5-10 0,3-3 0 16,-3-8 0-16,0-3 0 0,3-7 12 0,0-9 0 16,0-2 0-16,-3-8 0 0,3-5 6 0,-3-6 2 15,3-4 0-15,-3-7 0 0,-3-4-12 0,0-3-8 16,0-6 12-16,0-4-12 0,-3-6 20 0,-3-3-4 16,0-2 0-16,-6-6 0 0,-3 1 4 0,-3-4 1 15,-8-2 0-15,-4 1 0 16,-9 1-132-16,-6 1-26 0,-8 0-6 0,8 8-1 0</inkml:trace>
  <inkml:trace contextRef="#ctx0" brushRef="#br0" timeOffset="20679.913">430 11128 1148 0,'0'0'25'0,"0"0"6"0,0 0 1 0,0 0 0 0,9-2-32 0,-9-4 0 0,6-1 0 0,3 1 0 16,0-2 70-16,0 0 8 0,0 0 2 0,3 0 0 15,0 1-27-15,6 1-5 0,-6-2 0 0,6 3-1 16,-4 0-7-16,4-1-2 0,0 4 0 0,-3-4 0 16,9 6-8-16,-9 0-2 0,3 3 0 0,-7 2 0 15,7 1-20-15,-3 4-8 0,0-2 0 0,-6 5 0 16,3 1 0-16,-9 2 0 0,3-1 0 0,-6 4 0 16,0-3 10-16,0 2-10 0,-6 1 10 0,3 2-10 15,-3-2 12-15,0-1-3 0,0 3-1 0,-3-2 0 16,0 2-8-16,3-3 0 0,-12 1 0 0,6 0 8 15,4-4 20-15,-4-1 3 0,3-1 1 0,-3-3 0 16,-3 1-18-16,6-3-3 0,3 0-1 0,-3 0 0 16,-3-3-48-16,3-2-10 0,3-1-1 0,-3 1-530 15,6-6-105-15</inkml:trace>
  <inkml:trace contextRef="#ctx0" brushRef="#br0" timeOffset="20947.025">901 10993 1407 0,'0'0'31'0,"-3"8"6"0,-3-2 2 0,0 2 1 0,-3 0-32 0,3 2-8 0,0 1 0 0,-9-1 0 15,6 4 72-15,3-1 12 0,-3 0 4 0,0 3 0 16,6 0-25-16,-2 0-5 0,2-1-1 0,-3 1 0 15,6-2-11-15,0-1-2 0,6 0-1 0,-3-2 0 16,2-1-5-16,7 1-1 0,-3-3 0 0,6 0 0 16,0-3-9-16,6 0-3 0,-6-2 0 0,12-3 0 15,-10-3-8-15,10 1-1 0,-3-1-1 0,0-5 0 16,0 0-15-16,-1-2 0 0,1-1-9 0,-3-5-1037 16</inkml:trace>
  <inkml:trace contextRef="#ctx0" brushRef="#br0" timeOffset="21745.921">338 10827 932 0,'0'0'20'0,"0"0"5"0,0 0 1 0,0 0 0 0,-6-3-26 0,6 3 0 15,-3-3 0-15,3 3 0 0,0 0 50 0,3-7 5 16,-3 1 1-16,6-2 0 0,6 0-4 0,-3-2-1 15,-3-1 0-15,9 1 0 0,-6-4-3 0,3 4-1 16,-3-1 0-16,3 1 0 0,-4-4-7 0,1 4 0 16,6-1-1-16,-3 1 0 0,-3-4-19 0,0 6-3 15,3-2-1-15,-3 2 0 0,3-3-8 0,3 3-8 16,-6 1 9-16,-3 1-9 0,2 1 0 0,1 0 0 0,0 2 0 0,0 3 0 16,-9 0 8-16,3 3-8 0,3-1 0 0,0 6 0 15,0 0 24-15,-3 0 0 0,3 3-1 0,0 2 0 16,0 0-23-16,-3 0-15 0,3-2 3 0,-3 5 0 15,3 0 12-15,0 0 16 0,0-3-3 0,3 3-1 16,3-6-4-16,-4 1-8 0,1-1 11 0,-3-2-11 16,9 0 32-16,-3-2-1 0,0-4 0 0,0 1 0 15,-3-3 13-15,3 0 4 0,-3-3 0 0,6 1 0 16,-3-6-4-16,-4 0 0 0,4-6 0 0,0 1 0 16,0-3-25-16,-3-2-6 0,0-3-1 0,3 2 0 15,-3 1-3-15,-3-1-1 0,6 3 0 0,-9-2 0 16,6 5-8-16,0-3 0 0,-1 2 0 0,-2 1 0 15,3 5-98-15,0-2-12 0,0 2-2 0</inkml:trace>
  <inkml:trace contextRef="#ctx0" brushRef="#br0" timeOffset="24273.47">1556 11128 1422 0,'9'-13'40'0,"-6"11"9"0,2-4-39 0,7 1-10 16,0-3 0-16,6 3 0 0,-6-3 48 0,6 2 8 15,-3-1 2-15,0 1 0 0,6-2 11 0,-7 6 3 16,7-1 0-16,0-2 0 0,3 2-11 0,3 0-1 15,-4 3-1-15,10-2 0 0,-9 2-31 0,6 0-5 0,0 0-2 0,-4 0 0 16,-2 0-21-16,3 0 0 0,0 0 0 0,-3 0-941 16</inkml:trace>
  <inkml:trace contextRef="#ctx0" brushRef="#br0" timeOffset="24440.648">1594 11459 1684 0,'-9'3'37'0,"9"-3"8"0,-12 2 2 0,12-2 0 0,0 0-38 0,0 0-9 0,0 0 0 0,12 0 0 16,-3-2 84-16,12-1 14 0,0-2 3 0,9-3 1 15,5-3-56-15,10 1-11 0,-3-4-3 0,8 1 0 16,1 0-32-16,3-3 0 0,2 0 0 0,7 0-956 16</inkml:trace>
  <inkml:trace contextRef="#ctx0" brushRef="#br0" timeOffset="25750.689">4633 10059 1698 0,'0'-7'48'0,"0"7"11"0,-3-6-47 0,3 6-12 16,0 0 0-16,0 0 0 0,0 0 53 0,9-2 9 0,-3-1 2 0,3 0 0 16,0 3-4-16,0 0 0 0,0 3 0 0,3 2 0 15,-3 1-18-15,3 4-4 0,0-2-1 0,-3 5 0 16,0 1-9-16,2 4-3 0,-2-2 0 0,0 2 0 16,0 1-5-16,-3-1 0 0,0 1-1 0,0 2 0 15,0-2-19-15,0-3 0 0,0 2 8 0,0 1-8 16,-3-6 9-16,3-3-1 0,0 4-8 0,0-4 12 15,-3-4-1-15,0 1-1 0,0-4 0 0,-3-3 0 16,0 0 2-16,9-5 1 0,-3 0 0 0,-1-3 0 16,1-3-13-16,0-2 0 0,0-8 0 0,0 2 0 15,0 1-33-15,3-4 0 0,3 4 0 16,-3 2 0-16,3 3 12 0,-3 0 2 0,3 2 1 0,0 3 0 16,0 0 18-16,-1 3-8 0,-2-1 8 0,3 6 0 15,-3 3 0-15,0 0 0 0,3 2 0 0,0 3 0 16,-3 3 10-16,3-1-10 0,-3-2 10 0,3 5-10 15,0-2 11-15,-1 2-11 0,4 0 12 0,-3 1-12 0,0-4 12 0,0 1-12 16,3-3 12-16,-3 2-12 0,-3-4 14 0,3 2-4 16,0-6-1-16,-3 1 0 0,2-3 6 0,-2 0 1 15,0-5 0-15,0-3 0 0,0-3 8 0,0 0 3 16,0-2 0-16,-3-3 0 0,3-5-10 0,0 3-1 16,-3-4-1-16,0 1 0 0,-6 0-31 0,6 0-7 15,-3 0-1-15,-3 0 0 16,0 2-111-16,3-2-22 0,6 0-5 0,-3 2-1 0</inkml:trace>
  <inkml:trace contextRef="#ctx0" brushRef="#br0" timeOffset="25972.59">5491 9602 1458 0,'9'-13'32'0,"-3"5"6"0,5 2 2 0,4 1 1 0,0 2-33 0,3-2-8 0,0-3 0 0,3 3 0 16,3-3 0-16,-1 3 0 0,-2 2 0 0,0-2 0 15,0 2 0-15,0 0-17 0,0 3 4 0,-4 0 1 16</inkml:trace>
  <inkml:trace contextRef="#ctx0" brushRef="#br0" timeOffset="26143.568">5571 9583 1680 0,'0'0'48'0,"0"0"9"0,0 6-45 0,0 1-12 15,3 4 0-15,0 0 0 0,0 2 45 0,3 0 7 16,-3 3 2-16,0 2 0 0,0 4-6 0,3 1-2 15,-3 1 0-15,0 3 0 0,3 2-27 0,-3 3-6 16,0-1-1-16,0 4 0 16,0-1-53-16,3 1-11 0,-1-1-3 0</inkml:trace>
  <inkml:trace contextRef="#ctx0" brushRef="#br0" timeOffset="27102.31">8762 9790 1148 0,'0'0'25'0,"0"0"6"0,0 0 1 0,0 0 0 0,0 0-32 0,0 0 0 15,0 0 0-15,0 0 0 0,0 0 63 0,3 8 6 16,-3-1 2-16,0 4 0 0,0 2 14 0,0 3 3 16,0-3 1-16,3 3 0 0,-3 0-23 0,3 0-5 15,0 3-1-15,-3-4 0 0,3 4-14 0,3-6-3 16,0 3-1-16,3 0 0 0,0-6-17 0,2 1-3 15,4-3-1-15,0-3 0 0,0-2-1 0,3-3-1 16,3-3 0-16,0-2 0 0,-4-3-3 0,1 0-1 16,0-2 0-16,0-4 0 0,0 1-15 0,-3-3 0 15,-3 0 0-15,0 3 0 0,-3 0 0 0,-4 0 0 16,1 5 0-16,0 0 0 0,0 0-12 0,-3 3 4 0,-3-1 8 0,0 6-13 16,0 0-1-16,3 6 0 0,-3-1 0 0,0 5 0 15,3 1 1-15,-3 5 0 0,6 2 0 0,-3 4 0 16,3 1 1-16,0 1 1 0,3 3 0 0,-3 2 0 15,3-3 11-15,-3 3 0 0,3 0 0 0,-3 1 0 16,0-1-14-16,0-3 2 0,-3 1 1 0,0-4 0 16,-3-1 2-16,3-1 0 0,-3-8 0 0,-3 0 0 15,0-2 9-15,3-6 0 0,-3 0 0 0,3-5 8 16,0 0 4-16,-6-13 0 0,3 0 1 0,3-8 0 16,0 0-34-16,3-9-7 15,3-1-2-15,0-1-574 0,3-5-114 0</inkml:trace>
  <inkml:trace contextRef="#ctx0" brushRef="#br0" timeOffset="29443.291">2946 10933 1373 0,'0'0'39'0,"-3"-6"9"0,-3 1-39 0,0 2-9 0,0-5 0 0,-3 6 0 16,0-1 42-16,0 0 6 0,-3 1 2 0,-3 2 0 15,0 0-10-15,-5 2-3 0,-1 1 0 0,-3 0 0 16,3 2 15-16,-6 3 4 0,-2-3 0 0,2 6 0 16,3-3-4-16,-3 2 0 0,0 1 0 0,1 0 0 15,5-1-18-15,6-2-4 0,-6 3-1 0,6-1 0 16,3 3 7-16,3 1 0 0,3-4 1 0,0 6 0 15,3 3-25-15,0-1-12 0,3 3 10 0,3 3-10 16,-3 3 0-16,6-1 0 0,3 3 0 0,-3 3-10 16,3 2 10-16,3 3 0 0,-6 0 0 0,6 0 0 15,0 1 0-15,0 1 0 0,0 1 0 0,-3 0 0 16,-1 2 11-16,1 0 1 0,0 3 0 0,-3 3 0 16,0 2 0-16,-6 0 1 0,0-2 0 0,0 5 0 0,-6 0-13 0,3 5 8 15,0 0-8-15,0 3 0 0,-3 0 19 0,0 2-3 16,-2 4 0-16,-1-1 0 0,3 0 7 0,-6 3 1 15,3-3 0-15,-6 5 0 0,3 1 4 0,0-1 0 16,0 3 1-16,-3-2 0 0,3 4-7 0,1 1-2 16,-1 0 0-16,-3 5 0 0,0 0-8 0,3 0-1 15,3 0-1-15,-6-3 0 0,3 1-1 0,3 2 0 16,0-3 0-16,3-2 0 0,0 2-9 0,-2-2 0 16,-1 0 0-16,3 2 0 0,0 0 0 0,0-2 0 15,-3 0 0-15,3 0 0 0,-3-1 0 0,0-2 0 16,3 1 0-16,-3-4 0 0,3 0 0 0,0-2 0 0,0-5 0 15,0-1 0-15,3 1 12 0,0-3-4 0,0-3 0 0,3-3 0 16,0-2-8-16,0-3 0 0,0 1 0 0,3-1 0 16,0-5 0-16,0 3 0 0,0-3 0 0,0-6 0 15,3 4 0-15,-6-6 0 0,3 0 0 0,0-6 0 16,-3 1 0-16,3-3 0 0,-3-2 0 0,3-3 8 16,0-3-8-16,3 0 0 0,-6-3 0 0,6-4 0 15,-3-1 8-15,6-3-8 0,-3-2 0 0,6-2 8 16,3-4-8-16,-6-2 0 0,5 0 0 0,4-8 0 15,0 3 0-15,6-3 0 0,0-5 0 0,3 2 0 16,5-2 0-16,-2 0 0 0,6 0-11 0,-6-1 11 16,5 1 0-16,1 0 0 0,-3 2 0 0,5 1 0 15,-8-1 0-15,6 3-12 0,0-5 4 0,-7 5-817 16,7-2-163-16</inkml:trace>
  <inkml:trace contextRef="#ctx0" brushRef="#br0" timeOffset="30327.108">8155 10988 1963 0,'6'-13'56'0,"-3"8"12"0,-6-3-55 0,3 2-13 16,3-2 0-16,0 1 0 0,0 1 59 0,2-2 9 16,4 3 1-16,0 0 1 0,3-1-31 0,3 1-7 15,-3-3 0-15,3 6-1 0,0-4-31 0,6 4 0 16,-1-1 0-16,1 0 0 0,-3 1 11 0,3 4-11 15,3 1 12-15,-3 5-12 0,0 0 14 0,-1 5-4 16,1 3-1-16,0 2 0 0,-3 4 2 0,-3 4 0 0,-3 3 0 0,0 8 0 16,-1 3 5-16,-2 5 2 0,-3 3 0 0,3 10 0 15,-6 5 8-15,-3 3 2 0,0 8 0 0,-3 6 0 16,0 5 0-16,-3 4 0 0,0 7 0 0,0 2 0 16,-5 2-12-16,2 3-1 0,0 1-1 0,-3 4 0 15,3-2-14-15,0 0 0 0,3-3 8 0,-3 5-8 16,3 1 0-16,-3 2 11 0,0 3-11 0,3 2 10 15,-3 6-10-15,3-3 0 0,0 0 0 0,3-3 0 16,-2 3 0-16,-1-2 8 0,3-3-8 0,-3-1 8 16,0 1-8-16,0-3 8 0,-3-2-8 0,3-3 8 15,0 5-8-15,-3-5 8 0,6-3-8 0,-6-5 8 16,6 2-8-16,0-5 0 0,0-7 9 0,0-4-9 16,3-7 0-16,0-5 0 0,0-6 0 0,0-8 0 0,0-2 0 0,0-9 0 15,-3-2 0-15,0-10 0 0,3-4 0 16,-6-4 8-16,0-3-8 0,3-9 0 0,-3-1 19 0,-3-1-1 15,0-5 0-15,1-3 0 0,-4 0 41 0,0-2 8 16,0-3 1-16,-3 0 1 0,0-3-26 0,3-2-6 16,0 0-1-16,-6-3 0 0,-2 5-18 0,-1-7-4 15,6 7-1-15,-6-8 0 0,-3 6-13 0,-3-3 0 16,1 3 8-16,-4-3-8 0,-3 3-12 0,-6-1-4 16,-8-2-2-16,-1 6-934 15,1-1-188-15</inkml:trace>
  <inkml:trace contextRef="#ctx0" brushRef="#br0" timeOffset="39552.242">2853 10623 828 0,'0'0'23'0,"0"0"6"0,0 0-29 0,0 0 0 0,0 0 0 0,0 0 0 16,0 0 20-16,0 8-1 0,3-3-1 0,-3-5 0 15,0 8 9-15,3 0 1 0,-3 3 1 0,0-1 0 16,0 4 7-16,0-1 2 0,0-3 0 0,3 6 0 15,-3-3-13-15,3 3-2 0,-6-2-1 0,3 1 0 16,0 1 9-16,0 0 1 0,0 3 1 0,0-1 0 16,0 1 2-16,0 2 0 0,0-3 0 0,0 4 0 15,0-4-13-15,-3 3-2 0,3-2-1 0,0 2 0 16,-3-3-2-16,0 4 0 0,0-4 0 0,3 1 0 0,-3-1 2 0,3-2 0 16,0 0 0-16,0 0 0 0,0 0 8 0,0 0 1 15,3-3 1-15,-3 0 0 0,3 3-5 0,0-5 0 16,0-1-1-16,-3-2 0 0,0 0-12 0,0-3-3 15,0-5 0-15,0 0 0 0,0 0 3 0,0 0 0 16,0 0 0-16,0 0 0 0,0 0-11 0,-3-5-16 16,0-3 4-16,0 0-814 15</inkml:trace>
  <inkml:trace contextRef="#ctx0" brushRef="#br0" timeOffset="40347.24">3270 10906 874 0,'0'0'19'0,"0"0"4"0,0 0 1 0,0 0 1 0,6-5-25 0,0 2 0 0,-3-2 0 0,-3 5 0 15,0 0 12-15,6-3-4 0,-6 3 0 0,0 0 0 16,0 0 13-16,0 0 3 0,0 0 0 0,0 0 0 16,0 0 16-16,0 0 3 0,3 6 1 0,0 1 0 15,0 4-20-15,0 0-3 0,-3-1-1 0,0 6 0 16,0-3 23-16,0 6 4 0,0 2 1 0,0-2 0 0,0 4-26 16,-3-1-5-16,3 4-1 0,-3 0 0 15,3 4 12-15,0-1 1 0,-3 5 1 0,3-2 0 0,0 0-12 0,0 2-2 16,0-2-1-16,0-1 0 0,3-1 2 0,-3-1 1 15,3 0 0-15,0 0 0 0,0 0 2 0,0-3 0 16,3 6 0-16,-3-3 0 0,0 0-7 0,0-2-1 16,0-1 0-16,-3-2 0 0,3 3-4 0,0-4 0 15,-3-1-8-15,0-1 12 0,0-3-4 0,0-5-8 16,0 3 11-16,0-5-11 0,-3 0 13 0,3-4-4 16,-3-1-1-16,3-6 0 0,0 0 5 0,0 0 1 15,0 0 0-15,-3-6 0 0,-3-1-14 0,3-4-12 16,0-2 3-16</inkml:trace>
  <inkml:trace contextRef="#ctx0" brushRef="#br0" timeOffset="41032.128">3990 11367 1364 0,'0'0'30'0,"0"0"6"0,-6-3 2 0,6 3 0 0,0 0-30 0,0 0-8 0,0 0 0 0,0 0 0 16,3 8-9-16,0 0-3 0,-3 0-1 0,3 2 0 15,0-2 13-15,0 3 0 0,-3 2 0 0,0 3 10 16,3-3 26-16,-3 6 6 0,3-1 1 0,0 3 0 15,0 0 18-15,-3 1 4 0,3 1 1 0,-3 7 0 16,3-7-22-16,-3 6-4 0,0 1 0 0,3 1-1 16,0 1-12-16,0 2-3 0,3 4 0 0,-3-1 0 15,0 0-2-15,0 0-1 0,3 2 0 0,-3 1 0 16,0 0-29-16,-3 2-7 0,3 0-1 0,0 1 0 16,-3-4 25-16,-3 4 5 0,3-4 1 0,-3-2 0 15,0-2-15-15,0-3 0 0,0-1 0 0,0-2 0 0,-3-2 0 16,0-3-13-16,3-3 2 0,-3 0 1 0,0-5 10 0,0-3 11 15,0-2-3-15,0-3 0 0,6-8 3 0,-3 2 0 16,-3-2 0-16,6 0 0 0,0 0-11 0,0 0 0 16,-3-10 0-16,3-1-608 15,3-2-122-15</inkml:trace>
  <inkml:trace contextRef="#ctx0" brushRef="#br0" timeOffset="41979.812">4559 11975 1335 0,'0'0'29'0,"0"0"7"0,0 0 0 0,0 0 2 0,0 0-30 0,0 0-8 16,0 0 0-16,0 0 0 0,0 0 27 0,0 0 4 16,0 0 1-16,6 5 0 0,0-2 20 0,-6-3 5 15,6 5 1-15,0 3 0 0,0 3-6 0,3-1 0 16,-6 4-1-16,0 1 0 0,0 1 0 0,0 3 0 16,-3 5 0-16,0 0 0 0,3 2-10 0,-3 3-1 15,3 3-1-15,0 2 0 0,-3 3-15 0,2 3-2 16,1 0-1-16,-3-1 0 0,3 6-21 0,-3 3 0 15,3 2 0-15,0-2 8 0,3 2-8 0,-6 0 0 16,3-2 0-16,0-3 0 0,3 0 0 0,-3 0 0 16,3 3 8-16,-3-3-8 0,3 2 23 0,-3 1 0 0,3-1 0 15,0-4 0-15,0-1-14 0,0-2-9 0,0-6 12 0,-3-2-12 16,3 0 17-16,-3-3-3 0,3-5-1 0,-3-1 0 16,-3-4-13-16,0-6 0 0,0-2 8 0,0-3-8 31,0-3-39-31,0-5-10 0,0 0-3 0,-3-5-969 0</inkml:trace>
  <inkml:trace contextRef="#ctx0" brushRef="#br0" timeOffset="42580.348">5232 13052 1213 0,'0'0'34'0,"0"0"8"0,0 0-34 0,0 0-8 0,0 0 0 0,0 0 0 15,0 0 58-15,0 0 10 0,0 13 1 0,0-13 1 16,3 11 9-16,0-1 1 0,-3 4 1 0,3-1 0 16,3 3-30-16,-3 0-7 0,2 5 0 0,1 0-1 15,-3 3-1-15,3-1 0 0,3 4 0 0,-3-1 0 16,0 1-18-16,-3 5-3 0,3-1-1 0,-3 1 0 0,6 0-4 15,-6 0-2-15,0 2 0 0,0 0 0 16,-3-2-5-16,0 3-1 0,3-4 0 0,-3 1 0 0,-3-3-8 0,3 0 8 16,-3-2-8-16,3-1 8 0,0-5-8 0,-3 0 12 15,0-5-12-15,3 3 12 0,-3-6-12 0,3 0 10 16,3-2-10-16,-3 0 10 16,3-1-93-16,0-2-18 0,0-3-4 0</inkml:trace>
  <inkml:trace contextRef="#ctx0" brushRef="#br0" timeOffset="43010.89">6273 14261 1339 0,'0'0'29'0,"0"0"7"0,0 0 0 0,9 0 2 0,3 3-30 0</inkml:trace>
  <inkml:trace contextRef="#ctx0" brushRef="#br0" timeOffset="43175.651">7035 14878 1474 0,'9'13'41'0,"-3"-5"11"0,3 5-42 0,6 5-10 0,6-2 0 0,0 3-630 15</inkml:trace>
  <inkml:trace contextRef="#ctx0" brushRef="#br0" timeOffset="55459.219">9482 10885 1029 0,'0'0'22'0,"0"0"5"0,0 0 1 0,3-5 2 0,0-3-30 0,0 0 0 0,3 0 0 0,0 0 0 16,-3 0 20-16,0 0-3 0,0 0 0 0,-3 0 0 15,0-2 92-15,0 2 19 0,0 0 3 0,0 0 1 16,0 0-4-16,0 0 0 0,-6 0 0 0,6 3 0 16,-3-1-41-16,0 1-9 0,0 0-2 0,3 0 0 0,-3 2-20 0,3 3-4 15,-6-5 0-15,0 5-1 0,0-3-40 0,-3 3-11 16,3 3 0-16,-3-3 0 0,-2 5 0 0,2 0 0 16,-3 0 0-16,0 3 0 0,-3 0 0 0,0 3 0 15,0-1 0-15,0 4 0 0,0-4-11 0,3 6 0 16,-2 0 0-16,2 3 0 0,0-1 2 0,3 1 0 15,0-1 0-15,0 3 0 0,3 0 9 0,0 1-12 16,3 1 12-16,3 1-12 0,-3-3 12 0,3 6 0 16,0-3-9-16,0 5 9 0,0-3 0 0,0 3-9 15,0 3 9-15,3 3 0 0,-3-1 0 0,-3 3 0 16,3-3 0-16,-3 3 0 0,0 0 0 0,0 0 0 16,0 1 0-16,0-1 0 0,-3 5 0 0,3 3 11 0,-3 0-3 15,0 0-8-15,3 2 17 0,-3 1-3 0,1-3-1 0,2 3 0 16,-3 2-1-16,3 0 0 0,0 0 0 0,3 3 0 15,-3 0-12-15,3 3 11 0,0-3-11 0,0 2 10 16,0 1-10-16,0-1 0 0,0 4 0 0,0-1 8 16,3 3-8-16,0-3 0 0,0-2 0 0,-3 2 0 15,3-3 0-15,0 1 0 0,-3-1 0 0,3 1 0 16,-6 2 8-16,3-5-8 0,0 0 0 0,-3 3 8 16,3-1-8-16,0-2 0 0,-3 3 0 0,3 2 0 15,-3 0 9-15,0-2-9 0,3 2 10 0,-3-3-10 16,3 1 8-16,-3 2-8 0,3-2 0 0,-3-1 0 15,3 3 8-15,0 1-8 0,0-4 0 0,-3 1 9 16,3-3-9-16,-3 0 0 0,0 2 0 0,-3 1 0 16,0 2 8-16,0-5-8 0,-3 0 0 0,0 0 8 15,-3 0-8-15,3-3 0 0,0-2 9 0,-3 2-9 0,3-3 0 0,1 1 9 16,-1 0-9-16,3-6 0 0,-3 0 8 0,0 1-8 16,3-4 0-16,0 1 0 0,3-3 0 0,0-2 0 15,-3-4 0-15,3 1-9 0,0-3 9 0,3 0 16 16,0 0-4-16,-3-2-1 0,3-3-11 0,0-1 0 15,0-1 0-15,3-1 8 0,-3-3 2 0,3-2 0 16,-3 3 0-16,6-3 0 0,-6-1-10 0,3-1 0 16,0-1 0-16,3-3 8 0,-3 1 2 0,3-3 0 15,-3 0 0-15,3-3 0 0,0 0-10 0,0 1 12 16,3-1-12-16,-9-5 12 0,8 5-12 0,4-2 8 16,-3 2-8-16,0-2 8 0,3-3 0 0,-6 5-8 15,3 1 12-15,-3-4-4 0,3-2 6 0,-3 5 1 0,0 1 0 0,0-4 0 16,0 4-7-16,-6-6-8 0,6 5 11 0,0-2-11 15,0 2 8-15,-3 3-8 0,3-3 0 0,-3 0 0 16,-3-5 0-16,5 6 0 0,-2-1 0 0,-3-5 0 16,6 5 0-16,-6-5 8 0,0 0-8 0,0 0 0 15,0 0 9-15,0 0-9 0,6 0 0 0,0 0 9 16,3-5-9-16,3-3 0 0,0-2 0 0,9-9-850 16,3-5-174-16</inkml:trace>
  <inkml:trace contextRef="#ctx0" brushRef="#br0" timeOffset="56559.138">9068 9776 724 0,'-3'-5'20'0,"3"5"5"0,0 0-25 0,0 0 0 0,-2-3 0 0,2 3 0 16,0-5 62-16,0 5 7 0,0-5 2 0,0 0 0 16,2-1 19-16,-2 6 4 0,0 0 1 0,0-2 0 15,3-4 12-15,-3 6 2 0,0 0 1 0,0 0 0 16,0 0-50-16,0 0-9 0,-5 3-3 0,-1 2 0 16,-3 3-32-16,0 3-6 0,0-1-2 0,-3 4 0 0,0 1-8 0,3 4 8 15,0 2-8-15,-3 0 8 0,3 0-8 0,0 6 0 16,3-3 0-16,3 0 0 0,0-1 0 0,3-4 0 15,3 2 0-15,0-5 0 0,3-3 0 0,3-2 0 16,-3-3 0-16,3-3 0 0,-9-5 0 0,9 0 0 16,6-5 0-16,-3-3 0 0,0 0 9 0,-3-3 0 15,3-2 0-15,-3 0 0 0,-1-3-1 0,-2 3 0 16,0-3 0-16,0 0 0 0,0 0-8 0,-6 0 0 16,6 6 9-16,-6-4-9 0,3 4 0 0,-3-1 0 15,0 3 0-15,0 3 0 0,-3 2 0 0,3 3 0 16,0 0 0-16,-6 3 0 0,0 2 0 0,0 1 0 15,0 1 0-15,0 4 0 0,-2-3 8 0,2 5 6 0,-3 0 2 0,0 6 0 16,3 0-4-16,-3-1 0 0,0 3 0 0,3-2 0 16,0 2-3-16,3-3-1 0,3 1 0 0,3-3 0 15,3-3-8-15,0 0-17 0,6-5 4 0,6 0-602 16,0-3-120-16</inkml:trace>
  <inkml:trace contextRef="#ctx0" brushRef="#br0" timeOffset="57593.71">10390 10668 1004 0,'0'-16'28'0,"0"8"7"0,3 0-35 0,0-2 0 0,-3-4 0 0,3 4 0 16,3-3 112-16,-3-1 16 0,3 4 4 0,0-3 0 16,0 2 8-16,3-2 1 0,0 2 1 0,0 1 0 15,2-1-37-15,1 0-7 0,3 1-2 0,0 5 0 0,0-3-28 0,6 2-7 16,0-2-1-16,0 3 0 0,-1 2-31 0,1 1-6 15,3-1-2-15,-3 3 0 0,0 3-21 0,5 2 0 16,-2 0 0-16,-3 3 0 0,-3 0 0 0,0 3 0 16,-3 2 0-16,-3 3 0 0,0 5 0 0,-7 0 0 15,-2 3 0-15,-3 3 0 0,-3 2 0 0,1 5 0 16,-7-2 0-16,0 5 0 0,3 3 8 0,0-1-8 16,-3 6 10-16,0 0-10 0,0 0 11 0,0 0-11 15,3 3 12-15,3-1-12 0,0 4 8 0,0-1-8 16,0 3 0-16,0 0 0 0,3 0 0 0,-3 0 0 15,3 0 0-15,0 2 0 0,0-2 16 0,-3 5-1 0,3 0 0 0,0 3 0 16,3-3 1-16,0 3 0 0,-3 0 0 0,0 5 0 16,6 0 1-16,-6 3 1 0,0 0 0 0,3 3 0 15,-3-1-1-15,0 0 0 0,3 3 0 0,-3 3 0 16,0-3-2-16,0 3-1 0,0 0 0 0,0 2 0 16,0 0-6-16,-3 4 0 0,0-4-8 0,3 3 12 15,-6 0-12-15,3 3 11 0,-3 2-11 0,3 0 10 16,-3 1-2-16,0-4-8 0,0 1 12 0,0 0-4 15,-2-1-8-15,2 1 12 0,3-3-12 0,-3 0 12 16,0 0-12-16,3-3 0 0,-3-2 0 0,0 0 8 16,3-1-8-16,0 1 0 0,0-3 9 0,-3 3-9 15,3-6 0-15,0-2 9 0,0 0-9 0,0 2 0 16,3-2 9-16,0-3-9 0,0 1 0 0,0-9 9 16,3 0-9-16,-3-5 8 0,3 2-8 0,3-4 8 15,-3-6-8-15,3-3 0 0,-6-2 9 0,3-1-9 0,0-4 0 16,-3-3 9-16,0-3-9 0,0-6 0 0,0 1 12 15,0-5-4-15,-3-3 0 0,0 0-8 0,-3-6 14 0,3-2-4 16,-3 3-1-16,3-6 0 0,-6-2-1 0,0-3-8 16,0-3 12-16,-3-2-4 0,0-6-8 0,-5 3 10 15,-4-2-10-15,-3-4 10 0,-6 1-10 0,3 0 0 16,-8 0 0-16,-1-1 0 16,-6 1-52-16,1 8-8 0,-1-3-3 0,0 5-1290 15</inkml:trace>
  <inkml:trace contextRef="#ctx0" brushRef="#br0" timeOffset="58577.78">9786 10821 1695 0,'0'0'37'0,"0"0"8"0,-3 0 2 0,3 0 1 0,-6-2-39 0,6 2-9 0,-6 2 0 0,6-2 0 16,-6 6 30-16,0 2 4 0,3 0 1 0,0 5 0 16,0 0-13-16,0 3-2 0,3 0-1 0,3 2 0 15,-3 1-1-15,3 2 0 0,0-2 0 0,6-1 0 16,-3 3 8-16,3-2 2 0,0-1 0 0,3-4 0 15,3 1-7-15,-4-1-1 0,4-4 0 0,-3-2 0 0,3 0-6 16,0-3-2-16,0-2 0 0,0-3 0 0,3-3 10 0,0 1 2 16,-4-4 0-16,1-1 0 0,-3-1-10 0,0 0-2 15,-3 0 0-15,0 0 0 0,-3 0-12 0,0 3 0 16,-6 5 0-16,3-6 0 0,0 1 8 0,-3 5-8 16,0 0 11-16,0 0-11 0,0 0 8 0,0 0-8 15,0 0 0-15,0 0 0 0,-3 5 0 0,3-5 0 16,-3 6 0-16,3 4 0 0,3 1 0 0,0-1 0 15,0-2-12-15,0 5 3 0,3-2 9 0,-3 2 0 16,6 0 0-16,-3 3 0 0,0 0-8 0,-1 0 0 16,4 5 0-16,-3-2 0 0,0-1 8 0,-3 3 0 0,3-2 0 15,-6 5-8-15,3-3 8 0,-3 0 0 0,0 0 10 0,-3 0-10 16,0 1 0-16,-3-1 0 0,-3-3 0 16,0-2 0-16,-2 3 0 0,-1-6 8 0,-6 0 0 0,0-2 1 15,-3-1-9-15,-3-4 12 0,3-1-12 0,1-2 12 16,-1-6-3-16,3 0 0 0,-3-2 0 0,3-6 0 15,0 1 0-15,6-3 0 0,1-1 0 0,2-1 0 16,3-7-9-16,3 1 12 0,3 0-12 0,3-3 12 16,3 0-22-16,3 3-4 0,2-3-1 0,4 3 0 15,3 3-3-15,3-1-1 0,3 3 0 0,3 0-1009 16</inkml:trace>
  <inkml:trace contextRef="#ctx0" brushRef="#br0" timeOffset="58790.67">10149 11181 1825 0,'3'-10'40'0,"-3"10"8"0,0 0 1 0,3-6 3 0,3 1-41 0,-3-3-11 15,3 3 0-15,-3 2 0 0,0 1 12 0,-3 2 0 16,0 0 0-16,0 0 0 0,0 0 36 0,0 0 7 15,6 5 1-15,-6 3 1 0,0 2-17 0,0 4-3 16,0-4-1-16,-3 6 0 0,3 0-19 0,-3 3-4 16,3-1-1-16,0 1 0 15,3 2-55-15,0 0-11 0,-3 3-2 0,3-3-886 0</inkml:trace>
  <inkml:trace contextRef="#ctx0" brushRef="#br0" timeOffset="59264.402">9964 11970 2530 0,'-6'-11'56'0,"6"9"11"0,-3-4 2 0,3 6 3 0,0 0-58 0,0 0-14 0,0 0 0 0,0 0 0 16,0 0 0-16,9 6 11 0,0-1-11 0,0 3 10 15,-3 0-10-15,0 2 0 0,3 1 0 0,0 2 0 32,0 0-157-32,0 6-24 0,-3-1-5 0</inkml:trace>
  <inkml:trace contextRef="#ctx0" brushRef="#br0" timeOffset="59438.4">10000 12533 2070 0,'0'0'45'0,"0"0"10"0,-6-2 1 0,0 2 3 16,3 2-47-16,3-2-12 0,0 0 0 0,0 0 0 16,0 0 15-16,-3 6 1 0,3 4 0 0,0-2 0 15,0-3-16-15,6 6 0 0,0-3 0 0,0 0 0 0,3 2-19 0,-3-2 0 16,3 6 0-16,0-4-597 16,3 1-120-16</inkml:trace>
  <inkml:trace contextRef="#ctx0" brushRef="#br0" timeOffset="59572.998">9964 12933 1646 0,'-20'18'47'0,"14"-7"9"0,-6 2-44 0,0 6-12 16,6-6 0-16,-6 5 0 0,0 1 109 0,0-1 20 15,9 1 4-15,0 2 1 0,0-2-88 0,6 2-18 0,0-5-3 16,6 2-1-16,0-5-24 0,0 3 0 0,6 0-14 0,0-3-622 31,3-2-124-31</inkml:trace>
  <inkml:trace contextRef="#ctx0" brushRef="#br0" timeOffset="59699.825">9994 13742 1148 0,'3'11'25'0,"-3"2"6"0,0 6 1 0,3 5 0 0,0 2-32 0</inkml:trace>
  <inkml:trace contextRef="#ctx0" brushRef="#br0" timeOffset="60401.577">9577 14846 1954 0,'0'0'43'0,"0"0"9"0,0 0 1 0,0 0 3 0,0 0-45 0,0 0-11 0,0 0 0 0,0 0 0 16,6 8 52-16,-3 2 8 0,-3 4 1 0,3-1 1 15,0 0-10-15,0 6-3 0,0-4 0 0,3 4 0 16,-3-1-30-16,3 1-7 0,-3-3 0 0,6 2-1 16,-6-2-11-16,6 0 0 0,-3-3 9 0,0 1-9 15,3-7 9-15,-3 4-9 0,-3-6 12 0,3 3-12 16,0-5 19-16,0-3-3 0,-3-3-1 0,3-2 0 15,-1-6-24-15,1 1-5 0,0-6-1 0,-3 0 0 16,3-2-19-16,-3-4-4 0,3 1-1 0,-3 3 0 16,0-3 7-16,-3 5 2 0,0-3 0 0,3 6 0 0,-3 2 30 15,-3 1 0-15,3 2 13 0,0 3-4 0,0 5 13 0,0 0 2 16,0 0 1-16,0 0 0 0,0 0-10 0,0 7-3 16,0 4 0-16,3 5 0 0,0 0-12 0,3 2 0 15,-3 3 0-15,3 1 0 0,0-1 0 0,0 5 0 16,6-2 0-16,-3 3 0 0,3-1 0 0,0 3 0 15,0 0 0-15,2 0 0 0,-5 0 0 0,0 1 0 16,0 1 0-16,-3-4 0 0,0 2 0 0,0-3 0 16,-3-2 0-16,0-3 0 0,0 0 12 0,-3-5 0 15,-6 3 0-15,0-6 0 0,3-2-12 0,-6-3 9 16,-3 0-9-16,0-1 8 0,0-1 4 0,-2-1 0 16,-1-5 0-16,-3 0 0 0,0 0-12 0,0 0 8 0,3 0-8 15,-3-3 8-15,-2-2-8 0,2 2 0 0,0 1 0 0,3-3 0 16,-3-1 0-16,3 1 0 0,0-3 0 0,3 0 0 15,3 0 0-15,1-2 15 0,5-1-4 0,0-2-1 32,3 0-110-32,6-3-23 0,2 0-4 0,1-3-850 0</inkml:trace>
  <inkml:trace contextRef="#ctx0" brushRef="#br0" timeOffset="60802.742">9893 15100 1764 0,'0'0'39'0,"0"0"8"0,0 0 1 0,0 0 1 0,3 5-39 0,0 0-10 16,-3-5 0-16,0 8 0 0,0-8 25 0,3 8 3 16,3 0 1-16,-3 3 0 0,3 2 28 0,0 0 6 15,3 0 1-15,-3 3 0 0,3 0-32 0,-1 0-7 16,-2-3-1-16,3 3 0 0,0 0 0 0,-3 0 0 15,0 0 0-15,-3-3 0 0,0 0-14 0,0 0-10 16,-3-2 12-16,0-3-12 0,0 0 18 0,0-8-3 16,-3 3-1-16,0-1 0 0,-3-2-5 0,-3-2-1 15,3-1 0-15,0-5 0 0,0-5 20 0,0 0 3 16,4-6 1-16,-1-2 0 16,-3-3-71-16,6-5-13 0,6-3-4 0,-3 0 0 15,5 1-14-15,1 2-3 0,-3 5-1 0,6 0 0 16,3 8 35-16,-3 0 7 0,3 3 2 0,-3 2 0 0,6 6 41 0,-3 2 8 0,-1 1 1 0,1 4 1 15,3 4 26-15,-3 2 5 0,3 2 0 0,0 1 1 16,-3 2-4-16,0 3-1 0,2 0 0 0,1 2 0 16,-3 1-24-16,0-1-6 0,3 4-1 0,-3-1 0 15,0-3-17-15,-3 1 0 0,-1 2 0 0,1 0-1068 16</inkml:trace>
  <inkml:trace contextRef="#ctx0" brushRef="#br0" timeOffset="64571.473">481 11322 1450 0,'0'-8'32'0,"0"8"6"15,3-6 2-15,3 1 1 0,-6 0-33 0,3-3-8 0,6 0 0 0,-6 0 0 0,3-3 64 0,-3 6 12 16,0-3 1-16,3 0 1 0,-3 0-38 0,3 0-8 16,-6 3-2-16,3 0 0 0,-3-3-10 0,0 2-3 15,-3 1 0-15,3 0 0 0,-9 2 8 0,3 1 2 16,0 2 0-16,-3 0 0 0,-3 5-14 0,-6-2-2 16,0 2-1-16,-3 5 0 0,4-2-10 0,-4 3 0 15,0-3 0-15,6 5 0 0,-6 6 0 0,6-4 8 16,0 4 0-16,7 0 0 0,-10-1-8 0,9 3-11 15,3 0 3-15,-3-2 0 0,0 2 8 0,9 0 0 16,-6 3 8-16,6-3-8 0,6 3 12 0,-6 2-1 16,9 4-1-16,-6-1 0 0,6 0 3 0,-6 3 1 0,6 2 0 0,0 0 0 15,0 6-14-15,-1-3 11 0,-5 3-11 0,6-1 10 16,-9 1-2-16,3 5-8 0,-3-3 12 0,6 6-4 16,-6 0 1-16,3 5 0 0,-3 0 0 0,-3-1 0 15,3-1 4-15,0 2 1 0,0 2 0 0,0 1 0 16,-9-1-4-16,6 1-1 0,-3-1 0 0,3 1 0 15,-3 0 0-15,4-1 0 0,-4 1 0 0,3 2 0 16,-6 3-1-16,6 0-8 0,-6-3 12 0,-3 5-4 16,3-2 3-16,0 3 0 0,-3 2 0 0,3 0 0 15,-3 3-1-15,-3 0 0 0,3-1 0 0,1 1 0 16,-1 3-10-16,3 2 8 0,-9 0-8 0,6 0 8 16,0-3-8-16,3 3 0 0,-3 0 0 0,-3 3 8 15,3 0-8-15,3-3 0 0,-2 0 0 0,-1 0 0 16,3 0 0-16,0 0 8 0,0 3-8 0,0-3 0 15,3-5 8-15,-3 2-8 0,0-5 0 0,0 3 8 16,0 0-8-16,0-3 8 0,3-2-8 0,0-1 8 0,-2 1 2 0,2-3 0 16,0-3 0-16,6 0 0 0,-3-2-10 0,3 2 0 15,0-8 0-15,0 3 0 0,3-8 0 0,3 3 0 16,-3-3 0-16,5 2 0 0,1-5 0 0,-3 1 0 16,0-6 0-16,3 0 0 0,0-8 8 0,-3 3-8 15,3-11 8-15,0-3-8 0,0 4 11 0,0-9-3 16,0-3-8-16,3-2 12 0,-3-2 0 0,3-1-1 15,5-5 0-15,-2-5 0 0,6 2 1 0,0-5 0 16,0-3 0-16,6-2 0 0,-4-3-4 0,4-5 0 16,-3 8 0-16,6-6 0 0,-1-2 4 0,1 3 1 0,0-3 0 15,3 2-811-15,-3-2-162 16</inkml:trace>
  <inkml:trace contextRef="#ctx0" brushRef="#br0" timeOffset="65459.351">1204 11120 1970 0,'0'0'56'0,"6"-7"12"0,-3 1-54 0,3 1-14 0,-3-3 0 0,0 3 0 15,6-3 37-15,0 0 5 0,0 0 1 0,0 0 0 16,3 0-31-16,0 3-12 0,0-3 8 0,3 2-8 16,-7 4 0-16,4-3 0 0,0 2 0 0,0 3 0 15,-3-3 0-15,0 6 0 0,0-3 0 0,-9 0 0 16,9 5 0-16,0 3 0 0,3 0 9 0,-9 3-1 16,3-1 6-16,0 6 2 0,0 0 0 0,-3 5 0 15,3 3 0-15,-6 5 0 0,5 3 0 0,-2 5 0 16,0 3-7-16,0 5-1 0,3 0 0 0,-6-1 0 15,3 4 1-15,-3 5 0 0,3 3 0 0,0-1 0 16,0 3 3-16,6 1 0 0,-9-1 0 0,9 3 0 0,-6-3 0 0,6 5 0 16,0 3 0-16,-3 1 0 0,0 4-1 0,3-2 0 15,0 0 0-15,-6 2 0 0,6 1-11 0,-6-1 8 16,6 3-8-16,-4 0 8 0,1-2-8 0,3 2 10 16,-3-3-10-16,-3 6 10 0,0 0 2 0,3-1 1 15,-6 1 0-15,3 0 0 0,3 2 4 0,-6 3 1 16,3 0 0-16,0 0 0 0,-3 0-8 0,0 3-2 15,0 0 0-15,0 2 0 0,-3-2-8 0,3 2 0 16,-3 3 0-16,3 0 8 0,-6 2-8 0,3 1 0 16,-9-3 0-16,12 3 0 0,-9-1 0 0,3 1 0 15,0-6 0-15,1 0 0 0,2 6 0 0,-3-6 0 16,3 1 8-16,-3-4-8 0,3 1 0 0,0-6 12 0,3 6-12 0,-6 0 12 16,3-9-3-16,3 1 0 0,-6 0 0 0,3 0 0 15,0-1 5-15,0 1 1 0,0-8 0 0,3 2 0 16,-3-5-6-16,3-2-1 0,0-3 0 0,-6-3 0 15,6-5-8-15,-3-8 10 0,3 0-10 0,0-11 10 16,0-5-2-16,0-2 0 0,-9-6 0 0,6-3 0 16,3-4 3-16,-6-6 0 0,3 2 0 0,-9-7 0 15,6-3 9-15,-3-3 1 0,-3-2 1 0,1-3 0 16,-7-3-10-16,0-2-1 0,-6 0-1 0,0-6 0 31,0 4-38-31,1-4-8 0,-7 0-2 0,3 4-1217 0</inkml:trace>
  <inkml:trace contextRef="#ctx0" brushRef="#br0" timeOffset="66210.705">526 11581 1470 0,'0'0'41'0,"0"0"11"0,9-3-42 0,-3 3-10 0,0-5 0 0,2 2 0 16,4 3 68-16,-3-2 12 0,6 2 3 0,-3 0 0 15,-3 0-39-15,6 2-8 0,0 1-2 0,-3 2 0 16,-3 0-23-16,3 1-11 0,-4 2 10 0,1 0-10 16,-3 0 10-16,0 2-10 0,-3 3 10 0,3 1-10 15,-6-1 17-15,0 0-2 0,-9 0-1 0,3 1 0 16,0 1-3-16,0 1-1 0,-2 0 0 0,-1 0 0 16,3-3-25-16,-3 3-5 0,3-3 0 0</inkml:trace>
  <inkml:trace contextRef="#ctx0" brushRef="#br0" timeOffset="66390.111">785 11570 2026 0,'-15'-8'57'0,"15"8"14"0,0 0-57 0,0 0-14 16,-3-2 0-16,3 2 0 0,0 0 12 0,0 0 0 15,0 0 0-15,0 0 0 0,-3 5-4 0,-3 3-8 16,6 2 11-16,-3 4-11 0,3-1 14 0,0 3-4 15,0 0-1-15,3 2 0 0,3 3-9 0,6 1-11 16,0 1 3-16,6 1 0 0,11 3-2 0</inkml:trace>
  <inkml:trace contextRef="#ctx0" brushRef="#br0" timeOffset="70176.711">2886 10102 1450 0,'-6'-16'32'0,"3"13"6"0,0-2 2 0,0-3 1 0,3 3-33 0,0 2-8 15,0-2 0-15,0 5 0 0,0 0 0 0,0 0 8 16,0 0-8-16,0 0 8 0,0 0-8 0,6 0 0 16,3-3 0-16,-9 3 8 0,6 5 9 0,0 1 2 15,0-1 0-15,0 3 0 0,0 0 9 0,0 3 3 16,3-4 0-16,-3 1 0 0,0 3-15 0,3-3-2 15,0 2-1-15,2-2 0 0,-5 0-13 0,3 0 8 16,3-2-8-16,-3-1 0 0,6-2 24 0,-6-1 0 16,3-2-1-16,-3 0 0 0,0-2-23 0,3-1 0 0,-6-5 0 15,3 3 0-15,-6-3-13 0,2 0-4 0,-2 0-1 0,0 0 0 16,0 0 18-16,-3 0 0 0,-3 3 0 0,0-1 0 16,6 1 23-16,-3 5 1 0,0 0 1 0,0-2 0 15,0 2-17-15,0 0-8 0,0 0 0 0,0 0 8 16,0 0-8-16,12 0 0 0,-3 5 0 0,0 3 0 15,0 0 0-15,0 2 0 0,0 1 0 0,6 2 8 16,-9 3 0-16,3 0-8 0,0 0 12 0,0 0-4 16,3 2-8-16,-7 3 12 0,4 0-12 0,0 1 12 15,-3-1-12-15,0-3 12 0,-3 6-12 0,0-3 12 16,-3 0-12-16,0 1 12 0,-6-1-12 0,-3-3 12 16,3 1-3-16,-6-1 0 0,-2-2 0 0,-4-3 0 15,0 1-1-15,0-1 0 0,0-3 0 0,0-4 0 16,-6-1 1-16,4 0 0 0,2-5 0 0,0-2 0 15,-3-4-9-15,6 1 12 0,3-5-12 0,-3-4 12 16,6 4-12-16,1-4 0 0,2 1 0 0,0 0 8 16,3-3-8-16,3 3 0 0,0 0 0 0,3-1 0 0,6-1 0 0,2 1 8 15,-2 1-8-15,6 0-607 16,6 2-125-16</inkml:trace>
  <inkml:trace contextRef="#ctx0" brushRef="#br0" timeOffset="70456.983">3392 10218 1684 0,'0'0'37'0,"0"0"8"0,0 0 2 0,0 0 0 0,0 0-38 0,0 0-9 0,0 0 0 0,0 0 0 16,0 0 84-16,0 0 16 0,3 6 2 0,3-1 1 15,0 0-57-15,0 3-11 0,-3 3-3 0,3-3 0 16,0 5-24-16,-3 0-8 0,3 0 0 0,0 0 0 16,-3 3 0-16,0 0 0 0,6 0 0 0,-6 0-648 15,0 0-123-15</inkml:trace>
  <inkml:trace contextRef="#ctx0" brushRef="#br0" timeOffset="70849.657">4044 10501 2196 0,'0'0'48'0,"0"0"11"0,0 0 1 0,0 0 1 0,0 0-49 0,0 0-12 0,6 0 0 0,0 0 0 16,6-2 8-16,-3 2-8 0,6 0 11 0,0 2-11 15,-1-2-19-15,7 3-10 0,0-3-3 0,0 3-605 16,3-1-122-16</inkml:trace>
  <inkml:trace contextRef="#ctx0" brushRef="#br0" timeOffset="70993.302">4470 10560 1170 0,'0'0'25'0,"-3"5"6"0,-6-3 1 0,3-2 1 0,-3 3-33 0</inkml:trace>
  <inkml:trace contextRef="#ctx0" brushRef="#br0" timeOffset="71727.959">3714 10181 1519 0,'0'0'33'0,"0"0"7"0,0 0 2 0,0 0 1 0,0 0-35 0,6 0-8 16,3 3 0-16,-9-3 0 0,2 5 30 0,4 0 4 16,3 1 1-16,-6 2 0 0,0 2-11 0,0 3-1 15,0 1-1-15,0-1 0 0,0 0-10 0,0 3-3 16,0-3 0-16,0 3 0 0,0-3-9 0,0-2 0 0,3 0 0 0,-3-4 8 16,0 1-8-16,0 0 0 15,-3-8 9-15,0 0-9 0,6 0 12 0,-6 0-3 0,6-2 0 0,-3-1 0 16,0-2 0-16,-3-3 0 0,0-3 0 0,-3 1 0 15,0-4-9-15,0 1 0 0,-3 0 0 0,3 0 0 16,-3-1 0-16,3 4 8 0,0-1-8 0,0 3 0 16,-3 0 11-16,3 3-3 0,3 0-8 0,0 5 12 15,-3-8 4-15,3 8 1 0,0 0 0 0,0 0 0 16,6 0-2-16,6 3-1 0,0 2 0 0,-3 0 0 16,3 6-5-16,0-1-1 0,0 1 0 0,0 2 0 15,2 0-8-15,-2 6 0 0,-3-3 9 0,3 2-9 16,-3 1 0-16,3-1 8 0,0 3-8 0,-3 3 0 15,-3 0 0-15,-3 0 9 0,3-3-9 0,-3 3 0 16,0-3 12-16,0 0-4 0,-6-2 0 0,0-3-8 16,-3 0 13-16,-3-3-4 0,0 0-1 0,-3-2 0 15,0-1-8-15,-6-2 0 0,0-3 9 0,3 1-9 0,-2-6 0 16,-1 0 0-16,3-3-10 0,0-2 10 16,0-1-29-16,3-2 1 0,3-2 0 0,0-3-574 15,3-1-114-15</inkml:trace>
  <inkml:trace contextRef="#ctx0" brushRef="#br0" timeOffset="72047.886">3940 10475 1758 0,'12'-16'50'0,"-6"11"10"0,-3-1-48 0,3 1-12 0,0-3 0 0,3 3 0 16,-4-3 76-16,4 3 13 0,0 2 3 0,-9 3 0 15,0 0-68-15,9 0-12 0,0 3-4 0,-9-3 0 16,0 0-8-16,0 8 0 0,3 2 0 0,-3 1 0 15,3-1 0-15,-6 4 0 0,0-4 0 0,3 3 0 16,-3-2 0-16,0 0-14 0,0 2 5 0,0-5 1 16,3 2 8-16,3-2-8 0,-3-2 8 0,3 1-8 15,-3-7 8-15,9 6 0 0,3-1 10 0,3-2-607 16,3-1-122-16</inkml:trace>
  <inkml:trace contextRef="#ctx0" brushRef="#br0" timeOffset="72303.261">4958 10578 2354 0,'6'-11'52'0,"-6"11"10"0,6-7 2 0,3 1 3 0,9-2-54 0,-1-2-13 0,4 2 0 0,6 0-695 16,0-3-141-16</inkml:trace>
  <inkml:trace contextRef="#ctx0" brushRef="#br0" timeOffset="72482.485">6372 10549 1937 0,'21'-3'55'0,"-10"3"12"0,-2 0-54 0,6 0-13 0,0 0 0 0,0 0 0 0,3 0 9 0,-3 0-1 15,-3 0 0-15,0-2 0 0,-1-1-8 0,-2 3 0 16,-3-3 0-16,0 1-567 15,0-1-105-15</inkml:trace>
  <inkml:trace contextRef="#ctx0" brushRef="#br0" timeOffset="72581.136">6750 10536 1130 0,'24'-3'32'0,"-10"3"8"0,4-3-32 0,3 3-8 16,3 0 0-16,3 3-322 15,0-3-66-15</inkml:trace>
  <inkml:trace contextRef="#ctx0" brushRef="#br0" timeOffset="73212.579">7271 10231 1698 0,'23'-18'48'0,"-17"13"11"0,0-3-47 0,0 0-12 0,3 0 0 0,0 0 0 16,0 0 43-16,0 3 6 0,-3-1 2 0,0 4 0 15,0-4 14-15,-6 6 3 0,0 0 1 0,0 0 0 16,6 0-7-16,-6 0-2 0,0 0 0 0,0 0 0 16,0 0-37-16,0 0-8 0,3 6-2 0,-3 4 0 0,-3 1-1 0,3 2-1 15,0-2 0-15,3 2 0 0,-3 5 1 0,0 1 0 16,0 2 0-16,6 0 0 0,0 0-12 0,0-2 0 15,0 0 0-15,3 2 0 0,2-5 0 0,1-3-17 16,-3 0 4-16,0-2 1 0,3-3 2 0,0-3 1 16,-3-3 0-16,0-2 0 0,0-2 9 0,3-3 14 15,0-3-3-15,-3-3-1 0,-3 0-10 0,2-2 0 16,7 0 0-16,-3-3 0 0,-6 0 0 0,0-2 15 16,9-1-3-16,-3 1 0 0,0-1-12 0,-3 6-15 15,-6 0 3-15,3-1 1 0,3 1 11 0,-3 0 0 16,-3 2 0-16,-3 3 0 0,3 1 0 0,2 1 14 0,-5 6-3 0,0 0-1 15,0 0-10-15,0 0 0 0,9 3 0 0,-9-3-11 16,0 0 11-16,6 10 0 0,6 4 0 0,0-1-8 16,-6 5 8-16,3 4 0 0,0 1 0 0,3 1 0 15,3 0 0-15,-6 5 0 0,-3 3 0 0,3 0 0 16,2-1 0-16,-2 1 0 0,-6-3 0 0,3 0 0 16,0 0 0-16,0-2 0 0,-6-3 0 0,0-3 8 15,-3 3-8-15,3-3 0 0,0-5 8 0,-6-3-8 16,-6 3 10-16,-2-3-2 0,-1-2-8 0,-3-3 12 15,-9 0 1-15,0-3 0 0,0-3 0 0,4-2 0 16,-1-2 0-16,3-3 0 0,-9-3 0 0,3-3 0 16,10 0-13-16,-4 1 0 0,3-1 0 0,3-2 0 15,3 0 8-15,6 0-8 0,3-1 11 0,3 1-11 16,0 0 0-16,9 0-14 0,9-1 1 0,3 1 0 16,-6 0-125-16,11 0-25 0,10 0-5 0,3-1 0 15</inkml:trace>
  <inkml:trace contextRef="#ctx0" brushRef="#br0" timeOffset="73580.14">8012 10419 2322 0,'0'0'51'0,"0"0"10"0,-12 3 3 0,3-3 1 0,3 0-52 0,3 3-13 15,-3-3 0-15,6 0 0 0,0 0 66 0,-6 8 10 16,3-1 3-16,0 1 0 0,-3 6-51 0,6-4-11 15,3 3-1-15,0 3-1 0,-3-2-15 0,3-1 0 0,3 3 8 0,-3-3-8 16,3 0 0-16,-3 3 0 0,0-5 8 0,0-1-8 16,6 1 9-16,-6-3-1 0,-6 0 0 0,3-8 0 15,6 5-8-15,-6-5 8 0,0 0-8 0,0 0 8 16,6-5-8-16,0-1 0 0,0-4 0 0,0-3-11 16,-3-1 11-16,9 1 0 0,2-5 8 0,-2-1-8 31,-3 3-18-31,3-2-8 0,6 2-2 0,-3 0 0 0,0 5 28 0,-3 1 0 0,0-1 0 0,2 3 0 15,1 3 0-15,0 2 8 0,-3 3 0 0,0 3 0 16,0 2 16-16,0 3 3 0,0 3 1 0,0 2 0 16,0 0-13-16,2 3-3 0,-2 0 0 0,3 2 0 15,0 1-12-15,0-1 0 0,0 1 0 0,3 2-824 16,-3-2-167-16</inkml:trace>
  <inkml:trace contextRef="#ctx0" brushRef="#br0" timeOffset="84288.184">9637 11636 1146 0,'0'0'32'0,"0"0"8"0,-3-5-32 0,3 5-8 0,0 0 0 0,0 0 0 32,0 0-179-32,0 0-37 0,0 0-7 0,0 0-1 0,0 0 165 0,6-3 34 0,-6 3 6 0,0 0 2 15,0 0 121-15,0 0 24 0,6 0 4 0,-6 0 2 16,0 0-11-16,12-2-3 0,-3 2 0 0,-9 0 0 16,9-3-16-16,0 3-4 0,3-2-1 0,-1-1 0 15,4 3-19-15,3-3-4 0,3-2-1 0,3 2 0 16,3 1-28-16,2-1-6 0,1-2-1 0,6 5 0 15,0-3-8-15,-1 0-1 0,1 1-1 0,0-1 0 16,2 0-12-16,-5 3-2 0,0 0-1 0,0-2 0 16,-1 2 3-16,-2 0 1 0,-3-3 0 0,0 3 0 15,-6 0-11-15,-7-2-8 0,1 2 9 0,0-3-9 16,-6 0 10-16,0 3-10 0,-9 0 10 0,3-2-10 16,-3 2 22-16,0 0-2 0,-6-3 0 0,-3 3 0 0,-6-3-20 0,-6 3-18 15,4 0 3-15,-7 3 1 0,0-3 2 0,-6 3 1 16,0-1 0-16,1 1 0 0,-4 0 11 0,0-1 0 15,0 3 0-15,-2-2 0 0,-1 2 0 0,0 1-8 16,7-1 8-16,-4-2 0 0,3 2 0 0,3-2 0 16,0-1 0-16,4 1 0 0,2 0 0 0,0-1 0 15,6-2 0-15,0 3 0 0,3-3 0 0,3 0-8 16,3 0 8-16,0-3-12 0,3 3 12 0,3 0 0 16,0 0 0-16,0 0 0 0,0 0 0 0,0 0-13 15,0 0 3-15,6 3 1 0,3-3 9 0,0 2-8 16,0-2 8-16,3 0-8 0,-3 3 8 0,3-3-10 0,6 0 10 0,-3 0-10 15,3-3 10-15,-1 3 0 0,7 0 0 0,0 0 0 16,6-2 11-16,0-1 1 0,5 1 0 0,-2-4 0 16,0 1-12-16,2 0 12 0,1 2-12 0,0-2 12 15,-3-1-2-15,-4 4 0 0,1-1 0 0,-3 0 0 16,-3-2 8-16,-6 5 2 0,-6-2 0 0,-3-1 0 16,-9 3-20-16,0 0 0 0,0 0 0 0,-6 0 0 15,-6 0 0-15,0 0 0 0,-6 0 0 0,-3 3 0 16,-3-1 0-16,-3 1 0 0,-2-3 0 0,-4 2 0 15,3-2 0-15,-3 6 0 0,-5-1 0 0,5-2 0 16,-3-1 0-16,4 4 0 0,-4-4 0 0,3 1 0 16,3-3 0-16,4 5 0 0,2-2 0 0,3 0 0 15,3-1 0-15,3-2 0 0,6 0 8 0,0 3-8 16,3-1 9-16,6-2-1 0,0 0-8 0,0 0 12 16,9 0-12-16,6 0 8 0,0 0-8 0,6-2 0 0,6-1 8 0,2 1-8 15,1-1 0-15,6-2 9 0,0-1-9 0,2 4 0 16,-2-1 9-16,3 0-9 0,-4 1 0 0,1-1 8 15,-6 0-8-15,0 1 0 0,-1 2 0 0,-2-3 0 16,-6 3 0-16,0-3 0 0,-6 3 0 0,0 0 0 16,-3 0 0-16,-3 3 0 0,-9-3 0 0,0 0-10 15,0 0 1-15,0 0 0 0,0 0-9 0,-9 3-2 16,-3-3 0-16,-3 0 0 0,-3 2 5 0,-6-2 1 16,0 3 0-16,-5 0 0 0,-1-3 14 0,-3 2 0 15,-3 1 0-15,1 0-9 0,-4-3 9 0,0 0 0 16,1 2 10-16,-1-2-10 0,3 3 11 0,0-3-11 0,7 0 12 0,2 0-12 15,0 0 25-15,6-3-1 0,3 3-1 0,3 0 0 16,7 0-3-16,-1 0 0 0,3 3 0 0,6-3 0 16,0 0-20-16,9 0 0 0,-1 3 0 0,10-1 0 15,3-2 0-15,6 0 0 0,9-2 0 0,2 2 0 16,4-3 0-16,0 3 0 0,5-5 0 0,-2 2 0 16,0 0 0-16,-1 1 0 0,-5-4 0 0,-3 4 0 15,-4-4 0-15,-5 4 9 0,-3-1-9 0,-6-2 0 16,-3 2 12-16,-9 1-12 0,-6 2 12 0,-3-3-12 15,-6-2 0-15,-6 2 0 0,-9 3 0 0,-3 0-9 16,-5 0-13-16,-4 0-2 0,-6 3-1 0,-2 2 0 31,-4-2-19-31,0 2-3 0,1 3-1 0,2-3 0 0</inkml:trace>
  <inkml:trace contextRef="#ctx0" brushRef="#br0" timeOffset="87628.3">2943 10644 810 0,'0'0'17'0,"0"0"4"0,0 0 1 0,0 0 2 0,0 0-24 0,3 8 0 15,0-3 0-15,0 3 0 0,-3 0 36 0,3 0 4 16,0 3 0-16,-3-1 0 0,0 4-17 0,-3-1-3 16,3 0-1-16,-3 3 0 0,0 0-3 0,0 5 0 15,-3-2 0-15,3 2 0 0,0 3 9 0,0-1 2 16,0 1 0-16,-3 0 0 0,6 0-12 0,-6 0-3 0,0-3 0 0,3 0 0 16,-3-3 23-16,3 1 4 0,0-1 1 0,-3-4 0 15,0 2-10-15,0-1-2 0,3-1 0 0,0-1 0 16,-3 0 7-16,3 0 1 0,0-2 0 0,0 0 0 15,3-1-28-15,-3-2-8 0,3 0 0 0,-3 0 0 16,3-3 8-16,0-5-8 0,0 0 12 0,0 0-12 16,0 0 14-16,0 0-4 0,0 0-1 0,0-5 0 15,-3-3 6-15,3 0 1 0,-3-5 0 0,0 0 0 16,1-6-4-16,2 3 0 0,0-2 0 0,-3-3 0 16,3-1 0-16,-3 1 0 0,0-3 0 0,0 1 0 15,0-1-12-15,0-3 0 0,3 1 0 0,0-1-10 16,0 1 10-16,0 2 0 0,0 0 8 0,3 3-8 15,0-3 0-15,0 6 0 0,3-3 0 0,-3 5 0 16,2 0 0-16,-2 0 0 0,3 3 0 0,0 0 0 16,0-1 10-16,0 1 1 0,0 2 0 0,3 1 0 0,-3-1-3 0,0 1-8 15,0 2 12-15,0 3-4 0,0-1-8 0,0 1 0 16,-6 2 0-16,0 3 0 0,9 0 0 0,-9 0 0 16,0 0 0-16,3 6-11 0,-3 2 11 0,0 2 0 15,0 1-9-15,0 2 9 0,-3 3 0 0,0 5 0 16,3 0 0-16,-6 3 0 0,6 0 0 0,-6 2 10 15,3 3-10-15,-3 0 10 0,3 3-10 0,0-3 0 16,-3 0 0-16,0-2 8 0,3-1-8 0,-3-2 0 16,0-3 0-16,3 0 0 0,-3 1 0 0,0-7 0 15,3 1 0-15,-3-2 0 0,3 1 0 0,-3-4 12 16,4 0-12-16,-4-1 12 0,0-2 4 0,3 3 2 0,0-3 0 16,3 0 0-16,0 0-10 0,0-3-8 0,0-5 9 0,0 0-9 15,0 0 11-15,0 0-11 0,0 0 12 0,0 0-12 16,0-5 27-16,6-3-2 0,-3-3 0 0,0 0 0 15,0 1 3-15,0-3 1 0,2-3 0 0,-5-3 0 16,0 1-9-16,0-6-3 0,0 0 0 0,0-2 0 16,-3-6-7-16,-2-3-2 0,2-2 0 0,-3-2 0 15,0-4-8-15,6 4 8 0,-9 2-8 0,6 2 8 16,0 1-8-16,3 7 0 0,-3 1 9 0,0 2-9 16,3 6 0-16,3 2 0 0,-3 3 0 0,3-1 0 15,-3 6 0-15,3 3 0 0,-3 0 0 0,6-1 0 16,-6 6 0-16,0 0 0 0,0 0 0 0,6 6 0 15,3-1 0-15,0 3 0 0,-4 3 0 0,1-1 0 16,0 3 0-16,0 1 8 0,3 2-8 0,-6-1 0 0,0 4 0 0,3-1 0 16,-3 1 0-16,0 5 0 0,-3-3 0 0,3 3 0 15,-3 2 0-15,0 3 0 0,0-2 0 16,-3 2 0-16,0 0 0 0,3-3 8 0,-3 1-8 0,0-1 0 16,0-4 0-16,3-4 0 0,-3 1 0 0,3-1 0 15,-3-5 0-15,3 1 8 0,0-1-8 0,0-5 0 16,0 0 0-16,0-8 0 0,0 5 8 0,0-5-8 15,0 0 10-15,0 0-10 0,0 0 14 0,0 0-3 16,-6-3-1-16,6-5 0 0,-6 0-2 0,6-2 0 16,-3-3 0-16,3-3 0 0,-3 0-8 0,3-3 0 15,-3-2 0-15,3 0 0 0,0-3 0 0,0 0-16 16,0 1 3-16,0-1 0 16,0 5-11-16,3 1-3 0,0 2 0 0,-3 5 0 15,0-2-2-15,3 8-1 0,-3 5 0 0,0 0 0 0,0 0 6 0,0 0 0 0,0 10 1 0,3 4 0 16,-6 4 6-16,3 3 1 0,0 0 0 0,0 6-589 15,3-1-118-15</inkml:trace>
  <inkml:trace contextRef="#ctx0" brushRef="#br0" timeOffset="88813.237">2699 11060 745 0,'0'0'16'0,"-6"2"3"15,0-2 1-15,-3 3 2 0,3 0-22 0,3-3 0 0,-9 2 0 0,12-2 0 16,0 0 84-16,0 0 12 0,0 0 2 0,0 0 1 0,0 0-11 0,15 3-3 16,6-3 0-16,-3 2 0 0,5-2-8 0,1 0-1 15,0-2-1-15,3 2 0 0,0-3-24 0,-1 1-5 16,4 2-1-16,0-3 0 0,-3 0-28 0,2 3-5 15,4-5-2-15,-3 2 0 0,3 3-10 0,-12-2 10 16,2-1-10-16,-2 3 10 0,-3-3-2 0,0 3 0 16,-9-2 0-16,3-1 0 0,-12 3-8 0,0 0 0 15,0 0 0-15,0 0 0 0,0 0 27 0,0 0 0 16,-6 0 0-16,-6 0 0 0,0 0-27 0,-3 0 0 16,-3 0 0-16,3 0 0 0,-3 3 10 0,-2-3-10 15,2 2 12-15,3 1-12 0,-6 0 8 0,6-3-8 0,0 0 0 0,0 0 0 16,1 0 0-16,2 0 0 0,0 0-10 0,0-3 10 15,3 3 0-15,-6-3 0 0,3 1 0 0,3-1 0 16,-3 0 10-16,3 3-10 0,0-2 12 0,0 2-12 16,1 0 12-16,-1 0-4 0,0 0 0 0,3 2-8 15,6-2 0-15,-6 3 0 0,3 0 0 0,3-3 0 16,0 0 0-16,0 0 0 0,6 5 0 0,3 0 0 16,3-2 0-16,2 2 10 0,10-5 0 0,-3 0 0 15,9 0 7-15,6 0 2 0,2-2 0 0,1-1 0 16,6-2 2-16,-1 2 1 0,-5-2 0 0,3-1 0 15,-7 1-22-15,1 0-15 0,-6-3 3 0,-3 3 0 16,-1-1 12-16,-8 1 0 0,0 2 0 0,-6-2 10 16,-6 2 4-16,0 1 1 0,-6 2 0 0,-3-5 0 15,-9 2-4-15,0 3-1 0,-6 0 0 0,-3 0 0 16,-5 3-10-16,-4-1 0 0,-3 1 0 0,-6-1 0 0,1 1 0 16,-4 2 0-16,0 1 0 0,1 2 0 0,2 0 0 0,-3-1 0 15,4-1 0-15,2 2 0 0,3-3 0 0,3 0 0 16,1 1 0-16,5-1 0 0,3-2 0 0,6-1 0 15,3 3 0-15,6-2 0 0,6-3 0 0,0 0-9 16,0 0 9-16,9 3 0 0,9-3 0 0,0 2 0 16,6-4 0-16,6 2 0 0,5-3 0 0,-2 0-8 15,9-2 8-15,-4 3 0 0,4-4 0 0,-3 1 0 16,-1 0 0-16,-2 2 0 0,0 0 0 0,-12 1 0 16,-1-4 9-16,-5 4-9 0,-3-4 0 0,-6 6 0 15,0-2 0-15,-9 2 0 0,0 0 8 0,0 0 0 0,-12-3 0 16,-3 3 0-16,0-2-8 0,-5 4 0 0,-7-2 0 0,3 3 0 15,-6-1 8-15,3 4-8 0,-2-4 8 0,-4 4-8 16,3-4 0-16,0 4 0 0,4-4 0 0,-1 4 0 16,0-1-11-16,3 0 11 0,0-2-8 0,4 2 8 31,-1-2-74-31,3 2-10 0,3-2-1 0,9-1-1 0</inkml:trace>
  <inkml:trace contextRef="#ctx0" brushRef="#br0" timeOffset="90347.737">282 11853 1407 0,'-15'3'31'0,"6"0"6"0,0-3 2 0,0 0 1 0,0 2-32 0,6-2-8 15,-6 0 0-15,6 3 0 0,-6-3 94 0,3 0 18 16,3 0 3-16,3 0 1 0,0 0-74 0,9 0-14 16,3 0-4-16,6-3 0 0,6 1-24 0,3 2 0 15,2-6 0-15,4 1 0 0,6 2 31 0,2-2 1 16,-5 0 0-16,9 0 0 0,-3-1-16 0,-4 4-4 15,7-4 0-15,-3 1 0 0,-1 2 5 0,-2 1 1 0,0-1 0 0,-1 0 0 16,-5 1 12-16,0-1 2 0,-3 0 1 0,-4 1 0 16,-2 2-25-16,3-3-8 0,-6 3 0 0,-3-2 0 15,2-1 0-15,-8 0 0 0,0 1 0 0,-3-1 0 16,0 0 0-16,0 1 0 0,-6-1 0 0,-3 3 0 16,0 0 10-16,0 0-2 0,3-5 0 0,-3 5 0 15,0-3-8-15,0 3 0 0,-3-5 0 0,0 0 0 16,3 5 0-16,0-6 0 0,-6 1 10 0,6 5-10 15,-3-5 0-15,3-1 0 0,0 4 0 0,0 2 0 16,0 0 0-16,0-8 0 0,0 0 0 0,3 0 0 16,3 0 0-16,-6 0 0 0,0 0 0 0,0 0 0 15,0-5 13-15,0 2-4 0,0-2-1 0,-6 0 0 16,-3-3-8-16,3 0 0 0,-3 0 0 0,0 3 0 16,-3 0 0-16,4-3 10 0,-10 3-1 0,6-1 0 15,-6 1-9-15,0 3 0 0,3-4 0 0,-3 6 0 0,0-2 0 0,4-1 0 16,2 3 0-16,-6 3 0 0,6-3-8 0,3 3 8 15,-3-3 0-15,6 3 0 0,3-1 0 0,-3 1 0 16,0 2 0-16,6-2 0 0,0 5 0 0,0 0 0 16,0-8 0-16,-3 3 0 0,3-3 0 0,0 0 0 15,0 3 0-15,0 5 0 0,0 0 0 0,0-6 0 16,0 1 14-16,-3 0-4 0,3 5-10 0,-3-5 0 16,3 5 0-16,0 0 0 0,-6-6 0 0,3 4 0 15,-3-1 0-15,6 3 0 0,0 0 0 0,-11 0 0 16,2 0 0-16,3 3 0 0,-3-1 0 0,-6-2 0 15,9 6 0-15,-9-4 0 0,3 3 8 0,0 1-8 0,0-1 0 16,-9 0 8-16,4 3-8 0,-4-5 0 0,0 2 0 0,0 3 0 16,-6-3 0-16,3-2 0 0,-5 2-14 0,-7-2 5 15,6 2 9-15,3 1 0 0,-2-1 0 0,-1-2-8 16,0 2 8-16,0 0 0 0,4 3 0 0,2-3 0 16,6 1 0-16,3 2 0 0,-3-3 0 0,6-2 0 15,3 2 0-15,-3 0 0 0,6-2 0 0,3 2 0 16,3-5 0-16,0 0 0 0,0 0 0 0,0 5 0 15,3 3 0-15,6-2 0 0,0-1 0 0,0 0 0 16,3 0 0-16,0 3 0 0,6 0 0 0,-9 0 0 16,3 0 0-16,-3 3 0 0,3 2 0 0,-3 3 0 15,-1-3 0-15,-5 6 0 0,3-6 0 0,-3 5 0 16,-3 4 0-16,3-4 0 0,-6 3 0 0,3 0 0 16,0 1 0-16,0-4-12 0,-3 1 2 0,-3-4 0 15,3 1 10-15,3-2 0 0,-6-1 0 0,4 0 0 0,2-5 0 0,0 3 0 16,0-6 0-16,0-5 0 0,0 8 0 0,0-8 0 15,0 0 0-15,0 0 0 16,0 0 8-16,0 0-8 0,0 0 10 0,2 5-10 0,4 0 0 0,-6-5 8 16,0 0-8-16,3 3 0 0,6 2 0 0,-6 1 0 15,3-4 0-15,-6-2 0 0,0 0 0 0,3 6 0 16,-3-6-12-16,9 5 12 0,0 0-8 0,0 0 8 16,-3-2 0-16,3 2 0 0,6-5-15 0,-3 3 4 15,3-3 1-15,8 0 0 0,-8-3 2 0,12-2 0 16,-6-3 0-16,9 3 0 0,-7-3 8 0,13 0 0 15,0-3 0-15,3-2 0 0,2 0 0 0,7-3 0 0,3 3 0 0,-7-3 0 16,7 3 0-16,-1-3 0 0,1 0 0 0,-3 0 0 16,-4 0 0-16,4 3 11 0,-6 0-3 0,-1 5 0 15,-2 0-8-15,-12 0 8 0,-1 0-8 0,-2 5 8 32,-9 1-51-32,-3 2-10 0,-3 2-3 0,-12 4 0 0</inkml:trace>
  <inkml:trace contextRef="#ctx0" brushRef="#br0" timeOffset="104373.805">4166 2217 1598 0,'12'-13'35'0,"-6"13"7"0,3-11 2 0,6 3 1 0,0-2-36 0,2 2-9 15,-2 0 0-15,6-5 0 0,-3 2 54 0,3 1 9 16,0 4 1-16,3-2 1 0,-4 3-36 0,1-3-7 16,3 3-2-16,-3 5 0 0,0-5-5 0,0 5-2 15,2 0 0-15,-2 0 0 0,3 0-4 0,0 0-1 16,0 5 0-16,2-5 0 0,4 0-8 0,0 0 10 0,6 0-10 0,-1 0 10 16,7-5-10-16,3 5 0 0,-1 0 9 0,1 0-9 15,3-6 8-15,-1 4-8 0,1 2 8 0,2-6-8 16,4 6 0-16,3 0 0 0,-1 0 0 0,1 0 8 15,-1 0-8-15,1 6 9 0,-1-6-9 0,-2 0 10 16,5 2 0-16,7 4 0 0,2-1 0 0,1-5 0 16,-4 5 0-16,1-5 0 0,5 8 0 0,4-13 0 15,2 2 6-15,6 1 0 0,-5-1 1 0,5 3 0 16,1-5 11-16,2-3 1 0,3 2 1 0,0-2 0 16,4 3-19-16,-4-3-11 0,0 3 12 0,1 0-12 15,-1-1 12-15,-3 4-4 0,-2-6 0 0,2 2-8 16,3 6 11-16,-2 0-11 0,-13 0 10 0,-3 0-10 15,1 0 11-15,-1 6-11 0,4 2 12 0,-1-3-12 16,-5 3 8-16,-4-5-8 0,3 2 0 0,-2 0 0 16,-1 3 0-16,1-3 0 0,-4 3 8 0,1 3-8 15,-7-6 0-15,1 3 0 0,0-8 0 0,-1 3 0 0,1-1 16 0,-4 1-4 16,-2-3-1-16,-3 5 0 0,-4-10-3 0,1 5 0 16,-6 5 0-16,2-5 0 0,-2 0 0 0,-6 0 0 15,2 0 0-15,-2 3 0 0,-6 0-8 0,0-1 0 16,-1 4-10-16,-2-4 10 15,-3 1-27-15,-3 5 1 0,-3-8 0 0,0 5-689 16,-6 3-137-16</inkml:trace>
  <inkml:trace contextRef="#ctx0" brushRef="#br1" timeOffset="81830.676">16450 2175 1573 0,'12'-3'34'0,"-3"-5"7"0,-3 3 2 0,3-3 2 0,0 3-36 0,6-1-9 0,0 1 0 0,0 3 0 16,-3-4 67-16,2 1 11 0,7 2 2 0,0-2 1 15,-3 2-51-15,3 3-10 0,0 0-3 0,5-2 0 16,1 2 40-16,3 0 8 0,-3 0 2 0,6 2 0 16,8 1-109-16,-2 2-22 0,-3-5-4 0,2 0 0 15,1 0 39-15,12-5 8 0,8 5 1 0,1-3 1 16,-1 3 9-16,1 0 2 0,5-2 0 0,4-1 0 16,-7 3 8-16,10-8-12 0,8 8 12 0,3-5-12 0,-2 5 12 0,2-5 0 15,6-3 8-15,4 8-8 0,-4-6 31 0,3 6 1 16,6-8 1-16,4 3 0 0,5 0 4 0,0 2 1 15,6-2 0-15,0-3 0 0,0 5-18 0,3 1-3 16,0-4-1-16,3 1 0 0,-2 2-4 0,2-5 0 16,0 3-1-16,3-3 0 0,0 3 2 0,0 0 1 15,0-3 0-15,0 2 0 0,-3 1 2 0,3 0 0 16,0 2 0-16,-3-5 0 0,-6 6 0 0,6-1 0 16,3-8 0-16,-3 9 0 0,-6-6 3 0,4 3 1 15,2-3 0-15,-6 2 0 0,-9 1-6 0,3-3-1 16,0-3 0-16,-3 4 0 0,-5 1 4 0,-4 1 1 15,0 2 0-15,-6-2 0 0,1 2-18 0,-13-2 0 0,-5 5 0 16,-7 0 0-16,-5-5 0 0,-1 10 0 0,-5-5 0 0,-4 0 0 31,-11 3-106-31,3-1-15 0,-10 1-3 0,-5 5-1 0</inkml:trace>
</inkml:ink>
</file>

<file path=ppt/ink/ink1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8-10-16T21:17:40.084"/>
    </inkml:context>
    <inkml:brush xml:id="br0">
      <inkml:brushProperty name="width" value="0.05292" units="cm"/>
      <inkml:brushProperty name="height" value="0.05292" units="cm"/>
      <inkml:brushProperty name="color" value="#FF0000"/>
    </inkml:brush>
  </inkml:definitions>
  <inkml:trace contextRef="#ctx0" brushRef="#br0">3142 2315 1272 0,'0'0'36'0,"0"0"8"0,0 0-35 0,0 0-9 0,0 0 0 0,6 0 0 15,0-5 87-15,-6 5 15 0,12-3 3 0,0-2 1 16,3 0-74-16,0 2-14 0,-1-2-3 0,4-1-1 16,0-2-14-16,0 3 0 0,0 5 8 0,3-8-8 15,-3 3 0-15,-1-3 0 0,-2 3 0 0,3-1 0 16,0 4 27-16,0-1-1 0,0 0 0 0,3 3 0 15,-1-5 11-15,1 3 3 0,3-1 0 0,3 0 0 16,3 3-7-16,-1 0-1 0,1 0 0 0,3 0 0 16,3 0-32-16,-4 0 0 0,4 0-10 0,3 0 10 15,3 0 0-15,2 0 13 0,4 3 0 0,-1 0 0 16,4-3-13-16,3 2 0 0,-7 3 8 0,7-5-8 0,-4 3 0 16,4 2-8-16,0 1 8 0,-1-4-13 0,1 4 13 0,-1-1 10 15,-2 3-2-15,5 0 0 0,1-3-8 0,3 0 0 16,-7 3 0-16,7 3 0 0,-1-8 9 0,1 7 10 15,-1-2 1-15,1 3 1 0,2-3 2 0,1 5 0 16,-1-8 0-16,7 3 0 0,-4 0-7 0,4 3-2 16,2-6 0-16,-2 3 0 0,5-3-1 0,0 3 0 15,1-3 0-15,-1 3 0 0,1-5-13 0,-1 0 0 16,3 4 0-16,-2-4 0 0,2 0 0 0,-2 5 0 16,-4-6 0-16,7 4 9 0,-1-1-9 0,0-2 0 15,4 5 0-15,-7-1 0 0,0-4 0 0,7 2 0 0,8 1 0 0,0-1 0 16,-2 3 0-16,-1-8 0 15,3 0 0-15,1 3 0 0,8-1 0 0,-3 1 0 0,-6-3 0 0,7 5 0 16,5-5 0-16,-6 0 0 0,0 0 0 0,-2 0 8 16,5 0-8-16,-3 0 0 0,-3 3 0 0,4-6 0 15,-1 3 10-15,3 0-10 0,-3 0 12 0,4 0-12 16,-4-5 12-16,3 2-12 0,0 1 12 0,1-1-12 16,-4 3 12-16,3-5-12 0,6-1 12 0,-3 4-12 15,1-4 12-15,-4 4-12 0,0-4 12 0,0-4-12 16,6 7 12-16,-5-2-4 0,-1-6 0 0,0 3-8 15,3 6 19-15,-2-4-3 0,-7-1-1 0,0 1 0 16,3-2-2-16,-2 3 0 0,-4 0 0 0,0-1 0 16,1 4 0-16,-1-6 0 0,3 8 0 0,0-5 0 15,-2-1-13-15,-1 6 9 0,3-8-9 0,1 3 8 16,-4 5-8-16,-3-11 0 0,0 1 0 0,1 5 0 16,-1-6 0-16,-3 8 0 0,1-5 9 0,-4 3-9 0,1-8 0 0,-4 5 0 15,0 3 0-15,-2-1 0 0,-7-2 0 16,-2 3 8-16,-1-3-8 0,-5 3 0 0,2 5 28 0,-2-5 2 15,-4-1 0-15,-2 4 0 0,-7 2-14 0,-5 0-4 16,0-6 0-16,-9 4 0 0,2-1-4 0,-8 0 0 16,-3 3-8-16,0 0 12 0,-6-5-4 0,-1 0 0 15,-2 2-8-15,-3 3 12 0,-3-5-12 0,0 5 0 16,-3-3 0-16,-6 3 0 16,6-2-72-16,-6 2-16 0,0 0-4 0,0 0-685 15,0 0-137-15</inkml:trace>
  <inkml:trace contextRef="#ctx0" brushRef="#br0" timeOffset="622.261">16959 2381 2055 0,'0'0'45'0,"6"-5"10"0,3 2 1 0,0-2 2 0,0-8-46 0,6 2-12 0,6 3 0 0,9 3 0 16,5 2 33-16,7-5 5 0,-3 3 1 0,8 0 0 16,7 2-7-16,5-2 0 0,4 5-1 0,8-5 0 15,10 2-7-15,5 3-2 0,-3-3 0 0,13 1 0 16,8-4-13-16,3 1-9 0,6 2 12 0,9-2-12 16,9 0 21-16,3 2-2 0,6-2-1 0,3 0 0 15,9 2 5-15,2 3 1 0,4 0 0 0,0 0 0 16,-3 0 16-16,2 3 3 0,1 2 1 0,-3-5 0 15,3 3-4-15,-6-1 0 0,-4 1 0 0,-8 2 0 16,-3-2-10-16,-9-1-2 0,0 6-1 0,-6-8 0 16,-6 0-12-16,-9 0-3 0,-5 6 0 0,-10-6 0 15,-6 0-4-15,-11-6-8 0,-10 6 11 0,-8-5-11 16,-13 2 8-16,-5 1-8 0,-6-1 0 0,-9 3 0 16,-4 0-74-16,-5-5-22 0,-6 5-4 0</inkml:trace>
  <inkml:trace contextRef="#ctx0" brushRef="#br0" timeOffset="36745.397">4032 7768 1303 0,'-12'-8'28'0,"9"3"7"0,0 0 1 0,0-1 0 0,0-2-28 0,0 0-8 16,0 1 0-16,3-1 0 0,0 2 87 0,0 1 16 15,3 0 3-15,0-1 1 0,-3 6-75 0,6-2-16 0,3-1-2 16,0 3-1-16,3 0-13 0,0 0 0 0,3-2 0 0,3 4 0 15,3 1 0-15,2-1 8 0,1 4-8 0,3-4 9 16,0 1 2-16,5 2 0 0,4-2 0 0,0 0 0 16,0-1-11-16,5 1 10 0,4 0-10 0,0-1 10 15,-1 1-1-15,1-1 0 0,0-2 0 0,2 0 0 16,1 0 18-16,-4-2 3 0,1 2 1 0,0-3 0 16,-1 3-2-16,-2 0 0 0,0 0 0 0,-7 0 0 15,1 0-13-15,-3 0-4 0,-3 0 0 0,-7 0 0 16,4 0-12-16,-6 0 9 0,0 0-9 0,-3-2 8 15,-3 2-8-15,0 0 0 0,-4 0 0 0,1 0 8 16,0 0-8-16,-3 0 8 0,0-3-8 0,3 6 8 16,-6-3-8-16,3 0 0 0,0 0 0 0,0 0 0 0,0 2 0 15,0 1-12-15,-9-3 0 0,9 2-615 16,2 4-123-16</inkml:trace>
  <inkml:trace contextRef="#ctx0" brushRef="#br0" timeOffset="37394.666">7104 7554 1058 0,'0'0'23'0,"9"0"5"0,-9 0 0 0,0 0 3 0,6 0-31 0,0 0 0 15,-6 0 0-15,6 3 0 0,-6-3 76 0,0 0 10 0,6 2 2 0,3-2 0 16,-9 0 1-16,9 3 1 0,5-1 0 0,4-2 0 15,-6 0-12-15,6 0-2 0,9 0-1 0,-3 3 0 16,5 0-31-16,1-3-7 0,3 0-1 0,6 0 0 16,8-3-20-16,4 0-4 0,-7 1 0 0,7-1-1 15,9-2 2-15,-4 2 1 0,1-2 0 0,-4-3 0 16,1 0-2-16,2 3-1 0,10-3 0 0,-10 3 0 16,-5-1-3-16,-6 6 0 0,-1-2 0 0,-5-1-672 15,-9 3-136-15</inkml:trace>
  <inkml:trace contextRef="#ctx0" brushRef="#br0" timeOffset="40182.571">496 9570 294 0,'0'0'8'0,"0"0"3"15,0 0-11-15,0 0 0 0,0 0 0 0,0 0 0 0,0 0 55 0,0 0 9 16,0 0 1-16,0 0 1 0,9 0 0 0,0-3 0 16,-9 3 0-16,9 0 0 0,0 0 0 0,3 0 0 15,-3 0 0-15,2 0 0 0,1-2-16 0,3-1-3 16,-3 3-1-16,3-3 0 0,3-2-21 0,0 5-4 16,3 0-1-16,-4 0 0 0,4 3-9 0,0-3-3 15,-6 0 0-15,3 0 0 0,3 2 7 0,0 1 1 16,-1 2 0-16,7-2 0 0,-6 2 12 0,9-2 4 15,-9 0 0-15,8-3 0 0,1 2 3 0,0 1 1 16,-3-3 0-16,8-3 0 0,-2 1-10 0,6-1-2 16,2 0 0-16,1-2 0 0,6 2 1 0,-10 1 0 0,7-4 0 0,3 4 0 15,-10-4 4-15,7 1 1 0,3 0 0 0,-4-3 0 16,4 0-1-16,-3 3 0 0,-1 2 0 0,1-2 0 16,3 2-7-16,-7 0-2 0,-2 1 0 0,6-3 0 15,-4 2-7-15,1 0-1 0,3 1-1 0,-4-1 0 16,-2 0-11-16,3 1 0 0,-4-1 0 0,1 3 0 15,-3 3 8-15,2-3-8 0,-8-6 0 0,6 4 8 16,-6-4 2-16,2 4 0 0,1-3 0 0,0-1 0 16,-3 1 10-16,-1 0 1 0,4-1 1 0,0 1 0 15,3 0 2-15,-7-3 1 0,1 3 0 0,-3-3 0 16,3 0-14-16,-6 2-3 0,2 1-8 0,-2 0 12 16,0 2-12-16,0 0 8 0,-6-2-8 0,2 3 0 15,-2-4 8-15,-3 6-8 0,0-2 0 0,-9 2 0 16,3 0 0-16,-6 2-21 0,-3-2 3 0,0 0-662 15,0 0-133-15</inkml:trace>
  <inkml:trace contextRef="#ctx0" brushRef="#br0" timeOffset="41098.189">1880 10295 738 0,'0'0'16'0,"0"0"3"0,0 0 1 0,9 5 1 0,-9-5-21 0,3 6 0 0,6-1 0 0,0 0 0 16,0 0 62-16,-3-2 8 0,0 2 2 0,3-2 0 15,3 0-8-15,-1-1-2 0,1 1 0 0,3 0 0 16,0-1-3-16,6-2-1 0,0 3 0 0,3-3 0 16,2 3-7-16,4-3-2 0,-3 0 0 0,6 0 0 15,5 0-14-15,4 0-3 0,-3 2-1 0,5-2 0 16,1-2-9-16,0 2-2 0,5-3 0 0,7 3 0 16,-7-3-6-16,7 3-2 0,0-2 0 0,-4-1 0 15,4 0 6-15,-7 3 1 0,4-2 0 0,-1 2 0 16,7 0-3-16,-6 0-1 0,-4 2 0 0,4-2 0 15,-7 6 4-15,7-4 1 0,-3-2 0 0,-1 3 0 0,1 0-29 16,-1 2-6-16,4-3-1 0,-6 4 0 16,2-1 16-16,-8 0 0 0,2-2 0 0,-2-3 0 0,0 0 0 0,-4 0 0 15,-2-3 10-15,3 1-10 0,0-1 8 0,-1 0-8 16,-2 1 0-16,-3-4 8 0,-1 4 0 0,1-3 0 16,-3-1 0-16,-3 4 0 0,0-4 0 0,-1 1 0 15,-2-3 0-15,0 3 0 0,0 2-8 0,-6-2 10 16,0 0-10-16,-4-1 10 0,-2 4-10 0,0-4 0 15,-3 6-10-15,0-2 10 16,-3-1-102-16,-6 3-14 0,0 0-4 0</inkml:trace>
  <inkml:trace contextRef="#ctx0" brushRef="#br0" timeOffset="41902.42">3050 11123 1026 0,'0'0'22'0,"0"0"5"0,0 0 1 0,0 0 1 16,0 0-29-16,0 0 0 0,6-3 0 0,3-2 0 16,0 3 52-16,3-1 5 0,-1 0 1 0,4 1 0 15,3-1-3-15,3-2-1 0,3 2 0 0,-6 3 0 0,11-3-3 0,-2 1-1 16,6-1 0-16,0 0 0 0,8 1 1 0,1 2 0 16,6-3 0-16,5 0 0 0,4 1-24 0,5-1-5 15,1 1-1-15,5-1 0 0,1 0-1 0,-1-2-1 16,7 2 0-16,-1 1 0 0,1-1 5 0,-1 0 0 15,0 1 1-15,1-1 0 0,-1-2-25 0,1 2 0 16,-4 0 0-16,-3 1 0 0,1-3 0 0,-4-1 0 16,-5 4 0-16,-1-1 0 0,-2 3 0 0,-3-3 0 15,-10 3 0-15,-5 0 0 0,0 0 11 0,-7 0-3 16,4-2-8-16,-6 2 12 0,-3 0-12 0,-1-3 0 16,-5 3 0-16,3 0 0 0,-6 0 0 0,0 0 0 0,-6-3 0 0,0 3 0 15,3-2 12-15,-10-1-3 0,-5 3-1 0,9 0-621 16,-3-3-125-16</inkml:trace>
  <inkml:trace contextRef="#ctx0" brushRef="#br0" timeOffset="42632.953">3922 11890 1465 0,'12'-8'32'0,"-6"3"6"0,0 3 2 0,3-4 2 0,3 1-34 0,3 2-8 0,2 1 0 0,4 2 0 15,3-3 58-15,6 3 10 0,0 0 1 0,5 3 1 16,1-3-29-16,6 2-5 0,5 1-2 0,4 0 0 0,2-1-14 16,7 4-4-16,3-1 0 0,5 0 0 0,3-2 0 0,10-1-1 15,-1 1 0-15,3 0 0 0,-2-1 2 0,8-2 1 16,0 0 0-16,7-2 0 0,-1 2-2 0,0-3-1 15,0-2 0-15,-2 2 0 0,5-2-6 0,-9 2-1 16,-2-5 0-16,-4 3 0 0,0 0 0 0,-8-3 0 16,-7 0 0-16,-5 0 0 0,-7 3-8 0,-8-3 10 15,-9 0-10-15,-7 2 10 0,-5 1-2 0,-6 0 0 16,-9-1 0-16,-3 1-648 16,-9 5-131-16</inkml:trace>
  <inkml:trace contextRef="#ctx0" brushRef="#br0" timeOffset="46956.526">7369 9268 656 0,'0'0'18'0,"-3"0"6"0,-6-2-24 0,9 2 0 0,0 0 0 0,0 0 0 16,-3-3 20-16,3 3 0 0,0 0 0 0,0 0 0 15,0 0 11-15,0 0 1 0,0 0 1 0,0 0 0 16,6-3 14-16,0 3 2 0,-6 0 1 0,0 0 0 0,9-2-17 0,-9 2-3 16,0 0-1-16,0 0 0 0,0 0-16 0,0 0-3 15,0 0-1-15,0 0 0 0,0 0-9 0,0 8 0 16,0 0 0-16,-3 0 8 0,0 0 8 0,0-1 2 16,0 1 0-16,3 0 0 0,-3 3 13 0,3 0 2 15,-3-1 1-15,3 3 0 0,3 1-18 0,0-1-3 16,-3 0-1-16,3 0 0 0,0 0-12 0,3 3 9 15,-6-2-9-15,3-1 8 0,0 3 2 0,0-3 0 16,3 3 0-16,-3 0 0 0,-3-3 5 0,3 3 1 16,0 2 0-16,0-4 0 0,-3 4 4 0,3-2 2 15,0 0 0-15,0 0 0 0,-1 0-12 0,1-1-2 16,-3 1-8-16,3 0 12 0,0-3 0 0,0 3 0 0,-3 0 0 16,0-3 0-16,3 1-1 0,-3-1-1 0,0 3 0 0,-3 0 0 15,3-1 6-15,-3 1 0 0,6 0 1 0,-6-3 0 16,0 6-1-16,0-3 0 0,6 2 0 0,-6 4 0 15,0-4-4-15,1 3-2 0,2-2 0 0,-3-1 0 16,6 1-1-16,-3-1 0 0,-3-2 0 0,3 0 0 16,0 3-1-16,0-4 0 0,0 4 0 0,-3-1 0 15,6-2-8-15,-3 3 12 0,0-1-12 0,-3 4 12 16,0-4-12-16,0 3 12 0,3-2-12 0,0-1 12 16,-3 3-3-16,0-2 0 0,6 5 0 0,-3-3 0 15,0-3-1-15,-3 4-8 0,6-4 12 0,-3 3-4 16,3 0-8-16,-3-2 0 0,0 0 9 0,0 2-9 15,6 0 0-15,-3 0 0 0,-3 0 0 0,0-2 0 16,3 2 0-16,-1 0 8 0,1 0-8 0,-3 0 0 16,-3 3 0-16,3 0 0 0,3 0 0 0,0 0 8 15,-6-1-8-15,3 4 0 0,6-1 0 0,-3 1 0 0,-6-3 0 0,3 2 8 16,0-2-8-16,0 0 8 0,3 0-8 0,-6 2 0 16,0 0 0-16,0-2 0 0,6 3 0 0,-6-1 0 15,0 1 0-15,1-1 0 0,-1 1 0 0,3-1 0 16,-3 0 0-16,-3 1 0 0,3-1 0 0,-3-2 0 15,6 0 0-15,0 0 0 0,-3-3 11 0,0 3-3 16,6-6 0-16,-3 3 0 0,3-2-8 0,-3 2 0 16,3 0 0-16,3 1 0 0,0-4 15 0,-3 3 1 15,-3-2 0-15,5-1 0 0,1 1-1 0,0-1 0 16,-3 1 0-16,0-3 0 0,3 0-6 0,-3-1-1 0,3-1 0 16,-6-1 0-16,0-3-8 0,0 4 12 0,6-6-12 15,-3 2 12-15,-6-2-12 0,3 0 12 0,0 0-12 0,0-8 12 16,-3 8-1-16,3-8 0 0,-3 5 0 0,3 1 0 15,0-6 1-15,0 0 0 0,-6 5 0 0,0 0 0 16,6-5-4-16,0 0 0 0,-6-3 0 0,-3 1-700 16,6-1-141-16</inkml:trace>
  <inkml:trace contextRef="#ctx0" brushRef="#br0" timeOffset="48280.506">9435 9681 1041 0,'0'0'29'0,"0"0"7"0,0 0-28 0,0 0-8 0,6 0 0 0,2-3 0 16,-2 1 8-16,0 2 0 0,0 0 0 0,-6 0 0 16,9 0 12-16,0 0 4 0,0 0 0 0,-3 2 0 15,0 1 28-15,3-3 7 0,3 0 1 0,0 0 0 16,3 3-13-16,0-1-3 0,2-2 0 0,4 3 0 15,0 0-3-15,3-1-1 0,6 4 0 0,2-4 0 16,4 1-19-16,9 0-4 0,-1-1-1 0,10 1 0 16,3 2-16-16,-1-2 0 0,4-1 0 0,5 1 0 15,1 2 0-15,2-5 10 0,1 0-10 0,-4 3 8 16,3-3-8-16,-2-3 8 0,-1 1-8 0,-2-1 8 0,-4 0 10 0,1 1 2 16,0-1 0-16,-10 1 0 15,1-1-39-15,-10 0-7 0,1 1-2 0,-6 2-742 16</inkml:trace>
  <inkml:trace contextRef="#ctx0" brushRef="#br0" timeOffset="48814.242">9036 10448 871 0,'0'0'19'0,"0"0"4"0,12 0 1 0,0 0 0 0,2 0-24 0,4 0 0 15,3 0 0-15,3 0 0 0,0 0 47 0,6-2 4 16,2-1 1-16,4 0 0 0,6-2 8 0,2 3 3 16,10-4 0-16,2 4 0 0,7 2-12 0,2-3-3 15,4 0 0-15,5 1 0 0,4 2-14 0,2 0-3 16,3 0-1-16,4 0 0 0,-1-3-21 0,3 0-9 16,4 3 8-16,-1-2-8 0,0 2 9 0,0-3-9 15,1-2 10-15,-4 2-10 0,-3 0 0 0,1 1 0 16,-4-3 0-16,-3-1 0 0,-2 4-12 0,-7-1 2 0,-5-2 0 0,-4-1 0 31,-11 4-22-31,-4-4-4 0,-5 4 0 0</inkml:trace>
  <inkml:trace contextRef="#ctx0" brushRef="#br0" timeOffset="49281.492">9071 11060 1146 0,'0'0'32'0,"9"-6"8"0,0 4-32 0,3-1-8 15,0-2 0-15,3 2 0 0,0-2 98 0,3-1 18 16,3 1 4-16,-1 0 1 0,7 0-30 0,3-3-7 0,6 2 0 0,5-2-1 15,4 1-25-15,6 1-5 0,5 1-1 16,7 0 0-16,2 2-35 0,7 0-7 0,5 1-2 0,9-4 0 16,1 6-8-16,5-2 8 0,0-1-8 0,6 0 8 15,-2 3-8-15,5 0 0 0,-3-5 0 0,0 3 0 16,1 2 0-16,-4-3-17 0,-6 3 4 0,-3-3 1 31,1 1-34-31,-7-1-6 0,-8 3-2 0,-4-3-793 0</inkml:trace>
  <inkml:trace contextRef="#ctx0" brushRef="#br0" timeOffset="49629.646">9393 11925 1422 0,'12'2'31'0,"9"1"6"0,5-3 2 0,10 0 1 0,3 3-32 0,3-3-8 16,2 0 0-16,1 0 0 0,5-3 101 0,4 3 19 15,3-3 3-15,2 3 1 0,4 0-32 0,-1-2-7 16,1-1-1-16,5 0 0 0,-2 1-33 0,2-1-7 0,3 1-2 0,1-1 0 16,-4 3-30-16,1-3-12 0,-1 1 11 0,-2-1-11 31,-1 0-28-31,-2 3-12 0,-4 0-3 0,-2 0 0 0</inkml:trace>
</inkml:ink>
</file>

<file path=ppt/ink/ink1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8-10-16T21:18:33.381"/>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
  </inkml:definitions>
  <inkml:trace contextRef="#ctx0" brushRef="#br0">624 9747 946 0,'0'0'20'0,"0"0"5"0,3-2 1 0,6-1 2 0,-3 3-28 0,6-3 0 16,-3 1 0-16,-3 2 0 0,8 0 15 0,-5-3-3 15,3 0 0-15,0 3 0 0,0 0 7 0,3 0 1 16,6 0 0-16,-6 0 0 0,6 3-4 0,-1-3 0 15,1-3 0-15,3 3 0 0,-3 0 10 0,3 0 2 16,2 0 0-16,-5 0 0 0,3 0 11 0,3 0 2 16,-6 3 1-16,9-3 0 0,-1 0-26 0,1 0-6 15,3 3-1-15,0-1 0 0,2-2-1 0,-2 3-8 16,6 0 12-16,-7-3-4 0,7 5-8 0,-3-2 8 16,3-3-8-16,-1 0 8 0,1 0 26 0,-3 0 5 0,2-3 1 0,1 3 0 15,3-3-9-15,-1 3-2 0,-2-2 0 0,0 2 0 16,-1-3-16-16,4 3-3 0,-9-5-1 0,6 5 0 15,2-3 0-15,-2 0 0 0,3-2 0 0,2 0 0 16,1 2 7-16,-3 1 2 0,-1-1 0 0,1-2 0 16,-3 2-5-16,-1 0-1 0,4 1 0 0,-9-4 0 15,5 4 5-15,-5-4 1 0,0 4 0 0,3-1 0 16,-7 0 7-16,7 1 2 0,0-1 0 0,-6 1 0 16,-4 2-27-16,4-3 0 0,-3 0 0 0,-3 1 0 15,0-1 0-15,-4 0 0 0,1 1-10 0,-3-1 10 16,0-2 11-16,-3 2 8 0,0-2 1 0,-3-1 1 15,0 1 3-15,-1 3 1 0,-5-4 0 0,3 4 0 16,0-1-3-16,-3-2-1 0,0 2 0 0,-3-2 0 16,3-1-21-16,0 4 9 0,-3-3-9 0,0-1 0 15,0 4 12-15,3-4-12 0,-3 1 12 0,-3 2-12 16,0 3 8-16,0 0-8 0,3-5 0 0,-3 0 0 0,0 5 0 0,0 0 0 16,0 0-15-16,0 0-658 15,0 0-132-15</inkml:trace>
  <inkml:trace contextRef="#ctx0" brushRef="#br0" timeOffset="1333.486">14691 8215 712 0,'0'0'16'0,"0"0"3"0,0 0 1 0,0 0 0 0,0 0-20 0,0 0 0 0,0-5 0 0,0 5 0 16,0 0 79-16,0 0 12 0,0 0 2 0,0 0 1 16,0 0-34-16,0 0-8 0,0 0 0 0,0 0-1 15,0 0-9-15,3 8-2 0,3 0 0 0,-3 0 0 16,0 0-19-16,3 0-4 0,-3 5-1 0,0 0 0 16,0 0 0-16,3 3-1 0,-3 0 0 0,0-3 0 15,0 6 6-15,3-1 2 0,0 1 0 0,-3 2 0 16,0 0-3-16,3 3 0 0,0 0 0 0,0 2 0 15,-3 1 8-15,5 2 0 0,-5 3 1 0,0-1 0 16,3-1-5-16,0 4 0 0,0-2-1 0,0 2 0 16,-3-2-11-16,0 0-1 0,3-1-1 0,-3 4 0 15,-3 2-2-15,3-3-8 0,-3 3 12 0,0 0-4 16,-3 3 4-16,3 0 0 0,-3-1 0 0,-3-2 0 16,3 0-3-16,-3 0 0 0,0 0 0 0,0 1 0 0,0-1 4 0,-3-3 1 15,1 6 0-15,2-1 0 0,0-4-14 0,0-1 0 16,0 1 0-16,0-1 0 0,3-2 0 0,0-1 8 15,-3-4-8-15,6-1 0 0,-3 3 8 0,0 1 0 16,0-4-8-16,3 0 12 0,0 1-1 0,0-3-1 16,0 2 0-16,3-2 0 0,-3 0-2 0,3 0 0 15,-3 2 0-15,0-5 0 0,3 3-8 0,-3-3 10 16,0-2-10-16,-3 2 10 0,3 0-10 0,-3 0 12 16,0-2-12-16,3-3 12 0,-3 2-3 0,0-5 0 15,3 3 0-15,-3-3 0 0,3 1 6 0,-3-4 1 16,3-2 0-16,-3 3 0 0,3-3 0 0,-3 0 1 15,3-3 0-15,0 3 0 0,0-8 1 0,-3 5 0 0,3 1 0 0,0-6 0 16,0 0 10-16,0 0 1 0,0 0 1 0,0 0 0 16,0 0-2-16,0 0-1 0,0 0 0 0,0 0 0 15,0 0-15-15,-3-6-2 0,0 4-1 0,0-4 0 16,3 4-19-16,0 2-4 0,3-6-1 0,0-2-749 16,-3 0-151-16</inkml:trace>
  <inkml:trace contextRef="#ctx0" brushRef="#br0" timeOffset="2304.081">15694 9157 914 0,'0'0'20'0,"0"0"4"0,0 0 0 0,-3 8 3 0,0 0-27 0,3 3 0 16,0-6 0-16,0 6 0 0,0-1 67 0,0 1 8 15,3-1 1-15,0 1 1 0,0 2-27 0,3 3-6 16,-3 0 0-16,3 2-1 0,0 1-10 0,0 2-1 15,0 0-1-15,3 0 0 0,0 3-1 0,0 0 0 16,3 3 0-16,-3-1 0 0,3 3-3 0,-4 3-1 0,1 2 0 0,0-2 0 16,-3 2 9-16,0-2 1 0,3 3 1 0,-3-1 0 15,0 3-29-15,0 3-8 0,-3-3 0 0,0 0 0 16,0 5 13-16,0-2 2 0,0 2 0 0,-3-5 0 16,0 0 0-16,0 0 0 0,0 3 0 0,-3-6 0 15,3 3 58-15,0 0 12 0,-3-2 3 0,0 4 0 31,0-2-104-31,0 1-20 0,0-1-4 0,3-3 0 0,-6 0 40 0,3 1 14 0,0-3 0 0,3-1 0 16,-3-2-6-16,0 3-8 0,-3-5 11 0,3 2-11 16,0-3 29-16,0 3-1 0,0-2 0 0,3-3 0 15,-3-1-14-15,0 1-3 0,0-3-1 0,3 0 0 16,-3-2-2-16,3-3 0 0,-3-3 0 0,3 3 0 16,-3-3 6-16,3-2 1 0,0 2 0 0,0 0 0 15,0-5-15-15,0 0 0 0,-3 0 0 0,3 3 0 16,0-3 15-16,3 0 0 0,-3-8 0 0,0 5 0 0,0 3-15 0,0-3 9 15,0 0-9-15,0-5 8 0,0 0-8 0,0 6 0 16,0-6 9-16,0 0-9 0,0 0 10 0,0 0-2 16,0 0-8-16,0 0 12 0,0 0-2 0,0 0-1 15,0 0 0-15,0 0 0 0,0 0-9 0,0 0 0 16,-3-3 0-16</inkml:trace>
  <inkml:trace contextRef="#ctx0" brushRef="#br0" timeOffset="3121.651">16748 9951 1177 0,'0'0'25'0,"0"0"6"0,0 0 1 0,3 8 2 0,3 5-34 15,0 3 0-15,-3 0 0 0,3 2 0 0,6 4 26 0,-3-1-2 0,-9 3 0 0,3 2 0 16,12 0 7-16,-10 4 1 0,-5-1 0 0,6 5 0 16,3-2-2-16,3 5 0 0,-6 3 0 0,0-1 0 15,-3 6 7-15,3 0 2 0,3 0 0 0,-3-2 0 16,0 2 6-16,0-1 2 0,3 4 0 0,0 0 0 16,-6 2-31-16,3 0-7 0,-3-2-1 0,0 2 0 15,3-2-8-15,-3-3 8 0,-3 2-8 0,3 1 8 16,-3-3 0-16,-3 0 0 0,0 3 0 0,-3-3 0 0,-3-3 4 15,3-2 0-15,3-3 0 0,-3-3 0 0,-3-2 0 0,0 0 0 16,6-3 0-16,0-3 0 0,-3-2 2 0,3-3 1 16,0-2 0-16,3-1 0 0,-6 3 21 0,6-5 4 15,-3-3 0-15,6-2 1 0,-3 0-15 0,3-3-3 16,-6-1-1-16,6-1 0 0,-3-6-2 0,0 0 0 16,0 0 0-16,0 0 0 0,0 0 8 0,0 0 2 15,3-8 0-15,-3 0 0 16,-3-5-62-16,3 2-12 0,3-2-2 0,3-3-981 15</inkml:trace>
  <inkml:trace contextRef="#ctx0" brushRef="#br0" timeOffset="3805.223">17650 10631 828 0,'0'0'23'0,"0"0"6"0,3 8-29 0,0 5 0 16,-9-5 0-16,6 5 0 0,3 1 70 0,0 1 8 15,-6 7 2-15,3-4 0 0,3 6-15 0,0 0-2 0,3 2-1 0,0 6 0 16,-6 2-25-16,3 3-5 16,3-2 0-16,0 4-1 0,0 1 7 0,0 2 2 0,-4-2 0 0,1 2 0 15,6 3 0-15,-6 0 0 0,-6 6 0 0,6-1 0 16,3 0 2-16,-6 1 1 0,-6-1 0 0,3-3 0 15,6 4-31-15,-3 2-12 0,0 0 8 0,-3-1-8 16,-3-1 12-16,3-4-4 0,6 1 0 0,-6-3 0 16,-8 0 20-16,5-3 3 0,6-2 1 0,0 0 0 15,0-1 10-15,0 1 2 0,-3 0 1 0,6-3 0 16,3-3-15-16,-6 1-3 0,-6-4-1 0,3 1 0 16,9-3-12-16,-9 0-2 0,-3-2-1 0,0-3 0 15,6-6-11-15,0 1 12 0,-3-4-12 0,-3-1 12 16,0-1-3-16,3-3 0 0,6 1 0 0,-6-6 0 15,-6 1 5-15,9-6 1 0,0 0 0 0,0 0 0 16,0 0 5-16,0 0 0 0,0 0 1 0,0 0 0 16,0 0-10-16,0 0-3 0,-6-6 0 0,6 6 0 0,3-2-26 0,-3 2-6 15,-3-6 0-15,3 6-711 16,0 0-141-16</inkml:trace>
  <inkml:trace contextRef="#ctx0" brushRef="#br0" timeOffset="5660.959">18329 12353 1280 0,'0'0'36'0,"0"0"8"0,0 0-35 0,8 0-9 15,-2 0 0-15,6 0 0 0,0 0 70 0,0-2 12 16,3 2 2-16,3 0 1 0,0-3-12 0,3 3-2 15,-1-3-1-15,4 1 0 0,0 2-30 0,3-3-5 16,3 3-2-16,2 0 0 0,-2-2 6 0,3 2 1 16,0 0 0-16,-4 2 0 0,1-2-16 0,-3 0-4 15,3 0 0-15,-4 0 0 0,1 0-9 0,0 0-3 16,-3 0 0-16,3 0 0 0,-7 0-8 0,1 0 12 16,0 0-12-16,-6 0 12 0,-3 0-4 0,0 0 0 0,-3 0 0 0,-9 0 0 15,0 0 12-15,0 0 1 16,0 0 1-16,0 0 0 0,0 0-11 0,0 0-3 0,-12 0 0 0,0-2 0 15,-3 2-8-15,-6 2 0 0,3-2 0 0,-5 0-11 16,2 3-5-16,-3-1 0 0,0-2-1 0,0 3 0 16,0-3 8-16,1 0 9 0,-4 0-13 0,3 0 5 15,0-3 16-15,0 1 3 0,1-1 1 0,2-2 0 16,3 0-12-16,3 2 0 0,3-2 0 0,3 5 0 16,0-6 0-16,3 4 0 0,6 2 0 0,0 0 0 15,3 0 0-15,-3 0 0 0,9-3 0 0,6 3 0 16,0 0 0-16,6 0-17 0,0 3 4 0,3-3 1 15,2 0 12-15,1 0 16 0,0 0-3 0,3 0-1 16,2 0-24-16,1 0-6 0,0 2-1 0,3 1 0 16,-4 0 19-16,4-1-8 0,-6 1 8 0,0 0-651 15,-4-1-125-15</inkml:trace>
  <inkml:trace contextRef="#ctx0" brushRef="#br0" timeOffset="6443.606">14004 13163 1404 0,'0'0'31'0,"0"0"6"0,0 0 2 0,0 0 0 0,0 0-31 0,3-5-8 16,-3-1 0-16,0-1 0 0,0 1 94 0,6-2 18 15,-3 3 3-15,2 0 1 0,1-1-52 0,6 1-9 16,3 0-3-16,0 0 0 0,3 2-16 0,3 0-4 0,6 1-1 0,-1-1 0 15,7 0-8-15,3 1-2 0,5-4 0 0,7 4 0 16,9-1-7-16,2 3-2 0,7 0 0 0,2 0 0 16,4 0-12-16,8-3 11 0,6 3-11 0,7-2 10 15,-1 2-10-15,9-3 0 0,6 0 9 0,3-2-9 16,-3 5 0-16,7-5 9 0,5 2-9 0,-3-2 0 16,0 2 9-16,-3 1-9 0,6-6 0 0,-6 2 9 15,-3 1-9-15,0-3 0 0,6 0 0 0,-11 0 0 16,-7 0 0-16,-3 0 10 0,3 1-10 0,-8-1 10 15,-4 0 9-15,-9 0 1 0,-11 0 1 0,-4 2 0 16,-5 4-9-16,-9-3-3 0,-13-3 0 0,-2 2 0 16,-3 4-1-16,-6-1-8 0,-13 0 12 0,-5-2-4 15,0 2-8-15,-6 3 0 0,-6-2 9 0,-8-1-9 16,-10 1-125-16,0 2-30 0,-3 2-5 0,-6 1-2 16</inkml:trace>
  <inkml:trace contextRef="#ctx0" brushRef="#br0" timeOffset="8660.817">18290 12361 1796 0,'0'0'40'0,"0"0"8"0,0-8 1 0,0 3 1 0,3-3-40 0,0 0-10 16,6 0 0-16,0 0 0 0,3 0 80 0,2-2 13 15,7 2 3-15,0 0 1 0,6-3-41 0,3 3-8 16,2 1-1-16,7-1-1 0,3 0-21 0,-1 2-4 16,4 4-1-16,0-1 0 0,-1 0-20 0,4 1 9 15,-3-4-9-15,2 4 0 0,-2-1 10 0,-3 1-10 16,-4-1 8-16,-5 3-8 0,0-3 0 0,-6 1 8 15,-4 2-8-15,-8 0 0 0,0 0 0 0,-6 0 0 0,-9 0 0 16,0 0 0-16,-9 0-16 0,-6 5 2 16,-6-2 0-16,-8 2 0 15,-7 5-11-15,-3-2-3 0,1 0 0 0,-4 3 0 0,0-6 28 0,-2 3 0 0,-1-3 0 0,0 1 0 16,7-1-20-16,-1 0-1 0,0 3-1 0,9-5 0 16,1-1 22-16,8 4 0 0,6-4 12 0,3 1-4 15,3 0 2-15,9-3 0 0,0 0 0 0,15 0 0 16,6 0-10-16,6-3 10 0,11 0-10 0,4 1 10 15,6-4-2-15,5 1 0 0,4-3 0 0,5 0 0 16,7-2-8-16,-4-1 0 0,-2 3 9 0,-7 0-9 16,-5 0 0-16,-6-2 0 0,-7 2 0 0,-5 3-680 15,-3-1-135-15</inkml:trace>
  <inkml:trace contextRef="#ctx0" brushRef="#br0" timeOffset="10293.866">21847 8856 1177 0,'0'0'25'0,"0"0"6"0,0 0 1 0,0 0 2 0,0-3-34 0,6 0 0 0,0 1 0 0,-6 2 0 15,0 0 93-15,12-3 12 0,3-2 3 0,-1 2 0 16,1 0-28-16,3 1-4 0,3 2-2 0,0-3 0 16,0 1-16-16,8-1-3 0,4 3-1 0,3 0 0 15,6 0-14-15,-4 0-4 0,7-3 0 0,-3 3 0 16,-1 0 0-16,4 3 0 0,-6-3 0 0,-1 0 0 16,4 0-25-16,0 3-11 0,-1-3 8 0,4 0-8 15,-3 2 10-15,-4 1-10 0,4-3 12 0,-9 2-12 16,2 1 8-16,-5 0-8 0,-3-1 0 0,-6 1 0 15,-3-3 9-15,0 0-9 0,-7 0 0 0,1 0 9 16,-6-3-9-16,-6 3 0 0,0 0 9 0,0 0-9 16,0 0-61-16,0 0-17 0,-9 3-3 0,-2 0-882 15</inkml:trace>
  <inkml:trace contextRef="#ctx0" brushRef="#br0" timeOffset="11444.554">13846 8946 724 0,'0'0'20'0,"0"0"5"0,0 0-25 0,6-3 0 0,-3 3 0 0,3 0 0 16,3-3 35-16,-3 1 1 0,0-1 1 0,0 3 0 16,2-3 34-16,1 1 6 0,0 2 2 0,3-3 0 15,0 3 24-15,0-3 5 0,3 1 0 0,-3-1 1 16,3 0-7-16,0 3-2 0,2-5 0 0,4 3 0 15,6-1-20-15,0 0-5 0,3 1-1 0,-1-4 0 16,7 4-37-16,-3-1-7 0,3 0-2 0,-1 1 0 16,1-1-18-16,0 0-10 0,-4 1 10 0,4 2-10 15,-6 0 11-15,0 0-11 0,-1 0 12 0,-5 0-683 16,-3 0-136-16</inkml:trace>
  <inkml:trace contextRef="#ctx0" brushRef="#br0" timeOffset="13030.761">18855 9051 705 0,'0'0'15'0,"-3"-5"3"0,0 0 1 0,3 5 2 0,-3-3-21 0,-2-2 0 15,-1 0 0-15,3 2 0 0,-3 0 43 0,-3 3 4 16,3 0 1-16,0 3 0 0,0 0-32 0,0-1-5 16,3 4-2-16,3-6-274 15,-6 5-55-15</inkml:trace>
  <inkml:trace contextRef="#ctx0" brushRef="#br0" timeOffset="14411.302">18465 9602 1458 0,'0'0'32'0,"9"0"6"0,6-3 2 0,3 0 1 0,3 1-33 0,3 2-8 0,0 0 0 0,5 0 0 16,4 0 47-16,3 0 7 0,0 2 2 0,-1 1-522 15,1 0-104-15</inkml:trace>
  <inkml:trace contextRef="#ctx0" brushRef="#br0" timeOffset="15065.744">21891 8289 1060 0,'9'-8'30'0,"-9"8"6"0,0 0-28 0,6-5-8 15,0 5 0-15,-6 0 0 16,0 0 77-16,0 0 15 0,6 0 2 0,3 5 1 0,-6 3-40 0,3 0-8 16,-3 3-2-16,0 2 0 0,0 3 1 0,-3 3 0 15,3-1 0-15,-3 6 0 0,3 0-18 0,-3 5-4 16,0-3-1-16,0 3 0 0,0 3-6 0,0 3-1 15,3-4 0-15,-3 1 0 0,3 0-4 0,-3-6-2 16,3-2 0-16,-3 0 0 0,3-3-2 0,0 0-8 16,-3-2 12-16,6-3-4 0,-3-3 1 0,3-3 0 15,-3-2 0-15,0 0-575 16,3 0-115-16</inkml:trace>
  <inkml:trace contextRef="#ctx0" brushRef="#br0" timeOffset="15463.814">22017 8197 2034 0,'5'-27'57'0,"1"17"14"0,3-1-57 0,12 1-14 0,6-1 0 0,6 0 0 16,8-2 15-16,4 3 0 0,9 2 0 0,-1 0 0 16,1-3-15-16,2 3 0 0,-2 3 0 0,5 0 0 15,1-1 0-15,-3 4 0 0,-1 2 0 0,-5-3 0 16,-4 3 8-16,-2 0 0 0,-6 3-8 0,-1 2 12 15,-2 0-3-15,-3 3-1 0,-3-2 0 0,-4 4 0 16,-2 1-8-16,-3-1 0 0,-6 1 9 0,-3 5-9 16,-3 0 8-16,-3 5-8 0,-3 3 10 0,0 2-10 0,-6 6 16 0,3-3-4 15,0 3 0-15,-3-1 0 0,-3 6-4 0,3-2-8 16,0 5 11-16,0-3-11 0,0 0 9 0,0 5-9 16,3-2 0-16,0-1 9 0,0 1-9 0,3 0 0 15,0-1 0-15,3-2 0 0,-3-2 8 0,3-3-8 16,0-1 0-16,-6-2 8 0,6-2 9 0,-3-3 2 15,-3-6 0-15,0 1 0 0,6-1-11 0,-6-2-8 16,-6-3 12-16,6-5-12 0,-6 0 38 0,0-2 1 16,-3-1 0-16,-3 0 0 0,-6-8-1 0,-3 3 0 15,-3-2 0-15,-2-3 0 0,-7-3-20 0,-6 0-4 16,-6-6-1-16,-8-1 0 0,-10 4-13 0,4 0 11 0,-4-2-11 0,1 3 10 16,-1-1-23-16,-2 6-5 0,2 5-1 0,-5 0-1127 15</inkml:trace>
  <inkml:trace contextRef="#ctx0" brushRef="#br0" timeOffset="16214.454">13867 8377 698 0,'6'-11'15'0,"-3"6"3"0,0 0 1 0,3 2 1 16,2-2-20-16,1-1 0 0,3-4 0 0,0 2 0 15,3 0-16-15,0 0-8 0,3 0-2 0,0 0 0 0,-6-3 36 0,2 4 7 16,1-1 2-16,0 0 0 0,-3 0 59 0,0 2 12 16,-6 4 2-16,3-1 1 0,-9 3-4 0,0 0-1 15,0 0 0-15,9 5 0 0,-3 1-36 0,-3 2-7 16,-3 2-1-16,0 6-1 0,3 0-24 0,-3 3-5 15,-3 2-1-15,0 2 0 0,3 4-13 0,-3 5 11 16,0-1-11-16,0 1 10 0,0 5 0 0,0-2 0 16,3 4 0-16,-3-2 0 0,-3-2 2 0,0-1 1 15,0-2 0-15,0 0 0 0,0-6-1 0,0 3 0 16,0-2 0-16,3-6 0 0,0-3-3 0,3-2-1 0,-3 0 0 16,3-5 0-16,0-1 5 0,0-2 1 0,0-8 0 0,0 0 0 15,6-2-4-15</inkml:trace>
  <inkml:trace contextRef="#ctx0" brushRef="#br0" timeOffset="16950.283">13941 8308 1646 0,'-3'-21'47'0,"6"13"9"0,-3 0-44 0,6 3-12 0,3-3 0 0,3 5 0 16,6-5 12-16,6 3 1 0,2-1 0 0,10 4 0 15,3-1-13-15,5-2 0 0,7-3 0 0,3 3 0 16,11-3 17-16,1 2 1 0,2 4 0 0,3-3 0 16,1-1 2-16,2 1 1 0,7 0 0 0,-1-1 0 15,6 6-1-15,1-2-1 0,-1-4 0 0,0 6 0 0,10 0 0 16,-7 0 0-16,0 0 0 0,0 0 0 0,1 0-10 0,-1 0-1 16,0 3-8-16,-2-3 12 0,-4 0-12 0,-3 0 9 15,1-3-9-15,-1 1 8 0,-5 4-8 0,-4-2 0 16,-3-2 0-16,4 2 0 0,-4-6 0 0,1 4 0 15,-7-3 0-15,-2 5 0 0,-1-3 17 0,-5 0-1 16,-3-2-1-16,-1 2 0 0,4 1 5 0,-7-4 0 16,-5 4 1-16,-3-1 0 0,-1 3-7 0,-2-3-2 15,0 3 0-15,-6 0 0 0,-7 3-3 0,1 0-1 16,0-3 0-16,-9 2 0 0,0 1-8 0,-3 2 0 16,0 1 0-16,-3-1 8 0,-1 3-8 0,-5-3 8 0,3 3-8 15,-3 0 8-15,0 0-8 0,0 0 0 0,-6 0 0 0,3 2 8 16,0 1-8-16,0 2 0 0,0-2 0 0,0-1 0 15,-3 1 0-15,3 2 0 0,3-2 0 0,0-1 0 16,-3 4 0-16,3-4 0 0,6 1 0 0,-3-1 0 16,3 1 0-16,-3-1 0 0,3 4 0 0,3-4 0 15,-3 1 0-15,-3-1 0 0,0 1 0 0,0-3 0 16,6 5 14-16,-6-2 1 0,0-1 0 0,-1 4 0 16,7 1 5-16,-6-1 2 0,-3 2 0 0,0-1 0 15,0 4-13-15,3 2-9 0,3-2 12 0,-3 2-12 16,-6 0 8-16,6-2-8 0,3 2 0 0,-3-3 0 15,0 1 0-15,0-1 0 0,-3 1 0 0,3-3 0 16,3 0 0-16,-3-3 0 0,-9 0 0 0,0 0 0 16,12-2 13-16,-9-1-1 0,-6-2 0 0,0 0 0 15,0-2 11-15,-6-1 1 0,-3 3 1 0,-6-6 0 16,0 4-6-16,-5-4-2 0,2 1 0 0,-3 2 0 0,-9 1-9 0,-5-1-8 16,-1 0 9-16,-9 0-9 0,-14 1 0 0,-1 2-18 15,-5-3 2-15,-10-2 1 16,-8 2-26-16,-9 3-6 0,-3 0-1 0,-9 0 0 15,-12 0-9-15,-6 0-3 0,-3 0 0 0,-6-1 0 16,-6 1 23-16,3-5 4 0,-3-3 1 0,3 0 0 0,6 3 32 0,3-3 19 16,0 2-3-16,6-2 0 0,12 0 6 0,6 0 1 15,3 3 0-15,6-6 0 0,11 3-8 0,10-2-2 16,8-4 0-16,10 4 0 0,8-1-4 0,13-2-1 16,5 2 0-16,12-2-660 15,9 5-132-15</inkml:trace>
  <inkml:trace contextRef="#ctx0" brushRef="#br0" timeOffset="17985.733">18409 8980 1170 0,'0'0'25'0,"0"0"6"0,-6-5 1 0,3-1 1 0,0 1-33 0,3 5 0 0,0 0 0 0,-3-3 0 16,3 3 71-16,0 0 7 0,0 0 2 0,-3 3 0 16,0 5-40-16,3 0-8 0,0 5-2 0,0 0 0 15,3 1-1-15,0 7 0 0,6-3 0 0,-3 6 0 16,0 3-5-16,3-4-2 0,0 4 0 0,0-3 0 16,-3 2-14-16,3 1-8 0,-1-4 8 0,-2 1-8 0,3 0 0 0,-3-3 0 15,-3 3 0-15,3-3 0 0,-6 0 0 0,3 1 0 16,0-4 0-16,-3 3 8 15,0-2-8-15,0-1 11 0,0 3-11 0,0-2 12 0,3-1-12 0,-3 1 10 16,0 0-10-16,0-1 10 0,0-2-10 0,0 0 0 16,3 0 9-16,0-3-9 0,0 0 8 0,0-2-8 15,0-3 8-15,3 0-8 0,0-3 12 0,3 0-3 16,0-2 0-16,3-1 0 0,0-4 9 0,0-1 2 16,2-2 0-16,1 0 0 0,3-1-7 0,0-4-1 15,0-1 0-15,0 3 0 0,3-2-12 0,-4 2 11 16,-2-3-11-16,6 3 10 0,-3 0-10 0,0 0 0 0,0 3 0 0,0-3 0 15,-1 0 0-15,4 0 0 0,0 0 0 0,0 3 0 16,-3 2 18-16,3-2 2 0,-3 2 0 0,2 1 0 16,4 2 1-16,-3 0 1 0,0 0 0 0,-3 2 0 15,3-2-7-15,-4 0-2 0,-2 3 0 0,0 0 0 16,-6-1-13-16,3 1 11 0,-3 0-11 0,0-3 10 16,-3 0-1-16,-6 0 0 0,0 0 0 0,3-6 0 15,-3-2 21-15,-3 0 4 0,0-7 1 0,0-4 0 16,-3 0-4-16,0 1-1 0,-3-1 0 0,0-4 0 15,3-1-16-15,0 0-3 0,-3 0-1 0,0 3 0 16,3-3-10-16,-3 3 8 0,3 0-8 0,-2 0 8 16,-1 0-8-16,0 2 0 0,-3-2 0 0,0 2 0 15,0 3 0-15,-3-2 0 0,0 2 0 0,-6 3-11 16,-5 2 11-16,2 1-8 0,-6-1 8 0,0 6-8 16,-5-3 8-16,-1 5-8 0,-6 3 8 0,-3 0-8 15,1 3-29-15,-1 5-6 0,-2 0-1 0,2 2 0 16,0 4-20-16,7 1-5 0,-1-1-1 0,3 2-895 15</inkml:trace>
  <inkml:trace contextRef="#ctx0" brushRef="#br0" timeOffset="18566.031">21903 8969 1494 0,'0'0'32'0,"6"-2"8"0,6-1 0 0,3-2 3 0,3 0-35 0,6-1-8 15,3-2 0-15,5 0 0 0,4 3 40 0,9 0 7 16,-1-3 1-16,7 0 0 0,0 3 41 0,-1-1 9 15,4 4 2-15,-1-1 0 0,1 0-40 0,-3 1-8 0,11 2-2 0,-2 2 0 16,-4 1-19-16,-5-3-4 0,-7 5-1 0,4-2 0 16,-6 2-26-16,-7 3 0 0,1 0 0 0,-9-3-683 15,-3 1-132-15</inkml:trace>
  <inkml:trace contextRef="#ctx0" brushRef="#br0" timeOffset="19515.168">14030 9065 914 0,'0'0'25'0,"6"8"7"0,0 0-32 0,-3 2 0 0,0 6 0 0,3-3 0 16,-3 3 53-16,3 0 4 0,-3 2 1 0,0 1 0 16,0 2 19-16,0 0 4 0,0 0 1 0,-3 1 0 15,3-1-19-15,0 3-4 0,-3 2-1 0,0-2 0 16,0 0-19-16,3 0-4 0,-3-1-1 0,3 1 0 16,0 3-11-16,-3-1-3 0,0-2 0 0,3 0 0 15,-3 0-10-15,3-1-2 0,-3-2-8 0,0-2 12 16,0 2-1-16,0-5-1 0,3-3 0 0,0 1 0 0,0-1-20 15,0-5-4-15,-3-8-1 0,0 0-793 16</inkml:trace>
  <inkml:trace contextRef="#ctx0" brushRef="#br0" timeOffset="20347.192">14081 9065 990 0,'15'-6'21'0,"-3"4"5"0,6 2 1 0,5 0 1 0,7-3-28 0,6 0 0 16,6 3 0-16,5-2 0 0,7-1 38 0,5 0 2 0,4 1 0 0,5 2 0 15,1-3 19-15,2-2 4 16,7 0 1-16,-1-1 0 0,6 4-8 0,1-1 0 0,2 0-1 0,-3-5 0 16,10 3-8-16,-4-3-2 0,0 0 0 0,-2 0 0 15,2-2-10-15,0 4-3 0,0-1 0 0,-5 1 0 16,-1 1-12-16,-3-3-4 0,1 3 0 0,-1 2 0 15,-2-2-16-15,-4 2 10 0,-6 0-10 0,-2 1 8 16,2 2 5-16,-5 0 1 0,-7-3 0 0,-2 1 0 16,-3 2 3-16,-1 0 1 0,-8 0 0 0,6 0 0 15,-4 0-18-15,-2 2 0 0,-3 1 0 0,-4-3 0 16,-2 0 9-16,0 0-1 0,0 0-8 0,-4 0 12 16,-2 0-12-16,-3 2 11 0,0 1-11 0,0 0 10 15,-4-3 2-15,1 2 0 0,0 1 0 0,-3 0 0 16,0-3-12-16,3 0 8 0,-4 0-8 0,7 0 8 15,3-3 0-15,-3 3 0 0,0 0 0 0,-1-3 0 0,1 1-8 0,6 2 0 16,0-3 0-16,3 0 0 0,-10 3 0 0,4 0 0 16,0-2 0-16,-3-1-11 0,-3 6 11 15,-4-3 0-15,-5-3 8 0,0 1-8 0,0 4 26 0,-3 1 1 16,-3-3 0-16,-6 0 0 0,0 0-15 0,6 5-2 16,-3 0-1-16,-3 1 0 0,0 2-9 0,-3 2 0 15,3 3 0-15,-3 1 0 0,0 4 0 0,-3 1 0 16,3 2 0-16,-3 0 0 0,3 6 0 0,0-4 0 15,0 1 0-15,0 3 0 0,3-1 0 0,0 1 0 16,3-4 0-16,3 4 0 0,-3-1 0 0,6-2 0 16,-3 0 0-16,0 0 0 0,3-1 0 0,-3 1 8 15,3-3-8-15,0 1 8 0,0 1-8 0,-3-4 0 0,3 2 0 0,0-2-11 16,-4-3 11-16,1 2 14 0,-3-5-3 0,3 3-1 16,-3 0-2-16,0-5 0 0,-3-1 0 0,0 1 0 15,-3-1 2-15,3 1 0 0,-3-6 0 0,-3 3 0 16,0-3-10-16,0-2 10 0,-2 0-10 0,-1-1 10 15,0-2 10-15,-3 3 3 0,0-3 0 0,-3 3 0 16,-3-6-23-16,-3 3 0 0,-5 0-10 0,-7 0 10 16,-9 0-19-16,0 3 3 0,1-1 1 0,-7 1 0 31,-8 0-46-31,-1-3-10 0,-11 5-1 0,-7-2-1 0,-2 2-1 0,-10-2 0 16,-8-1 0-16,-3 3 0 0,-3-2 30 0,-6 0 7 15,-9-3 1-15,-1-3 0 0,-5 3 36 0,0-3 0 0,0 1 0 0,0-1 0 16,0 1 34-16,3-1 14 0,-3 0 4 0,6 3 0 15,3 0-8-15,0 0-2 0,3 0 0 0,6 3 0 0,-1 0-15 16,7-1-3-16,6-2-1 0,6 0 0 0,-1 0-1 0,7 0 0 16,-1 0 0-16,13 3 0 0,0-1-5 15,8 1-1-15,3-3 0 0,4 0 0 0,2 3-4 0,7-1-2 16,5 1 0-16,0 2 0 0,4-2-22 0,5 0-4 16,3-1 0-16,6 1-669 15,0 0-134-15</inkml:trace>
  <inkml:trace contextRef="#ctx0" brushRef="#br0" timeOffset="21831.905">18477 9189 1094 0,'0'0'24'16,"0"0"4"-16,0 0 2 0,0 0 2 0,0 0-32 0,0 0 0 0,0 0 0 0,0 5 0 16,0 3 26-16,3 0-1 0,-3 5 0 0,3 1 0 0,3-1-17 0,0 5-8 15,0 4 8-15,0 1-8 0,0 4 8 0,0 2-8 16,0 0 8-16,-3 5-8 0,3 3 0 0,0 3 8 16,0 0-8-16,-6 2 0 0,0 0 8 0,0 1-8 15,3 2 8-15,-3 0-8 0,0 5 8 0,0 0-8 16,-3 3 8-16,-3 5-8 0,0 1 8 0,0-4-8 15,-6 3 8-15,3 6-8 0,-6-3 12 0,3 2-4 16,-6 1 0-16,4-1 0 0,-1 1-8 0,0-3 0 16,0 2 0-16,0 3 0 0,0 0 12 0,3-2 0 15,0-6 0-15,3 0 0 0,1-2-12 0,-1-1-9 0,0 4 9 16,3-4-13-16,0 1 13 0,-3-3 0 0,3 0 12 0,0-3-12 16,-3 3 17-16,3-6-3 0,-3 1-1 0,3 0 0 15,0-3 3-15,-3 2 0 0,3-2 0 0,0 0 0 16,0-5 0-16,-3-3 0 0,4 3 0 0,-1-3 0 15,0 0 1-15,-3-5 1 0,3-1 0 0,-3 4 0 16,0-4 3-16,0 1 1 0,3 0 0 0,0 0 0 16,-3-3 7-16,3-3 2 0,0 1 0 0,-3-4 0 15,6 1-9-15,-3-3-2 0,3 1 0 0,3-6 0 16,-3-1-20-16,6-1 0 0,0-4 0 0,3 1 0 31,-3-6-36-31,6 0-6 0,0-2-1 0,3-3 0 0,0-3-17 0,0-2-3 16,6-3-1-16,0 0 0 15,2-2 16-15,4 2 4 0,0-3 0 0,0-2 0 0,3 0-9 0,2 2-2 16,1-2 0-16,3 0 0 0,3 2 1 0,2 0 0 0,1 3 0 0,0 3 0 16,2-3 84-16,1 6 17 0,-3-1 3 0,-1 3 1 15,1 0-7-15,0 0-2 0,0 0 0 0,-4 0 0 0,1 0-22 0,0 3-5 16,-1-1-1-16,-2 1 0 0,-6 2-14 0,-3 0 0 16,-3-2 0-16,-4 0 0 0,-5-1 0 0,0 1-10 15,-12-3 10-15,0 0-8 0,0 0 76 0,0 0 16 16,0 0 4-16,-6-5 0 0,0-1 1 0,-3 1 1 15,-2-3 0-15,2-2 0 0,-3 2 3 0,3-5 1 16,-3-1 0-16,3-2 0 16,-3 1-119-16,6-4-24 0,0-2-5 0,-3-3-1 0,3-2 55 0,3-6 0 15,3-3 0-15,0-7 0 16,3-6-32-16,3-4-11 0,0-9-2 0,3-5-1 16,0-1-50-16,0-1-9 0,0-1-3 0,0 3 0 0,0-3 74 0,-3 5 14 0,3 1 4 0,0 2 0 15,-1 3 48-15,-2-3 9 0,3 3 3 0,-3 0 0 16,0-3-31-16,0 0-5 0,-3 0-8 0,3 0 11 15,0 0-11-15,-3-2 0 0,-3-6 0 0,6 0-11 32,0-2-40-32,0-1-8 0,-3-4-1 0,3 2-1 15,-3-6-87-15,0 3-18 0,-3 9-3 0,0 1-1 0,0 4 197 0,-3 5 39 0,0 5 8 0,-3 0 2 16,-3 3 91-16,3-1 18 0,0 4 4 0,-3 2 1 16,3 2-86-16,-3 4-18 0,0-1-3 0,-3 3-1 15,3 3-44-15,1 2-9 0,-4-3-1 0,3 1-1 16,0 2-27-16,0 1 0 0,3 1 0 0,0 4 0 15,3 2 0-15,-3 0 0 0,0 9 0 0,0-1 0 16,0 0-11-16,-3 0 11 0,0 3-8 0,-3 2 8 16,3 3 0-16,-5 0 0 0,-1 3 0 0,-3 0 0 15,0 2 0-15,0 3 0 0,-3 5 0 0,0 1 8 0,-5 2-8 16,-1 5-10-16,-6 3 10 0,0 2-13 16,1 3-38-16,-4 6-7 0,-6 2-2 0,4 5-801 15</inkml:trace>
  <inkml:trace contextRef="#ctx0" brushRef="#br0" timeOffset="22759.489">21225 8959 724 0,'3'16'20'0,"-3"-6"5"0,0 6-25 0,-3 0 0 16,0 5 0-16,0 6 0 0,0 4 64 0,3 1 7 16,-3 3 1-16,0-1 1 0,0 3-40 0,0 0-8 15,0 0-1-15,0 0-1 0,3 3-15 0,-3-3-8 16,3 0 8-16,0 0-8 0,0-3 8 0,0-2-8 0,0-3 8 15,0-5-8-15,0-3 16 0,-3-2-2 0,3-6 0 0,0-3 0 16,0-2-14-16</inkml:trace>
  <inkml:trace contextRef="#ctx0" brushRef="#br0" timeOffset="23278.446">21371 8877 1414 0,'6'0'31'0,"11"-6"6"0,10-1 2 0,3-1 1 0,9 2-32 0,5-2-8 0,7-2 0 0,5 2 0 16,7 0 10-16,-1 3 0 0,-2 2 0 0,3 0 0 16,-4 1 2-16,7-4 0 0,2 4 0 0,-3 2 0 0,7 2 3 0,-7-2 1 15,4 0 0-15,-1 6 0 0,7-4-7 0,2 4-1 16,1 2 0-16,-1 0 0 0,-6-1-8 0,10 1 0 15,-4 0 0-15,3-2 0 16,4 2-44-16,-10-1-12 0,-2 4-1 0,-4-3-1 16,4-3 16-16,-1 3 3 0,-3-2 1 0,-8 1 0 0,-6-1 38 0,-4 2 0 15,-8 0 0-15,-6-3 0 0,-7 3-14 0,-5-3 5 16,-3 0 1-16,0 1 0 0,-3-4 8 0,-6 4-8 16,-3-4 8-16,-4 1-8 0,-5-3 28 0,3 5 7 15,0 3 1-15,-3 0 0 0,-3 0-5 0,0 0-1 16,-2 3 0-16,-4-1 0 0,0 6 3 0,6 3 1 0,-6-4 0 0,0 7 0 15,3 1-8-15,0 1-2 0,3 3 0 0,-3 2 0 16,6 3-3-16,0-1-1 0,0 6 0 0,0 0 0 16,6 3-12-16,-3 2 0 0,3 3-12 0,0-2 12 15,3-1 0-15,3-2 0 0,3-3 0 0,-1 0 0 16,4-5 0-16,0-3 0 0,-3-3 0 0,0-2 0 16,-3-6 0-16,-3 1 0 0,-3-6 9 0,-6-2-9 15,-3-1 14-15,-9-4-2 0,-6-1-1 0,-12-2 0 16,-3-1 21-16,-14-4 5 0,-4-4 1 0,-8 1 0 15,-16-3-20-15,-5-2-4 0,-9 2-1 0,-4-3 0 16,-8 0-13-16,-3 3 0 0,0 1 0 0,-3-1-531 16,-4 0-104-16</inkml:trace>
  <inkml:trace contextRef="#ctx0" brushRef="#br0" timeOffset="24302.5">14132 13224 1242 0,'-15'-27'27'0,"9"17"5"0,0-9 2 0,0 3 2 0,3 1-36 0,0-1 0 0,3 2 0 0,0 1 0 15,3 0 27-15,3 2-2 0,-3 1 0 0,6 2 0 16,0-3-25-16,0 1 0 0,3 2 0 0,2-3 0 16,-2 3 30-16,3 0 1 0,-3 0 0 0,3 3 0 0,-3-3 16 0,6 3 3 15,-3 0 1-15,2-1 0 0,4 1-7 16,3 0 0-16,9-1-1 0,3 4 0 0,2-4-7 0,10 6 0 15,5-5-1-15,10 3 0 0,-1 2-8 0,13-3-2 16,11 3 0-16,7-3 0 0,-1 3-8 0,9 0-1 16,3 0-1-16,9-2 0 0,0-1 3 0,3 0 1 15,9-2 0-15,3 0 0 0,0-1 10 0,0-1 3 16,9-4 0-16,3 3 0 0,3-3-7 0,0 1-1 16,-9 2 0-16,6-3 0 0,3 3-8 0,-9 0-1 15,-9-2-1-15,-3 2 0 0,-3 3-3 0,-9-1-1 16,-12-2 0-16,-9 3 0 0,-5 0 7 0,-13 0 2 15,-8-1 0-15,-13 1 0 0,-11-3-19 0,-12 3 0 0,-6-1 0 0,-9-2 0 16,-12 1-11-16,-6 1 11 0,-9 1-12 0,-12 0-716 16,-9 2-143-16</inkml:trace>
  <inkml:trace contextRef="#ctx0" brushRef="#br0" timeOffset="25088.504">20945 13150 1789 0,'-18'-13'39'0,"15"5"8"0,-3 0 1 0,3 2 4 0,3 1-42 0,6 0-10 0,9 0 0 0,6 2 0 16,12-2 48-16,5 2 8 0,10-2 2 0,20 2 0 15,13-2-5-15,11 2-1 0,6 0 0 0,15 1 0 16,9 4-7-16,9-4-1 0,3-1-1 0,3 3 0 16,6 0-4-16,6 0-1 0,3 0 0 0,0 0 0 15,-7 0-14-15,1 0-2 0,-6 3-1 0,0-1 0 16,-3-2 4-16,-6 3 1 0,-15 2 0 0,-3-5 0 15,-6 3-8-15,-17 0-2 0,-1-3 0 0,-15 5 0 16,-14-2-3-16,-4-3-1 0,-11 0 0 0,-15 0 0 16,3-3-12-16,-16 3 9 0,4-3-9 0,-12 1 8 15,-3-4-8-15,0 4 12 0,-6-4-12 0,0 6 12 16,-3-2-12-16,-3-1 8 0,0-2-8 0,-3 2 8 16,3 3-8-16,-6-2 0 0,3 2 0 0,4-3 0 15,-1 3-10-15,-3 0 10 0,9 0-13 0,-9 0 5 16,9 0 8-16,-3 0-10 0,3 0 10 0,0 0-10 0,0 0-2 15,0 0 0-15,0 0 0 0,0 0 0 16,0 0 12-16,0 0-12 0,0 0 12 0,3 5-12 0,6-2 2 0,0-1 0 16,2-2 0-16,-2 3 0 0,3-3-12 0,6 0-2 15,-6 0-1-15,-3-3 0 0,9 1 1 0,-6-1 1 16,0 1 0-16,-3-4 0 0,-3 4 23 0,-6 2 0 16,0 0 0-16,0 0 8 0,0-3-8 0,0 3 0 15,-6-5 0-15,-3 2 0 16,3 0-20-16,-3 3-7 0,0-5-1 0,0 5 0 0,0 3 16 0,0-3 4 15,9-3 0-15,0 3 0 0,0 0-7 0,0 0-1 16,0 0 0-16,0 0 0 0,0 0 16 0,0 0-9 16,0 0 9-16,0 0-8 0,0 0 8 0,0 0 0 0,0 0 0 15,0 0 0-15,0 0-8 0,0 0 0 0,6 0 0 16,-6 0 0 0,0 0-20-16,0 0-3 0,9 3-1 0,-6-1 0 15,-3-2-86-15,0 0-18 0,0 0-3 0,0 8-1 0</inkml:trace>
  <inkml:trace contextRef="#ctx0" brushRef="#br0" timeOffset="26986.261">4065 7636 496 0,'0'0'11'0,"-6"-3"2"0,0-2 1 0,0 0 0 0,0-1-14 0,0 1 0 0,0 2 0 0,0-2 0 16,6 5 74-16,0 0 12 0,0 0 2 0,-3-5 1 15,-3 0-12-15,6 5-2 0,-3-3-1 0,0-2 0 16,0 2-21-16,3 3-4 0,0 0-1 0,0 0 0 15,0 0-20-15,0 0-4 0,0 0 0 0,0 0-1 16,3 0 9-16,-3 0 3 0,0 0 0 0,9 3 0 16,0-1-11-16,3 1-1 0,3 0-1 0,0-1 0 15,3 1 3-15,3-1 1 0,5 1 0 0,-2-3 0 0,6 0 4 0,0 0 1 16,5-3 0-16,1 1 0 0,9-3 5 0,-4-1 2 16,1 4 0-16,0-4 0 0,-1 1-2 0,-2 2 0 15,0-2 0-15,-6 2 0 0,-7-2-18 0,1 5-4 16,-6-2-1-16,0-1 0 0,-3 0-13 0,-6 1 11 15,-3-1-11-15,-1 0 10 0,-8 3-2 0,0 0 0 16,0 0 0-16,0 0 0 0,0 0 0 0,0 0 0 16,-3 0 0-16,-5-2 0 0,-4 2-8 0,3 0 10 15,-3 0-10-15,3-3 10 0,-6 3-10 0,6 0-11 16,0 0 3-16,0 3 0 16,3-3-32-16,0 2-7 0,6-2-1 0,-3 3-553 0,3-3-111 0</inkml:trace>
  <inkml:trace contextRef="#ctx0" brushRef="#br0" timeOffset="30801.356">4077 7678 757 0,'0'0'21'0,"0"0"6"0,0 0-27 0,0 0 0 0,0 0 0 0,0 0 0 15,9-2 56-15,-9 2 7 0,6-6 1 0,-6 6 0 16,9 0-12-16,-3 0-1 0,2-5-1 0,1 2 0 15,0-2-13-15,3 5-2 0,0-3-1 0,0 1 0 16,0-1 5-16,3 3 1 0,3-5 0 0,-3 5 0 16,5-3-23-16,-2 1-4 0,0-1-1 0,3 0 0 15,3 1 3-15,-3 2 0 0,2-3 0 0,1 3 0 16,3-3-15-16,-3 3 9 0,3-2-9 0,-4-1 8 16,4 0-8-16,0 1 0 0,-3-1 0 0,0 0 0 15,-4 1 0-15,1-1 12 0,-3 0-12 0,0 1 12 16,0-1 12-16,-3-2 2 0,-3 2 1 0,0 1 0 0,-3-4 6 0,-1 4 2 15,-2-4 0-15,0 4 0 0,0-4-20 0,-3 4-4 16,0-1-1-16,0-2 0 0,-3 5-10 0,0-3 10 16,0 1-10-16,0-4 10 0,-3 1-10 0,3 0 12 15,0-1-12-15,0-2 12 0,-3-2-12 0,3 2 0 16,-3-5 0-16,0 2 0 0,0-2 0 0,-3 0 0 16,3-3 0-16,-3-3 8 0,3-2-8 0,1 3 0 15,-1-9 9-15,0 6-9 0,0-3 0 0,0-2 9 16,3-1-9-16,0-2 0 0,0 3 11 0,0-3-11 15,0 2 10-15,3-2-10 0,-3 0 12 0,3-3-4 16,-3 3-8-16,0-3 12 0,0-2-12 0,0 0 0 16,0-1 8-16,0 3-8 0,0 3 0 0,0 3 0 0,-3-3 8 0,3 5-8 15,-3 0 0-15,3 6 0 0,-3-1 0 0,0 3 0 16,0 3 0-16,0 0 0 0,3 2 0 0,-3 1 0 16,0 4 0-16,3-2 0 0,-3 3-8 0,3 2 8 15,0 3-10-15,0 0 2 0,-9 0 0 0,3 3 0 16,-3 0 8-16,0 2-8 0,-3 0 8 0,0 1-8 15,0 1 0-15,-3 1 0 0,1 0 0 0,-1 3 0 16,-3 0 8-16,0-1-12 0,-3 1 12 0,3-1-12 16,-3 1 12-16,1-1 0 0,-1 1 0 0,-3 2 0 15,3-2 0-15,-6-3-8 0,3 5 8 0,1-5 0 16,2 3 0-16,0-4 0 0,0 1 0 0,0 0 11 16,6-2-11-16,-2-1 0 0,2 0-10 0,0 0 10 15,0 1 0-15,3-4 0 0,0 4 0 0,3-4 10 16,3-2-10-16,-3 3 0 0,0 0 0 0,6-1 0 0,3-2 0 0,0 0 0 15,0 0 0-15,0 0 0 16,-6 6 0-16,3-1 0 0,3-5-11 0,-2 8 11 0,-1 0-9 0,3 2 9 16,0-2-10-16,0 3 10 0,-3 2 0 0,3 0 0 15,0 1 0-15,3 4 0 0,0-2 0 0,2 2 0 16,-2 4 0-16,3-1 0 0,-3 0 0 0,3 3 0 16,-3 2-9-16,6 3 9 0,-3-2 0 0,3 5 9 15,-3-1 0-15,3 1 0 0,-3 0 11 0,3 0 3 16,0-1 0-16,0-2 0 0,-6-2 10 0,3-1 3 15,0-2 0-15,-3 0 0 0,0-3-36 0,0-2 0 16,-3-1 0-16,0 1-9 0,0 2 9 0,0-3 14 16,-3-2-3-16,-3 0-1 0,3-3-10 0,-3 1 0 15,3-4 9-15,0 1-615 0,0-1-123 0</inkml:trace>
  <inkml:trace contextRef="#ctx0" brushRef="#br0" timeOffset="31520.004">7030 6604 874 0,'0'0'19'0,"0"0"4"0,2 5 1 0,-4 6 1 0,2-3-25 0,0 2 0 0,-6 1 0 0,3 0 0 16,0 4 0-16,-3 1 0 0,0 0-9 0,3 3 9 15,0 5 49-15,-3 2 17 0,3 3 3 0,-3 3 1 16,3 5-40-16,3 0-8 0,-3 0-2 0,-3 3 0 16,3-3-12-16,-3 2-8 0,3 4 8 0,0-1-8 0,-3 3 0 0,3 3 8 15,0-3-8-15,0 2 0 0,0-2 17 0,0-2-1 16,0-4 0-16,3 1 0 0,0-3 11 0,0-3 1 16,0-2 1-16,0 0 0 0,0-3-8 0,0-5-1 15,0 0-1-15,0-6 0 0,0-2-6 0,-3-3-1 16,3-2 0-16,-3-3 0 0,0-6-4 0,3-2 0 15,0 0-8-15</inkml:trace>
  <inkml:trace contextRef="#ctx0" brushRef="#br0" timeOffset="32186.894">7006 6472 572 0,'0'0'12'0,"9"-3"4"0,0 0 0 0,2 1 0 0,1 2-16 16,3 0 0-16,0-6 0 0,6 4 0 0,6 2 79 0,0 0 13 0,-10-3 2 0,10 3 1 16,9 0-31-16,-3 3-7 0,-4-3-1 0,4 2 0 15,-3 1-16-15,0 0-4 0,2-3-1 0,-2 0 0 16,-3 0-7-16,6 2-2 0,2-2 0 0,-2 0 0 15,-12 0-12-15,3 0-2 0,3 0-1 0,-1 0 0 16,-2 0 11-16,-6 0 2 0,-6 0 1 0,0 0 0 16,3 0-5-16,-6 0 0 0,-9 0-1 0,0 0 0 0,6 0 6 0,-6 0 2 15,0 0 0-15,0 0 0 0,-9 6-8 0,3-4-2 16,0 4 0-16,-3-1 0 0,-9 3-7 0,6 0-2 16,6-3 0-16,-3 3 0 0,-3 3-8 0,3-1 0 15,3 3 0-15,4-2-11 0,2 2 11 0,-3 0 0 16,-3 1 0-16,6 2-8 0,6-3 8 0,-3 3 0 15,-6 0 0-15,0 5 8 0,6 0 5 0,0 0 2 16,-6 0 0-16,0 0 0 0,-3 1 3 0,6 1 1 16,6 4 0-16,-6 2 0 0,-6-3-2 0,3 1 0 15,9 2 0-15,-3-3 0 0,-6 1-2 0,0-3-1 16,3 2 0-16,6 1 0 0,2-1-2 0,-5 1 0 0,-3-1 0 0,3 0 0 16,6 4-1-16,0 1-1 0,-12-2 0 0,6-2 0 15,3 2 3-15,-3-3 1 0,3 1 0 0,-6-3 0 16,0 0-2-16,0-3-1 0,3 0 0 0,-3-3 0 15,-6 1-3-15,3-3-8 0,9 0 12 0,-6 0-4 16,-3-1 2-16,0 1 0 0,0-3 0 0,3 1 0 16,3-4 1-16,-6 1 0 0,-3-3 0 0,3 0 0 15,6 0-2-15,-3 0 0 0,-9-3 0 0,0-2 0 16,9-3 4-16,-3 5 1 0,-5-2 0 0,-4-3 0 16,-3 0 10-16,0 0 3 0,6-3 0 0,-6-2 0 15,-12 2-11-15,6-2-3 0,-2-1 0 0,-4 1 0 16,-6 0-13-16,-3-3 8 0,-5 3-8 0,-1 2 0 15,0 0 0-15,-5 1 0 0,-10-1-11 0,1 3 11 16,-1 0-20-16,6 0 4 0,1 0 1 0,-1 3 0 0,4-1 5 16,5 1 1-16,0-3 0 0,4 5 0 15,2-2-20-15,9 2-4 0,3 3-1 0,9 0-639 16,9 0-128-16</inkml:trace>
  <inkml:trace contextRef="#ctx0" brushRef="#br0" timeOffset="33311.302">20091 6601 1177 0,'0'0'25'0,"-3"-5"6"0,0 2 1 0,3 3 2 0,0 0-34 0,0 0 0 15,0 0 0-15,0 0 0 0,0 0 13 0,-3 6-4 0,0-1-1 0,0 3 0 16,3 3-8-16,-3-1 0 0,3 1 0 0,-3 5 0 15,3-3 24-15,-3 5 2 0,0 6 1 0,0-3 0 16,3-2 14-16,0 2 3 0,-3 5 1 0,0 1 0 16,3 5 1-16,0-1 0 0,0 1 0 0,3 3 0 15,-3 2-16-15,3-3-3 0,-3 6-1 0,0-3 0 16,0 0-26-16,0 2 8 0,0 4-8 0,3 2 0 16,-3-6 8-16,0 1-8 0,0-5 0 0,0-1 8 15,-3 0 5-15,0 1 1 0,0-6 0 0,-3 0 0 16,3-3-14-16,-3 1 0 0,0-3 0 0,0-3 0 15,0-3 0-15,-3 4 0 0,6-4 0 0,-3-2 9 16,3-3-9-16,3 0 8 0,-3-5-8 0,3 0 8 16,0-8-8-16,0 0-12 0,0 0 2 0,0 0-788 15</inkml:trace>
  <inkml:trace contextRef="#ctx0" brushRef="#br0" timeOffset="34080.968">20091 6615 1026 0,'15'-6'28'0,"-7"4"8"0,4 2-28 0,6 0-8 15,0-3 0-15,3 0 0 0,3 1 81 0,3-1 15 16,2-2 4-16,7 2 0 0,0-2-58 0,2 2-11 15,1 1-3-15,3 2 0 0,2-6-12 0,-2 4-4 0,0-1 0 0,-1-2 0 16,1-1 7-16,0 1 1 0,-3 0 0 0,-4 0 0 16,1-1 0-16,-6 4 0 0,-1-4 0 0,-2 1 0 15,-6 0-7-15,3 2-1 0,-3 0 0 0,-3 1 0 16,-1-4 0-16,-2 4 0 0,0-1 0 0,-3 1 0 16,-3 2-12-16,0-3-16 0,-3 3 3 0,-6 0 1 15,9-3 35-15,-9 3 7 0,0 0 2 0,0 0 0 16,6 3-32-16,-6-3 0 0,0 0 0 0,0 0 0 15,0 0 0-15,0 5 0 0,0 0 0 0,0-5 0 16,-3 8 0-16,0 3 0 0,3-6 0 0,0 3 0 16,-3 3 0-16,3-3 0 0,0 2 0 0,0 1 0 15,3-1 12-15,-3 4-3 0,3-1-1 0,0 0 0 16,-3-5-8-16,3 5 0 0,-3 1 0 0,3-1 0 16,0 3 0-16,-3-3 8 0,3 3-8 0,-3 0 8 0,3 0 10 0,0 2 2 15,-3 1 0-15,0 2 0 0,3-3 9 0,-3 3 3 16,-3-2 0-16,3 5 0 0,0 0-16 0,-3 2-4 15,0-5 0-15,0 3 0 0,-3-3-3 0,6 3-1 16,-6 0 0-16,3 0 0 0,0 2 0 0,-3-2 0 16,3 2 0-16,3 1 0 0,-3 2-8 0,3 0 0 15,0 3 0-15,-3 2 0 0,3-5 8 0,0 0 0 16,0 0 0-16,0 1 0 0,0-4-8 0,-3 0 0 16,3 1 0-16,0-3 0 0,-3 0 0 0,0-1 0 15,0 1-9-15,-3-3 9 0,0 6 0 0,0-6 16 16,-3 3-4-16,3-3 0 0,-3 0 7 0,1-2 1 0,-1-1 0 0,-3-2 0 15,3-3-20-15,0-2 0 0,-3-3 0 0,3 0 0 16,0-3 10-16,0-2-2 0,3-3 0 0,-3 0 0 16,0-3 9-16,0-2 2 0,3-1 0 0,0 1 0 15,1-3-3-15,-1-2 0 0,0 2 0 0,0-3 0 16,0 3 4-16,0-2 1 0,0-1 0 0,-3 3 0 16,0 0-21-16,0 3 0 0,-3-3 0 0,0 3 0 31,-3 2-21-31,0 3-9 0,-2-3-2 0,-7 1 0 0,0-1 32 0,-3 3 0 0,-3-5 0 0,-5 2 0 15,-1 0 0-15,-6 1 0 0,1 2 0 0,-4 0 0 16,-3 2 0-16,4-2 0 0,-4 0 0 0,3 0 0 16,4-2 0-16,-1 2 0 0,0 0 0 0,4 0 0 15,5 2 0-15,0 1 0 0,0 0-12 0,7-1 3 16,-1 1-41-16,6 2-8 0,3 1-2 0,6-1-602 16,0 0-121-16</inkml:trace>
  <inkml:trace contextRef="#ctx0" brushRef="#br0" timeOffset="34629.248">19713 7766 1198 0,'0'0'26'0,"12"2"6"0,5 1 0 0,7-3 3 0,3 0-35 0,9 0 0 0,5 0 0 0,7 2 0 16,9 1 56-16,-1-3 5 0,7 0 1 0,5-3 0 16,7 1-21-16,2-1-4 0,0 3-1 0,4-5 0 15,-1 2-3-15,6-2-1 0,-2 0 0 0,-1-1 0 16,-6 1 10-16,-2 0 2 0,-4-1 0 0,-5-1 0 16,-4-1 9-16,-2 0 3 0,-13 2 0 0,-5 4 0 0,-6-4-23 15,-9 1-4-15,-7 0-1 0,-8 0 0 0,-3-1 13 16,-9 6 3-16,-6-5 0 0,0 2 0 0,-8-2-32 0,-4 2-12 15,-6 1 8-15,-3-1-8 0,0 3 0 0,0 0 0 16,4-3 0-16,-4 1 0 0,6 4 0 0,0 1 0 16,3-3 0-16,3 5 0 0,4-2 0 0,2-3 0 15,0 3 0-15,3-1 0 0,6-2 0 0,0 0 0 16,0 0 0-16,0 0 0 0,3 6-15 0,-3-6 5 16,6 5 1-16,3 0 0 15,0 1-24-15,-4-4-5 0,7 1-1 0,-3-1 0 16,0 1-15-16,0 0-3 0,-3-1-1 0,-6-2 0 15,0 0-30-15,0 0-5 0,0 0-2 0,0 0 0 0</inkml:trace>
  <inkml:trace contextRef="#ctx0" brushRef="#br0" timeOffset="35779.797">14257 13200 1324 0,'0'0'29'0,"0"0"7"0,0 0 0 0,6-5 1 0,0 2-29 0,2-2-8 0,4 0 0 0,0-1 0 15,9 1 72-15,0-3 14 0,6 3 2 0,5-3 1 16,4 0-39-16,6 3-8 0,3-6-2 0,2 3 0 16,4 0-12-16,2 0-4 0,10-2 0 0,2-1 0 15,4 3 7-15,2 0 1 0,1 0 0 0,8-2 0 16,0-1-8-16,7 3-2 0,-4 3 0 0,6 0 0 16,1-1-11-16,2 1-3 0,3-3 0 0,0 0 0 15,-2 3 0-15,5-3 0 0,0 3 0 0,0-3 0 16,-2 2-8-16,2-2 0 0,3 0 0 0,-6 0 0 0,1 1 0 0,-4-1 0 15,-6 0 0-15,-6 2 0 0,-5-2 0 0,2 1 0 16,1-1 0-16,-7 0 0 0,-11 0 15 0,-10 2 1 16,-2-2 0-16,-6 3 0 0,-4 0 12 0,-11 0 2 15,-3-1 1-15,-3 1 0 0,0 0-3 0,-7 2 0 16,-8 0 0-16,0-2 0 0,6 2-3 0,-6 1-1 16,-6 2 0-16,0 0 0 0,0 0-12 0,0 0-4 15,0 0 0-15,0 0 0 0,0 0-8 0,0 0 0 16,6-3 0-16,-6 3 0 15,0 0-28-15,0 0-2 0,12 3 0 0,0-1-694 16,3 1-140-16</inkml:trace>
  <inkml:trace contextRef="#ctx0" brushRef="#br0" timeOffset="36482.936">21031 13293 1422 0,'18'-6'31'0,"-9"4"6"0,3-1 2 0,6 0 1 0,9 1-32 0,8-1-8 0,7-5 0 0,12 3 0 15,2 0 84-15,7 2 16 0,2 0 2 0,10-2 1 16,11 0-31-16,3 2-5 0,0 0-2 0,7 3 0 16,5-2-29-16,6 2-7 0,3-3-1 0,3 6 0 15,9-3 12-15,-3 2 1 0,-3 1 1 0,10 0 0 16,-4-1-24-16,3 4-5 0,-6-4-1 0,0 4 0 15,3-1-3-15,-9 0-1 0,-3 3 0 0,-9-5 0 0,0-1-8 0,1 4 0 16,-10-1 9-16,-12-2-9 0,-8 2 0 0,-1-2 9 16,-11-3-9-16,2 0 0 0,-11 0 10 0,-7 0-10 15,-8-3 8-15,-6 0-8 0,-9 1 27 0,-3 2 0 16,-7-6 0-16,-2 4 0 0,-3-4 0 0,-3 1 0 16,-6 0 0-16,-3 2 0 0,-3-2-13 0,1 0-2 15,-13-1-1-15,6 1 0 0,-3 0-24 0,-3 2-5 16,0 0-1-16,3 3-746 15,-2 0-150-15</inkml:trace>
  <inkml:trace contextRef="#ctx0" brushRef="#br0" timeOffset="43676.18">14123 12888 1220 0,'-12'3'34'0,"12"-3"9"0,0 0-35 0,-6 2-8 16,0 1 0-16,3 2 0 0,-3 3 66 0,3-3 11 16,3 3 3-16,3-2 0 0,-3-6-33 0,9 10-7 15,3 3 0-15,0-2-1 0,6 0 17 0,-1 2 4 16,7-3 1-16,6 4 0 0,3-4-12 0,5 1-2 16,10-3-1-16,3-3 0 0,8 3-6 0,7-5-2 0,5-1 0 0,3-2 0 15,10-2-17-15,2-4-3 0,6 1-1 0,4-6 0 16,2 1-5-16,3-3-2 0,3-1 0 15,3 1 0-15,-5 0 4 0,2 2 1 0,0-2 0 0,0 2 0 16,-6 1 33-16,-2 2 8 0,2 0 0 0,-6 3 1 16,-3-1-19-16,1 4-4 0,-1-3-1 0,-6 2 0 15,-2 0 3-15,-4 1 0 0,1 2 0 0,-10-3 0 16,-3 3-24-16,-2 0-12 0,-6 0 12 0,-1 0-12 16,4 3 8-16,-13-3-8 0,-8 0 0 0,-6 0 0 15,-1 2 0-15,-8-2 0 0,-3 0 0 0,-6 0 0 16,0 3 0-16,-6-3-12 0,-3 0 0 0,-6 0 0 15,0 0-16-15,0 0-4 0,0 0 0 0,0 0 0 16,0 0 21-16,0 0 11 0,0 0-12 0,0 0 12 16,0 0-25-16,0 0 1 0,0 0 1 0,0 0 0 15,0 0-69-15,0 0-15 0,0 0-2 0,0 0-565 16,0 0-113-16</inkml:trace>
  <inkml:trace contextRef="#ctx0" brushRef="#br1" timeOffset="57605.1">13581 8874 690 0,'0'0'19'0,"0"0"5"0,0 0-24 0,0 0 0 0,0 0 0 0,0 0 0 16,0 0 64-16,0 0 8 0,0-3 2 0,0 3 0 15,6-2-21-15,-6 2-4 0,0 0-1 0,0 0 0 16,6-3-22-16,-6 3-5 0,0 0-1 0,0 0 0 16,0 0-6-16,9 0-2 0,0 0 0 0,-9 0 0 15,0 0 16-15,12 3 4 0,0-3 0 0,-1 2 0 16,-2 1-20-16,3 0-3 0,0-1-1 0,0 1 0 16,6 0 12-16,-3-3 1 0,0 2 1 0,6 1 0 15,-4-3 1-15,4 3 0 0,3-1 0 0,3-2 0 16,0 3 1-16,-1-3 0 0,4-3 0 0,0 3 0 0,3 0-7 0,-1 0-1 15,-2-2 0-15,3 2 0 0,-3-3-5 0,-1 3-2 16,-2-3 0-16,-6 1 0 0,0 4 0 0,0-2 0 16,-3-2 0-16,-1 2 0 0,-5 0-9 0,0 0 12 15,-3 2-12-15,-3-4 12 0,-6 2-3 0,0 0 0 16,0 0 0-16,0 0 0 0,0 0 10 0,0 0 1 16,0 0 1-16,0 0 0 0,0 0-10 0,0 0-3 15,0 0 0-15,0 0 0 0,0 0-8 0,0 0-11 16,0 0 3-16,0 0-548 15,0 0-110-15</inkml:trace>
  <inkml:trace contextRef="#ctx0" brushRef="#br1" timeOffset="58484.104">13813 9710 1033 0,'0'0'22'0,"0"0"5"0,9 3 1 0,-3-3 2 0,3 0-30 0,0 0 0 0,0 5 0 0,3-5 0 15,0 0 21-15,2 3-1 0,-2-1-1 0,6-2 0 16,-3 6-19-16,3-4 0 0,0 1-13 0,0 0 5 15,0 2 32-15,2-2 6 0,4-3 2 0,0 2 0 16,0 1 27-16,0 0 5 0,-1-3 2 0,4 0 0 0,-3 0-7 0,6 2-2 16,0-2 0-16,-1 3 0 0,4-3-24 0,0 0-5 15,3 2 0-15,-1 1-1 0,7-3-15 0,-3 0-2 16,-1 0-1-16,1 3 0 0,0-1 7 0,2 1 0 16,-2-3 1-16,6 0 0 0,-1 0-17 0,4 0 0 15,3 0 0-15,-1 0 0 0,1 0 15 0,2 0-1 16,-2-3 0-16,3 1 0 0,-1 2 0 0,1-3 0 15,2 0 0-15,1 1 0 0,-4 2-5 0,-2 0-1 16,-3 0 0-16,-4-3 0 0,1-2 10 0,0 5 2 16,-7-3 0-16,-2 1 0 0,3-1-11 0,-10 0-1 15,1 1-8-15,-3 2 12 0,-6-3 6 0,0 0 1 0,0 1 0 0,-7 2 0 16,-2-3-6-16,0 3-1 0,-3-3 0 0,0 3 0 16,-3 0-4-16,0-2-8 0,-6 2 11 0,6 0-11 15,0-3 0-15,-6 3 0 0,0 0 0 0,0 0-650 16,0 0-122-16</inkml:trace>
  <inkml:trace contextRef="#ctx0" brushRef="#br1" timeOffset="59333.39">14013 10562 1044 0,'0'0'23'0,"8"0"5"0,1 0 0 0,0 0 1 0,6 0-29 0,3 3 0 16,0-3 0-16,6 2 0 0,3-2 60 0,-1 3 5 16,4 0 2-16,3-3 0 0,3 0-17 0,5 0-3 15,4 2-1-15,5-2 0 0,1 3 1 0,3-3 0 16,-1 3 0-16,1-1 0 0,5-2 1 0,1 3 1 15,5-3 0-15,1 3 0 0,2-3-29 0,1 2-7 16,-1-2-1-16,4 0 0 0,-1 0-3 0,6 3-1 16,1-3 0-16,-4 3 0 0,1-3 0 0,-1 2-8 15,4-2 12-15,-4 0-4 0,0-2-8 0,-5 2 0 0,-4-3 0 0,1 0 0 16,-1 3 0-16,-2-2-12 0,-1-1 4 0,-2-2 8 16,-4-1-9-16,-5 4 9 0,-3-1 0 0,-4-2 0 15,1 0 0-15,-6-3 0 0,-4 0 12 0,4 0-3 16,3 2 18-16,-13 1 3 0,-5-3 1 0,-3 3 0 15,3 0-4-15,-3-1-1 0,-3 1 0 0,-7 2 0 16,-2-2-9-16,0 2-1 0,0-2-1 0,-3 3 0 16,-6 2-6-16,0 0-1 0,6-3 0 0,-6 3 0 15,0 0-8-15,0 0-16 0,0 0 4 0,0 0 1 32,0 0-102-32,-12 0-21 0,-3 0-4 0</inkml:trace>
  <inkml:trace contextRef="#ctx0" brushRef="#br1" timeOffset="60250.687">15153 11202 1310 0,'0'0'28'0,"0"0"7"0,0 0 1 0,0 0 1 0,0 0-29 0,0 0-8 15,0 0 0-15,0 0 0 0,0 0 20 0,8 0 4 16,4-2 0-16,0 2 0 0,3 0 3 0,6 0 1 16,0 0 0-16,6 0 0 0,5 0 4 0,4 2 2 15,0 1 0-15,5 0 0 0,7-3-2 0,0 0 0 16,2 0 0-16,7 0 0 0,-1 0-7 0,7 0-1 16,-1 0-1-16,1-3 0 0,-1 0-1 0,1 1 0 0,0-1 0 15,-4 1 0-15,4-1-13 0,-1 3-9 0,-2-3 12 0,-4 3-12 16,1-2 22-16,-1 2-2 0,1 2-1 0,-4-2 0 15,-8 0-7-15,6 0 0 0,2 3-1 0,1-6 0 16,-4 3-1-16,-2-2 0 0,-6 2 0 0,2 0 0 16,4 0 0-16,-6-3 0 0,-4 3 0 0,1 0 0 15,0-5-2-15,-7 5 0 0,-5-3 0 0,-3 0 0 16,3 3-8-16,-3-2 8 0,-4-1-8 0,1 0 8 16,-6 1-8-16,0-1 0 0,3 3 0 0,-3-3 0 15,-3 3 16-15,3-2 0 0,-3 2 1 0,2-3 0 16,1 3-17-16,0 0 0 0,0 0 0 0,0 0 0 15,3 0 0-15,0 0 8 0,-3 0-8 0,5 3 0 16,4-3 8-16,-3 0-8 0,-6 0 0 0,0 0 0 16,-3 0 0-16,0 0 0 0,2 0 8 0,-5 0-8 15,-9 0 0-15,6 0 10 0,3-3-10 0,-9 3 8 0,0 0 6 0,0 0 1 16,0 0 0-16,0 0 0 0,-6-2-15 0,-3-1 9 16,-8-2-9-16,5 5 8 0,3 0-8 0,0 0 0 15,-6-3-10-15,3 3 10 16,6 3-98-16,-3-3-14 0,3 0-2 0,0 0-1 0</inkml:trace>
  <inkml:trace contextRef="#ctx0" brushRef="#br1" timeOffset="61000.432">16385 11909 1242 0,'0'0'27'0,"6"0"5"0,0-3 2 0,-6 3 2 0,12 0-36 0,0 0 0 0,2 0 0 0,4 0 0 15,0 0 63-15,3 0 5 0,0 0 2 0,3 0 0 16,2 0 10-16,4 0 3 0,3 0 0 0,0 0 0 15,-4 0-40-15,7 0-8 0,9 0-2 0,-3 0 0 16,-1 0 3-16,4 0 0 0,2-2 0 0,7 2 0 16,0-3-8-16,2 0-2 0,1 3 0 0,2-2 0 15,1-1 6-15,-4 0 2 0,-5 3 0 0,5-2 0 16,1-1-34-16,-6 3-11 0,-7-3 0 0,-5 3 0 16,-3 0 11-16,-7 0 8 0,-2 0-8 0,-6 0 11 0,-9 0 1 0,0 0 1 15,0-2 0-15,-12 2 0 0,0 0-13 0,0 0 9 16,-9 0-9-16,-3 2 8 15,-3 1-27-15,-6 0-5 0,-3 2-2 0,4 0-970 16</inkml:trace>
  <inkml:trace contextRef="#ctx0" brushRef="#br1" timeOffset="61517.503">17183 12721 1681 0,'6'0'36'0,"-1"0"8"0,-5 0 2 0,12 0 2 0,6-2-38 0,-3-1-10 15,0 0 0-15,0 3 0 0,3 0 78 0,0-2 14 16,-1-1 2-16,1 3 1 0,3 0-45 0,3-3-9 16,0 3-1-16,0-5-1 0,-1 2-1 0,4-2 0 15,6 0 0-15,-3 2 0 0,-3-2-12 0,2 0-2 16,4-1-1-16,3 4 0 0,-4-1 5 0,1 0 0 16,0 3 1-16,-3 0 0 0,-3 0-29 0,-1 3 0 15,-2-3 0-15,0 3 0 0,-6-3 0 0,3 2 0 16,-6-2 0-16,-4 3 0 15,1 0-91-15,-3-1-24 0,-9-2-5 0,0 0 0 0</inkml:trace>
  <inkml:trace contextRef="#ctx0" brushRef="#br1" timeOffset="66446.134">13947 8334 918 0,'0'0'20'0,"6"-2"4"0,0-1 0 0,0-2 3 0,-6 5-27 0,6-3 0 0,-3-2 0 0,-3 5 0 16,0 0 96-16,0 0 15 0,0 0 2 0,0 0 1 15,0 0-34-15,0 0-6 0,0 0-2 0,-3-3 0 16,3 3-12-16,-6 0-2 0,0 0-1 0,6 0 0 0,-3 6-23 0,0-1-5 16,0 3-1-16,3 0 0 0,3 0-16 0,-3 2-4 15,3 3-8-15,3 1 12 0,-3-1-12 0,6 3 11 16,0 0-11-16,0 0 10 0,0 2-10 0,3-2 0 15,-4 5 0-15,1-2 8 0,-3-1-8 0,3 3 0 16,0 0 0-16,0-2 0 0,-6 2 0 0,3-2 0 16,-3-3 0-16,-3 2 8 0,0 1-8 0,-3-4 0 15,3 1 0-15,-3 0-11 16,0-3-16-16,-3 3-3 0,0 0-1 0,3-3 0 16,0-2-119-16,0 0-24 0,-6-3-5 0</inkml:trace>
  <inkml:trace contextRef="#ctx0" brushRef="#br1" timeOffset="67013.535">13956 8213 1056 0,'6'-14'30'0,"0"7"6"0,0-1-28 0,6 0-8 0,-3 0 0 0,6 0 0 15,2-3 76-15,-2 3 13 0,3 0 3 0,0 3 1 16,3-3-11-16,-3 5-2 0,3 1-1 0,-1-1 0 16,1 3-23-16,3-3-5 0,0 1-1 0,6 2 0 15,-4 2-22-15,7-2-4 0,0 0 0 0,0 0-1 16,-1 3-7-16,4 0-2 0,-3-1 0 0,-3 1 0 0,-1 2 6 16,1-2 0-16,-3 2 1 0,-3-2 0 0,-6 0-21 15,2-1-13-15,-5 1 1 0,-3 0 1 0,0-1 22 0,-3 1 4 16,0-3 1-16,-9 0 0 0,0 0 0 0,3 8 0 15,-3-8 0-15,3 5 0 0,-3 6-6 0,0-1-1 16,-3 1 0-16,3-1 0 0,-6 4-9 0,3-1 8 16,-3 3-8-16,3-3 8 0,-3 3-8 0,3 0 0 15,0 2 0-15,-3-2 0 0,3 0 0 0,0 2 0 16,0-2 0-16,0 6 0 0,3-4 0 0,0 6 0 16,-3-3 0-16,3 3 0 0,0 0 0 0,0 2 10 15,0 3-10-15,0 0 10 0,3 3-10 0,-3-5 10 16,-3 2-10-16,3 0 10 0,0 0 8 0,0-3 2 15,0 1 0-15,-3-3 0 0,0-3-20 0,-3-3 0 0,0 3 0 0,4-2 0 16,-4-1 0-16,-3-4-16 0,0 2 4 0,3-6 0 16,-3 1 12-16,-6-3 0 0,0 0 12 0,0-3-12 15,-3 0 14-15,0-5-4 0,-5 0-1 0,-1-2 0 16,-3-1-9-16,-3 0 12 0,1-7-12 0,-1 2 12 16,0-3-12-16,0 3 10 0,-3-2-10 0,4 2 10 15,-1-3-10-15,3 3 0 0,-3 3 0 0,10-3 0 16,-1 3 0-16,3-1 0 0,3-2 0 0,3 6 0 15,6-1 0-15,6 3 0 0,0 0-12 0,0 0-670 16,15-3-134-16</inkml:trace>
  <inkml:trace contextRef="#ctx0" brushRef="#br1" timeOffset="67628.856">14542 8731 1141 0,'9'-5'24'0,"-9"5"6"0,0 0 1 0,0-5 2 0,3-1-33 0,-3 6 0 0,0 0 0 0,3-5 0 16,-3 5 101-16,0 0 14 0,0 0 2 0,0 0 1 16,0 0-59-16,0 0-12 0,0 0-3 0,0 0 0 15,6 8-24-15,0 0-4 0,3 3-2 0,3-1 0 0,-3 3 0 0,6 3 0 16,0 0 0-16,3-3 0 0,-1 3-14 0,4-3 9 15,0 3-9-15,6-2 8 0,-3 1-8 0,2 4 0 16,4-3 0-16,-3 0 0 0,3 0 0 0,-3-1 0 16,-1-1 0-16,1-1 0 0,0-3 0 0,-3 1 12 15,-3 0-12-15,-4-1 12 0,-5 1-2 0,0-6 0 16,-3 0 0-16,-3-2 0 0,-6-3 10 0,0 0 1 16,0 0 1-16,0 0 0 0,0 0 10 0,0 0 1 15,0 0 1-15,0 0 0 0,0 0-34 0,-6-3 0 16,0 1 0-16,6 2-615 0,-3-8-129 15</inkml:trace>
  <inkml:trace contextRef="#ctx0" brushRef="#br1" timeOffset="67897.191">15025 8789 1688 0,'-18'-5'37'0,"15"3"8"0,-3-1 2 0,3-2 0 0,0 2-38 0,3 3-9 0,0 0 0 0,0 0 0 15,0 0 32-15,0 0 5 0,0 0 1 0,6 0 0 16,0-3-8-16,-6 3-2 0,12 3 0 0,0 5 0 16,2-3 10-16,1 3 2 0,0 3 0 0,-3-1 0 15,3 1-7-15,-3-1-1 0,3 1 0 0,-3 0 0 16,-3 2-3-16,3 0-1 0,-4-2 0 0,1 2 0 16,-3 3-28-16,0-3 0 0,-3 0 0 0,-3 0 0 15,0-2 9-15,0 5-9 0,-6-3 8 0,0-2-8 16,-3-3 12-16,-2 5-4 0,-4-5 0 0,0 2 0 0,-6-2-8 0,0-2 0 15,0-1 0-15,-3 0 0 16,1 1-30-16,-1 1-8 0,3 1-2 0,3 0-955 16</inkml:trace>
  <inkml:trace contextRef="#ctx0" brushRef="#br1" timeOffset="68913.529">14096 9006 1149 0,'-3'-2'32'0,"3"2"8"0,0 0-32 0,0 0-8 15,0 0 0-15,0 0 0 0,0 0 33 0,0 0 5 16,0 0 1-16,6 8 0 0,-3 0-22 0,3 2-4 16,0 1-1-16,-3-1 0 0,3 1 9 0,0 5 2 0,0 0 0 0,-3 2 0 15,3 1 5-15,-4 2 0 0,4-3 1 0,-3 6 0 16,0-3 4-16,-3 3 1 0,0 0 0 0,0 3 0 16,-3-4-20-16,0 6-4 0,0 3-1 0,0-3 0 15,3 3-9-15,-2-3 0 0,-4 3 9 0,3 0-9 16,0-6 0-16,0 3 0 0,0-2 0 0,0-1 0 15,3-5 9-15,-3 0-9 0,0-2 12 0,3-3-12 16,0-3 0-16,-3 0 0 0,3-2 0 0,0-3 0 16,0-8 0-16,0 0 0 0,0 0 0 0,3 5-487 15,-3-5-104-15</inkml:trace>
  <inkml:trace contextRef="#ctx0" brushRef="#br1" timeOffset="69415.885">14084 9046 1560 0,'0'-18'44'0,"0"10"10"0,0 2-43 0,6-2-11 15,0 3 0-15,6-3 0 0,6 3 11 0,0-3 0 16,5 3 0-16,4-3 0 0,0 2 1 0,3 4 1 16,2-1 0-16,4 3 0 0,0-2 11 0,3 2 1 15,-4 0 1-15,4 0 0 0,-3 2-2 0,-1 1-1 16,1-1 0-16,-6 4 0 0,0-4-4 0,-4 4-1 15,-5-1 0-15,0 0 0 0,-3-2-6 0,-6 2-2 16,3 0 0-16,-6 1 0 0,0-1 5 0,0 0 1 16,-6-2 0-16,2 2 0 0,-2 3 1 0,-3 3 1 15,0-1 0-15,-3-2 0 0,0 6-1 0,-2-1 0 0,-1 0 0 16,-3 3 0-16,0 0 6 0,0 0 1 0,0 2 0 0,0 1 0 16,0-6 7-16,0 5 1 0,3 4 1 0,0-4 0 15,0-2-21-15,3 5-12 0,0-2 12 0,0 2-12 16,3 3 13-16,3-1-4 0,0 1-1 0,3 0 0 15,0 3-8-15,0-1 8 0,0 0-8 0,3-2 8 16,-3 3-8-16,3-3 0 0,-3-3 9 0,0-3-9 16,0 1 0-16,0-6 9 0,-3 3-9 0,0-6 0 15,-3 1 11-15,-3 0-11 0,0-6 10 0,-3 0-10 16,0 1 16-16,-3-4-2 0,-3-2-1 0,-3 0 0 16,0-2 7-16,-3-1 2 0,-3-2 0 0,1-1 0 15,-4-2-22-15,-6 0 0 0,3 0-10 0,-5 1 10 16,2-1 0-16,-6 0 12 0,0 0 0 0,1 2 0 15,-4 1-24-15,0 0-4 0,3 0-2 0,1 5 0 16,-1-3-8-16,6 6-2 0,1-3 0 0,2 5-679 16,0 0-136-16</inkml:trace>
  <inkml:trace contextRef="#ctx0" brushRef="#br1" timeOffset="70849.078">13926 9340 990 0,'0'0'21'0,"-3"-5"5"0,-3 2 1 0,6 3 1 0,0-5-28 0,0 5 0 15,0 0 0-15,3-6 0 16,-3 6 67-16,0 0 7 0,0 0 2 0,0 0 0 0,0 0-40 0,0 0-7 16,0 0-1-16,3 8-1 0,-3 3-8 0,3-3-2 15,0 2 0-15,0-2 0 0,-3 3 8 0,0-1 2 16,3-2 0-16,-3 3 0 0,0-3-1 0,3-3 0 15,-3 3 0-15,0-8 0 0,0 0-2 0,3 5 0 16,-3 1 0-16,0-6 0 0,0 0-4 0,0 0-2 16,3-6 0-16,6 4 0 0,-3-6-6 0,3-3-2 15,0-2 0-15,-3-3 0 16,0 0-51-16,0-2-11 0,3-3-1 0,0 2-1 16,-6 1-10-16,2-1-3 0,1-2 0 0,-3 2 0 0,3 1 39 0,-3-1 7 0,0 1 1 0,-3 2 1 15,3-3 51-15,0 1 11 0,-3-1 1 0,3 3 1 16,0 3 33-16,0 0 6 0,0 0 2 0,3 5 0 15,3-3-19-15,3 3-4 0,3 0-1 0,3 3 0 16,6-3-34-16,2 0-6 0,7 3-2 0,6-3 0 16,2 3-4-16,7-1-2 0,3 4 0 0,5 2 0 15,1 0 2-15,-1 2 1 0,1 4 0 0,-1-1 0 16,4 0 3-16,-4 3 1 0,1-5 0 0,3 5 0 16,-4 2-21-16,1 1 8 0,-7-3-8 0,4 0 0 15,-1-3 0-15,-2 0 0 0,0 1 0 0,-1-1 0 16,-5 0 0-16,3 1 0 0,-7-1 0 0,-2-2 0 15,-6 2 0-15,-1-5 0 0,-5 2 0 0,0-4 0 16,-6 2 0-16,0 0 0 0,-6 0 0 0,-4 2-12 16,-2-2 12-16,0 3 16 0,0 0-4 0,-3-1-1 0,0 1-11 15,0 2 8-15,-3 1-8 0,3 2 8 0,0-3-8 0,0 3 0 16,-3-3 0-16,6 3 8 0,-6 0-8 0,3 3 0 16,0-4 0-16,3 4 0 0,-3 0 0 0,-3-1 0 15,2 3 0-15,-2 1 0 0,3-4 8 0,-3 3 0 16,3 3 0-16,-3 0 0 0,3 0 4 0,0 0 0 15,-3 5 0-15,0 0 0 0,6 0-12 0,-3 3 8 16,0 0-8-16,0 0 8 0,0 5-8 0,0-3 0 16,0-2 0-16,3 3 8 0,-6-3-8 0,3-1 0 15,-3-1 0-15,0-1 0 0,-6-3 8 0,3 3-8 16,-6-7 0-16,0 2 8 0,-3-1 11 0,0-4 1 0,-6 0 1 0,-3-1 0 16,-3-2-13-16,0-3-8 0,-5 1 8 0,-1-1-8 15,0-2 12-15,-6 2-3 0,4-2 0 0,-10-3 0 16,-3 0-9-16,-5 0 12 0,-7 0-12 0,-5-3 12 15,-4 0-12-15,-2 1 0 0,-7-4-12 0,-2-2 12 16,-7 3-11-16,1 0 11 0,0-3-8 0,-1 0 8 16,-2-3 0-16,2 3 0 0,-2 0 0 0,6-2 0 15,5-1-14-15,1 1 2 0,2 2 1 0,10-3 0 16,2 1 11-16,4 2 11 0,5 0-3 0,9 2 0 16,1 1-8-16,11 0-11 0,3 0 3 0,6-1 0 15,6 6 8-15,6-2 0 0,6 2 0 0,0 0-736 16,12 0-144-16</inkml:trace>
  <inkml:trace contextRef="#ctx0" brushRef="#br1" timeOffset="71298.214">14245 9594 392 0,'15'5'8'0,"-9"-5"3"0,2 0 0 0,4 3 0 0,0-3-11 16</inkml:trace>
  <inkml:trace contextRef="#ctx0" brushRef="#br1" timeOffset="71584.893">14533 9660 1190 0,'0'0'33'0,"0"0"9"0,0 0-34 0,9 3-8 16,3-3 0-16,-3 0 0 0,6 0 90 0,-3 2 16 16,3-2 3-16,0 3 1 0,0 0-26 0,5-1-4 15,-2 1-2-15,6-1 0 0,3 1-14 0,0 2-2 16,0 1-1-16,8-1 0 0,-2 3-11 0,0 0-2 16,5-3-1-16,-2 6 0 0,0-1-4 0,0 1-1 15,-4-1 0-15,-2 1 0 0,0 2-19 0,0 3-4 0,-4-3-1 0,1 3 0 16,0-2-18-16,-3-1 8 0,0 0-8 0,-1 0 0 15,-2-5 17-15,-3 3-3 0,0-6-1 0,0 6 0 16,-6-6-13-16,3 0 0 0,-6-5 0 0,-1 3 0 16,-2-3 9-16,-6 0-1 0,6-3 0 0,-6 3 0 15,0 0 7-15,6-5 1 0,-6-3 0 0,0 3 0 16,-3-1-7-16,3 1-1 0,-3-3 0 0,0 3 0 16,0 0-25-16,-3-1-6 0,1-2-1 0,2 3-732 15,3 0-148-15</inkml:trace>
  <inkml:trace contextRef="#ctx0" brushRef="#br1" timeOffset="71793.227">15364 9660 2257 0,'0'0'49'0,"0"0"11"0,0 0 1 0,0 0 3 0,0 0-51 0,0 0-13 16,9 3 0-16,-3 2 0 0,0 3 9 0,3 0-1 15,3 0 0-15,-4 2 0 0,7 1-8 0,0-3 0 16,0 2 0-16,0 4 0 0,-3-1 0 0,3 0 0 15,-3-2 0-15,-3-1 0 0,0 1 0 0,-6-1 0 16,0 1 0-16,-6-3 0 0,3 0 0 0,-12-3-11 16,0 3 3-16,-6-3 0 15,-3 3-24-15,-3-2-5 0,0-1-1 0,-2 0-927 16</inkml:trace>
  <inkml:trace contextRef="#ctx0" brushRef="#br1" timeOffset="72083.552">15039 9745 1749 0,'-6'-14'38'0,"6"9"8"0,-2 2 2 0,2 3 2 0,0 0-40 0,0 0-10 0,8-5 0 0,-2 5 0 16,3 3 0-16,-3 2 8 0,0 0-8 0,3 3 8 15,-3 6-8-15,0 1 10 0,3 4-10 0,-3 2 10 16,3 6 24-16,-3 4 5 0,3 1 1 0,-3 2 0 15,3 9 0-15,-3-1 0 0,-3-2 0 0,3 5 0 16,-1-3-21-16,-2 6-4 0,3-3-1 0,-3 2 0 16,3 1-14-16,-3-3 0 0,0 0 8 0,0-5-8 15,3-1 0-15,-3-4 0 0,-3-4 0 0,3-4 0 16,-3-3 0-16,0-6 0 0,0-2 0 0,0-3 0 16,0-7 9-16,0-6-1 0,0 0 0 0,0 0-643 15,0 0-129-15</inkml:trace>
  <inkml:trace contextRef="#ctx0" brushRef="#br1" timeOffset="72616.411">15224 9742 1926 0,'0'0'42'0,"6"-3"9"0,-3-2 1 0,9-3 3 0,3 0-44 0,3-2-11 16,5 4 0-16,10-2 0 0,3 3 24 0,6-3 4 0,2 3 0 0,4 0 0 15,5-1-28-15,4 1 0 16,8 0 0-16,1 2 0 0,-1 3 11 0,4 0-3 0,-4-3-8 0,4 3 12 16,-1 0-12-16,1 3 11 0,-1 0-11 0,-2 2 10 15,-7-5 5-15,1 5 1 0,-7-2 0 0,1 0 0 16,-7 2-16-16,-2-3 9 0,0 1-9 0,-7 0 8 16,-5 2-8-16,-6-2 0 0,-6 2 0 0,-3-2 0 15,0 2 28-15,-9-2 3 0,-9-3 1 0,0 0 0 16,2 8-4-16,-4 2 0 0,-7 1 0 0,-3 2 0 15,3 0 7-15,-3 3 1 0,0 3 0 0,0-1 0 16,-6 1-36-16,3 4 0 0,9 1 0 0,0 0 0 16,-3 5 0-16,6-2 0 0,0 2 0 0,3 0 0 15,-2 0 0-15,4 0 0 0,1 0 0 0,3 3 0 16,6-3 0-16,-6 3 0 0,-3-1 0 0,3-1 0 16,6-1 13-16,-6 0-4 0,-3 0-1 0,3 3 0 0,0-1-8 0,0 1 0 15,0-5 0-15,-3 2 0 0,-3-6 0 0,6 4 0 16,9-3 0-16,-6-6 0 0,-6 1 0 0,3-3 0 15,2-3 0-15,-2 0 0 0,-3-5 0 0,0 0 0 16,-6-3 8-16,3-5-8 0,0 0 19 0,0 0-2 16,-9 3 0-16,4-3 0 0,5 0-17 0,-9-3 10 15,-9 1-10-15,-3-1 8 0,-3-2 20 0,-3-1 3 16,0 1 1-16,-2-3 0 0,-4 0-32 0,-6 0 0 16,-5 0 0-16,-4 3 0 15,-12-3-26-15,-2 6-11 0,-6-1-3 0,-7 3 0 16,-8 0-131-16,-4 3-26 0,-8-3-6 0,-3 2-437 0,0 1-87 15</inkml:trace>
  <inkml:trace contextRef="#ctx0" brushRef="#br1" timeOffset="73116.101">13998 9708 1384 0,'0'0'39'0,"-6"0"9"0,6 0-38 0,0 0-10 16,0 0 0-16,0 0 0 0,0 8 62 0,0-1 10 15,0 1 3-15,3 3 0 0,0 5-2 0,0 2 0 16,-3-2 0-16,3 8 0 0,0 0 25 0,-3 2 5 15,0 6 1-15,3 5 0 16,0 0-125-16,0 3-25 0,-6 0-5 0,0-1-1 0,3-2 42 0,-3-2 10 0,3-4 0 0,-3 1 0 16,0-3 0-16,0 0 0 0,-3-5 8 0,3 0-8 15,0-5 8-15,0-4-8 0,0-1 8 0,0-4-8 16,0-2 0-16,3-3 8 0,0-5-8 0,9 3-616 16,0-6-127-16</inkml:trace>
  <inkml:trace contextRef="#ctx0" brushRef="#br1" timeOffset="73482.627">14349 9700 2167 0,'0'0'48'0,"6"-3"9"0,0-2 3 0,0-6 0 0,6 3-48 0,0-5-12 0,5 2 0 0,1 1 0 15,3-1 14-15,0 3 0 0,0 0 0 0,0 3 0 16,2 0-14-16,-2 2 0 0,3 0 0 0,0 3 0 0,-3 3 0 0,0 0 0 15,-1 2 0-15,1 0 0 0,-3 1 0 0,0 2 0 16,-3-1 0-16,0 1 0 0,0 3 0 0,-3 0 0 16,-4 2 0-16,1-3 9 0,-3 6 11 0,0 0 3 15,-3 3 0-15,0 2 0 0,-6 0-2 0,3 3 0 16,0 2 0-16,0 1 0 0,0 4-11 0,0 1-2 16,3 3-8-16,-3-1 12 0,0 3-12 0,3-5 0 15,3 0 8-15,-3-1-8 0,3-2 0 0,0 1 0 16,0-4 0-16,3 0 0 0,-3-2 0 0,0 0 0 15,-3-5 0-15,-3-4 0 0,6 1 0 0,-6-2 9 0,-3-4-9 16,-3 1 8-16,0-3 3 0,0 0 0 0,-9 0 0 0,-3-3 0 16,-3-3 5-16,-2 4 0 0,-7-6 1 0,-3 0 0 15,-9 0-9-15,1-3-8 0,-7 0 12 0,-6 3-12 16,-5-2 8-16,-4 2-8 0,4-3 0 0,-1 3 0 16,1-2 0-16,5 2 8 0,4 0-8 0,5 2 0 15,3 1 0-15,10-1 0 0,5 6 0 0,6 0-762 16,6 3-147-16</inkml:trace>
  <inkml:trace contextRef="#ctx0" brushRef="#br1" timeOffset="73918.162">14004 9610 1411 0,'0'0'31'0,"-3"8"6"0,0 5 2 0,-3 5 1 0,0 4-32 0,3 4-8 0,-3 6 0 0,3 2 0 16,3 3 20-16,0 3 4 0,0 7 0 0,0 4 0 16,0 2 3-16,3 0 1 0,-3 0 0 0,6 2 0 15,-6-2-16-15,6 3-4 0,-3-4 0 0,0 1 0 16,0-2-8-16,0-1 0 0,3-5 9 0,-3-3-9 15,-3-5 8-15,0-2-8 0,0-4 8 0,0-4-8 16,0-6 10-16,0-2-2 0,-3-1-8 0,3-7 12 16,0-3 3-16,0 0 0 0,0-6 0 0,0-2-521 15,3-2-104-15</inkml:trace>
  <inkml:trace contextRef="#ctx0" brushRef="#br1" timeOffset="74350.459">14551 9567 1868 0,'27'-5'41'0,"-6"0"9"0,3 2 2 0,8 0 0 0,7-4-42 0,12 1-10 16,8 4 0-16,4 2 0 0,5 2 0 0,4 1 8 16,-1 0-8-16,1 2 8 0,8 0-8 0,0 3 8 15,-2 3-8-15,2-1 8 0,0 1-8 0,1 2 0 16,5 0 0-16,-6-2-11 0,1 5 11 0,-1-3 0 15,1-2 8-15,-1-1-8 0,0-2 0 0,-2 0 8 16,-4 0-8-16,1-3 0 0,-4 1 0 0,0-1 8 16,-5-3-8-16,-4 4 0 0,-8-4 0 0,-3 4 0 0,-7-4-10 0,-8 1 10 15,-6 0 0-15,-6 2 0 0,-4-2 0 0,-2-1 0 16,-6 1 0-16,-3-1 0 0,0 1 9 0,-9-3-9 16,0 0 40-16,0 8 4 0,-3-3 0 0,0 6 0 15,0 2-20-15,-3 0-3 0,-6 3-1 0,0 0 0 16,3 3-20-16,0 2 0 0,-5 5 0 0,-1 1 0 15,-3 2 8-15,3 3-8 0,0-1 8 0,-3 1-8 16,-9 0 0-16,4 2 0 0,8-2-10 0,-3 2 10 16,-6 1 0-16,0-1 0 0,-3 3 0 0,1 0 0 15,-4-2 0-15,0 2 0 0,-3-6 0 0,4-1 0 16,-4-4 9-16,0-2 3 0,0-3 0 0,1-2 0 16,-4-6-29-16,-3 0-6 0,4 0-1 0,-4-5-608 15,-3 0-123-15</inkml:trace>
  <inkml:trace contextRef="#ctx0" brushRef="#br1" timeOffset="74886.328">15718 10255 1411 0,'-6'-13'31'0,"3"8"6"0,3-1 2 0,0 6 1 0,0 0-32 0,0 0-8 0,0 0 0 0,6 0 0 15,0 0 37-15,0 3 7 0,6 0 0 0,0 5 1 16,3 0 16-16,6 2 3 0,-4 6 1 0,7-3 0 16,0 3 7-16,3 0 0 0,3 5 1 0,2 0 0 0,1 3-17 0,3-3-3 15,-3 1-1-15,2-1 0 0,1 0-32 0,0 0-6 16,-1-2-2-16,1-1 0 0,-3 1-4 16,0-4-8-16,-7-1 11 0,1-1-11 0,-6-2 15 0,-3-1-4 15,-3-5-1-15,-3 3 0 0,-3-5-10 0,-9-3 0 16,9 3 9-16,-9-3-9 0,0 0 0 0,0 0 0 15,-6-6 0-15,0-2 8 16,-6 0-119-16,-3-2-23 0,0-1-5 0,-3-2-1 0</inkml:trace>
  <inkml:trace contextRef="#ctx0" brushRef="#br1" timeOffset="75037.311">16296 10343 1753 0,'0'0'38'0,"0"0"8"0,0 0 2 0,0 0 2 0,0 0-40 0,0 0-10 0,6 5 0 0,-4 5 0 15,4 1 21-15,0 0 3 0,-3 2 0 0,0 0 0 16,-3 0-13-16,0 3-3 0,0-3 0 0,-6 3 0 16,0 0-8-16,-2-3 0 0,-7 6 0 0,0-3-552 15,-6 0-112-15</inkml:trace>
  <inkml:trace contextRef="#ctx0" brushRef="#br1" timeOffset="75351.536">14959 10546 1270 0,'-6'-13'28'0,"3"10"5"0,3-2 2 0,0 5 1 0,3-5-28 0,6 0-8 16,3 2 0-16,-3 0 0 0,3 3 41 0,3 3 7 15,3 0 2-15,-4 4 0 0,1 4 6 0,3 2 2 16,-6 3 0-16,3 3 0 0,0 2-34 0,-3 3-6 15,0 2-2-15,0 1 0 0,-4 4 16 0,1 1 2 16,0 5 1-16,-6 3 0 0,3 0-6 0,-3 2-1 16,0-2 0-16,-3 2 0 0,0-2-16 0,0-3-4 15,0 0-8-15,0-6 12 0,3 1-12 0,-3-3 0 16,3-5 0-16,0-5 0 0,0-4-10 0,0-4-5 0,0 0-1 0,-3-11 0 31,0 0-21-31,9-8-5 0,-3-3-1 0</inkml:trace>
  <inkml:trace contextRef="#ctx0" brushRef="#br1" timeOffset="75984.976">15156 10530 1659 0,'0'0'36'0,"5"-2"8"0,7-4 2 0,3 1 1 0,6 0-38 0,6 0-9 0,9-3 0 0,2 0 0 15,10 2 33-15,3 1 5 0,5 0 1 0,7 0 0 16,2-3-13-16,10 0-2 0,2 0-1 0,3 2 0 15,1 1 13-15,-1 0 4 0,6-3 0 0,1 3 0 16,-1 5-18-16,0 0-3 0,-2-3-1 0,-7 3 0 16,0 0-18-16,-2 3 0 0,-1 2 8 0,-2-2-8 0,-7 2 10 0,-2 0-2 15,-7-2 0-15,4-1 0 0,2 1-8 0,-8 2 0 16,-7 1 0-16,-2 2 0 0,0-3 0 0,-4 3 0 16,-2-3 0-16,-3-2 0 0,-3 2 0 0,-1 0 0 15,4 1 0-15,-6-4 0 0,-6 1 8 0,2 0 0 16,7-3 0-16,-6 2 0 0,-3-2-8 0,-3 3 0 15,2 0-12-15,-5-3 12 0,0 0 20 0,-6 2 11 16,0-2 2-16,-3 3 1 0,0-1-18 0,-3 1-3 16,-6-3-1-16,3 5 0 0,0-2-3 0,0 5-1 15,-6 3 0-15,0-3 0 0,-3 2-8 0,0 1 0 16,6 2 0-16,-3 0 8 0,-6 3-8 0,3 0 12 0,6-3-12 0,-3 6 12 16,3-1-12-16,0 1-9 0,0-1 9 0,3-2-13 15,0 3 13-15,0-1 0 0,-3 1 0 0,3 2 0 16,3 0 0-16,-3 0 0 0,-3 0 0 0,0-2 0 15,0 2 0-15,3 0 0 0,-6-2 0 0,3 2 0 16,-3-3 0-16,-3 1 0 0,3-1 0 0,-3 1 0 16,-6-1 13-16,3-2-4 0,3 0-1 0,0-3 0 15,-3 3-8-15,3 0 0 0,0-5 9 0,3-1-9 16,3 1 0-16,-3-3 0 0,-3-3 0 0,3 0 8 16,3-5 0-16,0 0 0 0,-5 0 0 0,5 0 0 15,0 0 9-15,-6-5 3 0,-3-3 0 0,-6 3 0 16,-6-3-20-16,0 5 0 0,-6-2 0 0,-5 0 0 15,-4 2-22-15,-9-2-8 0,1 2-2 0,-16 3 0 16,-8 5-36-16,-10 1-8 0,-2-1-2 0,-9 0 0 16,-7 3-19-16,-8 0-4 0,-9 0-1 0,-6 0 0 15,-9 0 46-15,0-3 10 0,-3 3 2 0,0-5 0 0,-3 0 57 0,3-1 12 16,3-4 3-16,6-4 0 0,6 6 44 0,12-5 10 16,3 0 2-16,11 2 0 0,7-2-48 0,9 2-10 15,8 0-2-15,12 3 0 16,10-2-53-16,11 2-11 0,9-3-3 0</inkml:trace>
  <inkml:trace contextRef="#ctx0" brushRef="#br1" timeOffset="76556.867">16849 11665 1972 0,'9'0'44'0,"-9"0"8"0,0 0 3 0,6-2 0 0,0-3-44 0,3 2-11 0,-3 0 0 0,3 1 0 16,-9 2 84-16,9 0 14 0,0 2 3 0,3 1 1 15,0 2-62-15,2 3-12 0,1 0-2 0,9 3-1 16,0 2-17-16,3 3-8 0,2 0 8 0,7 2-8 16,6 3 0-16,0 0 0 0,-4-2 0 0,-2 5 0 31,3 0-86-31,-4-3-19 0,-5 0-4 0,3 0-548 0,-3-2-110 0</inkml:trace>
  <inkml:trace contextRef="#ctx0" brushRef="#br1" timeOffset="76718.691">17698 12375 918 0,'11'0'20'0,"10"2"4"0,3 1 0 0,6 2 3 0,3-2-27 0</inkml:trace>
  <inkml:trace contextRef="#ctx0" brushRef="#br1" timeOffset="98991.777">13873 13584 1436 0,'-39'-24'32'0,"21"11"6"0,0-6 2 0,0-2 0 0,1-3-32 0,-1-2-8 0,3 2 0 0,0 0 0 15,3 0 80-15,6 0 16 0,-6 6 2 16,6-1 1-16,3 1-18 0,-3 5-3 0,3-1-1 0,0 4 0 15,0-1 5-15,3 3 1 0,-3 0 0 16,6 0 0-16,0 6-31 0,-3 2-5 0,9-3-2 0,3 1 0 16,6 2-36-16,9 2-9 0,0-2 0 0,8 5 0 15,7-2 0-15,9 0-11 0,5-1 3 0,7 1 0 16,8-3 8-16,9-3 0 0,4 1 8 0,5-4-8 16,9 4 0-16,1-3 0 0,5-6 0 0,3 3 0 15,6 3 0-15,6-6 0 0,0 1 0 0,3-4-12 16,3 6 21-16,6-2 4 0,3-3 1 0,0 2 0 15,0 3 17-15,0 0 3 0,6 0 1 0,3 0 0 16,-3-2-6-16,-4 4-1 0,-2 1 0 0,-9 2 0 16,-3 1-15-16,-5-1-3 0,-4 6-1 0,-9-3 0 15,-12 0-9-15,-9 2 0 0,-2-2 0 0,-7 6 0 0,-8-1 0 16,-10 3 0-16,-11-3 8 0,-9 3-8 0,-7-3 0 0,-5 1 0 16,-6-1 9-16,-6-2-9 0,-3-1 0 0,-3 4 0 15,-6-6 0-15,0 0-8 16,-3 2-65-16,-3 1-13 0,-3 0-2 0,-3 2-692 15,0-2-137-15</inkml:trace>
  <inkml:trace contextRef="#ctx0" brushRef="#br1" timeOffset="99858.368">20567 13682 2372 0,'-9'-16'52'0,"9"8"12"0,0 3 1 0,3-3 1 0,3 2-53 0,3 1-13 0,9-3 0 0,3 3 0 15,8-3 28-15,10 3 4 0,9-3 0 0,8 0 0 16,4 0-21-16,5 2-11 0,7-2 12 0,11 1-12 16,12-1 0-16,9 0 0 0,4 0-15 0,14 0 5 0,9 0 10 0,11 0 0 15,7 3 0-15,3-3 0 16,6 0 0-16,9 2 0 0,8 1 0 0,4 0 8 0,2 0 22 0,1 2 5 15,-1 0 1-15,-5 3 0 0,-6 3-3 0,-7-3 0 16,-11 3 0-16,0-1 0 0,-9 1 0 0,-12 2 0 16,-12-2 0-16,-9-1 0 0,-15 1-5 0,-5 2-2 15,-10-2 0-15,-9 0 0 0,-11 2-10 0,-9-2-3 16,-19-1 0-16,-2 1 0 0,0-3-4 0,-18 0-1 16,3 0 0-16,-12 0 0 0,-3 0-8 0,0 0 10 15,-3 0-10-15,-12 0 10 16,3 0-78-16,-9 0-16 0,3 0-4 0,-3 0-760 0,0 3-153 0</inkml:trace>
  <inkml:trace contextRef="#ctx0" brushRef="#br1" timeOffset="119627.63">481 9533 1008 0,'0'0'22'0,"0"0"5"0,9-5 1 0,-3 2 0 0,3 0-28 0,-3-2 0 16,6 2 0-16,-3-2 0 0,0 0 51 0,-3 5 5 16,8 0 0-16,-8 0 1 0,9 5-39 0,0 0-8 15,0 1-2-15,0 2 0 0,0 2-8 0,6 1 0 16,-6-1 0-16,2 4 0 0,4 2 0 0,0 2 0 15,6 1-9-15,3-1 9 0,-4 3 0 0,10 0 0 16,-3 3 0-16,9 0 0 0,-1 2 0 0,4 4 0 16,5 1 0-16,1 4 0 0,3-1 0 0,5 3 0 15,1 3 0-15,-1 2 0 0,4 1 0 0,-10-1-10 16,10 0 2-16,-4 3 0 0,-2 0 0 0,5 5 0 0,-2 3 0 0,-6-2 0 16,2-1-4-16,1-2-1 0,-1-1 0 0,1 1 0 15,8-3 13-15,-5 0 0 0,-1 2 0 0,4 1 0 16,-7-3 0-16,10 3 8 0,-1-6-8 0,1 3 0 15,5-5 37-15,-2 2 1 0,-1-2 0 0,4-1 0 16,-1 4 10-16,3-1 1 0,1 6 1 0,2-3 0 16,-11 2-19-16,2 1-4 0,-2-3-1 0,2 0 0 15,1 0-14-15,-4 5-2 0,-2-2-1 0,-1 2 0 16,-8 0-1-16,-1 0 0 0,1-2 0 0,-4 0 0 16,1-6-8-16,0 0 0 0,-4 1 9 0,-2-4-9 15,0-2 0-15,-4 0 0 0,-2-2 0 0,3-3 8 16,-1-3-8-16,-2 0 9 0,-3-5-9 0,-1-3 10 15,-2-3-10-15,0-2-9 0,-3-3 9 0</inkml:trace>
  <inkml:trace contextRef="#ctx0" brushRef="#br1" timeOffset="120578.727">993 12510 1292 0,'0'0'28'0,"0"0"7"0,0 0 1 0,0 0 0 0,0 0-36 0,0 0 0 0,0 0 0 0,0-6 0 15,-3 1 75-15,3 5 8 0,0-5 1 0,-3 2 1 16,-3-2-4-16,3 2-1 0,-3-2 0 0,0 2 0 16,-3 0-16-16,0 3-3 0,0-2-1 0,-2-1 0 15,2 3-31-15,-3 0-6 0,-3 0-2 0,3 3 0 16,-3-1-21-16,0 1 8 0,3 0-8 0,-6-1 0 16,4-2 0-16,2 3 0 0,3 0 0 0,-6 2-8 15,3 0 8-15,-3 3-12 0,6 3 12 0,0-3-12 16,-3 5 12-16,3-2-12 0,-3 4 12 0,3 4-12 15,1 2 12-15,2 3-8 0,3 0 8 0,0 2-8 16,3 3 8-16,0 0-8 0,-6 3 8 0,6 0-8 16,6 0 8-16,-6-1 0 0,3 4 0 0,-3-1 0 0,0 1 0 15,0-1 0-15,0 6 0 0,0-1 0 0,0-4 0 16,0-1 0-16,0-2 0 0,0 0 0 0,3-3 0 16,-3 0 0-16,0-5 0 0,6 2 0 0,-3-5 9 0,2 0-9 15,-5-2 12-15,3-3-12 0,-3-3 16 0,6-2-3 16,-6-3-1-16,0-8 0 0,0 0 8 0,0 0 0 15,0 0 1-15,0 0 0 0,0 0 24 0,0 0 5 16,3-3 1-16,6-5 0 0,0 0-24 0,-3-2-5 16,9 2-1-16,-3-6 0 0,9 1-21 0,6 0 8 15,-4-3-8-15,10 0 0 16,3 3-104-16,0-6-26 0,2 4-5 0</inkml:trace>
  <inkml:trace contextRef="#ctx0" brushRef="#br1" timeOffset="121469.739">1175 12830 910 0,'0'0'25'0,"0"0"7"0,0 0-32 16,0-6 0-16,6 1 0 0,-6 0 0 0,9-1 88 0,-7 1 10 15,1 0 2-15,6 0 1 0,0-1-15 0,3 4-3 0,3 2-1 0,-6 0 0 16,6 0-24-16,-3 0-5 0,3 5-1 0,6 0 0 15,-10 3-24-15,1 3-6 0,3-1-1 0,-3 4 0 16,-6-1-8-16,0 0-1 0,-3 6-1 0,3-1 0 16,-6 3-11-16,-6 3 10 0,-3-5-10 0,-3 2 10 15,0 0-10-15,0 0 10 0,-5-2-10 0,2-1 10 16,0 1-10-16,0-3 10 0,0-3-10 0,0 0 10 16,6-2-25-16,-3-3-5 0,6-3 0 0</inkml:trace>
  <inkml:trace contextRef="#ctx0" brushRef="#br1" timeOffset="121640.055">1475 12835 1857 0,'0'0'40'0,"0"0"9"0,0 8 2 0,-3 0 2 0,3-3-42 0,0 3-11 0,0 0 0 0,-3 3 0 15,3-1 13-15,0 3 1 0,0 3 0 0,0 0 0 0,0 3-6 0,0-1-8 16,0 1 11-16,0 2-11 0,3 3 8 0,0-3-8 15,0 0 0-15,3 0 0 0,3 0-8 0,-6-2-9 16,6-3-2-16,3-3-543 16,0-2-109-16</inkml:trace>
  <inkml:trace contextRef="#ctx0" brushRef="#br1" timeOffset="121820.752">1818 13105 1918 0,'0'0'42'0,"0"0"9"0,0 0 1 0,0 0 3 0,0 0-44 0,0 0-11 0,0 0 0 0,0 0 0 16,6 5 26-16,-4 6 3 0,1-3 1 0,-3 2 0 16,0 1-30-16,0 5 0 0,-3-3 0 0,-2 3 0 15,2 2 12-15,-6 1-3 0,-3-3-1 0,3 0 0 32,-3-1-35-32,3 1-7 0,-6-2-2 0,9-1-551 0,0-3-110 0</inkml:trace>
  <inkml:trace contextRef="#ctx0" brushRef="#br1" timeOffset="122271.006">2047 12808 2329 0,'-12'-7'66'0,"12"7"14"16,-3 2-64-16,3-2-16 0,0 0 0 0,-3 5 0 15,3 3 10-15,-3 0-2 0,3 3 0 0,0 0 0 0,3 4-8 0,3-1 0 16,0 4 0-16,-3-2 0 0,0-3 0 0,6 3 0 15,0 0 0-15,3 0 0 0,2-3 0 0,-5 0 0 16,6-2 0-16,3 0 0 0,0-1 8 0,-3-5-8 16,0 1 12-16,3-6-4 0,-4 0 3 0,1 0 0 15,0-8 0-15,0 0 0 0,-3-3-11 0,0-2 8 16,0-3-8-16,-3 0 8 0,3-2-8 0,-9-1 0 16,3 3 0-16,0 0-11 0,-3 3 3 0,-3 3 0 15,0-1 0-15,0 3 0 0,-3 3 8 0,0 0-8 16,3 5 8-16,0 0-8 0,0 0 0 0,0 0 0 0,-3 7 0 0,3 4 0 15,-3 2 8-15,3 3-8 0,0 3 8 0,3 2-8 16,-3 3 8-16,3-1 0 0,0 4 0 0,2 5 0 16,4-1 0-16,-9 4 0 0,9-1 0 0,-6 1 8 15,0-1-8-15,3 0 0 0,-6 1 8 0,3-1-8 16,-3-2 8-16,0 0-8 0,0 2 8 0,0-5-8 16,-3 0 8-16,3-2-8 0,-9-6 10 0,0 3-10 15,0-6 13-15,-5-5-3 0,5 1-1 0,-9-6 0 16,0-6 5-16,3 1 1 0,0-6 0 0,0-2 0 15,3-3-7-15,-5-5-8 0,5-3 11 0,6-8-723 16,0-2-145-16</inkml:trace>
  <inkml:trace contextRef="#ctx0" brushRef="#br1" timeOffset="123005.905">2597 12790 2064 0,'3'-13'59'0,"0"7"12"0,3 1-57 0,3-3-14 16,6 0 0-16,0 0 0 0,6-2 27 0,-3-1 2 16,6 3 1-16,-1-2 0 0,-2 2-14 0,3 0-4 15,-3 0 0-15,0 3 0 0,-1-1-1 0,-2 1-1 16,0 2 0-16,0 1 0 0,-6 2 2 0,3 0 1 15,-6 0 0-15,0 2 0 0,-3 1 1 0,-6-3 0 0,6 3 0 0,-6-3 0 16,6 5 1-16,-3 3 0 0,3-3 0 0,-6-5 0 16,-3 8-4-16,3 3-1 0,0-3 0 0,-3 0 0 15,3-1-10-15,0 1 0 0,0-8 0 0,-3 8 0 16,-3-2 0-16,3-1 13 0,3-5-3 0,-6 3-1 16,0-3 12-16,-3 0 3 0,3 0 0 0,6 0 0 15,0-3-8-15,-6 0-2 0,3-2 0 0,3 2 0 16,-3 1 2-16,3 2 0 0,0-8 0 0,3 2 0 15,0 1-16-15,3 3 0 0,-6-4 8 0,0 1-8 16,0 5 0-16,0 0 0 0,0 0 0 0,0 0 0 16,3-5 0-16,-3 5 0 0,0 0 0 0,0 0 0 15,0-6 0-15,0 6 0 0,0 0 0 0,0 0 0 16,0 0 0-16,0 0 0 0,0 0 0 0,0 0 0 16,0 0 0-16,0 0 0 0,0 0 0 0,0 0 0 15,6-2 0-15,0 2 0 0,3 0 0 0,-3 0 0 16,0-3 0-16,3 3 9 0,-1 0-9 0,1-3 8 0,3 1-8 0,-3 2 0 15,-3 0 0-15,6 0 0 0,-6 0 0 0,0 0 0 16,-6 0 9-16,0 0-9 0,0 0 0 0,0 0 0 16,0 0 0-16,9 0 8 0,-9 0-8 0,0 0 0 15,3 8 0-15,-6 0 0 0,-3 0 0 0,0 0 0 16,0 5 0-16,3 0 0 0,-12 0 0 0,6 3 0 16,-3 0-8-16,-3 0 8 0,1 2-12 0,-1 1 4 15,-3-1 0-15,-3 1 0 0,3 2-1 0,-3-2 0 16,-3-1 0-16,4 1 0 0,-4-1 9 0,3 1-10 15,3-1 10-15,3-5-10 0,3 1 10 0,0-1 0 16,4-3 0-16,5 1 0 0,0 0 0 0,3-3 0 0,6-3 0 0,2 0 0 16,4-2 0-16,6-3 0 0,3 0 0 0,-6 0 0 15,6-3 0-15,0-2 0 0,-1 2 10 0,4-2-10 16,-3-3 10-16,3 3-10 0,-3-3 10 0,-3 5-10 16,-1-5 11-16,-2 3-11 0,0 2 12 0,-3-2-12 15,-3 2 10-15,-3 1-10 0,3-1 8 0,-9 3-8 31,0 0-94-31,0 0-24 0,0 0-5 0,-6 8-1 0</inkml:trace>
  <inkml:trace contextRef="#ctx0" brushRef="#br1" timeOffset="123202.314">2466 13049 2340 0,'0'0'52'0,"0"0"10"0,0 0 2 0,6 0 1 16,3 0-52-16,0 3-13 0,-3-3 0 0,3 5 0 0,3 0 12 0,-6 1 0 16,0 2 0-16,-3 2 0 0,0 4-12 0,-6 4 0 15,3-2 0-15,-6 5 0 0,0-2 0 0,-6 2 9 16,0 0-1-16,0 3 0 0,-3-3-17 0,4 3-4 16,-1-6-1-16,-6 3-690 15,6 3-139-15</inkml:trace>
  <inkml:trace contextRef="#ctx0" brushRef="#br1" timeOffset="123638.29">3175 12385 2487 0,'-12'-16'55'0,"9"8"11"0,-3 3 2 0,3-3 2 0,0 3-56 0,3 0-14 0,0-1 0 0,3 1 0 16,0 0 0-16,-3 5 9 0,9-6-9 0,3 4 8 15,-6-4 5-15,3 4 1 0,3 2 0 0,3 0 0 16,-1 0 10-16,1 2 1 0,3 1 1 0,0 0 0 16,0 5-26-16,0-3 0 0,0 3 0 0,2 0 0 15,-2 2 0-15,-3 4-14 0,0-1 2 0,-3 5 0 16,3 1 12-16,-3 2 16 0,0 0-3 0,-3 6-1 15,0-1-12-15,-1 3-16 0,4 0 3 0,-3 6 1 0,-6-1 12 0,0 1 16 16,0-1-3-16,0 3-1 0,3-3-12 0,-3 1 0 16,0-3 0-16,0-1 0 0,-3 1 0 0,6-3 0 15,-6-5 0-15,0 0 0 0,3-3 0 0,0-5 0 16,-3 0 0-16,0-3 0 0,-3-3 19 0,0-2 1 16,3-8 0-16,-6 6 0 0,-3-4-11 0,-3-2-1 15,0-2-8-15,-6-4 12 0,4 1 1 0,-10 0 0 16,-3 0 0-16,0-1 0 0,-6 4-13 0,-5 2 0 15,-4 0 0-15,0 2 0 0,-5 4-9 0,2 4 9 16,3 3-13-16,4 6-1219 16</inkml:trace>
  <inkml:trace contextRef="#ctx0" brushRef="#br1" timeOffset="124657.734">13825 13660 784 0,'-12'0'17'0,"6"-2"4"0,-3 2 1 0,3-3 0 0,-3 1-22 0,0-1 0 15,6 0 0-15,3 3 0 0,-6-2 28 0,1-1 2 16,2 0 0-16,3 3 0 0,-3-5 74 0,3 5 16 15,0 0 2-15,-3-3 1 0,3 3-19 0,0 0-4 16,0 0-1-16,0 0 0 0,0 0-21 0,0 0-4 16,0 0-1-16,0 0 0 0,0 0-50 0,0 0-11 15,-3 6-1-15,0 2-1 0,-3 0-10 0,0-3-14 0,-3 3 3 0,0 2 1 16,0-2-10-16,-3 0-3 0,-3 0 0 0,0 3 0 16,-3-3 23-16,1 0 0 0,-4 2 12 0,6-2-4 15,-3 0 0-15,3 0 0 0,0 0 0 0,0 0 0 16,0 2 16-16,4 1 4 0,2 0 0 0,3 2 0 15,3 3-40-15,-3 2-7 0,6 1-1 0,0 2-1 16,3 3 21-16,3 5 0 0,0 0 0 0,0 3 0 16,2-1 0-16,1 4-11 0,-3 2 11 0,0 3-8 15,0-3 8-15,-3 2 0 0,-3 1 0 0,0 0 0 16,0 2 0-16,-3 0 0 0,-3 1 0 0,0-4 0 16,-6 1 23-16,1-3 0 0,-1-5 0 0,3 0 0 15,-3-3 2-15,3-5 1 0,0-1 0 0,3-4 0 16,0-6 6-16,0 0 0 0,3-2 1 0,0-3 0 15,3-8-4-15,0 0-1 0,0 0 0 0,9-5 0 16,6-3 9-16,6-6 2 0,6 1 0 0,2-3 0 16,10 0-30-16,6-2-9 0,2-1 0 0,13-2-732 15,5-3-151-15</inkml:trace>
  <inkml:trace contextRef="#ctx0" brushRef="#br1" timeOffset="125388.573">17820 13367 1982 0,'8'-11'56'0,"-2"6"12"0,3 0-54 0,3-3-14 15,0 2 0-15,3-2 0 0,0 0 35 0,0 3 4 16,0 3 1-16,0-1 0 0,-1 3-16 0,1 0-4 16,0 0 0-16,0 5 0 0,0 3-20 0,-3 0 0 15,3 3 0-15,-3 2-8 0,0 5 8 0,0 1 0 16,-4 5 8-16,1 0-8 0,-6 2 9 0,3 6-9 0,-6 2 12 0,-3 1-12 16,0 2 12-16,-3 2-12 0,0 1 12 0,-2 0-12 15,-4 2 8-15,0 0-8 0,-3 3 0 0,3 3 0 16,-3 2 24-16,0-2-3 0,3-3 0 0,-3 2 0 15,3-4-21-15,1 2-13 0,2-3 1 0,0 0 1 16,0 1 11-16,3-1 16 0,0-5-4 0,3 0-1 16,0-2 4-16,0-6 1 0,6 0 0 0,-3-5 0 15,3-3 6-15,3-3 2 0,-3-5 0 0,0 1 0 16,0-4 0-16,0-4 0 0,-3-6 0 0,0 0 0 16,0 0 12-16,0 0 2 0,0-6 1 0,-6 1 0 15,0-3 0-15,-9-3 0 0,0 1 0 0,-6-1 0 16,-3 1-26-16,-8 2-5 0,-13 0 0 0,-3 3-8 15,1 2 0-15,-4 3-12 0,1 0 0 0,-7 3-808 16,0 2-160-16</inkml:trace>
  <inkml:trace contextRef="#ctx0" brushRef="#br1" timeOffset="135718.273">13911 14036 2161 0,'0'-8'61'0,"0"8"14"0,0 0-60 0,0 0-15 16,6-2 0-16,0-1 0 0,0 0 16 0,0 1 1 15,6-1 0-15,-3 3 0 0,6-3 25 0,-3 3 5 16,3 0 1-16,3 0 0 0,2 0-12 0,1 0-1 15,0 3-1-15,3-3 0 0,0 3-16 0,-1-3-3 16,1 0-1-16,0 2 0 0,-3-2-3 0,0 3-1 16,0-3 0-16,-4 0 0 0,1 3-10 0,-3 2 0 15,-3-2 9-15,-3 4-9 0,-3-1 0 0,-3 4 0 0,-3 1 0 0,-6 2 8 16,-3 6-8-16,-6 2 0 0,0 0 0 0,-9 5 0 31,1 4-33-31,-4-1-5 0,0 2-1 0,-6-1 0 16,1 1 7-16,2-2 0 0,0 0 1 0,3 1 0 0,1-1 18 0,2-6 3 0,6-1 1 0,-3-4 0 15,6 1 17-15,3-6 4 0,3-5 1 0,3 0 0 16,3 0 19-16,3-8 3 0,0 0 1 0,6 2 0 16,3-4-1-16,6-1 0 0,3-2 0 0,6-3 0 15,6 0 6-15,2 0 2 0,4-3 0 0,0 3 0 16,-1 1-43-16,1-4 0 0,3 3-13 0,-3-3 3 16,-7 6-17-1,4-3-3-15,-6 0-1 0,0 3-1129 0</inkml:trace>
  <inkml:trace contextRef="#ctx0" brushRef="#br1" timeOffset="135977.316">14894 14277 2318 0,'-3'-8'51'0,"3"8"10"0,0 0 3 0,0 0 1 0,0 0-52 0,0 0-13 16,0 0 0-16,-3 5 0 0,-3 3 31 0,0 3 3 0,0-1 1 0,0 4 0 16,-3-4-12-16,0 3-3 0,-3 3 0 0,3 3 0 31,-3-1-111-31,3 1-22 0,-3-1-5 0,0 1-882 0</inkml:trace>
  <inkml:trace contextRef="#ctx0" brushRef="#br1" timeOffset="136468.862">15272 13936 2397 0,'-12'-16'52'0,"6"10"12"16,3 1 1-16,-3 0 3 0,3 2-54 0,3 3-14 0,0 0 0 0,0 0 0 16,0 0 0-16,0 0-18 0,3 11 4 0,0-3 1 0,-3 5 4 0,3 3 1 15,0 0 0-15,-3 5 0 0,6-5 8 0,-3 2 0 16,3 1 0-16,3-1 0 0,-3 1 0 0,5-3 0 16,4-3 0-16,0 0 0 0,3-2-10 0,0-3 10 15,0-3-12-15,0 0 12 0,-3-5-27 0,2-2 2 16,1-4 0-16,-3-4 0 0,3-1 6 0,-3-2 2 15,-3-3 0-15,0-2 0 0,0-1 7 0,-3 1 2 16,-4-6 0-16,1 3 0 0,-3-1 8 0,-3 6 0 16,0 3 0-16,0 0-8 0,0 2 8 0,0 6 0 15,0 5-9-15,0 0 9 0,-6 0-12 0,6 0 1 16,-3 8 1-16,-2 3 0 0,-1 2-2 0,6 5-1 16,-3 4 0-16,6 1 0 0,-3 7 13 0,6-1 0 15,-4-3 9-15,7 6-9 0,-3 0 18 0,3-1-2 0,3 4-1 0,0-1 0 16,0 1 1-16,0-1 1 0,0 0 0 0,0-2 0 15,-3 2 8-15,0-2 2 0,0-3 0 0,-6-2 0 16,2-1-14-16,-5-2-2 0,-3-5-1 0,1 2 0 16,-4-3 14-16,0-2 4 0,-6 0 0 0,0-5 0 15,-6-1-4-15,0-2 0 0,-3-3 0 0,-3 1 0 16,1-6-12-16,-4 0-4 0,-3-6 0 0,0 1 0 16,3-5-8-16,4-1 0 0,-1-2 0 0,3-1-744 15,6-1-142-15</inkml:trace>
  <inkml:trace contextRef="#ctx0" brushRef="#br1" timeOffset="136697.534">15992 14227 2343 0,'0'0'52'0,"0"0"10"0,0 0 2 0,9 5 2 0,0-2-53 0,0 2-13 16,-9-5 0-16,6 3 0 0,-6-3 35 0,6 5 4 16,-6-5 1-16,0 8 0 0,0 2-12 0,-3-2-1 15,-3 3-1-15,-3 2 0 0,0 0-12 0,-3 1-2 16,-3-1-1-16,0 3 0 16,-3 0-79-16,0 2-15 0,1 1-3 0,-4-1-992 15</inkml:trace>
  <inkml:trace contextRef="#ctx0" brushRef="#br1" timeOffset="137152.911">16540 13690 2415 0,'0'0'53'0,"0"0"11"0,0 0 3 0,0 0 1 0,0 0-55 0,0 0-13 0,0 0 0 0,3-3 0 16,-3 3 28-16,0 0 4 0,9 0 0 0,2 0 0 16,-2 0-12-16,6 3-1 0,0-1-1 0,6 1 0 15,3-1-3-15,0 1-1 0,2 2 0 0,4 1 0 16,6-1-14-16,-3 3 0 0,-4-3 0 0,1 1 0 0,-3 1 0 0,0 1 0 16,-3 3 0-16,-4-3 0 0,1 0 0 0,0 2 0 15,0 1 0-15,-6 0 0 0,-9-1 0 0,3-2 0 16,3 3 0-16,-4-1 0 0,-2 1 8 0,-6-1-8 15,3 1 0-15,-3 0 9 0,-3-1-9 0,-5 6 10 16,-4 0-10-16,-6 0 10 0,6 2-10 0,-9 1 0 16,-3-1 9-16,-3 4-9 0,1-4 8 0,-7 6-8 15,0-3 8-15,-3 0-8 0,-2 0 0 0,5 3 8 16,9-5-8-16,-3 2 0 0,4 0 0 0,2-2 0 16,6-1 0-16,6-2 0 0,3 0 0 0,3 2 0 0,0-4 0 15,6-4 0-15,6 3 0 0,6-2-8 0,-3-3 8 16,12-3-8-16,11 1 8 0,1-6 8 0,0 0-8 0,5-6 11 31,10 1-77-31,5-3-15 0,10-5-3 0</inkml:trace>
  <inkml:trace contextRef="#ctx0" brushRef="#br1" timeOffset="138734.025">939 13629 259 0,'0'0'0'0,"0"0"11"0,0 0-3 0,0 0 0 0,0 0-8 0,0 0 0 0,0 0 0 0,0 0 0 16,0 0 103-16,0 0 19 0,0 0 4 0,6 5 1 16,0 0 1-16,3-2 0 0,3-3 0 0,3 0 0 0,6-3-26 15,0 3-5-15,-6-2-1 0,11-4 0 0,1 4-16 0,6-4-3 16,0 1-1-16,-1 0 0 15,7 0-25-15,3-3-6 0,-1 2-1 0,7-2 0 0,0 0-3 0,2 0-1 16,4-2 0-16,2 2 0 0,1 0 4 0,3 0 0 16,2 0 0-16,4 0 0 0,-7 3-29 0,7-6-6 15,-4 3-1-15,4 0 0 0,-1 6-8 0,-2-3 8 16,2-1-8-16,-8 6 8 0,-4-5-8 0,1 2 0 16,-4-2 0-16,-2 5 0 0,0-3 0 0,-4 1 12 15,-5 2-12-15,3-3 12 0,-13 0-12 0,-2 3 0 16,-3 0 0-16,-3 0 8 0,3 0 4 0,-9 0 0 15,-1 0 0-15,-2-2 0 0,0 2 0 0,-3 0 0 0,0 0 0 16,-3-3 0-16,0 0 6 0,0 3 2 0,3-2 0 0,-9 2 0 16,0-5-12-16,3-1-8 0,0 4 12 0,-3 2-12 15,3-3 0-15,-3 3 0 0,3-8 0 0,-3 3 0 16,0-3 10-16,0 3-10 0,-3-1 8 0,3 1-8 16,0 5 0-16,-3-5 0 0,3 5 8 0,-3-6-8 31,0 1-80-31,-3 2-19 0,0 1-3 0,-3 2-918 0</inkml:trace>
  <inkml:trace contextRef="#ctx0" brushRef="#br1" timeOffset="140495.968">2779 9626 1278 0,'0'0'28'0,"9"0"5"0,0-3 2 0,3 0 1 0,3 3-28 0,0-2-8 15,5-4 0-15,-2 1 0 0,3 2 72 0,6-2 14 16,0 0 2-16,-1 0 1 0,7-1-48 0,0 4-9 15,-3-1-3-15,5 0-520 16,1 3-104-16</inkml:trace>
  <inkml:trace contextRef="#ctx0" brushRef="#br1" timeOffset="141172.979">1862 9652 1680 0,'0'0'48'0,"6"-5"9"0,0-1-45 0,3 1-12 0,0 2 0 0,3-2 0 16,3 3 52-16,-6-1 8 0,3 0 1 0,8 1 1 16,-5-1-41-16,6 3-8 0,3 0-1 0,-3 0-1 0,3 0-11 0,5 0 0 15,7-3-10-15,0 3-546 16,5 0-108-16</inkml:trace>
  <inkml:trace contextRef="#ctx0" brushRef="#br1" timeOffset="141736.673">683 9639 1522 0,'0'0'33'0,"3"-3"7"0,3-2 2 0,6 0 2 0,-3-3-36 0,3 0-8 16,-3 0 0-16,6 0 0 0,3 0 45 0,0 3 7 0,3-3 2 0,2 2 0 15,4 4-26-15,6 2-6 0,-3 2-1 0,8 1 0 16,1 2-21-16,6 3 0 0,2 3 0 0</inkml:trace>
  <inkml:trace contextRef="#ctx0" brushRef="#br1" timeOffset="142534.279">1767 10245 1400 0,'0'0'31'15,"0"0"6"-15,0 0 2 0,0 0 0 0,0 0-31 0,6-3-8 0,3 0 0 0,3 1 0 0,3 2 47 0,2-3 8 16,4 3 1-16,6 0 1 0,-3 0-22 0,6 3-5 16,2-3-1-16,4 2 0 15,3-2-21-15,3 0-8 0,8 0 0 0,-2 0 0 0,2 0 24 0,1 0-2 16,3 0 0-16,-1 3 0 0,4-3-22 0,2 0 0 15,4 0 0-15,-4-3 0 0,4 3 8 0,-4-2 1 16,-2-1 0-16,-1 0 0 0,10 1-9 0,-10-3 0 16,7-1 0-16,-4 1 0 0,-5 2 12 0,3-2 0 15,-7 0 0-15,1-3 0 0,-4 2-12 0,4-1 0 16,-6 1 0-16,-1 1 8 0,1 0-8 0,-3-1 12 16,-4 4-12-16,-5-4 12 0,0 4-12 0,-6-1 0 15,-4 0 0-15,-2 1 0 0,0-1 0 0,-3 1 8 0,-3-4-8 0,0 4 8 16,-6-1 2-16,-3 3 0 0,0-3 0 0,-6 3 0 15,0 0-10-15,0 0 12 0,0-5-12 0,-3 2-575 16,-6 3-121-16</inkml:trace>
  <inkml:trace contextRef="#ctx0" brushRef="#br1" timeOffset="143168.888">2213 11009 1029 0,'9'0'22'0,"6"3"5"0,12-3 1 0,9 3 2 0,2-3-30 0,10 2 0 0,6-2 0 0,11-2 0 15,4 2 23-15,5-3-2 0,-3 3 0 0,7-3 0 16,2-2-21-16,1 5-15 0,2-3 3 0,0 1 0 15,-8-1 25-15,2 0 6 0,0-2 1 0,1 3 0 16,-1-1 48-16,1 0 9 0,-7 1 3 0,-2 2 0 16,2-3-19-16,-6 0-3 0,7 1-1 0,-4 2 0 15,-2 0-34-15,-4 0-7 0,1-3-2 0,-7 3 0 16,1-3-14-16,-3 3 0 0,-4 0 8 0,-2-2-8 0,-4 2 0 0,-2-3 0 16,-6 0 8-16,0 1-8 0,-1-1 0 0,-2-2 8 15,0 0-8-15,-4-3 0 0,-2 2 23 0,3-2-2 16,-6 0 0-16,0 0 0 0,-3 1 10 0,-1-1 1 15,4 2 1-15,-6 1 0 0,3 0-13 0,0 2-4 16,-3 0 0-16,-7-2 0 0,1 3-16 0,-3-1-16 16,-3 0 4-16,-3 1-560 15,-3 2-112-15</inkml:trace>
  <inkml:trace contextRef="#ctx0" brushRef="#br1" timeOffset="143818.582">3949 11890 1458 0,'0'0'32'0,"0"0"6"0,0 0 2 0,6-2 1 0,6-4-33 0,3 1-8 0,5 3 0 0,4-1 0 16,6-2 35-16,6 2 5 0,5 0 0 0,7 1 1 15,6-4 11-15,8 4 1 0,4-1 1 0,5 3 0 16,3 3 2-16,7-3 1 0,2 0 0 0,3 0 0 16,4 2-12-16,-1 1-2 0,-3-3-1 0,4 3 0 15,2-3-29-15,-3 2-5 0,-2 1-8 0,2 0 11 16,-6 2-3-16,0-2 0 0,1-1 0 0,-10-2 0 15,-2 0-8-15,-10 3 0 0,-2-6 0 0,-10 3 8 16,1 0-8-16,-9 0 0 0,-4-2 0 0,-5-1 0 16,-3 0 0-16,-9-2 0 0,-4 2 0 0,-5-2 0 15,0 0 16-15,-6-1-3 0,-6 1 0 0,-3-3 0 16,0 0-13-16,-3 6 9 0,-6-4-9 0,-5 4-1006 16</inkml:trace>
  <inkml:trace contextRef="#ctx0" brushRef="#br1" timeOffset="146468.779">16528 13785 1148 0,'0'0'25'0,"0"0"6"0,0 0 1 0,3-3 0 0,3-2-32 0,0 2 0 15,3-2 0-15,-1 0 0 0,7-1 112 0,0 1 17 0,0 2 3 0,9-2 1 16,9 2-33-16,-7 1-8 0,-2 2 0 0,0 2-1 16,6 4-31-16,-3-1-7 0,2 3-1 0,-2 3 0 15,0-1-32-15,-3 6-6 0,-3 0-2 0,-4 2 0 16,-2 4-12-16,3-1 0 0,-3 0 0 0,-3 3 0 15,-6 0 8-15,-3-1-8 0,0 1 11 0,-6 0-11 16,0 0 13-16,-9-3-4 0,-3 0-1 0,-3-2 0 16,-5-3 8-16,-1 2 2 0,-3-2 0 0,3 0 0 15,3-3 2-15,-6 0 0 0,-5 0 0 0,2-2 0 16,9 0-8-16,0-1-2 0,0-2 0 0,4 0 0 16,-1-3-119-1,3 1-24-15,3-4-5 0</inkml:trace>
  <inkml:trace contextRef="#ctx0" brushRef="#br1" timeOffset="146769.013">17135 13740 1249 0,'12'-5'27'0,"-12"5"5"0,0 0 2 0,0 0 2 0,12-3-28 0,-12 3-8 16,0 0 0-16,0 0 0 0,-3 5 46 0,-6 0 8 15,-6 3 2-15,-3 3 0 0,0 0 1 0,0-1 1 16,4 3 0-16,-4 3 0 0,0 0-4 0,3 3-1 16,3-3 0-16,-3 5 0 0,3 0-19 0,3 0-4 15,3 3-1-15,0 0 0 0,3-1-9 0,0 4-3 16,0-3 0-16,6 2 0 0,3-2 6 0,0 0 1 0,-3 0 0 0,6-1 0 16,0-1 3-16,3-1 1 0,0 0 0 0,0 0 0 15,0 0 3-15,6-2 1 0,2-3 0 0,-2 0 0 16,0-6-4-16,3 1 0 0,9-6 0 0,-3 0 0 15,-4 3-8-15,4-8-3 0,-3 3 0 0,3-6-744 16,0 1-149-16</inkml:trace>
  <inkml:trace contextRef="#ctx0" brushRef="#br1" timeOffset="147103.332">16620 13809 1688 0,'0'0'37'0,"6"-3"8"0,6 0 2 0,6-2 0 0,3 2-38 0,-4 1-9 16,-2-1 0-16,6 0 0 0,9 3 122 0,-3 0 22 15,-6 3 5-15,-1 0 1 0,4 2-136 0,0 0-27 16,0 3-6-16,-6 3-1 0,0 2 28 0,-1 0 4 15,1 1 2-15,-3 4 0 0,-6 1-4 0,0 2-1 16,3 5 0-16,-6 1 0 0,-3-1-1 0,-3 1 0 16,0 2 0-16,0-3 0 0,0 1-8 0,-3-1 10 15,-9 1-10-15,0-1 10 0,0 0-10 0,-6 1 12 16,-6-3-12-16,-5 0 12 0,2-3-12 0,-3 2 8 16,-6-1-8-16,1-1 8 0,-4-3-8 0,3-2 0 0,7 3 0 15,5-6-691-15,0-2-133 0</inkml:trace>
  <inkml:trace contextRef="#ctx0" brushRef="#br1" timeOffset="147436.241">17266 13777 1739 0,'-33'-13'49'0,"21"7"11"0,3 4-48 0,0-4-12 0,3 4 0 0,-2-1 0 16,-4 0 29-16,6 1 3 0,6 2 1 0,0 0 0 16,-9 2-21-16,9-2-12 0,0 0 12 0,3 6-12 0,-3 2 0 0,-3 0 0 15,0 2 0-15,0 3 0 16,3 1 28-16,-3 2-2 0,-3 2 0 0,3 3 0 0,3-2 6 0,-3 5 2 16,-3-1 0-16,3 4 0 0,-6-1-2 0,3 1 0 15,3 2 0-15,-3-3 0 0,-3 1-4 0,6-3 0 16,3 2-1-16,-3-5 0 0,3 3-8 0,0-3-2 15,6-2 0-15,0-1 0 0,3 1 17 0,3-3 3 16,0-3 1-16,6 0 0 0,9-2 5 0,-4-3 1 16,-2-3 0-16,6-2 0 0,6-1-21 0,-1-2-4 15,-5-5-1-15,3 0 0 16,-3-6-62-16,0 0-12 0,-1 1-2 0,-8-6-1069 16</inkml:trace>
  <inkml:trace contextRef="#ctx0" brushRef="#br1" timeOffset="147736.24">16632 13856 1052 0,'56'6'29'0,"-35"-4"8"0,-6 3-29 0,12 1-8 0,6-1 0 0,-1 3 0 16,-5-3 113-16,3 6 22 0,-3-1 4 0,0 4 1 16,-7-1-58-16,1 3-11 0,-6 0-3 0,0 2 0 15,0 1-21-15,-3 2-5 0,-9-3-1 0,-3 4 0 0,0 1-3 0,-3-1-1 16,-6 1 0-16,-3 1 0 0,-3 3-13 0,-3-1-2 16,0 1-1-16,-5-1 0 0,-7-2-4 0,0 0-1 15,0-1 0-15,-2 1 0 0,-4 0-16 0,0 0 0 16,6-3 0-16,4-5-644 15,2 2-129-15</inkml:trace>
  <inkml:trace contextRef="#ctx0" brushRef="#br1" timeOffset="148002.011">17248 13769 1821 0,'-9'0'40'0,"-3"0"8"0,3 0 1 0,-3 5 3 0,-8 1-41 0,2-1-11 0,6 0 0 0,3 6 0 16,-3 2 0-16,3 0 0 0,-3 3 0 0,3 3 0 15,3 2 0-15,0 3 0 0,0 2 0 0,6 0 0 16,6 4 0-16,-3-1 12 0,0-3-2 0,3 1 0 16,3 2 30-16,3-3 7 0,3 1 1 0,0-4 0 15,-3 4-8-15,9-3 0 0,11-1-1 0,1 1 0 16,0-3-11-16,8 1-3 0,1-1 0 0,6-5-681 15,2-3-136-15</inkml:trace>
  <inkml:trace contextRef="#ctx0" brushRef="#br1" timeOffset="149513.741">13968 8805 921 0,'0'0'20'0,"0"0"4"0,0 0 0 0,0 0 4 0,9 0-28 0,0-2 0 0,0-1 0 0,0 0 0 15,3 1 62-15,2-1 7 0,1 0 2 0,3 1 0 16,3-1 1-16,3 1 0 0,0-1 0 0,2-2 0 16,4 2-1-16,-3-2 0 0,6-1 0 0,-1 1 0 15,4 0-18-15,-3-1-3 0,0 1-1 0,-1 0 0 16,4 2-25-16,-3 1-6 0,-3-1-1 0,-1 3 0 15,1 3-17-15,-3 2 0 0,-3-2 0 0,-6-1 0 16</inkml:trace>
  <inkml:trace contextRef="#ctx0" brushRef="#br1" timeOffset="150215.57">14212 9586 1310 0,'0'0'28'0,"9"-3"7"0,0-2 1 0,0 0 1 0,3-1-29 0,-3 1-8 16,0 2 0-16,-1-2 0 0,1 2 36 0,0 1 5 15,-3 2 2-15,-6 0 0 0,0 0-35 0,6 0-8 16,-6 0 0-16,0 0 0 0,9 2 0 0,-9-2 0 16,6-2 0-16,0 2 0 0,0 2 0 0,3-2 0 0,0 3 0 0,3 2 0 15,6-2 0-15,-1 0-11 16,1 2 11-16,6-2-8 0,12-1-12 0,-3 4-1 0,5-4-1 0,1 4 0 31,3-4-22-31,2 1-5 0,7-1-1 0,3-2-324 0,2 3-65 0</inkml:trace>
  <inkml:trace contextRef="#ctx0" brushRef="#br1" timeOffset="151456.995">14420 10361 634 0,'0'0'17'0,"0"0"6"0,6-3-23 0,3 1 0 15,-3-1 0-15,3 1 0 0,3 2 44 0,0 0 5 16,-3-3 1-16,6 3 0 0,0 0 14 0,-1 0 2 0,4 0 1 0,6 3 0 16,-3-1-7-16,9 1-2 15,0-1 0-15,2 1 0 0,7 0-12 0,3 2-2 16,2 0-1-16,10 1 0 0,2-1-14 0,7 3-2 0,-1 0-1 0,7 0 0 16,2-6-16-16,7 4-10 0,2 2 12 0,0 0-12 15,1-6 10-15,2 6-10 0,3-5 8 0,1 2-8 16,-4 0 0-16,3-5 8 0,-5 3-8 0,-1 0 0 15,4-1 0-15,-10 1 0 0,3 0 0 0,-5-1 0 16,-7 1 0-16,1-3 0 0,-4 0 0 0,-8 0 0 16,-4 0 9-16,-5 3-9 0,0-1 10 0,-7-2-10 15,-11 3 11-15,-3-1-11 0,-3 1 12 0,-6-3-12 16,-6 0-10-16,-9 0-9 0,0 0-1 0,0 0-659 16</inkml:trace>
  <inkml:trace contextRef="#ctx0" brushRef="#br1" timeOffset="151875.919">15629 11054 1443 0,'24'-5'32'0,"-7"5"6"0,7 0 2 0,9 0 0 0,6 0-32 0,5 0-8 0,7 3 0 0,3-1 0 16,-1 4 39-16,7-4 5 0,2 4 2 0,7-4 0 15,2 3-34-15,3-2-12 0,1 0 0 0,5 2 9 16,10-2 0-16,-4-1 0 0,-9 1 0 0,4 0 0 16,-1-1 2-16,3-2 0 0,-5 0 0 0,2 0 0 15,-2 3-3-15,-7-3-8 0,-3 0 12 0,-5 0-4 16,-7-3 12-16,4 3 1 0,0-2 1 0,-7 2-544 15,-11 0-109-15</inkml:trace>
  <inkml:trace contextRef="#ctx0" brushRef="#br1" timeOffset="159686.676">454 8678 1526 0,'-15'-5'33'0,"6"5"7"0,1-3 2 0,-4 1 2 0,-3-1-36 0,3 0-8 0,-6-2 0 0,6 0 0 16,3 2 84-16,3-5 14 0,-3 3 3 0,0 0 1 15,9 5-54-15,-9-11-10 0,6 1-2 0,3-1-1 16,-6-2-27-16,6 0-8 0,6-3 0 0,-3 0 0 16,3-3-12-16,-3 1-7 0,6-3-1 0,0 2 0 15,3-5 0-15,0 3-1 0,0 0 0 0,3-3 0 0,-3 3 9 0,0-3 3 16,0 3 0-16,2 5 0 0,-2-2 9 0,-3 4 0 16,-6 1 0-16,6 2 0 0,-6 6 23 0,-3 5 6 15,0 0 2-15,0 0 0 0,0 0-6 0,0 0-1 16,6 8 0-16,3 3 0 0,-3 5-14 0,9 2-10 15,-3-2 12-15,-3 0-12 0,6 0 8 0,2 0-8 16,1-1 0-16,3 1 0 0,3 0 11 0,3-3-11 16,-3 3 10-16,5-5-10 0,7 0 21 0,6-4-1 15,-7-1-1-15,10 2 0 0,-3-3-7 0,-4-2 0 16,7-1-1-16,3 1 0 0,-7 0-2 0,10-1 0 16,0-2 0-16,-1 3 0 0,1-3-1 0,-1 2-8 15,1-2 12-15,0 3-4 0,-7-3 0 0,4 3-8 0,5-1 12 0,4 1-4 16,-6 0-8-16,8-1 12 0,-8 4-12 0,5-4 12 15,4 1-12-15,2-3 8 0,4 0-8 0,-1 0 8 16,4-3-8-16,5 1 0 0,1-4 0 0,2-2 8 16,6 0 2-16,1 1 0 0,-1-4 0 0,0 0 0 15,-8 1-10-15,8-3 0 0,3 2 0 0,-5 3-11 16,-4-3 11-16,-2 4 0 0,-4 1 8 0,0 1-8 16,-2 0 0-16,-4 2 0 0,4 0 0 0,-7 3 0 15,1-2 0-15,2 2 0 0,-2-3 0 0,2 3 0 16,7-3 0-16,2 1 0 0,-5 2 8 0,2-6-8 15,4 1 8-15,-4-3-8 0,6 0 10 0,1 3-10 16,-4-3 0-16,4 0 8 0,-4-2-8 0,3-1 0 16,-5 3 0-16,-1 0 0 0,-2-2 8 0,-7 2-8 15,1 0 0-15,-4 0 0 0,-5 0 0 0,-1 2 0 0,1 1 0 16,-6 3 0-16,-4-1 0 0,1 0 0 0,-3 3 10 0,-4-2-10 16,-2 2 10-16,3-3-10 0,-1 0 12 0,1 1-4 15,-3-1-8-15,0 0 12 0,-4 1 1 0,4 2 0 16,0-6 0-16,-4 6 0 0,-2-2-13 0,-3-1-8 15,0 1 8-15,0 2-13 0,-7-6 13 0,1 4 0 16,-3-1 0-16,0 0 0 0,-3 1 10 0,0-1-2 16,-3-2 0-16,-3 2 0 0,-1 0 8 0,1 1 2 15,0-1 0-15,-3 0 0 0,3 1 1 0,-3-1 0 16,0-2 0-16,6 0 0 0,0 2-19 0,3-5 10 16,-3 0-10-16,6 0 8 0,-4 0-8 0,7-2-17 15,3 2 4-15,0-3 1 0,-3-2 12 0,-3 5 16 0,2-3-3 0,-2 3-1 16,0 0-12-16,-3-2 0 0,-3 2 0 15,0 0 0-15,-3 3 0 0,0-1 0 0,0 1 0 0,-3 2 0 16,0-2 13-16,-3 0-3 0,0 2-1 0,0-2 0 16,2 2 7-16,1-2 0 0,-3 2 1 0,3 1 0 15,-3-4-9-15,3 4-8 0,0-1 9 0,0 1-9 16,0-4 0-16,0 4 0 0,0 2 0 0,0-3 0 16,-6 3 0-16,0 0 0 0,0 0 0 0,0 0 0 15,0 0 0-15,0 0 0 0,0 0 0 0,0 0 0 16,0 0 0-16,0 0 0 0,-3 5-8 0,-3 3 8 15,0 0 0-15,-3 0-8 0,0 5 8 0,0-2 0 16,0 2 0-16,0 3-8 0,4 0 8 0,-1 2 0 16,-3 1-11-16,3 2 11 0,3 3-10 0,0 0 10 15,3 2-8-15,-3 3 8 0,3 0 0 0,-3 3-9 16,3-3 9-16,0 3 8 0,0 2-8 0,0-2 11 16,0 5-11-16,0 0 0 0,-3 3 0 0,3 2-11 0,0 3 3 15,0 0 0-15,0 0 0 0,3 0 0 0,-3 0 8 0,3-3 0 16,0-2 0-16,3 2 0 0,-3 1 0 0,3-1 0 15,0 0 0-15,2-2 0 0,1 0 0 0,0-6 14 16,3 1-3-16,-3-6-1 0,3 0-10 0,0-5 0 16,0-3 0-16,0 3 0 0,0-6 0 0,-3-2 13 15,-3 0 0-15,3-3 0 0,-1 0-13 0,1-2-13 16,-6-3 2-16,0 2-797 16,-3 4-159-16</inkml:trace>
  <inkml:trace contextRef="#ctx0" brushRef="#br1" timeOffset="161748.478">380 12229 1818 0,'-6'-16'40'0,"3"11"8"0,-3-3 1 0,3-3 3 0,0 6-42 0,-3-3-10 0,3 0 0 0,-3 0 0 15,0 0 68-15,6 3 11 0,-6 0 2 0,6 5 1 16,-3-6-56-16,3 1-11 0,0 3-3 0,0 2 0 16,0 0-12-16,0 0 0 0,9-3 0 0,-9 3 0 0,12 0 0 0,0 0-18 15,6 0 4-15,-3 0 1 16,6 0 13-16,2 0-12 0,1 0 12 0,3 0-12 0,6 5 12 0,-3-5-11 15,2 0 11-15,7 3-10 0,0-1 10 0,5-2 0 16,4 3 0-16,6 0 0 0,2-3 0 0,1 0 0 16,-1 0 0-16,7 0 0 0,5 0 0 0,-2 0 0 15,5 2 8-15,0-2-8 0,-2 3 0 0,2 2 8 16,-2-2-8-16,5 2 0 0,1 1 0 0,-4 1 9 16,1 1-9-16,-1-2 0 0,3-4 14 0,4 4-4 15,-4-4-1-15,4 1 0 0,-7-3 5 0,0-3 1 16,4 1 0-16,-1-4 0 0,4 1-2 0,-4 0 0 15,-2-3 0-15,-1 3 0 0,-3-6-2 0,-2 3-1 0,2 0 0 0,-2 3 0 16,-4-3-10-16,-5 5 0 0,-3 1 0 0,-10-1 0 16,1 0 0-16,-6 1 0 0,-1 4 8 15,-5 1-8-15,-3-3 14 0,-3 5-2 0,-7-2-1 0,-2 2 0 16,0-2 8-16,0 2 1 0,-9-2 1 0,3 2 0 16,0 0-6-16,-3-2-2 0,0 2 0 0,-4 1 0 15,1-1-5-15,0 0 0 0,0 0-8 0,0 1 12 16,3-4-12-16,-9-2 8 0,12 8-8 0,-9-2 0 15,3 2 8-15,3-3-8 0,-6 3 0 0,6-3 9 16,-3 3-9-16,-3 3 0 0,3-3 0 0,-3 2 0 16,0 1 0-16,3-1 0 0,-6 3 0 0,3 1 0 15,3-1 0-15,-3 3 0 0,0 5 0 0,0 0 0 16,0 3 0-16,-1 2 0 0,-2 4 0 0,3-1 0 16,-3 5 0-16,0 0 0 0,0 6 0 0,-3 2 0 15,6-2 0-15,-6 2 0 0,3-2 0 0,-2 2 0 16,-1 1 0-16,0 2 12 0,0 2-12 0,0 4 12 0,-3-4-12 15,3 1 0-15,0 0 0 0,0-6-11 0,0 0 11 0,0-2 16 16,0 0-4-16,0-6-1 0,0 3 9 0,3-5 1 16,3 0 1-16,-3-6 0 0,3-2-5 0,-3-3-1 15,3-2 0-15,0-4 0 0,-3-4-1 0,3 0-1 16,0-4 0-16,-3-7 0 0,0 0 9 0,0 0 1 16,0 0 1-16,0 0 0 0,-6-2 5 0,-3-3 1 15,3-3 0-15,-9-3 0 0,0 0-17 0,-3 1-3 16,-9-1-1-16,1 3 0 0,-7 3-10 0,-3 0 0 15,-2-1 0-15,-10 4 0 16,0 4-26-16,-5 1-4 0,-4 2-1 0,-8 3 0 0,-1 3 15 0,1 0 4 0,5 2 0 0,1 0 0 16,-4 0 12-16,1 0 0 0,-4 3 0 0,4 0-9 15,-4 0 9-15,4 3 0 0,-1-4 0 0,-2 4 0 16,-4-1 0-16,1 1 0 0,-4 0 0 0,1-1 0 16,5-2 0-16,-2 2 0 0,-1-2 0 0,1 3 0 15,-1-3 0-15,4-3 0 0,5 0 0 0,4 0 0 16,-4 1 0-16,10-4 0 0,-1-2 8 0,1 0-8 15,2-3 9-15,3-2-9 0,4 2 12 0,5-2-12 16,3 2 0-16,3-2 0 0,1-3 0 0,2 0 0 16,3 3 11-16,0-3-11 0,6-3 10 0,-2 3-10 15,-1-3 0-15,3 1 8 0,0-1-8 0,3 3 0 16,-6-5 0-16,6 2 0 0,0 0 0 0,-2 1 0 16,5-1 0-16,-3 0 0 0,3 3-11 0,-3-2 11 15,6-1 0-15,-3 1 0 0,6-1 0 0,-3 0 0 16,6 1 18-16,-6-1 11 0,6 0 3 0,-2-2 0 0,2-3-32 0,3 3 0 15,0-3 0-15,0 0 0 0,0-3 0 0,0 1 0 16,3-1 0-16,2-5 0 0,-2 0 0 0,0 1 0 16,3-1 0-16,-3-6 0 0,3 4 0 0,-6-3-10 15,3-3 10-15,-3 0-8 0,0-5 8 0,-3 3 0 16,3-4 8-16,-9-1-8 0,-3-1 0 0,4 0 9 16,-1 0-9-16,0-2 0 0,0 0 0 0,-3-1 0 15,0-2 0-15,-6 0 0 0,6 0 13 0,3-3-4 16,-3 1-1-16,0-1 0 0,3 0 4 0,1 1 0 15,-4-4 0-15,6 1 0 0,-3-3-4 0,3 0-8 16,6-5 12-16,-6 0-4 0,3-1-8 0,3 1 0 0,-6-3 0 16,3 5 8-16,3-2-8 0,-6 5 0 0,3-2 0 0,0 4 0 15,-6 1 0-15,9 5 0 0,-12 3 0 16,12-1 8-16,-9 6-8 0,3 3 10 0,3-1-10 0,-3 6 10 16,3 2-10-16,0 6 0 0,3 3 9 0,-6 2-9 15,4 0-9-15,2 8-7 0,0 0 0 0,0 0-1 31,0 0-98-31,8 10-19 0,-5 4-4 0,6 1-675 0,0 9-135 0</inkml:trace>
  <inkml:trace contextRef="#ctx0" brushRef="#br1" timeOffset="165639.523">13801 13356 1472 0,'-15'-8'32'0,"9"6"8"0,-3-1 0 0,-2-2 1 0,-1 2-33 0,0 0-8 0,0-2 0 0,-3 5 0 15,0-5 48-15,0 2 8 0,0 0 2 0,3 1 0 16,0-3-21-16,-2 2-4 0,2 3-1 0,0-3 0 16,6 1-23-16,-3-4-9 0,0 4 0 0,0-4 9 15,3 1-9-15,0 2 0 0,3-2-10 0,0 0 10 16,3 2 0-16,0-2-9 0,6 0 9 0,-6 5 0 15,3-3-11-15,6-2 11 0,0 2-13 0,3 0 5 16,0 1 8-16,3 2 0 0,0 0 0 0,-1 2 0 16,4 4 11-16,3-1 4 0,0 3 1 0,3-3 0 15,0 6 2-15,2-3 1 0,4 0 0 0,0 0 0 0,6 0-9 0,2-1-2 16,1 1 0-16,6 0 0 0,-1-2-8 0,7 2 0 16,0-3 0-16,2-2 8 0,1-1-8 0,5-4 0 15,4-4 9-15,5-2-9 0,1-2 10 0,5-6-2 16,0 0-8-16,7-5 12 0,2 0-4 0,3-3 0 15,-2 0-8-15,-1 0 12 0,3 0-12 0,4 3 11 16,-4 3-11-16,-3 2 10 0,-8 5-2 0,-1 1 0 16,-5 2 0-16,-4 2 0 0,-2 1-8 0,-4 5-11 15,-2 5 3-15,-7 1 0 0,-5-1 8 0,0 3 8 16,-4 0-8-16,-2 0 11 0,3 2-11 0,-1-2 0 16,4 3 0-16,3 0-11 0,-1-4 11 0,4 1 0 15,-3-2 0-15,5-4 0 0,7-2 0 0,-1-2 0 0,-2-1 10 0,2-2-10 16,10-1 0-16,-4-1 0 0,-2-4 0 0,-4 0 0 15,7 1 10-15,-4 2-10 0,-2-3 10 0,-7 3-10 16,-8 3 9-16,0 0-9 0,2 2 8 0,-8 0-8 16,-9 1 8-16,0 2-8 0,-1-3 8 0,-5 3-8 15,-3 3 15-15,0-1-3 0,-3 1 0 0,-1 0 0 16,1-1 2-16,-6 1 0 0,-3 0 0 0,3-3 0 16,6 2 0-16,-6 1 0 0,-12-3 0 0,9 0 0 15,9 0 0-15,-3-3 0 0,-4 1 0 0,4-1 0 16,3 0 3-16,0-5 1 0,0 3 0 0,0-3 0 15,0 3-10-15,2-3-8 0,-2 0 12 0,-3 3-12 16,3-3 9-16,0 3-9 0,-3-1 0 0,0 1 9 16,-3 2-9-16,2 1 0 0,1-1 0 0,-6 3 0 15,3-5 10-15,-3 5 0 0,0-3 0 0,0 3 0 16,-3 0 11-16,3 0 3 0,-6 0 0 0,3 3 0 0,-6-3-5 16,9 2-1-16,-3 1 0 0,0 2 0 0,0 1-10 0,-6-6-8 15,8 2 12-15,-2 4-12 0,0-1 0 0,0 3 0 16,-3-3 0-16,3 0 0 0,-3 1 0 0,3-1 8 15,-3 0-8-15,3 3 10 0,0-3-10 0,-3 3 0 16,3 0 0-16,3 3 8 0,-3-1-8 0,0 4 0 16,0-1 0-16,0 3 0 0,3-3 0 0,0 3 0 15,0 0 0-15,2 5 0 0,1 0-9 0,0-2 9 16,0 2 0-16,3 3 0 0,-3-1 0 0,3 4-8 16,0-1 8-16,-3 6 0 0,3 0 0 0,-4 2 0 15,1 1 11-15,0 2-11 0,-3 2 0 0,0 1 0 16,-3 0-10-16,0 5 10 0,-3 0 0 0,0 0 0 0,-6 2 0 0,3 1 0 15,-6 2 9-15,3 0-9 0,0-2 10 0,-3 2-10 16,0-2 11-16,0 0-11 0,0-1 12 0,3-2-12 16,-3 3 10-16,0-6-10 0,3 1 8 0,0-4-8 15,0 1 0-15,-2 0 0 0,2-3 8 0,0 0-8 16,3 0 0-16,-3 0 0 0,0 0 0 0,-3 0 0 16,0 0 18-16,3-3 2 0,-3 1 0 0,0-1 0 15,0-2-20-15,3 0-14 0,-3-3 2 0,-3-3 1 16,6 1 19-16,-6-1 4 0,3-5 1 0,0 0 0 15,-3 1 8-15,6-7 2 0,-6 1 0 0,3 0 0 16,0-5 0-16,0-3 0 0,1 0 0 0,-1-3 0 16,0 0-1-16,-3-2 0 0,0-3 0 0,-3-3 0 15,0 1-4-15,3-4-1 0,-6 1 0 0,0-3 0 16,-6 0-9-16,1 0-8 0,-4 0 12 0,-3 0-12 0,-3-2 0 0,-3 2-19 16,-2 0 3-16,-4 3 0 15,-6-1-12-15,-5 1-1 0,-4 2-1 0,1-2 0 0,-1 2 10 0,-2 1 1 16,-7 2 1-16,-2-3 0 0,-1 3 8 0,-5 0 2 15,-10 0 0-15,-5 3 0 0,0-3 8 0,-4 5 0 16,-5-2 0-16,-3 2 0 0,0-2 0 0,-7 2 0 16,-2 0 0-16,3 0 0 0,3 1 0 0,-3-4 9 15,0 4-1-15,-1-4-8 0,4-2 11 0,3 3-11 16,0-3 10-16,-1 0-10 0,7 0 14 0,3 0-3 16,3 0-1-16,2 0 0 0,-2 0-2 0,3 3 0 15,2-3 0-15,1 2 0 0,-1-2-8 0,4 3 0 16,0 0 9-16,-1-1-9 0,4 1 8 0,-1 0-8 0,4 2 10 0,3 0-10 15,2 0 9-15,1 1-9 0,5 2 8 0,4-3-8 16,5 0 10-16,0 0-10 0,7 1 12 0,-4-1-12 16,6 0 9-16,4 1-9 0,-4-1 0 0,0-2 9 15,1 5-9-15,8-3 0 0,0 0 0 0,6 0 0 16,1 1 0-16,-1 2 0 0,3-6 0 0,3 4 0 16,0 2 0-16,0-3 0 0,4 0 0 0,-1 0 0 15,6-2-8-15,-3 0 8 0,3-1 0 0,0 1 0 16,6-3 0-16,-3 0 0 0,3 0 0 0,0 0 8 15,-3-3-8-15,9 3 0 0,0 0-12 0,-6-5 12 16,4-3-10-16,-1 3 10 0,0 0 0 0,-3-3-9 16,0 2 9-16,3-2 0 0,-3-2 8 0,3 2-8 15,-3-3 0-15,-3 1 0 0,3 2 0 0,-3-3 0 16,6-2 0-16,-6 0 0 0,-3-1 0 0,3-1 0 0,0-4 0 0,0-2 0 16,0 0 0-16,1-6 8 0,2-4-8 15,0-7 11-15,6-7-11 0,-3-5 12 0,0-8-20 0,6-3-4 16,3-8-1-16,3-2 0 0,-1-8 13 0,7 2 0 15,0 0 0-15,3 6 0 0,0 2-10 0,-3 5 10 16,0 4-10-16,0 1 10 0,-4 4 0 0,-2 2 0 16,0 5 0-16,0 1 0 0,0 4 0 0,-6 1 0 15,0 5 8-15,0-3-8 0,0 6 12 0,-3-3-12 16,0 0 12-16,0 2-12 0,0 6 8 0,0 0-8 16,-3 0 0-16,3 3 0 0,3 2 0 0,-3 0 0 15,0 3 0-15,3 2 0 0,0 1 0 0,3 2 0 16,0 0 0-16,3 0 0 0,0 3 0 0,3 0-11 0,3-1 11 0,2 1-10 15,4 0 10-15,0-3-13 16,3 3 5-16,6 0 8 0,-1-1-10 0,7 1 10 0,3 0 0 0,-3 0-9 16,2 2 9-16,1 1 0 0,-3-1-9 0,2 0 9 15,-5 1 0-15,3 2 0 0,-6 0-9 0,2 3 9 16,-2-1 0-16,0 6 0 0,-6 3 0 0,3 0 0 16,2-1 0-16,-5 4 0 0,-3 1 0 0,0 1 0 15,0 0 0-15,-1 6 0 0,1-6 0 0,0 2 0 16,-3 1-18-16,0-1 3 0,3-2 1 0,-3 3 0 31,-4-3-78-31,4 2-15 0,-3-2-3 0,0 3-658 0,3-3-132 0</inkml:trace>
  <inkml:trace contextRef="#ctx0" brushRef="#br1" timeOffset="176740.022">20001 6660 1494 0,'-20'8'32'0,"11"-3"8"0,-3 0 0 0,3 0 3 0,-3 3-35 0,6 0-8 16,0 0 0-16,3-3 0 0,-3 1 39 0,6-6 5 15,-3 2 2-15,3-2 0 0,0 0-7 0,0 0-2 16,0 0 0-16,0 0 0 0,0 0-19 0,0 8-4 16,0-8-1-16,0 6 0 0,-3-1 7 0,3-5 2 15,0 0 0-15,0 0 0 0,-3 8-1 0,0-3 0 16,3-5 0-16,0 8 0 0,0-8-8 0,0 8-1 16,-3 0-1-16,6 0 0 0,0 3-11 0,0 2 12 15,-3 5-12-15,0 6 12 0,6 5-12 0,-3 3 0 16,-3 5 0-16,0 5 0 0,0 1 0 0,0 2 0 0,0 5 0 0,-3 0 0 15,0 6 0-15,-3-3 0 0,0 2 0 0,0-2 0 16,0-3 0-16,-3 1 0 0,0-1 0 0,0-2 0 16,-2-3 10-16,-1 0 0 0,3-3 0 0,-3-2 0 15,3-6 2-15,0-2 1 0,3-1 0 0,0-4 0 16,-3-6-13-16,3-2 11 0,0-1-11 0,0-5 10 16,0 1-10-16,3-7 0 0,-3 1 0 0,6-8 8 31,0 0-109-31,-3-8-23 0,3-7-4 0</inkml:trace>
  <inkml:trace contextRef="#ctx0" brushRef="#br1" timeOffset="177072.944">20061 6644 1504 0,'-3'-11'43'0,"3"6"9"0,3 2-42 0,-3 3-10 16,3-5 0-16,0-3 0 0,3 0 68 0,3 3 12 16,0-3 3-16,0 0 0 0,0 3-36 0,2-1-7 15,1 1-2-15,0 0 0 0,3 2-7 0,0-2-2 16,0 2 0-16,0 0 0 0,3-2-7 0,2 0-2 15,1 2 0-15,6-2 0 0,3 2-6 0,0-2-2 0,2-3 0 0,7-3 0 16,6 4-12-16,-1-1 8 0,4-6-8 0,6 1 0 16,2 0 0-16,-2-3 0 0,-1 0-11 0,-2 0 11 15,-1 0-16-15,-2 1 4 0,-3-1 0 0,-7 2 1 16,-2 1-7-16,-3 5-2 0,0-5 0 0,-4 8-576 16,-5-3-115-16</inkml:trace>
  <inkml:trace contextRef="#ctx0" brushRef="#br1" timeOffset="186028.065">17492 2204 1456 0,'0'0'41'0,"-3"-8"9"0,-6 3-40 0,0-6-10 15,6 3 0-15,0 3 0 0,3-3 88 0,0 3 16 16,-6-1 4-16,6 6 0 0,0 0-80 0,0 0-15 15,0 0-3-15,0 0-1 0,0 0-9 0,0 0-17 16,0 0 4-16,0 0 1 0,0 0 12 0,0 0-9 16,0 0 9-16,-3 11-8 0,0-6 8 0,3 3-13 15,6 0 5-15,6 3 8 0,3-6-13 0,6 6 5 16,-3-1 8-16,15-2-13 0,11 3 21 0,4-3 4 16,2 0 0-16,10 0 1 0,3-3 39 0,11 0 8 0,9 0 2 0,7-5 0 15,2 3 10-15,12-3 3 0,6-3 0 16,6 1 0-16,6-1-8 0,6-2-2 0,9 0 0 0,6-3 0 15,6 0-17-15,-3 0-4 0,3-3-1 0,-1 3 0 16,10 3-5-16,-6-3-1 0,-3 0 0 0,-3 3 0 16,-6-1-1-16,-6-1 0 0,-4 1 0 0,-5-2 0 15,-11 6-7-15,-10-1-1 0,-3-5-1 0,-6 5 0 16,-8 1-13-16,-7 2-2 0,-15 0-1 0,-2 0 0 16,-10 0-11-16,-2 0 0 0,-9 0 0 0,-4 0 0 15,-8-6 0-15,-6 12 0 0,-3-6 0 0,0 5-11 16,-6-5-34-16,-6 3-7 15,-9-3-2-15,0 0 0 0,0 0-74 0,-9 8-16 0,0 2-2 0,-6-4-606 16,0 7-122-16</inkml:trace>
</inkml:ink>
</file>

<file path=ppt/ink/ink1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8-10-16T21:24:02.611"/>
    </inkml:context>
    <inkml:brush xml:id="br0">
      <inkml:brushProperty name="width" value="0.05292" units="cm"/>
      <inkml:brushProperty name="height" value="0.05292" units="cm"/>
    </inkml:brush>
  </inkml:definitions>
  <inkml:trace contextRef="#ctx0" brushRef="#br0">14468 13052 1756 0,'36'-5'39'0,"-13"2"8"0,4-2 1 0,12-1 1 0,3 4-39 0,8-4-10 0,10 4 0 0,8-1 0 15,7-2 68-15,5 2 12 0,0-2 3 0,10 0 0 16,5-1-57-16,3 1-11 0,0 0-3 0,4-1 0 16,2-1-4-16,0-1-8 0,0 0 11 0,0 0-11 15,3-6 10-15,1 7-10 0,-7-4 8 0,3 3-8 16,0-3 0-16,-3 1 8 0,-2-1-8 0,-1 3 0 0,0-2 0 0,-3 2 0 16,-5-3 0-16,-7 1 0 0,0 2 0 0,-2 2-12 15,-10-2 2-15,-5 3 1 16,-4 3-88-16,-2 2-18 0,-1-3-3 0</inkml:trace>
</inkml:ink>
</file>

<file path=ppt/ink/ink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8-10-16T20:49:41.329"/>
    </inkml:context>
    <inkml:brush xml:id="br0">
      <inkml:brushProperty name="width" value="0.05292" units="cm"/>
      <inkml:brushProperty name="height" value="0.05292" units="cm"/>
      <inkml:brushProperty name="color" value="#FF0000"/>
    </inkml:brush>
  </inkml:definitions>
  <inkml:trace contextRef="#ctx0" brushRef="#br0">4288 7083 1340 0,'-9'-5'38'0,"9"5"8"0,-6 0-37 0,0 0-9 16,0 0 0-16,0 0 0 0,0 2 104 0,3 1 18 15,-3-3 4-15,6 0 1 0,0 0-52 0,-2 5-11 16,2-5-1-16,0 8-1 0,2 3-40 0,4-3-8 16,3 5-2-16,0-3 0 0,3 4-12 0,0-1 0 15,0 0 0-15,3 3 0 0,0 5 0 0,-3 3 8 16,0 0-8-16,-1 2 0 15,-2 6-16-15,-3 2-10 0,0 6-2 0,0 2 0 0,-3 1 4 0,-3 4 1 16,-3 4 0-16,0-1 0 0,0 3 23 0,0 0 0 16,0 2 0-16,3 1 0 0,0-3 0 0,0 5 12 15,-3 0 0-15,3 3 0 0,3 0 8 0,0 0 1 0,3 0 1 0,0 0 0 16,3-1 6-16,0 1 0 0,0 3 1 0,-3 2 0 16,3 0-5-16,-3-2 0 0,3 2-1 0,0-3 0 15,-3 1 8-15,0 2 1 0,-6 3 1 0,3-1 0 16,0-4-10-16,-6 5-3 0,-6-3 0 0,3 3 0 15,-3-1-4-15,3 1 0 0,-9-5-1 0,0-1 0 16,0 1-5-16,0-6-1 0,-3 3 0 0,4-3 0 16,-1-5-9-16,3-5 8 0,0-6-8 0,3-5 8 15,3-5-8-15,0-9 0 0,6-4 0 0,0-6 0 16,0-8 0-16,6-5 0 0,3-5-12 0,9-11-708 16,0-10-143-16</inkml:trace>
  <inkml:trace contextRef="#ctx0" brushRef="#br0" timeOffset="801.873">4496 7210 1646 0,'42'-29'47'0,"-18"16"9"0,9-3-44 0,2-3-12 15,10-2 0-15,3 0 0 0,2 0 30 0,7 0 4 0,-1 2 1 0,4 3 0 16,-4 3-27-16,1 0-8 0,3 2 0 0,2 0 0 16,4 4 11-16,-1 1-2 0,4 1 0 0,-1 0 0 15,3-1 4-15,4 1 1 0,2 0 0 0,4 0 0 16,2 2-14-16,0-2 11 0,4-1-11 0,2-2 10 15,0-2-10-15,3-1 12 0,-2 3-12 0,-1 0 12 16,3-2-12-16,1-1 10 0,-7 3-10 0,3 0 10 16,3-2-2-16,-5-1-8 0,-10 3 12 0,1 0-4 15,-7 3 12-15,0 2 1 0,-5-2 1 0,-10 5 0 16,-5 0 6-16,-3 0 2 0,-1 3 0 0,-5-1 0 16,-9 6-9-16,2-2-1 0,-5 1-1 0,0 4 0 15,-6 0-7-15,-6-1 0 0,0 3-1 0,-4 3 0 16,4 3 1-16,-3-1 1 0,-9 4 0 0,3 1 0 15,3-4-3-15,-3 5-1 0,-3-1 0 0,-3 1 0 0,0 0-9 0,3 3 10 16,-3-1-10-16,-6 3 10 0,-6 8-10 0,3-2 0 16,6 2 0-16,0 0 0 0,-6 2 0 15,0 4 0-15,3-1 0 0,-3 3 0 0,0 3 0 0,-3-1 8 16,0 3-8-16,0 6 0 0,3 0 0 0,-3 4 0 16,-5 1 0-16,-1 0 0 0,9 3 0 0,-6-1 0 15,-3 3 8-15,3 3-8 0,0-3 0 0,3 0 0 16,0 3 0-16,-3 0 0 0,-9 0 0 0,10 2 0 15,5-2 0-15,-3 2 0 0,-3 1 0 0,0-1 0 16,6-2 0-16,0 3 0 0,0-1 21 0,-6-2 3 16,0-3 0-16,6 3 0 0,0-3 12 0,-3 0 2 15,-6-2 1-15,4-6 0 0,5-3-2 0,-3-4 0 16,-3-6 0-16,0-3 0 0,0-5 2 0,3-3 0 0,6-2 0 0,0-3 0 16,-6-5-17-16,6-3-3 0,6-2-1 0,-3-1 0 15,-6-5-10-15,3-2-8 0,6 0 12 0,-3-1-12 16,0 1 11-16,0-3-11 0,-6-3 10 0,3 0-10 15,6 3 12-15,-6-3-3 0,-6-2-1 0,3-3 0 16,-3 0 0-16,-2-3 0 0,-7-2 0 0,-3 0 0 16,-9-3-8-16,0 3-14 0,-2-3 3 0,-13 0 1 31,-9 3-15-31,-5-1-3 0,-1 4-1 0,-5-1 0 0,-13 0 10 0,-2 6 3 0,-9 0 0 0,-6 2 0 16,-10 5 16-16,-5 1 0 0,-6 5 11 0,-3 0-11 15,-9 2 20-15,3 1-2 0,0 2-1 0,3-2 0 16,-3 2-9-16,15-3-8 0,9-2 12 0,8 0-856 15,13-5-170-15</inkml:trace>
  <inkml:trace contextRef="#ctx0" brushRef="#br0" timeOffset="1164.769">4997 7551 3020 0,'0'0'67'0,"0"0"13"0,0 0 4 0,0 0 0 0,0 0-68 0,0 0-16 0,5 6 0 0,1-1 0 16,0-3-54-16,0 4-14 0,0 2-4 0,3-3-780 15,0 0-156-15</inkml:trace>
  <inkml:trace contextRef="#ctx0" brushRef="#br0" timeOffset="1323.775">5500 7482 3034 0,'0'0'67'0,"0"0"13"0,0 0 4 0,0 0 1 0,0 0-68 0,0 0-17 16,0 0 0-16,0 0 0 16,6 3-104-16,2 0-24 0,1-3-4 0</inkml:trace>
  <inkml:trace contextRef="#ctx0" brushRef="#br0" timeOffset="1489.312">6827 7332 2650 0,'-6'-11'75'0,"6"11"17"0,0 0-74 0,6-3-18 0,0 3 0 0,3 0 0 32,3 0-67-32,0 6-17 0,0-4-3 0</inkml:trace>
  <inkml:trace contextRef="#ctx0" brushRef="#br0" timeOffset="1759.501">4499 8787 2818 0,'-3'-13'80'0,"0"7"17"0,3 1-77 0,6 0-20 16,6-3 0-16,6 0 0 15,6-5-44-15,9 2-13 0,2-2-3 0</inkml:trace>
  <inkml:trace contextRef="#ctx0" brushRef="#br0" timeOffset="1932.162">5824 8655 2990 0,'-18'-6'85'0,"18"6"18"0,-12 0-83 0,3-5-20 0,9 5 0 0,0 0 0 15,0 0-24-15,0 0-8 0,0 0-3 0,9 3-1212 16</inkml:trace>
  <inkml:trace contextRef="#ctx0" brushRef="#br0" timeOffset="2081.003">7265 8448 2810 0,'6'5'80'0,"-6"-5"17"0,0 0-77 0,0 0-20 16,3 6 0-16,0 2 0 0,-3 2 24 0,3 3 2 16,-6 1 0-16,3 2-845 15,0 2-169-15</inkml:trace>
  <inkml:trace contextRef="#ctx0" brushRef="#br0" timeOffset="3507.761">14706 6842 2026 0,'0'0'44'0,"0"0"10"0,0 0 2 0,0 0 1 0,0 0-45 0,0 0-12 0,0 8 0 0,3 3 0 16,0-1 12-16,0 1 0 0,3 2 0 0,0 0 0 0,3 3-12 0,0-3 0 16,0 1 0-16,0 1-11 15,-3-1 11-15,3-1 0 0,2-2 0 0,-2-1 0 0,0 1 0 0,0-3 0 16,0 0 8-16,0-3-8 0,0 0 11 0,3 0-3 15,0-2 0-15,3-3 0 0,0-3-8 0,2 1 0 16,-2-3 0-16,9-3 0 0,0-3 0 0,3-2 0 16,0-3 0-16,-1-3 8 0,-2 1-8 0,0-1 0 15,0-4 0-15,-3 1 0 0,-4 1 0 0,1 3 0 16,-3 4-9-16,-6-1 9 0,0 1 24 0,0 4 8 16,-3 4 1-16,-3-1 1 0,0 1 2 0,0 4 1 15,-3 2 0-15,0 0 0 0,-3 8-37 0,3-1 0 16,-6 4 0-16,3 2 0 0,0 3 0 0,0 3 0 15,0 2 0-15,0 3-8 0,3 2 0 0,-3 3 0 0,3 0 0 0,0 0 0 16,0 1-4-16,0 4 0 0,3 0 0 0,-3 3 0 16,3 0 2-16,-3 0 0 0,0 0 0 0,-3-2 0 15,3 2 10-15,-6-5 11 0,3 2-3 0,-3-2 0 16,0-3-8-16,-3 0 0 0,-3-3 0 0,3 1 0 16,-5-6 0-16,2 0 0 0,0-2 8 0,0-1-8 15,0-4 8-15,3-1 0 0,0-3 0 0,-3-4 0 16,6-1-8-16,-3-2 0 0,3-9 0 0,0 1 0 15,3-3 0-15,-3-5 12 0,3-3-12 0,0-3 12 16,1-2-12-16,2-3 0 0,-3 6 0 0,-3-3 0 16,3 0 0-16,-6-1 0 0,0 4 0 0,3-1 0 15,-3 4 0-15,3 1 0 0,0 1 8 0,0 2-8 16,3 1 0-16,6-1 0 0,3 3-12 0,6 0-672 16,6-2-133-16</inkml:trace>
  <inkml:trace contextRef="#ctx0" brushRef="#br0" timeOffset="3943.115">15843 6384 2890 0,'0'0'64'0,"3"-2"12"0,3-1 4 0,0-2 1 0,3 2-65 0,0 1-16 0,-3-4 0 0,3 4 0 16,-3-1 0-16,-6 3 8 0,0 0-8 0,0 0 0 15,0 0 0-15,0 0-17 0,-6 5 1 0,-9 1 1 32,-3 1-52-32,-3 7-10 0,-9-1-3 0,-2 3 0 15,-4 0-5-15,0 0-2 0,1-1 0 0,2 1 0 0,3 3 55 0,0-3 10 0,6 0 2 0,1-1 1 16,2 4 19-16,9-3 0 0,3 2 0 0,6 1 0 15,3-1 0-15,3 4 11 0,3-1-2 0,3 3 0 16,0 2 3-16,3 6 1 0,0-3 0 0,-1 3 0 16,1 5-5-16,0-3-8 0,-3 0 11 0,0 3-11 15,-3 1 20-15,0 1-2 0,-3-2-1 0,-3 0 0 16,-3 6-4-16,0-4-1 0,-3 6 0 0,0-5 0 16,0 0 11-16,-3-3 1 0,0-3 1 0,0-2 0 15,0-3 19-15,4 0 3 0,-1 0 1 0,0-8 0 0,3-2-15 0,3-1-2 16,-3-2-1-16,3-3 0 0,0-2-10 0,3-6-1 15,3 1-1-15,3-4 0 0,-1-4-26 0,4-4-6 16,6-4-1-16,3-6-811 16,6-3-162-16</inkml:trace>
  <inkml:trace contextRef="#ctx0" brushRef="#br0" timeOffset="4307.927">15915 6686 2469 0,'0'0'54'0,"-9"0"11"0,-3 0 3 0,-3 0 2 0,0 3-56 0,-3 2-14 0,0 0 0 0,-3 3 0 15,1 3 0-15,-1 2 11 0,0 3-11 0,3 2 10 16,0 1-10-16,6 5 0 0,0 2-10 0,0 3 10 16,4 0-14-16,2 3 3 0,3-3 1 0,0 3 0 15,3 0-3-15,3-3-1 0,0-3 0 0,6 1 0 16,2-3 14-16,4-6-12 0,3 1 12 0,6-6-12 15,0 0 12-15,3-5 0 0,5-5-10 0,1-3 10 16,3-6 0-16,-1-2 0 0,1-2 12 0,0-6-4 16,0-3 11-16,-4-4 1 0,4-1 1 0,-3-5 0 15,0-3-1-15,-7-2 0 0,4-6 0 0,-9 3 0 16,-6 0 10-16,0 2 2 0,-9 1 0 0,-3 5 0 16,0 2-13-16,-9 6-3 0,-6 5 0 0,-3 3 0 15,-3 3-16-15,-3 4-9 0,-6 6 1 0,1 6 0 16,2 2-124-16,-3 2-25 0,3 3-5 0</inkml:trace>
  <inkml:trace contextRef="#ctx0" brushRef="#br0" timeOffset="4498.08">16569 6879 2743 0,'0'0'60'0,"0"0"13"0,0 0 3 0,0 0 0 0,0 0-60 0,-6 8-16 16,-2 3 0-16,-1 2 0 0,-3 3 11 0,-3 2-1 16,-3 1 0-16,-6 5 0 0,-6-1-27 0,1 7-6 0,-13-1-1 0,3 0 0 31,1 0-60-31,-1 3-13 0,3-1-3 0,3 1 0 16,7-3-75-16,2 3-15 0,3-6-3 0,6 1-650 0</inkml:trace>
  <inkml:trace contextRef="#ctx0" brushRef="#br0" timeOffset="4701.476">16775 6593 2595 0,'0'0'57'0,"0"0"12"0,-6 0 3 0,6 0 0 16,0 0-57-16,3 6-15 0,-6 2 0 0,0 5 0 15,3 0 0-15,0 3 0 0,-6 3 8 0,0 4-8 0,-6 4 0 0,3 5-8 16,6-3 8-16,-6 5-13 16,-6 3-122-16,0-3-24 0,7 1-5 0</inkml:trace>
  <inkml:trace contextRef="#ctx0" brushRef="#br0" timeOffset="5143.416">17447 6392 2908 0,'-17'-18'83'0,"14"10"17"0,0 3-80 0,0-1-20 0,3-2 0 0,0 3 0 16,0 5 61-16,0 0 9 0,3-5 2 0,-3 5 0 16,0 0-64-16,0 0-8 0,6-3-12 0,-6 3 4 31,12-3-39-31,-4 3-7 0,1 0-2 0,6 0 0 15,0 3 2-15,3 2 0 0,-6 1 0 0,6-1 0 0,6-2 29 0,-4 2 5 0,-2 0 2 0,-3 1 0 16,3 1 18-16,3 1 0 0,-3 3 0 0,-3 0 9 16,-6 4-9-16,2 1 0 0,7 5 0 0,-6 3-11 15,-9 3 11-15,3 2-8 0,0 3 8 0,-6 2-8 16,0 3 8-16,-6 5 0 0,0 1 0 0,-3 7-8 16,0 0 8-16,-3 3 0 0,-8 5 0 0,2-5 0 15,6 0 37-15,-3 0 7 0,0 3 0 0,0-3 1 16,3 0-23-16,3-1-5 0,0-4-1 0,0 2 0 0,1-7 0 15,5-4 0-15,3 1 0 0,-3-6 0 0,0 1 23 0,-3-6 4 16,9-3 1-16,-3-2 0 0,-3-3-20 16,3-2-3-16,-6-3-1 0,3-3 0 0,3-2 10 0,-6-3 2 15,-3-6 0-15,-6 3 0 0,3-5-20 0,-6 0-3 16,-9-5-1-16,-8-3 0 16,-7 0-58-16,-6 0-12 0,-5 3-2 0</inkml:trace>
</inkml:ink>
</file>

<file path=ppt/ink/ink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8-10-16T20:50:59.019"/>
    </inkml:context>
    <inkml:brush xml:id="br0">
      <inkml:brushProperty name="width" value="0.05292" units="cm"/>
      <inkml:brushProperty name="height" value="0.05292" units="cm"/>
      <inkml:brushProperty name="color" value="#FF0000"/>
    </inkml:brush>
  </inkml:definitions>
  <inkml:trace contextRef="#ctx0" brushRef="#br0">3374 8490 1881 0,'3'-13'53'0,"-3"8"12"0,0 5-52 0,6-5-13 0,3-1 0 0,0 1 0 16,0 0 0-16,3 0 0 0,-3-1 0 0,3 1 0 15,0 2 19-15,0 1-3 0,2 2 0 0,1 0 0 16,3 2 27-16,3 1 5 0,-6 2 0 0,3 1 1 16,0 4-25-16,-1 1-4 0,-2 2-2 0,0 5 0 0,3-2-4 0,-9 5-1 15,0 1 0-15,0 4 0 0,-3 1-13 0,0-1 0 16,-3 3-12-16,-3 0 12 0,-3-2 19 0,-6-1 10 16,0 1 3-16,0-1 0 0,-3 1-32 0,-9-4 0 15,6 4 0-15,1-3 0 0,-4-3 0 0,3 0-21 16,0-3 3-16,0 1-641 15,3-6-128-15</inkml:trace>
  <inkml:trace contextRef="#ctx0" brushRef="#br0" timeOffset="209.987">3737 8422 1436 0,'0'0'32'0,"0"0"6"0,0 0 2 0,0 0 0 0,0 0-32 0,0 0-8 0,0 0 0 0,0 0 0 16,0 8 60-16,0 0 10 0,0 0 2 0,3 2 1 16,-3 1-8-16,3 5-1 0,0-1-1 0,-3 4 0 15,3 5-39-15,-3 0-7 0,0 2-1 0,0 3-1 16,0 0-7-16,3 0 0 0,-3 0-8 0,3-2 12 16,0-1-12-16,0-2 8 0,3-3-8 0,0-2 0 15,0-3-8-15,3-3-8 0,3-2-2 0,-3-6-569 16,3 0-113-16</inkml:trace>
  <inkml:trace contextRef="#ctx0" brushRef="#br0" timeOffset="603.748">4098 7969 2206 0,'-12'-21'63'0,"9"11"13"0,-6 2-61 0,3-3-15 16,0 3 0-16,-3 0 0 0,0-2 13 0,3 2 0 15,-3 0 0-15,0 2 0 0,3-2-3 0,-3 3-1 16,6 0 0-16,-6 2 0 0,3 3 20 0,1 0 4 16,5 0 1-16,-6 3 0 0,0 2-22 0,0 3-4 15,6 3 0-15,-3-1-8 0,-3 3 0 0,3 3 0 16,3 0 0-16,0 3 0 0,0 2 0 0,0 0 0 16,0 3 0-16,0 0 0 0,3 2 0 0,0 3-9 0,-3 3 9 15,-3 2 0-15,3 6-18 0,0-3 2 0,-3 3 0 0,0 0 0 31,-3-1-17-31,3 1-3 0,-3-6-1 0,3 3 0 0,-3-2 20 0,3-1 4 0,3-2 1 0,-3 0 0 16,3-3 3-16,0-5 1 0,0-1 0 0,3-1 0 16,0-4 8-16,3-2 0 0,0 0 8 0,3-3-8 15,0-5 14-15,6 3-2 0,-1-4 0 0,1-1 0 16,3-4-4-16,0 1-8 0,3-6 11 0,-3 1-11 16,3-4 12-16,-1 1-12 0,1 0 12 0,-3-6-12 15,3 1 0-15,3-4 0 0,-3 1 0 0,-1-5 0 16,-2-1-14-16,0 1-3 0,0-3-1 0,-3 2-926 15</inkml:trace>
  <inkml:trace contextRef="#ctx0" brushRef="#br0" timeOffset="969.05">4365 8014 1982 0,'-14'-13'56'0,"8"8"12"0,-3 2-54 0,3 0-14 15,3-2 0-15,-6 2 0 0,3-2 0 0,0 3 0 16,0-1 8-16,0 0-8 0,0 3 26 0,0 0 2 16,0 0 1-16,3 8 0 0,-3 0-6 0,3 5-2 15,-3 1 0-15,0 4 0 0,3 6-21 0,0 0 9 16,-3 2-9-16,4 3 0 0,-1 3 8 0,0 2-8 16,3-2 0-16,0-3 0 0,3 0 8 0,5-2-8 0,-2-3 0 15,3-6 0-15,3 1 9 0,3-6-1 0,0-2-8 0,0-4 12 16,3-1-2-16,3-6-1 0,-1-6 0 0,1 1 0 15,0-5 7-15,-6-4 2 0,3-2 0 0,-3-5 0 16,0 0-18-16,-6-5 10 0,-4-1-10 0,-2-2 8 16,-3 0-8-16,-5 0-12 0,-1 2 2 0,-3 4 1 31,0-1-27-31,-9 8-4 0,0 0-2 0,-3 6 0 16,0 4-2-16,0 4-1 0,1 2 0 0,-4 2 0 0,0 4 25 0,3 4 6 0,3 3 1 0,3 1-824 15</inkml:trace>
  <inkml:trace contextRef="#ctx0" brushRef="#br0" timeOffset="1140.743">4773 8157 1868 0,'0'0'41'0,"0"0"9"0,0 0 2 0,-6 5 0 0,0 3-42 0,-3 0-10 15,-2 0 0-15,2 3 0 0,-3 2 41 0,3 0 7 16,-3 3 0-16,3 3 1 0,-3-1-27 0,3 1-6 15,0 2 0-15,0 0-1 0,0 0-15 0,3 0 0 16,-3 3 0-16,3-3 0 0,1 3 0 0,2-3 0 16,0 0-13-16,0 1-607 15,6-4-120-15</inkml:trace>
  <inkml:trace contextRef="#ctx0" brushRef="#br0" timeOffset="1482.315">4898 7903 1340 0,'0'0'38'0,"-6"5"8"0,-3 3-37 0,0 0-9 0,7 3 0 0,-4-1 0 16,-3 4 12-16,3-1 1 0,3 5 0 0,0 1 0 15,0-1 30-15,-3 6 5 0,6 0 2 0,0-3 0 16,3 6-21-16,3-1-4 0,-3-2-1 0,3 0 0 15,6 0 4-15,-4-6 1 0,7-2 0 0,0 0 0 16,-3-3 8-16,3-2 2 0,3-6 0 0,0 0 0 16,0-2-14-16,-3-3-2 0,-1-3-1 0,1-2 0 15,-3-6 20-15,0 1 4 0,-3-3 1 0,0-1 0 16,-3-4-3-16,-3-1-1 0,0-4 0 0,0 1 0 0,-6-1-27 0,0-1-6 16,0 0-1-16,0 3 0 15,-6 2-65-15,3 1-12 0,-3 2-4 0,-3 3-562 16,-3 2-113-16</inkml:trace>
  <inkml:trace contextRef="#ctx0" brushRef="#br0" timeOffset="1884.487">5148 7546 2203 0,'3'-21'48'0,"-3"15"11"0,-3-4 1 0,3 2 2 0,3-5-50 0,0 2-12 16,0 1 0-16,0-4 0 0,3 1 19 0,3 0 1 0,0 0 0 0,3-1 0 16,0 4-11-16,3-1-1 0,0 3-8 0,2 0 12 15,4 3-12-15,-6 2 0 0,3 1 0 0,-6 4 0 16,6 4-10-16,-6 2 10 0,0 0-8 0,0 5 8 16,-1 3 0-16,-2 5 0 0,0 0 0 0,-3 5 0 15,-3 6 0-15,0 3 0 0,0 2 12 0,-3 5-4 16,0 8-8-16,0 1 0 0,3 4-8 0,0 1 8 15,0-3 0-15,0 0 0 0,3-6 0 0,0 1 8 16,3-3-8-16,0 2 0 0,-3-4-8 0,3-1 8 16,0-2 0-16,0-6 0 0,0-2 0 0,-4-6 0 15,1 1 0-15,0-3 19 0,3-3-3 0,-6-5-1 16,0-3 30-16,3-3 7 0,-6-2 0 0,0-2 1 16,0-6-7-16,0 0-2 0,0 0 0 0,-6 0 0 0,-6-3-9 0,-3-2-3 15,-5-1 0-15,-4-1 0 0,-9-1-32 0,0 2 0 16,-8 6 0-16,-4 0-9 15,-6 3-115-15,1 5-22 0,-7 2-5 0,-2 6-1 0</inkml:trace>
  <inkml:trace contextRef="#ctx0" brushRef="#br0" timeOffset="2566.287">9137 7030 1443 0,'0'0'32'0,"3"8"6"0,3 3 2 0,-3 7 0 0,0 1-32 0,3 2-8 0,-3 5 0 0,0 3 0 16,-3 3 48-16,3 8 8 0,-3-1 2 0,-3 6 0 15,0 3-14-15,0 2-4 0,-6 3 0 0,-3 3 0 16,3 5-28-16,-3 2-12 0,-3 1 11 0,3-4-11 15,0 1 8-15,0-2-8 0,1-9 0 0,-1 0 9 16,0-8 6-16,6 1 1 0,0-4 0 0,-3-4 0 16,3-3 19-16,0-6 4 0,6-2 1 0,-3-6 0 15,0-2-29-15,3-3-11 0,3-5 8 0,3-2-610 16,0-6-122-16</inkml:trace>
  <inkml:trace contextRef="#ctx0" brushRef="#br0" timeOffset="3204.49">9065 6734 1250 0,'15'-3'35'0,"-3"3"9"0,0 0-36 0,9 0-8 15,3-3 0-15,6 3 0 0,-1 0 77 0,10 0 14 0,3-2 2 0,2-1 1 16,4 0-31-16,3 1-7 0,2-4 0 0,1 1-1 16,2 3-5-16,1-6-1 0,5 5 0 0,-2-2 0 15,2 2-5-15,-5 0-2 0,0-2 0 0,-4 2 0 16,-5 1-19-16,-1-1-4 0,-2 1-1 0,-6-1 0 16,-1 3-3-16,-2-3-1 0,-6 3 0 0,-3-2 0 15,-4 2 10-15,1 0 3 0,-6 2 0 0,0-2 0 16,-6 3-11-16,3-3-3 0,-6 5 0 0,0-2 0 15,0 2-13-15,0 3 9 0,-1 0-9 0,-5 3 8 16,3-1 0-16,0 6 0 0,0-3 0 0,3 6 0 16,0-1-8-16,0 3 0 0,-3 3 0 0,3 0 0 15,3 3 0-15,0-1 8 0,0 3-8 0,0 0 0 16,-3 3 0-16,2 0 0 0,-2 2 0 0,0 6 0 16,-3 2 0-16,0 3 0 0,-6 3 12 0,3 5-4 0,-3-3-8 15,-3 0 10-15,3 0-10 0,-6 1 10 0,3-1-10 16,0 0 0-16,3 1 0 0,-6-1 0 0,3 0 0 0,0-2 8 15,0-3-8-15,0-6 0 0,-3 4 19 0,1-4-2 16,2 4 0-16,-3-6 0 0,0-3-17 0,0-2-17 16,0 0 3-16,-3-3 1 0,3-3 13 0,-3-2 8 15,0-3 0-15,3-5-8 0,-3 0 21 0,0 0-2 16,-3-6-1-16,0 1 0 0,0 0 6 0,-2-6 2 16,-1 0 0-16,0 0 0 0,-3-2-9 0,-3 0-1 15,-3-1-1-15,0-2 0 0,1 0-3 0,-4 0-1 16,0-2 0-16,0-1 0 0,-2 0-11 0,-4-2 0 15,0 3 0-15,-6-1 0 16,-5 0-31-16,-4 1-8 0,0-1-1 0,-5 3-1 0,-4 0 21 0,1 0 4 16,-4 0 0-16,-5-3 1 0,-7 3 15 0,4 0 0 0,-4-2 0 0,4 2 0 15,-1-3 12-15,4-2 4 0,-3 2 2 0,2 0 0 16,4 1 1-16,8-1 0 0,6 0 0 0,4-2 0 31,8 0-93-31,6 0-18 0,3-1-4 0,10-2-1 0</inkml:trace>
  <inkml:trace contextRef="#ctx0" brushRef="#br0" timeOffset="3920.745">9313 8578 1378 0,'3'-19'30'0,"-1"11"6"0,1 0 2 0,0-2 2 0,0-3-32 0,0 2-8 0,3 3 0 0,-3 0 0 15,-3 0 123-15,0 0 23 0,0 3 5 0,0 2 1 16,0 3-34-16,0 0-6 0,0 0-2 0,0 0 0 15,0 0-51-15,3 8-11 0,0 5-1 0,-3 1-1 16,6 7-37-16,-6 0-9 0,3 3 0 0,-3 0 0 16,3 5 0-16,0 3 0 0,-3-1 0 0,3 1 0 15,0-3-14-15,0-2-5 0,3-1-1 0,0-2 0 16,-3-3 20-16,6-2 0 0,-3-6 0 0,0 0 0 16,-3-5-10-16,3 0 2 0,3-5 0 0,0-3 0 15,3 0 8-15,-4-3 9 0,1-2-1 0,0-3-8 16,0-3-12-16,0 0-8 0,3-2-3 0,0 0 0 15,0 2 3-15,-3 1 0 0,3-3 0 0,0 5 0 0,0-3 20 16,-4 6 0-16,4-3 0 0,3 5 0 0,-3-2 0 0,0 2 0 16,3 1 0-16,0 2 0 0,0 0 0 0,0 0 15 15,-1 2-3-15,1 1 0 0,3 2 2 0,-3-2 0 16,3 2 0-16,-3 0 0 0,0 1 2 0,3 2 1 16,-7-3 0-16,1 0 0 0,0-2 0 0,0 0 0 15,-3 2 0-15,0-5 0 0,-9 0 11 0,6 0 1 16,3-3 1-16,-3-2 0 0,0-3 12 0,-6-3 2 15,3-2 1-15,0-5 0 0,3-4-21 0,-6-7-4 16,3 0 0-16,0-5-1 0,0-1-7 0,0 1-2 16,3 0 0-16,-6-1 0 0,3 6-10 0,-3 5 0 15,0 1 0-15,0 4 0 16,0 3-52-16,0 6-13 0,-3 2-3 0,3 2-1129 0</inkml:trace>
  <inkml:trace contextRef="#ctx0" brushRef="#br0" timeOffset="5268.641">13120 7541 1814 0,'-9'-6'40'0,"9"6"8"0,0 0 1 0,-3 3 3 0,3-3-42 0,0 0-10 0,-6 3 0 0,6-3 0 15,0 0 0-15,0 0 10 0,0 0-10 0,-3 5 10 16,0 3 18-16,0 0 3 0,0-3 1 0,3-5 0 16,0 0-8-16,3 8-2 0,3 0 0 0,-6-8-612 15,0 0-122-15</inkml:trace>
  <inkml:trace contextRef="#ctx0" brushRef="#br0" timeOffset="5584.511">13971 7493 1897 0,'-6'-11'41'0,"6"9"9"0,0 2 2 0,0 0 2 0,0 0-43 0,0 0-11 0,0-3 0 0,0 3 0 16,0 0 48-16,0 0 7 0,6 0 1 0,0 3 1 16,3-1-21-16,0 1-4 0,-3 0 0 0,0-1-1 15,0 1-31-15,-6-3 8 0,8 8-8 0,-2-3-655 16,6 1-133-16</inkml:trace>
  <inkml:trace contextRef="#ctx0" brushRef="#br0" timeOffset="5929.618">15304 7408 2512 0,'0'0'56'0,"0"0"11"0,0 0 2 0,6 0 1 0,0 3-56 0,0 0-14 0,3-1 0 0,0 1 0 15,0 0 0-15,0 2-18 0,3-2 4 0,-3 2 1 32,3 0-44-32,0 3-9 0,-3-3-2 0,-1 1-960 0</inkml:trace>
  <inkml:trace contextRef="#ctx0" brushRef="#br0" timeOffset="6320.229">15212 8530 1882 0,'0'0'41'0,"0"0"9"0,-3 3 2 0,3-3 1 0,0 0-42 0,-6 5-11 0,3-5 0 0,3 0 0 16,0 0 111-16,0 5 20 0,-3 1 4 0,3-6 1 15,0 0-58-15,0 0-11 0,0 0-3 0,0 0 0 16,0 5-25-16,0-5-6 0,0 0-1 0,3 3 0 16,0 2-32-16,-3-5 0 0,0 0 0 0,3 3-799 15,-3-3-166-15</inkml:trace>
  <inkml:trace contextRef="#ctx0" brushRef="#br0" timeOffset="6620.469">14200 8570 2609 0,'0'0'74'0,"3"-3"16"0,-3 3-72 0,0 0-18 16,3-5 0-16,3 0 0 0,-3-1 48 0,-3 6 7 15,6-5 1-15,-6 5 0 0,6-3-39 0,-3-2-7 0,-3 5-2 0,0 0 0 16,0 0-8-16,0 0 0 0,0 0 0 0,-6 5 0 31,0 3-134-31,-6 0-29 0,-6 3-5 0,0-1-883 0</inkml:trace>
  <inkml:trace contextRef="#ctx0" brushRef="#br0" timeOffset="6862.931">13277 8498 2484 0,'0'-10'55'0,"0"10"11"0,0-5 2 0,6-1 1 0,-3 1-55 16,3 2-14-16,-6 3 0 0,0 0 0 0,0 0 18 0,3-2 1 15,-3 2 0-15,0 0 0 0,0 0-11 0,0 0-8 16,0 0 12-16,3 5-12 0,0 6 0 0,-3-11-20 15,3 7 2-15,0 7-734 16,-3 4-148-16</inkml:trace>
  <inkml:trace contextRef="#ctx0" brushRef="#br0" timeOffset="7145.49">13126 9472 2718 0,'0'0'60'0,"0"0"12"0,0 0 2 0,0 0 2 0,0 0-60 0,0 0-16 0,8 3 0 0,-8-3 0 15,0 0 28-15,0 0 4 0,6 2 0 0,3 4 0 16,-9-6-32-16,6 0 0 0,3 5 0 0,0-2 0 16,-3-1-55-16,-6-2-17 0,6 3-3 0,3 0-1108 15</inkml:trace>
  <inkml:trace contextRef="#ctx0" brushRef="#br0" timeOffset="7404.616">14158 9493 2739 0,'0'0'60'0,"0"0"13"0,0 0 3 0,0 0 0 0,0 0-60 0,0 0-16 0,0 0 0 0,0 0 0 16,0 0 15-16,0 0 0 0,0 0 0 0,9-2 0 16,3 2-15-16,0 0 0 0,0 0 0 0,3 2-832 15,0 1-159 1</inkml:trace>
  <inkml:trace contextRef="#ctx0" brushRef="#br0" timeOffset="7597.482">14959 9512 2818 0,'0'0'80'0,"6"-3"17"0,0 0-77 0,0 1-20 15,3-1 0-15,0 1 0 16,3 2-48-16,-6 0-12 0,-6 0-4 0,0 0-1080 15</inkml:trace>
  <inkml:trace contextRef="#ctx0" brushRef="#br0" timeOffset="11345.904">3065 9387 1630 0,'-15'-2'36'0,"15"2"7"0,0 0 1 0,3 0 3 0,6-3-38 0,3 0-9 16,3 1 0-16,2-3 0 0,7-1 10 0,0 1 0 15,6 0 0-15,0-3 0 0,-1 2-10 0,1 1 0 16,3 0 0-16,0 0 0 0,-1 2 0 0,4 0 0 0,0-5 10 0,-3 6-10 16,5-4 72-16,1 1 8 0,9 0 2 0,-4 0 0 15,1-3-8-15,8 0-2 0,7-6 0 0,5 1 0 16,10-3-24-16,5 0-6 0,4-2-1 0,5-3 0 15,3-3-22-15,3 3-5 0,-2-3-1 0,2 0 0 16,-3 0-13-16,3-2 9 0,-2 2-9 0,-7 0 8 16,-3-2-8-16,-2-1 0 0,-1 4 9 0,-3-1-9 15,-5 3 12-15,-1-3-1 0,-5 3-1 0,-4-1 0 16,-2 4 10-16,-7-1 1 0,-2 1 1 0,-6 5 0 16,-7-1-7-16,-2 6-2 0,-9 1 0 0,-6 1 0 15,-6-2-13-15,-9 6 0 0,-6 2 0 0,0 0-779 16,-6 0-149-16</inkml:trace>
  <inkml:trace contextRef="#ctx0" brushRef="#br0" timeOffset="18808.821">12578 10332 1512 0,'-3'0'33'0,"3"0"7"0,-3 3 2 0,3-1 0 0,3 4-34 0,-3-6-8 0,3 0 0 0,6 0 0 15,0-3 75-15,3 0 13 0,2-2 2 0,1 0 1 16,3-3-63-16,3 0-13 0,-3 0-3 0,3 0 0 16,0 0-12-16,-1 0-16 0,1 0 3 0,-3 0 1 15,0 0-1-15,0 3 0 0,0 2 0 0,3 1 0 16,-1-4-8-16,7 6-2 0,0 0 0 0,3-2 0 15,2 4 23-15,7-2-9 0,9 0 9 0,2 3 0 16,1 0-8-16,6-1 8 0,-1 1 0 0,7-3 0 16,2 0 16-16,4 0 9 0,5 0 3 0,0-3 0 15,1-2-1-15,2 2 0 0,1-2 0 0,-1 2 0 16,0-2 2-16,-2 0 1 0,-4 0 0 0,1-1 0 0,-1 4-2 0,-2-1 0 16,-4 0 0-16,-2 1 0 0,-4 2 13 15,-2 0 3-15,-1-3 0 0,1 0 0 0,-1 3-17 0,4-2-3 16,-1-1-1-16,-2 0 0 0,-4 3-13 0,4-5-2 15,-3 5-8-15,-1-2 12 0,7-1-12 0,-7-2 0 16,1 2 8-16,-7 0-8 0,1 1 0 0,-3-1-10 16,-7 0 2-16,1 3 0 0,-9-2-1 0,-3 2 0 15,-3 0 0-15,-4 0 0 0,-8 0 9 0,0-3 0 16,-3 3 0-16,0 3 0 0,-9-3 0 0,0 0 0 16,0 0 0-16,0 0 0 0,-3 2 0 0,3-2 8 0,-6 6-8 15,3-1 11-15,-3 0-11 0,3 1 0 0,3-6 0 16,0 0 0-16,0 0 0 0,0 5-9 0,0-5 9 0,0 0-13 15,0 0-1-15,9-3 0 0,3 1 0 0,-3-1 0 16,3-5 14-16,0 3 10 0,0-6-2 0,3 0 0 16,-1-2-8-16,1 0-11 0,3-3 3 0,-3 0 0 15,0 0 8-15,0-2 0 0,0-6 0 0,0 3 8 16,2 2 5-16,-5-4 2 0,0-1 0 0,0 0 0 16,-3-3 9-16,3 4 3 0,-3-4 0 0,0 1 0 15,0-1 0-15,-3-4 0 0,0-1 0 0,-3-3 0 16,0-4 5-16,0-1 0 0,0-5 1 0,-3 3 0 15,3-3-9-15,0 0-3 0,-3-3 0 0,3-2 0 16,-3 0-13-16,3-1-8 0,-6-4 10 0,3 2-10 16,-3 0 0-16,0 3 0 0,-3-3 0 0,3 5 0 15,-3 0 0-15,-3 1 0 0,0-6 0 0,0 3 0 16,0 2 0-16,0 0 0 0,-3 1 0 0,3 2 0 16,0 2 0-16,-3-1 0 0,3-1 0 0,1 0 0 0,2-3 0 0,3 0 0 15,3 3 0-15,0 0 0 0,3 0 0 0,0 0 11 16,3 3-11-16,-1 0 10 0,4 2-10 0,-3 0 0 15,0-2 0-15,3 5 0 0,-6 0 0 0,3 0-14 16,-3 2 3-16,-3 4 1 0,-3 2 18 0,3 0 4 16,-3-1 1-16,0 4 0 0,-3 2 1 0,0-2 0 15,0 5 0-15,-3-3 0 0,3 3-14 0,1-1 0 16,-4 4 0-16,6-1 0 0,-3 1 11 0,0-3-1 16,0 2 0-16,3 3 0 0,0 0-10 0,0 3 0 15,-3-5 0-15,3 2 0 0,0 3 0 0,0-1-11 0,0 1 11 0,0-3-8 16,3 0 8-16,-3 3 0 0,3 0 0 0,0-3 0 15,-3 3 0-15,0 0 0 0,0-3 0 0,3 2 0 16,-3 1 0-16,0 0 0 0,0 0 0 0,0 0 0 16,3 2 9-16,-3-2-9 0,-3-1 12 0,3 1-12 15,-3 3 0-15,3-4 0 0,-3 4 0 0,3-3 0 16,-3 5 0-16,0-3 0 0,1 6 0 0,2-3-12 16,-6 0 0-16,3 0 0 0,-3 3 0 0,0-1 0 31,-3 4-29-31,0-1-6 0,-3-2-1 0,-3 5 0 15,0 0-1-15,-2 0-1 0,-4 0 0 0,-6 2 0 0,0 1 21 0,-5 0 4 0,-4-1 1 0,0 1 0 16,-3 0 24-16,-5-1-8 0,2 4 8 0,1-1 0 16,-1-2 0-16,-3-3 0 0,-2-3 0 0,-1 3 0 15,-6 3 13-15,1-1 2 0,-1 4 0 0,1-1 0 16,-4-3-15-16,-2 1 11 0,-7 0-11 0,-5 2 10 16,0 3 6-16,-4 0 0 0,-2 0 1 0,-1 0 0 0,-5 0-26 0,3 0-6 15,-7 2-1-15,7-2 0 0,-6 0 16 0,2 3 0 16,1-3 0-16,3 0 10 0,8-3 8 0,1 3 2 15,3-6 0-15,2 4 0 0,1-1-7 0,8-2-1 16,4-3 0-16,8 0 0 0,0 0-12 0,7-6 9 16,2 4-9-16,9-4 8 0,0 4 4 0,4-3 0 15,-1-1 0-15,9 1 0 0,0 2-4 0,3-2-8 16,-3 2 12-16,6 1-4 0,6 2 2 0,-2-3 0 16,-1 3 0-16,3 0 0 0,0 0-10 0,6 0 0 15,0 0 0-15,-3 5 0 0,0 1 11 0,0 2 3 16,0-3 1-16,3 3 0 0,-3 0-27 0,0 5-4 0,-3-2-2 0,3 2 0 15,-3-3 18-15,0 4 0 0,-3 1-8 0,3 4 8 16,0-3 0-16,0 5 0 0,-3-2 0 16,6 2 0-16,-3 3 0 0,0 2 0 0,0 0 0 0,3 1 0 15,-2 2 0-15,2 0 8 0,0 3-8 0,0 0 0 16,3-1 16-16,-3 1-2 0,3 3-1 0,3-1 0 16,-3 3-13-16,0 0-16 0,3 8 3 0,0-3 1 15,-6 3 20-15,3 0 5 0,-3 3 1 0,0 0 0 16,3 4-14-16,-3-1-16 0,0 7 3 0,0 0 1 15,0 3 12-15,0 0 0 0,0 0 0 0,3 0-9 16,0 5 9-16,0 0 0 0,0 0 0 0,3 0 0 16,0 0 0-16,0 0 0 0,0 1 0 0,3-4 0 15,-6 1 8-15,3-1 3 0,-3-2 1 0,3 0 0 16,-3-3-12-16,-3-2-17 0,3-1 4 0,-6 3 1 16,3-2 12-16,-3-1 16 0,-3-7-3 0,0 2-1 15,-3-5 13-15,3-2 3 0,0-4 0 0,-3-2 0 0,0 0-9 0,-3-2-2 16,3-3 0-16,1-6 0 0,-1 3-5 0,3-5-2 15,-6-3 0-15,6-2 0 0,0-4-2 0,3-4-8 16,0 0 12-16,0-3-4 0,3-3-8 0,0-2 8 16,3-3-8-16,0 0 8 15,0 0-73-15,0 0-15 0,0 0-4 0,9 0-1142 16</inkml:trace>
  <inkml:trace contextRef="#ctx0" brushRef="#br0" timeOffset="39519.19">5812 9067 2278 0,'0'0'50'0,"-3"-5"10"0,0 0 3 0,0-3 1 0,3 2-51 0,0-1-13 16,0-1 0-16,0 0 0 0,3 2 27 0,0-4 2 15,3-1 1-15,-3-2 0 0,3 0-30 0,3-3-13 16,0 0 1-16,-3-3 0 0,3 4-8 0,-3-4-2 16,0 1 0-16,0-1 0 0,3 1 10 0,-4-1 1 0,1-5 1 0,0 3 0 15,3-5 10-15,0 2 0 16,-3-3 0-16,0 3 0 0,3-5 0 0,0 3 0 0,0 2 0 0,0-2 0 15,-3-1 0-15,3 6 19 0,3-3-3 0,-3 6-1 16,3-3 9-16,2-1 1 0,-2 4 1 0,6-1 0 16,-3-2-14-16,3 3-2 0,0 2-1 0,3 0 0 15,2 0-9-15,4 3 0 0,0 0 0 0,0 2 0 16,3 3-10-16,-1 3 10 0,1-1 0 0,0 6-9 16,-3 0-5-16,-1 0-1 0,1 3 0 0,-3 2 0 31,3 3-13-31,-3 0-4 0,-4 3 0 0,1 2 0 0,3 0 12 0,-3 3 1 0,-3-3 1 0,3 6 0 15,2-3 18-15,1 2 0 0,-6 1 0 0,3 2 0 16,0-2 0-16,0 2 0 0,-6 0 0 0,2 0 0 16,-2 3 12-16,-3-3 5 0,3 0 2 0,0 3 0 15,-3 0 5-15,-3-3 0 0,3 3 1 0,-3-3 0 16,-3 0-2-16,2-2-1 0,-2-1 0 0,0 1 0 0,-3-3-8 16,3-1-2-16,-3-1 0 0,-3-4 0 0,6 1 0 0,-3-1-1 15,0-2 0-15,-3 0 0 0,3 0-2 0,-3-8 0 16,0 0 0-16,0 0 0 0,0 0-1 0,0 0-8 15,0 0 12-15,0 0-4 16,0 0-32-16,3-2-8 0,3-1 0 0,-6-2-697 16,-3-3-139-16</inkml:trace>
  <inkml:trace contextRef="#ctx0" brushRef="#br0" timeOffset="39968.879">6604 8673 2343 0,'0'0'52'0,"0"0"10"0,0 0 2 0,0 0 2 0,0 0-53 0,0 0-13 0,0 0 0 0,0 0 0 16,3 8 33-16,0-3 4 0,0 3 1 0,3 3 0 15,3-3-30-15,0 5-8 0,3-2 0 0,-1 2 0 16,7-3 0-16,0 1 0 0,0 2 0 0,0-2 8 16,3-1-16-16,3 1-4 0,-1 0 0 0,4-1 0 15,-3 1 12-15,0-1 0 0,0-2 0 0,-4 0 0 16,1 0 12-16,0 3-3 0,-3-3 0 0,0 0 0 16,-3-1-9-16,-3-1 0 0,-4 2 0 0,-2-3 0 0,3 0 29 0,-3 1 1 15,-3 2 0-15,-3-3 0 0,0-5 2 0,0 0 1 16,-3 2 0-16,3-2 0 0,-9 3 0 0,3-3 0 15,0-3 0-15,4-2 0 0,-4-3 2 0,6-5 0 16,3 0 0-16,2-8 0 0,4-6-6 0,3-5-1 16,6-5 0-16,3-2 0 0,9-4-16 0,-6-2-4 15,-12 3-8-15,5 0 12 0,7 2-12 0,-3 0 0 16,-6 3 8-16,-6 6-8 0,-6-1 0 0,3 5 0 16,0 3 0-16,-9 3 0 15,-9 5-89-15,0 3-21 0,3 3-4 0</inkml:trace>
</inkml:ink>
</file>

<file path=ppt/ink/ink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8-10-16T20:51:42.735"/>
    </inkml:context>
    <inkml:brush xml:id="br0">
      <inkml:brushProperty name="width" value="0.05292" units="cm"/>
      <inkml:brushProperty name="height" value="0.05292" units="cm"/>
      <inkml:brushProperty name="color" value="#FF0000"/>
    </inkml:brush>
  </inkml:definitions>
  <inkml:trace contextRef="#ctx0" brushRef="#br0">14655 7332 799 0,'9'-14'17'0,"-6"9"4"0,3-3 1 0,0-5 1 0,0 0-23 0,3-1 0 15,0-4 0-15,3 2 0 0,-3 3 28 0,3-3 2 16,-3 3 0-16,0 2 0 0,-3 3-10 0,0-2-3 16,0 2 0-16,-6 2 0 0,3 1 38 0,-6 0 7 15,0 0 2-15,0 2 0 0,0 0 15 0,-3 1 3 0,0-1 1 0,6 3 0 16,0 0-2-16,0 0 0 0,0 0 0 0,0 0 0 16,0 0-40-16,0 0-8 0,6 3-1 0,3 2-1 15,0 3-13-15,2 0-2 0,4 0-1 0,3 0 0 16,3 5-15-16,0 3 0 0,0 2 0 0,3 6 0 15,-4 3 0-15,1 2-8 0,-3 5 8 0,0 3 0 16,-3 3 0-16,-3 5 0 0,-3 2 0 0,-3 4 0 16,-3 7-9-16,-6 3 9 0,-3 0 0 0,-3 5-9 15,-6 2 9-15,0 1 0 0,0 3 8 0,-6-1-8 16,0 3 9-16,1-2-9 0,-1-1 12 0,3 1-12 16,0-1 27-16,3 0-2 0,3 1 0 0,3-3 0 15,3-3 10-15,3 0 1 0,3 3 1 0,-3 0 0 16,3-3-6-16,3 2-2 0,0 1 0 0,0-5 0 15,3-1-6-15,0-2-2 0,-3 0 0 0,0 0 0 16,0-3-8-16,-3-2-1 0,3-3-1 0,-3-6 0 16,-3 3-1-16,3-5 0 0,-3-5 0 0,3 2 0 0,-3-2-2 0,0-3 0 15,0 0 0-15,0-5 0 0,3-3-8 0,-3-3-17 16,0 1 4-16,3-3 1 16,-3-6-55-16,3-2-10 0,-3-3-3 0,3-2-591 15,0-3-118-15</inkml:trace>
  <inkml:trace contextRef="#ctx0" brushRef="#br0" timeOffset="1050.487">14647 7091 1969 0,'-15'-3'43'0,"15"3"9"0,-3 0 1 0,-3-2 3 0,0-1-44 0,6 3-12 0,0 0 0 0,-3 0 0 16,3 0 31-16,0 0 4 0,0 0 1 0,9 0 0 16,0-3-27-16,6 1-9 0,2 2 0 0,4-3 9 15,6 3-9-15,3 0 0 0,8-3 0 0,4 1 0 0,9-4 0 0,-1 4 0 16,7-1 0-16,2 0 0 0,1-4 0 0,8 1 0 16,7 1 0-16,2 0 0 0,4 2 0 0,-1-2 0 15,3-3 0-15,4 0 8 0,5 3-8 0,-3-1 0 16,-2-2 9-16,-1 3-9 0,6 0 0 0,-3 2 9 15,1-2-9-15,2 2 0 0,3-2 20 0,-5 2-4 16,-4 1 0-16,0-1 0 0,3 3 1 0,1-3 0 16,-4 1 0-16,-3-1 0 0,4 0-17 0,-10 3 0 15,-2 0 0-15,-7 0 0 0,-2-2 0 0,-4 2 10 16,6-3 0-16,-8 3 0 0,-6 0 5 0,-4 3 1 16,-5-1 0-16,-3 1 0 0,-7 0 4 0,-2 2 2 0,-3-2 0 15,-3-1 0-15,-4 1-5 0,1 2-1 0,-6-2 0 0,3 2 0 16,-3-2-6-16,0 2-2 0,-4 0 0 0,1 1 0 15,-3-1-8-15,3 3 0 0,-3 0 0 0,-3 0 8 16,-3-3-8-16,3 6 10 0,-3-3-10 0,0 2 10 16,-6 1-10-16,3-1 0 0,-3 3 0 0,3 3 0 15,-3 0 8-15,-3 3-8 0,3 2 12 0,0 0-4 16,0 0-8-16,0 6 0 0,-3-3 0 0,6 2 8 16,-3 3-8-16,0 5 12 0,0 1-12 0,0 2 12 15,3 0-12-15,0 3-9 0,-6 2 9 0,3 0-13 16,-3 6 13-16,0 0 0 0,0 4-10 0,-3-1 10 15,3 2 0-15,0 2 0 0,-3 1-9 0,0 2 9 16,-3 0 0-16,0 3 0 0,0 3 0 0,-3-1 0 16,3 1 0-16,0-1 0 0,-5 3 0 0,2 3 0 15,0 0 0-15,-3 2 0 0,3-5 11 0,0 3-11 16,0 0 19-16,0 0-3 0,0 0-1 0,0-1 0 0,0-7-1 16,4 0 0-16,-1-5 0 0,0 2 0 0,3 0-14 0,0 0 9 15,0-2-9-15,3-6 8 0,0 0 0 0,3-2-8 16,-3-6 12-16,3 1-4 0,3-4 0 0,0-2 0 15,0 0 0-15,0-2 0 0,3-3-8 0,0-1 12 16,3 1-12-16,-3-3 12 0,3-5-12 0,-4 0 10 16,1 0-10-16,0-3 10 0,3-3-10 0,-3-2 8 15,-3-3-8-15,0 1 8 0,3-4-8 0,-6 1 12 16,0-11-12-16,0 5 12 0,0-5 8 0,0 0 3 16,0 0 0-16,-3 5 0 0,-3-2 14 0,0 0 3 0,0-3 1 0,-3-3 0 15,0 0-17-15,-2 1-4 0,2-4-1 0,-3 4 0 16,-3-4-11-16,0 4-8 0,3-3 12 0,-9-1-12 15,-6 1 8-15,4-3-8 0,-4 5 0 0,-3 1 0 16,-6-4 0-16,-2 4-12 0,-10-1 1 0,0 6 1 16,4-3-9-16,-16 0-1 0,-14 2-1 0,-1 1 0 15,1 2 10-15,-6 1 3 0,-10-1 0 0,-5 0 0 16,-6 3 8-16,-6-3 0 0,3 3 0 0,-4 0 0 16,-8-2 0-16,6-1 0 0,0 0 0 0,0-2 0 15,3 0 10-15,0-1 1 0,8-2 0 0,1 5 0 16,0-2-11-16,6 0 0 0,5-1 9 0,7 1-9 15,6 0-38-15,11-1-12 0,3 1-2 0,10-3-1251 16</inkml:trace>
  <inkml:trace contextRef="#ctx0" brushRef="#br0" timeOffset="6702.702">6634 9284 1396 0,'0'0'31'0,"0"0"6"0,-6 3 2 0,3 0 0 0,3-3-31 0,0 0-8 0,-9 0 0 0,9 0 0 16,0 0 96-16,-3 2 19 0,-3 1 3 0,6-3 1 15,0 0-39-15,0 0-7 0,0 0-1 0,0 0-1 16,9 0-34-16,0 0-6 0,3-3-2 0,2 1 0 16,4-4-5-16,3 1 0 0,6 0-1 0,0-3 0 15,6 0-3-15,-1 0 0 0,4 0 0 0,0 0 0 16,-4-3-8-16,4 3-3 0,0 1 0 0,0 1 0 15,-4 1-9-15,-2 0 8 0,-6 2-8 0,0 0 8 16,3 6-8-16,-13-3 0 0,-14 0 0 0,6 8 0 16,0 5-12-16,-9 0-5 0,-9 1-1 0,-5 4 0 15,-7 1-4-15,-3 4-1 0,-3 4 0 0,-3-3 0 0,1 0 7 16,-4 2 2-16,-3 0 0 0,1 1 0 0,-7-1 14 16,3 1 0-16,4 2 0 0,2-3 0 0,0 4-16 0,0-7 4 15,10 1 0-15,-1-3 0 0,3 0 12 0,6 1 0 16,3-4-10-16,3-5 10 0,6 3 0 0,3-3 10 15,6-5-1-15,6 0 0 0,6-2-9 0,6-4-11 16,6 1 3-16,9-6 0 0,5-2 8 0,4 0 8 16,6 2-8-16,2-5 11 0,-5-2 1 0,5 2 1 15,4 0 0-15,-1 2 0 0,-2 1 2 0,-6 2 0 16,-7-2 0-16,-5 3 0 0,-3 2-15 0,-6 2 8 16,-10-2-8-16,-2 3 0 0,-3 5 0 0,-6 0 0 0,-15 0-8 15,-6 5 8-15,-6 3-27 0,-5 2 2 0,-4 1 0 0,-6 5 0 31,-8-1-14-31,-1 1-2 0,3 0-1 0,-2 0 0 16,2 0 12-16,-3-3 2 0,4-3 1 0,2 1 0 0,3-1 27 0,0-2 0 0,4-3 0 0,8 1 0 16,0-4 32-16,9-4 1 0,6-1 1 0,9-5 0 15,0 0 5-15,9-3 1 0,12-5 0 0,9-2-669 16,11-6-134-16</inkml:trace>
  <inkml:trace contextRef="#ctx0" brushRef="#br0" timeOffset="7285.971">6678 8197 1489 0,'9'-8'42'0,"-3"5"10"0,3-2-42 0,0 2-10 0,3 1 0 0,-3-1 0 16,3 0 25-16,-3 1 3 0,0-1 1 0,0 0 0 16,-3 3 31-16,-6 0 5 0,8 3 2 0,-2 5 0 15,0 0-24-15,-3 3-5 0,0 2-1 0,0 3 0 16,-3-1-21-16,0 7-4 0,-3-4 0 0,0 6-1 16,3-3 5-16,-3 3 2 0,-3 0 0 0,0 0 0 0,-2-3-31 0,-4 0-7 15,-3 0 0-15,3 0-1 0,-3 0 7 0,0-2 2 16,-3 2 0-16,0-5 0 0,0 3 12 0,1-4 0 15,-1 1 0-15,3-3-566 16,0-2-110-16</inkml:trace>
  <inkml:trace contextRef="#ctx0" brushRef="#br0" timeOffset="7519.719">6952 8136 1814 0,'0'-19'40'0,"0"14"8"0,0 2 1 0,0 3 3 0,0 0-42 0,0 0-10 0,0 0 0 0,0 0 0 31,0 0-20-31,-3 8-5 0,0 0-2 0,0 3 0 0,0 2 27 0,-3 3 0 0,-3 3 0 0,3 2 0 16,0 0 12-16,0 3 8 0,1 0 2 0,-1-1 0 16,0 1-13-16,3 3-9 0,3-1 12 0,0-2-12 15,0-3 12-15,3 0-12 0,3 3 12 0,3-3-12 16,2 0 0-16,4-2-16 0,6-6 2 0</inkml:trace>
  <inkml:trace contextRef="#ctx0" brushRef="#br0" timeOffset="7986.362">7491 7591 1378 0,'0'0'30'0,"0"0"6"0,6-3 2 0,3 1 2 0,-9 2-32 16,3-3-8-16,-3 3 0 0,0 0 0 0,6-3 75 0,-6 3 13 15,-3-2 4-15,3 2 0 0,0 0-26 0,-9 2-5 16,-3 1-1-16,0 2 0 0,-6-2-41 0,3 5-9 0,-3 0-2 15,-2 2 0-15,-7 1-8 0,3 0 0 0,3 2 0 0,-3 0 0 16,-2 3 18-16,5 0 2 0,6-3 0 0,3 3 0 16,3 0-20-16,3 0-12 0,-3-1 1 0,3 7 1 15,12-4 10-15,-6 1 0 0,-6 2 0 0,9 0 0 16,9 0 51-16,-3 3 12 0,-6 0 2 0,0 0 1 31,3-1-102-31,-3 4-21 0,6 2-4 0,-9 0-1 0,-9 5 50 0,0 1 12 0,3 2 0 0,0 3 0 16,-9-3 0-16,6 0 0 0,3 0 12 0,-3 0-12 15,0-5 0-15,0 5 0 0,-2-6 0 0,-1 1 0 16,3-3 0-16,3-2 0 0,-6-1 0 0,3 1 0 16,3-4 0-16,0-1 0 0,0-4 0 0,0-2-9 15,3-3 21-15,3-2 4 0,3-3 0 0,-3-8 1 16,0 0 19-16,6 0 3 0,12-8 1 0,-3 0 0 16,-3-3-4-16,6-2 0 0,5-8 0 0,4 0-713 15,6-1-143-15</inkml:trace>
  <inkml:trace contextRef="#ctx0" brushRef="#br0" timeOffset="8519.207">7518 7930 1659 0,'0'0'36'0,"0"0"8"0,0 0 2 0,0 0 1 0,0 0-38 0,0 0-9 0,0 0 0 0,0 0 0 15,-6 2 16-15,3 4 2 0,0-1 0 0,0 3 0 16,0 5 8-16,-3 0 2 0,0 3 0 0,-3 0 0 16,6 2-14-16,-3 4-2 0,0 4-1 0,0-2 0 15,0 2-11-15,0-2 0 0,0 0 9 0,3 0-9 0,3 2 10 0,-3-5-2 16,6-2-8-16,0-1 12 0,-3-2 4 0,6-2 1 15,6-4 0-15,-3-2 0 0,0-3 15 0,3-2 4 16,6 0 0-16,0-6 0 0,-1-2 4 0,4-3 0 16,-6-3 1-16,3-2 0 0,6-3-19 0,-6-2-4 15,-9-4-1-15,3 1 0 0,-1-3-4 0,-2 1-1 16,-6-1 0-16,-3 0 0 0,-3 3-12 0,-6 0 0 16,1 2 0-16,-4 3 0 0,-6 0 0 0,0 6-13 15,6-1 2-15,-3 6 1 0,-6 2-2 0,0 3 0 16,1 3 0-16,2 5 0 15,0 2-90-15,0 4-18 0,-3 4-4 0</inkml:trace>
  <inkml:trace contextRef="#ctx0" brushRef="#br0" timeOffset="8741.296">7928 8075 1638 0,'0'0'36'0,"0"0"7"0,6-3 1 0,0 3 3 0,-6 0-38 0,0 0-9 0,6-2 0 0,-6 2 0 16,0 0 71-16,0 0 12 0,0 8 2 0,-3 2 1 15,3-2-32-15,-6 5-6 0,0 1-2 0,0 2 0 16,1-1-6-16,-1 4 0 0,-6 2-1 0,0 0 0 16,3 0-31-16,0 1-8 0,0 1 0 0,-3-1 0 15,-3-4-132-15,3 1-28 0,6-1-6 0,-3-2-1 0</inkml:trace>
  <inkml:trace contextRef="#ctx0" brushRef="#br0" timeOffset="8967.536">8187 7750 1634 0,'12'-11'36'0,"-12"11"7"0,0 0 1 0,0 0 3 0,0 0-38 0,0 0-9 16,0 8 0-16,0 3 0 0,0-1 0 0,0 6-12 16,3-3 2-16,-3 6 1 0,-3 2 21 0,0 0 5 15,6 3 1-15,-3 0 0 0,3 2 14 0,-3 3 2 0,-3 0 1 0,3 3 0 16,3 0-27-16,-6 2-8 0,-3 1 0 0,3 2-529 16,3 0-109-16</inkml:trace>
  <inkml:trace contextRef="#ctx0" brushRef="#br0" timeOffset="9453.15">8283 7424 2340 0,'-12'-16'66'0,"9"11"15"0,0 0-65 0,3-1-16 0,0 6 0 0,0 0 0 16,3-2 0-16,-3 2 0 0,6-5 0 0,3 2 0 0,0 0 10 0,0 3-2 16,2 0 0-16,4 0 0 0,0 3-8 0,6 0 0 15,0-1 0-15,0 3 0 0,5-2 0 0,-2 2 0 16,3 1 0-16,-3-1 0 0,0 0 0 0,0 3 0 16,-1 0 0-16,1 0 0 0,-3 3 0 0,-3-1 0 15,3 1 8-15,-6 5-8 0,-4-3 0 0,1 0 0 16,-3 0 0-16,-3 3 0 0,0 3 0 0,-3 2 0 15,-3-3 0-15,0 4 0 0,0-1 18 0,-3 0-2 16,-3 3 0-16,0 5 0 0,0 3 17 0,-6-1 3 0,4 6 1 0,-7 0 0 16,3 3-23-16,-6 0-5 0,3 2-1 0,0 3 0 15,0 0-8-15,3 5 0 0,0-2 9 0,0 5-9 16,4-5 0-16,-1-1 0 0,6-2 0 0,0-2 8 16,3-1-8-16,0-2 0 0,3-3 0 0,0 0 0 15,0-3 0-15,0 0 0 0,-3-4 0 0,3-4 0 16,0-7 0-16,-3-1 9 0,0-7-9 0,-6-1 10 15,-3-5 9-15,-6-5 1 0,-3-2 1 0,-6-3 0 16,-6-6-4-16,1 0-1 0,-7-4 0 0,-3-4 0 16,-5 0-25-16,2 4-6 0,-3-1-1 0</inkml:trace>
  <inkml:trace contextRef="#ctx0" brushRef="#br0" timeOffset="10522.395">10080 6612 955 0,'0'0'27'0,"0"0"6"0,0 0-33 0,6 0 0 15,-6 0 0-15,0 0 0 0,0 0 12 0,0 0-4 16,0 0 0-16,-3 8-8 0,3 0 100 0,-5 5 12 15,-1 3 4-15,3 2 0 0,-3 6-52 0,-3 8-9 16,0 0-3-16,0 13 0 0,0 2-22 0,-3 9-5 16,-3 5-1-16,3 0 0 0,-3 5 0 0,3 5 0 15,1 6 0-15,-4 0 0 0,0 2-6 0,3-5-2 16,-3 0 0-16,3 0 0 0,-3-2-5 0,3-6-2 0,0-3 0 16,3-2 0-16,-2-5 1 0,5-3 0 0,-6-3 0 0,6-5 0 15,-3 0 9-15,0-5 1 0,3-3 1 0,3-6 0 16,-3-4-6-16,6-3-2 0,0-6 0 0,0-2 0 31,0-5-59-31,3-6-12 0,-3-5-2 0</inkml:trace>
  <inkml:trace contextRef="#ctx0" brushRef="#br0" timeOffset="11037.394">10170 6469 1911 0,'3'-21'42'0,"0"13"9"0,3 0 1 0,3 3 2 0,0-1-43 0,5 1-11 0,4-3 0 0,6 3 0 15,0-3-40-15,3 3-9 0,2-1-3 0,1 4 0 0,3-1 52 0,6 0 20 16,-1 1 0-16,4 2-1 0,3-3 5 0,2 3 0 16,4-2 1-16,0 2 0 0,2 0 6 0,1 2 1 15,-4-2 0-15,4 3 0 0,-7 2-10 0,-2 0-2 16,0 1 0-16,-4 2 0 0,-5 2-4 0,0 3-2 15,-3 3 0-15,-7 0 0 0,-2 5-5 0,-6 1-1 16,0 4 0-16,-9 3 0 0,-3 0 17 0,-6 8 3 16,-3 3 1-16,-3 5 0 0,-3 0-17 0,-9 8-3 15,0 2-1-15,-3 4 0 0,1-1-8 0,2 0 10 16,-3 5-10-16,3 4 10 0,0-1-2 0,3 3 0 0,0-6 0 0,4 1 0 16,-1-4-8-16,0 4 0 0,3-1 0 0,0-2 0 15,6-3 0-15,0 1 8 0,0-4-8 16,3 1 8-16,0-6 0 0,3-2 0 0,3 5 0 0,-3-8 0 15,6 0 20-15,-3-6 3 0,0-2 1 0,0-2 0 16,0-6-32-16,-3-3 0 0,0-5 0 0,-1-2 0 16,-2-3 16-16,-2-6-4 0,-7-2 0 0,0 0 0 15,-6-5 10-15,-6 0 2 0,-6-6 0 0,-6 0 0 16,-2 1 3-16,-10-4 1 0,-6 1 0 0,-2 0 0 16,-1 5-39-16,-2-3-7 0,-7 0-2 0,1 6 0 31,-7 0-12-31,4-1-4 0,-1 4 0 0,1 4 0 0,-1-4-156 0,4 4-32 0,-1-2-7 15,7 0-1-15</inkml:trace>
  <inkml:trace contextRef="#ctx0" brushRef="#br0" timeOffset="11688.391">10116 8438 2318 0,'0'-11'66'0,"0"11"14"0,0 0-64 0,0 0-16 0,6-5 0 0,-6 5 0 16,9 0 0-16,0 2 8 0,-9-2-8 0,6 8 0 16,0 3 0-16,0 5 0 0,0 0 0 0,-3 5 0 0,0 5 0 0,-3 3 0 15,0-2 0-15,0 5 0 0,-3 2 0 0,3-2 0 16,-3-1 0-16,3-4 0 16,-3-1 0-16,0-2 0 0,0-3 9 0,3-2-9 0,-3-6 12 0,3-2-2 15,0-3-1-15,0 0 0 0,0-8-1 0,0 0 0 16,0 0 0-16,3-8 0 0,6 0 0 0,0-6-8 15,3-1 12-15,3-7-4 16,-1 1-45-16,4-3-10 0,0 1-1 0,0 1-1 16,0 4 14-16,0 2 3 0,-3 3 1 0,0 2 0 0,-1 3 31 0,-2 3 0 15,0 0 0-15,0 5 0 0,0 5 17 0,0 0 7 16,0 6 0-16,3-1 1 0,0 1-13 0,-1 2-4 0,4 3 0 0,-3 0 0 16,3-3-8-16,-3 0 0 0,0-5 0 0,0 3 0 15,0-3 18-15,-3-3 2 0,-1-2 0 0,-2 0 0 16,-3-6-20-16,0 0 0 0,3-2 8 0,-6-6-8 15,0-2 42-15,0-5 5 0,-6-4 1 16,3-4 0-16,-3 2-16 0,0-5-2 0,0 3-1 0,0-3 0 16,3 2-29-16,-3 3 0 0,3-2 0 0</inkml:trace>
  <inkml:trace contextRef="#ctx0" brushRef="#br0" timeOffset="12822.648">6726 8692 1250 0,'0'0'35'0,"0"0"9"0,0 0-36 0,0 0-8 16,0 0 0-16,0 0 0 0,0 0 8 15,0 0 0-15,6 8 0 0,6-1 0 0,-3-1 32 0,6-1 7 16,5 0 1-16,1 1 0 0,6-1-8 0,6 0-2 16,3 0 0-16,8-2 0 0,10-3-10 0,2 0-1 15,1-3-1-15,8 1 0 0,7-1-2 0,2-2 0 16,4-3 0-16,-1-3 0 0,3-2-4 0,-2 3 0 16,2-1-1-16,-8-2 0 0,-7 0-19 0,-2-1 10 15,2 1-10-15,-5 5 8 0,-10 0 1 0,-5 3 0 16,-4 0 0-16,-8-1 0 0,-6 4-9 0,-3-1-9 0,-9 0 9 0,-3 1-13 15,-3-1 13-15,-9 3 16 0,0 0-3 0,-9 3-1 16,0-3 30-16,-6 2 6 0,0-2 0 0,-3 3 1 16,-6 0-30-16,3 2-7 0,6 0 0 0,-2 1-1 31,-7-1-101-31,6 0-20 0,9 0-4 0</inkml:trace>
  <inkml:trace contextRef="#ctx0" brushRef="#br0" timeOffset="13335.707">10089 6800 2026 0,'0'0'44'0,"0"0"10"0,0 0 2 0,6 0 1 0,3-3-45 0,-3 6-12 0,0-1 0 0,3-2 0 16,-9 0 0-16,6 3 0 0,-6-3 0 0,6 3-602 16,0 5-118-16</inkml:trace>
  <inkml:trace contextRef="#ctx0" brushRef="#br0" timeOffset="13524.496">10470 6697 1317 0,'0'0'28'0,"0"0"7"0,6-6 1 0,3 4 2 0,0-4-30 0,0 6-8 16,0-5 0-16,0 5 0 0,0-3 0 0,3 3 9 15,-3-2-9-15,0 2-388 0,0 0-84 0</inkml:trace>
  <inkml:trace contextRef="#ctx0" brushRef="#br0" timeOffset="13689.994">10816 6710 2101 0,'0'0'60'0,"0"0"12"0,0 0-57 0,6-5-15 0,3-1 0 0,0 4 0 16,-4-4 0-16,4 6 0 0,0-2 0 0,0-1-603 16,0 6-116-16</inkml:trace>
  <inkml:trace contextRef="#ctx0" brushRef="#br0" timeOffset="13909.19">10036 7379 1580 0,'15'-10'35'0,"-9"4"7"0,3 4 2 0,0-4 0 0,5 6-36 0,1-2-8 16,0 2 0-16,6-3-700 0</inkml:trace>
  <inkml:trace contextRef="#ctx0" brushRef="#br0" timeOffset="14087.377">10941 7281 1897 0,'0'-13'41'0,"0"13"9"0,-3-3 2 0,3 3 2 0,0 0-43 0,0 0-11 0,0 0 0 0,0 0 0 16,0 0 0-16,0 0 0 0,0 0 0 0,0 0-560 16,6 3-115-16</inkml:trace>
  <inkml:trace contextRef="#ctx0" brushRef="#br0" timeOffset="14341.796">10003 7789 1659 0,'0'0'36'0,"9"0"8"0,0-2 2 0,6 2 1 0,0-3-38 0,0 0-9 0,2 3 0 0,1-2 0 16,-3 2-12-16,0 0-5 0,-3 0-1 0,0 2-702 16</inkml:trace>
  <inkml:trace contextRef="#ctx0" brushRef="#br0" timeOffset="14522.195">10720 7813 2149 0,'9'-24'47'0,"-6"14"9"0,0-1 3 0,3 1 2 0,-3-1-49 0,3 3-12 16,-3 0 0-16,3 3 0 0,-3 0 12 0,-3 5-1 15,0 0 0-15,0 0-655 16,0 0-130-16</inkml:trace>
  <inkml:trace contextRef="#ctx0" brushRef="#br0" timeOffset="16188.401">15179 7530 2149 0,'0'-13'47'0,"0"5"9"0,0 3 3 0,3-6 2 0,0 6-49 0,3-3-12 15,3 0 0-15,0 0 0 0,0 3 40 0,3-1 6 16,-3 1 1-16,3 2 0 0,-3 1-31 0,3 2-5 16,-3-3-2-16,-3 8 0 0,-1 1-9 0,-2-1-11 15,0 3 3-15,0 2-684 16,-6 4-137-16</inkml:trace>
  <inkml:trace contextRef="#ctx0" brushRef="#br0" timeOffset="16496.964">16102 7374 2286 0,'0'0'50'0,"0"0"10"0,0 0 3 0,0 0 1 0,0 0-51 0,0 0-13 16,0 0 0-16,0 0 0 16,0 0 0-16,0 0-10 0,0 0 2 0,0 0 0 0,6 3 8 0,0 2 0 15,0 3 0-15,0 0 0 16,-3 0-99-16,3 2-14 0,0-2-3 0</inkml:trace>
  <inkml:trace contextRef="#ctx0" brushRef="#br0" timeOffset="16894.918">17495 7406 2329 0,'-9'-11'51'0,"9"11"10"0,0 0 3 0,0 0 2 0,6-5-53 16,-3 0-13-16,-3 5 0 0,3-6 0 0,3 1 89 0,0 0 15 16,-6 5 4-16,3-6 0 0,6 4-56 0,-9 2-10 15,6-3-2-15,-6 3-1 0,6 0-11 0,-6 0-3 16,9 3 0-16,-9-3 0 0,6 5-36 0,-3 6-7 15,0-3-2-15,-3 5-841 16,-6-3-169-16</inkml:trace>
  <inkml:trace contextRef="#ctx0" brushRef="#br0" timeOffset="17270.264">17480 8588 2718 0,'0'0'60'0,"0"0"12"0,0 0 2 0,0 0 2 0,9 3-60 16,-9-3-16-16,0 0 0 0,6 3 0 0,-6-3 0 0,6 5 0 15,3 0 0-15,-9-5 0 0,0 0 0 0,0 0 0 16,9 6 0-16,-9-6 0 15,0 7-27-15,0 1-8 0,0 0-1 0,-3 0-748 16,3 0-148-16</inkml:trace>
  <inkml:trace contextRef="#ctx0" brushRef="#br0" timeOffset="17540.213">16546 8551 2559 0,'6'-21'56'0,"-3"16"12"0,-1 0 3 0,-2 5 1 0,0 0-58 0,6-3-14 0,0 0 0 0,-6 3 0 16,0 0 0-16,0 0-10 0,9 0 2 0,-9 0 0 15,0 0-4-15,0 0 0 0,0 0 0 0,-9 8 0 16,0 0-112-16,1 3-22 0,-7-1-5 0,-3 1-1 16</inkml:trace>
  <inkml:trace contextRef="#ctx0" brushRef="#br0" timeOffset="17780.735">15260 8477 2329 0,'0'0'51'0,"0"0"10"0,3-5 3 0,3 2 2 0,0 1-53 0,0-1-13 0,2 3 0 0,4 0 0 15,0 0 0-15,-3 0-10 0,0 3 2 0,0-1-678 16,-3 4-135-16</inkml:trace>
  <inkml:trace contextRef="#ctx0" brushRef="#br0" timeOffset="18036.809">15185 9623 2026 0,'0'0'44'0,"0"0"10"0,0 0 2 0,0 0 1 0,0 0-45 0,6 3-12 16,3-1 0-16,0 3 0 0,-3 1 37 0,0-1 6 15,3-2 1-15,-3 2 0 0,0 0-36 0,3 3-8 16,-3-2 0-16,3-4-969 16</inkml:trace>
  <inkml:trace contextRef="#ctx0" brushRef="#br0" timeOffset="18260.617">16191 9528 2385 0,'-12'-11'68'0,"9"11"14"0,-2-3-66 0,2 6-16 0,0 0 0 0,3-3 0 31,-3 8-84-31,6 0-21 0,3-3-4 0,-3 3-803 0</inkml:trace>
  <inkml:trace contextRef="#ctx0" brushRef="#br0" timeOffset="18449.058">17400 9520 2440 0,'3'-19'54'0,"-3"14"11"0,-6 0 3 0,6 5 0 0,0 0-55 0,0 0-13 16,0 0 0-16</inkml:trace>
  <inkml:trace contextRef="#ctx0" brushRef="#br0" timeOffset="20495.858">14780 7358 1234 0,'0'-13'27'0,"0"13"5"0,0-5 2 0,3-1 2 0,0 1-36 0,3-3 0 15,0 0 0-15,0 0 0 0,0-2 29 0,0 2-1 16,3 0 0-16,-3 0 0 0,3 2 50 0,0-1 10 0,0-1 1 0,6 2 1 16,0 1-13-16,0 2-2 0,5 3-1 0,1-2 0 15,9 2-21-15,0 0-4 0,2 0-1 0,7 2 0 16,0 1-27-16,6 0-5 0,2-1-2 0,7 1 0 16,2 0-14-16,1 2 0 0,-1 0 0 0,-2 0 0 15,-3-2 0-15,-4 0 0 0,1-3 0 0,-4 2-10 16,-5 1 10-16,-6 0 0 0,-6-3 0 0,-4 0 0 15,-8 0 0-15,-3 0 8 0,-3 0-8 0,-9 0 0 16,0 0 12-16,-6 2-1 0,-9 1-1 0,-2 0 0 16,-10 2-19-16,0 3-4 0,-3-3-1 0,-6 3 0 15,-2-3 14-15,-1 3 0 0,-9 0 0 0,-2 3-9 16,-7-1-6-16,-2 4-1 0,2 2 0 0,-2-3 0 16,-1 3 16-16,1-3-9 0,-4 0 9 0,7 0-8 15,-4 1 8-15,9-1 0 0,7 0 0 0,5-2 0 0,6-1 0 0,7 1 0 16,2-3 8-16,9-3-8 0,3 0 11 0,9 1-3 15,0-1 0-15,3-5 0 0,9 5 0 0,12 0 0 16,9-2 0-16,8 0 0 0,7-3 5 0,8 0 1 16,7 0 0-16,2-3 0 0,1 3-14 0,2 3-16 15,4-3 3-15,-1-3 1 0,-2 0 12 0,-7 3 16 16,-5 3-3-16,-6-3-1 0,-7 3-12 0,-5-1-16 16,-6-2 3-16,-9 0 1 0,-4 3 12 0,-5 0 0 15,-6-1 0-15,-6-2 0 0,-6 8 24 0,-9 3 7 16,-5-1 1-16,-7 1 1 0,-12 5-33 0,-3-3 0 15,-5 3 0-15,-7 3 0 0,-2 4 0 0,-4 1 0 16,4 0 0-16,-7 0 0 0,4-3 0 0,-7 0 0 0,4 3 0 0,2-3 0 16,9-2 0-16,4-1 0 0,5 3 0 0,6-5 0 15,4 0 0-15,8-3 0 0,3 0 0 0,6-2 0 32,6 0-18-32,3-3-10 0,6 0-3 0,6-1 0 0,9-1 50 0,6-4 9 0,6 1 3 0,11-3 0 15,13-3-31-15,6 3 8 0,5-5-8 0,4 0 0 16,-1 0 9-16,4-1-1 0,2 1 0 0,0 2 0 15,1-2-8-15,-4 5 0 0,-8-3 0 0,-7 1 0 16,-2 2 0-16,-6 2 8 0,-7-2-8 0,-5 3 8 16,-9 0-8-16,-9-1 0 0,-3 1 0 0,-6 2 0 15,-6 1 0-15,-12 1 0 0,-3 1 0 0,-9 6 0 16,-9-1 0-16,-8 5 0 0,-7-2 0 0,-6 0 0 16,-5 5 0-16,-4 0 0 0,1 3 0 0,-4-3 0 15,1 3 0-15,2-3 0 0,-5 1 0 0,2-1 0 16,4 0 0-16,5 0 0 0,7-2-10 0,8-1 10 15,3-5 0-15,10 3 0 0,2-5 0 0,6 2 0 0,6-2-9 0,6-3 1 16,3 0 0-16,6-8 0 0,9 7 8 0,6-4 0 16,9 0 0-16,6 2 0 0,11-2-24 0,10-1 1 15,6-2 0-15,2-2 0 0,7 2 23 0,2-3-11 16,3 3 11-16,1 0-8 0,2-5 8 0,-2 5 0 16,-7-3 0-16,-5 0 0 0,-7 3 0 0,-5 0-8 15,-6 3 8-15,-10 0-8 0,-5-1 8 0,-9 1 0 16,-6 2 0-16,-12-5 0 0,-3 6 0 0,-12 2 16 15,-6-1-3-15,-9 7 0 0,-5-1-13 0,-7 0-10 16,-9 0 2-16,-5 3 0 0,-4 0 8 0,1 3 0 0,-1-3 0 16,1 2-8-16,2-5 8 0,-2 6 0 15,2-3 0-15,4 0-8 0,2-1 8 0,6-1 0 0,7 2 0 0,5-3 0 16,6-3 0-16,9-2 0 0,0 3 0 0,9-3 0 16,6-3 0-16,3-5 0 0,3 5 0 0,12 1 0 15,6-4 0-15,9 1 0 0,9-3 0 0,2 0 11 16,7 0 13-16,5 0 4 0,4-3 0 0,3 1 0 15,2-1-28-15,7 0 0 0,-1-2-9 0,-3 5 9 16,1-3 0-16,-6 3 12 0,-4 0 0 0,-2 0 0 16,-7 0-4-16,-5 3-8 0,-9-3 11 0,-10 0-11 15,1 0 9-15,-12 5-9 0,-6-2 0 0,-6-3 9 16,-12 5-9-16,-9 6 0 0,-8 0 9 0,-7 2-9 16,-6-3 0-16,-8 9 0 0,-4-1 0 0,-8 1 0 15,-7 5 0-15,4 0 0 0,-1 2 0 0,-2 0 0 16,2 1 0-16,1-1-8 0,-1 1 8 0,7 2-12 0,5 0 12 0,4-3-8 15,5 1 8-15,9-1-8 0,9-2 8 0,4-3-13 16,5 1 5-16,9-4 8 0,3 3-16 16,3-2 4-16,9-1 0 0,9 1 1 0,6-1-2 0,8-2-1 15,7-5 0-15,9-1 0 0,11 1 14 0,1-3 0 16,2-3 0-16,7 0 0 0,2-2 0 0,-2-3 0 16,2 0 0-16,-2 0 0 0,-7 3 8 0,-5-1-8 15,-4-2 0-15,-5 3 0 0,-9-3 8 0,-4 0-8 16,-5 3 0-16,-9-1 0 0,-3 4 16 0,-6-4-1 15,-9-2 0-15,-3 8 0 0,-6 3-5 0,-6 2-1 16,-12 3 0-16,-2 0 0 0,-13 2-1 0,-3 1-8 16,-8 2 12-16,-4 0-4 0,-5 3-8 0,2-3 0 0,1 0-12 0,2 0 12 15,3-5 0-15,1 3 0 0,2-3 0 0,7 0 0 16,5-3 0-16,6-5 0 0,6 2 0 0,4-2 0 16,5-2 0-16,9-1 0 0,3 3 0 0,6-8-683 15,12 10-129-15</inkml:trace>
  <inkml:trace contextRef="#ctx0" brushRef="#br0" timeOffset="27452.779">24192 8443 2163 0,'0'0'48'0,"0"0"9"0,0 0 3 0,-6 0 0 0,-3 0-48 0,9 0-12 16,0 0 0-16,0 0 0 0,0 0 8 0,9 3 0 16,0 4-8-16,0-1 12 0,0 2-12 0,0 2 0 15,-3 3 0-15,3 1-10 0,3 4 10 0,-6 3-13 16,-3 9 5-16,6-1 8 0,-9 5-11 0,9 3 11 15,-9 0-8-15,0 5 8 0,0 3 0 0,0 3 0 16,0 5 0-16,-3 3 0 0,-3 2 15 0,6 3 5 16,0-3 0-16,0-3 1 0,0 1 3 0,9 2 0 15,-6-2 0-15,6 2 0 0,0-3 4 0,-1-2 2 16,-5 0 0-16,6-2 0 0,3-1 5 0,-3 3 1 0,0 2 0 0,-6 1 0 16,0-1 1-16,0 4 1 0,-3-4 0 0,0 1 0 15,-3-6-9-15,0 6-1 0,0-3-1 0,-6-3 0 16,6 3-5-16,-3-6-1 0,3 1 0 0,-6-3 0 15,9-5-1-15,-9-3-1 0,9-3 0 0,-3-5 0 16,1-2-7-16,2-4 0 0,-3-4-1 0,3-3 0 16,3-6-11-16,2 4-9 0,-5-6 9 0,9-3-13 31,0-5-25-31,0 0-5 0,3-3-1 0,0-5-797 0,9-2-160 0</inkml:trace>
  <inkml:trace contextRef="#ctx0" brushRef="#br0" timeOffset="70133.935">14078 6186 1036 0,'0'0'23'0,"0"0"5"0,0 0 0 0,0 0 1 0,6-3-29 0,-6 3 0 15,9 0 0-15,-3-2 0 0,3-1 72 0,0 0 9 16,0 3 2-16,3 0 0 0,2 0-51 0,1 0-9 15,3-2-3-15,0 2 0 0,3 0 20 0,0 0 3 16,5-3 1-16,4-2 0 0,0 2 0 0,6 1 0 16,-1-1 0-16,4-2 0 0,6 2-13 0,-1-2-3 0,4 2 0 0,-3-2 0 15,2 2-6-15,1-5-2 0,3 3 0 0,-1-3 0 16,4 3-6-16,-4-3-2 0,1 2 0 0,-3 1 0 16,-4 0-3-16,-5-1-1 0,0 1 0 0,-4-3 0 15,-2 3 6-15,-3-3 1 0,-3 3 0 0,-4 2 0 16,-2 0-1-16,-6 1 0 0,0-1 0 0,-6 1 0 15,0 2-6-15,-9 0 0 0,6-3-8 0,-6 3 12 16,0 0-4-16,0 0-8 0,0 0 11 0,0 0-11 16,-6 3 8-16,0-1-8 0,-3 1 0 0,3-1 0 15,0-2 0-15,0 3 0 0,0 0 0 0,3-1 0 16,3-2 0-16,0 0 0 0,0 0 0 0,0 0 0 16,-3 8-21-16,3-8-5 0,6 6-1 0,0-1-585 15,0 0-116-15</inkml:trace>
  <inkml:trace contextRef="#ctx0" brushRef="#br0" timeOffset="70834.134">16266 6165 1332 0,'0'0'29'0,"0"0"7"0,0 0 0 0,0 0 1 0,0 0-29 0,6 0-8 15,3 2 0-15,3-2 0 0,5-2 76 0,7 2 13 0,0-3 3 0,9 3 1 16,0 0-29-16,5 0-7 0,4-2-1 0,9-1 0 16,5 3-10-16,4 0-2 0,-1-3-1 15,4 1 0-15,-1 2-15 0,1-3-2 0,-1 0-1 0,4 1 0 16,2-1-13-16,-2 0-4 0,2 3 0 0,-5-2 0 15,-4 2 0-15,-2-3-8 0,-1 0 12 0,-5 1-4 16,-7-1-8-16,-5 0-9 0,-3 1 9 0,-9 2-13 16,-7-3-9-16,-2 3-2 0,-6 0 0 0,0 0-596 15,-6 0-119-15</inkml:trace>
  <inkml:trace contextRef="#ctx0" brushRef="#br0" timeOffset="75191.909">5711 9252 1850 0,'0'0'40'0,"0"0"9"0,0 0 2 0,0 0 1 15,0 0-41-15,0 0-11 0,0 0 0 0,0 0 0 0,0 0 31 0,0 0 4 16,0 0 1-16,0 0 0 0,0 8-11 0,0 0-1 16,-3 0-1-16,0 0 0 0,3 0-23 0,-3 0 8 15,3 0-8-15,-3 0-610 16,-3 0-125-16</inkml:trace>
  <inkml:trace contextRef="#ctx0" brushRef="#br0" timeOffset="75551.559">7032 9366 1989 0,'9'-5'56'0,"-6"2"13"0,-3 3-55 0,3-2-14 0,3-4 0 0,-3 1 0 15,-3 5 88-15,0 0 14 0,0 0 3 0,0 0 1 16,0-5-68-16,-6 2-14 0,-3 3-2 0,-2 3-1 0,-1-3-34 0,-3 5-7 16,-3 0-2-16,3 1-669 15,-6 2-133-15</inkml:trace>
  <inkml:trace contextRef="#ctx0" brushRef="#br0" timeOffset="75927.866">5964 10710 2487 0,'0'0'55'0,"0"0"11"0,0 0 2 0,0-5 2 0,0 0-56 0,3-1-14 0,-3-1 0 0,3 1 0 16,-3 1 73-16,0 0 12 0,3-1 3 0,0 1 0 15,-3 0-64-15,0 5-13 0,0 0-3 0,0 0 0 16,0 0-8-16,0 0 0 0,0 0 0 0,0 0 0 16,6 2-115-16,-6-2-25 0,9 3-4 0,3 0-969 15</inkml:trace>
  <inkml:trace contextRef="#ctx0" brushRef="#br0" timeOffset="76154.847">7056 10578 2579 0,'3'-18'73'0,"-3"12"16"0,-3-2-71 0,3 3-18 0,0 0 0 0,0 5 0 16,0 0 16-16,0 0-1 0,6-3 0 0,-6 3 0 31,0 0-67-31,0 0-14 0,0 0-2 0,6 8-993 0</inkml:trace>
  <inkml:trace contextRef="#ctx0" brushRef="#br0" timeOffset="80729.199">13319 7620 1004 0,'0'0'28'0,"-3"-5"7"16,0 2-35-16,3 3 0 0,0 0 0 0,-6-3 0 0,3-2 20 0,3 5-2 15,-6 0-1-15,6 0 0 0,0 0 24 0,-3-5 5 16,-3 5 1-16,6 0 0 0,0 0 13 0,-6 0 4 16,0 0 0-16,6 0 0 0,0 0-14 0,-6 5-2 15,0-2-1-15,0 2 0 0,1 0-24 0,-1 1-5 16,0-1-1-16,-3 3 0 0,3 0-17 0,-3 0 0 16,-3 2 8-16,-3 1-8 0,-3 2 0 0,3 3 0 15,-3 0 0-15,1 5 0 0,-4 0 0 0,0 3 0 16,0 0 0-16,0 2 0 0,0-2 0 0,4 3 0 15,-4-4 0-15,3 4 0 0,3-1 9 0,-3 1-1 16,0 2-8-16,6 0 12 0,-3 3-3 0,4 2-1 0,-1 1 0 16,3 2 0-16,0-3-8 0,3 3 0 0,0-3-12 15,3-2 12-15,0 3 0 0,3-4 0 0,0 1 9 0,3 0-1 16,0 2-8-16,3-2 0 0,3 2 0 0,0 1 0 16,3-4 0-16,-1 1 0 0,4-5 0 0,3-1 0 15,0-2 0-15,0-3 9 0,6-2-9 0,0-3 10 16,2-1 2-16,1 1 1 0,3-5 0 0,3-3 0 15,2-3 20-15,1 0 4 0,0-5 1 0,-3 0 0 16,-1-2 13-16,-2 2 2 0,0-6 1 0,-6 4 0 16,2-3-14-16,-5-1-2 0,-3 4-1 0,-3-4 0 15,-3 4-25-15,-3-1-4 0,0 0-8 0,-6 3 11 16,-3 0-11-16,0 0 8 0,0 0-8 0,-3-2 8 16,-6 2 1-16,0 2 0 0,-3-2 0 0,3 0 0 15,-3 6-9-15,0-4 0 0,0 1 0 0,0 2 8 16,1-2-8-16,2 5 0 0,-3-3 0 0,0 0 0 0,0 1 0 0,0 2 0 15,3 0 0-15,-6-1 0 0,0 1-12 16,-3 3 3-16,1 2 0 0,-1 6 0 0,-3-3-5 0,0 2-1 16,-3-2 0-16,0 5 0 0,-2 3-4 0,-4 2-1 15,6 1 0-15,-6-1 0 0,6 3 7 0,-2-2 1 16,5-3 0-16,0 2 0 0,0 1 12 0,3-4-11 16,0-1 11-16,4 1-10 0,2 1 10 0,3 0 0 15,3 0 0-15,0 0 0 0,3 2 0 0,3 1 0 16,3-1 0-16,0 1 0 0,6-4 0 0,0 1-10 15,3-3 10-15,2 1 0 0,4-4 0 0,0-2 0 16,3-3 0-16,3 0 0 0,-3 1 0 0,2-4 9 16,4-2-9-16,0 3 8 0,-3-3 0 0,3 0 0 15,-1 2 0-15,-2-5 0 0,-3 3-8 0,-3 0 0 0,-3-2 0 0,3-1 0 16,-6 0 28-16,-1 0 3 0,-2-2 1 0,0 2-686 16,-9-5-137-16</inkml:trace>
  <inkml:trace contextRef="#ctx0" brushRef="#br0" timeOffset="81347.479">13408 9406 877 0,'-9'8'24'0,"6"0"7"0,-6-3-31 0,6 6 0 0,-2 2 0 0,2 3 0 16,0 2 36-16,0 6 2 0,0 5 0 0,6 3 0 15,0 5-22-15,0 0-4 0,3 5 0 0,-1 3-1 16,1 8-11-16,3 6 0 0,-3-1 0 0,0 3 0 16,0 5-12-16,3 3 3 0,-3-1 0 0,-3 9 0 15,3 2 37-15,0 1 7 0,3-3 1 0,0 5 1 16,0 2 47-16,0 4 8 0,0 4 3 0,0 1 0 16,-1-1-29-16,1 6-6 0,-3 3 0 0,3-3-1 15,3-3-17-15,-3-2-3 0,-3 2-1 0,3-5 0 16,-3-3 15-16,-3-2 3 0,-3-6 1 0,0 0 0 15,0 1-20-15,0-1-4 0,-3-5-1 0,-3-5 0 16,-3-5-12-16,6-4-4 0,-3-7 0 0,3-2 0 0,-3-4 4 16,0-4 0-16,3-12 0 0,-3-2 0 0,3-7-4 0,-3-7 0 15,3-4 0-15,-3-8-694 16,1-6-139-16</inkml:trace>
  <inkml:trace contextRef="#ctx0" brushRef="#br0" timeOffset="82197.8">13390 9694 914 0,'0'0'25'0,"0"0"7"0,0 0-32 0,-6-2 0 16,6 2 0-16,0 0 0 0,0 0 90 0,0 0 11 16,0 0 3-16,9-3 0 0,3 0-49 0,9 1-10 15,3-1-1-15,6-2-1 0,8 2 0 0,10-2 0 16,3 2 0-16,5-7 0 0,10 2-43 0,5-6 0 15,9 1 0-15,7 0 0 0,5-3 0 0,0 0 18 16,7-5-3-16,-4 0-1 0,3 5-3 0,-3-2-1 16,1-1 0-16,-4-2 0 0,0-3-10 0,-3 3 0 15,-8 0 0-15,-1 2 0 0,-11 1 0 0,-4 2 12 16,-2 3-12-16,-10-1 12 0,-8 4-12 0,-6 2 0 0,-7 0 0 16,-5 3 0-16,-6 2-8 0,-9-2 8 0,-3 5-10 0,-3 0 10 15,-6 0-18-15,0 0 2 0,-12 5 1 0,0 3 0 16,0 0 15-16,-3 2 0 0,-3-2 0 0,3 6 0 15,-3-4-9-15,1 1 1 0,2-1 0 0,3 4 0 16,3-1 8-16,0 0 0 0,3 0 0 0,3 0 0 16,3 3 0-16,3 0 0 0,0 3 0 0,6-3 0 15,3 2-11-15,0 3 11 0,3 0-13 0,2 6 5 16,7-3 8-16,-3 0 0 0,3 2 0 0,0 3 0 16,0-2 0-16,-1 2 0 0,1 0 0 0,0 0 0 15,-3 3 8-15,0 2 3 0,0 0 1 0,-4 3 0 16,1 1-12-16,-3 1-17 0,-3 1 4 0,0 2 1 15,-3-2 12-15,-3 5 0 0,-3-3 0 0,0 3 0 16,-3 0 0-16,-3 3-9 0,-3-1 9 0,0 6-8 0,-3-2 19 0,0 2 4 16,3-1 1-16,-3 4 0 0,0 0-16 0,3 2 0 15,0 3 0-15,0-3 0 0,0-3 0 0,3 4-16 16,3-1 3-16,0 0 1 0,0 3 12 0,0 0 16 16,0-3-3-16,3 0-1 0,0-2-12 0,3-1-16 15,-3 3 3-15,3 1 1 0,0-1 12 0,0 0 0 16,-3-2 12-16,3-6-12 0,-3 0 15 0,0-5-4 15,3-2-1-15,-3-4 0 0,0 1 18 0,-3-3 3 16,3-3 1-16,-3 1 0 0,-3-6-4 0,3 0-1 16,0-5 0-16,-3-3 0 0,0-3-27 0,-3-2 0 15,3-2-14-15,-6-7-776 16</inkml:trace>
  <inkml:trace contextRef="#ctx0" brushRef="#br0" timeOffset="83016.808">14066 9274 1198 0,'18'0'26'0,"15"0"6"0,14 2 0 0,13 1 3 0,14-6-35 0,10 3 0 16,8 0 0-16,6 0 0 0,3 3 28 0,6 0-2 15,1-3 0-15,2 2 0 0,-3-2 8 0,3 3 2 16,0-3 0-16,0 0 0 0,-3 0 12 0,1-5 4 16,-1 2 0-16,-6 0 0 0,-6 1-11 0,-2-4-1 15,-1 1-1-15,0 0 0 0,-9 2-24 0,1-2-5 16,-1 2-1-16,-6 1 0 0,-2 2-9 0,-7-3 8 16,-8 3-8-16,-7 0 8 0,-5 0 0 0,-9 5 0 0,-9-2 0 0,-7-1 0 15,-2 4-8-15,-9-1-11 0,-3 0 3 0,-6 6 0 16,-3-3 8-16,0 5-8 0,-3 0 8 0,-6 3-8 15,0 0 8-15,0 5 0 0,0 3 0 0,0 3 0 16,0-1 0-16,1 6-8 0,5 2 8 0,3 1-8 16,0 4 8-16,3 1 0 0,0 2-9 0,2 6 9 15,4 2 0-15,-6 8 0 0,-3 6-9 0,3 2 9 16,0 3 0-16,-6 2 17 0,-3 3-3 0,-3 8-1 16,-5 3-25-16,-1 2-4 0,-3-5-2 0,-3 3 0 15,-6 2 18-15,3 1 0 0,10-1-8 0,-4-2 8 16,-9-6 12-16,9 3 7 0,3 0 1 0,0-3 0 15,3-2 14-15,0-5 3 0,1-1 1 0,-1 0 0 16,6 1 6-16,0-3 0 0,-3-6 1 0,3-2 0 16,3-5-17-16,0-1-4 0,-3-7-1 0,6-3 0 15,-3 0 5-15,6-3 2 0,-3-2 0 0,3-6 0 16,0-2-9-16,0-3-1 0,6-3-1 0,0-4 0 0,-6-4-8 0,0-2-2 16,6-3 0-16,0 0 0 0,-9-5 15 0,0 0 4 15,-3-2 0-15,0 2 0 0,-6-6-16 0,-3 1-4 16,-6-3 0-16,-6 0 0 0,-3 0-8 0,-5-3 8 15,-7-2-8-15,-9 2 8 0,-8-2-8 0,-10 2 0 16,-2-2 0-16,-7 2 0 0,-11-2 0 0,-6 2 0 16,-12 1 0-16,-4-1 0 0,-5 3 0 0,-6 0 0 15,-3 0 0-15,-6 3 0 0,-6-3 0 0,0 2 0 16,12-2 0-16,-3 3 0 0,-3-3 0 0,6 3 0 16,9-1 0-16,3 1 0 0,3 0 0 0,9-1 8 15,11 4-8-15,10-4 8 0,11 1-8 0,7 0 0 0,5-3 0 16,10 2-11-1,11-2-97-15,6 3-19 0,6-3-4 0,12-5-1 0</inkml:trace>
  <inkml:trace contextRef="#ctx0" brushRef="#br0" timeOffset="83659.867">13751 10631 1566 0,'0'0'34'0,"0"0"7"0,0 0 2 0,0 0 1 0,6 0-35 0,2 0-9 16,1 0 0-16,3 3 0 0,3-1 0 0</inkml:trace>
  <inkml:trace contextRef="#ctx0" brushRef="#br0" timeOffset="83855.852">15004 10620 2090 0,'-21'-10'59'0,"15"5"13"0,-3-1-57 0,-3 1-15 0,-3 0 0 0,0 2 0 15,3-2 56-15,-2 2 8 0,-1 3 1 0,0 0 1 16,0 3-46-16,6-1-10 0,-3 4-2 0,6-4 0 31,0 6-170-31,9 0-34 0,3 0-8 0,6-3 0 0</inkml:trace>
  <inkml:trace contextRef="#ctx0" brushRef="#br0" timeOffset="84051.977">16376 10557 1897 0,'18'-3'41'0,"-6"1"9"16,0-1 2-16,0 0 2 0,2 3-43 0,-2-2-11 0,0-1 0 0,0 3 0 0,-3 0 43 0,0 0 6 15,-9 0 2-15,0 0 0 0,0 0-35 0,0 0-6 16,0 0-2-16,-6 11 0 16,-3-1-66-16,0 3-14 0,-6 1-2 0,0 2-1 0</inkml:trace>
  <inkml:trace contextRef="#ctx0" brushRef="#br0" timeOffset="84261.465">14013 11740 2101 0,'0'-19'60'0,"3"14"12"0,2-3-57 0,1 3-15 0,6-3 0 0,6 2 0 15,3 1 50-15,6 0 7 0,3 2 2 0,-1-2 0 16,1 2-37-16,3 3-7 0,-3 0-2 0,5 3-684 15,4 2-137-15</inkml:trace>
  <inkml:trace contextRef="#ctx0" brushRef="#br0" timeOffset="84448.228">15298 11591 1388 0,'27'-8'39'0,"-15"8"9"0,3 0-38 0,3 0-10 16,3-2 0-16,0 2 0 0,2 0 0 0,-2 2 0 16,-3-2-12-16</inkml:trace>
  <inkml:trace contextRef="#ctx0" brushRef="#br0" timeOffset="84591.626">16587 11687 2350 0,'0'0'52'0,"6"-6"10"0,-6 1 2 0,3-3 3 0,-3 3-54 0,3-3-13 0,-3 3 0 0,3-3 0 16,-3 8 59-16,0 0 9 0,3-3 1 0,-3 3-808 16,0 0-161-16</inkml:trace>
  <inkml:trace contextRef="#ctx0" brushRef="#br0" timeOffset="86740.411">14831 9305 900 0,'0'0'20'0,"0"0"4"0,0 0 0 0,0 0 1 0,0 0-25 0,9 3 0 0,-3 2 0 0,0 1 0 16,0 2 22-16,3 0-1 0,0 2 0 0,0 6 0 16,0 5 10-16,-3 3 1 0,0 0 1 0,-4 5 0 15,1 8-3-15,3 3-1 0,0 2 0 0,-6 6 0 16,3 4 7-16,0 9 2 0,-6 0 0 0,6 8 0 16,3 8-38-16,-6 2 0 0,-6 6 0 0,6 5 0 15,0 8 0-15,-3-1 0 0,0 1 0 0,3 3 0 16,0-3 0-16,3-3 8 0,-3-5-8 0,0-3 0 15,0-7 39-15,3-1 3 0,-3 0 1 0,0-4 0 0,-3-4 22 0,3-5 5 16,-3 0 1-16,0-2 0 16,-3 2-22-16,0-3-4 0,-2-2-1 0,-4 0 0 0,0-3-25 0,0 1-6 15,0-4-1-15,-3-2 0 0,3 0 0 0,0 0-1 16,0-8 0-16,3-5 0 0,3-6-11 0,0-5 0 16,1-8-10-16,2-5-578 15,-3-5-115-15</inkml:trace>
  <inkml:trace contextRef="#ctx0" brushRef="#br0" timeOffset="87724.405">14739 9536 975 0,'0'0'21'0,"6"0"5"0,3-3 1 0,6 3 1 0,2-3-28 0,7 1 0 0,3-1 0 0,12 0 0 16,2 1 0-16,10-1 0 0,0 0 0 0,8-2 0 16,1 0 34-16,8 0 2 0,7-1 0 0,5 1 0 15,3 0 28-15,4-1 7 0,2-2 1 0,6 3 0 16,3 3-7-16,4-4-1 0,2 1 0 0,0-3 0 15,9 0-28-15,-3 0-7 0,3 0-1 0,3 0 0 16,-3 0-16-16,1 0-3 0,2-2-1 0,-6-1 0 0,-6 1-8 0,0-1-17 16,0 0 4-16,-5 1 1 0,-7-1 12 0,-6-2-12 15,0 5 12-15,-8-2-12 0,-4 2 12 0,-5 0 0 16,-1-3 9-16,-5 3-9 0,-7 0 36 0,-5 3 2 16,-6 0 0-16,-10-1 0 0,-2 1-3 0,-6 2-1 15,-3 3 0-15,-7 0 0 0,1 0-19 0,-6 0-4 16,-3 3-1-16,0 0 0 0,-9-3-10 0,0 0 8 15,0 0-8-15,0 8 8 0,0-3-8 0,-3 3 0 16,0 0 0-16,-3 0 0 0,0 0 0 0,3 0 0 16,-3 0-11-16,3-3 11 0,0 3 8 0,-3 0 6 15,3-3 2-15,0 3 0 0,0 0-30 0,3 0-6 16,0 2 0-16,0-2-1 0,0 3 21 0,0 2-9 0,3 0 9 0,0 1 0 16,-3-1-10-16,3 3 10 0,-3 0-8 0,0 2 8 15,3 3 0-15,-3 0-8 0,3 1 8 0,-3 4 0 16,0 1-9-16,-3-1 9 0,3-2-10 0,-3 2 10 15,3 1-8-15,0 2 8 0,0 0 0 0,-3 0-9 16,3 5 9-16,-3 1 0 0,0 2 0 0,0 3 0 16,0 2 0-16,-2 0 0 0,-1 1 0 0,-3 2 0 15,0-1 0-15,0 4 0 0,-3 2 0 0,0 3-8 16,0 3 8-16,0 2 0 0,0 0 0 0,0-2 0 16,0 2 0-16,1 3 8 0,-1-3-8 0,6 0 0 15,-3 3 0-15,3 0 0 0,3 0 0 0,0 0 0 16,-3 2 0-16,3 1 0 0,3 2 0 0,-3 3 0 15,0-1 0-15,0-1 0 0,-3-4 0 0,6 3 0 16,-6 3 0-16,3-3 8 0,0 0-8 0,0-2 0 0,0-3 9 0,0 0-9 16,3-3 12-16,0 0-12 0,-3 0 16 0,3-2-3 15,3-3-1-15,-3-3 0 0,3-2 2 0,0-3 0 16,-3-6 0-16,3 1 0 0,-3-6-3 0,3-5-1 16,-3-5 0-16,3-3 0 0,-3-2 14 0,0-6 4 15,0 0 0-15,0-5 0 0,0 0 16 0,0 0 3 16,0-8 1-16,0 0 0 0,0 0-4 0,0 0 0 15,0 0 0-15,-6 0 0 0,0-2-17 0,0-1-4 16,0 3-1-16,-3-5 0 0,0 2 0 0,0 0 0 16,-2-2 0-16,-4 0 0 0,-3 2-2 0,-3 0 0 15,0-2 0-15,-3 5 0 0,-8-3-20 0,-4 1 0 16,-6-1 0-16,-8 1 0 0,-13-1-12 0,-5 3-6 0,-1-5-2 0,-11 2 0 31,-15 0-4-31,-7 1-2 0,-5 2 0 0,-6-3 0 0,-9 0 13 0,-6 1 2 0,-6-1 1 0,-3-2 0 16,0 2 10-16,0 1 0 0,0 4 8 0,3-2-8 15,6 3 0-15,3-1 0 0,6-2 0 0,3 6 0 16,9-6 0-16,9 2 0 0,6 1 0 0,8-3 0 31,10 0-79-31,11 0-20 0,10-3-4 0,8 3-584 0,9-2-117 0</inkml:trace>
  <inkml:trace contextRef="#ctx0" brushRef="#br0" timeOffset="88179.934">15212 9750 2286 0,'0'0'50'0,"0"-5"10"0,3-1 3 0,0 1 1 0,-3 0-51 0,6 2-13 0,0 0 0 0,3 3 0 16,0 0 0-16,0 3-12 0,3 2 3 0,0 1-663 15,2 2-133-15</inkml:trace>
  <inkml:trace contextRef="#ctx0" brushRef="#br0" timeOffset="88378.344">16453 9708 2127 0,'-21'-14'47'0,"13"9"9"0,-4 0 3 0,0-1 1 0,0 6-48 0,0-2-12 16,0-1 0-16,3 6 0 0,-3-1 0 0,3 1-11 0,3 2 3 0,0 3 0 31,-3 0-47-31,6 3-9 0,9-1-1 0,3-2-802 0</inkml:trace>
  <inkml:trace contextRef="#ctx0" brushRef="#br0" timeOffset="88585.695">17745 9784 2512 0,'0'-21'56'0,"0"11"11"0,-9 2 2 0,6 0 1 0,3 0-56 0,0 0-14 0,0 0 0 0,-3 5 0 16,0-2 16-16,3 5 1 0,9 0 0 0,-9 0 0 15,0 0-17-15,0 0 0 0,6 3-13 0,0 5 5 16,0-1-81-16,-3 1-16 0,0 0-3 0,0 3-582 16,3 2-116-16</inkml:trace>
  <inkml:trace contextRef="#ctx0" brushRef="#br0" timeOffset="88827.556">17084 10951 2556 0,'9'-13'56'0,"-6"8"12"0,-3-1 3 0,9 1 0 0,6-3-57 0,-3 3-14 0,-3-1 0 0,3 4 0 16,9-1 21-16,-3 3 2 0,-4 0 0 0,-2 5 0 16,-3-2-23-16,3 0-12 0,6-1 2 0,-9 6 0 31,-9-2-121-31,6 2-24 0,-3 0-5 0,-3-1-836 0</inkml:trace>
  <inkml:trace contextRef="#ctx0" brushRef="#br0" timeOffset="89034.82">16108 10909 2224 0,'0'0'63'0,"3"-6"14"0,3 1-61 0,0 0-16 16,0 0 0-16,0 2 0 0,3-2 44 0,0 5 5 15,3-3 2-15,-3 3 0 0,-1 3-41 0,4-3-10 16,-3 5 0-16,-3 0-688 16,-3 1-140-16</inkml:trace>
  <inkml:trace contextRef="#ctx0" brushRef="#br0" timeOffset="89199.916">15031 11094 1634 0,'8'0'36'0,"1"3"7"0,6-3 1 0,0 2 3 0</inkml:trace>
  <inkml:trace contextRef="#ctx0" brushRef="#br0" timeOffset="89424.429">15245 12023 2055 0,'0'0'45'0,"0"0"10"0,6-3 1 0,0 3 2 0,0-5-46 0,0 5-12 16,3-3 0-16,2 3 0 0,-2 0 0 0,6 0 8 16,0 0-8-16,6 0-913 15</inkml:trace>
  <inkml:trace contextRef="#ctx0" brushRef="#br0" timeOffset="89592.83">16379 11930 2138 0,'-12'-13'47'0,"9"10"9"0,-6-2 3 0,3 5 1 0,0-3-48 0,6 3-12 0,-6 0 0 0,0 3 0 16</inkml:trace>
  <inkml:trace contextRef="#ctx0" brushRef="#br0" timeOffset="89741.579">17468 11930 1580 0,'-21'-16'35'0,"10"11"7"0,-7 0 2 0,3 2 0 0,3 0-36 0</inkml:trace>
  <inkml:trace contextRef="#ctx0" brushRef="#br0" timeOffset="101335.393">5348 11703 1758 0,'-3'-16'50'0,"3"8"10"0,0 0-48 0,0 0-12 0,3 0 0 0,0 0 0 16,6 0 32-16,3 0 3 0,-1 0 1 0,7 0 0 15,3 0-23-15,3 0-4 0,3 0-1 0,3 3 0 16,5 0 4-16,7 0 0 0,3-1 0 0,2 4 0 16,7-1 19-16,5 0 4 0,4-2 1 0,-1 5 0 15,1-3-28-15,-1 1-8 0,1-4 0 0,-1 4 0 0,-2-4 26 0,-1-1-2 16,-5 1 0-16,-3 1 0 0,-1-3-13 0,-5 0-3 15,-6 0-8-15,-4 3 12 0,-2-3-12 0,-3 0 11 16,-9 3-11-16,-4-1 10 0,-2 1-10 0,-3 2 12 16,-6 1-12-16,-6 2 12 0,-3-5-12 0,-6 2-14 15,-9 3 3-15,-2 3-630 16,-7 2-127-16</inkml:trace>
  <inkml:trace contextRef="#ctx0" brushRef="#br0" timeOffset="102202.892">9497 11163 903 0,'0'0'20'0,"0"0"4"0,0 0 0 0,0 0 2 0,3-6-26 0,0 1 0 15,0 0 0-15,-3 5 0 0,0 0 85 0,9-5 12 16,-3 2 3-16,-6 3 0 0,0 0 3 0,0 0 1 16,12 3 0-16,-3 7 0 0,-3 1-40 0,3 5-8 15,-3 5-2-15,0 0 0 0,-1 5-20 0,4 4-4 16,-3 4-1-16,0 3 0 0,3 3-19 0,-3 2-10 16,-3 0 10-16,0 3-10 0,-3 0 8 0,-3 3-8 15,0 0 0-15,-3 2 0 0,0-5 20 0,-3 2-3 16,0-7 0-16,-2 2 0 0,2-2-17 0,-3-3 0 15,0-5 0-15,3 2 0 0,-3-2 10 0,3-3-10 16,-3-2 8-16,6-4-8 0,3 1 8 0,0-3-8 0,3 1 8 16,0-7-614-16,0 1-123 0</inkml:trace>
  <inkml:trace contextRef="#ctx0" brushRef="#br0" timeOffset="102902.024">9557 10919 1190 0,'17'-2'33'0,"-8"2"9"0,6 0-34 0,3 0-8 0,3 0 0 0,9-3 0 15,5 0 78-15,10 1 14 0,0-1 2 0,8-2 1 16,4 0-2-16,5-1 0 0,1 1 0 0,5-3 0 15,4-3-30-15,5 1-7 0,1-1 0 0,2 1-1 0,0-4-40 0,1 7-15 16,-1-7 11-16,-3 4-11 0,1-1 9 0,-4-2-9 16,-2 2 8-16,-4-2-8 0,-5 3 11 0,-1 2-3 15,-8-3-8-15,-4 0 12 0,-2 3 30 0,-3 1 6 16,-10-1 0-16,-2 0 1 0,-3 2-25 0,-9 4-4 16,0-4-2-16,-7 6 0 0,-2-2 2 0,-3 2 1 15,-3 0 0-15,-6 0 0 0,0 0-9 0,-3 8-1 16,0 2-1-16,-6 4 0 0,0 1 5 0,-3 7 1 15,1-4 0-15,-1 9 0 0,0-1-8 0,3 6 0 16,0 0-8-16,3 2 12 0,0 3-12 0,3 3-8 16,0 2 8-16,3 0-13 0,3 6 13 0,0 2 0 0,0-2 0 0,0 2 0 15,3 0 0-15,0 3-9 0,0 0 9 0,0-3 0 16,0 1 0-16,0 2 8 0,-3 0 0 0,3-1 0 16,0 1-8-16,-3-2-12 0,0-1 4 0,-1-5 0 15,1 0 8-15,-3 3 8 0,0-6-8 0,0 0 11 16,0 1-3-16,0-4 0 0,0 1 0 0,-3-3 0 15,1 0 0-15,-1-5-8 0,3-6 12 0,-3 1-4 16,-3-1 1-16,3-5 0 0,0-2 0 0,-3-1 0 16,6-4 1-16,-6 1 0 0,3-1 0 0,-3-4 0 15,3 1 13-15,-3-3 2 0,3 0 1 0,-3 0 0 16,3-3-15-16,-3 0-3 0,-3 1-8 0,6-1 12 16,-6-3-12-16,3 1 0 0,-3 0 0 0,0 2 0 15,0-2 12-15,-2-3-4 0,-1 2-8 0,-3 1 12 16,3-3-12-16,-6 5 11 0,0-2-11 0,0 2 10 15,-6 0-10-15,-5 1 0 0,2-1 9 0,-6 3-9 16,-3-3 0-16,-2-2 0 0,-7 2 0 0,-3-2 0 0,-8 0-8 0,-1-1-4 16,-2 3 0-16,-7-2 0 0,-2-3 12 0,-4 3-13 15,-5 2 5-15,-6 3 8 0,2 0 0 0,-2 0 0 16,-3-3 0-16,-4 3 0 0,1 3 22 0,3-3 2 16,5 2 1-16,4-2 0 0,3-3-5 0,5 3 0 15,7 0-1-15,5 0 0 0,6-2-19 0,7-1 8 16,5-3-8-16,6 1 0 15,7 0-84-15,5-3-23 0,6 2-5 0</inkml:trace>
  <inkml:trace contextRef="#ctx0" brushRef="#br0" timeOffset="103367.465">10438 12943 2156 0,'0'0'48'0,"0"0"9"0,0 0 3 0,0 0 0 0,0 0-48 0,0 0-12 15,0 0 0-15,0 0 0 0,-3 8 17 0,0 0 2 16,0 3 0-16,3 2 0 0,-3 3-2 0,3 5 0 16,0 3 0-16,3 2 0 0,-3 1 2 0,3 5 0 15,0-3 0-15,3 2 0 0,-3-1-11 0,0-1-8 0,3 2 9 0,-3 1-9 16,2-5 0-16,1 2 8 0,0-3-8 0,3 1-702 16,0-6-142-16</inkml:trace>
  <inkml:trace contextRef="#ctx0" brushRef="#br0" timeOffset="103670.037">10857 12973 2430 0,'0'0'69'0,"0"0"15"0,0 0-68 0,0 0-16 0,0 0 0 0,0 0 0 15,0 0 13-15,0 0-1 0,0 10 0 0,-3 1 0 16,-3-1-12-16,-2 1 0 0,-4 2 0 0,-3 6 0 15,-3-1 0-15,0 1 0 0,-3 2 0 0,-3 3 0 16,4-3 0-16,-1-3-10 0,-3 1 10 0,6-3-12 0,-3 0 12 0,6-3 0 16,3 0 0-16,0-2 0 0,4-1 0 0,2-2 0 15,3 0 0-15,3 0-8 0,3 0-4 0,3-3 0 16,5 3 0-16,7-3 0 0,0 1 12 0,6-1-13 16,3 0 5-16,6 3 8 0,-1-2 0 0,4 2 0 15,0-3 0-15,-1 0 0 0,1 0 14 0,-6 1-2 16,0-1-1-16,-4 3 0 0,-2-5-11 0,0 2 8 15,-3 0-8-15,-3-2-692 16,-3-1-143-16</inkml:trace>
  <inkml:trace contextRef="#ctx0" brushRef="#br0" timeOffset="104094.351">11813 11200 1695 0,'0'0'37'0,"0"0"8"0,0 0 2 0,3 8 1 0,-3 5-39 0,3 3-9 16,0 0 0-16,0 5 0 0,-3 5 50 0,3 1 8 16,0 2 2-16,0 3 0 0,0 2-24 0,0 0-4 15,0 1 0-15,-3-1-1 0,3-2-21 0,0 0-10 16,-3 0 10-16,3-1-10 0,0-2 9 0,0-2-9 16,2-1 8-16,-2 1-614 15,3-9-123-15</inkml:trace>
  <inkml:trace contextRef="#ctx0" brushRef="#br0" timeOffset="104403.4">12045 11419 2077 0,'9'-10'45'0,"-3"2"10"0,3 3 1 0,3-1 4 0,3 1-48 0,5 0-12 0,1-1 0 0,0 1 0 16,-6 3 0-16,3-1 0 0,-6 0 0 0,0 3 0 15,-3 3 0-15,-3 0 8 0,0-1-8 0,-6-2 0 16,-3 11 8-16,-6-1-8 0,3 4 8 0,-9-1-8 0,0 0 12 0,-3 3-2 16,-3 0-1-16,-6 2 0 15,4-2-9-15,-4 0 0 0,3 3 0 0,0-4 0 0,0 1 0 16,7 0 0-16,-4 3 0 0,6-1 0 0,3-2 0 0,3 3 0 16,3-4 0-16,6 1 0 0,3 3-15 0,3-3 2 15,6 0 0-15,6 0 0 0,0 2 13 0,5-2 15 16,4 0-3-16,6 0-1 0,3 0 40 0,-1-1 8 15,4 1 1-15,0 0 1 0,2 5-28 0,-2-2-5 16,-6 2-2-16</inkml:trace>
  <inkml:trace contextRef="#ctx0" brushRef="#br0" timeOffset="110041.897">12298 14134 1982 0,'-9'-5'56'0,"9"5"12"0,0 0-54 0,0 0-14 0,0 0 0 0,0 0 0 15,0 8 0-15,0 5 0 0,0 0 0 0,0 6 0 16,-6 4 0-16,3 7 0 0,-3 4 0 0,0 6 0 15,0 5 33-15,0 8 11 0,3 2 1 0,-3 3 1 16,3 8 14-16,-2 6 4 0,-1 2 0 0,3 3 0 16,3 5-11-16,-3 2-1 0,-6 4-1 0,9 4 0 15,0 4-32-15,0 1-7 0,-3 1 0 0,0 6-1 16,3 1-11-16,-3 4 8 0,-3-1-8 0,3 1 8 16,-3 2 1-16,3 0 0 0,-3 6 0 0,3-6 0 15,-6-6 15-15,3 4 4 0,0-3 0 0,-3 0 0 16,3-8 1-16,0-1 1 0,-3-1 0 0,0-4 0 15,3-4-22-15,-2-1-8 0,-1-5 0 0,0-5 9 16,0 2-9-16,0-8 0 0,0 6 0 0</inkml:trace>
  <inkml:trace contextRef="#ctx0" brushRef="#br0" timeOffset="111408.045">12423 14073 1944 0,'0'0'43'0,"0"0"9"0,0 0 1 0,9 5 1 0,0 1-43 16,6 2-11-16,0-3 0 0,3 0 0 0,2 3 14 0,7-2 1 15,6 1 0-15,3 1 0 0,5 3 4 0,4-3 1 16,3 0 0-16,2 0 0 0,4 0-9 0,8 0-2 15,7-6 0-15,8 1 0 0,0 0 9 0,10-6 2 16,5 0 0-16,9-2 0 0,9-6-2 0,7 4 0 16,2-7 0-16,9-2 0 0,3 1-18 0,5-1 10 15,4 0-10-15,6-3 8 0,0-2-8 0,0 3 0 16,3-1 9-16,3 3-9 0,2-2 9 0,4 2-9 16,-6 0 12-16,0-3-12 0,-1 4 0 0,-2-1 0 15,6 0-15-15,-3 3 5 0,3-1 10 0,-6 1 0 0,-7 2 0 16,-2 1 0-16,0 2 0 0,3 0 0 0,3 0 8 0,-6 0-8 15,-3 0 0-15,0 0 0 0,-3 3 0 0,-3 2 0 16,-3 1 0-16,0 2 0 0,-6-3 0 0,0 3-8 16,-3-3 8-16,-3 3 0 0,0-2 0 0,-3 2 0 15,-6 0 0-15,0-3 0 0,0 0 8 0,-5 1-8 16,-1-1 14-16,-9 3-2 0,0-2 0 0,-5-1 0 16,-1 0-12-16,-3 1 11 0,-5-1-11 0,-7 0 10 15,1 1-10-15,-10-1 0 0,1 3 0 0,-7-3 0 16,-5 3 0-16,-1 0 8 0,-5 0-8 0,0 3 0 15,-10 0 11-15,4-1-3 0,-6 4-8 0,-3-4 12 16,-1 4 6-16,-2-1 1 0,-3 0 0 0,0 0 0 16,-3 3 3-16,2 3 1 0,-5-3 0 0,3 2 0 15,0 1-6-15,-6 5-1 0,0-3 0 0,-6 6 0 16,3-1 20-16,0 1 3 0,-7 2 1 0,4 3 0 0,0 2-40 16,0 6 0-16,-3 0-9 0,0 5 9 0,0 2 0 0,-3 1 0 15,3 0 0-15,-6 2 0 0,3 6 12 0,-3-1-2 16,0 9-1-16,3-1 0 0,-3 4 0 0,0-1 0 15,0 3 0-15,0 5 0 0,0 3 3 0,0 2 1 16,-3 3 0-16,0 3 0 0,3 2 3 0,-3 1 0 16,0 4 0-16,3 6 0 0,-3-5-7 0,3 8-1 15,-3 2 0-15,3 0 0 0,0 0 0 0,-3 3 0 16,6 8 0-16,-3-3 0 0,3 3 0 0,-3 0-8 16,0 0 12-16,3-3-4 0,-3-3-8 0,3-2 12 15,-3 0-12-15,0-3 12 0,0-7-4 0,0-4-8 16,0-4 12-16,0-9-4 0,-3-5-8 0,3 6 0 0,-3-9 9 0,0-2-9 15,6-3 0-15,-6-7 8 0,3-4-8 0,-3-7 0 16,3 5 0-16,0-13 9 0,-3 2-9 0,0 3 0 16,-3-5 0-16,0 2 0 0,0-7 0 0,-3 5 0 15,0-6 0-15,-2 6 10 0,-4-6-10 0,0 1 12 16,-3-1-12-16,3-5 8 0,-3-2-8 0,0-1 8 16,3-4-8-16,-2-1 10 0,2-5-10 0,0 2 10 15,0-2-10-15,0 0 10 0,3-3-10 0,-6 1 10 16,3 2-10-16,1-8 10 0,-1 0-10 0,-3 5 10 15,0-5-10-15,-6 0 8 0,3 0-8 0,-5 0 8 16,-1 0-8-16,-3-5 0 0,-6 5 0 0,-5 0 8 16,-1-8-8-16,-6 8 0 0,-5-6 0 0,-7 6 0 15,-8 0-12-15,-10 0 1 0,-2-5 1 0,-6 5 0 16,-7 0 2-16,-8 0 0 0,-6 0 0 0,-3 0 0 16,-6 0 8-16,-3 0 0 0,-6 0 0 0,0-2 0 0,-6 2 0 0,0 0 0 15,0 0 0-15,0-6 0 0,-9 6 0 0,0 0 0 16,0 0 0-16,-6 0-8 0,-6 0-1 0,-2 6 0 15,2-4 0-15,-9 3 0 0,-9 1-1 0,7 2 0 16,2-3 0-16,-3 3 0 0,-2 3 10 0,-7-4 0 16,-3 7 0-16,-5-1 0 0,-1 0 0 0,1 0 0 15,5-2 0-15,0-3-8 0,4 5 8 0,50 0 0 16,-6 1 0-16,-9-1 0 0,-6 0 0 0,-3 0 0 16,0 6 0-16,-3-6 8 0,1 6-8 0,-73 2 0 15,25 0 0-15,20-3 0 0,16 1 0 0,8-6 0 16,3 0 0-16,9 6 0 0,9-11 0 0,6 5 0 0,6 0 0 0,9-2-8 31,6-3-90-31,2 0-18 0,4-3-3 0</inkml:trace>
  <inkml:trace contextRef="#ctx0" brushRef="#br0" timeOffset="112717.122">12319 14232 946 0,'0'0'20'0,"0"5"5"0,-6-2 1 0,6-3 2 0,0 0-28 0,-3 5 0 0,0 3 0 16,0 0 0-16,0 3 12 0,0 2-4 0,0 0 0 0,0 3 0 15,-3 2 86-15,3 4 17 0,0 1 3 0,0 4 1 16,0 2-3-16,3 0-1 0,-3 6 0 0,6-1 0 16,0 0-43-16,0 6-8 0,0 0-1 0,0 5-1 15,3 5-28-15,-3 6-6 0,3 2 0 0,3 5-1 16,-3 1-12-16,-3 2-3 0,0 3 0 0,0-1 0 15,-6 1-8-15,3-3 10 0,0 1-10 0,-3-7 10 16,-3 1-2-16,3-3 0 0,-3-2 0 0,-6-6 0 16,3 1-8-16,-3-6 12 0,0 0-12 0,0-6 12 15,4 4-12-15,-7-6 0 0,0-3 9 0,6-2-9 16,0-3 17-16,6-3-1 0,0-5 0 0,3 1-674 16,0-7-135-16</inkml:trace>
  <inkml:trace contextRef="#ctx0" brushRef="#br0" timeOffset="113483.768">12271 14327 1526 0,'0'0'33'0,"15"-2"7"0,6 2 2 0,3-3 2 0,3 0-36 0,5 1-8 0,4-1 0 0,9-2 0 15,8-1 48-15,1 1 7 0,8 2 1 0,4-2 1 16,-4 0-4-16,7 0-1 0,-1-1 0 0,7-2 0 16,-1 0-8-16,3-2-1 0,-5 2-1 0,-1-3 0 15,1 1-14-15,-4 2-4 0,4 0 0 0,-10 0 0 16,1 0 5-16,-7 3 1 0,-5-3 0 0,-4 5 0 15,-2 0 10-15,-3-2 1 0,-6 3 1 0,-4 2 0 16,1 0-12-16,-3 0-2 0,-6 2-1 0,2-2 0 16,-5 3-11-16,-3-1-1 0,-3-2-1 0,0 3 0 15,0 0-5-15,0-3-1 0,-3 2 0 0,-1 1 0 16,1 0-8-16,0-3 8 0,-3 2-8 0,0-2 8 16,3 3-8-16,-3-3 8 0,0 3-8 0,0-3 8 15,0 0-8-15,0 0 8 0,0 0-8 0,-1 0 8 16,1-3-8-16,0 3 10 0,-3 0-10 0,0 0 10 15,0 0 4-15,0 0 1 0,-6 0 0 0,0 0 0 0,0 0 2 0,6 5 1 16,0 1 0-16,-3 1 0 0,-3 1 0 0,3 6 0 16,-3-4 0-16,0 6 0 0,-3 3-5 0,0-1-1 15,0 6 0-15,-3 2 0 0,0 4 0 0,3 4 0 16,-3 6 0-16,0-1 0 0,-3 4 3 0,0 4 0 16,1-2 0-16,2 6 0 0,0-1 4 0,0 5 1 15,-3 1 0-15,3-1 0 0,0 1-2 0,3 0 0 16,0 2 0-16,-3-3 0 0,6 4-10 0,-3-1-8 15,3 0 12-15,3-2-12 0,0-4 8 0,0 1-8 16,0-2 0-16,0 2 0 0,3-6 0 0,-3 3 0 16,3-2 8-16,-3-3-8 0,0-5 0 0,-3-1 10 0,3-2-10 0,0-2 8 15,-3-3 0-15,0-6 0 0,0 3 0 0,-3-8 0 16,0 1 5-16,-3-4 1 0,3-2 0 0,-3-3 0 16,0-2 2-16,0-3 1 0,-3-3 0 0,0 0 0 15,-3-5-5-15,-3 0 0 0,0 0-1 0,-3-5 0 16,-2 0-11-16,-10-6-12 0,0 1 2 0,-9-1 1 31,1 0-25-31,-7-2-5 0,-6 3-1 0,-2-4 0 16,-10 6 7-16,-5-2 1 0,-9 2 0 0,-4 3 0 0,1 2 12 0,-7-2 4 0,-8 5 0 0,0-3 0 15,-6 3 16-15,3 3 0 0,-4-1 0 0,7 1 0 16,3 0 28-16,11-1 5 0,13 1 2 0,5-1 0 16,10 4-16-16,8-4-3 0,10 1-1 0,14 2-949 15,6-2-190-15</inkml:trace>
  <inkml:trace contextRef="#ctx0" brushRef="#br0" timeOffset="113957.22">13021 16216 2343 0,'-9'-2'52'0,"9"2"10"0,-6 0 2 0,6 0 2 16,0 0-53-16,0 8-13 0,3 0 0 0,0 5 0 15,3 5 10-15,-3-4-1 0,3 7 0 0,0 3 0 16,-3-3 10-16,3 2 1 0,-3 4 1 0,0-1 0 0,0 6-13 16,0-3-8-16,0 0 10 0,0 0-10 15,-6-2 8-15,3 2-8 0,3-5 0 0,-6 0 9 16,0-3-29-16,6-3-5 0,-3 1-2 0,0-11-1049 16</inkml:trace>
  <inkml:trace contextRef="#ctx0" brushRef="#br0" timeOffset="114266.976">13462 16187 2493 0,'0'0'71'0,"0"0"15"0,0 0-69 0,0 0-17 0,0 0 0 0,-3 6 0 16,0-1 0-16,-3 0 0 0,3 6 0 0,-6-1 0 16,-3 3 0-16,0 3 0 0,-6 0 0 0,1 3 0 15,-4-1 11-15,-3 3-11 0,0-2 10 0,0 2-10 16,0-2 0-16,1 2 8 0,-4-3-8 0,3-4 0 15,3 4 15-15,3-5 0 0,3 1 0 0,4-1 0 16,-1-3-7-16,6 1-8 0,3-6 11 0,3 6-11 16,0-11 12-16,12 10-4 0,5-4 0 0,4 2-8 15,3-3 15-15,6 6-4 0,0-4-1 0,-1 4 0 16,4-3-2-16,3 0 0 0,-3 2 0 0,-1 1 0 16,1 0 5-16,-3-3 1 0,-3 2 0 0,-1-2 0 15,-2 0 3-15,0 3 1 0,-6-3 0 0,0 5 0 16,-3-5-71-16,-3-3-15 0,-1 6-2 0</inkml:trace>
  <inkml:trace contextRef="#ctx0" brushRef="#br0" timeOffset="114817.776">14527 14936 2214 0,'-14'-11'48'0,"14"11"11"0,0 0 1 0,0 0 3 0,0 0-51 0,0 0-12 16,0 0 0-16,0 0 0 0,0 0 8 0,3 8-8 16,3 0 11-16,-1 3-11 0,1-1 45 0,-3 6 3 15,0 0 0-15,0 5 0 0,0 0 12 0,0 0 2 16,-6 6 1-16,3-1 0 0,0 1-23 0,0 2-4 15,0-3 0-15,-3 3-1 0,6 1-24 0,-3-1-11 16,3-3 10-16,0 3-10 16,-3-2-55-16,3-3-17 0,3-3-3 0,0 0-702 15,0-3-141-15</inkml:trace>
  <inkml:trace contextRef="#ctx0" brushRef="#br0" timeOffset="115084.553">14754 15036 2441 0,'0'0'69'0,"0"0"15"0,0 0-67 0,0 0-17 0,0 0 0 0,0 0 0 16,9 3 0-16,0 0 0 0,-3-1 8 0,2 1-8 15,1 0 0-15,0 2 10 0,-3 0-10 0,-3 0 8 16,-3-5-8-16,3 8 0 0,-3 3 0 0,-3-1 0 16,-6 1 0-16,0 2 0 0,0-2 0 0,-2 2 0 15,-7 3 0-15,3-3 0 0,-3 0 0 0,0 1 8 16,0-1-8-16,0 0 0 0,3-5 0 0,4 3 0 15,2 2 0-15,0-5 0 0,6 2 0 0,0-2 0 16,6 3 0-16,3 0 0 0,3-1-10 0,3 3 10 16,2-5 0-16,7 5 0 0,0-5 0 0,3 3-699 15,0-3-145-15</inkml:trace>
  <inkml:trace contextRef="#ctx0" brushRef="#br0" timeOffset="116309.13">10441 14983 2300 0,'-15'-13'51'0,"9"8"10"0,6 0 3 0,0-1 0 0,6 1-52 0,6 0-12 0,3-3 0 0,8 2 0 15,4-1 0-15,3 1-13 0,6-2 2 0,-1 3 1 16,4 2 10-16,0 1 0 0,2 4 0 0,-2 4 0 0,0 2 0 0,-3 5 9 16,-7 0-1-16,-2 6-8 0,-3 2 20 0,-3 0-2 15,-6 0-1-15,-6 3 0 0,-6 2 2 0,-3 1 0 16,-6 2 0-16,-6 0 0 0,-6 5 3 0,-3-5 1 15,-3 1 0-15,0 1 0 0,-5-2-7 0,-1-5 0 16,0 5-1-16,3-5 0 0,0-3-15 0,-2 1 0 16,2-7 0-16,3 1-761 15,3-5-146-15</inkml:trace>
  <inkml:trace contextRef="#ctx0" brushRef="#br0" timeOffset="116525.985">11191 14716 1980 0,'3'-10'44'0,"-3"10"8"0,0 0 3 0,0 0 0 0,0 0-44 0,0 0-11 0,0 0 0 0,0 0 0 15,0 0 18-15,0 10 2 0,-6 3 0 0,0 1 0 16,-3 4 8-16,-3 6 3 0,0 0 0 0,-3 5 0 16,3-3-3-16,-3 6 0 0,4-3 0 0,-1-2 0 15,-3 2 5-15,9-5 1 0,-3-1 0 0,3-4 0 16,3 2-15-16,0-2-3 0,6-1-1 0,-3-5 0 15,9-5-59-15,0 0-12 0,3-3-3 0,6-7-967 16</inkml:trace>
  <inkml:trace contextRef="#ctx0" brushRef="#br0" timeOffset="116893.854">11423 14253 2376 0,'-21'-21'52'0,"12"16"12"0,0-6 1 0,0 3 1 0,3 0-53 0,-3 3-13 16,6 0 0-16,-5 2 0 0,5 0 0 0,3 3 8 16,-6-2-8-16,-3 4 0 0,0 4 0 0,-3 2 0 15,0-1 0-15,3 7 0 0,-3 2-14 0,0 2 4 16,0 3 1-16,0 0 0 0,3 3 9 0,3 3 0 16,-2-3 0-16,5 2 8 0,0 3-8 0,3-2 0 15,3-1 0-15,0 3 0 0,5-5 9 0,1 0-9 16,0 0 12-16,0 2-12 0,3 0 8 0,3 1-8 0,-3-3 0 0,-3 2 0 15,3 1 0-15,-3-1 0 0,0 1 0 0,0 2-9 16,-6 0 9-16,0-3 0 0,0 3 0 16,-3 0 0-16,0-2 0 0,-6-3 9 0,0-3-9 0,3 3 0 15,-3-3 30-15,0 0-1 0,3-2 0 0,0-6 0 16,0 0-21-16,0 0-8 0,3-5 0 16,3-3 9-16,-3-5 0 0,0 0 0 0,9-2 0 0,6-6 0 15,-1-3-21-15,4-5-4 0,3-5 0 0,3-5-724 16,-3-6-144-16</inkml:trace>
  <inkml:trace contextRef="#ctx0" brushRef="#br0" timeOffset="117144.481">11572 14362 1951 0,'-9'5'43'0,"6"-2"9"0,0 2 1 0,-3-3 2 0,0 4-44 0,3-1-11 16,-3 3 0-16,0 3 0 0,-3-1 50 0,3 1 8 15,-3 2 2-15,0 3 0 0,3 2-21 0,-3 1-4 16,4-1-1-16,-1 4 0 0,0-4-8 0,3-2-2 16,3 0 0-16,0 0 0 0,0-3-9 0,3-2-3 15,3-1 0-15,-3-2 0 0,-3-8 2 0,5 3 0 16,4-3 0-16,-3-6 0 0,6 1-1 0,-3-3 0 16,3-5 0-16,0 0 0 15,-3-6-34-15,3-2-7 0,-6 0-2 0,0 0 0 16,0-3-28-16,0 3-6 0,-6 2 0 0,0 1-611 15,0 2-121-15</inkml:trace>
  <inkml:trace contextRef="#ctx0" brushRef="#br0" timeOffset="117335.638">11744 14573 2732 0,'-14'-5'60'0,"11"2"13"0,-3 3 3 0,6 0 0 0,0 0-61 0,0 0-15 0,0 0 0 0,0 0 0 16,0 0 22-16,-6 6 2 0,0 2 0 0,0-3 0 16,0 3-24-16,3 2 8 0,0-2-8 0,-3 6 0 15,0-1 0-15,3 0-8 0,0 0 0 0,0 3 0 16,-3-3-144-16,3 3-29 0,0 0-6 0,0 0-1 16</inkml:trace>
  <inkml:trace contextRef="#ctx0" brushRef="#br0" timeOffset="118158.443">11825 14002 2178 0,'0'0'48'0,"0"0"9"0,0 0 3 0,0 0 1 0,3 5-49 0,-3 0-12 0,3 6 0 0,0 0 0 16,0 4 0-16,3 1-10 0,-3 3 2 16,0 2 0-16,-3 3 8 0,6 2 0 0,-3-2 8 0,2 5-8 15,1-2 0-15,0 2 9 0,3-5-9 0,0-1 0 16,3-2 10-16,-3-2-10 0,0 0 8 0,3-6-8 15,-3-3 14-15,0-2-2 0,0-5-1 0,0-3 0 16,0-3 12-16,-1-5 2 484,-2-2 1-484,0-6 0 0,185-61 209 0,-194 101-235 0,-6-6-10 0,0 1 10 0,-3-6 0 16,-3-2 0-16,0-1 0 0,-5-4 22 0,2-1 0 0,-3-5 0 0,-3-3 0 0,3-2-37 0,3-3-7 0,0-5-2 0,4-6 0 0</inkml:trace>
  <inkml:trace contextRef="#ctx0" brushRef="#br0" timeOffset="119025.804">12045 13602 1472 0,'12'-10'32'0,"-3"4"8"0,0-2 0 0,3 0 1 0,0 1-33 0,2-1-8 0,-2 0 0 0,0 2 0 16,0-2 99-16,-3 6 17 0,-9 2 4 0,9 0 1 15,3 2-48-15,-12-2-9 0,9 6-3 0,0 2 0 16,0 5-21-16,0 0-4 0,-3 6 0 0,0 2-1 16,0 0-7-16,-3 3 0 0,2 2-1 0,-2 3 0 15,3 3-9-15,-3 5-2 0,3 0 0 0,-3 0 0 16,0 6-7-16,3-4-1 0,0 6-8 0,0-5 12 15,0 2-12-15,-3-2 8 0,0 0-8 0,3-1 0 0,-3-2 8 16,3 0-8-16,-6-5 0 0,3-3 9 0,-3 3-1 0,3-6-8 16,0-2 12-16,-3-3-4 0,0 1 1 0,0-7 0 15,0-1 0-15,0-4 0 0,-3-2 3 0,3-8 0 16,0 0 0-16,-3 6 0 0,0-6 4 0,-3-3 0 16,-3-2 1-16,3-1 0 0,-9-2-17 0,3 0-12 15,-6-5 1-15,4 5 1 16,-1-2-26-16,-6 2-6 0,0-3-1 0,-3 3-696 15,0 3-139-15</inkml:trace>
  <inkml:trace contextRef="#ctx0" brushRef="#br0" timeOffset="119557.749">12614 13655 2386 0,'0'0'52'0,"0"0"12"0,0 0 1 0,0 0 3 16,0 0-55-16,0 0-13 0,0 0 0 0,0 0 0 15,8 8 28-15,-2 0 4 0,0 3 0 0,0 2 0 0,0 3-13 0,-3 2-3 16,-3 6 0-16,3 3 0 0,0 2-16 0,0 0 0 16,-6 0 8-16,0 3-8 0,0-1 12 0,0 1-2 15,0-3 0-15,-3 0 0 0,3-2-10 0,0-3 10 16,3-6-10-16,-6-2 10 0,3 0 11 0,1-8 3 16,2 0 0-16,0-8 0 0,0 0-16 0,0 0-8 15,0 0 10-15,8-11-10 0,1-5 20 0,0-5-1 16,6-5-1-16,3-1 0 0,0-2-30 0,0 0-5 15,3 2-2-15,-4 1 0 0,1 2 5 0,0 6 1 16,0 2 0-16,-3 3 0 0,0 2 13 0,-3 3-12 16,3 3 12-16,-1 2-12 0,-5 3 12 0,3 3 0 15,3-1 0-15,0 1 0 0,0 5 13 0,0 0-4 0,3 0-1 0,0 0 0 16,-1-3 0-16,1 0 0 0,0 1 0 0,3 2 0 16,0-6-8-16,0-2 0 0,-4 3 0 0,-2-3 0 15,0-3 13-15,-3 1-2 0,-3-4-1 0,-3-4 0 16,0-3 5-16,-3-1 1 0,-6-4 0 0,-3-1 0 15,-3-2-16-15,0 0 9 0,-3 2-9 0,-3 1-1252 16</inkml:trace>
  <inkml:trace contextRef="#ctx0" brushRef="#br0" timeOffset="120259.288">12250 14671 1858 0,'-6'-2'52'0,"6"2"13"0,0 0-52 0,0 0-13 16,9-6 0-16,3-2 0 0,3 0 28 0,3-2 4 15,9-1 0-15,0-5 0 0,2 0 15 0,10-2 3 16,3-6 1-16,11-2 0 0,4-6-18 0,5 0-3 16,4-2-1-16,-1 2 0 0,-2 0-3 0,2 0-1 15,4 3 0-15,-4 0 0 0,4 0-1 0,-7 5 0 16,-5 1 0-16,-4 1 0 0,-5 1 6 0,-3 3 1 0,-7 2 0 0,-5 3 0 16,-6 2-31-16,-6 3 0 0,0 3 0 0,-10 2 0 15,-11 3-19-15,6 5 3 0,-6 3 1 0</inkml:trace>
  <inkml:trace contextRef="#ctx0" brushRef="#br0" timeOffset="120460.457">12063 15042 2149 0,'0'0'47'0,"12"0"9"0,3-6 3 0,8-4 2 0,13-6-49 16,6-5-12-16,8-8 0 0,10-3 0 0,5-5 68 0,10-3 12 0,8-8 1 0,10 1 1 15,-1-1-4-15,9 1-1 0,0-6 0 0,3 2 0 16,-2 4-36-16,-4 2-7 0,-6 2-2 0,0 4 0 16,-5 2-20-16,-10 5-12 0,-11 3 12 0,-7 5-12 0,-14 6 0 0,-10 2 0 15,-8 2 0-15,-6 6 0 16,-9 3-27-16,-12 5-5 0,-6 3-2 0,-12 7-790 16,-6 6-159-16</inkml:trace>
  <inkml:trace contextRef="#ctx0" brushRef="#br0" timeOffset="120726.234">12313 15105 2253 0,'9'-3'49'0,"-3"1"11"0,6-1 1 0,6-2 3 0,5-3-51 0,10-5-13 16,6-6 0-16,14-5 0 0,10-5 64 0,8-5 11 16,10-3 1-16,5-6 1 0,6-2-17 0,7 3-3 0,2 0-1 0,0-3 0 15,0 3-34-15,0 2-7 0,-5 0-2 0,-4 3 0 16,-9 5-13-16,-5 1 9 0,-10 4-9 0,-11 3 8 15,-7 3-8-15,-8 5 0 0,-9 3 9 0,-13 2-9 16,-2 4 11-16,-9 1-3 0,-9 6 0 0,0 0 0 16,-12 0-8-16,-3 6-17 0,-5 1 4 0,-10 7 1 31,-3 4-121-31,-6 6-24 0,-2 2-5 0,-4 4-1 16,-8 1 5-16,-4 4 1 0,-3 2 0 0,-2 2-666 0</inkml:trace>
  <inkml:trace contextRef="#ctx0" brushRef="#br0" timeOffset="120926.785">12545 15375 2289 0,'-27'3'50'0,"15"-1"10"0,0 4 3 0,4-4 2 0,2 3-52 0,0-5-13 0,6 0 0 0,0 0 0 15,12 0 42-15,5-5 6 0,7-3 0 0,12-5 1 16,15-6-17-16,5-2-3 0,10-5-1 0,8-3 0 0,9-3-16 0,7-2-3 16,5-1-1-16,3-2 0 0,0 3 6 0,-2-1 1 15,-1 4 0-15,-6-1 0 0,-6 5-15 0,-5 4 9 16,-10-1-9-16,-2 3 8 0,-10 5 5 0,-5 3 1 15,-9 2 0-15,-7 3 0 0,-11 3-14 0,-3 2 0 16,-12 0 0-16,-9 3 0 16,0 0-95-16,-12 14-12 0,-12 2-2 0</inkml:trace>
  <inkml:trace contextRef="#ctx0" brushRef="#br0" timeOffset="121127.401">12685 15629 1997 0,'0'0'56'0,"0"0"13"0,15-5-55 0,6-3-14 0,8 2 0 0,7-7 0 32,6 0-22-32,8-3-7 0,4-2-2 0,9-4 0 0,5 1 31 0,3-3 0 0,-2-2 11 0,2 0-3 15,1-1 4-15,-1 1 0 0,1 2 1 0,-4 0 0 16,-5-2 4-16,-4 4 1 0,-8 1 0 0,-4 3 0 16,-5 2 1-16,-6 0 0 0,-3 3 0 0,-10 5-609 15,-8 0-122-15</inkml:trace>
  <inkml:trace contextRef="#ctx0" brushRef="#br0" timeOffset="121261.794">13012 15788 2498 0,'0'0'55'0,"9"-3"11"0,9 3 2 0,6-5 3 0,6-3-57 0,11-3-14 16,7-5 0-16,9-2 0 0,-1-1 60 0,13-7 10 15,5-1 2-15,3 1 0 0,4-1-36 0,-1 1-8 16,1 0 0-16,-4-1-861 15,3 3-172-15</inkml:trace>
  <inkml:trace contextRef="#ctx0" brushRef="#br0" timeOffset="124075.061">13429 14269 1724 0,'0'0'38'0,"0"0"8"0,0-5 2 0,0-3 0 0,0-3-39 0,3 6-9 16,0-6 0-16,0 1 0 0,3-1 49 0,0 1 8 15,0-4 2-15,3 4 0 0,0-3-24 0,-3-1-5 0,3 1-1 0,0-3 0 16,-3 3 3-16,-1 0 0 0,1-1 0 0,3 1 0 16,0 0 6-16,-3 0 2 0,-3 0 0 0,3-1 0 15,0 1-7-15,3-3-1 0,-3 0 0 0,3 0 0 16,-3 1-11-16,6-1-2 0,-3-3-1 0,3-2 0 16,0 0-18-16,-4 0 8 0,4 0-8 0,3-1 0 15,0 1 12-15,3 3-12 0,-6-3 12 0,6 2-12 16,-3 0 9-16,3 4-9 0,-1-4 0 0,4 3 9 15,0-2-9-15,3 2 10 0,0-3-10 0,2 3 10 16,1-2-10-16,3-1 8 0,3 6-8 0,0-5 8 16,-1 4-8-16,4 1 12 0,0 0-12 0,-1 0 12 15,1-1-12-15,0 7 0 0,3-1 9 0,-4 0-9 16,4 0 8-16,-3 2-8 0,-4 1 8 0,4 3-8 16,0 2 0-16,-3 2 0 0,-4-2 0 0,4 5 0 15,-3 1 0-15,-3 2 0 0,-4 2 12 0,4 1-4 16,-3 2-8-16,3 3 0 0,-3-3 0 0,2 0 8 0,1 3-8 0,-3 0 0 15,3-3 0-15,-3 6 8 0,2-3-8 0,1 2 0 16,-3-2 0-16,3 0 0 0,-3 0 0 0,-1 0 0 16,1-3 0-16,0 0 0 0,-3 0 0 0,0-2 0 15,-3 0 0-15,-1-1 0 0,4-2 0 0,-3 3 9 16,0-3-9-16,0 0 0 0,0 2 10 0,0-2-10 16,-1-3 8-16,1 3-8 0,0-5 18 0,0 5-2 15,3-5 0-15,-3 2 0 0,0-2-16 0,-4 2 0 16,-2-3 0-16,3 1 0 0,-6 2 0 0,0-2 0 15,-9-3 0-15,9 3 0 0,-3-3 0 0,-6 0 0 16,0 0 0-16,0 0 0 0,0 0 0 0,0 0 0 0,0 0 0 0,0 0 0 31,-3 0-56-31,3 0-19 0,-3-8-3 0</inkml:trace>
  <inkml:trace contextRef="#ctx0" brushRef="#br0" timeOffset="124458.108">15242 13494 1692 0,'0'0'37'0,"0"0"8"0,0 0 2 0,0 0 0 0,6 8-38 0,-3-3-9 15,6 3 0-15,-3-3 0 0,0 3 70 0,6 0 12 16,-1 3 2-16,1 2 1 0,3 0-24 0,0 0-5 16,3 1 0-16,0 1-1 0,3 1-14 0,-1 0-2 15,1 0-1-15,-3 0 0 0,3 2-9 0,-3-4-1 16,-3 2-1-16,0-6 0 0,-3 3-3 0,-6-5-1 15,-1 0 0-15,-5-8 0 0,0 0 16 0,-3 8 3 16,-5-2 1-16,-4-4 0 0,-6 3 2 0,-3-2 1 16,-9 0 0-16,-3-1 0 0,-2-2-37 0,-4 3-9 0,3-3 0 0,-2 3-837 15,-4 2-170-15</inkml:trace>
  <inkml:trace contextRef="#ctx0" brushRef="#br0" timeOffset="126061.988">14304 14200 982 0,'0'0'21'0,"0"0"5"0,0 0 1 0,0 0 1 0,6-5-28 0,0 2 0 15,0-2 0-15,3 2 0 0,3-2 81 0,0 0 11 16,3-1 1-16,6 4 1 0,-4-3 0 0,7-1 0 15,6 4 0-15,3-4 0 0,-1 1-34 0,1 0-8 16,0 2 0-16,6-2-1 0,-4 2-23 0,1 0-4 16,3 1 0-16,-1-1-1 0,4 1-11 0,3 2-1 15,-4 0-1-15,7 0 0 0,0 0-2 0,-4 0 0 0,1 2 0 0,3-2 0 16,-1 0-8-16,7 0 0 0,-4 3 0 0,4-3 8 16,0 0-8-16,-1 0 0 0,-2 0 0 0,2-3 8 15,-2 1-8-15,3-1 0 0,2-2 0 0,-2 2 0 16,-1-2 8-16,-2-1-8 0,-1 1 8 0,1 0-8 15,-6-3 16-15,-1 0-3 0,1 0 0 0,-3 0 0 16,-1 0 7-16,-2 0 0 0,0 0 1 0,-4 0 0 16,1 0-1-16,-6 3-1 0,0-3 0 0,-3 5 0 15,-4-2 3-15,1 0 1 0,0-3 0 0,-3 3 0 16,3 2-7-16,-7-2 0 0,-2-1-1 0,3 4 0 16,-3-1-7-16,0 0-8 0,-3-2 11 0,-3 3-11 15,-3-1 12-15,0 3-4 0,0-3 0 0,-6 3-8 16,0 0 21-16,0 0-2 0,0 0-1 0,0 0 0 15,0 0-1-15,0 0 0 0,-3-5 0 0,0 0 0 16,3 2-8-16,0 3-1 0,-9-3-8 0,9 1 12 0,0-1-12 0,0 3 0 16,-3-3 0-16,3 3 0 0,0 0 0 0,0 0 0 15,3-5 0-15,-3 5 0 0,-3-2 0 0,3 2 0 16,6-6 0-16,-6 6 0 0,0 0 0 0,0 0 0 16,6-2 0-16,-6 2 0 0,0 0 0 0,0 0 0 15,0 0 0-15,0 0 0 0,0 0 25 0,0 0-1 16,0 0 0-16,0 0 0 0,0 0-4 0,-6 2-2 15,6-2 0-15,0 6 0 0,0 4-18 0,0 3 0 16,0 1-11-16,-3 1 11 0,0 4-8 0,0 2 8 16,6-2 0-16,-3 7 0 0,-3 3-9 0,0 3 9 15,6 2 0-15,-3 3-9 0,-3 3 9 0,0 2 0 16,3 3 0-16,-3 3 0 0,3 2 8 0,-3 3 0 0,0-3 0 0,3 3 0 16,0 0-8-16,0 0 12 0,-3 0-4 0,3 0 0 15,0 3-8-15,0-3 0 0,0-1 0 0,-3-1-8 16,0-1 8-16,0 0 12 0,6 1-2 0,-6-4-1 15,-3 3-9-15,3 1 0 0,3-4 0 0,0 1-11 16,3-6 11-16,-3 1 12 0,-3-4-2 0,0-2-1 16,3 3-9-16,-3-3 12 0,0-3-12 0,0 1 12 15,3-6-4-15,0 0 0 0,0-2 0 0,-3-4 0 16,3-1-8-16,0-1 0 0,3-3 0 0,-3-2 0 16,-6-3 0-16,6 1 0 0,3-4 0 0,0 1 0 15,-6-3 0-15,3-3 0 0,3 0 8 0,-3-5-8 16,0 0 0-16,0 0 8 0,0 0-8 0,0 0 8 15,0 0-8-15,0 0 10 0,0 0-10 0,0 0 10 16,9 0-10-16,-9 0 0 0,0 0 9 0,0 0-9 0,0 0 8 0,0 0-8 16,0 0 8-16,0 0-8 0,0 0 0 0,0 0 8 15,0 0-8-15,0 0 0 0,0 0 8 0,0 0-8 16,0 0 10-16,-6-2-10 0,3-1 0 0,-6 3 0 16,0-5 0-16,0 5 0 0,0 0 0 0,-2 0 0 15,-1 0 0-15,-3 0-10 0,-3 5 10 0,0-2-12 16,-3-1 12-16,-3 1-12 0,-2-3-10 0,-4 0-2 15,-3 5-1-15,-3 0 0 16,-2-2-15-16,-4 2-2 0,0 1-1 0,-2-1 0 16,-1 0 10-16,-9 1 1 0,-5-1 1 0,-4 3 0 0,1-3 31 0,-7 0 0 15,4 1 0-15,-6-4 0 0,-7 4 0 0,1-4 0 16,2 1 0-16,1-3-9 0,3-3 9 0,-1 1 16 16,4 2-4-16,2-6-1 0,4 6-11 0,2 0 12 0,9 6-12 0,1-6 12 15,8 5-4-15,1-2 0 0,2 2 0 0,6 3 0 16,3-3-8-16,1 3 0 0,5 0 0 0,-3 0 0 15,3 0 0-15,6 0 0 0,0 0 0 0,1 0 0 32,-1 0-124-32,6-1-18 0,0 1-3 0,3 0-532 0,0-2-107 0</inkml:trace>
  <inkml:trace contextRef="#ctx0" brushRef="#br0" timeOffset="130114.209">15676 13568 1818 0,'0'0'40'0,"0"0"8"0,0 0 1 0,0 0 3 0,0 0-42 0,3-5-10 0,3 2 0 0,3-2 0 16,0-1 52-16,3 4 8 0,-3-4 1 0,3 4 1 16,0-1-38-16,3 0-7 0,0 3-1 0,-3 0-1 15,2-2-15-15,1 4 9 0,-3 1-9 0,0 2 8 16,0 1 4-16,3 4 1 0,-3-2 0 0,3 5 0 15,-6-2-5-15,-3 2-8 0,0 3 11 0,-1-3-11 0,-5 3 12 0,-2 0-4 16,-1 0 0-16,-3 0-8 16,0-3 12-16,-3 3-12 0,-9-3 12 0,3-2-12 0,-3-1 20 0,3-2-4 15,-3 0 0-15,3-2 0 0,-2-1-16 0,2 0 0 16,0-2 0-16,0-3-674 16,3-3-136-16</inkml:trace>
  <inkml:trace contextRef="#ctx0" brushRef="#br0" timeOffset="130308.599">16028 13451 1720 0,'0'-15'48'0,"0"15"12"0,0 0-48 0,-3-3-12 0,3 3 0 0,0 0 0 16,0 0 0-16,-6-3 8 0,0 3-8 0,0 6 0 15,0 1 0-15,-3 4 0 0,3 5 0 0,0 0 0 16,0 0 18-16,0 5 1 0,0-3 0 0,3 4 0 15,0-1 13-15,6-3 4 0,0 1 0 0,3-1 0 16,-3 1-16-16,6-1-2 0,0-4-1 0,6-1 0 16,-3 0-8-16,3-5-1 0,0 0-8 0,5-3-569 15,1-2-121-15</inkml:trace>
  <inkml:trace contextRef="#ctx0" brushRef="#br0" timeOffset="130681.004">16331 13253 2247 0,'0'0'64'0,"-3"0"13"0,3 0-61 0,0 0-16 16,0 0 0-16,0 0 0 0,0 0 0 0,0 0 0 16,0 0-9-16,0 0 9 0,0 0-9 0,-3 5 9 15,3 3-8-15,-6 0 8 0,-3 5-8 0,1-2 8 16,2 0-8-16,-3-1 8 0,3 3 0 0,-3-2 0 15,0 2 0-15,-3-2 0 0,6 2 8 0,-3-2 0 16,3-1 0-16,0 1 0 0,-3-3 0 0,6 2 1 16,0-2 0-16,3 3 0 0,0-1-9 0,3 1 0 0,3 2 0 0,3-2 0 15,0 5-8-15,0-3 8 0,3-3 0 16,0 4 0-16,0-1 0 0,0 0 0 0,-1 0 0 0,4 1 0 16,-3 1 0-16,0 1 0 0,-3 0 0 0,0 3 0 15,0-1 0-15,-3 1 0 0,-6-1 0 0,3 1 0 16,0-1 12-16,-3 1 6 0,-3-6 2 0,0 3 0 15,6-5-20-15,-3-1 0 0,0 1 0 0,0-6 0 16,0-5 0-16,0 0 0 0,0 0 0 0,12-5-660 16,0-6-138-16</inkml:trace>
  <inkml:trace contextRef="#ctx0" brushRef="#br0" timeOffset="130998.421">16578 13436 2206 0,'0'0'63'0,"-6"-3"13"0,0 0-61 16,0 3-15-16,1-2 0 0,2 2 0 0,3 0 28 0,-3 2 2 15,-3-2 1-15,3 3 0 0,0 0-3 0,-3 4 0 16,3 1 0-16,0 3 0 0,-3 2 0 0,3 0 0 16,0 3 0-16,0 3 0 0,0-1-8 0,0 1-3 15,3 2 0-15,0-5 0 0,0 0-8 0,0 0-1 16,3-3-8-16,0 0 12 0,3-2-4 0,0-6-8 15,0 3 11-15,3-3-11 0,0-5 16 0,0 0-4 16,-1-5-1-16,4-3 0 0,3-3-11 0,0-2 10 16,-3-3-10-16,0 0 10 15,-3-2-37-15,0-1-7 0,0-2-2 0,-6 3 0 16,-9 2-5-16,0 3-2 0,6 2 0 0,-6 0 0 0,-3 6 24 0,-6 3 5 0,3 2 1 0,-3 2 0 31,0 3-11-31,0 1-3 0,-2 2 0 0</inkml:trace>
  <inkml:trace contextRef="#ctx0" brushRef="#br0" timeOffset="131178.26">16852 13552 2638 0,'0'0'58'0,"0"-5"12"0,-6-3 2 0,0 2 3 0,0 4-60 0,6 2-15 0,0 0 0 0,0 0 0 16,-6-3 20-16,6 3 2 0,0 0 0 0,0 0 0 15,0 0-22-15,-9 5-8 0,3 3 0 0,4 0 0 16,-1 3 8-16,-6 2 0 0,-6 3 0 0,3 3-8 16,3-1-21-16,0 1-4 0,-12-4-1 0,6 4-740 15,3-3-148-15</inkml:trace>
  <inkml:trace contextRef="#ctx0" brushRef="#br0" timeOffset="131498.578">16971 13311 2289 0,'0'0'50'0,"0"0"10"0,0 0 3 0,0 0 2 0,12 3-52 0,-3-1-13 0,-6 4 0 0,6-1 0 15,3 3 22-15,-3 3 2 0,-3-1 0 0,-3 3 0 16,3 3 4-16,0-2 2 0,-3 4 0 0,-3-2 0 16,-3 0-30-16,3 2-12 0,6 1 1 0,-6-1 0 15,-6 1-4-15,3-3-1 0,3-3 0 0,0 0-698 16,3-2-140-16</inkml:trace>
  <inkml:trace contextRef="#ctx0" brushRef="#br0" timeOffset="131832.17">17072 13155 2300 0,'9'-8'51'0,"-9"8"10"0,-9-5 3 0,9 5 0 0,0 0-52 0,0 0-12 15,3-5 0-15,0-1 0 0,-3 1 8 0,6 0-8 16,6-3 11-16,-3 5-11 0,-3-2 0 0,6 0 0 16,6 2 0-16,0 3 0 0,-6-3 8 0,3 6-8 15,-4 0 0-15,7 2 0 0,3 0 11 0,-6 3-2 16,-3 0 0-16,3 3 0 0,3 2-1 0,-3 3 0 16,-7-3 0-16,1 3 0 0,0 2 16 0,-3 1 2 15,-3-1 1-15,-3 1 0 0,-6 5-15 0,3-3-2 0,0 3-1 0,-9-3 0 16,-2 5 12-16,-1-5 3 0,3 1 0 0,0-4 0 15,-3 3 6-15,0-2 2 0,0-3 0 0,0 0 0 16,6-1-32-16,-2-1 0 0,-7-4 0 0,6 1 0 16,6-3 12-16,-3 0-3 0,-3-3-1 0,6 0-818 15,6-5-164-15</inkml:trace>
  <inkml:trace contextRef="#ctx0" brushRef="#br0" timeOffset="132169.219">17519 13391 2556 0,'0'0'56'0,"0"0"12"0,0 0 3 0,0 0 0 0,0 0-57 0,0-6-14 0,0 1 0 0,0 5 0 16,3-5 36-16,3-1 4 0,-6 1 0 0,3 0-822 16,6 2-165-16</inkml:trace>
  <inkml:trace contextRef="#ctx0" brushRef="#br0" timeOffset="132649.616">17641 13197 2023 0,'6'0'44'0,"-6"0"10"0,0 0 2 0,3-5 0 0,9 2-44 0,-3-2-12 16,-9 5 0-16,0 0 0 0,0 0 8 0,0 0 0 15,0 0 0-15,0 0 0 0,-3 5 14 0,6 3 2 16,6 3 1-16,-6 0 0 0,-3 2-10 0,3 0-3 15,3 0 0-15,0 3 0 0,2-3-12 0,-2 3 0 16,-3 0 0-16,3 0 0 0,0 0 0 0,0-3 0 16,-6 0-11-16,6-2 11 15,3 0-39-15,-3-6 0 0,-6-5 0 0,0 0 0 16,0 0 1-16,0 0 0 0,0 0 0 0,0 0 0 0,-6-5 38 0,3-1 0 16,6-2 9-16,-3 0-1 0,0-2 8 0,0 2 3 15,3-3 0-15,0 3 0 0,0 0-11 0,0 3-8 16,0 0 9-16,-3 5-9 0,9-3 8 0,3 3-8 0,-6-3 0 0,3 6 9 15,3-3-9-15,0 3 8 0,-1-1-8 0,1 1 8 16,3 0-8-16,-3-1 0 0,3 4 0 0,-3-4 0 16,0 1 0-16,0-3 0 0,-3 0 0 0,0 0 0 15,-3-3 0-15,0-2 0 0,-4-3 0 0,-2-3 0 16,3 1 32-16,-3-3 2 0,0-1 0 0,-3 1 0 16,3 0 18-16,0 0 3 0,-2 2 1 0,2 1 0 15,-3 2-38-15,3 2-7 0,0 4-2 0,0 2-1063 16</inkml:trace>
  <inkml:trace contextRef="#ctx0" brushRef="#br0" timeOffset="133132.432">14215 14727 2300 0,'30'-14'51'0,"-12"7"10"0,8-4 3 0,13-2 0 0,9-6-52 0,5 1-12 0,7-6 0 0,2 0 0 16,7-5 32-16,5-5 4 0,7-1 1 0,5-2 0 16,-3 0-23-16,4 0-5 0,2 0-1 0,0-3 0 15,0 1-8-15,-2-1 8 0,-1 3-8 0,-6 3 8 16,-2-4-8-16,-4 4 0 0,-5 2 0 0,-10 6 0 16,-2-1 0-16,-13 6 0 0,-8 3 0 0,-6 4 8 15,-9 1-8-15,-6 5 12 0,-9 0-12 0,-3 6 12 16,-3 2-54-16,-15 5-10 0,-6 3-3 0,-12 5-1004 15</inkml:trace>
  <inkml:trace contextRef="#ctx0" brushRef="#br0" timeOffset="133683.555">14638 14219 2196 0,'12'8'48'0,"-10"-3"11"0,7 6 1 0,0 2 1 0,0 5-49 0,3 6-12 15,3 3 0-15,0 10 0 0,3 2 38 0,0 4 5 16,3 4 1-16,-4 6 0 0,4 0-24 0,0 8-5 16,-3 0-1-16,-3 5 0 0,-3 3-6 0,0-3-8 15,0 0 11-15,-4 0-11 0,-2-5 20 0,-3 0-2 16,0-3-1-16,0-2 0 0,3-9-17 0,-3 1 0 15,-6-8 0-15,6-3 0 0,-3-3-10 0,3-5 10 0,-3-2-10 0,3-6 10 16,3-5 0-16,0-1 20 0,3-4-4 0,3-6 0 16,0-2-28-16,3-11-7 0,0-3-1 0</inkml:trace>
  <inkml:trace contextRef="#ctx0" brushRef="#br0" timeOffset="133934.252">14956 14073 2415 0,'-15'-8'53'0,"12"6"11"0,3 2 3 0,0 0 1 0,9 8-55 0,0 5-13 0,3 3 0 0,3 5 0 15,3 5-9-15,0 9-5 0,-1 4-1 0,4 9 0 16,0 8 23-16,0 4 4 0,-3 9 0 0,0 5 1 16,-3 6 7-16,-4 4 2 0,4 6 0 0,-6 0 0 0,-3 0-22 0,0 0 0 15,-3 0 0-15,-3-5-12 0,0-6 12 0,-3-5-13 16,3-8 5-16,0 1 8 15,0-15-47-15,-3-4-1 0,0-8-1 0,3-8 0 16,0-9-33-16,-3-7-6 0,3-8-2 0,3-13-828 16</inkml:trace>
  <inkml:trace contextRef="#ctx0" brushRef="#br0" timeOffset="134148.755">15813 13835 2516 0,'0'0'56'0,"0"0"11"0,0 0 2 0,0 0 1 0,6 5-56 0,0 9-14 16,-3-1 0-16,0 11 0 0,-3-1 0 0,6 12 0 0,-3 5 0 0,-3 7 0 16,-3 6 10-16,0 8-1 0,0 5 0 0,-3 8 0 15,0 8 1-15,-6 3 0 0,3 2 0 0,-2 0 0 16,-1 3-10-16,0 0 10 0,0-2-10 0,3-4 10 16,0-2-10-16,3-2 0 0,3-6 0 0,-3-5 0 15,6-9 0-15,-3-7 0 0,6-8 0 0,-3-5 0 16,3-6-17-16,0-4 1 0,3-9 0 0,0-8-744 15,3-5-148-15</inkml:trace>
  <inkml:trace contextRef="#ctx0" brushRef="#br0" timeOffset="134384.221">16245 13840 2464 0,'0'0'70'0,"0"0"14"0,0 0-67 0,3 11-17 15,0 2 0-15,0 8 0 0,3 3 0 0,0 8-16 16,-3 5 4-16,3 11 0 0,-6 2 12 0,-3 11 0 16,0 2 0-16,-3 9 0 0,-3 4 20 0,0 4 6 15,-3 4 2-15,3 4 0 0,-3 4 16 0,0-2 3 16,3 0 1-16,0 0 0 0,1 0-26 0,-1-3-5 16,3-2-1-16,3-5 0 0,0-6-16 0,3-6 10 15,0 4-10-15,0-6 8 0,3-3-8 0,0-4 0 16,0-6 0-16,3-8-1193 15</inkml:trace>
  <inkml:trace contextRef="#ctx0" brushRef="#br0" timeOffset="135051.688">16647 13772 2026 0,'36'-16'44'0,"-22"8"10"0,-2 0 2 0,12-3 1 0,9 1-45 0,0-1-12 0,-1-2 0 0,1 0 0 16,9-1 36-16,2 4 4 0,4-3 2 0,0-1 0 16,2 6-18-16,7 0-3 0,5 6-1 0,-5 2 0 15,-4 5-10-15,-2 6-2 0,3 5-8 0,-7-1 12 16,1 7-4-16,-3 1 0 0,-7 4-8 0,-2 5 12 0,0-1 12 0,-7 1 1 15,-8 3 1-15,-3 2 0 0,-3 0-10 16,-3 0-1-16,-6 0-1 0,-6-3 0 0,0 0-1 0,-3 1 0 16,-6-6 0-16,-6-3-745 15,0 1-148-15</inkml:trace>
  <inkml:trace contextRef="#ctx0" brushRef="#br0" timeOffset="140045.637">16578 14092 1213 0,'6'21'26'0,"-3"-13"6"0,0 5 0 0,0 0 4 0,-3 1-36 0,3 1 0 0,3 1 0 0,-3 0 0 15,-3 3 60-15,3-1 4 0,6 3 2 0,-3 1 0 16,-3 1-24-16,0 1-5 0,6 0-1 0,-3 2 0 15,0 1 4-15,0 2 0 0,-3-3 0 0,0 1 0 16,6-1-6-16,-3 1-1 0,-9-1 0 0,6 1 0 16,0-1-2-16,0 3-1 0,-1 0 0 0,-2 3 0 15,-2 0-10-15,2 0-1 0,2 7-1 0,-4 1 0 16,-4 0 4-16,0 2 1 0,6 0 0 0,-3 1 0 16,-6 2-12-16,3 0-3 0,3 2 0 0,-3 1 0 15,0 5-8-15,-3-3 0 0,0-2 0 0,0-1 0 0,3 4 0 0,-3-1 0 16,0 0 0-16,-3 0 0 0,3 1 15 0,-2 2 1 15,2-3 0-15,0-2 0 0,-3 2-2 0,0-3 0 16,3-2 0-16,-6 3 0 0,3-3-5 0,3 5-1 16,-3-2 0-16,3-3 0 0,-3 2 8 0,1-2 2 15,-1 0 0-15,0 0 0 0,0 0 11 0,0 6 3 16,-3-4 0-16,6 6 0 0,-3-5-11 0,3 2-1 16,-3 0-1-16,3-2 0 0,3 0-19 0,1-3 10 15,2 0-10-15,0 5 8 0,0-5-8 0,3-3 0 16,3 1 0-16,-3-1 0 0,0-2 0 0,3-1 0 0,-3-2 0 0,3 3 0 15,-3-3 0-15,0 3 0 0,0-6 0 16,-3 3 0-16,3 3 0 0,-3-6 0 0,-3 3 0 0,0-2 0 16,0-4 0-16,3-4 0 0,-3-1 0 0,0 1 0 15,0-3 8-15,3-9-8 0,-3 4 0 0,6-6 8 16,-3 6-8-16,0-6 0 0,0 0 9 0,3 0-9 16,0-5 0-16,3 6 8 0,0-4-8 0,3-2 0 15,0 5 0-15,0 1-8 0,0-1 0 0,3 0 0 16,3-2-6-16,-3 2-1 0,-1 0 0 0,1-5 0 15,3 11 1-15,-3-6 0 16,0 3 0-16,-3-6 0 0,-3 3 14 0,0 1 0 0,0-1-10 0,-3-5 10 16,0 5 0-16,3 0 0 0,0 1 0 0,-3-4 0 15,0 3 0-15,0-5 0 0,3 3 0 0,0 2 0 16,-3-5 0-16,3 0 0 0,-3-3 0 0,3 3 0 16,0-3 0-16,-3-5 8 0,0 0-8 0,3 6 0 15,-3-6 13-15,0 0-2 0,0 0-1 0,0 0 0 0,0 8 18 0,0-8 4 16,0 0 1-16,0 0 0 0,-6 5-9 0,6 0-3 15,0-5 0-15,-3 3 0 0,3-3-21 0,0 0 9 16,0 5-9-16,0-5 0 0,0 0 0 0,3 8 0 16,3-3 0-16,-3 3 0 0,3-2 0 0,-6-6 0 15,0 0-10-15,9 0 10 0,-3 5 0 0,-6-5 0 16,0 0-9-16,0 0 9 0,0 0 0 0,0 0 0 16,0 0 0-16,0-5 0 0,-3-3 0 0,-6 2 0 15,0 1 9-15,-3-3-9 0,-6 3 0 0,-3 2 0 16,-3-2 0-16,1 5 0 0,-7-5-24 0,0 5-1 0,-3-3 0 15,-2 3 0 1,-4 3-25-16,0 2-5 0,-5-5-1 0,-4 5 0 16,-9 3-7-16,4-2-1 0,-1-4-1 0,1 3 0 0,-4 3 34 0,1-2 7 0,-4 2 2 0,-2-3 0 15,-4 0 22-15,1 3 0 0,-1 0 0 0,4-3 0 16,-4 1 0-16,4 2 0 0,-7-3-8 0,1 3 8 16,2-3 10-16,22 3 6 0,-7-3 2 0,3 3 0 15,-2-2-8-15,-1 2-2 0,-2-3 0 0,-1 3 0 16,-3-3-8-16,-14 3 0 0,5-3 9 0,4-5-9 15,2 6 0-15,1-6 0 0,-1 0 0 0,4 0 8 16,-4 0-8-16,4 0 9 0,-1-6-9 0,1 1 10 16,2 2-2-16,9-2 0 0,-2-3 0 0,-7-2 0 15,-2 2-8-15,-1-6 12 0,-2 9-12 0,-1-3 12 16,-2 0 29-16,-25-2 7 0,-2 2 0 0,11 2 1 16,4 1 8-16,6 2 2 0,5-2 0 0,1 0 0 15,-1 10-25-15,4-5-5 0,5 0-1 0,3 5 0 16,10-2-136-16,2 2-27 0,3 1-5 0</inkml:trace>
  <inkml:trace contextRef="#ctx0" brushRef="#br0" timeOffset="140661.768">14164 15931 1422 0,'-6'23'40'0,"6"-7"9"0,-3 3-39 16,-3 7-10-16,1 6 0 0,-1 2 0 0,0 3 71 0,0 3 12 15,3 2 2-15,0 1 1 0,0 2 17 0,0 2 3 16,3 4 1-16,0 2 0 0,3 5-27 0,0 3-6 15,3 2-1-15,-3 3 0 0,0-2-15 0,0 2-3 16,3 5-1-16,-3-4 0 0,2 4-2 0,-2-8 0 0,0 4 0 16,0-1 0-16,3 0-34 0,-6 3-7 0,0-1-2 15,0-4 0-15,0 2-9 0,-6-2 0 0,0-4 0 0,0-1 0 16,-2 4 0-16,-1-5 10 16,0-5-10-16,-3 6 10 0,0-7-10 0,0-4 0 0,0-3 0 0,-3 0 0 15,3-5 8-15,3-9 0 0,0-4 0 0,3-1 0 16,1 1-21-16,-1-9-5 0,3 4-1 0,0-9 0 31,6 0-126-31,-3-2-26 0,3-6-5 0</inkml:trace>
</inkml:ink>
</file>

<file path=ppt/ink/ink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8-10-16T20:54:47.590"/>
    </inkml:context>
    <inkml:brush xml:id="br0">
      <inkml:brushProperty name="width" value="0.05292" units="cm"/>
      <inkml:brushProperty name="height" value="0.05292" units="cm"/>
      <inkml:brushProperty name="color" value="#FF0000"/>
    </inkml:brush>
  </inkml:definitions>
  <inkml:trace contextRef="#ctx0" brushRef="#br0">1737 8771 1926 0,'-12'-11'42'0,"9"9"9"0,-3-4 1 0,0-2 3 0,3 1-44 0,-6 1-11 16,1-2 0-16,5 3 0 0,-9 0 68 0,3 5 12 16,0-3 3-16,0 6 0 0,0-3-58 0,0 5-11 15,0-2-2-15,3 5-1 0,-3 2-11 0,0 1-9 16,6 2 9-16,-6 3-13 0,-3 2-3 0,7 4-1 15,2 4 0-15,-6 3 0 0,0 0 4 0,6 8 1 16,-6 6 0-16,3 7 0 0,0 0 12 0,3 3-11 16,0 5 11-16,0 3-10 0,3 8 10 0,-6 0-10 15,6 5 10-15,6 5-10 0,-6 3 10 0,6 3-10 0,-3 5 10 0,9 0-10 16,-9 0 10-16,6 2 0 0,0-2 0 0,0 3 0 16,-3 0 0-16,2-4 0 0,1 1 0 0,0 0 0 15,0 3 0-15,0 2 0 0,-6-5 0 0,6 0 8 16,3 0 8-16,-3-3 1 0,-6-2 1 0,3-3 0 15,3-3 8-15,-6-4 2 0,0-4 0 0,0-2 0 16,-3-3-28-16,-3-5 0 0,3-3 0 0,-3-5 0 16,0-3 12-16,-6-5 6 0,3-2 2 0,0-6 0 15,-3-3 0-15,0-8 1 0,0-2 0 0,0-5 0 16,0-3-8-16,3-8-1 0,-9-3-1 0,4-5-727 16,-1-5-146-16</inkml:trace>
  <inkml:trace contextRef="#ctx0" brushRef="#br0" timeOffset="782.694">1740 8655 2041 0,'9'-6'44'0,"9"-4"10"0,6-4 2 0,3-1 2 0,-1-7-46 0,7 4-12 0,3-1 0 0,-3 1 0 15,2 2 56-15,4 3 10 0,-9-1 2 0,5 4 0 16,1 2-42-16,0 0-8 0,3 3-2 0,-4 2 0 15,1 0-16-15,-3 3 8 0,2 3-8 0,1 2 0 16,-3 1 0-16,9-1 0 0,-10 3 0 0,7 0 0 16,6 0 0-16,-7 0 0 0,4-3 0 0,0 3 0 15,-4-3-13-15,1 1 0 0,0 1 0 0,0-1 0 16,-4-4 13-16,1 6 0 0,3-2 0 0,-4-4 0 16,-2 4 0-16,0-1 0 0,-3 3-9 0,-4 2 9 15,1-2 0-15,-6 6-8 0,0-4 8 0,-6 1 0 16,0 2 0-16,-3 0 14 0,-4 3-2 0,-2 5 0 15,0 0 12-15,-3 3 1 0,-6 3 1 0,0-1 0 16,0 3 5-16,-3 6 1 0,1 2 0 0,2 2 0 0,-3 1-24 0,3 2-8 16,0 1 0-16,3 4 9 0,3-2-9 0,0 3 0 15,0 2 0-15,3 3 0 0,-1 5 0 0,4 3 0 16,0 3 0-16,-3-1 0 0,3 1-9 0,-3 2 9 16,0 3 0-16,0 2 0 0,-3 0-8 0,0 4 8 15,0-1 0-15,-3 0 0 0,0 2 0 0,0 4 0 16,-3 2 0-16,0 0 0 0,-3-3 0 0,3 3 0 15,-6 0 0-15,3 0 0 0,-3 3 8 0,3-6-8 16,0 1 11-16,0-1-11 0,0-5 8 0,-2 3-8 16,5-6 0-16,0 1 0 0,0-3 8 0,0-3-8 15,3-3 0-15,-3 3 0 0,3-2 0 0,0-3 0 0,0-3 0 16,-3-2 0-16,3-4 12 0,0 1-4 0,-3-5 0 0,3-3-8 16,0 0 13-16,0-5-4 0,0-1-1 0,0-4 0 15,-3-4 16-15,3-4 2 0,-3-3 1 0,0-3 0 16,3-5 6-16,-6-3 2 0,3-2 0 0,3-3 0 15,0-8 5-15,-9 2 0 0,0-2 1 0,0-5 0 16,0 0-4-16,-6-9-1 0,-3 1 0 0,1-8 0 16,2 2-20-16,-9-4-5 0,0-4-1 0,-3 1 0 15,0-3-10-15,-2 2 0 0,-7-2 0 0,-6 3 0 16,-2-1-14-16,-16 3-5 0,-2 0-1 0,-13 6 0 16,-2 2-28-1,-15 6-5-15,-10 4-2 0,-5 6 0 0,-3 6-10 0,-3 1-3 0,0 7 0 16,-3 4-745-16,9 1-150 0</inkml:trace>
  <inkml:trace contextRef="#ctx0" brushRef="#br0" timeOffset="3380.743">8318 8197 1265 0,'-23'0'36'0,"11"0"8"0,0 0-36 0,-6 0-8 0,-6-5 0 0,6 2 0 16,6 0 104-16,-3 1 20 0,-5-4 3 0,2 6 1 16,-3-5-53-16,9 5-11 0,12 0-1 0,-9-3-1 15,-3-2-30-15,12 5-5 0,0 0-2 0,0 0 0 16,-9 0-14-16,9 0-3 0,3-3-8 0,-3 3 12 15,0 0-12-15,0 0-10 0,0 0 2 0,9 8 0 16,6 0 8-16,-6 3-8 0,-9-1 8 0,3 4-8 16,3 2 8-16,-3 2 0 0,0 3 0 0,-3 3-8 15,0 0 8-15,0 5-12 0,3 0 12 0,0 5-12 16,0 1 12-16,3 5 0 0,0 2 0 0,0 3-8 16,0 2 8-16,2 4-8 0,4 2 8 0,0 0-8 0,0 2 8 15,0 6 0-15,-3 5 0 0,0 3-8 0,3 0 8 0,-3 0-10 16,-6 2 10-16,0 3-10 0,0 3 10 0,0 2-10 15,-6-5 10-15,3 6-10 0,-3 2 10 0,3 0 0 16,0 0 0-16,-3 0 0 0,3 0 14 0,0 0 2 16,3 2 0-16,0 4 0 0,0-1-1 0,0 0 0 15,6-5 0-15,-3 6 0 0,0-4 1 0,5 4 0 16,-2-4 0-16,3 1 0 0,0 5-3 0,0-3 0 16,0 1 0-16,0-1 0 0,0 0 4 0,0 1 1 15,-3 1 0-15,3 1 0 0,-4-2 11 0,-2 2 3 16,-3-6 0-16,0 4 0 0,-3-1 0 0,0-2 0 15,-3-3 0-15,-3-3 0 0,1 0 14 0,-4-2 3 0,-3-3 1 0,3-5 0 16,-3-5-12-16,0-4-2 0,0-1-1 0,0-6 0 16,0 2-19-16,3-7-3 0,-6-3-1 0,6-6 0 15,1-4-12-15,2-3 11 0,3-6-11 0,0-5 10 16,3-2-20-16,3-3-4 0,3-6-1 0,5-2-795 16,4-5-159-16</inkml:trace>
  <inkml:trace contextRef="#ctx0" brushRef="#br0" timeOffset="4284.676">8384 8160 2070 0,'0'0'45'0,"0"0"10"0,6-8 1 0,0 3 3 0,3-3-47 0,3-3-12 0,5 3 0 0,1 0 0 16,6-5 15-16,-3 2 1 0,3-2 0 0,3 0 0 15,-1 2-16-15,1 1 0 0,3-1 0 0,3 1 0 16,-4 2 0-16,4 0 0 0,-3 2 0 0,3-2 0 15,-1 0 0-15,1 3 0 0,0 3 0 0,3-4 0 16,2 1 0-16,1 2 0 0,0 1 0 0,5-1 0 16,-2 0 0-16,6 3 0 0,-1 0 0 0,4 0 0 15,-1 0 0-15,1 0 0 0,-3 3 0 0,-4 2 0 16,1 3 0-16,-6 5 0 0,-7-2 0 0,-2 2 0 0,-3 3 0 16,-6 5 0-16,-3 3 0 0,-3 0 0 0,-7 2 0 15,-2 4 0-15,0 1 8 0,-3 4-8 0,-6 2 36 0,0 2 2 16,0 1 0-16,3 0 0 0,-3 2-10 0,0 3-3 15,3 3 0-15,0 5 0 0,0 5-13 0,3-3-2 16,3 1-1-16,0 0 0 0,-3 4-9 0,3 1 0 16,0 8 0-16,-3 0 8 0,3-3-8 0,-6 5 0 15,3 3 0-15,-3 3 0 0,0 3 0 0,-3 2 0 16,0 0 0-16,-3-3 0 0,3 6 0 0,0-3 0 16,0 0 0-16,0 2 0 0,3-4 0 0,-3 4 0 15,6 1 0-15,-3 0 0 0,3-1 0 0,0 1 0 16,3 0 0-16,0-1 0 0,0 1 0 0,0 0 0 15,0-3 9-15,0 0-1 0,3-3 12 0,0 1 2 16,-6 2 1-16,3-3 0 0,0-2-3 0,-6-1-1 0,0 1 0 0,0 0 0 16,0 0 5-16,-3-1 2 0,-3-7 0 15,-3 3 0-15,0-4 2 0,-6-2 0 0,6 1 0 0,-3-9 0 16,0 0-4-16,0-5-1 0,4 0 0 0,-4-8 0 16,0 0-12-16,3-5-3 0,0-3 0 0,3-3 0 15,0-5-8-15,0-2 8 0,3-4-8 0,-3 1 8 16,6-5-8-16,-3-1 0 0,0-2 0 0,0 0 8 15,0-5-8-15,0-1 0 0,-3 1 9 0,-3-6-9 16,0 3 13-16,-3-3-1 0,-2 1-1 0,-10-1 0 16,-6 0 1-16,-6-2 1 0,-2 2 0 0,-10 0 0 15,-3 1-13-15,-11-1 0 0,-10 3 8 0,-8 0-8 16,-6 2 0-16,-1-2 0 0,-5 3 0 0,-3 2-10 16,3-2 10-16,2 2 0 0,4-2-9 0,9 2 9 15,2-3-62-15,10 1-8 0,-1-1-2 0</inkml:trace>
  <inkml:trace contextRef="#ctx0" brushRef="#br0" timeOffset="8360.909">3470 8819 1496 0,'-3'-16'42'0,"3"10"10"0,3-4-41 0,0 2-11 0,0-3 0 0,2 1 0 16,4-4 48-16,-3 1 8 0,3 0 2 0,-3 2 0 15,0-2-39-15,3 3-8 0,-3-1-2 0,0 3 0 16,-6 8-1-16,6-8-8 0,0 3 12 0,-6 5-4 16,0 0-8-16,0 0 0 0,6-3 0 0,0 1 8 15,-3-1-38-15,-3 3-8 0,0 0-2 0,9 3 0 16,-3 2-36-16,-6-5-8 0,9 5-2 0,3 0 0 16,-10 1 25-16,7 2 5 0,-3-3 0 0,3 0 1 0,0 1 55 0,6-1 0 15,-9 0 8-15,6 0 0 0,0-2 55 0,3 0 10 16,0-1 3-16,3-2 0 0,5 0 2 0,4-2 1 15,3-1 0-15,6-2 0 0,2-3-25 0,10 0-5 16,8 3-1-16,4-6 0 0,3 0-17 0,2 4-4 16,6-7-1-16,7 1 0 0,-1 2-13 0,4 4-2 15,-1-4-1-15,0 3 0 0,4 3 8 0,-4-1 2 16,0-1 0-16,-2 1 0 0,-7 1-29 0,7-3-6 16,-1-3-1-16,0 3 0 0,1-2 16 0,-1-3 0 15,1-1 0-15,2 1-9 0,3 0 20 0,1-3 4 16,-1 0 1-16,6-5 0 0,1 3-28 0,2-1-4 0,0 3-2 0,0-2 0 15,1-1 18-15,-1 1 0 0,3-1 0 0,-6 3 0 16,-2 0 13-16,-1 3 0 0,-3-3 0 0,-2 0 0 16,-13 6 0-16,1-1 0 0,-1 3 0 0,-5 0 0 15,-7 3-13-15,-5 5 0 0,-12-5 0 0,-4 2 0 32,7 3-20-32,-6 0-8 0,-13-3 0 0,7 3-857 0</inkml:trace>
  <inkml:trace contextRef="#ctx0" brushRef="#br0" timeOffset="9342.884">2916 10245 1234 0,'0'0'27'0,"0"0"5"0,0 0 2 0,0 0 2 0,0 0-36 0,6 5 0 16,0-2 0-16,6 2 0 0,0-2 32 0,8-1 0 16,-2 1 0-16,9-1 0 0,0 4-24 0,3-4-8 15,-1 4 0-15,7-1 0 0,0 0 8 0,-6 3-8 16,2 0 0-16,1 5 0 0,-3 1 0 0,3 2 0 16,-4-3-12-16,1 3 3 0,0 2 9 0,3 1 0 15,-1 4 0-15,4-1 0 0,3 1 0 0,0-1 0 16,5 1 0-16,1-1 8 0,2-4-8 0,4 1 9 0,6-1-9 0,2 1 10 15,10-3-10-15,-1-1-11 0,1 4 3 0,-1-3 0 16,9 0 8-16,-2 2 0 0,-4 1 0 0,1-1 0 16,2 1 16-16,-2-1 4 0,-1 1 2 0,0 2 0 15,1 0 30-15,2 3 5 0,-2-3 2 0,-4 6 0 16,1-1-22-16,-4 1-4 0,4-1-1 0,-1 3 0 16,-3 0-16-16,1 3-4 0,-9 0-1 0,2 2 0 15,1-2-11-15,-1 5 8 0,-5 3-8 0,5-1 8 16,-2 1-8-16,-1 0 0 0,-5-3 0 0,0 2 0 15,-1 1 0-15,4 2 0 0,-4 1 0 0,4-1 0 16,-4-2 0-16,7 2 0 0,-3-2 0 0,-4-1 0 16,4-2 0-16,-1-2 8 0,4-3-8 0,-1-1 0 15,4-2 8-15,-3 3-8 0,-4-3 8 0,1 0-8 16,-7 3 0-16,4-5 0 0,3 2 0 0,-1 0 0 16,-8 0 0-16,5 0 0 0,7 3 0 0,-3-6 0 0,-7 3 0 15,4-2 0-15,-4-1 0 0,4-2 0 0,8 3 0 0,-5-6 0 16,-9 0 0-16,2-5 0 0,4 2 0 0,-6-2 0 15,-7 0 0-15,1 0 0 0,0-6 11 0,-4 4 0 16,-2-1 0-16,-3-2 0 0,-12-1-3 0,3 1-8 16,5-1 12-16,-8 4-4 0,-9-4-23 0,3 3-5 15,3 1 0-15,-6-1-796 16</inkml:trace>
  <inkml:trace contextRef="#ctx0" brushRef="#br0" timeOffset="10226.536">9527 12864 1512 0,'9'0'33'0,"6"-3"7"0,3 1 2 0,11-4 0 0,1-1-34 0,9-4-8 0,2 0 0 0,7-5 0 15,6 1 36-15,2-4 6 0,4 3 1 0,2-2 0 16,-2-3-34-16,2 5-9 0,1-3 0 0,5 1 0 16,-2-1 0-16,2 1-15 0,4-4 3 0,-4 4 0 15,6-3 12-15,4-3-12 0,5-3 12 0,4 1-12 16,-1 0 12-16,3-1 0 0,6-5 0 0,4 1-9 0,5-1 9 0,0-3 0 15,6-4 0-15,3-1 0 0,3 0 0 0,0 3 0 16,6 3 8-16,0-3-8 0,-5 0 12 0,5 0-3 16,0 0 0-16,-3 0 0 0,-6 0 6 0,3-3 1 15,0 3 0-15,-3 0 0 0,-9 0-3 0,0 0 0 16,4 2 0-16,-4 1 0 0,0 0 29 0,-9 2 6 16,-2 0 0-16,-4 3 1 0,3-3 8 0,-3 3 2 15,-2 0 0-15,-1-3 0 0,0 1-12 0,-2 1-3 16,-1 1 0-16,-3 0 0 0,-5 3-20 0,2-1-4 15,1 1 0-15,-4 5-1 0,-6-3-11 0,-2 5-8 16,-7 1 9-16,-2 2-9 0,-6 3 0 0,-7 0-13 0,-2 2 1 16,-6 3 0-1,-1 0-106-15,-8 3-21 0,-6 2-4 0,-3 0-753 0</inkml:trace>
  <inkml:trace contextRef="#ctx0" brushRef="#br0" timeOffset="11078.67">10286 8117 906 0,'12'3'25'0,"-3"-3"7"0,6 5-32 0,-1-2 0 15,-2-3 0-15,3 3 0 0,6-3 77 0,0 2 9 16,0-4 2-16,6 2 0 0,-1-3-5 0,7 3-1 16,3-3 0-16,3-2 0 0,2-3-33 0,7 3-6 15,11-8-2-15,7-1 0 0,2-4-25 0,7-1-6 16,8-2-1-16,9-5 0 0,7-1-9 0,8-4 0 15,3-4 9-15,9 1-9 0,6-3 0 0,9 0 8 16,3-8-8-16,6 5 0 0,3-2 13 0,2-1-1 16,7 1-1-16,0 0 0 0,6-1 7 0,-10-2 2 0,1 3 0 0,-3-3 0 15,-3 3 4-15,-3 2 0 0,-3-2 1 0,-6 5 0 16,-9 0 31-16,-6 2 7 0,-3 1 1 0,-9 2 0 16,-6 0 3-16,-9 1 1 0,-2-1 0 0,-7 3 0 15,-3 0-12-15,-5 2-3 0,-4 6 0 0,-2 0 0 16,-10-3-27-16,4 5-6 0,-7 1 0 0,4 2-1 15,-4 0-19-15,-2 0 0 0,0 3-8 0,-7 2 8 32,-2 4-69-32,-3-4-8 0,-4 0-2 0,-5 6-999 0</inkml:trace>
  <inkml:trace contextRef="#ctx0" brushRef="#br0" timeOffset="12589.261">2276 9226 1426 0,'-9'-3'40'0,"6"3"9"0,3 0-39 0,0 0-10 0,-6 3 0 0,0 2 0 15,3 1 59-15,-3-1 9 0,6 0 3 0,-9 3 0 16,0 3-51-16,6-1-9 0,-12 4-3 0,7 1 0 15,2 1-8-15,-12 3 0 0,0 5 9 0,3-3-9 16,-6 5 0-16,3-2 8 0,6 5-8 0,-8-2 0 16,5 4 0-16,3-2 0 0,0 1 0 0,6-4 0 0,0 3 0 0,6 0 0 15,0 3-9-15,0 0 9 0,9-3 0 0,6 3 0 16,3-1 0-16,-3-2 0 0,11 3 25 0,4-3 3 16,3 0 1-16,3 1 0 0,5-1-7 0,-5-3-2 15,3-2 0-15,-1 0 0 0,1-3-7 0,-3-3-1 16,-1 1-1-16,-2-3 0 0,0 0-1 0,3-3 0 15,-7 0 0-15,1-5 0 0,-3 3 32 0,0-6 6 16,0-2 2-16,-1-3 0 0,-5-3 23 0,3-2 5 16,0-3 1-16,0-8 0 0,-4-3-11 0,4-5-3 15,-6-7 0-15,3-4 0 0,-3-10-30 0,0 0-7 16,-3-8 0-16,2 1-1 0,-5-9-15 0,3-3-4 16,-6-2 0-16,0 0 0 0,-3 2-8 0,0 4 0 0,-6 4-10 15,-3 8 10-15,-6 6-14 0,0 2 3 0,-3 9 1 0,0-1 0 16,-6 11 10-16,-8 2-13 0,-4 6 5 0,-6 8 8 31,-8 7-39-31,-10 6 0 0,-9 8 0 0,-5 5 0 16,0 8-40-16,-4 3-8 0,-5 8-1 0,-1 5-1 15,4 2-62-15,5 4-12 0,4 2-2 0</inkml:trace>
  <inkml:trace contextRef="#ctx0" brushRef="#br0" timeOffset="13466.276">9122 8668 2246 0,'0'0'49'0,"-3"0"11"0,0 0 1 0,3 0 3 0,0 0-52 0,0 0-12 0,0 0 0 0,0 0 0 15,12 0-62-15,0 5-15 0,-3-5-3 0,3 5-838 16</inkml:trace>
  <inkml:trace contextRef="#ctx0" brushRef="#br0" timeOffset="13839.653">9176 10253 2257 0,'0'0'49'0,"0"0"11"0,0 0 1 0,0 0 3 0,0 0-51 0,9 2-13 0,-1-2 0 0,1 0 0 16,0 0 12-16,3 3 0 0,-3 0 0 0,0-3 0 15,3 5-70-15,-3-3-14 0,0 4-4 0,0-1 0 16</inkml:trace>
  <inkml:trace contextRef="#ctx0" brushRef="#br0" timeOffset="14155.451">9176 12393 2559 0,'-9'-13'56'0,"6"8"12"0,3-3 3 0,0 5 1 0,0 0-58 0,6-2-14 0,0 2 0 0,0-2 0 16,5 5 38-16,-2-5 5 0,0 2 1 0,3-2-829 15,3 2-166-15</inkml:trace>
  <inkml:trace contextRef="#ctx0" brushRef="#br0" timeOffset="15176.704">16117 7943 1426 0,'0'0'40'0,"0"0"9"0,0 0-39 0,6 2-10 0,3-2 0 0,3 3 0 16,0 0 85-16,3 2 15 0,-1-2 4 0,7 2 0 16,0 0-44-16,3 1-8 0,0-1-1 0,5 0-1 15,-2 0-12-15,3 1-2 0,-6 2-1 0,6-3 0 0,-4 0-7 0,1 1-2 16,3-1 0-16,0 0 0 0,2-5-1 0,1 3 0 15,-3-1 0-15,9-2 0 0,5-2-2 0,1-4-1 16,-3 4 0-16,-1-3 0 0,1-1-10 0,3 4-1 16,2-4-1-16,1 1 0 0,-6 0-10 0,8-1 0 15,1 1 9-15,-1 2-9 0,-2-2 0 0,-3 5 8 16,-7-2-8-16,-2-1 0 0,-6 3 0 0,-3 3 0 16,-4-1 0-16,-5-2 0 0,-3 3 0 0,-6-1 0 15,-9-2 0-15,3 8 0 16,-3-2-46-16,-6-1-7 0,-6 3-2 0,-9 3-941 15</inkml:trace>
  <inkml:trace contextRef="#ctx0" brushRef="#br0" timeOffset="15849.033">16424 9377 1843 0,'0'0'40'0,"0"0"9"0,0 0 2 0,0 0 1 0,0 0-42 0,8-3-10 0,-2 1 0 0,3 2 0 16,0-3 43-16,0 3 6 0,3-3 2 0,3 3 0 16,0 3-21-16,3-3-4 0,-3 3-1 0,5-3 0 15,4 0 3-15,3-3 0 0,3 3 0 0,0 0 0 16,5 3 0-16,1-3 1 0,6 5 0 0,2-5 0 16,-5 0-12-16,3-3-2 0,8 3-1 0,-2-2 0 15,3 2-2-15,-4-6 0 0,1 4 0 0,-4-4 0 16,4 6 7-16,-9 0 1 0,-9-2 0 0,-4-1 0 0,1 3-20 15,-9 0 0-15,-6 0 0 0,-3-3 0 16,-3 3-28-16,-6 0-10 0,0 0-2 0,-9 3 0 16,-6 0-70-16,-6-1-14 0,3 4-4 0,-12-1-785 15</inkml:trace>
  <inkml:trace contextRef="#ctx0" brushRef="#br0" timeOffset="16520.575">16257 10880 1638 0,'0'0'36'0,"0"0"7"0,0 0 1 0,0 0 3 0,0 0-38 0,0 0-9 0,0 0 0 0,9 2 0 16,6 1 88-16,0 2 16 0,5-2 4 0,4 2 0 15,3-2-26-15,6 2-5 0,-1-5-1 0,7 3 0 16,3-3-17-16,2-3-4 0,4 3-1 0,0-3 0 15,-1-2-26-15,1 5-4 0,6-2-2 0,-10-1 0 16,1 3-10-16,-3-3-1 0,5-2-1 0,-2 2 0 16,-6 1 0-16,2-4 0 0,4 4 0 0,-3 2 0 15,-7-3 8-15,-2 0 2 0,-3 3 0 0,-1 0 0 16,-2 0-20-16,-6 3 0 0,-9-6 0 0,3 3 0 16,0 3 0-16,-3-3 0 0,-12 0 0 0,0 0 0 15,0 0-118-15,0 0-27 0,0 0-6 0,-12 8-1 16</inkml:trace>
  <inkml:trace contextRef="#ctx0" brushRef="#br0" timeOffset="17633.217">17349 7615 2012 0,'0'0'57'0,"0"0"12"0,0 0-55 0,6-3-14 0,0-2 0 0,3 2 0 16,3-2 53-16,-3 5 8 0,-3-3 2 0,6 3 0 15,0 0-108 1,0 3-22-16,-3 2-4 0</inkml:trace>
  <inkml:trace contextRef="#ctx0" brushRef="#br0" timeOffset="19428.791">3023 10591 1580 0,'-6'-8'35'0,"6"8"7"0,0-5 2 0,6 0 0 0,0-3-36 0,3-3-8 0,6 3 0 0,6-2 0 15,-6-1 50-15,5-2 8 0,1 0 2 0,3-1 0 16,0 1-39-16,6-3-7 0,-4 0-2 0,7-2 0 16,3-1-12-16,3-2 11 0,5-3-11 0,4 1 10 15,5-4-10-15,10-2 0 0,-4 0 0 0,10-8 8 16,5 0-8-16,10-3 0 0,5-2 0 0,6-3 0 0,6-3 0 0,4-2 0 16,5-6-12-16,6-2 12 0,3 3-8 0,0-4 8 15,3 1 0-15,0 0 0 0,0 0 0 0,3 0 0 16,-3 2 8-16,3 0-8 0,-6 1 36 0,-3 2 3 15,0 0 0-15,-6 5 0 0,-2-2 5 0,-4 3 2 16,0-1 0-16,-6 0 0 0,-5 6-6 0,2-3-2 16,0 3 0-16,-3-3 0 0,-2 2-21 0,2 1-4 15,3-3-1-15,-3 5 0 0,-5-2-12 0,2 2 0 16,-3 3 0-16,4 0 0 0,-1 0 0 0,-6 3 0 16,-2 2-12-16,-4 3 12 0,3 0-22 0,-8 0 2 15,-16 0 1-15,4 7 0 0,-4 1-4 0,-5 3-1 16,-9 5 0-16,-10-1 0 0,-2 6 5 0,-6 3 1 0,-6 0 0 0,-6 2 0 31,-6 1-6-31,-6 2-2 0,0 0 0 0,0 0-582 0,-12 5-116 0</inkml:trace>
  <inkml:trace contextRef="#ctx0" brushRef="#br0" timeOffset="20213.49">10232 8334 1062 0,'12'0'23'0,"6"0"5"0,6 0 0 0,9 3 3 0,2 2-31 0,7-2 0 0,0 0 0 0,5 2 0 16,-2 0 12-16,0 0-4 0,2 3-8 0,4 0 12 16,-4 3-12-16,4 0-13 0,-3 2 2 0,2-3-462 15</inkml:trace>
  <inkml:trace contextRef="#ctx0" brushRef="#br0" timeOffset="20380.14">12414 9041 1448 0,'27'8'41'0,"-9"-3"9"0,9 0-40 0,5 1-10 0,7-1 0 0,9 3 0 16,5 0 35-16,7 0 5 0,-1 2 0 0,4-2-478 16,2 0-96-16</inkml:trace>
  <inkml:trace contextRef="#ctx0" brushRef="#br0" timeOffset="20513.988">14483 9475 921 0,'42'16'20'0,"-19"-6"4"0,4 3 0 0,3 1 4 0,9 2-28 0,-1-1 0 16,1 4 0-16,9-1 0 0,2 1 17 0,4-3-1 15,-1 0-1-15</inkml:trace>
  <inkml:trace contextRef="#ctx0" brushRef="#br0" timeOffset="21139.342">4077 12404 1285 0,'21'0'28'16,"-9"0"5"-16,5 2 2 0,4 4 2 0,6-1-29 0,3 3-8 0,5 0 0 0,7 0 0 16,3 2 24-16,8-2 4 0,4 5 1 0,5-2 0 15,4 2-38-15,8 1-8 0,4-4-2 0,5-2 0 0</inkml:trace>
  <inkml:trace contextRef="#ctx0" brushRef="#br0" timeOffset="21305.384">7226 12528 1562 0,'54'3'34'0,"-31"2"7"0,-2 3 2 0,9-3 1 0,3 3-35 0,8-3-9 15,7 6 0-15,0-3 0 0,-4 0 25 0,7 0 3 16,11 0 1-16,-2 0 0 15,-7 0-90-15,13 0-19 0,2-3-3 0,1 3-1 0</inkml:trace>
  <inkml:trace contextRef="#ctx0" brushRef="#br0" timeOffset="21573.643">10634 12935 1764 0,'6'6'39'0,"6"7"8"0,3 3 1 0,3 2 1 15,9 1-39-15,2 2-10 0,1 3 0 0,9 0 0 0,-1 0 38 0,4 2 6 16,3 0 0-16,2-2 1 0,7 3-45 0,3-3 0 16,2-1 0-16,4 1-572 15,5 3-108-15</inkml:trace>
  <inkml:trace contextRef="#ctx0" brushRef="#br0" timeOffset="21707.886">13114 13793 1213 0,'77'24'34'0,"-35"-9"8"0,5 1-34 0,13 3-8 16,8 2 0-16,10 0 0 0,5 3 48 0,6 2 8 0,4-4 2 0,5 1-439 31,3 1-88-31</inkml:trace>
  <inkml:trace contextRef="#ctx0" brushRef="#br0" timeOffset="21841.03">15790 14695 1825 0,'5'11'40'0,"-2"-6"8"0,6 3 1 0,0 2 3 0,3 4-41 0,6-1-11 0,-3 0 0 0,9 0 0 16,6 1 24-16,2 1 4 0,1-1 0 0,6-6 0 15</inkml:trace>
  <inkml:trace contextRef="#ctx0" brushRef="#br0" timeOffset="24993.983">2478 10774 1162 0,'-12'-3'25'0,"1"1"6"0,2-4 1 0,-6 1 1 0,3 0-33 0,0-1 0 16,0-2 0-16,0 3 0 0,0 0 66 0,0-3 6 15,3 3 2-15,3-1 0 0,-5-2-51 0,2 6-11 16,0-4-1-16,3 4-1 0,0-1-10 0,0 3 0 16,3 0 0-16,-9 0 0 0,6 5-9 0,-3 3 9 15,0 0-12-15,-3 6 12 0,-3 1 0 0,0 4-8 16,1 2 8-16,-4 6 0 0,0 4-8 0,0 1 8 16,0 2-12-16,0 1 12 0,-3 5-8 0,4 2 8 15,5 0 0-15,-6 1 0 0,3 4-8 0,0-2 8 16,6 3 0-16,0-3 0 0,3 0 0 0,6-6 0 0,0 1 8 0,0-5-8 15,6-1 30-15,9 0 0 0,-6-5 0 0,12 1 0 16,9-4 11-16,-4 0 3 0,7-4 0 0,9-4 0 16,-1-2-14-16,4 3-2 0,0-9-1 0,2 1 0 15,-2-3-14-15,6-6-2 0,-1 4-1 0,1-9 0 16,-1 0-1-16,-5-7 0 0,3-4 0 0,-4-1 0 16,-5-4 3-16,-3-7 0 0,-1-1 0 0,-2-5 0 15,-3 1 12-15,-3-9 2 0,-6 0 1 0,-4-7 0 16,-2-4 9-16,-6-2 1 0,-3-5 1 0,-6-3 0 15,-3-2-16-15,-6-3-3 0,-3 0-1 0,-2-1 0 16,-7 4-18-16,0 10 0 0,-9 8 0 0,-3 8 0 16,-2 3 0-16,-7 10 0 0,-6 8 0 0,-2 8 0 15,-1 8-19-15,1 8-1 0,-1 5 0 0,3 6-615 16,4 5-123-16</inkml:trace>
  <inkml:trace contextRef="#ctx0" brushRef="#br0" timeOffset="26286.328">9551 8427 1148 0,'-12'5'25'0,"6"-5"6"0,0 6 1 0,-3-4 0 0,6 1-32 0,-3 0 0 15,0 2 0-15,0-3 0 0,3 4 25 0,3-6-1 16,-3 5 0-16,-3 3 0 0,3 0-24 0,0 2 0 16,0 4 0-16,0 2 0 0,-3 2 0 0,0 6 0 15,0 2 0-15,3 3 0 0,-8 6 0 0,-1 5 0 16,3 2 0-16,-3 3 0 15,0 8-31-15,-3 5 2 0,0 11 0 0,3 2-315 16,0 1-64-16</inkml:trace>
  <inkml:trace contextRef="#ctx0" brushRef="#br0" timeOffset="26526.507">9238 10253 1101 0,'0'79'24'0,"3"-39"4"0,0 5 2 0,0 5 2 0,0 3-32 0,3 0 0 0,0 5 0 0,0 3 0 16,3 5 72-16,-3 3 8 0,3-3 2 0,-3 0 0 15,0 5-46-15,0 1-8 0,-3-1-3 0,0 1 0 16,-1-3-17-16,1-1-8 0,0 1 0 0,-3 3 8 15,0-1-8-15,3 0 8 0,0-2-8 0,-3-3 8 16,3 1-8-16,0-1-16 0,0-3 4 0,0-5 1 31,-3 1-13-31,3-6-2 0,0-6-1 0,0-2 0 0,-3-8 19 0,0-2 8 0,0-4-8 0,3-4 8 16,-3-6 0-16,0-3 0 0,3-2 0 0,0-2 0 16,-3-6 0-16,3-1-12 0,6 1 4 0,-3-5 0 15</inkml:trace>
  <inkml:trace contextRef="#ctx0" brushRef="#br0" timeOffset="28149.959">18242 11139 1227 0,'0'0'27'0,"-3"-3"5"0,0-2 2 0,3 5 1 0,-6-5-35 0,3-1 0 0,0 1 0 0,0 3 0 15,3 2 44-15,-3-6 3 0,3 6 0 0,-6-2 0 16,1-1-14-16,5 3-2 0,0 0-1 0,-6 0 0 16,3-3-6-16,3 3 0 0,-9 0-1 0,6-2 0 15,3 2-10-15,0 0-1 0,0 0-1 0,0 0 0 16,0 0 7-16,6-3 2 0,3 0 0 0,2-2 0 15,7 0 19-15,3-1 4 0,3-1 1 0,3-1 0 16,3-3 8-16,2 0 1 0,4 1 1 0,3-1 0 0,2 1 2 0,4-1 1 16,3 3 0-16,-4 3 0 0,1-3-29 0,-3 3-7 15,-1 2-1-15,1-2 0 0,-3 2-12 0,-7 0-8 16,1 1 8-16,-6 2-8 0,0 0 0 0,-6 0 0 16,-4 2 0-16,1 1-8 0,-6 2-10 0,0 1-2 15,-3-4 0-15,0 4 0 16,-3-4-36-16,0 4-8 0,0 1-2 0,0-4-871 15</inkml:trace>
  <inkml:trace contextRef="#ctx0" brushRef="#br0" timeOffset="28734.747">18284 12560 1674 0,'3'-13'36'0,"0"7"8"0,3 1 2 0,0 0 2 0,0-3-39 0,0-3-9 16,3 3 0-16,0 0 0 0,2 0 39 0,-2 0 5 0,3 0 2 0,-3 3 0 16,0 3-27-16,3-4-6 0,0 4-1 15,3-1 0-15,-3 3-1 0,6 3-1 0,-1-1 0 0,4-2 0 16,0 6-10-16,0-4 0 0,6 3 0 0,0 1 0 15,2-1 0-15,4 3 0 0,3-3 0 0,-3-2 0 16,5 2 0-16,-2-2 0 0,3 0 0 0,-1-6 0 16,4 3 0-16,-3-3 8 0,-1 1-8 0,-5-1 8 15,0-2-8-15,-6 2 0 0,-1-2 9 0,-5 2-9 16,-3-2-12-16,-6 2-8 0,-3 3 0 0,-3 0-824 16</inkml:trace>
  <inkml:trace contextRef="#ctx0" brushRef="#br0" timeOffset="29318.939">18138 13989 1627 0,'0'0'36'16,"6"-6"7"-16,-3-4 1 0,6 2 2 0,-3-3-37 0,3 3-9 0,6-5 0 0,0 2 0 16,2 1 12-16,1-1 0 0,-3 1 0 0,6-1 0 15,0 6-4-15,0-3 0 0,0 3 0 0,2-1 0 0,1 4 20 0,0 2 3 16,3 0 1-16,5 0 0 0,4 0 3 0,6 0 1 16,3 0 0-16,2 0 0 0,1 0 10 0,-1 0 2 15,1-3 1-15,9 0 0 0,-1 1-10 0,4-4-3 16,-1 1 0-16,1 0 0 0,-1-1-27 0,-5 1-9 15,2-3 0-15,-5 0 0 0,0 0-9 0,-7 3-9 16,-5-3-2-16,0 3 0 16,-10 0-114-16,-2 2-23 0,-6 0-5 0</inkml:trace>
  <inkml:trace contextRef="#ctx0" brushRef="#br0" timeOffset="31352.724">19177 9895 1731 0,'0'0'38'0,"-9"0"8"0,0-2 2 0,0-1 0 0,3 3-38 0,-3-3-10 15,-3 3 0-15,3-2 0 0,3-1 32 0,-3-2 5 16,1 5 1-16,-4-3 0 0,3 3-27 0,-3-5-11 15,3 5 8-15,-3-3-8 0,3 1 15 0,-6 2-3 16,0 0 0-16,-3 0 0 0,1-3 4 0,-4 3 1 16,-3 0 0-16,3-3 0 0,-6 3-5 0,3-2-2 15,-5-4 0-15,-1 4 0 0,-3-1-10 0,-3-2 0 16,1 0 0-16,-4 2 0 0,3 0 0 0,1 3 0 16,2-2 0-16,3-1 0 0,3 6 0 0,4-1 0 0,-1-2 0 15,3 3 0-15,0 0 0 0,6 2 0 0,3-2 0 0,-3 2 0 16,6-3 0-16,1 4 12 0,2-1-2 0,0 3 0 15,0 3-10-15,0-4-17 0,0 1 4 0,0 3 1 16,0 2 12-16,0 0-12 0,-6-2 12 0,0 2-12 16,3 3-4-16,-6 0-1 0,0 0 0 0,0 2 0 15,1-2 6-15,-1 3 2 0,0-3 0 0,3 2 0 16,0 1 9-16,3-1 0 0,-3-2 8 0,6 0-8 16,0 0 30-16,0 2 2 0,3-2 0 0,3 0 0 15,0 3-19-15,3-1-3 0,-3 3-1 0,6 1 0 16,-6 1-9-16,3-1 8 0,3 4-8 0,-3 0 8 15,0 1-8-15,0 2 0 0,-3 0 9 0,0 0-9 16,-3 3 0-16,0 2-12 0,-3 1 2 0,0 7 0 16,-6 0 10-16,3 3-12 0,-2 0 12 0,-1 3-12 15,0 5-5-15,-3 0-2 0,3-3 0 0,-3 3 0 16,3 3 19-16,3-1-12 0,-3 3 12 0,0 1-10 16,3-1 10-16,1 3 0 0,-1-3 0 0,3 3-8 0,-3 2 8 0,3 1 0 15,0 2 0-15,3 0 0 0,0-3 0 0,0 4 0 16,3-1 0-16,0 0 0 0,3 3 8 0,-3-3-8 15,3 0 8-15,0-5-8 0,3 2 0 0,-3 1 0 16,3 2 0-16,0-3 8 0,-3 1-8 0,3-3 9 16,0 0-9-16,0-3 10 0,-4 0 8 0,4 6 2 15,0-4 0-15,-3-1 0 0,3-1-20 0,-3 0 0 16,0-5 0-16,0 5 0 0,0-2 0 0,-3-1 0 16,3 1 10-16,-3-1-10 0,-3 1 8 0,0-3-8 15,3-3 8-15,-3 0-8 0,3 1 9 0,0-4-9 16,0 4 10-16,0-4-10 0,0-2 10 0,-3 3-10 0,3-8 10 15,0-3-10-15,0 0 9 0,3-6-9 0,-3-1 8 0,0-4-8 16,3-2 8-16,-3-3-8 0,3 0 8 0,0-5-8 16,0-3 8-16,0-2-8 0,3-1 8 0,-3-2-8 15,3-2 9-15,0-1-9 0,-6-5 10 0,6 3-10 16,-6-3 8-16,12 0-8 0,-3 0 0 0,0 0 9 16,3 0-9-16,0-3 0 0,-4-2 0 0,4 2 0 15,0-2 0-15,0-1 0 0,0 4-12 0,0-4 12 16,0 1-20-16,6 3 4 0,-6-4 1 0,6 4 0 15,-1-4-5-15,1-2-2 0,3 0 0 0,3 3 0 16,-3-3 2-16,3 3 1 0,2-3 0 0,4 0 0 16,-3 3 6-16,6-1 1 0,-1-2 0 0,4 3 0 15,6 3 3-15,-4-4 1 0,4 1 0 0,3 2 0 16,-4-2 8-16,1 0 0 0,0-1 0 0,2-1-8 16,1-1 8-16,-3 0 9 0,-1 2-1 0,1 1-8 0,-3 0 35 15,-3-1 0-15,-4 4 0 0,-2-1 0 0,-3 1 1 16,-3 2 0-16,-1 2 0 0,-2 1 0 0,-3-1-20 0,-3 1-4 15,0 0-1-15,0 2 0 0,-6 0-11 0,3 1 0 16,0-1 9-16,-4 0-9 0,1 1 0 0,-3-1 8 16,0 0-8-16,3 0 0 0,0-2 0 0,-3 0 0 15,-6-3 0-15,6 2 0 0,0-2 14 0,-6 0-2 16,6-2 0-16,0-4 0 0,-3 1-4 0,0-3-8 16,0-2 11-16,0-1-11 0,-3-5 18 0,6-2-3 15,0-9-1-15,0-2 0 0,0-5-6 0,-3-6-8 16,0-5 11-16,3 0-11 0,-3-3 0 0,2-2 0 0,-2-3 0 0,0 0 0 15,0-2 0-15,3-1 0 0,-3-2 0 0,0 0 0 16,-3-3 0-16,3-3 0 0,-3 1 0 0,-3-3 0 16,3 0 0-16,-6-1 0 0,3 4 0 0,-3-3 0 15,0-6 17-15,3 1 3 0,1-3 1 0,-4-3 0 16,0 0 2-16,3-2 0 0,0 0 0 0,3-3 0 16,0 2-15-16,3 6-8 0,0 0 8 0,0 3-8 15,3-1 0-15,-3 1 0 0,-1 2 0 0,1 5 0 16,-3 1-14-16,0 2 2 0,0 3 1 0,-3 0 0 15,-2 2 1-15,-1 1 0 0,3-1 0 0,-6 3 0 16,-3 0 18-16,0 3 4 0,3-3 1 0,0 0 0 16,-3 0-28-16,3-2-5 0,0 2-2 0,0 0 0 15,3-5 8-15,0 5 2 0,-3 0 0 0,6 2 0 16,-2-1-1-16,2 4 0 0,-3 0 0 0,3 6 0 16,0 0 1-16,-3 5 1 0,0 0 0 0,0 5 0 0,-3 3 11 15,3 0 0-15,-3 2 0 0,3 3 0 0,-3 3 0 0,0 3 0 16,-3-4 0-16,3 7 8 0,0-4-8 0,-3 3 0 15,4 3 0-15,-1-3 8 0,0 3-8 0,3 0 0 16,-3-1 0-16,3 1 0 0,3 0 0 0,0-3 0 16,3 0 0-16,-3 3 0 0,3 0-8 0,0-1 8 15,0 4-8-15,0 2 8 0,0 0 0 0,0 0 14 16,0 3-2-16,0-1 0 0,0 6 26 0,-6-2 5 16,3-1 1-16,-6 3 0 0,0 3-22 0,-3-1-4 15,-6 4-1-15,1-4 0 0,-4 6-17 0,-6 0 0 16,-3 0-11-16,-3 3 11 0,1-3-20 0,-1 2 2 15,-6 4 1-15,1 1 0 0,-4-1 7 0,-3-1 2 0,-2 3 0 0,-4 2 0 16,3 1 8-16,1-1 0 0,5-2 0 0,3 0-8 16,1 0-9-16,5-3-2 0,0-5 0 0,6 0-683 15,1 0-137-15</inkml:trace>
  <inkml:trace contextRef="#ctx0" brushRef="#br0" timeOffset="33670.142">16069 9866 1551 0,'0'0'34'0,"0"0"7"0,0 0 2 0,0 0 1 0,-3 6-36 0,3-6-8 15,0 0 0-15,0 0 0 0,3 8 30 0,0-1 4 16,3 4 1-16,3 0 0 0,-3 2-3 0,0 3 0 15,0 2 0-15,3 3 0 0,-3 6-32 0,3 2 0 16,-6 3 0-16,0 2 0 0,-3 3 0 0,0 3-9 16,0 5 9-16,-3 0-12 0,0 5 12 0,0 0 0 0,-3 1 0 0,3 2 0 15,-3-6 0-15,0-2 0 0,3-2 0 0,3-1 0 16,0 0 0-16,0-7 8 0,3-1-8 0,3-2 11 16,0-3-11-16,0-5 0 0,3-1 0 0,0-4 0 15,0-3 0-15,3-3 0 0,-3 0 0 0,2-2 0 16,-2-3 14-16,3-3 1 0,-3 0 0 0,0 1 0 15,-3-4 17-15,-6-2 4 0,6 6 1 0,-6-6 0 16,3 5-1-16,-3-5 0 0,0 0 0 0,6 5 0 16,-3 3-15-16,-3 0-3 0,-3-3-1 0,3-5 0 15,0 0-17-15,3 8 10 0,-3-8-10 0,0 6 8 16,0-6-8-16,0 0 0 0,0 0 0 0,12 5 0 16,0-2-18-16,3-3 4 0,0 0 1 0,5-6 0 15,4 4-3-15,3-4 0 0,3-2 0 0,0 0 0 16,-1-2 5-16,10 2 1 0,3-3 0 0,2 1 0 15,-2 2 2-15,9 0 0 0,5 0 0 0,4 3 0 16,-4 2 8-16,4 0-13 0,2 3 5 0,4 0 8 0,8 0-20 0,-2 6 4 16,-4-4 1-16,0 4 0 0,7-1 0 0,-7 0 0 15,-2 0 0-15,-1 3 0 0,4 0 15 0,-4 0-12 16,-2 3 12-16,-1-3-12 0,4-3 12 0,2 0 0 16,4-2 0-16,-4-3 0 0,1 0 0 0,-1-5 15 15,6-1-3-15,1-4-1 0,-1-1 9 0,4 1 1 16,-4-1 1-16,1-2 0 0,-4 0-10 0,-3-1-1 15,-2 4-1-15,-4 2 0 0,-5 3-10 0,-6-1 0 16,-7 4 0-16,-2-1 8 0,-3 6-8 0,-10-1 0 16,1-2 9-16,-6 3-9 0,3 0 16 0,-6-1 0 0,-4 1-1 0,-2 0 0 15,6 2-1-15,-6 0 0 0,-3 0 0 0,0-2 0 16,-3 2 1-16,-9-5 0 0,9 3 0 0,0 2 0 16,-3-2-5-16,-6-3-1 0,0 0 0 0,9 3 0 15,-4-1 2-15,-5-2 0 0,0 0 0 0,0 0 0 16,0 0 14-16,0 0 3 0,-5-8 1 0,2 3 0 15,3 0-3-15,-9-3-1 0,0-3 0 0,0 1 0 16,-3-4-13-16,3 1-4 0,0-3 0 0,0-2 0 16,-3-6-8-16,3-5 8 0,3 0-8 0,0-3 8 15,3-5-19-15,3-3-4 0,0-5-1 0,3-2 0 16,-3-1 4-16,3 0 0 0,0 3 0 0,0 0 0 16,3 6 12-16,-3 2-11 0,-3 2 11 0,0 4-10 15,0 1 10-15,0 4 0 0,-3 2 0 0,0 3 0 16,-3-3 10-16,0 3-2 0,-3 3-8 0,0 2 12 15,1 0-1-15,-1 3-1 0,0 2 0 0,-3 0 0 16,0 9-1-16,0-4 0 0,-3-4 0 0,0 5 0 0,0 5-9 0,-3-3 0 16,-2 0 0-16,-1 1 0 0,-3 2 0 0,-3 0 0 15,-3 0 0-15,1 0 0 0,-1 0 8 0,-6 0-8 16,0 2 8-16,-5 1-8 0,2-3 0 0,-6 0 0 16,1 0 0-16,-7 0 0 0,-2 0 0 0,-1-3 0 15,0-2 0-15,1 0 0 0,-1 5 0 0,-2-6 0 16,2 1 9-16,-2-3-9 0,-7 0 0 0,1 3 8 15,-1-3-8-15,1 3 0 0,-4-3 0 0,-2 0 8 16,-1 5-8-16,-8-2 0 0,-7 2 9 0,4 1-9 16,3-1 12-16,-10 3-12 0,-8 0 12 0,6 3-12 15,2-1 12-15,4 1-12 0,-3 5 16 0,-1 2-3 0,4-2-1 0,6 3 0 16,-1 2-12-16,4 0 11 0,2 1-11 0,4 2 10 16,0-1-10-16,2 1 0 0,7 0 0 0,2 3 8 15,9-3-8-15,1-1 0 0,5-1 0 0,3-1 0 16,7 0-16-16,-1 0-4 0,3 1-2 0,6-7-740 15,6 1-148-15</inkml:trace>
</inkml:ink>
</file>

<file path=ppt/ink/ink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8-10-16T21:07:10.991"/>
    </inkml:context>
    <inkml:brush xml:id="br0">
      <inkml:brushProperty name="width" value="0.05292" units="cm"/>
      <inkml:brushProperty name="height" value="0.05292" units="cm"/>
      <inkml:brushProperty name="color" value="#FF0000"/>
    </inkml:brush>
  </inkml:definitions>
  <inkml:trace contextRef="#ctx0" brushRef="#br0">2708 7911 1796 0,'0'0'40'0,"0"0"8"0,0 0 1 0,6 0 1 0,-1-5-40 0,-5 5-10 0,9-3 0 0,-9 3 0 16,0 0 50-16,9 3 8 0,-9-3 2 0,6 8 0 15,0 0-36-15,0 2-6 0,-3 3-2 0,-3 6 0 16,0-1-16-16,0 4 0 0,-3 4 0 0,3 3 0 16,0 6 0-16,0 2 0 0,-6 0 0 0,6 5 0 15,-3 0 0-15,3 1 0 0,0 4 0 0,0-2 0 16,0-2 0-16,3 4 0 0,-3 4 0 0,3-4 0 15,0 1 0-15,0-3 0 0,3 0-8 0,0-3 8 16,0 0 0-16,-3-2-9 0,3-3 9 0,0 3 0 16,-3 0 0-16,0-3 0 0,3-3 0 0,-3 0 0 15,0-2 0-15,0 2 0 0,0-4 0 0,-3-1 0 16,6-5 0-16,-6-3 11 0,0 2-11 0,0-4 12 16,6-3-4-16,-3-3 0 0,0 0 0 0,0 1 0 15,2-6-88-15,1-3-17 0,0-3-4 0</inkml:trace>
  <inkml:trace contextRef="#ctx0" brushRef="#br0" timeOffset="632.602">2752 8088 1496 0,'-18'-13'42'0,"9"8"10"0,3 0-41 0,1 2-11 0,-4-2 0 0,9 5 0 15,0 0 100-15,0 0 17 0,6-6 4 0,2 4 1 16,1-6-84-16,9 2-17 0,6-2-3 0,3 3-1 16,3 0-17-16,2 0 0 0,1-1 0 0,6 1 0 15,8-3 0-15,1 3 0 0,0-3 0 0,2 3 0 16,-8-1 0-16,3 1 0 0,-4 2 0 0,1-2 0 15,-3 5 0-15,2-3 0 0,-2 3 0 0,0 0 10 16,-7 0 14-16,1 3 4 0,0 2 0 0,-3-2 0 16,-4 2-10-16,1 3-2 0,-6-3 0 0,-3 3 0 15,0 3 4-15,-6-3 1 0,3 3 0 0,-6 2 0 16,-1 0-5-16,1 3-2 0,-3 2 0 0,-3-2 0 16,3 5-4-16,0-2-1 0,0-1 0 0,0 6 0 15,0-3-1-15,3 3 0 0,0-3 0 0,3 1 0 0,0-4-8 0,6 6 8 16,-1-6-8-16,1 1 8 0,6-1-8 15,-3-2 12-15,6 3-12 0,-3-1 12 0,-1 1-12 16,-2-1 0-16,-3-2 0 0,0 0 8 0,3 3-8 0,-6-1 0 16,-3 3 0-16,-1 1 0 0,-8-4 0 0,3 6 8 15,0 0-8-15,-6 0 0 0,-3 2 12 0,-3 0-2 16,0 1-1-16,1-3 0 0,-4 2 15 0,0-2 4 16,0 2 0-16,0-4 0 0,0-1-16 0,0 0-2 15,3-3-1-15,0 1 0 0,-3 0 4 0,3-4 1 16,0 1 0-16,0-5 0 0,0-1 0 0,0-2 0 15,3 0 0-15,-3 0 0 0,-5 0 2 0,2 0 0 16,-3-3 0-16,-6 3 0 0,-6 6-2 0,-3-4 0 16,-6 1 0-16,-5-1 0 0,-1471 4-6 0,2928-1-8 0,-1472-3 11 15,-7 1-11-15,7 2 0 0,-4-2-17 0,1 2 1 0,-1 0 1 16,4-5 15-16,-4 3 8 0,3-3 0 0,-2 0-8 16,8-3 0-16,4 0 0 0,2-2 0 0,3-1 0 15,1-2 0-15,5 0 10 0,3-2-2 0,6-1 0 31,3 1-56-31,4-1-11 0,2 3-2 0</inkml:trace>
  <inkml:trace contextRef="#ctx0" brushRef="#br0" timeOffset="11520.949">5383 5628 1134 0,'0'16'24'0,"0"-11"6"0,-2 3 1 0,-1 2 1 0,3 1-32 0,-3 5 0 0,-3 0 0 0,0 2 0 15,3 1 67-15,-3 2 6 0,3 3 2 0,0 5 0 16,-3-3-25-16,6 6-5 0,-3 0-1 0,0 2 0 16,0 3-24-16,0 0-6 0,0-2-1 0,0 2 0 15,-3-3 3-15,0 3 0 0,3 0 0 0,-6 3 0 16,0 2-8-16,0 1 0 0,-3 4-8 0,3 1 12 16,-5-1-2-16,2 1-1 0,0-3 0 0,3 0 0 15,0 0-18-15,3-3-4 0,0 1-1 0,0-4 0 16,0-4-3-16,3-1-1 0,0-5 0 0,0-5-467 15,0-3-94-15</inkml:trace>
  <inkml:trace contextRef="#ctx0" brushRef="#br0" timeOffset="12219.503">5553 5501 1162 0,'9'-6'25'0,"-9"6"6"0,6-2 1 0,0 2 1 0,3 0-33 0,0 0 0 0,0-3 0 0,0 3 0 16,3 0 41-16,0 0 2 0,-1 0 0 0,7-3 0 15,-3 3-11-15,6-2-3 0,3-3 0 0,6-1 0 16,-4 4 3-16,7-1 1 0,3-2 0 0,0-3 0 15,2-3-14-15,4 3-3 0,0-2-1 0,2-1 0 16,4 0-15-16,-1 1 0 0,4 2 0 0,-3-3 0 16,2 1 0-16,1-1 0 0,-6 3 0 0,-4 0 0 15,1 3 11-15,-3 0-11 0,-4 2 12 0,-2-2-12 16,-6 5 12-16,-3-3-4 0,-1 0 0 0,-2 3-8 16,-6-2 46-16,-3 2 2 0,-3 0 1 0,0 2 0 15,-3 4-27-15,-6-6-6 0,6 5 0 0,-3 3-1 16,-3 3-4-16,-3-1-1 0,0 6 0 0,0 0 0 15,-6 2-10-15,3 4 10 0,-3-1-10 0,0 8 10 0,0 0-10 0,0 3 12 16,0 2-12-16,0 3 12 0,3 0-12 0,1 0 10 16,-1 3-10-16,3 2 10 0,0-2 4 0,0 8 1 15,3-1 0-15,0 1 0 0,0-1-2 0,0 1 0 16,3-3 0-16,0 0 0 0,3 0-5 0,-3 0-8 16,2 0 11-16,-2-3-11 0,3 3 15 0,0 0-4 15,0-2-1-15,-3-4 0 0,3-2 5 0,-3 0 1 16,3-2 0-16,0-3 0 0,0-3 2 0,-3 0 1 15,-3-3 0-15,3-2 0 0,-3-5 0 0,0-1 0 16,-3-5 0-16,3 3 0 0,0-5 1 0,0-1 0 16,0-2 0-16,-3-2 0 0,0 1-4 0,3-7 0 0,0 6 0 0,-3-1 0 15,-3 0-5-15,0-2-2 0,0 0 0 0,0 2 0 16,3-2-1-16,-6 2 0 0,0-5 0 0,-2 5 0 16,-1-2-8-16,-3 2 0 0,-3-2 0 0,-6-1 0 15,-6 1 0-15,-2 0 8 0,-10-1-8 0,-3-2 0 16,-8 3 0-16,-4 0-11 0,-8-1 1 0,-4 4 0 15,-2-6 10-15,-4 0 0 0,1 0 0 0,-3 0 0 16,2-3-17-16,7 0-2 0,2 1 0 0,1-4 0 16,2 4 30-16,7-4 5 0,2 4 2 0,6-1 0 15,7 3-34-15,5 0-8 0,6 0 0 0,6 3-697 16,4-1-139-16</inkml:trace>
  <inkml:trace contextRef="#ctx0" brushRef="#br0" timeOffset="12796.376">5907 5384 1130 0,'0'0'24'0,"0"0"6"0,6 3 1 0,-6-3 1 0,0 0-32 0,9 5 0 0,0 1 0 0,0 1 0 16,-3 1 52-16,-3 3 4 0,0 2 1 0,0 0 0 15,-3 3-26-15,0 8-6 0,-3 0-1 0,0 5 0 16,3 0-12-16,-3 3-4 0,3 2 0 0,-6 1 0 0,3 4-8 0,-3 4 0 16,3 2 0-16,-3 2 0 0,0 6 12 0,0 0 0 15,0 0 0-15,0-3 0 0,3 1 16 0,0-4 3 16,-2 1 1-16,5-1 0 0,-3 4 4 0,0 2 0 16,0-6 1-16,3 1 0 0,-3-3-13 0,0-3-2 15,0-2-1-15,0-3 0 0,-3 0 1 0,3-3 0 16,-3-5 0-16,3-5 0 0,-3 0-2 0,0-5 0 15,3-1 0-15,-3-2 0 0,3-3 5 0,0-2 1 16,0-3 0-16,3-3 0 0,0-5-13 0,0 8-2 16,0-8-1-16,-3-3-937 15</inkml:trace>
  <inkml:trace contextRef="#ctx0" brushRef="#br0" timeOffset="13229.563">5145 6294 1234 0,'0'0'27'0,"0"0"5"0,0 0 2 15,0 0 2-15,0 0-36 0,0 0 0 0,6 0 0 0,-6 0 0 16,6 3 22-16,3 0-2 0,-3-3-1 0,0 0 0 0,3 0 43 0,0 0 9 16,3-3 1-16,-3 3 1 0,6-3-23 0,3 1-5 15,2-1-1-15,1 3 0 0,6-2 3 0,6 2 0 16,8-6 0-16,1 4 0 0,3-4-7 0,5 1 0 16,4-3-1-16,5 3 0 0,4-3-14 0,2 0-2 15,1 0-1-15,2 0 0 0,-2 3-12 0,-1-6-2 16,1 3-8-16,-4 0 12 0,7 0 1 0,-7 3 0 15,-2-3 0-15,-7 0 0 0,-5 3-4 0,-3-3-1 16,-7 3 0-16,-2-1 0 0,-3 1 0 0,-9 0-8 16,-4-1 12-16,-2 1-4 0,-3 0 4 0,-3 0 1 15,0-3 0-15,-6 5 0 0,-6 3 1 0,3-5 0 16,0-1 0-16,-3 4 0 0,0 2-14 0,0 0 11 0,0 0-11 0,-3-6 10 16,3-1-26-16,0 1-4 0,3 1-2 0,0-3-662 15,3 3-133-15</inkml:trace>
  <inkml:trace contextRef="#ctx0" brushRef="#br0" timeOffset="13797.024">5690 5628 831 0,'0'0'18'0,"0"0"4"0,-3-3 1 0,-3 0 1 0,3 1-24 0,-3 2 0 0,3-3 0 0,-3 0 0 16,0 3 65-16,0-2 9 0,0 2 2 0,6 0 0 16,0 0-4-16,-3 2 0 0,0 4 0 0,3-6 0 15,-3 5-13-15,1 3-3 0,2 0-1 0,0 0 0 16,0 0-34-16,0 2-6 0,0 4-2 0,2-1 0 16,-2 3-4-16,0 0-1 0,3 2 0 0,-3 1 0 15,-3-3-8-15,1 2 8 0,2 3-8 0,-3 0 8 16,0-2-8-16,-3 2 0 0,3-2 0 0,-3-1 0 15,3 3 8-15,-3 0 0 0,3-5 0 0,-3 0-502 16,3 0-101-16</inkml:trace>
  <inkml:trace contextRef="#ctx0" brushRef="#br0" timeOffset="14130.743">6253 5569 954 0,'0'0'20'0,"0"0"5"0,0 0 1 0,0 0 2 0,0 0-28 0,9 0 0 0,-6-2 0 0,-3 2 0 16,0 0 80-16,0 0 12 0,0 0 1 0,0 0 1 16,5 2-6-16,-5-2-2 0,0 0 0 0,6 8 0 15,-6 0-26-15,3 0-6 0,3 0-1 0,-6 5 0 16,-3-2-25-16,6 2-6 0,-3 1-1 0,3 1 0 16,-6 4-13-16,3 2-8 0,-3-2 8 0,3 2-8 15,0 0 0-15,0 0 8 0,0 0-8 0,0 0 0 16,3 3 0-16,-3 0-18 0,0-3 3 0,0-2-811 15</inkml:trace>
  <inkml:trace contextRef="#ctx0" brushRef="#br0" timeOffset="14638.494">5535 6339 1400 0,'0'0'31'0,"0"0"6"0,0 0 2 0,0 0 0 0,0 0-31 0,6-5-8 0,-3 0 0 0,-3 5 0 16,3-5 60-16,0-1 12 0,0 1 1 0,-3 5 1 15,0 0-18-15,0 0-3 0,0 0-1 0,3 5 0 16,3-2-25-16,-3 5-6 0,3-3-1 0,-3 3 0 16,0 3-20-16,-3 2 0 0,3 3 0 0,-3 2-8 15,0 3 8-15,0 1 0 0,-3 1 0 0,3 1 0 16,0 0 0-16,0 0 0 0,-3 0 0 0,3-3 0 0,0 3 8 0,3-3 3 16,-3 0 1-16,0 0 0 15,6 0-122-15,-3-2-24 0,3 2-5 0,-3-5-1 0</inkml:trace>
  <inkml:trace contextRef="#ctx0" brushRef="#br0" timeOffset="14862.88">6306 6337 1862 0,'-3'0'52'0,"3"0"13"0,0 0-52 0,0 0-13 0,0 0 0 0,3 10 0 16,0 1 16-16,0 2 0 0,0 3 0 0,-3 0 0 16,0 2-7-16,3 4-1 0,0 1 0 0,-3 1 0 15,0 3 0-15,-3 2 0 0,0 0 0 0,-6 5-852 16</inkml:trace>
  <inkml:trace contextRef="#ctx0" brushRef="#br0" timeOffset="17295.228">6068 7176 1191 0,'-6'-11'26'0,"6"11"6"0,0-8 0 0,-3 3 2 0,3 5-34 0,-3-6 0 16,0 1 0-16,0 0 0 0,0 0 53 0,0 2 4 16,3-2 1-16,0-1 0 0,-3 1 0 0,3 5 0 0,3-5 0 0,0-1 0 15,0 1-9-15,3 0-1 0,0 2-1 0,3-2 0 16,0 0-18-16,0-1-3 0,3 4-1 0,0-4 0 16,3 1-1-16,-3 2-1 0,-1 1 0 0,4-1 0 15,0 3-15-15,0 0-8 0,-3 0 10 0,0 5-10 16,0-2 0-16,-3 2 0 0,0 3 0 0,-3 0 0 15,0 0 0-15,-3 5 0 0,0-2 0 0,-6 5 0 16,3-3-11-16,-3 3 11 0,0-3-10 0,-3 3 10 16,-3-3 0-16,0 1 0 0,0-4 0 0,0 3 0 15,0-2 0-15,3 0 0 0,-3-1 8 0,0-2-8 16,3 0 11-16,0 0-2 0,3-3 0 0,-3 1 0 16,3-1-1-16,3-5 0 0,0 0 0 0,0 0 0 15,0 0 0-15,0 0 0 0,6 2 0 0,0-2 0 0,3 0 5 16,3 0 1-16,-3-2 0 0,3-3 0 15,3-1-4-15,0 1-1 0,-3-3 0 0,2 3 0 0,4-3-9 0,0 0 0 16,0 0-10-16,0-3-618 16,3 1-124-16</inkml:trace>
  <inkml:trace contextRef="#ctx0" brushRef="#br0" timeOffset="17744.95">6699 6514 1292 0,'0'0'28'0,"-3"-5"7"0,3 5 1 0,0 0 0 0,0 0-36 0,0 0 0 0,0 0 0 0,6 0 0 16,-6 0 0-16,6-6 0 0,3 4 0 0,3-1 0 16,-3 3 26-16,0 0-2 0,3 0 0 0,3 3 0 15,-1-1 22-15,-2 1 4 0,3 0 1 0,0 2 0 16,3-2-15-16,0 2-2 0,-3 0-1 0,0 1 0 16,-4 2-1-16,4-3-1 0,-3 3 0 0,-3-3 0 15,0 3-31-15,0 0 8 0,-3 0-8 0,0 0 0 16,-6-3 0-16,0 3 0 0,0 0 0 0,-3 0-10 15,-6 0 10-15,0-3 9 0,-3 3-1 0,0-3-8 0,-3 1 11 0,1-1-11 16,-4 0 10-16,0 1-10 0,3-1 12 0,0 3-4 16,3 0-8-16,0 0 12 0,3-3-12 0,0 3 9 15,3-3-9-15,3 0 8 0,3 1-8 0,0-6 0 16,6 0 0-16,6 2 0 0,6-2 0 0,3-2-19 16,3-1 3-16,6-2-800 15</inkml:trace>
  <inkml:trace contextRef="#ctx0" brushRef="#br0" timeOffset="18770.842">8187 5236 507 0,'0'0'11'0,"0"0"2"0,0 0 1 0,-3 3 1 0,3-3-15 0,0 0 0 16,-6-3 0-16,1 3 0 0,5 0 100 0,-3-3 18 15,-3-2 3-15,0 0 1 0,3 0 43 0,0-1 9 16,0 1 2-16,-6 0 0 0,-3 2-72 0,3 0-13 16,9 3-3-16,-6-2-1 0,0-1-59 0,-3 6-11 15,0-1-2-15,0 6-1 0,-3-2-22 0,-3 2-5 16,-2 0-1-16,-1 2 0 16,6 3-17-16,-6 1-3 0,3-4-1 0,-3 3 0 0,6 1 20 0,3-1 4 0,-3 0 1 0,7 0 0 15,-1-2 10-15,3-1 0 0,6 1 0 0,-3 0-8 16,3-1 8-16,5 3-13 0,4 1 5 0,3-4 8 15,0 1 0-15,3-1 0 0,6 1 0 0,0 0 0 16,8 2 0-16,-5-3 0 0,-6 1 10 0,3 2-10 16,-3-2 0-16,-1 2 0 0,1-2 0 0,-3-1 0 15,-3 1 0-15,0 2 0 0,-3-2 0 0,-3-1 0 16,0-5 0-16,-3 3 0 0,-6 0 0 0,0 0 0 16,-6-2 16-16,0-1-4 0,-6 0-1 0,3 0 0 15,0 3 2-15,-6-5 1 0,-9 0 0 0,3 2 0 16,4-2-14-16,-4-1 8 0,-3-2-8 0,-3 3-536 15,0-3-112-15</inkml:trace>
  <inkml:trace contextRef="#ctx0" brushRef="#br0" timeOffset="19687.893">8482 4945 1052 0,'0'0'29'0,"0"0"8"0,3-5-29 0,3 2-8 0,-6 3 0 0,0 0 0 15,0 0 9-15,6-3 1 0,-6 3 0 0,0 0 0 16,0 0-10-16,6 3 0 0,0 2 0 0,-6-5 0 15,3 8 20-15,-3 3 1 0,-3 0 1 0,3 2 0 16,-6 3 17-16,0 2 3 0,-3 3 1 0,3 0 0 16,0 3-3-16,0 3 0 0,-3-1 0 0,0 1 0 15,-3 4-24-15,3-1-4 0,-2-1-2 0,2 2 0 16,0-4-10-16,6 2 0 0,-3 0 0 0,3 0 8 16,3-2-8-16,-3-4 0 0,6 1-12 0,0-3 12 15,0-2 15-15,3-3 10 0,0 0 3 0,3-3 0 16,0-3 32-16,2-2 6 0,1-2 2 0,0-1 0 15,3-2-4-15,0-3 0 0,3-3 0 0,-3-2 0 16,3-3-17-16,-1 0-4 0,4-3-1 0,0 1 0 16,-3-6-21-16,3 3-4 0,0-3-1 0,-6 0 0 0,2-3-8 0,-2 1-8 15,-3 2 9-15,0-3-9 0,0 1-9 16,-6 5-8-16,0-3-2 0,-3 5 0 0,-3 1-1 0,0-1-1 16,-6 3 0-16,0 0 0 0,0 3-2 0,-3 2 0 15,0 6 0-15,-3-1 0 16,-3-2-13-16,3 3-4 0,1 2 0 0,-1 3 0 0,3 0 23 0,0 0 4 15,0 3 1-15,6-1 0 0,3-2 12 0,0 0-11 16,3 0 11-16,3-2-10 0,0-1 10 0,3-3 0 16,3-2 0-16,0 0 0 0,2 3 11 0,4-3 1 15,-6 0 0-15,3-3 0 0,3 3-12 0,-6-2 8 16,3-1-8-16,0 1 8 0,-1-4-8 0,-2 4 8 16,0 2-8-16,0-3 8 0,-6 3-8 0,3 0 0 15,0 0 0-15,-9 0 0 0,6 0 0 0,0 3 0 0,0-1-9 0,-6-2 9 16,6 8 0-16,-3 3-10 0,3-3 10 0,-3 5-8 15,0-3 8-15,0 4-8 0,0 2 8 0,0-3-8 16,0 5 8-16,3-4 0 0,0-1 0 0,-4 0 0 16,7 0 0-16,0-2 0 0,-3-3 8 0,3 0-8 15,-3-6 11-15,3 1-3 0,0 0 0 0,0-6 0 16,0 0 7-16,0-2 1 0,0-6 0 0,0-2 0 16,-3 0 25-16,0 0 6 0,-3-3 1 0,3-3 0 15,-3 1-10-15,-1-1-2 0,1-2 0 0,0 3 0 16,0-1-28-16,-3 3-8 0,0 0 0 0,0 3 0 15,0 0 0-15,0 2 0 0,0 1 0 0,3 2 0 16,0 0 0-16,-3 8 0 0,0 0 0 0,3-5 0 16,-3 5-16-16,0 0-5 0,9 2-1 0,-3 1 0 15,6 2 11-15,-3 6 3 0,-3 2 0 0,0 0 0 0,0 0 8 16,0 3-12-16,0 3 12 0,0 2-12 0,0 0 12 0,0 3 0 16,0 0 0-16,0-3 0 0,0 3 0 0,2-6 0 15,-2 1 0-15,0-3 0 0,0-3 0 0,0-2 8 16,0-4-8-16,3-1 11 0,-9-6-11 0,6 8 0 15,-6-8 0-15,0 0-11 0,6 0 35 0,3-3 8 16,-3 0 0-16,-6 3 1 16,3-8-56-16,0 1-11 0,3-4-2 0,-3-2-929 15</inkml:trace>
  <inkml:trace contextRef="#ctx0" brushRef="#br0" timeOffset="19821.063">9208 4948 2073 0,'0'0'45'0,"0"5"10"0,-3 3 1 0,0 3 4 0,3-1-48 0,0 3-12 0,0-2 0 0,0 2 0 31,0 0-60-31,3 1-15 0,-3 1-2 0,3 1-767 0</inkml:trace>
  <inkml:trace contextRef="#ctx0" brushRef="#br0" timeOffset="19984.135">8271 5022 1900 0,'-9'-21'54'0,"9"10"11"0,3 6-52 0,0-1-13 16,0 4 0-16,6-1 0 15,3 3-50-15,5 0-13 0,4 5-2 0,6-2-439 16,3 0-87-16</inkml:trace>
  <inkml:trace contextRef="#ctx0" brushRef="#br0" timeOffset="20756.061">9708 5252 1342 0,'0'0'29'0,"0"0"7"0,0 0 0 0,0-8 3 0,-6 3-31 0,3-3-8 0,-2 3 0 0,-4-3 0 16,0 0 0-16,0 2-16 0,-3-4 4 0,-3 2 0 16,3 0 12-16,-3 0 12 0,0 3-2 0,0-3-1 15,-2 0 10-15,2 3 1 0,-3 2 1 0,3 0 0 16,0 3-8-16,-3 0-1 0,0 0-1 0,3 6 0 16,1-1-11-16,-1 3 0 0,0 2 0 0,3 4-11 15,-3-4 11-15,0 3 0 0,3 6-9 0,0-3 9 16,-3 0-13-16,4 5 1 0,-1-3 1 0,0 3 0 15,0 1 11-15,3 4 0 0,-3-2 0 0,6 2-8 16,-3 1 8-16,3-3 8 0,3-1-8 0,0-1 11 16,3-1-11-16,0-3 0 0,0-4 0 0,6-1 8 15,-3-3-8-15,0-4 8 0,-3-6-8 0,9 0 8 16,0-3 32-16,3-2 7 0,3-6 1 0,0-5 0 0,-3-2 6 16,5-1 2-16,-2-2 0 0,3-5 0 0,3-4-29 0,-3-1-6 15,3-4-1-15,-3 1 0 0,2-3-8 0,1-3-1 16,0-2-1-16,0 0 0 0,-3 2-10 0,-3 3 0 15,-3 0 0-15,-1 5 0 0,-5 3-11 0,0 2 3 16,0 4 0-16,-3 4 0 0,0 3-4 0,-3 6 0 16,0-4 0-16,-3 7 0 0,3 7 4 0,0 0 0 15,0 0 0-15,0 0 0 0,0 0 8 0,0 0 0 16,-6 7 0-16,3 4 0 16,-3 2-28-16,3 3-3 0,0 3-1 0,-3 4 0 0,3 1 32 0,3 3 0 15,-2 2 0-15,4 5 0 0,-2-2 0 0,0 0 0 0,3 2 0 16,6-5 0-16,0 0 0 0,0-2 0 0,3-3 0 0,0-3 0 15,-3-3 20-15,6 3 9 0,0-5 3 0,3-2 0 16,-4-4-7-16,4-5-1 0,0 3 0 0,0-8 0 16,0 0 20-16,3-5 3 0,3-3 1 0,-4 0 0 15,1-5-16-15,-3 0-4 0,0-3 0 0,0 0 0 16,-3-3 0-16,-3-2-1 0,0 3 0 0,-4-3 0 16,-2-1-39-16,0 4-7 0,-6-1-1 0,-3 4-1 15,0-1-1-15,0 5 0 0,0 1 0 0,-2 2 0 16,-4 2 2-16,0 4 0 0,0 2 0 0,-3 2 0 31,0 6-10-31,0 0-2 0,-3 5 0 0,3 1 0 0,-3 4 16 0,6-2 4 0,-3 3 0 0,4 2 0 16,2-3 12-16,3 1 0 0,0-1 0 0,6 1 10 15,0-1 3-15,6 3 1 0,-1-2 0 0,4-3 0 16,6 0 10-16,0-3 1 0,0 0 1 0,3 0 0 16,3-2-12-16,-1-3-2 0,4 0-1 0,0-3 0 0,3-2-11 0,0-1 0 15,-1 1 0-15,-2-6-916 16</inkml:trace>
  <inkml:trace contextRef="#ctx0" brushRef="#br0" timeOffset="20944.842">10375 5125 2163 0,'0'-24'48'0,"3"16"9"0,0 0 3 0,3 0 0 0,0 3-48 0,0 2-12 15,3 1 0-15,3-1 0 0,-3 0 0 0,3 3 11 0,0 0-11 0,-1 0 10 16,4 0-10-16,-3 3-16 0,3-3 4 0,-3 3 1 16,3-1 19-16,0 1 3 0,3 2 1 0,-6-2 0 31,2 5-45-31,4-3-9 0,-6 1-2 0,3-1-883 0</inkml:trace>
  <inkml:trace contextRef="#ctx0" brushRef="#br0" timeOffset="21094.987">10241 5382 1706 0,'0'0'48'0,"0"0"11"0,0 0-47 0,6-3-12 0,6-2 0 0,3-1 0 16,0 4 61-16,3-4 11 0,3 1 1 0,5 3 1 16,4-4-34-16,3 1-6 0,3 2-2 0,2-2-913 15</inkml:trace>
  <inkml:trace contextRef="#ctx0" brushRef="#br0" timeOffset="21540.437">10923 4956 1832 0,'3'-22'40'0,"-3"12"9"0,0-1 2 0,3 1 0 0,0-1-41 0,0 1-10 16,3-1 0-16,-3 3 0 0,3 0 10 0,0-2 0 15,0 4 0-15,-3-2 0 0,2-2 18 0,-2 2 3 0,3 0 1 0,0 3 0 16,3-1-13-16,0 4-3 0,0-1 0 0,3 0 0 16,-3 3-16-16,3 0 0 0,0 3 0 0,0 0 0 15,0-1 0-15,0 4 10 0,-4 1-10 0,4 1 8 16,-3 3-8-16,3 0-17 0,-6 2 4 0,0 0 1 16,0 3 12-16,-3 2-12 0,0 4 12 0,-6 1-12 15,0 1 3-15,-3 3 1 0,0 2 0 0,-6 0 0 16,3 0 8-16,-3 0 8 0,-2 0-8 0,-1-2 11 15,-3-1 1-15,0 3 0 0,-3-2 0 0,0-3 0 16,-3-3-12-16,1-3 0 0,-1 1 0 0,0-1 0 16,-3-2 0-16,0-3 0 0,4 1 0 0,2-4 0 15,0-2 0-15,3-3 0 0,3 1 0 0,3-4 0 16,3-2 18-16,0 0 2 0,3-2 0 0,4-4 0 16,2 6 25-16,5-5 6 0,1 0 1 0,9-3 0 15,3 3-20-15,6-3-4 0,6-3-1 0,8 0 0 0,4 1-27 0,0 2 0 16,5 0 0-16,4-3 0 0,6 3 0 0,-1 1 0 15,1 1 0-15,2-2 0 0,-2 3-8 0,-1 2 8 16,-5 1-10-16,-3 2-1041 16</inkml:trace>
  <inkml:trace contextRef="#ctx0" brushRef="#br0" timeOffset="25691.175">2883 9014 1321 0,'0'0'28'0,"9"-5"7"0,0 2 1 0,0 1 2 0,3 2-30 0,0-3-8 0,3 3 0 0,-3-3 0 16,5 1 84-16,1-1 15 0,9 1 3 0,-9-1 1 16,9 3-54-16,-3-3-10 0,2 3-3 0,4 0 0 15,-3 0-24-15,3 3-12 0,-1 2 10 0,1-2-10 16,-3-1 10-16,6 1-10 0,-4-3 10 0,4 3-10 16,0-1 20-16,0-2-3 0,-7 0 0 0,1 0 0 15,-3-2 11-15,-3 2 1 0,3-3 1 0,-3 3 0 16,-7-3 8-16,1 1 2 0,-3-1 0 0,-3 1 0 15,-3-1-11-15,-6 3-1 0,3-5-1 0,-3 5 0 16,-3-3-8-16,-3-2-2 0,-6 5 0 0,0 0 0 16,-3 0-17-16,1 2-9 0,-1 1 1 0,0 5 0 15,3-5-94-15,-9-1-18 0,6 6-4 0</inkml:trace>
  <inkml:trace contextRef="#ctx0" brushRef="#br0" timeOffset="26523.546">5273 6998 914 0,'24'-2'20'0,"-9"2"4"0,3-3 0 0,6 3 3 0,8-3-27 0,1 3 0 0,9 0 0 0,0 0 0 16,-1 0 67-16,7 0 8 0,2 0 1 0,4-2 1 15,3 2-13-15,-1 0-4 0,4 0 0 0,-1 0 0 16,-2-3-14-16,-1 0-3 0,1-2-1 0,-4 0 0 16,1-1-11-16,-6 4-3 0,-4-1 0 0,-5 1 0 0,-3 2-15 0,-7-3-3 15,-2 3-1-15,-6-3 0 0,-3 1-21 0,-3 2-4 16,-3 0 0-16,-12 0-1 0</inkml:trace>
  <inkml:trace contextRef="#ctx0" brushRef="#br0" timeOffset="29405.192">7297 9189 705 0,'12'-3'15'0,"-12"3"3"0,9-2 1 0,0 2 2 0,0-3-21 0,3 0 0 0,0 1 0 0,3 2 0 16,-3-3 89-16,6 0 14 0,5 3 2 0,4 0 1 15,0-2-35-15,6-1-7 0,-1 1-2 0,10 2 0 0,6-3-28 0,-1 3-6 16,1 0 0-16,0-3-1 0,8 1-19 0,1-4-8 16,-4 1 8-16,4 0-8 0,-1 2 21 0,4-2-1 15,-6 5 0-15,2-6 0 0,-2-1 7 0,2 1 1 16,1-2 0-16,-1 3 0 0,-2 2-28 0,-1 1 8 16,-5 2-8-16,0 0 0 0,-1 0 8 0,-2-3-8 15,-3 0 0-15,-1 1 8 0,-2 2-8 0,0-5 8 16,-4 2-8-16,-2 0 8 0,0-2-8 0,-6 0 0 15,-3 2 0-15,-1 0 0 0,-2-2 24 0,-3 2 2 16,0 1 1-16,0-4 0 0,-3 1-11 0,0 0-1 16,-4 0-1-16,1-1 0 0,-3 1-14 0,3 0 9 0,-3-1-9 0,0 1 8 15,0 0-8-15,-3 2 0 0,0-2 0 16,0 2 0-16,-3-2 12 0,-3 5-2 0,3-3-1 0,-3 3 0 16,0 0-9-16,0 0-17 0,0 0 4 0,6-5 1 15,-3 0 0-15,-3 5 1 0,0 0 0 0,6-6 0 16,0 4 2-16,-6 2 0 0,0 0 0 0,3-5 0 15,0 2 9-15,3-2 0 0,-1-1-9 0,-2 1 9 16,0 0 0-16,3-1 0 0,-3 1 0 0,3-3 0 16,-6 0 0-16,3 0 8 0,3-2-8 0,-3-1 12 15,3 1 4-15,-3-4 0 0,0-2 1 0,0-2 0 16,3-1-17-16,-3-4 0 0,0-4 0 0,0-5 0 16,3-2 0-16,-3-6 8 0,0 1-8 0,3-4 10 15,-3-2-1-15,0-2 0 0,0-6 0 0,3-3 0 16,-3-2-9-16,3 2 0 0,0 4 0 0,-3 1 8 15,0 4 5-15,0 2 1 0,2 0 0 0,1 2 0 0,0 1-14 16,0 0 0-16,-3-3 8 0,6 8-8 0,-3 0 0 0,3 0 0 16,-3 0 0-16,3-1 0 15,-3 1 0-15,0 0 0 0,0 3 0 0,0 0 0 0,0-3 0 0,-3 2 0 16,3 1 0-16,0 2 0 0,0-2 0 0,0 5 8 16,3 2 0-16,-4 1 1 0,1-1 3 0,-3 3 0 15,3 3 0-15,-3 0 0 0,3 5 11 0,-3 0 2 16,-3 3 1-16,0 0 0 0,-3 2-5 0,0 3-1 15,0 0 0-15,-3 3 0 0,3 0-20 0,-3-1 0 16,-2 6 0-16,-1-2 0 0,-6 2 0 0,3 0 0 16,-3 2 0-16,0-2 0 0,-6 6 0 0,0-4 0 0,1 1 0 15,-4 0-8-15,-3-1 8 0,-3 1-12 0,0 0 12 0,1-1-12 16,-1-2 12-16,-3 3 0 0,-6-3-9 16,1-3 9-16,-4 3 0 0,0-2 0 0,-2-1 0 0,-4 3 0 15,0 0 0-15,4 0-9 0,-4 0 9 0,-2 0 0 16,-1 0-10-16,-3 3 10 0,1-6-8 0,-1 6 8 15,-2-3-14-15,2 0 2 0,1 0 1 0,2 0 0 16,3 0 11-16,1-3 0 0,-10 3 0 0,7-3 0 16,2 1 0-16,3-1 0 0,-2 0 0 0,5 1 0 15,0-4 0-15,4 1 0 0,2 0 0 0,3 2 8 16,-6 1-8-16,13-1 0 0,8 0 0 0,-3 1 0 16,0-1 0-16,6-2-13 0,3 2 5 0,6 0 8 15,6 3 44-15,0 0 16 0,-9-2 3 0,9 2 1 16,0 0-99-16,0 0-19 0,0 0-4 0,0 0-1 15,9-6 49-15,-9 6 10 0,0 0 0 0,0 0 0 0,0 0 10 16,0 0-1-16,6 3 0 0,-6-3 0 0,0 0-9 0,0 0-11 16,6 8 3-16,-6 0 0 0,-3 3 8 0,3-1 0 15,-3 1 0-15,3 2 0 0,3 0-8 0,-6 6 0 16,-3-1 0-16,3 3 0 0,3 3 55 0,-3 3 11 16,-8 4 2-16,-1 6 1 15,3 6-92-15,0 2-18 0,-3 0-4 0,-3 2-1 0,-3 1 31 0,0 2 7 16,9 3 0-16,-3 3 1 0,-2 5 15 0,2-1-9 15,6-4 9-15,-3 2-8 0,0 0 8 0,0 3 0 16,0 0 0-16,0-3 0 0,6 3 0 0,-6-3-8 16,0-5 8-16,0 3 0 0,3-1 0 0,0 1 0 15,-3 0 0-15,0-3 0 0,4-1 0 0,-4-4 0 0,0-3 0 16,3-3 0-16,-6-5 0 0,3-2 0 16,3-3 0-16,-3-1 0 0,-3-2 0 0,3-5 0 0,0-3 0 15,3 1 0-15,0-7 16 0,-3 1-2 0,3-5 0 0,3-3 0 16,3 2 0-16,0-2 0 0,-5-5 0 0,5-3 0 15,0 0-5-15,0 0-1 0,-9 0 0 0,9 0-621 16,0 0-125-16</inkml:trace>
  <inkml:trace contextRef="#ctx0" brushRef="#br0" timeOffset="30809.5">4092 9094 1108 0,'0'0'24'0,"0"0"6"0,0-6 1 0,0 6 0 0,3-5-31 0,0 0 0 0,0-3 0 0,3 0 0 16,-1-3 54-16,1 6 5 0,0-3 1 0,0 3 0 15,0-3-12-15,3-3-1 0,-3 3-1 0,0 3 0 0,0 0 8 0,-6 5 2 16,6-5 0-16,0 2 0 0,3 3-12 0,0-3-3 16,0 1 0-16,3-1 0 0,0 3-25 0,2 0-4 15,7 0-2-15,0 0 0 0,0 3 0 0,6 2 0 16,0-2 0-16,2-3 0 0,4 0-2 0,0 2-8 15,3-2 12-15,-1 0-4 0,1 0-8 0,3-2 8 16,-4-4-8-16,4 4 8 0,-3-1-8 0,0 0 10 16,-4 1-10-16,-2-1-576 15,-3 3-122-15</inkml:trace>
  <inkml:trace contextRef="#ctx0" brushRef="#br0" timeOffset="31627.453">9330 7144 380 0,'12'-13'10'0,"-6"10"4"0,6-2-14 0,-3-3 0 0,3 2 0 0,0-2 0 15,0 3 0-15,0-3 9 0,-3 3-9 0,3 0 8 16,-4 2 72-16,1-2 13 0,-3 2 3 0,0 3 1 16,0-3-13-16,-6 3-2 0,0 0-1 0,0 0 0 15,0 8-27-15,0 0-6 0,-3 3 0 0,3-1-1 16,0 6-15-16,0 3-4 0,-3 5 0 0,3 2 0 0,3 3-28 0,0 8 8 16,-3 3-8-16,0 2 0 0,0 3 0 0,3 3 8 15,0 2-8-15,0 0 0 0,-3 6 20 16,3 2-3-16,0 6 0 0,3-1 0 0,-3-5 31 0,0 3 5 15,-3-3 2-15,3 1 0 0,0-1-23 0,3 3-5 16,-6-3-1-16,3-3 0 0,0-2-6 0,3-5-2 16,-6 2 0-16,3-5 0 0,-3-2-9 0,0-1-1 15,0-2-8-15,0-1 12 0,-3 1-4 0,3-6 0 16,-6-2-8-16,3-3 12 0,-3-2 0 0,-3-6-1 16,0-3 0-16,3-2 0 0,-3 0 2 0,3-3 1 15,0-2 0-15,0-3-560 16,0-3-112-16</inkml:trace>
  <inkml:trace contextRef="#ctx0" brushRef="#br0" timeOffset="32443.038">10390 6906 1220 0,'18'0'27'0,"12"0"5"0,11 2 2 0,10-4 0 0,3-1-34 0,5 0 0 16,7-5 0-16,-1 6 0 0,1-1 51 0,-1 0 3 16,-2-2 1-16,2 3 0 0,3-4-40 0,-5 1-15 15,-4 2 11-15,-2 1-11 0,0 2 16 0,-7 0-4 16,-5 0 0-16,-3 0 0 0,-4 0 19 0,-5 0 3 16,0-3 1-16,-4 6 0 0,-5-1-7 0,-3 1-2 15,-3 2 0-15,-6-2 0 0,-3 2-13 0,0-2-2 0,-3 2-1 0,-6-5 0 16,0 0-1-16,3 8 0 0,-6 0 0 15,0 3 0-15,-3-3-1 0,0 2 0 0,0-2 0 0,0 3 0 16,-3-1-8-16,3 1 0 0,0-1 0 0,0 1 0 16,0 0 0-16,3 2 13 0,0 3-3 0,-3 0-1 15,3-3-9-15,3 5 0 0,-6-2 0 0,3 5 0 16,0 3 0-16,0 0 8 0,0 2-8 0,-3 6 8 16,1 3-8-16,-1-1 8 0,0 3-8 0,-3 3 8 15,3-1 2-15,0 1 0 0,0-6 0 0,0 3 0 16,0 3-10-16,0 2 12 0,3 1-12 0,0 2 12 15,-3 2 16-15,3 1 3 0,0-3 1 0,0 0 0 16,3 0-32-16,0 0 0 0,-3-3 0 0,3 6 0 16,0 0 0-16,0-1 0 0,0 1 0 0,0-3 0 15,0-3 0-15,0 0 0 0,0-2 0 0,0 0 0 16,0 5 0-16,0-3 0 0,0-2 0 0,0 2 0 16,0-2 0-16,0-3 0 0,0-3 0 0,0 1 0 0,-3-6 0 0,3 0 0 15,0-5 0-15,0 2 0 16,0-2 0-16,0 0 0 0,0-3 0 0,0-3 0 0,-3 1 0 0,3 0 0 15,-3-1 0-15,3-2 0 0,0 0 0 0,0-3 0 16,0-2 0-16,0-1 0 0,0-2 12 0,0 0-4 16,0-8-8-16,0 0 12 0,0 0-12 0,0 0 11 15,0 0-11-15,0 0 10 0,0 0 2 0,-6-5 0 16,0-3 0-16,-6 0 0 0,3 0-4 0,-2-3 0 16,-4-2 0-16,-3 5 0 0,-3-2 4 0,-6 2 0 15,-9 2 0-15,-2 4 0 16,-10 4-32-16,-5-2-5 0,-4 3-2 0,-8 0 0 0,-7 2 7 0,-5 6 0 15,-10-1 1-15,-2 3 0 0,-6 1 19 0,-3 1 0 0,2-1 0 0,1-1 0 16,6-5 0-16,3-3 0 0,-1 0 0 0,7 3 0 16,2 0 0-16,7-2-12 0,8-1 3 0,4-2-883 15</inkml:trace>
  <inkml:trace contextRef="#ctx0" brushRef="#br0" timeOffset="33348.67">8274 6956 1558 0,'-3'-11'34'0,"3"11"7"0,0-5 2 0,0-3 1 0,-3 3-35 0,3 0-9 16,0-3 0-16,0 0 0 0,3 0 39 0,-3 0 5 15,6-3 2-15,-3 1 0 0,3-4-11 0,0 1-3 16,3-3 0-16,2-2 0 0,-2-1-4 0,0-2 0 16,3 0-1-16,3-3 0 0,0 0-8 0,0-2-2 15,6-1 0-15,-3-4 0 0,2-4-1 0,1 1 0 16,6-1 0-16,-3 1 0 0,0 2-16 0,2 1 0 15,4 1 0-15,3 4 0 0,0 5 0 0,-1 0-17 16,4-1 3-16,0 4 1 0,3 2 13 0,2-2 0 0,1 4-10 0,5 1 10 16,1 0 0-16,0 2 0 0,-1 1 12 15,1 4-4-15,3 1-17 0,-1 2-4 0,1 1-1 0,-1 2 0 16,4 2 22-16,-3 4 5 0,-1 2 1 0,1 0 0 16,-4 2-23-16,-2 1-5 0,3 5-1 0,-7 2 0 15,1 6 15-15,-3-3 0 0,-4 3 0 0,-2 2 0 16,0 1 10-16,-6 5 5 0,-3 2 1 0,-4-2 0 15,-5 0-16-15,0-1 0 0,-6-4 0 0,0 2 0 16,-3-3 0-16,-6-2 0 0,-3-3 0 0,0 3 0 16,-3-5 0-16,-3 2-15 0,-3-5 3 0,3 0 1 15,0-3 23-15,0 0 5 0,0-2 1 0,4-1 0 16,-4-2-18-16,6 0 0 0,0 0-8 0,3-8 8 16,0 0-20-16,0 0 3 0,0 0 0 0,3-3-871 15</inkml:trace>
  <inkml:trace contextRef="#ctx0" brushRef="#br0" timeOffset="33617.342">9872 6167 1504 0,'-12'-13'43'0,"6"8"9"0,-3 0-42 0,0 5-10 16,0-3 0-16,1 6 0 0,2-3 0 0,3 5 8 15,0-2-8-15,3 2 8 0,3 0 0 0,3 3 0 16,5 0 0-16,1 0 0 0,6 3 26 0,3 2 5 15,0 0 1-15,6 3 0 0,-3 2-7 0,2 4-1 16,1-1 0-16,3 3 0 0,-6-1-6 0,-1 4-2 16,1 2 0-16,-3 0 0 0,0 3-6 0,-3-3-2 0,-6 0 0 0,0-3 0 15,-3 6-16-15,-6-5 0 0,0 2 0 0,-6-5-9 16,-3-1 17-16,-3 1 3 0,-3-3 1 0,-3-2 0 16,-6-3 12-16,-6 2 4 0,-5-2 0 0,-7 3-616 15,-9 2-122-15</inkml:trace>
  <inkml:trace contextRef="#ctx0" brushRef="#br0" timeOffset="36386.443">7437 9208 989 0,'0'0'28'0,"-3"-6"6"0,-3 1-34 0,6 5 0 15,0 0 0-15,-3-3 0 0,0-2 34 0,3 5 0 16,0 0 0-16,0 0 0 0,0 0 27 0,0 0 6 16,0 0 1-16,0 0 0 0,0 0-20 0,0 0-3 15,0 0-1-15,6 11 0 0,0-1-16 0,0 3-3 16,3 3-1-16,0 0 0 0,-3 3-10 0,3 2-2 16,0 3-1-16,6 5 0 0,-6 2-11 0,0 7 8 15,0 4-8-15,-3 8 8 0,-3 0-8 0,3 6 0 0,-4-3 0 0,4 8 8 16,-3 2-8-16,-3 6 0 0,-3 0 0 0,0 0 0 15,6-3 0-15,-3 3 0 0,-8-3 0 0,2 8 0 16,3-3 11-16,-3 3 0 0,-3-2 0 0,0-3 0 16,-3 5 5-16,0 0 2 0,6-3 0 0,-6-2 0 15,3-6-1-15,-3-2 0 0,6-3 0 0,0-7 0 16,0-1-17-16,0-2 0 0,0-6-13 0,4-5 5 16,2-5 8-16,-3-8 12 0,-3-6-2 0,3-5-1 15,6 1 7-15,-6-9 2 0,0-2 0 0,3-3-562 16,-6-11-113-16</inkml:trace>
  <inkml:trace contextRef="#ctx0" brushRef="#br0" timeOffset="37071.912">7277 9514 1026 0,'38'-10'28'0,"-17"2"8"0,6-3-28 0,9 1-8 16,11-9 0-16,1 3 0 0,-1 0 90 0,10-2 17 16,9-1 3-16,2-2 1 0,0 0-40 0,1 3-8 15,5-6-2-15,1 3 0 0,5-1-1 0,-3-1 0 0,1-1 0 16,-1 3 0-16,1-3-35 0,-4 5-7 0,-2 1-2 0,-4 5 0 15,-3-1-4-15,-2 1-2 0,-3 3 0 0,-1 2 0 16,-2 0-10-16,-1 2 0 0,-5 4 0 0,-4 2 8 16,-2 0-8-16,-3 0 0 0,-1 2 0 0,-5-2-11 15,-3 3 11-15,0 0 0 0,-7-1 0 0,-2 4-8 16,-9-1 8-16,0 3 14 0,3 0-3 0,-6 0-1 16,-6 0-10-16,3 2 0 0,-3 1 0 0,-3 2 0 15,2-2 0-15,-2 2 8 0,-3 3-8 0,0-3 8 16,0 3-8-16,0 0 0 0,-6 2 0 0,4 1 0 15,-1 2 18-15,0 3 2 0,0 2 0 0,3 3 0 16,-3-2-20-16,3 4 0 0,0 4 0 0,0 2 0 16,0 0 0-16,3 3 0 0,0-1 0 0,0 1 0 15,0 2 0-15,-1 3 0 0,4 0 0 0,0 3 0 0,0 0-12 16,3 2-7-16,3 0-1 0,0 3 0 0,-3 3 20 0,3-1 0 16,-3 1 0-16,0 5 0 0,-3 2 0 15,0 1 0-15,-3-1 0 0,-3 1 0 0,3-4 11 0,-6-1 5 16,0-4 2-16,0-2 0 0,-3 0-18 0,0-5 0 15,-3-6 8-15,3 0-8 0,-3-2 0 0,-3-3 0 16,-3-5 0-16,0-3 0 0,3-3 8 0,-5-2 0 16,2-5 1-16,0-1 0 0,3-5 9 0,0 1 2 15,0-6 0-15,0 2 0 0,3-2 12 0,-3-3 2 16,3-2 1-16,-3 2 0 0,4-2-27 0,-7 0-8 16,0-3 0-16,0 0 0 0,-6-3 0 0,-3 0 0 15,-5-2 0-15,-7 0 0 16,-6-1-34-16,-8 1-7 0,-1-3-2 0,-12 3 0 0,-2-3 24 0,-9 3 5 0,-10-1 1 0,-11 4 0 15,-3-1 5-15,-6 0 8 0,-1 1-13 0,-5 2 5 16,0 0 8-16,-3 0 11 0,3 0-3 0,6 2 0 16,8 1-8-16,4 0 8 0,0-1-8 0,8 6 8 15,13 3-8-15,3-3 0 0,2 2-10 0,10 1-906 16</inkml:trace>
  <inkml:trace contextRef="#ctx0" brushRef="#br0" timeOffset="37570.083">9702 9059 1134 0,'0'0'32'0,"0"0"8"0,0 0-32 0,3 11-8 15,0 0 0-15,0 2 0 0,-6 3 32 0,0-1 6 0,0 7 1 16,-2 1 0-16,-4-1 1 0,0 4 0 15,0 3 0-15,-3 0 0 0,3 8-20 0,-3 3-3 0,0 2-1 0,3 3 0 16,0 6 6-16,0 2 1 0,0-1 0 0,3 4 0 16,-3 2-5-16,4 6-1 0,-1 2 0 0,-3 3 0 15,0 5-8-15,0 0-1 0,-3 3-8 0,3 2 12 16,-3 6-12-16,-3-3 0 0,3 2 8 0,0-2-8 16,0 0 0-16,1 0 9 0,2 0-9 0,-3-5 8 15,0-3-8-15,3-5 0 0,0 0 9 0,0 0-9 16,0-6 0-16,3 1 0 0,3-9 0 0,0-5 0 15,-3-5 8-15,6-5-8 0,3-8 8 0,0-3-8 16,0-8 10-16,0-5-2 0,3-3-8 0,3-8 12 16,3-7 4-16,3-9 0 0,3-5 0 0,0-13 0 15</inkml:trace>
  <inkml:trace contextRef="#ctx0" brushRef="#br0" timeOffset="38220.823">9485 9372 1858 0,'3'-16'52'0,"3"8"13"0,3 2-52 0,9-1-13 16,6-1 0-16,5 0 0 15,10-3-44-15,6 0-12 0,8 1-3 0,7-3 0 16,8-1-17-16,1 4-3 0,2-1-1 0,7 1 0 0,2-6 80 0,6 3 16 0,4 2 4 0,2-2 0 15,-3 0 40-15,6-1 9 0,4 6 2 0,-1 0 0 16,-6 0-19-16,0 1-3 0,1-1-1 0,-4 2 0 16,-3 6-16-16,-8 0-3 0,-4 6-1 0,-5-1 0 15,-10-2-12-15,-5 4-4 0,-7 7 0 0,-5-4 0 16,-9 4-12-16,-3-1 9 0,-7 0-9 0,-8 3 8 16,-3 0 11-16,-6 0 1 0,-3-3 1 0,-9 5 0 15,-3 1-10-15,-3 2-3 0,-3 3 0 0,-2 2 0 16,-4-2 8-16,0 8 2 0,-3 2 0 0,0 6 0 15,3 0-18-15,1 2 10 0,-4 0-10 0,3 3 8 16,0 3-8-16,0 2 0 0,0 3 0 0,4 5 0 16,-4 6 0-16,0 5 0 0,3-3 0 0,0 8 0 15,3 0 0-15,0 3 0 0,4 2 0 0,5-2 0 16,0-3 0-16,9-3-11 0,0-7 11 0,5-1-8 16,1-2 8-16,3 0 0 0,0-8 8 0,0-3-8 0,3-5 33 15,-3 0 3-15,0-5 0 0,-3 2 0 0,0-5 8 0,0 0 3 16,0 3 0-16,-1-6 0 0,-5 1-28 0,3-4-6 15,-3-1-1-15,0-1 0 0,-3-6-3 0,-3-1-1 16,0 1 0-16,0-4 0 0,-3 0 1 0,-2-1 0 16,-1-2 0-16,0-3 0 0,0 0 1 0,-3 1 0 15,0-4 0-15,-3 1 0 0,0-3-2 0,-3 0-8 16,0-3 12-16,-2 3-4 0,-4-5-8 0,-3-1 10 16,-6-2-10-16,-2 0 10 0,-1-5-2 0,-6 2-8 15,-5 1 12-15,-7-6-4 0,-9 0-8 0,-5-6 0 16,-6 1 0-16,-7 0 0 0,-8-3 0 0,-6 0-11 15,-10 0 1-15,-2-2 0 0,-3-1 10 0,-3 3 12 0,-3 1-2 0,6 1-1 16,0-2-9-16,0 3 0 0,2 5 0 0,4 0-11 31,9 3-113-31,3 2-24 0,5 3-4 0,4 3-860 0</inkml:trace>
  <inkml:trace contextRef="#ctx0" brushRef="#br0" timeOffset="50044.642">20165 9118 757 0,'0'0'21'0,"6"7"6"0,-3 1-27 0,6 3 0 0,0 2 0 0,3 0 0 15,0-2 72-15,3 0 10 0,2 2 2 0,1-3 0 16,6 1-4-16,0 0 0 0,6-1 0 0,-1 1 0 16,4-3-6-16,3 2-2 0,3 1 0 0,2-1 0 15,4 1-10-15,3 0-2 0,2-6-1 0,7 0 0 16,5 1-27-16,4-6-6 0,2-3-1 0,10 0 0 0,-1-5-16 0,6 0-9 15,7 0 10-15,-4-2-10 0,0-3 0 0,-2-1 8 16,-1-2-8-16,-3 3 0 0,-5 0-17 0,-7 2-7 16,-5 1 0-16,-7 2-1 0,-2 0 1 0,-4 0 1 15,-2 3 0-15,-3-1 0 16,-1 1-5-16,-8 5 0 0,-6 0-1 0,-3 0 0 0,-1 0 4 0,-5 3 1 16,-6-3 0-16,-3 2 0 0,-12-2 16 0,6 6 8 15,-6-6-8-15,-6 2 8 0,-6 4 16 0,0-1 8 16,-6 0 1-16,-3 1 1 0,-2-1-5 0,-1 0-1 15,0 0 0-15,0 3 0 16,0-5-39-16,4 0-8 0,5 2-1 0,0-5-696 16</inkml:trace>
  <inkml:trace contextRef="#ctx0" brushRef="#br0" timeOffset="50546.933">22109 6707 1952 0,'-15'3'56'0,"9"-3"11"0,-3 5-54 0,0 3-13 16,3 0 0-16,3 5 0 0,-3 0 57 0,3 6 9 15,3 0 2-15,0 2 0 0,3 0-55 0,3 3-13 16,3 2 0-16,6 1 0 0,3-1 0 0,3 3 0 15,2 0-9-15,1 3 9 0,3 0 20 0,0 2 11 16,-6 6 1-16,0 0 1 16,-4 4-93-16,1 1-18 0,-3 3-4 0,-9 5-1 0,3 3 67 0,-6 2 16 0,-3 3 0 0,0 2 0 15,-12 3 0-15,6 0 0 0,-6 3 0 16,3 0 0-16,-3 2 0 0,0 4 0 0,-5-1 11 0,5-3-11 16,0 3 32-16,3-2-1 0,6-4 0 0,3-1 0 15,3-4 3-15,0-2 1 0,3 0 0 0,0-6 0 16,0-4-22-16,6-4-4 0,3-2-1 0,2-5 0 15,-2-6-18-15,0 1-4 0,0-4-1 0,0-4 0 32,0-6-59-32,-3-5-12 0,0-8-2 0,0-8-785 0</inkml:trace>
  <inkml:trace contextRef="#ctx0" brushRef="#br0" timeOffset="51148.794">20174 6927 1448 0,'-21'-13'41'0,"12"7"9"0,0 1-40 0,-3 0-10 0,3-3 0 0,-2 5 0 15,5 0 96-15,-3-2 16 0,3 5 4 0,0 0 1 16,6 0-57-16,0 0-12 0,0 8-3 0,6 5 0 15,-3 6-29-15,6 2-7 0,-3 5-1 0,3 6 0 16,-4 5 4-16,7 8 0 0,-3 3 0 0,0 7 0 0,3 4-12 0,-3 4 0 16,0 6 9-16,0 2-9 0,-3 6 0 0,-3 5 0 15,-3 5 0-15,0 1 0 0,-3-1 0 0,-3 3 0 16,-3-3 0-16,0 3 0 0,0-8-13 0,0 0-1 16,-3 3 0-16,0-8 0 0,3-1 30 0,-2-7 7 15,2-5 1-15,3-6 0 0,3-5 8 0,3-5 1 16,3-4 1-16,3-1 0 0,3-9-24 0,2-2-10 15,7-8 8-15,0-8-665 16,0-3-134-16</inkml:trace>
  <inkml:trace contextRef="#ctx0" brushRef="#br0" timeOffset="57634.403">17781 5051 2383 0,'-12'-21'52'0,"9"13"12"0,6 0 1 0,0-3 2 0,0 3-54 0,3-2-13 0,-3-1 0 0,3 1 0 16,3 2 32-16,-3 2 3 0,0 1 1 0,-3 0 0 15,3-1-27-15,-6 6-9 0,0 0 0 0,0 0 9 16,0 0-9-16,6 8 0 0,2 0-12 0,-5 8 12 15,0 5-15-15,0 6 5 0,0 5 1 0,-3 7 0 16,-3 6 9-16,0 3-10 0,-3 5 10 0,3 2-10 16,3 9 10-16,-3-3 0 0,1 2 0 0,-1 1 8 0,3-1-8 0,0-5 0 15,-3 1 0-15,0-6 8 0,6-1-8 0,0-1 0 16,-3-4 8-16,0-2-8 0,0-5 8 0,3 0-8 16,-1-3 10-16,1-3-10 0,0-2 0 0,-3-3 0 15,0 0-13-15,0-2 4 16,0 2-98-16,3 0-19 0,-6-3-4 0,0 1-523 15,6 2-105-15</inkml:trace>
  <inkml:trace contextRef="#ctx0" brushRef="#br0" timeOffset="58352.174">17900 4839 2516 0,'6'-2'56'0,"9"-4"11"0,6-2 2 0,11-2 1 0,7-3-56 0,9-3-14 0,8-3 0 0,1 1 0 16,2-4 24-16,7 4 1 0,2-3 1 0,4 0 0 15,2-1-26-15,-2 4 0 0,-1-1 0 0,0 4 0 16,-2 1 0-16,2 4 0 0,-2-4 0 0,-4 7 0 16,1-1 0-16,-7 5 0 0,-5 0 0 0,-1 1 0 15,1 2-8-15,-6 2 8 0,-4 1 0 0,-2 0 0 0,0 5-10 0,-4-3 10 16,-2 3-13-16,-6 0 5 0,0 2 8 0,-4 4-10 16,-2-1 10-16,-3-3-10 0,0 1 10 0,-6 0 0 15,0 2 0-15,-3 0 0 0,-1 0 0 0,-2 0 0 16,0 3 0-16,0 0 0 0,-3-3 10 0,0 3 1 15,-3 0 0-15,0 5 0 0,0-2 1 0,0 5 1 16,-3 2 0-16,0 3 0 0,0 0-1 0,-3 6 0 16,0 4 0-16,0 6 0 0,0 0-4 0,0 6 0 15,-3-1-8-15,3 5 12 0,-3 1-12 0,3 2 0 16,0 3 0-16,0 0 0 0,3 0 0 0,0 2 0 16,0-7 0-16,0 2 0 0,3-2 0 0,0-3 0 0,-3-1 0 0,3 1-10 15,0-8 10-15,0-2 0 16,0-1 0-16,0-2 0 0,0-6 11 0,0 3 1 0,0-5 0 0,3 0 0 15,-3-3 25-15,3-3 6 0,3 3 1 0,-6-8 0 16,3 1-12-16,0-4-3 0,0-2 0 0,3 0 0 16,0-5-14-16,-3-1-3 0,0-2-1 0,-4 0 0 15,-2-8-11-15,0 0 12 0,0 0-12 0,0 0 12 16,0 0-12-16,0 0 12 0,0 0-12 0,-5-5 12 16,-7-1-12-16,0 4 0 0,-3-6 0 0,-3 3 0 31,-6-3-35-31,-6 2 1 0,-5-2 0 0,-7 3 0 0,-12 2-36 15,-8-2-7-15,-4 5-2 0,-8 0 0 0,-3 3-16 0,-13 2-3 16,-5 3-1-16,-9 3 0 0,-3-1 47 0,-6 3 10 0,-6 1 2 16,5-4 0-16,-2 3 73 0,3-5 15 0,0 0 4 0,12 3 0 15,9-6 0-15,2 0 0 0,4-5 0 0,15 0 0 0,17-2-52 0,6-3 0 16,7-1 0-16,14 1 0 16,12-3-53-16,9 0-5 0,6-3-1 0,12-2-1004 15</inkml:trace>
  <inkml:trace contextRef="#ctx0" brushRef="#br0" timeOffset="58851.17">18534 4604 2487 0,'0'0'55'0,"0"0"11"0,-3-11 2 0,3 3 2 0,0 0-56 0,0 0-14 0,-3 0 0 0,3 0 0 15,3 1 32-15,0-1 3 0,0 2 1 0,-3 6 0 16,6-2-23-16,3-1-4 0,0 0-1 0,0 9 0 16,3-1-8-16,-1 6-17 0,1 7 4 0,3 6 1 15,0 2 2-15,-3 9 1 0,3 2 0 0,-3 5 0 16,0 3 9-16,-3 8-10 0,0 5 10 0,-3 6-10 0,0 2 10 0,-1 0 0 16,-2-5 0-16,0 2 0 0,0-2 0 0,0 3 0 15,0-6 0-15,0 0 8 0,-3-2 16 0,0-3 3 16,0-3 1-16,0 0 0 0,-3-5 4 0,0 0 0 15,3-5 1-15,-3 5 0 0,0-3-23 0,3 0-10 16,-3-2 8-16,3-5-8 0,0-1 0 0,0-2 0 16,0-1 0-16,-3-4 0 15,6-3-28-15,-3 0-12 0,3-6-1 0,0-2-1 16,0 2-106-16,0-4-20 0,3-6-5 0,0-3-507 16,0-5-100-16</inkml:trace>
  <inkml:trace contextRef="#ctx0" brushRef="#br0" timeOffset="59151.871">17611 5898 2581 0,'0'0'56'0,"0"0"12"0,9 0 3 0,3 0 2 0,-3 2-58 0,6-4-15 0,9-1 0 0,8-2 0 15,10-6 0-15,6 0 8 0,2-2-8 0,10-3 0 16,8-5 18-16,10 0-2 0,2 3-1 0,9-6 0 16,1 0-15-16,8-3 0 0,3 1 0 0,6 0 0 15,3-1 0-15,-2 1 0 0,2 2 0 0,-3-3 0 0,0 9 0 16,-6-3 0-16,-6 5 0 0,-2 0 0 0,-10 0 0 0,-6 5 0 16,-5 1 0-16,-7 2 0 0,-5-3 0 0,-10 3 0 15,-2 0 0-15,-9 6 0 0,-9-1-13 0,-10-2 4 16,-5 5 1-16,-6-3-768 15,-9 3-154-15</inkml:trace>
  <inkml:trace contextRef="#ctx0" brushRef="#br0" timeOffset="59619.041">18945 4778 2296 0,'0'0'51'0,"0"0"10"0,0 0 3 0,0 0 0 0,-6 3-52 0,3 2-12 0,3-5 0 0,-6 6 0 15,0-1 29-15,3 3 3 0,0-3 1 0,0 3 0 16,0 3-10-16,3-3-3 0,0 2 0 0,0 1 0 16,3 2-20-16,0 3 0 0,0 0 0 0,0 2 0 15,0 1-14-15,3 2-4 0,3 0-1 0,0-2 0 16,0-1 19-16,5 1 0 0,4-3 0 0,3-1 0 16,0-1 0-16,0-1 0 0,6-3 0 0,-1-2 0 0,-2 0-10 0,6-2 2 15,-3-4 0-15,0-2 0 0,-1-2 8 0,1-6 11 16,-3 0-3-16,0-3 0 0,3 1 6 0,-4-4 1 15,-5-2 0-15,3 1 0 0,-3-1 0 0,0-3 0 16,-6-2 0-16,-3 0 0 0,-3 0-3 0,0 0-1 16,-6-3 0-16,-3 3 0 0,-6 2-11 0,0 3 0 15,-3 0-12-15,-6 6 12 16,-3 2-36-16,-6 5 0 0,-5 3 0 0,-1 5 0 16,-9 6-43-16,-3 5-8 0,1 5-1 0,-7 6-1 15,1-1-63-15,2 8-12 0,6 1-2 0,4 2-597 16</inkml:trace>
  <inkml:trace contextRef="#ctx0" brushRef="#br0" timeOffset="60001.584">19162 6006 1900 0,'0'0'42'0,"-3"-5"9"0,0-3 1 0,0 0 1 0,3-3-42 0,-3 1-11 0,6-1 0 0,-3 1 0 16,3-4 25-16,3 1 3 0,-3 0 1 0,3 0 0 16,0 2-15-16,-3 0-3 0,0 4-1 0,3 1 0 15,-6 1-10-15,0 5 0 0,0 0 0 0,0 0 0 0,-3 0 8 16,-3 5-8-16,-3 3 0 0,0 0 8 0,-3 5-8 0,0 3 0 15,3-3 0-15,0 3 0 0,3 0 0 0,0 0 0 16,3-3 0-16,3-2 0 0,0-1 10 0,3-2 3 16,0 0 1-16,6-2 0 0,0-4 19 0,3 1 4 15,0-6 1-15,6 1 0 0,0-6 19 0,0-3 4 16,-1-2 1-16,4-3 0 0,-3-5-22 0,0 0-4 16,-3 0 0-16,0-3-1 0,-3 3-22 0,-3 2-4 15,-6 0-1-15,-3 4 0 16,-3-1-36-16,-3 5-8 0,-6 1-2 0,-6 4-714 15,-6 6-144-15</inkml:trace>
  <inkml:trace contextRef="#ctx0" brushRef="#br0" timeOffset="60403.001">18308 6091 2116 0,'-30'-3'60'0,"15"0"13"0,0 1-58 0,-3-1-15 0,0 0 0 0,-2 1 0 15,5-1 102-15,0-2 18 0,0 2 3 0,3-2 1 16,-3 2-76-16,6 1-16 0,3 2-2 0,0-3-1 0,6 3-29 0,0 0 8 15,0 0-8-15,-3 8 0 0,0 3 0 0,3-1-10 16,-3 1 2-16,3 5 0 16,6-1-16-16,-3 1-2 0,6 0-1 0,0 0 0 15,3 0-29-15,6-3-7 0,0-2-1 0,3-3 0 16,2 2 15-16,4-4 2 0,0-6 1 0,0 0 0 0,-3-3 33 0,2-2 13 16,1-3-11-16,-3-3 11 0,-3-2 21 0,0 0 11 15,-3-3 1-15,-7 0 1 0,-2-3 10 0,-3 1 1 16,-3-3 1-16,-3 0 0 15,-6 2-103-15,-6 1-21 0,1-1-4 0,-10 3-562 16,-6 0-113-16</inkml:trace>
  <inkml:trace contextRef="#ctx0" brushRef="#br0" timeOffset="60935.062">17980 5321 2278 0,'0'0'50'0,"3"-6"10"0,0 1 3 0,3-3 1 15,3 3-51-15,3-6-13 0,3-2 0 0,0 0 0 0,3-3 49 0,2-2 7 16,1-4 2-16,0-1 0 0,3-4-40 0,-3-2-8 16,0 0-2-16,-1-3 0 0,1-2-8 0,-3-1 0 15,-3 4 0-15,0 1 0 0,-3 4 0 0,0 2 8 16,-3 0-8-16,0 3 8 0,0 5-8 0,-6 0 0 16,2 1 0-16,-2 4 0 0,0 0 16 0,0 4 2 15,-3 1 0-15,0 1 0 0,0 0-9 0,0 5-1 16,0 0-8-16,0 0 12 0,0 0-12 0,0 0 0 15,-6 2 0-15,3 4 0 0,1 4 0 0,-1 1 0 16,0 2 0-16,0 3-10 0,0 2 10 0,3 1 0 0,-3-1 0 0,3 6 0 16,0 0 0-16,3 0 11 0,-3 5-1 15,0 0 0-15,0 0-10 0,3 3 0 0,0 0 0 16,-3-3 0-16,3 0 0 0,-3 0 0 0,3-3 0 0,-1 4 8 16,-2-7-8-16,3 4 0 0,-3-6 0 0,0 3 0 15,3 0 0-15,-3-3 0 0,0 0 8 0,0-3-8 16,-3 4 0-16,6-7 0 0,-3 1 0 0,0-2 0 31,0-1-30-31,0 0-2 0,0-2 0 0,0-1-732 0,0 1-148 0</inkml:trace>
  <inkml:trace contextRef="#ctx0" brushRef="#br0" timeOffset="61085.651">18076 5636 2386 0,'0'0'52'0,"-9"-3"12"0,3 0 1 0,6 3 3 0,0 0-55 0,3-5-13 16,3 0 0-16,8-1 0 0,4-1 35 0,9-4 4 16,6 3 1-16,3-5 0 0,5 2-32 0,7-2-8 15,-3-3 0-15,11 0-748 16,1-2-152-16</inkml:trace>
</inkml:ink>
</file>

<file path=ppt/ink/ink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8-10-16T21:03:26.432"/>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
  </inkml:definitions>
  <inkml:trace contextRef="#ctx0" brushRef="#br0">945 7258 1494 0,'0'0'32'0,"6"-6"8"0,3-2 0 0,3 0 3 0,3 6-35 0,6-4-8 15,-6 4 0-15,9-1 0 0,-1 0 69 0,4 1 12 16,6 2 3-16,-3 0 0 0,5 2-52 0,1-2-9 16,3 3-3-16,3 0 0 0,-1 5-9 0,7-3-3 15,-1 3 0-15,1-3 0 0,3 1-8 0,8-1 8 16,7 0-8-16,-1 3 8 0,1-3 4 0,5 1 0 15,4-4 0-15,5-2 0 0,6 0-12 0,1 0 0 0,-1-5 0 16,6 2 0-16,3-2 28 0,1 0 3 0,2-1 1 0,-9 1 0 16,3 0-8-16,4 0-2 0,-4-6 0 0,-3 3 0 15,1 3 11-15,-4-1 3 0,-3 1 0 0,-2 0 0 16,-4-3-8-16,-6 3 0 0,-5 2-1 0,-4 0 0 16,-5 1-10-16,-3-1-1 0,-1-2-1 0,-5 5 0 15,-4-3-7-15,-5 3 0 0,-3 0-8 0,-6-2 12 16,-4-1-12-16,-2 3 8 0,-3 0-8 0,-6 0 0 15,0 0-12-15,0 0-8 0,-6 0-1 0,2 0-1 32,-2 3-26-32,3-1-6 0,-3 1-1 0,-3-3 0 0,3 2-12 15,-3-4-2-15,3 2-1 0,0 0-537 0,0 0-107 0</inkml:trace>
  <inkml:trace contextRef="#ctx0" brushRef="#br0" timeOffset="798.499">945 5699 1206 0,'-9'0'26'0,"4"-3"6"0,-4 3 0 0,3-2 3 0,-3 2-35 0,-3-3 0 0,6 3 0 16,6 0 0-16,-9-5 71 0,0 5 7 0,3 0 2 16,6 0 0-16,0 0-54 0,-6 0-10 0,6 0-3 0,0 0 0 15,0 0-13-15,6 8 8 0,-6 0-8 0,6 2 0 16,3 1 18-16,0 2-2 0,-3 3-1 0,6 5 0 16,-3 6-5-16,3 4-1 0,-1 4 0 0,-2 5 0 15,3 4-1-15,-6 4 0 0,6 5 0 0,-12 0 0 16,0 3-8-16,0 4 0 0,-6 4 0 0,0-1-11 15,0 1 11-15,-3-3 12 0,-3-3-2 0,1-3-1 16,-1 1-9-16,3 0 0 0,-9-6 0 0,6 0 8 16,0-2 18-16,6-3 3 0,-6-3 1 0,6-5 0 15,0 0-3-15,6-5-1 0,-6-3 0 0,6 0 0 16,0-2-14-16,0-6-2 0,0 0-1 0,6-3 0 16,-3-4-9-16,0-1-9 0,0-3 9 0,0-2-856 15</inkml:trace>
  <inkml:trace contextRef="#ctx0" brushRef="#br0" timeOffset="1532.925">728 5816 1788 0,'18'-14'51'0,"-6"9"10"0,6-3-49 0,6 0-12 16,5 0 0-16,7 0 0 0,6 0 35 0,-4 3 4 16,10 2 1-16,3-2 0 0,8 0-29 0,7 2-11 0,-4 1 8 0,7-1-8 15,2 3 0-15,3 0 0 0,4 0 0 0,5 0 0 16,-2 3 0-16,5-1 0 0,0-2 0 0,4 3 0 16,5-3 0-16,3 2 0 0,-9-2 0 0,10 0 0 15,2-2 0-15,3 2 0 0,-3-3 0 0,0-2 0 16,6 0 0-16,-2-3 0 0,-1 2 0 0,0-2 0 15,0-2 0-15,-9 2 0 0,-2-3 0 0,-4 1 0 16,-6-1 0-16,-2 3 0 0,-7-2 8 0,-2 2-8 16,-7 0 39-16,-2 0 5 0,-7 3 2 0,-2 2 0 15,-7 0 12-15,-5 1 2 0,-3-1 1 0,-1 0 0 16,1 1-30-16,-3-1-7 0,-6 3 0 0,-1 3-1 16,1-3-15-16,-6 5-8 0,-3-2 10 0,-3 2-10 15,-4 0 0-15,-2 0 0 0,-3 3 0 0,0-2 0 16,-3 2 0-16,-3-3 0 0,0 3 0 0,-3-8 0 15,0 8 0-15,0 0 0 0,-3-3 0 0,0 0 0 0,0 1 9 0,0-1-9 16,3-5 8-16,-3 8-8 0,0-3 0 0,3-5 8 16,0 8-8-16,3-3 0 0,6 1 0 0,-6 2 0 15,6 0 0-15,-3-1 0 0,6 4 0 0,-3 0 0 16,3-1 0-16,-3 1 0 0,0 5 0 0,3 2 0 16,-3 3-11-16,-1 3 11 0,1 3 0 0,-3-4-8 15,0 7 8-15,-3 1 0 0,-3 1-10 0,3 0 10 16,-3 2-12-16,-3 3 12 0,0 0-12 0,-3 3 4 15,-3 5 8-15,3-3-13 0,0 3 13 0,-5 0 0 16,2 0 0-16,3-2 0 0,0-1 0 0,-3 0 0 16,0-5 0-16,3 3 0 0,0-3 12 0,0-3 6 0,3 1 1 15,0-6 0-15,-3 0-3 0,6-3-1 0,0 1 0 0,0-1 0 16,0-2 1-16,3-3 0 0,0-5 0 0,0 0 0 16,0 0-6-16,-3-3-1 0,3-2 0 0,0-1 0 15,0-2 0-15,3 0 0 0,-3 3 0 0,3-9 0 16,0 4-9-16,-3-1 10 0,3-2-10 0,-6-3 10 15,3 5-2-15,-3-5-8 0,0 0 12 0,3 8-4 16,-3-8-8-16,3 5 0 0,-3-5 0 0,0 8-11 16,0-3 11-16,0-5 0 0,0 0 0 0,-9 0 8 15,0 0-8-15,-6 0 0 0,-3-7 0 0,0-1 0 16,-9-3 19-16,-2-2 2 0,-7-3 1 0,-9 3 0 16,-2-1-22-16,-10 1-18 0,-11 3 3 0,-19 4-771 15,-8 12-154-15</inkml:trace>
  <inkml:trace contextRef="#ctx0" brushRef="#br0" timeOffset="3215.683">19278 5437 1947 0,'0'0'43'0,"0"0"9"0,0 0 1 0,0 0 2 0,3-10-44 0,-3 4-11 0,0 6 0 0,0 0 0 16,0 0 45-16,6-2 7 0,0 4 2 0,-6-2 0 16,3 6-46-16,3 2-8 0,0 5 0 0,0 3-8 15,-3 0 8-15,0 7 0 0,0 4-9 0,-3 2 9 16,-3 0-8-16,0 8 8 0,0 0-10 0,0 5 10 15,-3 1-8-15,3 4 8 0,-6 1 0 0,3 5-9 16,0 0 9-16,-3-3 0 0,3 3 0 0,3-3-8 16,0-2 8-16,-3 2 0 0,3 0 0 0,3 1 0 15,-3-4 0-15,3-2 8 0,0 0-8 0,3-2 8 0,0-6-8 0,0 0 9 16,0-3-9-16,0 1 10 0,-3-4-1 0,3-2 0 16,-3 0 0-16,0-2 0 0,0-1-9 0,0-2 10 15,-3 0-10-15,3-3 10 0,-3-2-10 0,3-3 0 16,-3-3 0-16,0-3 8 15,-3 1-113-15,0-6-23 0,3-2-5 0,3-3-1 0</inkml:trace>
  <inkml:trace contextRef="#ctx0" brushRef="#br0" timeOffset="4267.021">19278 5440 1796 0,'0'0'40'0,"0"0"8"0,0 0 1 0,0 0 1 0,0 0-40 0,0 0-10 0,9-3 0 0,0-2 0 16,0 2 21-16,0 1 3 0,3-4 0 0,3 4 0 15,-4-4-10-15,7 4-2 0,0-4 0 0,3 4 0 16,-3-1-12-16,3-2 9 0,3 2-9 0,-1-2 8 16,7 2-8-16,0 1 8 0,0-4-8 0,2 4 8 15,1-6-8-15,3 5 8 0,6 0-8 0,2-2 8 0,10 0 2 0,5 0 0 16,4-1 0-16,5 1 0 0,1 0 3 0,8 2 1 16,6-2 0-16,1 2 0 0,5 0-14 0,3 1 0 15,7-1 0-15,-1 3 0 0,0-2 0 0,3 2-10 16,0-3 2-16,4 3 0 0,5-3 8 0,-3 1 0 15,-3-1 0-15,3 0 0 0,3 1 0 0,-2-1 0 16,-13-2 8-16,3 2-8 0,3 3 24 0,-6-3 0 16,-5 3 0-16,-4-2 0 0,0 2 18 0,-2 0 4 15,-1 0 1-15,-6 2 0 0,-5 1 5 0,-4-3 0 16,-2 3 1-16,-4-1 0 0,-2 1-41 0,5 0-12 16,-8-1 0-16,2 4 0 0,-5-1 13 0,-3 0-1 0,-7 0-1 0,1-2 0 15,0 2-11-15,-1 1 0 0,-5-1 0 0,3 0 0 16,-1-2 0-16,-5 2-9 0,0 1 9 0,-6-1-13 15,-1 0 5-15,-2-2 8 0,-3 5-13 0,-3-3 5 16,-3 0-3-16,-4-2 0 0,1 2 0 0,0 1 0 16,-6-1 11-16,3-3 0 0,-3 4-9 0,6 2 9 15,-3 0 0-15,-3-3-9 0,-3 5 9 0,9-2 0 16,-1 0 0-16,1 0-8 0,0 0 8 0,6-2 0 16,0 1 0-16,3 1 0 0,-3 0 0 0,-1 0 0 15,4 3 0-15,-3-6 0 0,0 3 0 0,0-3 0 16,-3 1 0-16,-1-1 9 0,-2 0-9 0,3-2 12 15,-6 0 4-15,0 2 0 0,-3-3 1 0,0 1 0 16,0-3 2-16,-6 0 0 0,6 0 0 0,-9 0 0 16,0 0-3-16,9 3-1 0,-3-3 0 0,-6 0 0 15,0 0-15-15,5 2 8 0,4 1-8 0,0 2 0 16,-9-5 0-16,3 6 0 0,6 2 0 0,-9 0 0 0,9 2 0 0,-6 3 0 16,3 3 0-16,-3 0-10 0,-3 5-3 0,9 3-1 15,-3 0 0-15,0 2 0 0,-6 3 0 0,9 6 0 16,-9-1 0-16,9 6 0 0,-3 0 0 0,0 2 0 15,3 0 0-15,0 1 0 0,-1-1 14 0,4 0-9 16,0 1 9-16,-3-1-8 0,3 0 8 0,-3 3 0 16,3 0 0-16,-3-2-8 0,-3 2 8 0,-3-3 0 15,6-2 8-15,-6-3-8 0,3 0 11 0,-3 2-3 16,-3-4 0-16,0-1 0 0,6-2 8 0,-6-3 2 16,-6 3 0-16,6-6 0 0,6 1-3 0,-6-6-1 0,0 0 0 15,-6-5 0-15,6 0 12 0,0-3 2 0,0-2 1 16,0-6 0-16,-3 0-11 0,3-5-2 0,0 0-1 0,0 0 0 15,-6-8 36-15,3-2 7 0,-6-4 2 0,6 1 0 16,-6 0-38-16,-3-6-7 0,-3 4-2 0,-6-1 0 16,0-3-13-16,1 1 8 0,-10-1-8 0,0 3 0 15,-3-2 0-15,-14 4 0 0,-4-1-11 0,-11 1 11 16,-7 4-24-16,-14-3 2 0,-1 5 1 0,-14 2 0 31,-9-2-23-31,-9 3-5 0,-6 2-1 0,-3 3 0 16,-12 0 16-16,0 3 3 0,-15 0 1 0,-5-1 0 0,-4 6 14 0,-6-2 4 0,-3 4 0 0,-2 1 0 15,-10-1 12-15,-2 1 0 0,-4 2 0 0,7-2 0 16,2-1 10-16,3-2-2 0,7 0 0 0,5 0 0 16,0 0 12-16,7-3 1 0,5 1 1 0,9-1 0 15,15-2-22-15,6-1 0 0,6 1 0 0,9 0 0 16,14 2 0-16,10-3-10 0,6 1 10 0,8 2-1204 16</inkml:trace>
  <inkml:trace contextRef="#ctx0" brushRef="#br0" timeOffset="6222.572">22231 6011 1494 0,'0'0'32'0,"0"0"8"0,0 0 0 0,0 0 3 0,-9 0-35 0,3-5-8 0,6 5 0 0,-6-3 0 15,3-2 56-15,3 5 8 0,0 0 3 0,0 0 0 16,9-5-39-16,6 0-8 0,6-3-2 0,-1 2 0 16,10 1-6-16,3 0 0 0,6-1-1 0,2 1 0 15,4-5 1-15,6 2 0 0,5 0 0 0,4 0 0 16,5-3-4-16,1 3 0 0,-4 0 0 0,10 0 0 16,-1 3-8-16,3 0 0 0,-8-1 0 0,5 1 0 15,-5 3-12-15,-4-1-4 0,-2 3 0 0,-7 0-1 16,-11-3-15-16,6 6-2 0,-10 0-1 0,-5-1 0 15,-6 1-33-15,-9-1-6 0,-3 4-2 0</inkml:trace>
  <inkml:trace contextRef="#ctx0" brushRef="#br0" timeOffset="7089.545">19370 6855 1164 0,'0'0'32'0,"9"0"9"0,0-2-33 0,3-1-8 0,3 0 0 0,3-2 0 15,0 2 83-15,0 1 14 0,-1-1 3 0,4 3 1 16,3-2-70-16,0-4-15 0,0 4-2 0,2-1-1 15,1 0-13-15,0 1 8 0,3 2-8 0,0-3 0 16,2 0 0-16,4 1 0 0,0-1 0 0,5 0 0 16,4 1 0-16,0-1 0 0,2 1 0 0,4-1 0 15,3 3 0-15,5 0 0 0,1 3 0 0,2-3 0 16,4 0 0-16,2 0 0 0,4 2 0 0,5 1 0 16,3-1 0-16,1-2 0 0,2 0 0 0,0 3 0 15,4 0 0-15,-1-1 0 0,9 1 0 0,-3-3 0 16,7 3 18-16,2-3 1 0,9 0 0 0,-3 0 0 0,-3-3 5 15,7 0 2-15,-1 3 0 0,0-2 0 16,0-1-10-16,0 0-3 0,0 3 0 0,-6-2 0 0,-2-1-1 0,-1 3-1 16,-6 0 0-16,0 0 0 0,-2 5 21 0,-7-5 5 15,-6 6 1-15,-2-6 0 0,-4 2 3 0,0 4 1 16,-8-4 0-16,5 4 0 0,-8-1-9 0,-4 0-1 16,-8 3-1-16,0-3 0 0,-1 1-11 0,-2-4-1 15,-6 4-1-15,-4-1 0 0,-5 0-9 0,0 1-1 16,-7 1-8-16,-5-1 12 15,-9-1-32-15,3-2-6 0,-9-1-2 0,3 4-630 16,-9-6-126-16</inkml:trace>
  <inkml:trace contextRef="#ctx0" brushRef="#br0" timeOffset="9601.941">12870 11015 1220 0,'0'0'34'0,"0"0"9"0,0 0-35 0,0 0-8 16,0 0 0-16,0 0 0 0,0 0 90 0,0 0 16 15,0-6 3-15,0 6 1 0,0 0-33 0,8-5-6 0,-2 0-2 0,3-1 0 16,0 4-36-16,6-3-7 0,0-1-2 0,0 4 0 15,0-4 5-15,6 4 1 0,2-1 0 0,4 0 0 16,0 1 7-16,3 2 2 0,6 0 0 0,2 0 0 16,4 2-7-16,0-2-2 0,2 3 0 0,1-3 0 15,5 0-10-15,7 0-1 0,0 3-1 0,-1-3 0 16,1 2-9-16,-1 1-1 0,-2-3-8 0,-1 3 12 16,-5-3-2-16,0 0-1 0,-7-3 0 0,1 0 0 15,-3 3 15-15,-10-2 4 0,-2 2 0 0,-6 0 0 16,-3-3-12-16,-3 3-1 0,-6-3-1 0,-6 3 0 15,-3 0 7-15,0 0 2 0,0 0 0 0,-6-2 0 16,-6-1-32-16,-3 3-7 0,-3 0 0 0,3 3-751 16,-6-1-149-16</inkml:trace>
  <inkml:trace contextRef="#ctx0" brushRef="#br0" timeOffset="10101.916">15159 10906 2300 0,'8'0'51'0,"10"3"10"0,6-1 3 0,12 1 0 0,6 0-52 16,5 2-12-16,4 0 0 0,5 3 0 15,1 0 52-15,5 0 8 0,4 0 2 0,-1 3 0 0,4-3-38 16,2 2-8-16,-5-2-2 0,-4 3 0 0,-2-1-5 0,-7-2-1 15,4 0 0-15,-10 3 0 0,1-3-22 0,-6 2-5 16,-4-2-1-16,-5 3-739 16,-3-3-148-16</inkml:trace>
  <inkml:trace contextRef="#ctx0" brushRef="#br0" timeOffset="12325.94">5264 13102 1522 0,'21'-8'33'0,"-9"6"7"0,3-1 2 0,3 0 2 0,9 1-36 0,2-1-8 0,4 0 0 0,0 1 0 16,3-4 88-16,2 4 16 0,1-1 4 0,0-2 0 16,-1 2-58-16,-2 1-11 0,3-1-3 0,3 0 0 15,-7 1-16-15,-2 2-3 0,-3 0-1 0,0-3 0 16,-1 3-16-16,-5 0 0 0,-3 0 0 0,0-3 0 15,-3 3 0-15,-3 0 0 0,-4 0 0 0,1 0-621 16,-3 0-123-16</inkml:trace>
  <inkml:trace contextRef="#ctx0" brushRef="#br0" timeOffset="12723.784">7384 13086 1407 0,'12'-2'31'0,"-12"2"6"0,0 0 2 0,9 0 1 0,2-3-32 0,4 0-8 0,-3 1 0 0,3-4 0 16,6 4 93-16,3-1 18 0,9 0 3 0,-1-2 1 16,-5 5-47-16,12-2-8 0,5-1-3 0,1-2 0 15,-3 5-36-15,8-6-7 0,1 1-2 0,3 2 0 16,-4-2 2-16,4 2 0 0,2-2 0 0,-2 3 0 15,-4-4-3-15,-2 1-1 0,-3 0 0 0,-4-1 0 0,-2 4-10 0,-6-1 0 16,0 0 0-16,-7 3-640 16,-5 0-126-16</inkml:trace>
  <inkml:trace contextRef="#ctx0" brushRef="#br0" timeOffset="14113.39">10366 11777 1353 0,'0'0'29'0,"0"0"7"0,3-6 0 0,3 1 4 0,0 0-32 0,-6 5-8 0,3-6 0 0,-3 6 0 15,3-2 43-15,-3 2 7 0,0-5 2 0,0-1 0 16,3 1-14-16,-3 5-2 0,0 0-1 0,3-3 0 15,-3 3-11-15,0 0-3 0,0 0 0 0,0 0 0 16,0 0-12-16,0 0-9 0,6-2 12 0,3 2-12 16,6 0 12-16,0 2-4 0,3-2 0 0,2 3-8 0,1 0 24 15,9-1-3-15,0 1 0 0,8 0 0 0,4-3-1 0,6 2 0 16,5-2 0-16,7 0 0 0,2 3 0 0,4-3-1 16,2-3 0-16,7 1 0 0,2-4-5 0,3 4-1 15,7-4 0-15,-1 1 0 0,6 0-2 0,1-1-1 16,5-2 0-16,3 3 0 0,3-3 2 0,-3 0 1 15,4-2 0-15,-4-1 0 0,-6 3 8 0,3 0 2 16,1-2 0-16,-1 2 0 0,-6 0 7 0,-3 0 2 16,1 0 0-16,-4 3 0 0,-3-3 8 0,-2 0 3 15,-4 2 0-15,-5 1 0 0,-4-3-19 0,-6 3-3 16,1 0-1-16,-6-1 0 0,-4 4-9 0,-5-4-3 16,-7 4 0-16,-5-1 0 0,-6 0-8 0,-6 1 10 0,-3-1-10 0,-7 1 10 15,-2 2-10-15,0-3 0 0,-6 3 0 0,-6 0 0 16,0 0 0-16,0 0 12 0,-3-3-4 0,-6 1 0 31,0-1-34-31,-3 0-7 0,1 3-2 0,-4-2 0 16,3 4-97-16,-3-2-19 0,0 0-4 0</inkml:trace>
  <inkml:trace contextRef="#ctx0" brushRef="#br0" timeOffset="15367.501">11384 11583 1494 0,'-21'-5'32'0,"15"5"8"0,0-2 0 0,1-4 3 0,-1 6-35 0,3-2-8 15,-3-1 0-15,6 3 0 0,0 0 69 0,0 0 12 16,0 0 3-16,6-5 0 0,0 2-39 0,2 0-7 15,4 1-2-15,0 2 0 0,3-3 0 0,3 0-1 16,3 1 0-16,3 2 0 0,2 0-22 0,4 0-4 16,3 0-1-16,3-3 0 0,2 3-8 0,1-3 10 15,3 1-10-15,-1-1 10 0,1 1-10 0,-3 2 8 16,-3-6-8-16,-7 6 8 0,-2-2-8 0,-3 2 0 16,-6-3 0-16,0 3 0 0,-6 0 0 0,-1 0 0 15,-11 0 0-15,0 0 0 0,0 0 0 0,0 0 0 0,0 0 0 0,-9 5 0 16,1-2-14-16,-4 2 5 0,-6 3 1 0,-3-3 0 31,-6 3-29-31,0 0-6 0,-2-2-1 0,-4 2 0 16,0-1-7-16,0 1-1 0,1-2-1 0,2-1 0 0,0-2 37 0,3 2 7 0,1 0 9 0,2 1-13 15,3-4 34-15,6 1 7 0,-3-1 2 0,6 4 0 16,3-4 13-16,0-2 2 0,3 0 1 0,0 0 0 16,6 0-17-16,0 0-3 0,0 0-1 0,0 0 0 15,0 0-9-15,0 0-3 0,0 0 0 0,9 3 0 16,0 0-5-16,0-3 0 0,3 0-8 0,-3 2 12 15,3-2-12-15,0 0 0 0,0 0 0 0,3-2 0 16,0 2-25-16,-4 0-11 0,4 0-3 16,0 0-571-16,-3 0-114 0</inkml:trace>
  <inkml:trace contextRef="#ctx0" brushRef="#br0" timeOffset="15835.608">12402 11565 1562 0,'0'0'34'0,"0"0"7"0,0 0 2 0,0 0 1 0,0 0-35 0,12 3-9 0,0-3 0 0,0 2 0 16,3-2 54-16,3 0 9 0,5 0 1 0,4 0 1 15,3 0-17-15,6 0-3 0,-1 0-1 0,7 0 0 16,-3 0-9-16,3 0-3 0,-4 0 0 0,1 0 0 15,-3 0-9-15,2 0-3 0,-5-2 0 0,0 2 0 16,-3 0 10-16,-7 0 2 0,-2 0 0 0,-6 0 0 16,0 0-32-16,-9 0 0 0,-6 0 0 0,0 0 0 15,-9 2 11-15,-3 4-11 0,-6-4 12 0,-6 1-12 16,-8-1 12-16,-1 6-12 0,-3-5 12 0,-2 0-12 16,-7 5 0-16,6-6 0 0,3 1 0 0,4 0 0 0,5-6 0 0,3 6 0 15,6-1 0-15,6-2 0 0,3 0 0 16,9 0 0-16,0 0 0 0,0 0 0 15,15 3-72-15,6-3-19 0,6 0-3 0,9-5-1 0</inkml:trace>
  <inkml:trace contextRef="#ctx0" brushRef="#br0" timeOffset="18439.408">16486 13203 1892 0,'27'-8'53'0,"-12"8"13"0,3 0-53 0,8-3-13 0,7 0 0 0,3-2 0 16,3 3 83-16,5-1 13 0,7 0 4 0,-1 3 0 16,1-2-58-16,-6-4-11 0,-1 4-3 0,-2-4 0 15,0 4-28-15,-4-4 0 0,-8 1-8 0,-3 0 8 16,0 2 0-16,-1 1 0 0,1-4 0 0,-9 4-676 15,-3-1-132-15</inkml:trace>
  <inkml:trace contextRef="#ctx0" brushRef="#br0" timeOffset="18706.896">17650 13094 2082 0,'21'-5'59'0,"-12"2"13"0,6 1-57 0,11-4-15 0,10 1 0 0,9 0 0 15,5-1 74-15,10 1 12 0,5-5 2 0,10 2 1 16,5 0-62-16,0 0-13 0,7 0-2 0,2 3-709 15,3-3-142-15</inkml:trace>
  <inkml:trace contextRef="#ctx0" brushRef="#br0" timeOffset="19894.964">22150 13306 2098 0,'0'0'46'0,"12"-3"10"0,6 1 1 0,3 2 3 0,3 0-48 0,6 0-12 0,2 0 0 0,4-3 0 16,3 3 64-16,5 0 12 0,7-3 1 0,0 1 1 16,8-1-40-16,10 0-8 0,-4-2-2 0,7 0 0 15,-4 0-28-15,3-1-10 0,4 1 0 0,2-3 0 16,-2 5-5-16,-4-2-1 0,-5-3 0 0,5 3-698 16,-3 0-140-16</inkml:trace>
  <inkml:trace contextRef="#ctx0" brushRef="#br0" timeOffset="26317.094">14757 10956 1450 0,'0'0'32'0,"6"-5"6"16,-6-5 2-16,3-1 1 0,3-2-33 0,-3 2-8 0,2-2 0 0,1 5 0 0,0 0 88 0,3 0 16 16,0 3 4-16,3 2 0 0,0 1-39 0,3 2-7 15,6 5-2-15,3 3 0 0,-1 2-40 0,4 6-8 16,3 3-1-16,3 5-1 0,-1 2-10 0,1 3 0 15,3 0 0-15,-3 3 8 0,5 2-8 0,1 3 0 16,3 6 0-16,-1-1 0 0,1 0 0 0,3 1 0 16,-1-6 0-16,1 2 0 0,-3-4 0 0,2-3 0 15,1-6 0-15,0 3 0 0,-1-5 0 0,-2 0 8 16,0-3-8-16,-1 0 8 0,-2-2 2 0,-6-1 0 16,-4-5 0-16,-2 3 0 0,-6 0-10 0,-3 0 8 15,-3 0-8-15,-9 0-955 16</inkml:trace>
  <inkml:trace contextRef="#ctx0" brushRef="#br0" timeOffset="72852.04">3973 15944 2055 0,'-12'-8'45'0,"12"8"10"0,0 0 1 0,0 0 2 0,-6 0-46 0,0 0-12 16,6 0 0-16,-3 0 0 0,-3 8 33 0,3-3 5 15,0 6 1-15,0 2 0 0,3 3 6 0,-3 2 2 16,0 6 0-16,3 5 0 0,0 6-7 0,3 2 0 16,-3 8-1-16,0 2 0 0,0 4-19 0,0 1-3 0,0 7-1 0,0 7 0 15,-6 3-5-15,3-3-2 0,0 3 0 0,0-1 0 16,-3-2-9-16,0 1 12 0,0-4-12 0,0 1 12 16,0-4-12-16,0-7 10 0,-3-5-10 0,3-3 10 15,3-5-10-15,-5-3 10 0,2 0-10 0,0-3 10 16,-3-2-10-16,3-3 8 0,3-3-8 0,-3-2 8 15,3-3-8-15,0-2 0 0,3-6-12 0,0-8-776 16,0 1-156-16</inkml:trace>
  <inkml:trace contextRef="#ctx0" brushRef="#br0" timeOffset="73520.992">3922 15772 1732 0,'0'0'49'0,"9"-3"11"0,-3-2-48 0,3 0-12 15,0-1 0-15,0 1 0 0,0 2 87 0,5-2 15 16,-2 5 3-16,6-5 1 0,3 2-20 0,3-2-4 15,0 5-1-15,2-3 0 0,4 3-41 0,3-2-8 16,3-1-1-16,2 3-1 0,7 0-13 0,3-3-2 16,2 1-1-16,7 2 0 0,2 0-14 0,1 0 9 15,2 0-9-15,7 0 8 0,2 0-8 0,-2 2 0 0,5 1 9 0,-2-3-9 16,2 3 0-16,-3-1 0 0,1 1 0 0,2-3 0 16,-2 5 0-16,-7-5 0 0,1 0 0 0,-4 0-8 15,-2 0 8-15,-7-5-13 0,-2 5 5 0,-3 0 8 16,-4 0 0-16,-5 0 0 0,-3 0 0 0,-10-3 0 15,-2 6-11-15,-3-3 11 0,-6 0-8 0,-3 0 8 16,-3 5 0-16,-3-2 14 0,-6-3-2 0,0 0 0 16,3 5 7-16,-3 8 1 0,-3-2 0 0,0 2 0 15,0 0 0-15,-3 3 0 0,0-3 0 0,0 6 0 16,3 5-4-16,0 0 0 0,0-1 0 0,0 9 0 16,6-3-16-16,0 6 0 0,0 4 0 0,0 4 0 15,3 2-12-15,3 0-5 0,-3 2-2 0,3 1 0 16,0 0 31-16,0 2 5 0,-1 5 2 0,1 4 0 15,0 1-30-15,0 4-5 0,0-6-2 0,-3 0 0 16,0 3 27-16,-3-3 6 0,0 11 1 0,0-8 0 0,0 3-16 16,-3-4-16-16,3-1 3 0,-3-6 1 0,0 5 24 0,0-5 4 15,0-3 2-15,0 3 0 0,0-6-8 0,0-2-2 16,-3 0 0-16,3-5 0 0,-3-8 7 0,0 2 1 16,-3-5 0-16,0-2 0 0,0-6 0 0,0 0 0 15,-3-2 0-15,0-6 0 0,-3 0 3 0,-2-2 1 16,-1-3 0-16,-6-3 0 0,-3-5 3 0,0 0 1 15,-3-5 0-15,-5-1 0 0,-10-2-14 0,0-2-2 16,-5-1-8-16,-4-5 12 0,-2 3-12 0,-10 0 0 16,-5 0 0-16,-4-3 0 0,-5 3-17 0,-1-3 0 15,-5 2 0-15,-3-1 0 0,-4 1 1 0,1-4 0 16,0 7 0-16,5-2 0 16,1 0-10-16,6 0-2 0,5 5 0 0,10 0-824 0,5 2-166 0</inkml:trace>
  <inkml:trace contextRef="#ctx0" brushRef="#br0" timeOffset="74307.057">3910 18198 2070 0,'0'0'45'0,"6"-5"10"0,3-1 1 0,0-1 3 0,6-4-47 0,-3 3-12 15,3-5 0-15,2 5 0 0,4-5 70 0,0 2 12 16,6-2 2-16,-3 5 1 0,2 3-11 0,-2-1-2 15,3 4-1-15,0-4 0 0,-3 12-44 0,-3-4-9 16,-1 4-2-16,1-1 0 0,-3 3-4 0,-6 2-2 16,0 6 0-16,-3-3 0 0,-3 6-10 0,-3-6 10 15,-6 6-10-15,-3 2 10 0,-6-3 2 0,-3 4 0 16,0 1 0-16,-9-1 0 0,-2 1-12 0,2-7 0 16,0 3 0-16,-3-6 0 0,-3 6-11 0,1-6-7 0,-1 5-2 0</inkml:trace>
  <inkml:trace contextRef="#ctx0" brushRef="#br0" timeOffset="74477.015">4559 17931 2538 0,'-18'-5'56'0,"6"5"11"0,-6 0 2 0,0 5 3 0,-5 3-58 16,-4 0-14-16,-3 5 0 0,0 5 0 0,1 1 60 0,2 2 8 0,0 6 3 0,3-1 0 15,3 3-31-15,6 0-7 0,7-2-1 0,2 4 0 16,6 1-32-16,3-11 0 0,8 11 0 0,7-5 0 16,3-1-38-16,12 6-8 0,9-6-2 0</inkml:trace>
  <inkml:trace contextRef="#ctx0" brushRef="#br0" timeOffset="76346.225">8143 15740 1198 0,'0'0'34'0,"0"0"7"0,-3-5-33 0,0-3-8 15,3 8 0-15,-6 0 0 0,0-3 116 0,0 1 20 16,6 2 5-16,0 0 1 0,9 0-34 0,-9 0-6 15,0 0-2-15,0 0 0 0,6 10-52 0,-3-2-12 0,-6 11-1 0,3-4-1 16,6 4 3-16,0 0 1 0,-6 7 0 0,0 0 0 16,0 1-13-16,0 2-2 0,0 0-1 0,-3 5 0 15,-3 4 10-15,0 1 1 0,3-4 1 0,3 2 0 16,0 0-34-16,0-3 0 0,-6-2 0 0,3 0 0 16,3-3 10-16,0-3-10 0,-9 1 8 0,3-4-8 15,9-4 8-15,0-1-8 0,-6-2 8 0,3-2-8 16,0-1 0-16,3-5 0 0,3 0 0 0,-3 0 0 31,-3-8-156-31,6 5-24 0,9-8-5 0</inkml:trace>
  <inkml:trace contextRef="#ctx0" brushRef="#br0" timeOffset="76896.359">8104 15695 1674 0,'-6'-10'36'0,"6"4"8"0,3 1 2 0,-3 0 2 0,-3-1-39 0,3 1-9 16,6 0 0-16,6-1 0 0,0 1 74 0,3-3 13 16,0 3 2-16,2 0 1 0,4-1-33 0,6 1-6 15,0-3-2-15,3 5 0 0,2-2-25 0,7 0-4 16,3 0-2-16,-1-1 0 0,7 1-5 0,-3 0-1 0,2 2 0 0,1-2 0 15,0 2-12-15,-4 1 0 0,4 2 0 0,-6-3 0 16,2 3 0-16,-2 0 0 0,-3 3 0 0,-4-3 0 16,-2 2 0-16,-3 1 0 0,-6-1 0 0,-1 4 0 15,-8-1 9-15,0-2-9 0,-3 2 8 0,-3 0-8 16,-3 3 15-16,-6-3-3 0,0 1 0 0,-3 2 0 16,-3 2 19-16,0 4 3 0,-3-4 1 0,-3 3 0 15,3 3-9-15,-3 0-2 0,1 3 0 0,2 2 0 16,3 3-13-16,0-3-3 0,3 5-8 0,0 1 12 15,3-1-12-15,3 3 0 0,0 0 0 0,6 3 0 16,3-5 0-16,-1 4 0 0,1 1 0 0,3 0 0 16,3 0 0-16,0-3 0 0,-3 8 0 0,3-6 0 15,-3 4 0-15,-1-1 0 0,-2-5 8 0,0 0-8 16,-3-2 0-16,-3 5 0 0,-3-1 0 0,0-1 0 16,-3-4 8-16,-3-2-8 0,0 2 0 0,-6-2 9 15,0-3 0-15,-3 0 0 0,-5-2 0 0,-1-6 0 0,-3 0 3 0,-6 1 1 16,-3-6 0-16,-2-3 0 0,-4 0 0 0,-3-5 0 15,0 3 0-15,-2-6 0 0,-1-2-1 0,0-3 0 16,-5-5 0-16,-1-1 0 0,1-4-4 0,-1-1-8 16,0-2 11-16,4 0-11 0,2-3 8 0,3 8-8 15,7-2 0-15,-1 2 0 0,6 0-10 0,6 3-9 16,0 5-1-16,6-3-1204 16</inkml:trace>
  <inkml:trace contextRef="#ctx0" brushRef="#br0" timeOffset="77614.255">8363 17095 2307 0,'-3'-13'51'0,"3"13"10"0,0 0 3 0,0 0 0 0,0 0-51 0,0 0-13 16,0 0 0-16,0 0 0 0,0 7 18 0,-3 1 1 0,3 3 0 0,-3 2 0 15,0 3 9-15,0 8 3 0,3-3 0 0,-3 0 0 16,3-2-31-16,-3 5 8 0,3-3-8 0,0 5 0 16,0-7 0-16,0 2 0 0,0-3 8 0,-3 1-8 15,6-6 0-15,0 0 9 0,-3 1-9 0,3-6 8 16,-3-8 0-16,0 0-8 0,9 7 12 0,-3-7-4 15,0-2 0-15,3-3-8 0,0-3 12 0,3 0-4 16,3-6-8-16,0 4-16 0,-1-3 4 0,4-1 1 16,0 1-1-16,3 0 0 0,-3 2 0 0,3 3 0 15,-1-5 12-15,-2 11-8 0,3-1 8 0,0 0-8 16,-3 3 8-16,0 0 0 0,0 3 8 0,-4 2-8 16,4 0 10-16,-3 1-2 0,0 2-8 0,-3 0 12 15,3 0-12-15,-3-3 8 0,0 0-8 0,0 3 0 16,-3-3 15-16,2-5-3 0,-2 6-1 0,-3-6 0 15,3 0 27-15,-3-6 6 0,0-2 0 0,-6-2 1 16,3-3 11-16,-3-9 1 0,0 1 1 0,0-8 0 0,-3 3-35 0,0-6-7 16,0-2-2-16,0 2-890 15,-3-8-177-15</inkml:trace>
  <inkml:trace contextRef="#ctx0" brushRef="#br0" timeOffset="79542.777">13367 15211 1652 0,'-9'-11'36'0,"6"9"8"0,0-4 2 0,3 6 0 0,0 0-37 0,0 0-9 0,0 0 0 0,0 0 0 16,0 0 9-16,0 0 0 0,-3 3 0 0,3-3 0 16,-3 11 11-16,3 2 1 0,0 3 1 0,0 8 0 15,0 5 0-15,0 5 0 0,0 3 0 0,3 3 0 16,-3 5 6-16,0 5 2 0,3 6 0 0,-3 4 0 16,0 9-1-16,0 0 0 0,3 2 0 0,-3 6 0 15,0 3-7-15,3 4-2 0,-3-2 0 0,0 3 0 16,0 0-11-16,0 2-9 0,0 3 12 0,-3-3-12 15,0-2 8-15,-3-1-8 0,3 1 0 0,-6-3 0 16,3-2 16-16,0-6-4 0,0-3-1 0,-3 1 0 16,0-6 23-16,6-3 5 0,-3 1 1 0,0-9 0 0,3 3-13 0,0-13-3 15,0 6 0-15,0-12 0 0,3-4-8 0,0-3-1 16,0-1-1-16,3-10 0 0,-3 3-24 0,3-8-5 16,0-5-1-16,0-3-708 15,-3-8-141-15</inkml:trace>
  <inkml:trace contextRef="#ctx0" brushRef="#br0" timeOffset="80482.697">13539 15121 1295 0,'30'-8'36'0,"-12"5"9"0,3 1-36 0,3-1-9 0,5-2 0 0,1 2 0 16,3 0 67-16,3 1 11 0,-1-3 2 0,1 2 1 15,6 0-24-15,-1 1-5 0,4-4 0 0,3 6-1 16,2-2 5-16,10-1 0 0,-4 0 1 0,7 3 0 0,2-2-8 0,10-1-1 16,-1 3-1-16,1 0 0 0,2-3-18 0,6 3-3 15,10-2-1-15,2-1 0 0,3 1 2 0,9-1 0 16,6 0 0-16,6 1 0 0,0-4-15 0,6 4-2 15,6-4-1-15,3 4 0 0,-3-6-9 0,3 2 8 16,3-1-8-16,-3-1 8 0,-3 0-8 0,-3 0 0 16,0-3 0-16,0 1 8 0,0-1-8 0,-9 0 12 15,-9-2-12-15,0 3 12 0,0-4 4 0,-11 4 2 16,-7-3 0-16,-9-1 0 0,-8 4 3 0,-4-4 1 16,-2 4 0-16,-10-1 0 0,-2 6 6 0,-4-3 0 0,-8 3 1 0,-3 2 0 15,-4-2-14-15,-5 2-3 0,-3 3-1 0,-3 0 0 16,-4 0-11-16,1 3 8 0,-3 5-8 0,-6-3 8 15,3 3-8-15,-6 3 0 0,-3 4 0 0,0 4 0 16,-6 0 0-16,3 7 0 0,-6 0 0 0,-3 1 0 16,-3 5 0-16,0 2 0 0,-3 3 0 0,-3 5 0 15,0 1 0-15,-3 7 0 0,-1467 3 0 0,2937 3 0 16,-1467-1 14-16,-3 3 1 0,-2 3 0 0,2 0 0 16,-3 8-27-16,3 0-4 0,-3-1-2 0,6 6 0 15,-6 1 27-15,3 1 6 0,4 1 1 0,-1 2 0 16,6-2-28-16,-3 5-4 0,0 3-2 0,6-3 0 15,0 2 18-15,6-2 0 0,0-2-8 0,0-1 8 16,6-2 0-16,0-3 0 0,3-5 0 0,-1-3 0 16,1-5 0-16,3-6 0 0,-6-2 0 0,3-5 0 15,-3 5 0-15,3-13 0 0,-3 5 0 0,0-8 0 0,-3-3 0 0,0-2 0 16,0-6 8-16,-3 1-8 0,0-4 0 0,0-1 9 16,-3-9-9-16,0 0 8 0,-3 0 3 0,3-5 0 15,-6-2 0-15,0 1 0 0,-3-1 3 0,-3-6 1 16,0 0 0-16,-6 0 0 0,0-3-2 0,-3 0 0 15,-5-4 0-15,-7 1 0 0,-3 4-13 0,-3-4 0 16,-5-2 0-16,-4-2 0 16,-5 7-16-16,-10-7-10 0,-14 7-2 0,-4-2 0 15,4-1-12-15,-15 1-4 0,-15 2 0 0,-7-2 0 16,-5 5 3-16,-9 0 0 0,-12 5 0 0,-8-2 0 0,-7 0 16 0,-6-1 3 16,0 9 1-16,-5-3 0 0,-7 0 12 0,-6 5 9 15,-8 0-12-15,-1 6 12 0,-5-6-8 0,-1 6 8 0,4-6 0 0,-4 8 0 16,1 3 0-16,0 2 16 0,5-5-2 0,6 6 0 15,4-1 2-15,8 1 0 0,6 2 0 0,13-8 0 16,8 5-3-16,12-4 0 0,9-4 0 0,18-5 0 31,14 1-45-31,19-1-10 0,11-8-2 0</inkml:trace>
  <inkml:trace contextRef="#ctx0" brushRef="#br0" timeOffset="81644.928">14566 15047 1558 0,'0'0'34'0,"-6"-3"7"0,0 1 2 0,6 2 1 0,-3-3-35 0,0 0-9 0,-3 3 0 0,6 0 0 16,0 0 55-16,0 0 9 0,0 0 1 0,0 0 1 15,0 0-38-15,-3 6-7 0,3 2-1 0,3 2-1 16,-3 1-8-16,3 5-2 0,0-1 0 0,-3 7 0 16,0 1 2-16,0 1 0 0,0 3 0 0,3 2 0 0,-3 3 9 0,0 2 1 15,-3 3 1-15,3 0 0 0,0 0-3 0,-3 0-1 16,0 0 0-16,0 3 0 0,0 0-7 0,3-1-2 15,-3-2 0-15,3 3 0 0,0 0-9 0,3-3 0 16,0-3 0-16,0 0 8 0,-3-2-8 0,3-3 0 16,0 0 0-16,-3-2 8 0,0-3 0 0,0-3 0 15,0 0 0-15,0-2 0 0,3-1-8 0,-6-5 10 16,0-2-10-16,0-1 10 0,0-2 19 0,-6-2 4 16,1-4 1-16,-4 1 0 0,3-3 10 0,-3-3 3 15,-3 1 0-15,-3-4 0 0,-6-2-22 0,0-2-4 16,-2 2-1-16,-4-3 0 0,-3 1-20 0,-3 2 0 0,-2-3 0 15,-7 3 8-15,-3 0-20 0,-2 0-3 0,-7-2-1 0,1 2 0 16,-4 0-4-16,-2 0 0 0,-1-3-1 0,1 1 0 16,2 5 21-16,-2-3 0 0,5 0 0 0,1 2 0 15,8 1 0-15,3 0 0 0,7 2 0 0,5-2 0 16,0 2-12-16,9 1 0 0,6-1-1 0,6 3-694 16,7 0-138-16</inkml:trace>
  <inkml:trace contextRef="#ctx0" brushRef="#br0" timeOffset="82182.991">14039 15351 2556 0,'-9'-16'56'0,"6"11"12"0,0 0 3 16,0 2 0-16,3 3-57 0,0 0-14 0,0 0 0 0,0 0 0 16,-5-5 23-16,5 5 1 0,0 0 1 0,5-3 0 15,-2 3-13-15,-3 0-4 0,0 0 0 0,6 3 0 16,0-1-49-16,0 6-11 0,0-2-1 0,0 2-1082 15</inkml:trace>
  <inkml:trace contextRef="#ctx0" brushRef="#br0" timeOffset="82697.934">14876 15055 1646 0,'0'0'47'0,"0"0"9"16,0 0-44-16,0 0-12 0,0 0 0 0,0 0 0 0,0 0 68 0,6 5 11 15,0 0 2-15,0 1 1 0,0 2-14 0,0 2-4 16,-1 1 0-16,-2 5 0 0,0 2-25 0,0 6-6 16,0 0-1-16,-3 5 0 0,0 3-12 0,-3 5-2 15,0 2-1-15,-3 4 0 0,-2-1-6 0,-1 0-2 16,-6 1 0-16,3-1 0 0,0-2-9 0,0 5 12 16,-3-3-12-16,3 0 12 0,0-2-12 0,3-3 0 15,0-5 9-15,1-3-9 0,2 0 0 0,0-2 9 16,3-4-9-16,0-4 0 0,0 2 0 0,6-5 0 15,0-3 0-15,-3-2-700 16,6-1-138-16</inkml:trace>
  <inkml:trace contextRef="#ctx0" brushRef="#br0" timeOffset="83266.334">14557 14967 1954 0,'0'0'43'0,"0"0"9"0,0 0 1 0,0 0 3 0,0 0-45 0,0 0-11 0,12 3 0 0,0 2 0 15,0-2 0-15,6 2 0 0,0 1 0 0,3-4 0 16,5 4 17-16,1-4 2 0,3 1 0 0,3 0 0 16,2 2-8-16,1-5-2 0,3 2 0 0,2-2 0 15,1 3 14-15,-3-3 2 0,2 0 1 0,-2 3 0 16,3-3 3-16,-1 0 1 0,7 0 0 0,-3-3 0 0,2 3-16 0,1-3-3 15,3 1-1-15,-1 2 0 0,-2-3-10 0,-1 1 8 16,-5-1-8-16,3 3 8 0,-1-3-8 0,-5 3 12 16,0 0-12-16,-6 0 12 0,-1 0-12 0,-2 0 0 15,-6 3 0-15,-3 0 0 0,-3-3 10 0,-4 2 6 16,-5 1 2-16,0-1 0 0,-3 4 8 0,0-1 2 16,0 0 0-16,-6 3 0 0,0 0-16 0,-3 3-4 15,0-1 0-15,-3 4 0 0,-3 1-8 0,0 4 0 16,0 0 0-16,1 2 0 0,-1 0 0 0,0 3 0 15,0 2 0-15,0 3 0 0,6 0 0 0,-3 6 0 16,-3-4 0-16,6 4 0 0,3 2 0 0,0-3 0 16,-3 1 0-16,3-1 0 0,0 3 0 0,0 0 0 0,3-5 0 15,-3 2 0-15,3 1 0 0,0-6 0 0,3 5 0 0,-3-5 0 16,0-2 0-16,3-6 0 0,-3 5 0 0,0-4 0 16,3-7 0-16,-6-1 0 0,-3-6 0 0,0 5 0 15,3-8 18-15,-3 3 2 0,-3-8 0 0,-6 0 0 16,0 0-4-16,-6-8 0 0,-3 3 0 0,-8-8 0 15,-1 5 4-15,-9-3 0 0,-6-2 0 0,-11 0 0 32,-7-1-39-32,-5 1-7 0,-6 0-2 0,-7 8 0 0,-2-6 7 0,2 1 1 0,1 7 0 0,6-2 0 15,5 5 20-15,7 0-11 0,5 0 11 0,10 5-756 16,5-2-147-16</inkml:trace>
  <inkml:trace contextRef="#ctx0" brushRef="#br0" timeOffset="84113.728">12099 14811 1900 0,'-15'-10'42'0,"12"2"9"0,-3 3 1 0,0-1 1 0,3-2-42 0,0 3-11 0,3 0 0 0,0-1 0 16,0 1 44-16,3 0 6 0,3 0 2 0,3-1 0 15,3 4 4-15,3-4 2 0,-1 6 0 0,4-2 0 16,3 2-32-16,0 2-6 0,0 1-2 0,3 0 0 16,-1 5-10-16,-2 0-8 0,3 2 12 0,-6 1-12 15,0 2 0-15,-6 0 0 0,0 0 0 0,-6 3 0 16,-1 0 10-16,-5 3-10 0,-2-1 8 0,-4 3-8 15,-6-2 9-15,0-1-9 0,-3 4 10 0,-3-4-10 16,0 1 0-16,-3-1 0 0,-2-2 0 0,5 3 0 0,0-4-16 0,0 1-2 16,3-5-1-16,3-3 0 15,0 2-139-15,6 1-28 0,3-6-6 0</inkml:trace>
  <inkml:trace contextRef="#ctx0" brushRef="#br0" timeOffset="84302.333">12524 14743 2005 0,'0'0'44'0,"-9"2"8"0,3 1 3 0,-3-3 2 0,1 5-45 0,-4 0-12 15,0 1 0-15,0 2 0 0,0 2 29 0,3 1 4 0,3 2 1 0,0 0 0 16,-3 8-26-16,6-2-8 0,0 0 0 0,3 2 0 16,3-3 0-16,0 3 0 0,3-5 0 0,0 0 0 31,6 0-35-31,3 0-1 0,0-6 0 0,3-2-570 0,-1 0-114 0</inkml:trace>
  <inkml:trace contextRef="#ctx0" brushRef="#br0" timeOffset="84680.814">12846 14377 2257 0,'0'0'49'0,"0"0"11"0,-6-5 1 0,3 3 3 0,-3-4-51 0,0 4-13 0,0-4 0 0,0 4 0 15,0-1 54-15,-3 0 8 0,3 6 2 0,-3-3 0 16,3 0-52-16,-3 3-12 0,0 2 0 0,3 0 0 16,-2 6 0-16,-1-3 0 0,-6 5 0 0,9-2 0 0,-3 2 0 0,0 0 0 15,0 3 0-15,3-3 0 0,3 6-13 0,0-6-6 16,3 5-1-16,-3-2 0 0,3 3 20 0,0-3 0 16,6 2 0-16,-3 1 0 0,3-1 0 0,0 1 0 15,-3 2 0-15,0-3 0 0,0 4 0 0,0-4 0 16,0 3 0-16,0 0 0 0,0 1-13 0,-3 1 1 15,0-1 0-15,0-1 0 0,0 0 12 0,0 0 0 16,0-2 0-16,0-1 0 0,0 1 0 0,0-1 0 16,0-5 0-16,0 3 0 0,3-5 0 0,0-1 0 15,3-2 0-15,-3 0 0 0,3-2 0 0,3 2 16 0,-4-6-3 0,4 1-1 16,0 0-12-16,3-1 0 0,-3 1 0 16,3-3 0-16,3-3 19 0,-3 1 1 0,0-4 0 0,0 4 0 31,0-4-93-31,2-2-19 0,-2 3-3 0,0-3-914 0</inkml:trace>
  <inkml:trace contextRef="#ctx0" brushRef="#br0" timeOffset="84979.935">13030 14563 1926 0,'-15'-8'42'0,"9"5"9"0,0 3 1 0,1-3 3 0,-7 1-44 0,6-1-11 0,-3 3 0 0,3 0 0 16,0 0 33-16,-3 3 5 0,3-1 1 0,0 1 0 15,-3 5-24-15,3-3-5 0,0 6-1 0,0-1 0 16,0 4-9-16,3-1 0 0,0 0 0 0,3 3 0 0,0-3 0 0,0 3 0 16,3 3 0-16,3-3 0 15,0-1 0-15,0-4 8 0,6 0-8 0,-3 2 8 0,0-5 0 16,3-3 0-16,0 0 0 0,0-5 0 0,0 0 20 0,-1-5 3 16,-2 2 1-16,-3-5 0 0,0-2-20 0,-3-3-3 15,0-1-1-15,0-1 0 0,-6-1-8 0,0 0 0 16,-3 0 0-16,0 0 8 0,-6 3-8 0,4 0-14 15,-4 2 3-15,0 3 1 16,3 3-69-16,-3-1-13 0,3 4-4 0,0 2-515 16,0 2-103-16</inkml:trace>
  <inkml:trace contextRef="#ctx0" brushRef="#br0" timeOffset="85171.091">13167 14663 1659 0,'0'0'36'0,"0"0"8"0,0 0 2 0,0 0 1 0,0 0-38 0,0 0-9 0,0 0 0 0,0 0 0 15,0 0 80-15,0 0 15 0,0 6 2 0,-3 1 1 16,0 1-53-16,0 3-10 0,-3 0-3 0,-3-1 0 16,0 3-16-16,1 3-3 0,2 0-1 0,-6-3 0 31,3 6-72-31,0-1-16 0,0 1-2 0,0-3-1 0</inkml:trace>
  <inkml:trace contextRef="#ctx0" brushRef="#br0" timeOffset="85497.421">13376 14486 1731 0,'-18'0'38'0,"9"0"8"0,0-3 2 15,-3 6 0-15,0-3-38 0,0 3-10 0,0-3 0 0,-3 5 0 0,6 0 52 0,0 3 8 16,1 0 1-16,2 5 1 0,3 3-34 0,0 0-8 16,3 0 0-16,0 2-1 0,3 4-19 0,3-1 0 15,0-3 0-15,2 3 0 0,4-2 0 0,3-1 0 16,0-2-13-16,0 0 5 0,3 3 8 0,0-6 11 16,3-5-3-16,-1 0 0 0,-2-3-8 0,0-5 0 0,0-2 0 15,0-4 0-15,0 1 0 0,-6-6 0 0,-1-2 0 0,-2 0 0 16,-6 0-9-16,-3-3 9 0,0-3 0 0,-3 1 0 31,-6-3-46-31,4-1-2 0,-7 1-1 0,0 3-795 0</inkml:trace>
  <inkml:trace contextRef="#ctx0" brushRef="#br0" timeOffset="85816.784">13515 14137 2091 0,'0'0'46'0,"0"0"10"0,0-8 1 0,9 2 2 15,0-1-47-15,3-1-12 0,-3 0 0 0,6 0 0 16,3 0 39-16,3 2 5 0,3 4 2 0,-4-3 0 0,4 2-37 0,-3 3-9 16,3 0 0-16,-6 3 0 0,0 2 0 0,-4 0 0 15,4 3 0-15,-6 0 0 16,-3 5-28-16,0 0-2 0,-3 3 0 0,0 0 0 0,-3 3 50 0,-3 5 9 15,-3-1 3-15,0 4 0 0,0 2-32 0,0 0 0 16,-3 3 0-16,0 0 0 0,0 2 0 0,0 0 0 16,0 1 0-16,3-4 0 0,-3 1 0 0,3-5 0 15,3-4 0-15,-6 1 0 0,3-3 0 0,0-2 0 16,0-3 0-16,-2-3 0 0,2-2 12 0,-3-6-3 16,-3 0-1-16,-3-2 0 0,0-3 16 0,-3-3 4 0,-3-2 0 0,0 0 0 15,0-1 6-15,1-2 2 0,-4 3 0 0,3-3 0 31,3 3-122-31,0 0-24 0,3 2-5 0,3-2-1 0</inkml:trace>
  <inkml:trace contextRef="#ctx0" brushRef="#br0" timeOffset="86282.259">13899 14428 2408 0,'0'0'53'0,"0"0"11"0,0 0 3 0,3-6 0 0,0 1-54 0,0 0-13 0,0 0 0 0,3-1 0 16,-6 6 21-16,9 0 2 0,0-2 0 0,-3 2-751 15,3 2-149-15</inkml:trace>
  <inkml:trace contextRef="#ctx0" brushRef="#br0" timeOffset="86780.587">14004 14205 1653 0,'9'-5'47'0,"-9"5"10"0,0 0-45 0,3 3-12 16,5-1 0-16,1 1 0 0,0 2 47 0,0 3 7 15,-3 0 2-15,3 6 0 0,0-4-13 0,0 6-3 16,-3 0 0-16,0 5 0 0,-3-2-28 0,0 2-12 16,0 3 8-16,-3-1-8 0,0 1 20 0,0 0 0 15,0 0-1-15,-3-3 0 0,3 0-19 0,-3-2 0 0,0-3 0 0,0-1 0 16,-3-4 12-16,3 0-4 0,0-6 0 0,3-5-8 15,0 0 11-15,0 0-11 0,0 0 10 0,0 0-10 16,3-5 16-16,0-3-4 0,0-3 0 0,3 0 0 16,3-4-23-16,0-1-5 0,0-3 0 0,0 1-1 31,3 2-22-31,-4 0-4 0,1 3-1 0,0-1 0 0,-3 1 44 0,3 5 0 0,-3 0 13 0,0 3-3 16,3 0 24-16,-3 2 5 0,-6 3 1 0,9 3 0 15,0-3-13-15,0 5-3 0,3-2 0 0,-3 2 0 16,0-2-16-16,2 2-8 0,1 0 0 0,0 1 8 15,0-4-8-15,-3 1 0 0,3-3 9 0,-3-3-9 16,-3 1 13-16,3-6-1 0,0 0-1 0,-3-3 0 16,-3-2 2-16,3-6 1 0,-3 3 0 0,-3-2 0 15,-3-1-5-15,0 4-1 0,0-1 0 0,0 2 0 16,0 4-101-16,-3 2-21 0,0 3-4 0</inkml:trace>
  <inkml:trace contextRef="#ctx0" brushRef="#br0" timeOffset="87180.419">13882 14608 1594 0,'6'-8'35'0,"-6"8"7"0,0 0 2 0,2-3 1 0,7 0-36 0,-3 1-9 0,-6 2 0 0,0 0 0 15,9 2 70-15,-3 1 12 0,0 5 2 0,0-3 1 16,-3 6-30-16,3-1-7 0,-3 6 0 0,-3 0-1 15,3 8-8-15,0-3-2 0,0 3 0 0,-3 0 0 16,0 2-15-16,0 6-3 0,-3-3-1 0,3 0 0 16,3 0-10-16,-3 0-8 0,0-2 12 0,3-1-12 15,0 1 9-15,0-6-9 0,0 3 0 0,0-6 9 16,0 3-9-16,3-5 0 0,-3-2 0 0,0-1 8 16,0 0-20-16,0-5-4 0,3 0 0 0,-6-8-658 15,0 0-131-15</inkml:trace>
  <inkml:trace contextRef="#ctx0" brushRef="#br0" timeOffset="87365.237">13649 15023 1627 0,'0'0'36'0,"0"0"7"0,0 0 1 0,9 5 2 0,0 1-37 0,0-4-9 16,3 1 0-16,3 0 0 0,3 2 75 0,3-5 13 15,2 5 2-15,1-2 1 0,3-1-45 0,0 1-9 0,0-3-1 0,-1 0-1 16,-2 0-23-16,3 0-4 0,0-3 0 0,0 1-8 31,-7-1-87-31,1-2-24 0,0 0-5 0,-3-1 0 0</inkml:trace>
  <inkml:trace contextRef="#ctx0" brushRef="#br0" timeOffset="87486.93">14087 14854 1724 0,'-12'2'38'0,"12"-2"8"0,0 0 2 0,-6 8 0 0,-3 0-39 0,3 5-9 0,-3 1 0 0,3-1 0 16,0 5 66-16,-3 4 11 0,1-1 3 0,2 3 0 16,0-1-55-16,-3 4-10 0,0-1-3 0,0-7-918 15</inkml:trace>
  <inkml:trace contextRef="#ctx0" brushRef="#br0" timeOffset="87999.476">13456 15182 2329 0,'-18'-8'51'0,"15"5"10"0,-3 1 3 0,6 2 2 0,0 0-53 0,0 0-13 16,0 0 0-16,0 0 0 0,0 0 30 0,9 2 3 15,9-2 1-15,6 3 0 0,5 0-10 0,7-1-1 16,3-2-1-16,6 0 0 0,2 0-14 0,4 0-8 15,-1 0 10-15,4 0-10 0,3-2 0 0,-1 2 0 0,1-3 0 0,-1 3 0 16,-2-3 0-16,-7 3-16 0,1 0 3 0,-9 0 1 16,-4-2 12-16,-5 2 0 0,-6-3-10 0,-6 3 10 15,-3-3 0-15,-6 3 0 0,-9 0 0 0,0 0 0 16,-15 0 16-16,-3 3-3 0,-9 0 0 0,-6 2 0 16,-5 3-13-16,-7 2 0 0,0 1 0 0,-2 0 0 15,-4-1 0-15,1 3 0 0,-1 3 0 0,0 0 0 16,7 0-11-16,-4 0-8 0,6-3-1 0,4 3-1 15,8-5 5-15,0 2 2 0,3 0 0 0,10-2 0 16,5-1 14-16,6-2-12 0,6 0 12 0,6 0-12 16,6 0-1-16,5-5 0 0,7 2 0 0,6-5 0 15,6 0-7-15,5 0-2 0,1-5 0 0,3 2 0 16,2-2 0-16,-2 2 0 0,3 0 0 0,-4 1 0 16,-5 2 22-16,0-3-11 0,-7 0 11 0,-2 3-8 0,-9 0 20 15,0 0 4-15,-9 0 0 0,-3 3 1 16,-9-3 11-16,0 0 1 0,-6 5 1 0,-9 3 0 0,-6 3-7 15,-3-1-2-15,-9 4 0 0,-5-1 0 0,-1 5-21 0,-6-2 9 16,1 3-9-16,-4-1 0 0,0 4 0 0,7-1 0 16,-4 2 0-16,6 1 0 0,4 3-8 0,2 2 8 15,6 3-13-15,9-1-704 16,9 1-141-16</inkml:trace>
  <inkml:trace contextRef="#ctx0" brushRef="#br0" timeOffset="88749.431">14703 15031 1496 0,'0'0'42'0,"0"0"10"0,0 0-41 0,0 0-11 0,0 0 0 0,0 0 0 16,0 0 72-16,0 0 12 0,3 8 2 0,-6 3 1 16,3 2-31-16,0 0-7 0,-6 5-1 0,0 1 0 15,0 5-32-15,3 2-8 0,-6 6 0 0,3 2-8 16,0 3 23-16,0 3-3 0,3 2 0 0,-2-2 0 16,-1 0-20-16,3 2 0 0,0-2 0 0,0 0 0 15,3-1 0-15,-3 1-8 0,0 0 0 0,3-1 0 16,0-7 8-16,0 5 0 0,0-5 8 0,3-3-8 15,-3-3 8-15,0 1-8 0,3-3 8 0,-3-3-8 0,3-3 16 0,0 4 0 16,0-7-1-16,0 1 0 0,0-2-7 0,0-4-8 16,-1-2 11-16,-2-8-631 15,0 0-125-15</inkml:trace>
  <inkml:trace contextRef="#ctx0" brushRef="#br0" timeOffset="89216.94">14519 15055 2221 0,'0'0'63'0,"0"0"13"0,3-3-60 0,5 3-16 0,4 0 0 0,6 3 0 16,6-1-9-16,6 1-5 0,8 2-1 0,4-2 0 16,9 0 15-16,5 2 15 0,10 0-3 0,5-2-1 15,1 0-11-15,5-3 12 0,0 2-12 0,4-2 12 16,-1 0-12-16,1-2 0 0,-7 2 0 0,0-3 0 15,-5 0 0-15,-7 3 12 0,-2 0-2 0,-7-2 0 16,-5 2-10-16,-12 0 0 0,-6 0 0 0,-4 0 8 16,-8 2 10-16,-6 1 2 0,0 0 0 0,-9-1 0 15,-3-2 35-15,0 8 7 0,-6 0 2 0,-3 5 0 16,-3 3-45-16,-3 3-9 0,-3-1-2 0,1 6 0 16,-4 0-8-16,3 5 12 0,0 3-12 0,-3 2 12 15,3 0-12-15,1 4 0 0,-1-1 0 0,3 0 0 16,3 0 0-16,0-3 0 0,0 8 0 0,3-2 0 0,0 0 0 15,3-1 0-15,0 1 0 0,0 0 0 16,3-3 0-16,0-3 0 0,3 1 0 0,0-6 0 0,0 0 0 0,0-5 0 16,3-1 0-16,-3-4 0 0,3-6 8 0,-3-2-8 15,0-3 12-15,0-8-4 0,0 0 11 0,0 0 1 16,-3-3 1-16,-3-2 0 0,0-8 5 0,-8-1 1 16,2-4 0-16,-6-6 0 0,-3 0-27 0,-6 0 8 15,-3-5-8-15,-8 0 0 0,-1 3 0 0,-6 5-17 16,-5-1 2-16,-1 4 1 15,-2 2-84-15,-4 3-17 0,0 5-3 0,13 0-960 16</inkml:trace>
  <inkml:trace contextRef="#ctx0" brushRef="#br0" timeOffset="89900.754">15397 14973 2156 0,'0'0'48'0,"0"0"9"0,6-3 3 0,3-2 0 0,2 0-48 0,1 2-12 0,0-2 0 0,3 5 0 16,-3-3 0-16,-3 3-11 0,0 0 3 0,-3 0 0 15,-6 0 8-15,0 0 0 0,-3 5 0 0,-6 3 0 16,-6-3 0-16,-9 3 8 0,-9 3-8 0,-2 0 11 15,-10 2-11-15,0-3 0 0,-2 4 0 0,-7-4 8 16,-2 3 14-16,-1 3 2 0,1-2 1 0,5-1 0 0,6 3-25 0,7-3 0 16,5-3 0-16,6 4 0 0,6-1 9 0,9-2-9 15,6 2 10-15,12 0-10 0,9-5 0 0,9 0 0 16,12 0 0-16,11-3 0 0,13-2 0 0,2 2 11 16,13-5-2-16,-1 0 0 0,10 3-17 0,-1-3-4 15,0 0-1-15,-2 0 0 0,-1 0 13 0,-6 0 0 16,-8 2 0-16,-7-2 0 0,-11 3 0 0,-9-3 0 15,-12 0 8-15,-7 0-8 0,-11 3 32 0,-9-3-1 16,-17 2 0-16,-13 4 0 0,-12 1 25 0,-12 1 4 16,-8 6 2-16,-12-1 0 0,-7 3-43 0,-8 0-9 15,-3 2-2-15,-4 3 0 0,-2-2-8 0,9 2 0 0,3-2 9 0,5-4-9 16,16 4 0-16,11-6 0 0,12 0 0 0,7 1-8 16,11-1-4-16,9-3-1 0,12-2 0 0,9 0 0 15,6 0-8-15,18-2-2 0,8-4 0 0,13-2 0 31,14-2-9-31,4-4-3 0,5-2 0 0,4 6 0 0,5-9 15 0,0 8 2 0,-8-2 1 0,-4-3 0 16,-5 0 17-16,-10 0-10 0,-5 3 10 0,-12 0-8 16,-10-1 21-16,-8 1 5 0,-9 2 1 0,-6 1 0 15,-12-3 38-15,-6 5 8 0,-9 0 2 0,-8 2 0 16,-10 3-20-16,-6 1-4 0,-8 2-1 0,-4 2 0 16,-2 1-42-16,2 2 0 0,0 3 0 0,4 0-11 15,2 0 11-15,7 2 8 0,2-2-8 0,3 0 11 16,7-3-11-16,8 3-9 0,6-3 9 0,9 1-13 15,0-1-11-15,15-3-3 0,3 1 0 0,12 0 0 16,3-6-2-16,5 5-1 0,4-7 0 0,6-3 0 0,2 0 10 16,1 0 1-16,3-3 1 0,-4 1 0 0,-5 2 18 0,-6 0 12 15,-3 0-1-15,-9 2-1 0,-4 1-10 0,-5 2 0 16,-6 3 0-16,-9 6-735 16,-11 1-149-16</inkml:trace>
  <inkml:trace contextRef="#ctx0" brushRef="#br0" timeOffset="95005.614">8039 15671 1558 0,'-9'-16'34'0,"9"16"7"0,0-5 2 0,-3-3 1 0,-6 3-35 0,6-3-9 0,6 0 0 0,-3 3 0 16,-9-3 59-16,6 2 9 0,6 1 3 0,-3 5 0 15,6-2-11-15,-6 2-1 0,0 0-1 0,3-6 0 16,12 4-17-16,-6-1-3 0,-9 3-1 0,8-8 0 15,10 3-1-15,3-3 0 0,-6-3 0 0,6 1 0 16,3-4-19-16,5-1-4 0,1-4-1 0,9-5 0 0,3-2-12 16,5-6 0-16,-2-2 0 0,8-9 0 0,4 4 0 0,3-4 0 15,-1 1 0-15,1-6 0 0,-1 3 8 0,-2 0-8 16,2 0 0-16,1 0 9 0,-4 0 2 0,-2 6 0 16,-1-1 0-16,-2 3 0 0,-6 3 6 0,-1-1 2 15,-2 3 0-15,0 1 0 0,-1 2-3 0,-2-1-1 16,-3 4 0-16,0 0 0 0,2 2-7 0,-5 3-8 15,0-1 11-15,-1 1-11 0,-5 3 8 0,3-1-8 16,-6 1 0-16,-3 4 0 0,-4 1 8 0,1 3-8 16,-3 2 9-16,-6 2-9 0,3 1 0 0,-6 0 8 15,0 2-8-15,-6 3 0 16,0 0-80-16,0 0-20 0,-3 11-3 0</inkml:trace>
  <inkml:trace contextRef="#ctx0" brushRef="#br0" timeOffset="95840.077">9182 16661 1190 0,'0'0'33'0,"0"0"9"0,0-5-34 16,0 5-8-16,6-3 0 0,-3-8 0 0,-1 3 100 0,1-5 19 0,0 5 3 0,0 0 1 15,0-2-37-15,3 2-7 0,-3-3-2 0,-3-2 0 16,6 8-26-16,-3-3-6 0,3-6-1 0,-3 7 0 15,3-1-21-15,0-3-5 0,0 3-1 0,-3 0 0 16,3 3 0-16,-3 0 0 0,3-3 0 0,-3 2 0 16,0 4-5-16,-3 2-2 0,0 0 0 0,6-3 0 0,-3-2-1 0,-3 5 0 15,0 0 0-15,6-3 0 0,0 3 2 0,0-5 0 16,-3 2 0-16,3 1 0 0,0-6-11 0,2 5-11 16,-2-2 3-16,6-3 0 0,0-3 8 0,0-2 9 15,0 0-1-15,3-1-8 0,3-4 20 0,3 2-4 16,2-8 0-16,7-2 0 0,-3-6 1 0,6 6 0 15,2-9 0-15,1-2 0 0,3 3 5 0,0-3 1 16,2-3 0-16,1 0 0 0,0 3 1 0,2 0 0 16,1 0 0-16,-3 3 0 0,-1-3 4 0,-2 8 0 15,-3 0 1-15,-1-1 0 0,-2 4-8 0,-3 2-1 16,-3 3-1-16,-1-3 0 0,-2 6-7 0,-3-1 0 0,-3 3-1 16,0-2 0-16,-3 5-11 0,0-1 0 0,-4 1 0 0,-2 0 0 15,3 0 0-15,-3 2 10 0,-3 0-10 0,0 1 10 16,0-1-10-16,3 1 10 0,-6-1-10 0,3 3 10 15,-3-2-10-15,-3 2 0 0,0 0 0 0,-3 2-829 16,3-2-161-16</inkml:trace>
  <inkml:trace contextRef="#ctx0" brushRef="#br0" timeOffset="96404.559">9101 15597 1814 0,'18'-18'40'0,"-6"10"8"0,3-5 1 0,3-3 3 0,6-3-42 0,-1-2-10 0,7-3 0 0,-3-2 0 16,6-3 32-16,-1-3 5 0,-2 0 1 0,3 0 0 15,6 1-12-15,-1-1-2 0,1 0-1 0,3 0 0 16,-4 1 5-16,4 1 0 0,-3-1 1 0,2-1 0 15,-2 0 5-15,0 0 1 0,-1 3 0 0,4 0 0 16,-3 3-19-16,-6 2-3 0,-1 5-1 0,-5-2 0 16,-3 3-4-16,-6 2 0 0,0 0-8 0,-6 5 12 15,-4 1-4-15,1 5-8 0,-6-3 11 0,-3 2-11 16,0 1-20-16,0 5-10 0,0 0-2 0,0 0-982 16</inkml:trace>
  <inkml:trace contextRef="#ctx0" brushRef="#br0" timeOffset="96838.565">9667 14473 1278 0,'0'0'28'0,"0"0"5"0,-3 2 2 0,-3-2 1 16,3 6-28-16,3-6-8 0,0 5 0 0,0 3 0 15,0 5 44-15,3 0 8 0,3 9 2 0,-3 1 0 0,6 4-15 0,-6 5-3 16,3 7-1-16,-3 4 0 0,3 9-11 0,-3 4-1 16,-1 2-1-16,-2 6 0 0,-2-1-12 0,2 3-2 15,-6 6-8-15,0-3 12 16,-3-1-34-16,3-1-7 0,-3-4-2 0,0-5 0 15,0-2-26-15,0-3-6 0,3-8-1 0,-3 0-368 16,6-11-75-16</inkml:trace>
  <inkml:trace contextRef="#ctx0" brushRef="#br0" timeOffset="97373.233">9729 14319 2185 0,'0'0'48'0,"6"3"9"0,3-6 3 0,6 1 2 0,6-4-50 0,3 1-12 0,2 0 0 0,7-1 0 16,3 1 0-16,3 0 0 0,2 0-12 0,1 2 12 15,0 0-13-15,-1 1 4 0,4-1 1 0,-3 3 0 16,2 0 8-16,-2 0 8 0,0 0-8 0,-4 3 11 15,1-3-11-15,-6 2 10 0,-3 1-10 0,-7 0 10 16,-2 2-10-16,-3 0 8 0,-6 3-8 0,-3 0 8 16,-3 5 12-16,-9 6 1 0,0-1 1 0,-3 9 0 15,-9-1 18-15,0 6 3 0,-3 2 1 0,-3 3 0 16,1-2-20-16,2 4-3 0,-3-1-1 0,3 4 0 0,3-2-12 0,3 2-8 16,-6-2 10-16,7-1-10 0,-1 4 0 0,3-4 0 15,3 1 0-15,0-3 0 0,3 0 0 0,0 0 0 16,3-3 0-16,3 4 0 0,-3-4 0 0,6-2 0 15,0 2 0-15,3-2 0 0,-3 0 0 0,3-1 0 16,2-2 0-16,1-2 0 0,-3-1 0 0,3-2 0 16,0 3 0-16,-3-6 0 0,0 0 0 0,0 0 0 15,0-2 0-15,-6-3 0 0,3 2 9 0,-6-5-9 16,0 3 8-16,-3-3-8 0,0-2 13 0,-6 2-2 16,0 0-1-16,-3-5 0 0,0-2 8 0,0-1 2 15,-3-2 0-15,0-3 0 0,-5 0 6 0,-1-3 2 16,0-2 0-16,-3-3 0 0,-3-3-28 0,1-2 0 0,-7-3 0 0,0 0 0 15,-6-5-11-15,-5 2-7 0,-1-2-2 0,-6 5 0 32,1 3-32-32,-4 3-6 0,4 4-2 0,-4 4-1065 0</inkml:trace>
  <inkml:trace contextRef="#ctx0" brushRef="#br0" timeOffset="100443.803">12039 15468 1807 0,'-6'-8'40'0,"6"8"8"0,0-8 1 0,3 2 2 0,0-2-41 0,0 1-10 16,3-1 0-16,6 0 0 0,0-3 49 0,6 0 8 15,0-2 2-15,5 0 0 0,7 0-26 0,3-6-5 16,6 6 0-16,2-5-1 0,4 2-6 0,0-3-1 16,2 1 0-16,4 2 0 0,2-3 6 0,4 1 1 15,-1 2 0-15,1 0 0 0,-6 0-4 0,2 3-1 16,1-3 0-16,-4 3 0 0,1-1 8 0,-3 1 2 15,-1 0 0-15,1 2 0 0,-4 1-18 0,-5-1-3 16,-3 1-1-16,0-1 0 0,-4 3-10 0,-2-2-9 16,0-1 9-16,0 0-13 0,-4 1 13 0,-2-1 0 15,0 3 12-15,-3 0-12 0,0-2 0 0,-6 2 0 0,-1 0 0 0,-5 3 0 16,0-3 0-16,0 2 0 0,-6 4 0 0,3-4 10 16,-6 6-2-16,0 0-8 0,-6-5 12 0,6 5-4 15,-6-2-8-15,-3 2 0 0,3 0 0 0,-3 0 8 31,1 5-71-31,-1-3-14 0,3 4-3 0</inkml:trace>
  <inkml:trace contextRef="#ctx0" brushRef="#br0" timeOffset="101824.221">13358 15208 1429 0,'0'0'31'0,"0"0"6"0,0 0 2 0,0 0 2 0,0 0-33 0,6-5-8 0,-3-3 0 0,3 3 0 16,0-6 81-16,2 1 15 0,-2-1 2 0,6-2 1 16,0-3-63-16,6-3-13 0,0 1-3 0,3-3 0 15,3 0-4-15,2-3 0 0,1-5-1 0,6-1 0 16,0-4 37-16,2 0 8 0,4-3 2 0,3 2 0 16,-1-4 6-16,4 2 2 0,3-3 0 0,2 0 0 15,7-2-28-15,2-1-6 0,4-1 0 0,-4-4-1 16,7 3-23-16,-4-3-4 0,4 3 0 0,-4-2-8 15,4 2 9-15,-4-3-9 0,-2-2 0 0,-4 2 9 16,4-2-9-16,0 0 0 0,-4 2 0 0,1 0 0 16,-1 3 20-16,-5 3-2 0,-7-3 0 0,-2 5 0 0,-3 3-1 15,-3 3 0-15,-7 0 0 0,1 4 0 0,-6 1-6 0,0 8-2 16,-6 0 0-16,-4 5 0 0,1 3-1 0,-6 2-8 16,0 1 12-16,-3 2-4 0,-6 3-8 0,0-1 0 15,0 6-10-15,0 0 10 16,-3 6-160-16,-3 1-27 0,0 4-5 0</inkml:trace>
  <inkml:trace contextRef="#ctx0" brushRef="#br0" timeOffset="102497.686">14456 15163 1717 0,'0'-8'37'0,"0"3"8"0,3-3 2 0,3 0 2 0,3-2-39 0,6-4-10 0,-3-2 0 0,6-5 0 16,2 0 100-16,4-3 17 0,3-2 4 0,3-3 1 15,5-6-24-15,1-4-5 0,6-4-1 0,3-2 0 16,8-2-38-16,4-1-8 0,-1-5-2 0,4 0 0 16,-1-5-12-16,1 0-4 0,-1 0 0 0,1-1 0 15,-4 7-19-15,-2 1-9 0,-6 4 8 0,-4 2-8 16,-5 5 12-16,-6 0-4 0,-7 3 0 0,1 3 0 16,-6 5-8-16,-3 2 12 0,-3 3-12 0,-6 3 12 15,0 3-12-15,-3 2 8 0,0 3-8 0,0 5 8 16,0 0-8-16,-6 0 0 0,0 8 0 0,0-3 0 15,0 3-21-15,0 0 0 0,0 0 0 0,0 0 0 16,-6 8-31-16,3 3-5 0,-3-3-2 16,0 8-718-16,-3-1-144 0</inkml:trace>
  <inkml:trace contextRef="#ctx0" brushRef="#br0" timeOffset="103063.267">14340 16005 1324 0,'9'-11'29'0,"0"6"7"0,0-3 0 0,6 0 1 0,2-3-29 0,1-2-8 0,0-3 0 0,3-2 0 15,3 2 53-15,0-3 10 0,2-2 1 0,4 0 1 16,-3-5 5-16,3-1 1 0,-3 1 0 0,2-6 0 16,1 0 13-16,6-8 2 0,3 3 1 0,-1-5 0 0,4-3-15 0,6 0-4 15,2-8 0-15,1-2 0 0,-1-6-30 0,4-3-6 16,5 1-2-16,1-3 0 0,2-1-18 0,1 4-4 15,-4 2-8-15,4 0 12 0,-6 6-4 0,-1 2 0 16,-2 0-8-16,-7 5 12 0,1 3 5 0,-6 0 1 16,-1 3 0-16,-2 0 0 0,-9 7 7 0,2 3 2 15,-5 1 0-15,-6 2 0 0,-3 5-11 0,-3 0-1 16,0 3-1-16,-3 0 0 0,-3 5-14 0,0 3-13 16,-7 2 2-16,1 0 1 15,3 3-92-15,-6 3-18 0,0 0-4 0,0 0-604 16,0 5-120-16</inkml:trace>
  <inkml:trace contextRef="#ctx0" brushRef="#br0" timeOffset="103532.832">15260 13605 1364 0,'0'-11'30'0,"0"11"6"0,0 0 2 0,0-8 0 0,3 3-30 0,-3-6-8 16,3 1 0-16,3-1 0 0,-3 1 20 0,0 2 4 16,-3 3 0-16,0 5 0 0,0 0 56 0,-3-6 11 15,3 6 2-15,0 0 1 0,0 0-21 0,-6 6-4 16,3 1-1-16,-3 7 0 0,3 4-35 0,0 6-7 15,0 5-2-15,0 6 0 0,3 2-16 0,0 2-8 0,0 9 8 0,-3-1-8 16,3 9 0-16,-3 0 0 0,0 2 8 0,-3 3-8 16,0-3 0-16,-3 3 0 0,0-3 9 0,0 0-9 15,0 0 0-15,0-7 0 0,0-4-10 0,0-7 10 16,-2-6-12-16,5-2 4 0,0-5 8 0,3-4-13 31,0-7-23-31,3-3-4 0,3-5 0 0</inkml:trace>
  <inkml:trace contextRef="#ctx0" brushRef="#br0" timeOffset="104031.313">15298 13589 2253 0,'0'0'49'0,"0"0"11"0,0 0 1 0,0 0 3 0,0 0-51 16,0 0-13-16,6-3 0 0,0-2 0 0,6 2 0 0,0 1 0 15,0-1 0-15,3 3 0 0,3-3 14 0,3 3-3 16,2 3-1-16,4-3 0 0,3 3 0 0,3-1 0 16,-1-2 0-16,1 0 0 0,3-2 5 0,3-1 1 15,-4-2 0-15,1 2 0 0,0-2-8 0,-3 5-8 16,-1-3 11-16,-2 6-11 0,-3-3 9 0,-3 5-9 16,-4-2 0-16,-5 2 9 0,-3 0-1 0,-3 3-8 15,0 0 12-15,0 3-4 0,-6 2 13 0,0 0 3 16,0 6 0-16,-3 2 0 0,-3 3 0 0,0 2 0 15,-3 1 0-15,3 2 0 0,0 3-12 0,0 2-3 16,0 3 0-16,0 0 0 0,3 3-9 0,0-1 0 0,3 1 0 0,0 0 0 16,0 0 18-16,3-1-2 0,0-2 0 0,0 0 0 15,-3-2-16-15,6-4 0 0,-3-1 0 0,0-4 0 16,-3-2 0-16,0 0-19 0,0-6 4 0,0 1 1 16,0-6 14-16,-6 0 10 0,0-2-2 0,0-3 0 15,0-3 7-15,-3 3 1 0,-3-5 0 0,0-1 0 16,-3 3-16-16,-3-2 9 0,-3-3-9 0,0 3 8 15,-2-1-8-15,-7-2 12 0,3 3-12 0,-6 0 12 16,0-1-4-16,-2 1 0 0,-4-3 0 0,0 0 0 16,1-3-8-16,-4 3 8 0,0-5-8 0,0 0 8 15,-2-1-8-15,2 1 0 0,-3 0 0 0,7-3 8 16,2 3-60-16,0 2-13 0,3 0-3 16</inkml:trace>
  <inkml:trace contextRef="#ctx0" brushRef="#br0" timeOffset="110156.791">4136 15835 1418 0,'0'0'40'0,"0"0"9"0,0 0-39 0,-6-2-10 0,0-1 0 0,6 3 0 16,0-5 101-16,0 5 19 0,3-6 3 0,0-1 1 15,0-1-52-15,0-3-11 0,3 0-1 0,3 1-1 16,3-1-21-16,-3 1-4 0,3-6-1 0,0 0 0 16,3 0-19-16,0 0-4 0,2-5-1 0,1 2 0 0,3-2-9 0,3 0 0 15,-3 0 0-15,0 0 8 0,-1 0-8 0,1 2 0 16,0 1 0-16,-3-1 0 0,0 6-8 0,-3 0-4 15,3-1-1-15,-4 1 0 0,4 8 13 0,-3-3-12 16,0 3 12-16,3 2-12 0,3-2 3 0,-3 2 1 16,0 3 0-16,-1 0 0 0,4 0 8 0,0 3-10 15,-3-1 10-15,3 4-10 0,0-1 10 0,-4 0 0 16,4 3 0-16,-3 3-8 0,3-1 8 0,-6 4 0 16,3-1 0-16,-6 3-8 0,0 0 8 0,-1 2 0 15,-2-5 0-15,0 8 0 0,-3-2 0 0,-3-1 0 16,-3 4-9-16,3-4 9 0,-3 3 0 0,-3-2 0 15,0-1 0-15,3 1 0 0,-3-1 0 0,-3-2 0 0,3 3 0 0,-3-3 0 16,3 0 0-16,-3-3 0 0,6 0 0 0,-3 0 0 16,1-5 0-16,2 3 0 0,0-3 0 0,0 0 0 15,0-8 0-15,0 0 0 0,0 0 0 0,0 5 0 16,0-5 8-16,0 0-8 0,0 0 8 0,5 0-8 16,1-3 9-16,-6 3-9 0,3-8 10 0,3 0-10 15,-3-5 9-15,3 5-9 0,-3-5 8 0,0 0-8 16,0 2 0-16,0-5 8 0,0 3-8 0,-3-3 0 15,3-5 0-15,0 8 0 0,3-3 0 0,-3-3 0 16,0 1 0-16,3-3-9 0,0 2 9 0,6-2 0 16,-3 3-14-16,0-1 4 0,0 1 1 0,0 4 0 15,2-2 1-15,1 3 0 0,-3 0 0 0,3 2 0 16,0 3 8-16,0 0-12 0,0 3 12 0,0 0-12 16,0 0 12-16,-3 2-8 0,3 3 8 0,-4 0-8 15,4 0 8-15,0 3 14 0,-3 2-3 0,6-2-1 0,-3 2-10 0,0 0 0 16,3-2 0-16,0 2 0 0,0 3 0 0,-1 0 0 15,1 0 0-15,-3 0 0 0,3-3 0 0,0 3 0 16,3 3 0-16,-3-3 0 0,-3 2 0 0,3 1 0 16,-4-1-12-16,4 4 12 0,-3-1 0 0,0 0 0 15,-3 0 0-15,-3 0 0 0,3 3 0 0,-6 3 0 16,0-3 0-16,0 2 0 0,0-2 0 0,0 5 0 16,0-2 0-16,-3 2 8 0,3-2-8 0,-3-1 0 15,3 1 0-15,-3-4 0 0,-3-1 0 0,3-1 8 16,0-3-8-16,0-2 0 0,0 0 8 0,0-8-8 15,0 0 0-15,0 0 8 0,0 0 6 0,0 0 1 16,0-8 0-16,-3 3 0 0,6-8-1 0,-3 0 0 0,0-9 0 16,3 1 0-16,-3-5-14 0,6-1 11 0,0-2-11 15,3 3 10-15,-3-1-10 0,5-2 0 0,-2 0-10 0,3 3 10 16,3-1-12-16,0 3 3 0,0 1 1 0,0 1 0 16,0 1 8-16,0 3-10 0,-1 2 10 0,4-3-10 15,0 4 10-15,-3 1-10 0,6 1 10 0,-3 0-10 16,3 2 2-16,-4 3 0 0,4 3 0 0,-3 0 0 15,0 2 8-15,3 0 9 0,-3 3-1 0,3 3-8 16,-4 0 17-16,1 5-3 0,0-3-1 0,0 6 0 16,-3-4-5-16,0 7-8 0,-3-4 11 0,3 4-11 15,-7 1 11-15,1-1-11 0,0 4 10 0,-3 1-10 16,3-3 11-16,-6 2-11 0,0-5 12 0,0 8-12 16,-3 1 12-16,0-1-4 0,0 0 0 0,-3 0-661 15,0 0-132-15</inkml:trace>
  <inkml:trace contextRef="#ctx0" brushRef="#br0" timeOffset="111341.66">3993 15949 1659 0,'0'0'36'0,"-9"-3"8"0,4 3 2 0,5 0 1 0,-6-2-38 0,-3-1-9 16,3-2 0-16,0 2 0 0,-3-2 103 0,3 0 18 15,0 2 4-15,-3-2 1 0,3-1-57 0,-3 4-11 16,0-1-2-16,0-2-1 0,0 2-37 0,-3 3-7 0,1-2-2 0,-4-1 0 16,-3 6-9-16,3-1 0 0,0 6 9 0,-6-3-9 15,0 9 0-15,-5-1 0 0,-1 5 0 0,0 1 8 16,-3 5-8-16,0 0-10 0,-2 7 10 0,5-4-13 15,0-1 13-15,6 9 0 0,0-4-10 0,4 1 10 16,5 2 0-16,6-2-11 0,0-3 11 0,3 0-8 16,3-2 8-16,6 2-12 0,3-5 12 0,0-6-12 15,0 6 12-15,2-3 0 0,7-2 0 0,3-3-8 16,0-3 8-16,3-2-13 0,-3-4 5 0,5-1 8 16,1-4-11-16,0-2 11 0,0-2-8 0,-3-4 8 15,-1 6 0-15,1-7 0 0,-3-4 0 0,0 3 0 16,-3 0 0-16,0 0 0 0,-4-2 8 0,-2 4-8 0,-3 1 10 0,0 0-2 15,-3 2-8-15,-6 3 12 0,0 0-12 0,0 0 9 16,0 0-9-16,0 0 8 0,-6 0 1 16,-3 5 0-16,3 1 0 0,-3 2 0 0,1-1-9 0,-1-1 0 15,-3 7 9-15,3-5-9 0,0-3 0 0,0 8 0 16,-3-2 0-16,0-3 8 0,0 0-8 0,3 0 0 16,-3 2 0-16,0-2 8 0,-2 3-8 0,-1 2 0 15,0 0 0-15,-3 1 0 0,0 2 0 0,-6-1-8 16,3 4 8-16,1-3-12 0,-1 5-1 0,0 3-1 15,3-3 0-15,0-3 0 0,0 9 14 0,9-6 0 16,3-2 0-16,0-1 0 0,4 6 0 0,-1-3 0 16,6-5 0-16,-3 0 0 0,2 0-14 0,4 0-3 0,6-6-1 0,0-5 0 15,3 3 18-15,3-2 14 0,3-6-2 16,3-3-1-16,-4-2-11 0,4-1-12 0,3 1 2 0,-3-3 1 16,3-5 9-16,-6 5 11 0,-1-2-3 0,-2 2 0 15,-3 2-8-15,-3-2 0 0,-3 0 0 0,-3 3 0 16,0 0 9-16,-6 5 0 0,0 0 0 0,-9-3 0 15,-3 6 1-15,-3-3 0 0,-3 8 0 0,0-3 0 16,-5 8-10-16,-7 1 0 0,0-1 0 0,0 11 0 16,1-3 0-16,-4 0 0 0,3 3 0 0,0 2 0 15,0 1-8-15,7-1 8 0,2-2 0 0,6 2 0 16,3-4 0-16,6-1 0 0,3 2-9 0,6-1 9 16,0-4-8-16,6 9 8 0,3-9-12 0,0 3 12 15,9 6 0-15,5-3 0 0,4 2 0 0,6-5 0 16,-3 8 0-16,5-5 0 0,-2 0 0 0,3-3 9 15,-1-2-9-15,4 7 0 0,0-7 9 0,5-1-1032 16</inkml:trace>
  <inkml:trace contextRef="#ctx0" brushRef="#br0" timeOffset="112678.576">14286 15081 1105 0,'3'-10'24'0,"-3"4"4"0,0-2 2 0,3-2 2 0,-3 2-32 0,3-3 0 0,0-2 0 0,0 0 0 15,-3-3 58-15,3-3 5 0,3 1 1 0,-6-3 0 16,3 0 35-16,3-1 7 0,-3 4 2 0,3-3 0 15,0 2-45-15,3-2-9 0,0 3-2 0,0 2 0 16,6-3-33-16,-3 3-7 0,2 0-2 0,1-2 0 16,3 2-10-16,0 0 0 0,6 0 0 0,-3 0 8 15,6 1-8-15,-1 1 0 0,1 1 0 0,0 0 0 0,0 0-9 0,2 2 9 16,1 3 0-16,0 3 0 0,3-3 0 0,-1 3 0 16,1 5 0-16,3 0 0 0,0 2 0 0,-1 1 0 15,4 5 0-15,0-3 0 0,-4 6 0 0,4 2 0 16,-6 0 0-16,0 0 0 0,-4 3 0 0,1 0 0 15,-3 3 0-15,-3 2 0 0,0 0 0 0,-7 0 0 16,1 0 0-16,0 3 0 0,-9 0 0 0,3 0 8 16,0 2-8-16,-3-2 9 0,-3 2 7 0,-3-2 0 15,3-3 1-15,-3 3 0 0,0-3-6 0,-3-2-2 16,-3-1 0-16,3 1 0 0,3-3 12 0,-3 0 3 0,-3 2 0 0,3-5 0 16,0 1-10-16,0-4-2 0,0 1 0 0,0-3 0 15,0 0-20-15,0 0-5 0,0 0-1 0,0-8-943 16</inkml:trace>
  <inkml:trace contextRef="#ctx0" brushRef="#br0" timeOffset="113261.701">15480 14991 1825 0,'0'-13'40'0,"3"8"8"0,-3-3 1 0,-3 0 3 0,3-5-41 0,3-1-11 15,-3 1 0-15,3-5 0 0,-3 4 0 0,3-4 8 16,0-1-8-16,0 4 8 0,3-4-8 0,0 1 0 16,0-1 0-16,6 3-11 0,0-2 11 0,2-1-13 15,1 3 5-15,3-2 8 0,3-1-12 0,3 1 12 16,3-1-10-16,-1 1 10 0,7-6 0 0,-3 5 0 16,6-2 0-16,-1 3 0 0,4-1 0 0,3 1 0 0,-4-1 0 0,1 3 0 15,-3-2 8-15,3 4 0 0,-7 1 1 0,4 5 0 16,-3 0-1-16,-1 3 0 0,-2 2 0 0,-3 1 0 15,-3 4 2-15,0 1 0 0,-1 2 0 0,1 1 0 16,0 4-10-16,-3 1 12 0,-3 2-12 0,0 3 12 16,-1 2-12-16,-2 1 0 0,0-1 9 0,0 4-9 15,-3-1 0-15,-3 0 9 0,3 0-9 0,-3 3 0 16,0 0 12-16,0-3-12 0,-3 3 12 0,0-1-12 16,2-1 15-16,1-1-4 0,0 0-1 0,-3-2 0 15,-3-1-10-15,3 1 12 0,0-4-12 0,-3 1 12 16,0-2-3-16,0-1 0 0,-6 0 0 0,6-2 0 15,-3-1 7-15,0-5 0 0,-3 3 1 0,3-8 0 16,0 0 0-16,-3 6 0 0,3-6 0 0,0 0 0 16,0 0-17-16,0 0-12 0,0 0 1 0,6-6-941 15</inkml:trace>
  <inkml:trace contextRef="#ctx0" brushRef="#br0" timeOffset="113693.979">16358 15020 1306 0,'6'-10'28'0,"-3"5"7"0,3-3 1 0,6-3 1 0,0-2-29 0,6-3-8 0,-1-5 0 0,4 0 0 16,3-3 53-16,3-3 10 0,-3-2 1 0,8 0 1 16,4-3-5-16,3 1-2 0,-3-1 0 0,2-3 0 15,4 4-30-15,-3-4-5 0,2 6-2 0,-2 0 0 16,-6 0-9-16,8 3-3 0,4 2 0 0,-3 3 0 16,-7-1 7-16,7 7 0 0,9 4 1 0,-4 3 0 15,1 0-4-15,-6 5-1 0,-1-2 0 0,-2 5 0 16,6 3-3-16,-7 5-1 0,-5 0 0 0,6 5 0 15,3 0-8-15,-1 3 12 0,-8 2-12 0,3 4 12 16,-1-1-12-16,1 0 0 0,-3 3 0 0,0-6 0 16,-1 3 0-16,-5 1 0 0,0-4 0 0,-3 3 0 15,0-2 8-15,-7-1-8 0,1 1 0 0,-6-1 8 16,0 1 6-16,-3-3 1 0,0-3 0 0,-3 0 0 0,-3 1 9 0,3-1 1 16,-3-3 1-16,-3 1 0 0,0-1-10 15,3-2-1-15,0 0-1 0,0-2 0 0,0 2-14 0,0-3-18 16,3-2 4-16,3 2-962 15</inkml:trace>
  <inkml:trace contextRef="#ctx0" brushRef="#br0" timeOffset="114796.438">13825 15621 1190 0,'-18'-13'33'0,"9"7"9"0,-3 1-34 0,0 0-8 0,-5 0 0 0,-1-1 0 15,0 1 20-15,-3 0 1 0,-3-3 1 0,3 5 0 16,-2-2 74-16,-1 0 14 0,0-1 3 0,-3 6 1 15,0-2-5-15,4 2-1 0,-4 2 0 0,0-2 0 16,0 6-67-16,0-1-13 0,4 3-4 0,-7 5 0 16,-3 0-24-16,0 3 8 0,1 3-8 0,-1-1 0 15,0 9 0-15,3 2 8 0,4 0-8 0,-1 5 0 16,-3 1 0-16,3 2 0 0,0 2-14 0,4 4 5 16,-1-4 9-16,0 1 0 0,0 0 0 0,6 2 0 0,0 0 0 0,4-2 0 15,2 2 0-15,3-2 0 0,3-3 0 16,0 0 8-16,3-2-8 0,3-1 11 0,3 0-11 0,0-2 0 15,3 0 0-15,3-3 8 0,3-3-8 0,-1-2 0 16,7-3 0-16,-3 1-11 0,6-4 19 0,0-5 3 16,0-2 1-16,3 0 0 0,2-6 12 0,-2 3 4 15,3-6 0-15,0-2 0 0,-1 0-13 0,1-2-3 16,0-1 0-16,-3-2 0 0,0 0 2 0,0 2 0 16,-7-2 0-16,1-3 0 0,-3 2-6 0,0 1-8 15,-3-3 11-15,-6 8-11 0,-6 0 16 0,0 0-4 16,0 0-1-16,0 0 0 0,0 0 8 0,-6 0 1 15,-3 5 1-15,-3-2 0 0,-3 2-21 0,-6 6-16 0,-2-3 2 0,2 0 1 16,-3 2 5-16,0 4 8 0,-3-1-13 0,0 0 5 16,1 0-13-16,-1 1-3 0,0-1 0 0,-3 0 0 15,4 0 13-15,-1 6 3 0,0-3 0 0,0 2 0 16,-3-5-2-16,4 6 0 0,-4 2 0 0,3 3 0 16,0-3 10-16,1 6-10 0,-1 4 10 0,3-4-10 15,3-1 10-15,0 6-10 0,6 0 10 0,0-3-10 16,7 3 10-16,-1-1-12 0,3 4 12 0,3-6-12 15,6 5 12-15,3-7 16 0,0 10-4 0,5-3-1 16,4 0-25-16,6-2-5 0,0 0-1 0,3 2 0 16,3-2 20-16,2-3 0 0,-2-2 0 0,0-6 0 15,0 0 0-15,0-2 0 0,-4-1 0 0,4-5 9 16,-3 1 7-16,0-7 2 0,0-1 0 0,-4 2 0 16,1-3 7-16,0-5 2 0,0 0 0 0,0 0 0 15,-3 0-7-15,2-5 0 0,-2-3-1 0,0 0-727 16,-3-3-146-16</inkml:trace>
  <inkml:trace contextRef="#ctx0" brushRef="#br0" timeOffset="115794.909">17424 14923 1177 0,'-12'-8'25'0,"9"5"6"0,3 3 1 0,-3-8 2 0,-6 3-34 0,3 2 0 16,3-5 0-16,0 3 0 0,-3 0 52 0,0 2 4 15,0 0 1-15,6 3 0 0,0 0 4 0,0 0 1 16,-6 11 0-16,3-1 0 0,3 4-26 0,0 4-6 15,0 6-1-15,-3 0 0 0,0 2 15 0,0 3 4 16,0 3 0-16,0 5 0 0,-3 5-3 0,3 1 0 16,0 2 0-16,0 0 0 0,-3 5-30 0,1-2-7 0,-1 2 0 0,0 0-8 15,0-2 11-15,-3-6-11 0,3 0 10 0,3-4-10 16,3-4 0-16,-3-5 0 0,-6-5 0 0,6 0 0 16,3-8 0-16,-3-6-10 0,-3-5 0 0,6-5-602 15,0 0-121-15</inkml:trace>
  <inkml:trace contextRef="#ctx0" brushRef="#br0" timeOffset="116164.138">17305 14952 1962 0,'3'-24'43'0,"3"13"9"0,2 1 1 0,4-4 3 0,0 4-45 0,6-3-11 0,6-3 0 0,3 0 0 15,0 0 20-15,5 0 1 0,4-2 1 0,9 2 0 16,5 0 2-16,1 3 0 0,2 2 0 0,-2 0 0 15,-3 3-12-15,-1 3-1 0,-2 5-1 0,-3 0 0 0,-1 3-10 0,-8 5 8 16,0 0-8-16,-6 5 8 0,-4 3 2 0,-5 0 0 16,3 0 0-16,-6 5 0 0,0 3 6 0,3 2 0 15,-6 3 1-15,-1 0 0 0,1 6-17 0,0-4 10 16,-3 1-10-16,0 0 8 0,-3 2-8 0,0 1 10 16,0-1-10-16,0 0 10 0,-3 1-10 0,0 2 0 15,-3 3 0-15,0-6 0 0,3 3 0 0,-3-3 0 16,-3-2 0-16,3 0 0 0,-3 2 9 0,-3-5-9 15,0 1 10-15,-3-4-10 0,0 3 18 0,-3-5-2 16,-9 0-1-16,1-3 0 0,-4 3 4 0,-6-3 1 16,-3-3 0-16,-2-2 0 0,-4 0-7 0,-3-5-1 0,-5-1 0 15,-1-2 0-15,3-2-12 0,-11-1-18 16,-7 0 4-16,1-2 1 16,2-3-99-16,4 0-19 0,-1-6-4 0</inkml:trace>
  <inkml:trace contextRef="#ctx0" brushRef="#br0" timeOffset="116564.89">17245 14840 1587 0,'-18'3'35'16,"12"0"7"-16,-6-3 2 0,0 2 0 0,-2 1-35 0,2 0-9 0,6 2 0 0,0-2 0 0,6-3 0 0,0 0 0 16,0 0-12-16,0 0 12 0,0 0-11 0,9 0 11 15,3-6-8-15,5 1 8 0,10-3 53 0,0-2 16 16,0-6 3-16,3 0 1 0,8-5 3 0,1-6 0 16,-3-2 0-16,8-5 0 0,4-1-24 0,3-4-4 15,2-6 0-15,1-3-1 0,2 0-16 0,4-5-3 16,-1-2-1-16,1-1 0 0,2-2 8 0,4 0 1 15,-4 0 1-15,1-1 0 0,-4 4-23 0,-2 2-5 16,-3 5-1-16,-1 6 0 0,-5 2 2 0,-7 9 0 16,-2-1 0-16,-6 5 0 0,-3 4 0 0,-4 1 0 0,-2 4 0 0,-3 2 0 15,-3 3-10-15,-3 0 10 0,-3 5-10 0,0-3 10 16,-3 6-10-16,-1 2-9 0,-2 0 9 0,-6 3-13 31,0 0-114-31,0 8-22 0,0 3-5 0,-6 5-838 0</inkml:trace>
  <inkml:trace contextRef="#ctx0" brushRef="#br0" timeOffset="116864.931">18239 15018 1620 0,'9'-21'36'0,"-3"7"7"0,3-2 1 0,6-7 1 0,0-1-36 0,6-5-9 16,5-6 0-16,4-2 0 0,3-5 92 0,6-3 16 15,-1 0 3-15,10-5 1 0,6-3-48 0,-1-5-8 16,1 2-3-16,-4 3 0 0,1 3-21 0,0 2-4 16,-4 3 0-16,1 3-1 0,-4 2 2 0,-5 6 1 15,0 5 0-15,-6 2 0 0,-4 1-6 0,-2 7-2 16,-3 1 0-16,-6 2 0 0,0 5-14 0,-6 1-8 15,-4 4 8-15,-2 1-8 0,0 5 0 0,-6 0-12 16,0 0 2-16,3 8-729 16,-6 3-145-16</inkml:trace>
  <inkml:trace contextRef="#ctx0" brushRef="#br0" timeOffset="117248.83">18599 13787 1666 0,'0'0'36'0,"-9"-2"8"0,-2 2 2 0,2 2 2 0,3 1-39 0,-3 2-9 16,3 1 0-16,0 2 0 0,3 2 31 0,0 6 4 16,3 3 1-16,0 2 0 0,3 3 2 0,0 7 1 15,3 6 0-15,0 6 0 0,-3-1-12 0,-3 6-3 16,0 2 0-16,-3 3 0 0,3 0-12 0,-6 5-4 15,0 3 0-15,-3 0 0 0,-3 0-8 0,0-1 10 16,0-4-10-16,0-3 10 0,0-3-10 0,3-5 10 16,-2-5-10-16,2-1 10 0,0-4-10 0,3-6 0 15,-3-3 9-15,6-4-9 0,0-7 0 0,0-1-16 16,3-6 2-16</inkml:trace>
  <inkml:trace contextRef="#ctx0" brushRef="#br0" timeOffset="117615.612">18849 13750 2095 0,'0'0'46'0,"6"-8"10"0,6 3 1 0,0-3 2 0,0 0-47 0,3 0-12 0,3 0 0 0,0-2 0 16,6 2 54-16,-1 0 9 0,1 0 1 0,6 3 1 16,0 2-37-16,-1 0-7 0,1 1-1 0,0 4-1 15,0 1-19-15,0 2 0 0,-7 3 0 0,4 3 0 16,-3-1 0-16,-3 4-9 0,-3 2 9 0,-1 2-12 15,-5 1 12-15,0 4 0 0,-3 4 8 0,-3-1-8 16,-3 6 11-16,-3 3-3 0,0 2 0 0,0 5 0 16,0 0 10-16,-6 3 2 0,0 3 0 0,0-1 0 0,0 4-20 0,0 2-17 15,-3 2 3-15,6 1 1 0,-2-1 13 0,-1-2 0 16,0-2 0-16,-3-4 0 0,0 1 8 0,0-6 4 16,0-2 0-16,-3-3 1 0,0 0-13 0,-3-3 0 15,0-5 0-15,0-5 0 0,-8 0 15 0,-1-5 6 16,-3-4 2-16,-3-1 0 0,-2-4-2 0,-4-2 0 15,-3 0 0-15,0-3 0 0,1-2-5 0,-1 0-2 16,0-6 0-16,1-2 0 0,-1-6-14 0,0 3 0 16,1-5 0-16,2 2-792 15,0 1-164-15</inkml:trace>
  <inkml:trace contextRef="#ctx0" brushRef="#br0" timeOffset="118331.731">18379 15118 1179 0,'24'-16'33'0,"-6"8"8"0,3-5-33 0,5 0-8 16,10-5 0-16,3-1 0 0,6-2 92 0,2 0 17 16,4-1 3-16,-1-1 1 0,4-1-32 0,-1 3-6 15,1 0-2-15,0 2 0 0,-4 6-26 0,-2 2-6 16,-9 1-1-16,-4 4 0 0,-5 1-16 0,-9 2-3 15,0 3-1-15,-9 3 0 16,-6 0-36-16,-9 5-8 0,-6 2-2 0</inkml:trace>
  <inkml:trace contextRef="#ctx0" brushRef="#br0" timeOffset="119742.682">15156 13623 1285 0,'-18'-10'28'0,"12"5"5"0,-3-1 2 0,0 1 2 0,0 0-29 0,0-3-8 16,0 2 0-16,0 4 0 0,0-4 19 0,3 4 2 15,0-3 1-15,3 2 0 0,3 3-22 0,0 0 0 16,3-8 0-16,3 3-12 0,6-3 12 0,3 2 0 0,3-1 8 0,9-4-8 15,-1 0 32-15,13 1 3 0,6-1 0 0,8-2 0 16,4 2-5-16,8 1-1 0,1-3 0 0,5 2 0 16,10 0-17-16,2 1-3 0,6 2-1 0,7 0 0 15,-1-3-8-15,6 6 0 0,6-3 0 0,0 0 0 16,1 0 0-16,5 0 0 0,12 0 0 0,3 3 0 16,-6-3 0-16,3 0 0 0,3 0 9 0,-3 3-9 15,-6-3 0-15,-3 0-10 0,0 3 1 0,-3 0 0 16,-6-1-10-16,-9-2-1 0,-2 3-1 0,-10 0 0 15,-6 2 11-15,-5-2 10 0,-7-1-13 0,-5 4 5 16,-7-1-6-16,-2 3-1 0,-9 0 0 0,-10 0 0 16,-2 5-25-16,-6-2-4 0,-6 0-2 15,-6 2-550-15</inkml:trace>
  <inkml:trace contextRef="#ctx0" brushRef="#br0" timeOffset="120395.256">19242 13301 961 0,'6'15'20'0,"-3"-7"5"0,0 3 1 0,3 5 2 0,0 2-28 0,-3 4 0 0,3 1 0 0,-3 6 0 16,0 3 96-16,0 5 12 0,0 6 4 0,0 2 0 16,-3 2-36-16,0 6-8 0,-3 8 0 0,0 2-1 15,0 9-43-15,0-1-9 0,-3 1-2 0,3 2 0 16,0 5-13-16,3 1 0 0,-3 4 0 0,0-2 0 15,-3 0 0-15,0 6 0 0,0 2 0 0,0 5 0 16,-3-3 9-16,-2 4-1 0,-1-1 0 0,-3 3 0 16,-3 2-8-16,-3 1 8 0,3-6-8 0,-3 3 8 15,4 0-8-15,-1 0-11 0,0-3 3 0,0-5 0 16,0 3 8-16,3-6 0 0,0 0 0 0,0-2-8 16,4 0 8-16,2-1 0 0,-3-4 0 0,6-9-8 0,0 1 8 15,0-6 0-15,3-11 0 0,0 1 0 0,3-3 0 0,-3-8 0 16,3 0 0-16,0-6-8 0,0-7 8 15,0 3 8-15,0-6-8 0,0-8 11 0,-3 3-11 0,6-8 0 16,-3 2-12-16,0-10 12 0,0 5 0 0,0-2 0 16,-3-3 0-16,0 0 0 0,3-8-12 0,-3 5-2 15,0 0 0-15,-3-5 0 16,6 0-30-16,-3 3-5 0,-3-6-2 0,3 3 0 16,-3-5 19-16,0 2 4 0,0 1 1 0,0-1 0 0,0-2 15 0,-3 5 4 15,1-6 0-15,-1 6 0 0,-3-2 20 0,0-4 5 16,-3 6 1-16,0 0 0 0,0 0 32 0,-3 0 6 15,-3 0 2-15,4 0 0 0,-4 0-32 0,0 0-6 0,-6 6-2 0,0-4 0 16,-2 4-18-16,-7-1 0 0,0 0 8 0,-9 3-8 16,4 0 0-16,-13 3-9 0,-2-3 1 0,-13 5 0 15,-5 0-7-15,-7 6-1 0,-5-3 0 0,-6 2 0 32,-9 6-19-32,-7-3-4 0,-11 6-1 0,-3-1-396 0,-6 0-79 0</inkml:trace>
  <inkml:trace contextRef="#ctx0" brushRef="#br0" timeOffset="120493.505">15194 17867 1450 0,'-38'6'32'0,"-34"2"6"0,-20 5 2 0,-12 0 1 0,-4 0-33 0,-2 0-8 0,0 6 0 0,3-6 0 16,3 0 20-16,6 1 3 0,11-4 0 0</inkml:trace>
  <inkml:trace contextRef="#ctx0" brushRef="#br0" timeOffset="128263.25">7982 15518 1875 0,'0'0'41'0,"0"0"9"0,6 2 2 0,0 1 0 0,-6-3-41 0,12 3-11 0,9-1 0 0,0 1 0 15,2-6 8-15,1 1-8 0,0-4 12 0,3-1-4 16,2-4 2-16,4-5 0 0,0-2 0 0,6-4 0 15,2-9 8-15,4-4 2 0,6-4 0 0,2-4 0 16,10-2 2-16,-1-5 1 0,4 0 0 0,-1-6 0 16,10-2-6-16,2-3-1 0,0 0 0 0,4 0 0 15,-7 3 16-15,4-3 4 0,-1 0 0 0,0 3 0 16,-2 0 7-16,-4 2 1 0,-5 1 1 0,-1 5 0 16,-8 2 1-16,2 0 0 0,-5 6 0 0,-4 2 0 15,1 1-23-15,-6 4-5 0,-7 4-1 0,1 1 0 16,-9 7-17-16,-3-1 8 0,-7 5-8 0,-5 3 0 15,-3 3 0-15,-3 3 0 0,-6 2-12 0,-3 2 3 16,0 6-15-16,-9-2-2 0,-6 4-1 0,-6 4 0 16,-2 4-5-16,-7 3 0 0,-9 6-1 0,1 2 0 0,-4 6 16 15,-3-1 3-15,1 6 1 0,-1 0 0 0,-6 2 13 0,1 3-9 16,-4 5 9-16,1 1-8 0,-4 2 8 0,3 2 14 16,-2 4-3-16,-4 1-1 0,1-1-10 0,-1 4 0 15,-2 1 9-15,2-1-9 0,1 4 0 0,2-1 0 16,4-3 0-16,2-2 0 0,3 0 0 0,1-5 0 15,-1-1 0-15,6-4 0 0,1-1-11 0,2-2 11 16,0-6-13-16,1-2 5 0,2 0 8 0,6-6-10 16,-3 1 10-16,7-6-10 0,2-3 10 0,0 1 0 15,3-9 0-15,3 4 0 0,0-4 12 0,7-2-3 0,-1-3 0 16,3-2 0-16,0 2 6 0,3-2 1 0,3 0 0 0,3-3 0 16,0 0 1-16,0 0 1 0,0 0 0 0,0 0 0 15,9-8 0-15,0 0 0 0,0 0 0 0,3-3 0 16,2 1-10-16,1-3-8 0,0-3 9 0,3 0-9 15,3-3 8-15,3-2-8 0,2 3 0 0,1-6 0 16,0 0 0-16,6 0 8 0,0-2-8 0,-1-1 0 16,4-2 0-16,3-3 0 0,-4 1-9 0,4-4 9 15,3-2 0-15,-1 0 0 0,1-5 0 0,6-1 10 16,-4 4-10-16,4-4 0 0,0 4 9 0,-1-1-9 16,-2 0 12-16,0 1-3 0,-1-1 0 0,-2 3 0 15,3 0 3-15,-4 0 1 0,-2 0 0 0,-3 5 0 16,-1 6-2-16,-2-1-1 0,-6 6 0 0,-3 0 0 15,-6 2-2-15,-1 1 0 0,-2 5 0 0,-6-1 0 16,0 6 0-16,0-2-8 0,-6 5 12 0,0-1-4 16,-3 6-8-16,0 0 0 0,0 0 0 0,-9 3 0 15,-3 2-104-15,-6 3-17 0,-2 5-3 0,-7 6-993 16</inkml:trace>
  <inkml:trace contextRef="#ctx0" brushRef="#br0" timeOffset="-211492.923">15167 12293 1422 0,'-8'-16'40'0,"2"8"9"0,3-3-39 0,-3 1-10 15,0-1 0-15,0-5 0 0,0-2 96 0,0 2 16 16,-3-3 4-16,0 1 1 0,0-3-77 0,-3 2-15 15,-3-2-3-15,0 0-1 0,-5-1-7 0,-1 1-2 16,-3-2 0-16,-3 4 0 0,-3-2-12 0,-5 0 0 16,-1-3 0-16,-3 3 0 15,-5 0-30-15,-7 2-9 0,-6 0-1 0,-5 1-1 16,-10 2-52-16,1 3-11 0,-6-3-1 0,-1 3-1 16,-5-3 47-16,0-3 10 0,-1 3 1 0,-2 1 1 0,-3-1 61 0,-1 0 12 15,-2 3 2-15,-3-3 1 0,5 0 41 0,-5 3 8 0,0-3 2 16,-3 3 0-16,-1-3-4 0,-2 2-1 0,-9 1 0 0,3 3 0 15,-3 2-29-15,-3 0-6 0,-3 0 0 0,-6 5-1 16,0 3-29-16,-3 0-10 0,-6 3 0 0,3 2 9 16,0 0-21-16,3 3-5 0,-3 3-1 0,0-1 0 15,3 1 18-15,0 2 0 0,-3 3-8 0,3 0 8 16,0 5 0-16,3 3 0 0,5 0 0 0,-2 0 0 16,0-1 12-16,0 7 7 0,3 1 1 0,3 1 0 15,3 0-20-15,0 2-17 0,3-2 3 0,-3 2 1 16,5-2 13-16,4 3 0 0,0-4 0 0,6 4 0 15,5-4 0-15,4 4 0 0,0-3 9 0,2-1-9 16,7 1 10-16,6-3-10 0,5-2 10 0,7-1-10 16,11-2 18-16,6-6-2 0,4 1-1 0,2-6 0 15,3 0-15-15,9 1 0 0,12-1 0 0,6 0-922 16</inkml:trace>
  <inkml:trace contextRef="#ctx0" brushRef="#br1" timeOffset="-164522.861">7771 8681 1562 0,'15'0'34'0,"-15"0"7"0,0 0 2 0,0 0 1 0,6 3-35 0,-6-3-9 15,0 0 0-15,5 0 0 0,1 0 30 0,6-3 4 16,0 3 1-16,0-3 0 0,-3 1-15 0,3-1-2 16,0 3-1-16,3-3 0 0,0 1-8 0,0 2-1 0,-1-3-8 0,7 3 12 15,0-3-12-15,0 3 0 0,-6 0 8 0,12 0-8 16,2 3 10-16,4 0-1 0,-6-3 0 0,0 2 0 16,5 1 3-16,1-3 0 0,0 0 0 0,3-3 0 15,-7 3-12-15,4 0 0 0,-3-2 9 0,3-4-9 16,-4 4 0-16,-5 2 0 0,3-3-12 0,-6 1-539 15,0-1-107-15</inkml:trace>
  <inkml:trace contextRef="#ctx0" brushRef="#br1" timeOffset="-163527.501">14465 8774 1954 0,'0'0'43'0,"6"-3"9"0,0 0 1 0,3 1 3 0,6 2-45 0,-3 0-11 15,2 0 0-15,4 0 0 0,3 2 76 0,3 1 14 16,0 0 2-16,3 2 1 0,2-5-55 0,4 3-11 15,3-3-3-15,5 0 0 0,4 0-16 0,3 0-8 16,5 0 0-16,-2 0-700 16,0 0-147-16</inkml:trace>
  <inkml:trace contextRef="#ctx0" brushRef="#br1" timeOffset="-161904.719">7845 8832 1433 0,'0'0'40'0,"0"0"10"0,0 0-40 0,0 0-10 0,0 0 0 0,0 0 0 15,0 0 78-15,0 0 14 0,6 0 2 0,3 0 1 16,-9 0-55-16,3 0-10 0,9 0-2 0,-6 0-1 16,-6 0-27-16,12 0 0 0,0 2 8 0,0-2-8 15,5 0 0-15,1-2 0 0,-3 2 0 0,12-3 0 0,6 1 0 0,-1-1 8 16,-5-2-8-16,0-1 8 16,9 1-8-16,-4 0 0 0,-2-1 0 0,0 1 0 0,3-3 0 0,-4 3 0 15,-2-3 0-15,3 3 0 0,-9-1 0 0,0-2 0 16,0 3 0-16,-4 2 0 0,-5 1 0 0,0-1 0 15,-3-2 0-15,-6 5 0 0,-3 0 18 0,0 0-2 16,0 0 0-16,-9 0 0 0,0 0 1 0,-6 3 0 16,-2-1 0-16,-1-2 0 0,-6 3-17 0,0-1 0 15,-3 1 0-15,-3-3 0 0,1 0 0 0,-4 0 0 16,6 3 0-16,-9-1 0 0,-5-2 0 0,5 3 0 16,9 2 0-16,1-2 0 0,-1 0 0 0,3-1 0 0,3 1 0 15,3 2 0-15,3-2 0 0,3-3 0 0,-5 0 8 16,8 3-8-16,6-1 12 0,-6-2-4 0,3 0 0 0,6 0-8 15,0 0 0-15,-3 3 0 0,-3-1 0 0,6-2 0 16,0 0 0-16,0 0-16 0,3 6 5 0,3-1 1 16,-6-5-5-16,9 3-1 0,6-1 0 0,2-2 0 15,-2 0 7-15,9 3 1 0,0-6 0 0,3 3 0 16,5 0 8-16,-2-2 9 0,-3-1-1 0,3 0-8 16,0 1 20-16,-1-1-2 0,-8 0-1 0,0 1 0 15,0 2-2-15,0-3-1 0,-6 3 0 0,-1 0 0 16,-2-2-5-16,-3 2-1 0,0 0 0 0,-6 0 0 15,-3 0 6-15,0 0 1 0,0 0 0 0,0 0 0 16,0 0 7-16,-6 0 2 0,-3 2 0 0,-3-2 0 16,0 3-16-16,-2-1-8 0,-7 1 8 0,0 0-8 15,3-1 0-15,-3 1 0 0,-9 0 0 0,1-1-12 16,-1 1 12-16,0 2-8 0,0 1 8 0,-2-1-8 0,-1 0 8 0,3-2 0 16,3 2-9-16,7-2 9 0,-4-1 0 0,6 1 0 15,6 0 0-15,3-3 0 0,0 0 0 0,3 0 0 16,6 0 0-16,0 0 0 0,12 2 0 0,-3 1 0 15,3 0 0-15,6-3-11 0,6-3 11 0,2 3-12 16,1-3 12-16,3 1-12 0,9-1 12 0,-1-2 0 16,-2 2 0-16,0 0 0 0,-1 1 0 0,-2-3-10 15,0 2 10-15,0 0 0 0,-4 1 0 0,-2-1 0 16,-3-2 0-16,-3 5 0 0,-3 0 0 0,-6 0 9 16,0 0 1-16,-6 0 0 0,-6 0 16 0,0 0 3 15,0 0 1-15,-9 5 0 0,-3 0-12 0,-6 1-2 16,-6 1-1-16,0 1 0 15,-6 3-95-15,4 0-20 0,-1 2-3 0</inkml:trace>
  <inkml:trace contextRef="#ctx0" brushRef="#br1" timeOffset="-155331.518">13495 8723 933 0,'-9'-2'26'0,"3"-1"6"0,0 0-32 0,-3 1 0 0,3-1 0 0,0 0 0 15,0 1 64-15,3-1 5 0,-3 1 2 0,3-1 0 16,3 3-38-16,0 0-7 0,-6-3-2 0,6 3 0 0,0 0-12 0,0 0-4 16,0 0 0-16,0 0 0 15,0 0-8-15,0 0 0 0,9 0 0 0,0 0 8 0,3 3-8 0,3-3 0 16,3 0 0-16,-1 3 8 0,4-3-8 0,6 2 0 15,3 1 9-15,0-1-9 0,2 1 12 0,1 0-1 16,0-3-1-16,3 0 0 0,-1 0 15 0,4 0 3 16,0-3 1-16,-1 0 0 0,1 1 1 0,-6-1 0 15,0 1 0-15,-1 2 0 0,-2 0 9 0,-3 0 1 16,0 0 1-16,-6 0 0 0,-1-3-18 0,-2 3-4 16,-3 3-1-16,-6-3 0 0,0 0-6 0,0 0 0 15,-3-3-1-15,-6 3 0 0,0 0-3 0,0 0-8 16,0 0 12-16,-6 0-4 0,-3 0-8 0,-3 0 0 15,-3 0 0-15,-6 0 0 0,0 0-12 0,-8 0-7 0,-1 0-1 0,-6 3-1 16,1-1 13-16,-4 1 8 0,3-3-10 0,-3 2 10 16,4-4 0-16,-1 2 0 0,3-3 0 0,0 3 0 15,4-2 13-15,2 2 6 0,0-3 1 0,6 0 0 16,-3 3 4-16,7 0 0 0,2 0 1 0,6 0 0 16,-3 3-13-16,3-3-4 0,9 0 0 0,-6 3 0 15,6-3-8-15,0 0 12 0,0 0-12 0,6 5 12 16,0-3 38-16,6 4 8 0,3-4 2 0,3 4 0 31,-1-4-98-31,7 1-19 0,3 0-4 0,0-3-1 0,0 0 50 0,-1 0 12 0,4 0 0 0,0 0 0 16,0-3 0-16,-4 0 0 0,1 1 0 0,0-1 0 15,0 3 0-15,-6-3 0 0,-3 3 0 0,-1 0 0 16,-2 6 0-16,-3-4 0 0,-3 1 0 0,-9-3 0 16,0 0 0-16,3 5 0 0,-3 3 0 0,0-8 0 0,-6 5 0 0,-3 3 0 15,0 0 0-15,-6 0 0 0,1 0 0 16,-7 0-12-16,0 0 0 0,-3-3 0 0,-3 3 4 0,3-2 8 15,-2 2-13-15,-4-3 5 0,0 0 8 0,-3-2 0 16,-2 2 0-16,2 0-8 0,0-2 8 0,0-3 0 16,4 3 0-16,2-3 8 0,0 0 24 0,6-3 4 15,3 0 2-15,4 1 0 0,5-1-7 0,0 3-2 16,6-3 0-16,3 3 0 0,3-2 6 0,3-3 1 16,8 2 0-16,4-2 0 0,6-1-24 0,3 4-12 15,3-4 12-15,5 4-12 0,1-1 12 0,3 0-12 16,0 1 12-16,2-1-12 0,-2-5 0 0,3 6 0 15,-1-1 0-15,-5-2-12 0,0-1 12 0,-4 4 0 0,-2-1 0 0,-6 0 0 16,-6 1 0-16,0 2 0 0,-9-3 0 0,0 3 0 16,-9 0 0-16,0 0 0 0,-6-3 0 0,-6 1 0 15,-3-1 0-15,-9 3 0 0,-9 3 0 0,-5 2 0 32,-4 0-80-32,0 1-19 0,-2 2-4 0</inkml:trace>
  <inkml:trace contextRef="#ctx0" brushRef="#br1" timeOffset="-119290.743">7253 10634 1227 0,'0'0'27'0,"-9"-3"5"0,-9 0 2 0,6 1 1 0,9 2-35 0,-3-3 0 0,-6-2 0 0,0 5 0 16,-3-3 40-16,9 3 2 0,6 0 0 0,0 0 0 15,-5 3-28-15,5-3-6 0,3 2 0 0,2 6-8 16,-5 0 20-16,0 0-2 0,6 3-1 0,-3-1 0 15,-3 6 2-15,0 3 0 0,6-1 0 0,0 3 0 16,0 3-5-16,-3 0-1 0,-3 5 0 0,3 3 0 16,12 0-5-16,-6-1-8 0,0 4 11 0,-3-1-11 15,3 1 0-15,3-1 0 0,9 3 0 0,-4-3 0 16,1 6 8-16,3-3-8 0,3 0 0 0,3 0 0 16,-6 0 0-16,8-2 0 0,7-4 0 0,0 1-12 15,-6-5 12-15,5-1 0 0,10-2 9 0,3 0-9 16,2-6 42-16,1 1 2 0,-4-6 1 0,7 0 0 15,2 0 6-15,4-5 1 0,-3 0 0 0,-1-2 0 16,4-1-4-16,-4-5 0 0,4-3 0 0,-1 1 0 16,-2-4-14-16,2-2-3 0,1 0-1 0,-4-5 0 0,-2 0-5 0,-3 0-1 15,-4-6 0-15,1 3 0 0,-6-2 8 0,-1-3 0 16,1-3 1-16,-3-3 0 0,-4 1 7 0,-2-3 0 16,0-3 1-16,-6 3 0 0,-1-3-19 0,-5 1-4 15,0 1-1-15,0-1 0 0,-6 2 2 0,0-1 0 16,-3 4 0-16,-1 0 0 0,1-4-19 0,-6 1 0 15,3 0 0-15,-3 0 0 0,0 3 0 0,0-1 0 16,3 1 0-16,-6-1 0 0,3 3 0 0,-3 1 0 16,3 1-11-16,0 4 11 0,-3-1 0 0,0 4 0 15,0 1 8-15,0 4-8 0,0-1 0 0,-3 6 0 16,0-3 0-16,3 3 0 0,-3 5 0 0,0 0-20 0,0 0 4 0,0 0 0 31,0 0-17-31,3 8-3 0,0 0-1 0,0 2 0 16,-3 3-37-16,6 1-7 0,-3 4-2 0,0 1-616 0,5-1-123 0</inkml:trace>
</inkml:ink>
</file>

<file path=ppt/ink/ink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8-10-16T21:09:13.026"/>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
  </inkml:definitions>
  <inkml:trace contextRef="#ctx0" brushRef="#br0">5461 2477 1659 0,'0'0'36'0,"-3"-6"8"0,0 1 2 0,3 0 1 0,3-1-38 0,-3 6-9 16,3-8 0-16,6 3 0 0,0 2 37 0,3-4 6 16,0 1 1-16,2-2 0 0,1 6-36 0,-3-1-8 0,6-2 0 0,-3 2 0 15,3 0 0-15,0 1 0 0,0 2 0 0,2 0 0 16,-2 0 0-16,0 0 0 0,3-6-11 0,3 12 11 16,0-6 0-16,-1 2-8 0,1 4 8 0,0-1 0 15,6 0 0-15,0 3 0 0,-1-2 0 0,4 1-8 16,3-4 8-16,2 0 0 0,1-3 0 0,0 8 0 15,5-6 0-15,4 1 0 0,3-3-10 0,-1 0 10 16,4 3 0-16,2-3 0 0,-2-3 0 0,6 3 0 16,-1-3 0-16,4 3 0 0,-4-2 0 0,4 2 0 15,-4 0 0-15,1 0 0 0,8 0 0 0,-2 0 0 16,-4 0 13-16,4 0-3 0,2 0-1 0,1 2 0 16,-1-4-9-16,0 2-11 0,4 2 3 0,-1 1 0 15,10-3 8-15,-7 3 0 0,-5-6 0 0,8 3 0 16,6 3 0-16,1 2 0 0,-7-5 0 0,0 0 0 15,-2 0 0-15,5 0 11 0,4 0-3 0,-4 0 0 0,3 0-8 0,1 3 0 16,-1-3 9-16,3 0-9 0,4 0 22 0,-1 0 0 16,-3 0 0-16,6 0 0 0,1 0-2 0,2-3-1 15,0 3 0-15,3 0 0 0,4-5-6 0,-1 2-1 16,3 3 0-16,0-3 0 0,0 1-3 0,-2 2-1 16,5-8 0-16,0 5 0 0,-3 0 3 0,0 3 0 15,3-5 0-15,-2 3 0 0,2 4 5 0,-3-2 2 16,0 5 0-16,0-5 0 0,1 0 8 0,-4 6 2 15,6-6 0-15,-3 8 0 0,3-6-28 0,0 1 0 16,3 5 0-16,1-5 0 0,-7 5 0 0,9-1 0 16,0-7 0-16,3 3 0 0,-6 2 0 0,6 1 0 0,0-4 0 0,1-2 0 15,-4 0-8-15,3 0 8 0,3 0 0 0,0-2 0 16,0 2 0-16,3 0 0 0,0 0 0 0,0 0 0 16,3-6 0-16,-3 6 0 0,6 0 9 0,-6 0-9 15,-3 0 13-15,3 0-1 0,3 0-1 0,0 0 0 16,0 0-3-16,0 6-8 0,6-6 12 0,0 2-4 15,3-2 0-15,0 3 0 0,-3-3 0 0,3 0 0 16,3 0-8-16,-3 0 0 0,0 0 0 0,-6 0 0 16,-3 0 9-16,0 3-9 0,3 2 10 0,-9-5-10 15,-3 0 14-15,-3 3-3 0,-6-1-1 0,-3 1 0 16,1 2 10-16,-7 0 1 0,-12-2 1 0,0 2 0 16,-2-2 0-16,-4 0 0 0,-8 5 0 0,-4-6 0 15,-5 4-10-15,-10-1-1 0,1 0-1 0,-7 0 0 16,1 1-10-16,-6 2 0 0,-7 0 0 0,1-6 8 15,-6 4-27-15,3 4-5 0,-7-2-2 0,-2 5-732 16,-6-7-146-16</inkml:trace>
  <inkml:trace contextRef="#ctx0" brushRef="#br0" timeOffset="22978.061">5315 4789 1972 0,'0'0'44'0,"0"0"8"0,-6 3 3 0,0-1 0 0,0 6-44 0,0 0-11 0,-3 5 0 0,3 1 0 15,0 4 35-15,0 3 5 0,0 6 0 0,1 2 1 16,2 3-29-16,0-1-12 0,3 1 11 0,3-3-11 15,-3 0 32-15,5 0 1 0,4-5 0 0,3 0 0 16,3-3-33-16,0-5 0 0,0 0 0 0,9-5 0 16,0-1 13-16,2-5-4 0,1 1-1 0,0-4 0 15,-3-7 2-15,3 0 0 0,-7-3 0 0,1-3 0 16,-3 1 4-16,0-4 1 0,0-1 0 0,-6-4 0 0,0 1 10 16,-3-1 3-16,-1 3 0 0,1-2 0 0,-3 2 5 0,0 0 2 15,-3 5 0-15,0 3 0 0,0 0-3 0,0 3-1 16,-3 5 0-16,0 0 0 0,0 0-15 0,0 5-2 15,0 3-1-15,3 6 0 0,-3-1-13 0,3 5 9 16,-3 3-9-16,3 6 8 0,-3-3-8 0,0 5 0 16,6 3 0-16,-6-1 8 0,3 1-8 0,0 2 0 15,0 1 0-15,3 2 0 0,0 3 0 0,0-1 0 16,0-2 0-16,0 0 0 0,0 0 0 0,0 0 0 16,-3-2 0-16,0-3 0 0,0-6 0 0,-6 3 0 0,0-2 0 0,0-1 8 15,-6-5-8-15,0 0 0 0,-6 1 0 0,0-4 0 16,-3-2 0-16,0-3 0 0,-2-2 0 0,-4-3 0 15,0 0 0-15,-3-8-12 0,0-3 4 0,4-5 8 16,-1 0-11-16,-3-2 11 0,0-4-8 0,3-2 8 16,6 1 0-16,4-1 0 0,5-5 0 0,0 2 0 15,6-7 0-15,0 2 0 0,9-3 0 0,3 1-8 16,6-3 8-16,5-3 0 0,4 0 0 0,3 3 0 16,3-5-12-16,2 5-1 0,1 0 0 0,3 2 0 15,3 1-83-15,-1 2-16 16,4 3-3-16</inkml:trace>
  <inkml:trace contextRef="#ctx0" brushRef="#br0" timeOffset="23314.024">6232 5048 2236 0,'-3'-8'64'0,"3"6"12"0,0 2-60 0,0 0-16 0,0 0 0 0,0 0 0 16,0 0 81-16,6 2 14 0,0-2 2 0,0 3 1 16,3-3-6-16,0 0-2 0,5 3 0 0,-2-6 0 15,3 0-47-15,9 3-10 0,-3-5-1 0,3 2-1 16,2 3-31-16,1-2 8 0,0-4-8 0,0 4 0 16,0 2-69-16,-4-5-17 0,1 2-3 0,0 0-731 15,3 3-145-15</inkml:trace>
  <inkml:trace contextRef="#ctx0" brushRef="#br0" timeOffset="23481.582">6336 5329 2296 0,'0'0'65'0,"0"0"14"16,12 2-63-16,3 1-16 0,0-3 0 0,3 0 0 15,5 0 117-15,1-3 21 0,0 1 4 0,6-1 1 0,-3-2-43 0,5-1-9 16,1-1-2-16,3 1 0 0,-1-2-70 0,1 3-19 15,-3-3 0-15,-3 3-1352 16</inkml:trace>
  <inkml:trace contextRef="#ctx0" brushRef="#br0" timeOffset="24538.594">7634 4818 2296 0,'0'0'51'15,"0"0"10"-15,0 0 3 0,0 0 0 0,0 0-52 0,0 0-12 0,0 0 0 0,0 0 0 16,0 8 29-16,-3 5 3 0,0 0 1 0,0 6 0 0,6 2-2 0,-3 6-1 15,-3 2 0-15,0 2 0 0,6 1-22 0,-3 0-8 16,-3 2 0-16,0 1 0 0,0-3 10 0,0-1-10 16,3-2 10-16,3-2-10 0,0-6 0 0,-3 0 8 15,0-5-8-15,0-3 0 0,0 0 0 0,3-5 0 16,0-2 0-16,6-4 0 0,0-4 0 0,0-4 0 16,0-2 0-16,-1 1 0 0,7-7 0 0,-3-4 0 15,0-3 0-15,3-1 0 0,3-1-13 0,0 1 1 16,3-1 0-16,-7 2 0 0,1 2 12 0,3 0-12 0,-3 6 12 0,-3 3-12 15,0 2 12-15,-3 2 0 0,0 4 12 0,0 4-12 16,3 4 24-16,-6 4-1 0,0 4-1 0,2-1 0 16,1 5 1-16,0-2 0 0,-3 5 0 0,3-2 0 15,3-1-8-15,3 4-2 0,-3-4 0 0,6 1 0 16,0-4-13-16,-1 1 9 0,1-2-9 0,-3-7 8 16,0 1 2-16,3-2 0 0,0-6 0 0,-3 0 0 15,-3-6 8-15,0-2 2 0,-1-2 0 0,-2-6 0 16,0 0 20-16,-6-2 4 0,0-9 0 0,-3 1 1 15,0-6-21-15,-3 3-4 0,-3 0 0 0,0-3-1 16,-3 3-27-16,3 0-6 0,-2 5-1 0,-1 0 0 16,3 3-37-16,0 2-7 15,3 4-1-15,3 4-796 0,-3 0-158 0</inkml:trace>
  <inkml:trace contextRef="#ctx0" brushRef="#br0" timeOffset="25457.005">7917 4826 1806 0,'0'0'51'0,"0"0"12"0,0 0-51 0,0 0-12 16,0 0 0-16,0-8 0 0,-3 5 69 0,3 3 11 15,-3-2 3-15,-6 2 0 0,-3 2-13 0,0 4-2 16,-3 4-1-16,-3 1 0 0,-3 2-41 0,-3 6-8 0,-2-1-2 0,2 3 0 16,-6 3 0-16,3 3-1 0,3-4 0 0,4 7 0 15,-4-4 25-15,9 3 6 0,3-5 1 0,3 0 0 16,6-6-19-16,3 1-4 0,3-3-1 0,9-3 0 16,6-3-23-16,6-2 8 0,2 0-8 0,4-5 0 15,0-3 17-15,6-3-1 0,-1-5 0 0,1 0 0 16,0-5-16-16,0 0-17 0,-1-3 3 0,-2 0 1 15,-6 3 21-15,-3-3 4 0,-1 6 0 0,-5-1 1 16,-3 3-13-16,-9 3 0 0,-6 5 8 0,0-6-8 16,0 6 25-16,-6-2 3 0,-9-1 0 0,-3 6 0 15,-2 2 6-15,-1 3 2 0,-6 3 0 0,0-1 0 16,0 3-16-16,1 6-2 0,-4-3-1 0,0 0 0 16,0-3-9-16,4 3-8 0,5-3 12 0,3 3-12 15,3-3 0-15,6 0 0 0,6-2 0 0,9 0 0 16,3-4-24-16,6-1-4 0,0-1-2 0,6-5 0 0,5-5 10 0,-2-1 1 15,3-4 1-15,-3-1 0 0,3-2 18 0,-4 0 0 16,4-3 0-16,-6 3 0 0,-9-3 0 0,0 3 8 16,0-1-8-16,-6 6 12 0,0 1 10 0,-6 1 2 15,0 6 0-15,-9-2 0 0,-6 2-4 0,-3 5 0 16,0 0 0-16,-3 6 0 0,3-1-7 0,-2 4-1 16,-7-1-1-16,9 0 0 0,3-2-11 0,3 2 0 15,0-3 0-15,9 1-11 16,6 0-146-16,3-1-30 0,9-2-5 0</inkml:trace>
  <inkml:trace contextRef="#ctx0" brushRef="#br0" timeOffset="25757.087">8786 4829 3135 0,'-30'-8'69'0,"15"5"15"0,0-2 2 0,0 2 2 0,0-2-71 0,3 2-17 0,1 1 0 0,5-4 0 16,0 4 28-16,6 2 3 0,0 0 0 0,0 0 0 16,15 0-15-16,2 2-2 0,4 4-1 0,3-4 0 15,3 6-13-15,3-3 0 0,-4 6-9 0,4 0 9 16,-3 2-9-16,0 0 9 0,-6 6-8 0,-1-1 8 16,-2 1-11-16,-3-1 11 0,-9 6-13 0,3-3 5 15,-3-2 0-15,-6 2 0 0,-3 3 0 0,-6-1 0 16,0-1-3-16,-9-1 0 0,0 0 0 0,-5-3 0 15,-1 1 11-15,0-1-8 0,-3-2 8 0,0-2-8 16,-2-4 8-16,2-2 0 0,0-3 8 0,0-2-8 16,3 0-196-16,4-6-43 0,5 0-9 0</inkml:trace>
  <inkml:trace contextRef="#ctx0" brushRef="#br0" timeOffset="25956.999">9146 4760 2602 0,'0'0'57'0,"-6"0"12"0,-3 0 3 0,9 0 1 0,-12 3-58 0,-3-1-15 16,-3 6 0-16,3 0 0 0,1 3 82 0,-1 2 14 0,-3 0 2 0,0 6 1 15,0-1-57-15,6 6-11 0,3 0-3 0,3 2 0 16,3 1-28-16,3-1 0 0,3 1 0 0,3-1 0 16,0 3 0-16,9-2 0 0,0-4-8 0,9 1 8 31,0-5-68-31,5-1-8 0,1-2 0 0,6-5-778 0,0-9-155 0</inkml:trace>
  <inkml:trace contextRef="#ctx0" brushRef="#br0" timeOffset="26256.568">9863 4834 2718 0,'0'0'60'0,"0"0"12"0,0 0 2 0,0 0 2 0,0 0-60 0,6 5-16 15,3 1 0-15,0-1 0 0,0 0 24 0,3 3 1 16,3 0 1-16,3 0 0 0,-1 5 6 0,4 0 2 16,0 3 0-16,3 0 0 0,-3 0-22 0,3 3-12 15,-1 2 12-15,-2 0-12 0,6-5 8 0,-6 2-8 16,3 1 0-16,-1-3 0 0,1 0 0 0,-3-3 0 15,0-3-13-15,0-2 5 16,0 0-154-16,-1-5-30 0,1-6-7 0,0 1-905 0</inkml:trace>
  <inkml:trace contextRef="#ctx0" brushRef="#br0" timeOffset="26392.662">10464 4773 2480 0,'0'0'55'0,"-8"3"11"0,-7-1 2 0,0 1 1 0,-3 2-55 0,-3 1-14 0,-3 2 0 0,-3 5 0 16,1 0 68-16,-1 6 12 0,-3-4 1 0,-3 7 1 15,4-1-54-15,-4 0-10 0,0 0-2 0,0 3-1 32,1 2-123-32,-1-2-25 0,3-3-5 0,3 3-981 0</inkml:trace>
  <inkml:trace contextRef="#ctx0" brushRef="#br0" timeOffset="26557.255">9807 5080 2610 0,'0'0'57'0,"0"0"12"0,0 0 3 0,0 0 1 16,0 0-58-16,0 0-15 0,0 0 0 0,12-3 0 0,-1-2 84 0,4 0 15 16,3-1 2-16,3-1 1 0,3-4-79 0,6 0-23 15,2 1 9-15,-2-6-9 16,3 3-20-16,0-3-8 0,-4-3-1 0,1 1-1 16,-3-1-139-16,-3 1-28 0,0-1-6 0,-7 1-528 15,1-1-105-15</inkml:trace>
  <inkml:trace contextRef="#ctx0" brushRef="#br0" timeOffset="26722.64">10197 4495 1952 0,'0'0'56'0,"0"0"11"0,0 0-54 0,-3 0-13 15,-3 3 0-15,0 0 0 0,0-1 124 0,-3 4 21 0,6 1 5 0,-3 7 1 16,0 2-39-16,0 7-7 0,-3 4-1 0,3 2-1 16,-6 5-47-16,6 6-8 0,-3 0-3 0,0 5 0 15,3 0-23-15,-3 2-5 0,7 4-1 0,-4-1 0 31,3 0-66-31,0 3-14 0,0-5-2 0</inkml:trace>
  <inkml:trace contextRef="#ctx0" brushRef="#br0" timeOffset="27693.662">10956 4890 1602 0,'-3'-8'35'0,"0"2"7"0,0 1 2 0,3-3 1 0,0-3-36 0,-3 1-9 15,3-1 0-15,-3 3 0 0,6-2 113 0,-3-1 21 16,-3 1 4-16,3 2 1 0,0 0 10 0,0 0 3 16,0 3 0-16,0-1 0 0,3 1-56 0,-3 5-10 15,0 0-2-15,0 0-1 0,0 0-59 0,0 0-12 16,6 8-3-16,-3 5 0 0,0 3-9 0,0 2 0 16,-3 4 0-16,3 1 0 0,3 4 0 0,-6-1 0 0,5 6 0 0,-2-3 0 15,0 0 0-15,0 0 0 0,0 1 8 0,3-4-8 16,0-5 0-16,-3 0-16 0,3-5 4 0,-6 0 1 15,6-5 0-15,-3-3 0 0,3-3 0 0,-6-5 0 16,6 0-3-16,3 0-1 0,0-8 0 0,3 0 0 31,0-3-20-31,3-2-4 0,-3-3-1 0,5 0 0 16,1-5-12-16,0 5-2 0,0 1-1 0,0 1 0 0,0 4 31 0,-3 2 7 0,2 0 1 0,-2 3 0 16,3 2 31-16,0 3 6 0,-3 0 2 0,3 3 0 15,0-3 20-15,-1 0 4 0,4 2 1 0,-3 1 0 16,0 5-21-16,3 0-4 0,-3-3-1 0,3 0 0 15,-4-2-5-15,4 0-1 0,-6-3 0 0,3 0 0 16,-3-6 6-16,0 1 1 0,-3 0 0 0,-3-3 0 16,0 0 29-16,-1-3 5 0,-5-2 2 0,3 0 0 15,-6-6-17-15,3 3-3 0,-3-2-1 0,-3-3 0 16,3 2-27-16,-6 1-11 0,3-1 8 0,0-2-8 16,0 0-72-16,1 0-19 0,-1-3-4 0</inkml:trace>
  <inkml:trace contextRef="#ctx0" brushRef="#br0" timeOffset="31946.322">5991 6517 1864 0,'-9'-8'41'0,"9"8"9"0,-3-3 2 0,-3 0 0 0,3 1-42 0,-3-1-10 15,0 1 0-15,6 2 0 0,0 0 33 0,-3 10 5 16,0 3 1-16,0 1 0 0,3 4-17 0,-3 3-3 16,3 0-1-16,-3 6 0 0,3-1 5 0,3 6 1 15,-3-3 0-15,3 3 0 0,3-3-24 0,3 3 0 16,0-3 0-16,0 0 0 0,6-5 8 0,-3 0-8 15,5-6 8-15,-2-2-8 0,3-5 8 0,3-3-8 16,-3-3 8-16,3-5-8 0,0-3 20 0,-1-5 0 0,1 0 0 16,0-5 0-16,-3 0-12 0,-3-3-8 15,3-3 10-15,-6 1-10 0,-4-1 14 0,4 1-3 0,0-3-1 0,-3 2 0 16,-3 6 21-16,-3 0 4 0,3 0 1 0,-3 5 0 16,-3 0 2-16,0 5 1 0,-3-2 0 0,3 5 0 15,0 0-6-15,0 0-1 0,-3 5 0 0,3 3 0 16,0 3-20-16,3 4-12 0,-3 1 12 0,6 5-12 15,0 1 0-15,0 4-22 0,0 3 3 0,3 0 1 16,0 3 18-16,3 2 0 0,0-2-8 0,-3 3 8 16,-4 2 0-16,1 0 0 0,0-3-8 0,0 3 8 15,-3 0 0-15,-3 3 0 0,-3-3 0 0,0 0 0 16,-3-3 0-16,-6 1 0 0,-2-4 0 0,-4-1 9 16,3-1-9-16,-6 0 12 0,-6-3-12 0,3-5 12 15,4-7 4-15,-4 1 2 0,-3-4 0 0,3-3 0 16,3-5-10-16,-2-3-8 0,2-3 12 0,0-5-12 15,0-3 19-15,3-2-3 0,0-3-1 0,3-5 0 0,1 3-15 0,2-9 0 16,0 1-9-16,6-6 9 0,0 3-26 16,6 0 1-16,0 0 0 0,6 0 0 15,3 0-3-15,3 2 0 0,2 3 0 0,1 0 0 16,6 3-17-16,0 3-4 0,6-3-1 0,0 5-692 16,2 0-138-16</inkml:trace>
  <inkml:trace contextRef="#ctx0" brushRef="#br0" timeOffset="32315.134">5666 6464 1764 0,'0'0'39'0,"0"-6"8"0,-3-1 1 0,6 1 1 0,0-2-39 0,0 0-10 0,0 0 0 0,0 1 0 16,3-1 94-16,0 0 17 0,3 0 3 0,0 0 1 15,0 2-20-15,0 1-4 0,6 0-1 0,0 0 0 16,-1 2-24-16,4 3-5 0,0-5-1 0,6 5 0 15,0-3-32-15,3 3-6 0,-1 3-2 0,1-3 0 16,0 0-20-16,0 2 8 0,2-2-8 0,-2 0 0 0,0 0 0 0,3-2 9 16,-6 2-9-16,-1-3 0 15,1-2-15-15,0 2-9 0,-6 0-3 0,0-2 0 16,-6 0-109-16,0 2-23 0,2-5-4 0,-5 3-541 16,-3-3-109-16</inkml:trace>
  <inkml:trace contextRef="#ctx0" brushRef="#br0" timeOffset="32495.834">6140 6228 1929 0,'0'0'42'0,"0"0"9"0,0 0 1 0,0 0 4 0,0 0-45 0,8 3-11 16,-2 0 0-16,3 2 0 0,6-2 81 0,-3 2 15 0,3-3 2 0,3 4 1 16,0-4-35-16,6 1-6 0,-1 5-2 0,1-3 0 15,-3 3-26-15,3-2-6 0,0 4 0 0,-4-2-1 16,-5 3-15-16,3-1-8 0,-6 1 10 0,0 2-10 15,-3 3 0-15,-6 0 0 0,-3 2-11 0,-3 1 11 32,-3 5-137-32,-3-3-20 0,-6 3-4 0</inkml:trace>
  <inkml:trace contextRef="#ctx0" brushRef="#br0" timeOffset="32798.489">6830 6763 2023 0,'0'0'44'0,"6"0"10"0,0-3 2 0,0 0 0 0,3 3-44 0,0-2-12 16,0-1 0-16,0 1 0 0,6-1 90 0,-4 0 16 16,-2 3 3-16,6 0 1 0,0 0-44 0,0 0-9 15,0-2-1-15,0 2-1 0,6 0-34 0,-4 0-6 16,-2-3-2-16,0 3 0 16,3 3-74-16,-3-1-15 0,0 1-4 0</inkml:trace>
  <inkml:trace contextRef="#ctx0" brushRef="#br0" timeOffset="32952.966">6782 7070 2440 0,'0'0'54'0,"0"0"11"0,6-3 3 0,6 0 0 0,0 1-55 0,6-1-13 0,0-2 0 0,3 0 0 16,3-3 73-16,5 0 12 0,1-6 3 0,3 4 0 15,3-3-52-15,2-1-11 0,-2-2-1 0,6 3-855 16,-4 0-170-16</inkml:trace>
  <inkml:trace contextRef="#ctx0" brushRef="#br0" timeOffset="34432.164">8292 6249 1605 0,'-6'-10'45'0,"6"5"11"0,0 5-45 0,0 0-11 0,-6-3 0 0,6-2 0 15,-3 2 112-15,0 0 21 0,0 1 4 0,0 2 1 16,-3 2-54-16,3 6-10 0,3 0-2 0,-3 3-1 16,0 7-50-16,3 4-9 0,-3 1-3 0,3 6 0 15,0 3 3-15,0 3 0 0,-3 4 0 0,3 1 0 16,3-3-3-16,-3 3 0 0,0-3 0 0,3 2 0 15,0-2-9-15,0-2 12 0,0-1-12 0,0-2 12 16,0-6-12-16,0 1 8 0,3-6-8 0,-3-2 8 16,3-6-8-16,0-3 0 0,0-2 9 0,2-8-9 15,-2 0 9-15,3-8-9 0,0-5 12 0,3-3-12 16,3-5 8-16,-3-3-8 0,0-5 0 0,0 0 0 16,3-3-30-16,-3-2-10 0,-1 0-1 0,4 2-1 0,0 3 20 0,-3 5 4 15,0 3 1-15,-3 2 0 0,0 6 17 0,0 2 11 16,-6 3-2-16,-3 8 0 0,0 0 19 0,6 6 3 15,6 2 1-15,-6 2 0 0,3 4-4 0,-1 1 0 16,1 4 0-16,0-1 0 0,3 6-13 0,0-3-3 16,0 6-1-16,3-3 0 0,3-1-2 0,-3 1 0 15,3 0 0-15,-1-3 0 0,1 0 0 0,3-5 0 16,-3 0 0-16,0-3 0 0,0-2 3 0,-3-6 1 16,2-2 0-16,-2-3 0 0,0 0 14 0,3-5 2 15,0-3 1-15,0-6 0 0,-3 1 10 0,-3-8 3 16,-1 0 0-16,1-6 0 0,0-2-7 0,-3-8-2 0,-3 0 0 0,0-2 0 15,0-4-12-15,-6-2-2 0,0 3-1 0,0 0 0 16,0-1-5-16,-3 1-1 0,0 5 0 0,-6 3 0 16,0 2-13-16,0 3 0 0,-3 2 0 0,1 3 0 15,-1 3 0-15,3 5 0 0,3 0 0 0,-3 3 0 16,6 3-9-16,-3 2-8 0,3 2-2 0,3 1-909 16,0 5-183-16</inkml:trace>
  <inkml:trace contextRef="#ctx0" brushRef="#br0" timeOffset="34964.018">9446 6458 1858 0,'0'0'52'0,"0"0"13"0,0 0-52 0,0 0-13 0,0 0 0 0,0 0 0 16,0 0 59-16,12 0 9 0,3 6 1 0,0-1 1 15,0 6 12-15,0 2 2 0,3 0 1 0,3 6 0 16,-4-1-37-16,1 6-8 0,3-3-2 0,-3 3 0 16,0-3-10-16,0 3-1 0,0 0-1 0,-4 0 0 15,4-3-5-15,0 3-1 0,-3-6 0 0,0 1 0 16,0-4-1-16,0-1-1 0,0-4 0 0,-3 1 0 16,-1-6-18-16,4-2 0 0,-6-3 8 0,3-3-8 15,-6 3-50-15,3-10-14 0,-3-4-2 0,3-2-701 16,0-5-140-16</inkml:trace>
  <inkml:trace contextRef="#ctx0" brushRef="#br0" timeOffset="35148.318">9860 6448 2174 0,'-15'8'48'0,"9"-3"9"0,-3-2 3 0,4 2 1 0,-4 0-49 0,-3 6-12 16,0 0 0-16,0-1 0 0,-3 3 78 0,0 1 13 15,0-1 2-15,-3 3 1 0,0 2-33 0,1 1-6 16,-4 2-2-16,-3 0 0 0,0 3-23 0,0 2-5 0,-2 1-1 0,-1 2 0 15,-3-3-16-15,6 1-8 16,3-3 8-16,4-1-8 0,-1 4-11 0,3-6-7 0,3-2-2 0,0-4-799 16,3 1-160-16</inkml:trace>
  <inkml:trace contextRef="#ctx0" brushRef="#br0" timeOffset="35449.047">9271 6350 1562 0,'-9'-11'34'0,"6"6"7"15,-3 0 2-15,3-3 1 0,0 3-35 0,3-3-9 0,0 2 0 0,0 6 0 0,3-5 97 0,3 0 18 16,0 5 3-16,3-3 1 0,0 3-27 0,3-2-4 15,3 2-2-15,-1-3 0 0,1 6-15 0,3-3-3 16,3 0-1-16,0 0 0 0,0 0-5 0,3 0-1 16,2-3 0-16,1 0 0 0,0 1-7 0,0-1-2 15,-1 0 0-15,-2-2 0 0,-3 2-52 0,0-2 0 16,-3 2 0-16,0 1-12 16,-3-4-54-16,-1 1-11 0,-5 3-3 0,3-1-738 15,-6-2-148-15</inkml:trace>
  <inkml:trace contextRef="#ctx0" brushRef="#br0" timeOffset="35664.492">9595 6181 2394 0,'0'0'52'0,"0"0"12"0,0 0 1 0,0-3 3 0,0 3-55 0,0 0-13 0,0 0 0 0,0 0 0 16,9 0 75-16,0 0 12 0,6 0 2 0,3 0 1 15,3 3-40-15,3 2-8 0,-1-2-2 0,4 2 0 16,3 0-13-16,0 0-3 0,-4 1-1 0,4 2 0 15,3 2-23-15,-6 4 0 0,-3-4 0 0,-4 3-8 16,-2 1 16-16,-3 1 3 0,-9 1 1 0,-3 3 0 16,-3-1-12-16,-6 1 0 0,-3-1 0 0,-9 4 0 15,-2-1-23-15,-4 3-6 0,-3-3-2 0,0 3-831 16,0-6-166-16</inkml:trace>
  <inkml:trace contextRef="#ctx0" brushRef="#br0" timeOffset="76206.915">5366 7768 1951 0,'0'0'43'0,"0"0"9"0,0 0 1 0,0-2 2 0,0 2-44 0,0 0-11 16,0 0 0-16,0 0 0 0,0 0 43 0,12-6 6 15,2 6 2-15,7-2 0 0,0-1-15 0,3 3-2 16,3 0-1-16,2 0 0 0,1 0-1 0,3 0-1 15,3 0 0-15,-1-3 0 0,7 1-8 0,0 2-2 16,-1-3 0-16,7 3 0 0,0-3-10 0,-1 1-3 16,-2-1 0-16,6-2 0 0,-4-1-8 0,1 1 10 0,-1-3-10 15,-2 3 10-15,3 0-10 0,-4-1 0 0,1 1 9 0,-6 2-9 16,-7 1 0-16,1-3 0 0,-3 2 0 0,-3 3 8 31,-3 0-32-31,-7 3-7 0,-2 2-1 0,-3 3-690 0,-3-3-138 0</inkml:trace>
  <inkml:trace contextRef="#ctx0" brushRef="#br0" timeOffset="79839.153">7943 7186 1346 0,'15'-8'29'0,"-15"8"7"0,-3-2 0 0,3 2 3 0,6-6-31 0,0 4-8 0,-6 2 0 0,12-6 0 15,3 4 59-15,0-1 10 0,-3 0 3 0,0 3 0 16,-3-5-44-16,8 2-8 0,10 3-1 0,0-2-1 15,-3-1-2-15,6 0-1 0,-1 1 0 0,7-3 0 16,0 2-3-16,-1 0 0 0,4-2 0 0,0 0 0 16,6-1 1-16,-1 4 0 0,1-6 0 0,-1 2 0 15,-2-1 0-15,-3 4 0 0,0-2 0 0,-4 2 0 16,-5 0-13-16,0 3 9 0,-3 0-9 0,-4 0 8 0,-2 0-8 16,0 3 0-16,-6-3 0 0,0 5-551 15,-3-2-117-15</inkml:trace>
  <inkml:trace contextRef="#ctx0" brushRef="#br0" timeOffset="80689.222">10994 5472 1263 0,'0'-16'28'0,"0"10"5"0,-3-2 2 15,0 3 1-15,0-5-36 0,3 2 0 0,-6 2 0 0,3-2 0 0,0 3 74 0,0-3 8 16,3 3 2-16,0 0 0 0,0-1-52 0,6 1-9 15,0 2-3-15,3 1 0 0,6-4-7 0,0 6-1 16,6-2-1-16,3 2 0 0,3-5 17 0,5 5 3 16,7-3 1-16,6 0 0 0,2 1 0 0,7-1 0 15,2 0 0-15,1 1 0 0,-1 2-18 0,4-3-3 16,0 3-1-16,-4-3 0 0,1 1-10 0,-7 2-11 16,-2 2 3-16</inkml:trace>
  <inkml:trace contextRef="#ctx0" brushRef="#br0" timeOffset="81449.172">8479 5572 1058 0,'-18'0'23'0,"12"0"5"0,-6-3 0 0,0-2 3 0,1 0-31 0,-1 0 0 16,0-1 0-16,3-2 0 0,0 0 127 0,6-2 19 15,0 5 4-15,9-3 1 0,0 0-67 0,6-3-14 16,3-2-2-16,5 5-1 0,7 0-29 0,0-3-6 16,6 6 0-16,0-3-1 0,5 3-13 0,1 0-2 15,0 2-1-15,2 0-603 16,4 1-121-16</inkml:trace>
  <inkml:trace contextRef="#ctx0" brushRef="#br0" timeOffset="99463.474">3097 3127 1384 0,'-14'-21'39'0,"11"16"9"0,0-6-38 0,0 3-10 15,3-5 0-15,-9 3 0 0,6-1 80 0,0 3 13 16,0 0 3-16,0 3 1 0,-3-3-42 0,0 3-9 15,6-1-2-15,0 6 0 0,0 0-26 0,0 0-6 16,0 0 0-16,0 0-1 0,0 0-11 0,0 6 0 16,3 7 0-16,0-5-11 0,0 5 11 0,3 0-13 15,0 3 5-15,0 5 8 0,0-2-10 0,0 2 10 0,3 3 0 0,-3 2-9 16,-1 9 9-16,4-4 0 0,0 4 0 0,-3 2 0 16,0 0 0-16,-3 0 0 0,0 3 0 0,-3-1 0 15,0 1 0-15,-3 2 0 0,0-2 0 0,-3 5-12 16,-6 3 12-16,3-1 0 0,-5 1 0 0,-1-1 0 15,3 1 0-15,-3 0 0 0,-3-3 10 0,0 0-10 16,3 0 12-16,3-3-4 0,0 3-8 0,1-5 12 16,2 2-12-16,-3-5 11 0,6-3-11 0,-3-2 10 15,6-5-2-15,-3-1-8 0,3-5 12 0,0 0-4 16,3-2 4-16,0-1 1 0,0-4 0 0,0-1 0 16,3 0 5-16,-3-2 1 0,3-6 0 0,-3 3 0 15,6 0 7-15,-3-3 2 0,0 0 0 0,3 1 0 16,-6-6-8-16,6 0 0 0,3 2-1 0,0 1 0 15,0-3-7-15,2 0-2 0,1 0 0 0,6 0 0 0,3 0 1 16,0-3 0-16,3 3 0 0,-6-2 0 16,8 2-11-16,4-6 0 0,-3 1 0 0,0 0 0 0,2 0 0 0,4-1 0 15,0-2 0-15,3 3 0 0,2 2 0 0,1-2 0 16,0 0 0-16,2-3 0 0,7 3-8 0,0-1 8 16,-1 4 0-16,4-4 0 0,-1 4 0 0,4-1 0 15,3-2-9-15,5 2 9 0,4-2 0 0,-1 2 0 16,1 1 0-16,-1-1 9 0,4 0-9 0,-1 1 8 15,0 2-8-15,-2-3 8 0,2 3-8 0,1 3 0 16,-1-3-10-16,1 0 10 0,2 2-11 0,1 1 11 16,-1 2-12-16,-5-2 12 0,-1 2-8 0,1 3 8 15,-1-3 0-15,3 3 0 0,1-2 0 0,-4 2-8 0,-2 0 8 0,2-1 0 16,-2 1 0-16,-1-2 0 0,7-1 0 0,-4 3 0 16,-2-3 0-16,-1 0 11 0,1-2-2 0,-1 0 0 15,1-1-9-15,-4 1 0 0,4 0 0 0,-1-1-11 16,-2 1 11-16,0 0 0 0,-7-3 8 0,4 2-8 15,-4-2 0-15,4 0 8 0,-4 3-8 0,-2 0 0 16,0-1 0-16,-1 1 0 0,-5-3 0 0,2 3 8 16,-2-3-8-16,0-3 0 0,-4 0 0 0,-2 3 8 15,-3-2-8-15,0 2 0 0,2-3 0 0,-5 0 0 16,-6 3 0-16,0 0 9 0,2-2-9 0,-2-4 0 16,-6 1 11-16,3 0-11 0,0 2 10 0,-4 0-10 15,4-2 16-15,-6 0-4 0,-3-3 0 0,6 3 0 16,3-1-2-16,-7 1-1 0,-2 0 0 0,-3 2 0 15,0 1-9-15,0-1 8 0,0 0-8 0,-6 1 8 16,-6 2-8-16,0 0 12 0,6-3-12 0,-6 3 12 0,-3-5 4 16,3 5 0-16,3-3 1 0,-3-2 0 0,-6-1-9 0,6 1-8 15,0 0 12-15,-3-3-12 0,3 0 10 0,-3 0-10 16,-3-3 8-16,3-2-8 0,12 0 8 0,-6-6-8 16,-6 1 8-16,3-6-8 0,9 0 9 0,-3-5-9 15,3-5 10-15,-6 2-10 0,-3-2 8 0,6-1-8 16,3 4 0-16,-3-7 0 0,-9 1 20 0,9 0-3 15,0-2 0-15,2-1 0 0,-8 0 8 0,-3 1 2 16,-2-4 0-16,5 4 0 0,3-1-3 0,-6 0-1 16,-12 6 0-16,6-3 0 0,0 2-15 0,-3 1-8 15,-9 0 8-15,3 2-8 0,3 0 0 0,3 3 0 16,0 5 0-16,-2-5-12 0,-1 3 0 0,3 2-1 0,0 0 0 0,3 5 0 16,-9 1-1-16,6 2 0 0,3 3 0 0,-3 0 0 15,0-1 4-15,1 6 1 0,-4 3 0 0,3-3 0 16,0 6-2-16,-6-1 0 0,-3 3 0 0,0 0 0 15,9 5 1-15,-8-2 0 0,-4 2 0 0,-3 3 0 16,0-3 10-16,0 1-12 0,1 2 12 0,-4 0-12 16,0 0 12-16,0-1 0 0,4-1 0 0,-7-1 0 15,3-2 0-15,-6 2 0 0,1-5 0 0,-7 0 0 16,0 3 10-16,-5-1 1 0,-4-2 0 0,-3 0 0 16,-5-2-3-16,-4-1-8 0,-5 0 12 0,-6 1-4 15,-4 2-8-15,-8 0 0 0,-3-6 0 0,-10 6 0 16,-2 0 0-16,-3-2-11 0,-6 2 1 0,-3 0 0 15,-3-3 18-15,-3 3 3 0,-4-3 1 0,-2 3 0 16,0 3-12-16,0-3 0 0,-3 0 0 0,-3 3 0 0,3 2-14 16,0 0 5-16,-2-2 1 0,2 5 0 0,11-3 8 15,-2 3-13-15,9 0 5 0,3 5 8 0,3 1-10 0,6-7 10 16,2 4 0-16,7 0-9 0,6 2 0 0,5 3 0 16,10 0 0-16,5-3 0 15,4 3-29-15,8-3-6 0,7 5 0 0,-1-2-1040 16</inkml:trace>
  <inkml:trace contextRef="#ctx0" brushRef="#br0" timeOffset="100706.678">8256 7250 2016 0,'12'-11'44'0,"-6"3"10"0,0 0 2 0,3 0 0 0,0 3-45 0,-1 0-11 0,1-3 0 0,3 2 0 15,0 1 33-15,-3 0 5 0,3 2 1 0,-3 1 0 16,3 2-39-16,0 0 0 0,-3 2 0 0,6 1 0 31,-1-1-29-31,1-2-4 0,3 3-1 0,3 0 0 16,-3-1-2-16,6-2 0 0,-3 0 0 0,2 0 0 0,1 0 17 0,3 0 3 0,-3-2 1 0,3-1 0 15,-1 0 15-15,1 1 0 0,-6-3 0 0,3 2 0 16,-3-2 24-16,-1-1-1 0,-2 1-1 0,-3 2 0 16,-3 3 0-16,0-2 0 0,-3-4 0 0,-3 6 0 15,-6 0-6-15,0 0 0 0,0 0-1 0,-9 3 0 16,-3 0-15-16,-6 2 11 0,-6 3-11 0,-8 0 10 15,-4 5-10-15,-9-2-9 0,-2 2 9 0,-7 0-13 16,-2 3-4-16,2-3-1 0,0 0 0 0,4 1 0 16,2-1 18-16,6-2 0 0,7-4 0 0,8 1 0 15,12-2 11-15,0 2 2 0,0-3 1 0,6 0 0 0,9-5 1 16,9 8 0-16,0-3 0 0,6-2 0 0,6 0 1 0,9-3 0 16,5-6 0-16,7 1 0 0,6-3 5 0,5 0 2 15,4 0 0-15,-1-2 0 0,4-1-12 0,0 1-3 16,-7-1 0-16,1-2 0 0,-4 5-8 0,-2 0 0 15,-6 0 9-15,-10 3-9 0,-2 2 0 0,-6 0 0 16,-6 1-10-16,-6 2 10 0,-6 0-24 0,-6 0 1 16,-6 2 1-16,-9 1 0 0,-3 2 3 0,-12 6 1 15,-9-1 0-15,-5 4 0 0,-7 2-3 0,-2-1-1 16,-4-1 0-16,1-1 0 16,5 5-27-16,0-2-6 0,10-2-1 0,5-1-792 15</inkml:trace>
  <inkml:trace contextRef="#ctx0" brushRef="#br1" timeOffset="9287.272">10866 2725 1566 0,'51'-16'34'0,"-21"8"7"0,5 0 2 0,10-2 1 0,3 2-35 0,5-3-9 0,10 3 0 0,2 3 0 16,-2-3 71-16,5 6 12 0,1-4 2 0,2 6 1 16,4-5-35-16,2 5-7 0,3-3-2 0,4 3 0 0,2 0-28 0,3 0-6 15,4 3 0-15,5-3-8 0,0 0 15 16,6-3-4-16,12 3-1 0,3-5 0 0,3 5-1 0,9-8 0 15,6 3 0-15,9-3 0 0,6-3-9 0,3 1 8 16,5-4-8-16,10 4 8 0,3-1-8 0,2-2 0 16,1 5 0-16,3-2 0 0,5-1 0 0,4 0 0 15,-1 3 0-15,7-5 0 0,-1 8 0 0,-2-6 8 16,-1 9 0-16,-5-6 0 0,-4 2 21 0,7 6 4 16,-4 0 1-16,-2 0 0 0,-10 0 19 0,-5 0 4 15,-3 0 1-15,-9 0 0 0,-9 0-13 0,-7 3-2 16,-8-6-1-16,-9 3 0 0,-8 3 6 0,-16 0 0 0,-6-3 1 0,-12 0 0 15,-5 0-17-15,-10 0-3 0,-8-3-1 0,-10 3 0 16,-8-3-11-16,-6 3-2 0,-12 0-1 0,-3-5 0 16,-4 3-3-16,-5-1-1 0,-3 0 0 0,-6 3 0 31,-6-8-124-31,-3 3-25 0,-5 5-5 0</inkml:trace>
  <inkml:trace contextRef="#ctx0" brushRef="#br1" timeOffset="10686.684">13292 4355 1868 0,'0'0'41'0,"0"0"9"0,3 8 2 0,0 0 0 0,3 0-42 0,-3 5-10 0,3 0 0 0,0 3 0 15,0 5 19-15,-3 3 1 0,-3 8 1 0,3 2 0 16,-6 6-5-16,3 2 0 0,-3 6-1 0,-3 2 0 16,0 3 5-16,-3 8 0 0,0 0 1 0,0 5 0 15,0 3-5-15,0 2 0 0,-3-2-1 0,4 5 0 16,-1 3-15-16,-3 2 11 0,3 1-11 0,-3 4 10 16,0-2-1-16,3 3 0 0,-6 2 0 0,3 1 0 15,0 2 15-15,0-3 4 0,6 0 0 0,-2-2 0 0,-1 2 11 16,0-2 2-16,3-3 1 0,0 0 0 0,0 0-6 0,3-5 0 15,-3-3-1-15,6 0 0 0,-3-5-10 0,3-3-1 16,0-5-1-16,0-1 0 0,0-4 0 0,3-3 0 16,0-3 0-16,0-5 0 0,0-5-10 0,0 0-1 15,0-9-1-15,3 1 0 0,-3-6-11 0,3-2 12 16,-3-3-12-16,0 1 12 16,0-7-120-16,3 1-24 0,-3-2-5 0</inkml:trace>
</inkml:ink>
</file>

<file path=ppt/ink/ink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8-10-16T21:11:20.828"/>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
  </inkml:definitions>
  <inkml:trace contextRef="#ctx0" brushRef="#br0">2841 12314 1526 0,'0'0'43'0,"0"0"10"0,0 0-42 0,0 0-11 0,0 0 0 0,0 0 0 15,0 0 79-15,9 2 13 0,0 1 4 0,3 0 0 16,3-1-56-16,3 1-12 0,0 0-1 0,9 2-1 15,-4-2 5-15,7-1 1 0,3-2 0 0,6 3 0 16,-1-3-32-16,7-3 0 0,0 1 0 0,-4-4 0 16,4-2 0-16,0-2 14 0,5-1-2 0,1 1-1 15,2-1-11-15,1 3-16 0,0-5 4 0,2 2-590 16,-2-2-118-16</inkml:trace>
  <inkml:trace contextRef="#ctx0" brushRef="#br0" timeOffset="368.058">5136 12229 1888 0,'15'-8'53'0,"-3"3"13"0,3 0-53 0,6-1-13 0,9-2 0 0,2 0 0 16,4 0 109-16,6 0 19 0,5 1 4 0,4-1 1 15,0 2-81-15,-1-4-16 0,4 2-3 0,-1 0-1 16,7 0-32-16,-1 0 0 0,-2 0 0 0,0 0-709 16,5-2-149-16</inkml:trace>
  <inkml:trace contextRef="#ctx0" brushRef="#br0" timeOffset="1759">6601 6138 1366 0,'12'-5'39'0,"-6"2"8"0,3 3-38 0,3-2-9 16,-3-1 0-16,5 0 0 0,4 1 64 0,6-1 10 16,-3 3 2-16,3 0 1 0,3 3-62 0,2-1-15 15,-2 1 0-15,9 0 0 0,-3 2 0 0,5-2 0 16,4 2 0-16,0-2 0 0,-4-3 0 0,10 0 0 15,11 2 0-15,4-2 0 0,-7 0 0 0,4-2 0 0,3 2 0 16,-1-3 0-16,6 0 0 0,-2 1 0 0,-1-1 12 0,-2 0-12 16,-1 3 12-16,1-2-4 0,-9-1 0 0,-4 0-8 15,-8 1 14-15,-3-1-4 0,5 3-1 0,-2-2 0 16,-6 2 6-16,-7 0 1 0,-2 0 0 0,-3 2 0 16,-6 1-16-16,-3-1 0 0,-3 1-12 0</inkml:trace>
  <inkml:trace contextRef="#ctx0" brushRef="#br0" timeOffset="2643.346">7461 7109 1339 0,'6'-13'29'0,"-3"5"7"0,0 3 0 0,0-3 2 0,-3 0-30 0,3 0-8 15,9 3 0-15,-3-3 0 0,-6 3 56 0,6-1 11 16,6 1 1-16,5 2 1 0,1 1-51 0,0 2-10 16,6 0-8-16,6 0 9 0,11 2-9 0,-2 1 0 0,0-3 0 0,5 5 0 15,16-2 0-15,-4-3 0 0,7 3 0 0,2-1 8 16,7 1-8-16,5 0 8 0,9-3-8 0,1 0 8 16,8 0 8-16,0-3 2 0,3 3 0 0,3-3 0 15,7 3 17-15,-1-2 3 0,0-1 1 0,-3 0 0 16,3 1 18-16,0-1 4 0,-6 0 1 0,4 1 0 15,-4 2-14-15,-3-3-4 0,-6 0 0 0,-2 3 0 16,-4 0-16-16,-3 3-4 0,-5-3-1 0,-7 3 0 16,-6-3-14-16,-2 2-9 0,-7 1 12 0,-2-3-12 15,-3 0 9-15,-7 0-9 0,-8 0 0 0,-3 0 9 16,-10 0-9-16,-2 3 0 0,-9-3 0 0,-3 2 0 16,-6 1-30-16,-6-3-8 0,0 0-2 0,-12 3-955 15</inkml:trace>
  <inkml:trace contextRef="#ctx0" brushRef="#br0" timeOffset="8433.124">21371 8935 1263 0,'3'-16'28'0,"3"11"5"0,2-3 2 0,-2-3 1 0,3 3-36 0,0 0 0 0,-3 3 0 0,0 0 0 15,3 2 52-15,-9 3 3 0,0 0 1 0,0 0 0 16,0 0 6-16,-3-2 2 0,-3 2 0 0,6 0 0 15,0 0-35-15,-3 7-6 0,-6-1-2 0,6 4 0 0,-3-2-11 0,6 6-2 16,-3-7-8-16,0 7 12 0,-3 4-12 0,6 3-18 16,0 3 4-16,0 3 1 0,0 4 13 0,0 4 0 15,0 2 0-15,0 3 0 0,3 5 12 0,0-1 0 16,0 9-1-16,0 3 0 0,3 2-11 0,-3 6 12 16,-3-1-12-16,3 6 12 0,0 2-1 0,0 6 0 15,-3 0 0-15,3 0 0 0,0-1-11 0,0 1 10 16,-3 2-10-16,0-2 10 0,3 3-10 0,-3-1 12 15,0-2-12-15,-3 5 12 0,-3 0-12 0,3 0 8 16,-3 2-8-16,0 1 8 0,-3 0 15 0,3 2 2 0,-3-2 1 0,1 5 0 16,-1-6 1-16,0 1 0 0,3 0 0 0,0-1 0 15,3-2 1-15,0 0 0 0,3-2 0 0,3-1 0 16,0 0-8-16,3 1-2 0,0 2 0 0,3-5 0 16,-3-1-5-16,5 1-1 0,-5 0 0 0,-3 0 0 15,3-3 8-15,3-3 0 0,-3 0 1 0,0 1 0 16,-3-3 14-16,0-1 2 0,0-1 1 0,-3-4 0 15,3 3-8-15,0-5-2 0,0 0 0 0,0 0 0 16,-3-3-2-16,0 0-1 0,0-2 0 0,0-1 0 16,0-4-3-16,0-1-1 0,0-2 0 0,-3-3 0 15,3-3-7-15,3-2-2 0,-3-1 0 0,-3 1 0 16,0-3-12-16,3 0 0 0,3-3 0 0,-3-2 0 16,-3-3 0-16,6-2 0 0,-3-3 0 0,3-6 0 15,-3 3 0-15,0-5 0 0,0-3-10 0,3-5 10 16,-3 0-56-16,0-3-7 0,0 1-1 0,0-6-732 15,0 0-146-15</inkml:trace>
  <inkml:trace contextRef="#ctx0" brushRef="#br0" timeOffset="11339.103">7568 7067 1926 0,'12'-13'42'0,"-3"8"9"0,12 2 1 0,0-2 3 0,0 2-44 0,8-2-11 16,10 2 0-16,6 0 0 0,-1 1 62 0,10 2 10 15,5 0 3-15,7 0 0 0,8 0-47 0,7 0-10 16,2 0-2-16,3 0 0 0,10 0-16 0,5 2 8 16,-3-2-8-16,6 0 0 0,3-2 8 0,1-4-8 15,2 4 0-15,0-1 0 0,0 0 0 0,0-2 0 16,0 0 8-16,0 0-8 0,6-6 0 0,1 3 0 16,-7 0 0-16,-3-2 0 0,3-1 8 0,-6 0-8 15,0 1 9-15,-2 2-9 0,-10-5 0 0,0 2 0 0,-3 3 0 0,-5 3 0 16,-10 0 0-16,1-1 0 0,-10-2 0 0,1 3 0 15,-10 2 0-15,-2 3 8 0,-7 0-8 0,-2 0 0 32,-9 6-80-32,-7-1-23 0,-2 3-4 0,-15-3-1 0</inkml:trace>
  <inkml:trace contextRef="#ctx0" brushRef="#br0" timeOffset="11873.064">7875 8046 1839 0,'0'0'40'0,"0"0"9"0,0 0 2 0,0 5 1 0,0 3-42 0,0 0-10 16,0-3 0-16,6 3 0 0,0 6 0 0,3-4 10 15,-3 1-10-15,3 2 10 0,5 3-10 0,1-3 0 0,0 0 0 0,3 1 0 16,3-1 0-16,6 0 0 0,8 0 0 0,1 0 0 15,0-2 0-15,9 0 16 0,2-3-2 0,13 0-1 16,2-3 18-16,7 0 3 0,5-2 1 0,6-3 0 16,4 0-3-16,5-3 0 0,9-5 0 0,6 3 0 15,7-3 0-15,2-3 0 0,9 1 0 0,0-6 0 16,3 0-10-16,0 3-2 0,6-3-1 0,-3 0 0 16,-3 3-3-16,0 0 0 0,-3-1 0 0,-3 1 0 15,0 0-2-15,-3 2-1 0,-3-2 0 0,-3 3 0 16,-6-1-1-16,-2 0-1 0,-7 3 0 0,-6 0 0 15,-5 1 0-15,-7 1 0 0,-6 1 0 0,-5 0 0 16,-7 2-11-16,-5 0 0 0,-6 1 9 0,-7 2-9 16,-2 0 0-16,-9 0-8 0,-6 0 0 0,-4 2 0 15,-2 1-112-15,-6 0-23 0,-3 5-4 0</inkml:trace>
  <inkml:trace contextRef="#ctx0" brushRef="#br0" timeOffset="13660.596">2466 9901 2455 0,'0'-14'54'0,"0"7"11"0,0 1 3 0,0-2 0 0,-6 3-54 0,6 0-14 0,6-1 0 0,-6 6 0 15,0 0 28-15,0-5 4 0,0 3 0 0,0 2 0 16,0 0-32-16,0 0 0 0,0 0 0 0,-6 7 0 31,1 4-23-31,-4 0-7 0,-3 4-2 0,0 4 0 0,0 5-12 0,-3 0-4 0,-3 5 0 0,0 0 0 16,3 5 14-16,-5 3 2 0,5 3 1 0,0 2 0 16,-3 6 18-16,9 0 3 0,6 2 1 0,-6 5 0 15,6 4 9-15,6 1-13 0,6 1 5 0,-3 5 8 16,6 3-10-16,0 5 10 0,9 6 0 0,-6-1-9 0,-1 3 9 0,7 8 0 15,-6 5 0-15,0 6 0 0,6-1 0 0,-6 6 0 16,0 11 0-16,-3 2 0 0,-1 2 0 0,-2 6 0 16,0 8 0-16,0 3 0 0,-9 5 0 0,0 2 0 15,0 3 0-15,-9 1 8 0,0 7-8 0,0-3 0 16,-5 6 0-16,5-3 8 0,-9-2-8 0,6-6 0 16,0-3 0-16,3-2 0 0,-3 3 0 0,3-4 0 15,6-4 0-15,0-3 0 0,3-3 0 0,3 1-8 16,0-6 8-16,0 0 0 0,3-8 0 0,0-6 0 15,0 1 0-15,3-3 8 0,3-5 4 0,-3-5 2 16,0-3 0-16,3-6 0 0,0-2 4 0,2-3 1 0,1-7 0 0,3-9 0 16,-3-2-3-16,6-5-1 15,-3-6 0-15,6-5 0 0,-1-11-5 0,-2-2-1 0,3-11 0 0,0 0 0 16,0-8 7-16,-4-5 0 0,4-11 1 0,-3 3 0 16,3-5 14-16,0-8 2 0,0-9 1 0,5-4 0 15,4-3-22-15,6-16-12 0,5-6 12 0,7-12-757 16,9-6-151-16</inkml:trace>
  <inkml:trace contextRef="#ctx0" brushRef="#br0" timeOffset="14360.335">3478 10118 2572 0,'-2'-21'73'0,"2"15"15"0,-3-2-70 0,3-2-18 16,5-4 0-16,-2 4 0 0,3-3 56 0,3 2 7 0,0-2 1 0,3 0 1 15,0-1-46-15,9 1-10 16,0 0-1-16,3 0-8 0,-1 2 8 0,10 1-8 0,-6-1 0 0,3 0 0 31,-1-2-15-31,1 5-9 0,0 0-3 0,-6 3 0 16,3 0 1-16,-4 2 0 0,1 0 0 0,0 6 0 0,-3 2 12 0,0 3 2 0,-3 0 1 0,-1 8 0 15,1 5 3-15,-3 6 0 0,0 4 0 0,-3 9 0 16,0 5 8-16,-3 5 0 0,-3 9 0 0,-3 4 0 31,0 11-27-31,0 8-3 0,-3 3-1 0,-3 7 0 0,0 9 19 0,3 2 12 0,-3 0-13 0,3 6 5 16,0 5 0-16,3-1 0 0,0 1 0 0,3-3 0 16,3 6 8-16,-1-6 0 0,7 0 0 0,0 3 0 15,0 0 0-15,0 2 12 0,0-5-2 0,3 0-1 16,3 6 7-16,-4-1 0 0,1-2 1 0,0 2 0 15,0 3 3-15,0-2 0 0,-3-1 0 0,-3 6 0 0,-3 0-2 0,0-3 0 16,-4 2 0-16,-2 1 0 0,0 2-6 16,-3-2-2-16,-3 0 0 0,0-1 0 0,-5-1-2 0,-1-7 0 15,0 1 0-15,0-3 0 0,0-5-8 0,0-5 0 16,0-4 0-16,0-4 8 0,3-6 5 0,0-7 1 16,0-11 0-16,0-3 0 0,0-11 7 0,3-4 2 15,0-4 0-15,0-7 0 0,-3-11 7 0,0 0 2 16,3-8 0-16,1-5 0 0,-4-3 8 0,0-5 1 15,0-2 1-15,-3-6 0 0,0-6 7 0,-3-2 2 16,-3-5 0-16,0 0 0 0,-3-6-32 0,-6-2-7 16,1-3 0-16,-4 3-1 15,3-3-66-15,-9 1-13 0,-5-1-2 0,-4 5-850 0,-6 3-169 0</inkml:trace>
  <inkml:trace contextRef="#ctx0" brushRef="#br0" timeOffset="22112.268">21695 9083 1926 0,'0'0'42'0,"0"0"9"0,-6 0 1 0,3-2 3 0,0-1-44 0,3-2-11 0,0 2 0 0,3 3 0 16,-3-5 31-16,3 2 4 0,0 3 1 0,-3 0 0 15,0 0-25-15,6 3-11 0,3-1 10 0,0 4-10 16,-3 4 20-16,-3 1-3 0,0 2 0 0,0 3 0 16,0 2 14-16,-3 4 2 0,-3 1 1 0,0 4 0 15,0 5-34-15,0 2 0 0,-3 3 0 0,3 8 0 16,-6 8 0-16,3 5 0 0,-6 6 0 0,0 7 0 15,0 11 0-15,-6 5 0 0,4 9 0 0,-4 2 0 16,-3-1 24-16,0 9 0 0,-6 3 1 0,3-1 0 16,1 3-1-16,-1 0 0 0,-3 1 0 0,6-4 0 15,-3-7-16-15,4 2-8 0,-1-5 0 0,6-6 8 0,3 1 4 16,3-3 1-16,0 0 0 0,0 0 0 0,3-3-13 0,0 3-18 16,0-3 4-16,0 3 1 0,6-2 13 0,-3-1 0 15,-3-2 0-15,3 2 0 0,3-2 8 0,0-1 0 16,0 1 1-16,0 0 0 0,0-6-1 0,0 3 0 15,0 3 0-15,0-6 0 0,-3 3 1 0,3-5 0 16,0-1 0-16,0 1 0 0,-6 0 0 0,3-3 0 16,1-3 0-16,-1-2 0 0,3 0-9 0,-3-3 12 15,0-2-12-15,-3-6 12 0,3 3 23 0,-3-8 5 16,0 0 0-16,0-6 1 0,3-4-21 0,0-4-5 16,0-7-1-16,0-3 0 0,0-2-6 0,0-9-8 0,6-2 11 15,-3-3-11-15,-3-5 11 0,3 0-11 0,3-3 10 0,0 1-10 16,-3-6 8-16,0 8-8 0,0-3 0 0,0-5 0 15,0 5 0-15,3 0 0 0,-6 1 0 0,3 2 0 16,0-8-16-16,0 0-4 0,-3 5 0 0,3-5 0 31,-3 5-32-31,0 1-8 0,-3-6 0 0,6 0-1 16,-9 0-127-16,0 0-24 0,0 0-6 0</inkml:trace>
  <inkml:trace contextRef="#ctx0" brushRef="#br0" timeOffset="30333.997">3470 10292 1083 0,'0'0'24'0,"0"0"4"0,3-5 2 0,0 0 1 16,-6-3-31-16,6 2 0 0,-1-1 0 0,4 1 0 0,-3 1 43 0,0 2 2 16,3-2 1-16,-3 2-394 15,6-2-80-15</inkml:trace>
  <inkml:trace contextRef="#ctx0" brushRef="#br0" timeOffset="31558.761">19832 9922 1612 0,'0'0'45'0,"0"-3"11"16,0 3-44-16,6-8-12 0,3 3 0 0,3-3 0 0,5 3 68 0,4-1 11 15,0 1 2-15,6-3 1 0,3 3-35 0,2-3-7 16,4 3-2-16,3-3 0 0,2 3-22 0,4-1-5 16,3-2-1-16,-1 3 0 0,-2 0-2 0,3 2 0 15,-1-5 0-15,1 3 0 16,-6 0-68-16,2-1-13 0,-5 4-3 0,0-4-760 15</inkml:trace>
  <inkml:trace contextRef="#ctx0" brushRef="#br0" timeOffset="31910.355">20088 10599 1314 0,'0'0'28'0,"-6"0"7"0,-3 0 1 0,0 0 1 0,-3 3-29 0,0 0-8 0,-3-1 0 0,3 3 0 16,0 1 27-16,3-1 4 0,1 0 1 0,-1 1 0 16,6-1-12-16,0 0-1 0,3-5-1 0,6 8 0 0,0-3 15 0,5-2 3 15,10 0 1-15,0-3 0 0,6-3 35 0,6 0 6 16,-1-2 2-16,4-3 0 0,6 3-36 0,-1-3-6 16,7-3-2-16,0 3 0 0,2 1-23 0,1 1-5 15,2-2 0-15,-2 3-8 16,0 2-59-16,-4 1-18 0,4-1-4 0</inkml:trace>
  <inkml:trace contextRef="#ctx0" brushRef="#br0" timeOffset="32308.479">19951 11681 2185 0,'0'0'48'0,"0"0"9"0,0 0 3 0,0 0 2 0,0 0-50 0,0 0-12 16,0 0 0-16,6 6 0 0,6-4 19 0,3 4 1 16,5-1 0-16,7 0 0 0,6-2-20 0,3 2 0 15,5-5 0-15,7 3 0 0,5-3 0 0,4 0 0 16,3 0 0-16,5 2 0 15,-2 1-107-15,5-3-15 0,0 0-3 0</inkml:trace>
  <inkml:trace contextRef="#ctx0" brushRef="#br0" timeOffset="32726.817">19739 14600 2167 0,'0'0'48'0,"0"0"9"0,0 0 3 0,0 0 0 0,12 0-48 0,6 0-12 16,3-3 0-16,12-2 0 0,11-3 32 0,13-5 3 16,14-1 1-16,10-4 0 0,11-6-22 0,15-5-4 15,12-5-1-15,15-9-1039 16</inkml:trace>
  <inkml:trace contextRef="#ctx0" brushRef="#br0" timeOffset="44274.044">8461 18166 1190 0,'0'0'33'0,"0"0"9"0,0 0-34 0,0 0-8 15,0 0 0-15,0 0 0 0,0 0 122 0,0 0 22 16,0 0 5-16,0 0 1 0,0 0-63 0,0 0-13 15,0 0-2-15,3 8-1 0,6-2-28 0,0-4-6 16,6 3-1-16,0 1 0 0,6-1-15 0,2 3-3 16,4-3-1-16,6-2 0 0,6 2-17 0,-1 1 8 15,4-4-8-15,6 3 0 0,-4-5 8 0,13 6-8 16,5-4 0-16,1-2 0 0,5 6 0 0,1-6 0 16,2 0 0-16,4 0-9 0,-1 0 9 0,6 0 0 15,1 0 0-15,2 0-8 0,1-6 8 0,5 6 0 0,6-2 0 0,-3 2 0 16,4-6 0-16,-1 6 0 0,6 0 0 0,3-5 0 15,-3 5 0-15,7-2 0 0,5 2 0 0,0 0 0 16,-3-6 0-16,6 6 0 0,3 0 0 0,-3 0 8 16,-3 6-8-16,3-4 9 0,6-2-9 0,-3 5 10 15,-2 3-10-15,2-2 0 0,6-1 9 0,-6-2-9 16,0 2 9-16,0 0-9 0,6 3 12 0,0-3-12 16,-6-2 11-16,0 2-11 0,3-5 10 0,-6 6-10 15,0-6 16-15,3 0-2 0,6-6-1 0,-3 6 0 16,0-5-5-16,0 2 0 0,-6-2-8 0,1 0 12 15,-1 5 8-15,-3-3 0 0,0-2 1 0,-6 0 0 16,3 5-2-16,-6 0-1 0,4 0 0 0,-7-3 0 16,-6 3 3-16,6 0 1 0,0 0 0 0,-2 0 0 15,-7 0-4-15,3 3-1 0,0-3 0 0,1 5 0 0,-1-5-17 0,0 0 0 16,-6 0 0-16,7 5 0 0,-1-5 0 0,0 0 0 16,-6 0 12-16,7-5-12 0,8 5 0 0,-12 0 0 15,-8-5 0-15,-4 2 0 0,3-2 0 0,1 5 0 16,-4 0 0-16,-6-6-9 0,-5 4 9 0,-4 2 0 15,1 0 0-15,-10 0 0 0,-11-6 0 0,3 6 0 16,2 6 0-16,-5-6 0 0,-6 0 16 0,-4 0 0 16,-2 0-1-16,-3 2 0 0,-6 4 8 0,-1-6 1 15,-5 0 1-15,-3 5 0 0,0-5-1 0,-6 3-1 16,0-3 0-16,-3 5 0 0,0-5-23 0,-6 0 0 16,0 0 0-16,0 0 0 0,0 0 0 0,6 0-15 0,-6 0 3 15,0 0 0 1,0 0-128-16,0 0-26 0,0 0-5 0</inkml:trace>
  <inkml:trace contextRef="#ctx0" brushRef="#br0" timeOffset="50422.978">16769 2754 2134 0,'12'-2'47'0,"-12"2"9"0,-6 8 3 0,6-8 1 0,3 5-48 0,0 5-12 15,-9-2 0-15,3 8 0 0,3 3 28 0,0-1 2 16,0 4 1-16,-3 1 0 0,-6 1-23 0,12 0-8 0,6-3 0 0,3 0 0 15,-6 0 0-15,3 1 0 0,8-4 0 0,4-5-10 16,3-2-11-16,0 0-3 0,0-6 0 0,5-3 0 31,7-2-1-31,0-5-1 0,-3-3 0 0,2-2 0 0,10-1 26 0,-3-7 0 0,-1-1 0 0,-8 1-8 16,-6-4 17-16,0 1 4 0,-1-5 1 0,-5 5 0 16,-3-1 29-16,-6 7 5 0,6-4 2 0,-6 3 0 15,-6 3 6-15,-3 2 0 0,-3 3 1 0,3 3 0 16,3-3-36-16,-6 8-7 0,0 0-2 0,0 0 0 15,0 0-12-15,-3 13 0 0,-3-5 0 0,3 6 0 16,3 4-8-16,0 1-2 0,0 2 0 0,0 0 0 16,0 3 10-16,3 2-12 0,3-5 12 0,0 3-12 15,-3 3 12-15,3-1 0 0,6-5 0 0,-4 6 0 16,1 2 0-16,0 3 0 0,-3-1-10 0,3 1 10 16,0 0 0-16,-3 2-8 0,-3 1 8 0,0-1 0 0,3 0 0 0,-6-2 0 15,-6 0 0-15,0 0 0 0,-3-3 0 0,0-3 0 16,-3 3 0-16,-3 0 9 0,-2-2 2 0,-4-1 0 15,0 1 0-15,-3-3 0 0,-6-1-11 0,4-1 0 16,2-7 0-16,0 4 8 0,-6-6 0 0,6-2 0 16,1-6 0-16,5 3 0 0,6-5 2 0,0-6 0 15,-3-2 0-15,6-3 0 0,3-3 20 0,3-2 4 16,-3-6 1-16,6-4 0 0,9-1-17 0,0-3-3 16,3-2-1-16,3 0 0 15,-3 0-32-15,6 0-6 0,11 0-2 0,-2 2 0 16,-6 1-35-16,3 2-7 0,9-2-2 0,-4 4-676 0,1 1-135 15</inkml:trace>
  <inkml:trace contextRef="#ctx0" brushRef="#br0" timeOffset="50655.814">17936 3112 2392 0,'0'0'68'16,"0"0"15"-16,6 0-67 0,0-8-16 0,0 2 0 0,-1 6 0 0,7-5 64 0,0 0 10 16,3-1 2-16,0 1 0 0,3-3-65 0,3 3-11 15,0-3 0-15,2 3-10 16,4-3-163-16,0 0-33 0,0 0-6 0</inkml:trace>
  <inkml:trace contextRef="#ctx0" brushRef="#br0" timeOffset="50863.232">18055 3400 2257 0,'-15'5'49'0,"9"0"11"0,0 3 1 0,0-5 3 0,0 2-51 0,0 1-13 0,6-6 0 0,0 0 0 16,0 0 41-16,9 2 6 0,3-2 1 0,3 0 0 16,6-5-40-16,2 0-8 0,7-6 0 0,6-2 0 31,0-3-98-31,8 0-19 0,-2-2-4 0,6-6-525 16,-1-3-105-16</inkml:trace>
  <inkml:trace contextRef="#ctx0" brushRef="#br0" timeOffset="51438.706">19204 2630 2372 0,'-9'-16'52'0,"3"11"12"0,0 0 1 0,3-3 1 15,-3 0-53-15,3 2-13 0,-3-2 0 0,3 3 0 0,0 0 43 0,-3-3 5 16,3 3 2-16,3-1 0 0,0 6-30 0,0 0-7 15,-3-2-1-15,3 2 0 0,0 0-12 0,0 0 0 16,0 0 0-16,-3 8 0 0,0 0-11 0,3 5 2 16,-3 3 0-16,3 5 0 0,-3 5 0 0,3 1 0 15,-3-1 0-15,3 11 0 0,-3-2 9 0,3 4-12 16,0 6 12-16,-3 0-12 0,0-5-3 0,3 2-1 16,-3 1 0-16,3-4 0 0,0-2-5 0,0 3-2 15,0-8 0-15,0-3 0 0,0-3 23 0,3-2 0 16,-3-3 0-16,6-5 0 0,-3 0 14 0,3-3 7 15,-3-7 2-15,0 2 0 0,-3-8 9 0,9 0 3 0,3-8 0 16,3-6 0-16,0 1-7 0,3-5-2 0,2-6 0 0,1-3 0 16,3-2-17-16,0 0-9 0,6 0 10 0,-4 3-10 15,1-1 0-15,0 6 0 0,3 0 0 0,0 5 0 16,-4 3 14-16,1 2-3 0,-6 3-1 0,0 6 0 16,0 2-21-16,-4 2-4 0,-2 6-1 0,-3 3 0 15,0-1 8-15,0 6 8 0,-3 0-13 0,-3 3 5 16,0 2 0-16,-3 3 0 0,6-6 0 0,0 3 0 15,0 0-4-15,3 3 0 0,-3-5 0 0,5 2 0 16,1-11 12-16,0 4-8 0,3-4 8 0,3-2-8 16,-3-3 21-16,3-2 5 0,2-8 1 0,1 0 0 15,0-1 36-15,-3-4 7 0,3-4 2 0,-1-4 0 16,-5-1-16-16,0-10-2 0,0-2-1 0,-6-4 0 16,-3-7-21-16,-6-3-5 0,0-11-1 0,-3 6 0 15,-3-3-37-15,-3 3-7 0,-3 0-2 0,-3 5 0 16,0 5-85-16,0 8-18 0,-3 3-3 0,0 3-666 15,1 4-132-15</inkml:trace>
  <inkml:trace contextRef="#ctx0" brushRef="#br0" timeOffset="51789.559">20114 2942 1893 0,'0'0'41'0,"0"0"9"0,0 0 2 0,6 0 2 0,0-8-43 0,3 6-11 0,3-1 0 0,3-2 0 15,6 2 21-15,0 3 3 0,6-5 0 0,5 5 0 16,1-6-16-16,6 4-8 0,-1 4 10 0,1 4-10 16,0-6 0-16,0 5 0 0,-7 3 0 0,-2 0 0 15,0 0 0-15,-6 2 0 0,-7 1 0 0,1 2 0 16,-3 0 16-16,-6 1-2 0,-3-1-1 0,-3 3 0 16,-3 0 7-16,-3 0 0 0,-6-1 1 0,0 4 0 15,-6-1-21-15,0 1 0 0,-2 2 0 0,-1-2-12 16,-3-1-94-16,-3-2-19 0,3 0-4 0,6 0-675 15</inkml:trace>
  <inkml:trace contextRef="#ctx0" brushRef="#br0" timeOffset="52040.176">20918 2831 1875 0,'-3'-5'41'0,"3"5"9"0,0 0 2 0,-12 5 0 0,-3-5-41 0,1 5-11 15,-4 6 0-15,-3 2 0 0,-6 3 34 0,0 3 5 16,-3 2 1-16,1-3 0 0,-1 3-40 0,6 3 0 16,-3-3 0-16,7 6 0 0,-1-3 0 0,9-1 9 0,-3 1-9 0,9 3 0 15,0-9 0-15,6 6 0 0,6 0 0 0,0-3 0 16,6-2 24-16,3-4-1 0,3-1-1 0,5-4 0 16,-2-2 22-16,9-3 5 0,3-2 1 0,-1-6 0 15,1-2-50-15,3-3 0 0,0-5-9 0,-1 0-664 16,-5-6-133-16</inkml:trace>
  <inkml:trace contextRef="#ctx0" brushRef="#br0" timeOffset="52338.424">20225 2791 1724 0,'15'-10'38'0,"-7"4"8"0,4 1 2 0,6-3 0 0,3 6-39 0,3-6-9 16,0 2 0-16,2-4 0 0,4-1 76 0,0 6 12 16,-3-6 4-16,6 1 0 0,-4 4-47 0,1-1-9 15,-3 1-1-15,3 1-1 0,-1 0-26 0,-2-1-8 16,0 4 0-16,-3-6 0 15,-3 2-108-15,-1 1-28 0,4 0-5 0</inkml:trace>
  <inkml:trace contextRef="#ctx0" brushRef="#br0" timeOffset="52489.774">20600 2516 2300 0,'0'0'51'0,"0"0"10"0,0 0 3 0,0 0 0 0,0 0-52 0,12 8-12 0,-3-3 0 0,5 3 0 16,1-5 15-16,6 2 0 0,0 1 0 0,0-1 0 16,3 3-24-16,2-3-5 0,4 3-1 0,-3 0 0 31,0 3-152-31,-6 2-30 0,-1-5-7 0,-5 2 0 0</inkml:trace>
  <inkml:trace contextRef="#ctx0" brushRef="#br0" timeOffset="53090.13">16617 2519 1749 0,'-3'-3'38'0,"3"3"8"0,6-5 2 0,-6 5 2 0,6-5-40 0,-3-1-10 15,-3 4 0-15,6-6 0 0,0 5 51 0,-6 3 8 16,0 0 1-16,0 0 1 0,9 0-37 0,0 0-8 16,-9 0-2-16,12 3 0 0,0 5-3 0,5-8-1 15,4 0 0-15,0 0 0 0,-3 0 8 0,6 0 2 16,11 0 0-16,1 0 0 0,-3-8-8 0,3 2 0 15,5 1-1-15,1-3 0 0,6-2-11 0,-7 2-12 16,1-3 2-16,3 1-627 16,5 4-126-16</inkml:trace>
  <inkml:trace contextRef="#ctx0" brushRef="#br0" timeOffset="53261.937">17028 2334 2127 0,'0'0'47'0,"6"0"9"0,9 2 3 0,2 4 1 0,-2-6-48 0,3 0-12 0,6 0 0 0,3 5 0 16,3 3 20-16,-4 5 1 0,-5-5 1 0,3 8 0 16,6 5-22-16,-9 0-13 0,-9 0 1 0,-1 8-635 15,-5 1-127-15</inkml:trace>
  <inkml:trace contextRef="#ctx0" brushRef="#br0" timeOffset="68289.841">8065 5138 1490 0,'0'0'32'0,"0"0"8"0,-6-5 0 0,3 0 3 0,6-3-35 0,-6 0-8 0,-8 2 0 0,-1-1 0 16,0-1 58-16,-3 0 10 0,0 2 1 0,-6 1 1 15,-6 0-34-15,4-1-8 0,2-1 0 0,-3 1-1 16,-6-2-15-16,3 6-4 0,3-6 0 0,-2 5 0 16,-7 0 3-16,6 1 0 0,0-1 0 0,7 1 0 15,5 2 17-15,-3 0 4 0,-9 0 1 0,3 0 0 0,9 5-33 0,-3 0 0 16,4-2 0-16,-4 5-12 0,6-3 12 0,-3 3 0 15,3 0 0-15,0 2 10 0,-3 1-10 0,6 0 0 16,3 4-12-16,0-1 12 0,-3 4-12 0,4 3 12 16,-1 1-10-16,3 1 10 0,6 4-10 0,-3-1 10 15,-6 3-10-15,9 0 10 0,3 3-8 0,-3 3 8 16,-1 2 0-16,1 0-9 0,6 5 9 0,0 0-8 16,-3-2 8-16,0 0-8 0,0 2 8 0,0 0 0 15,3 1 0-15,0 4 0 0,-6 1 0 0,3 5 12 16,0-3-2-16,0 3-1 0,0 0 6 0,0 0 1 15,0 0 0-15,0 2 0 0,3 4-3 0,0 1 0 0,-7-1 0 16,4 2 0-16,0-1-5 0,0 1 0 0,-6 3-8 0,3-3 12 16,-3 2-4-16,6-2-8 0,0 2 11 0,-3-2-11 15,-3 0 15-15,3 3-4 0,12 2-1 0,-9-3 0 16,-9 1 2-16,6 2 1 0,9-3 0 0,0 1 0 16,-9 2 0-16,0 3 0 0,6-3 0 0,6 3 0 15,2 0-13-15,-8-1 0 0,-12 1 0 0,6 5 0 16,9 0 0-16,-9 0 0 0,-6 3 0 0,3-3 0 15,3 6 0-15,-3 2 0 0,-3 0 0 0,-6 2 0 16,-3-2 12-16,7 6-3 0,7-1-1 0,-4 0 0 16,-7 3-8-16,3 3-11 0,6-6 3 0,0 3 0 15,6 3 8-15,-3-3 0 0,-3-3 0 0,6 3 0 16,5 3 0-16,1-6 0 0,-9 3 0 0,6 0 0 16,9 0 0-16,-3 0 0 0,-9 0 8 0,3 0-8 15,0 0 16-15,3 2 0 0,-3 1-1 0,-3 2 0 16,-6 0-5-16,3 1-1 0,2 1 0 0,1 1 0 0,-6 3-9 0,0-1 0 15,3 1 9-15,0 2-9 0,-3-2 0 0,-3 5 9 16,3-6-9-16,3 3 0 0,6 0 8 0,-3 1-8 16,-3-4 0-16,0-2 0 0,3 5 0 0,0-2 0 15,0-6 0-15,3 6 0 0,0-1 0 0,0-2 0 16,-3 0 0-16,0 0 0 0,-3 0 8 0,3 2-8 16,3-2 0-16,0 0 0 0,-9 0 0 0,0 0 8 15,3-3-8-15,-3 0 0 0,-6 1 8 0,3 2-8 16,3-1 0-16,0 1 0 0,-6-5 8 0,0 2-8 15,-3 0 0-15,0 1 0 0,6-4 0 0,-6 1 8 16,-9-1-8-16,6 1 0 0,6-3 8 0,-3 0-8 0,-9-3 0 0,4 1 0 16,2-4 0-16,0 1 0 0,3 2 0 0,0-2 0 15,-6-3 10-15,3 0-10 0,9-3 8 0,-3 1-8 16,-3-1 11-16,3 3-3 0,3-5-8 0,3 0 12 16,3 2-12-16,-6-5 9 0,0-5-9 0,0 2 8 15,12-7-8-15,-9 2 0 0,-3 0 0 0,0-2 8 16,9-6-8-16,-3 0 0 0,-6-5 0 0,0-5 0 15,6-4 0-15,-3 1 8 0,3-5-8 0,0 0 0 16,0 0 0-16,0-9 8 0,9 4-8 0,-3-4 0 16,0-4 11-16,0-1-3 0,9-2-8 0,0-3 12 15,-1-2-2-15,1-6-1 0,0 0 0 0,6 1 0 16,6-1 3-16,-3-3 0 0,-4-2 0 0,4 0 0 16,15 3-1-16,-6-3 0 0,-1 0 0 0,-2-3 0 15,0 3-11-15,-1-3 0 0,1 3 0 0,3-3 8 16,-3-5-60-16,-1 6-13 0,4-6-3 0,3-6-1043 15</inkml:trace>
  <inkml:trace contextRef="#ctx0" brushRef="#br0" timeOffset="69409.381">9086 5263 2329 0,'3'-30'51'0,"0"17"10"0,-3-3 3 0,6-2 2 0,-3-1-53 0,3 1-13 16,0-1 0-16,3 1 0 0,0-1 52 0,3 3 7 15,-3-2 1-15,3 2 1 0,3 3-41 0,-3 0-9 0,-1-1-2 0,7 4 0 16,-3-1-9-16,3 3 0 0,0 3 0 16,3-3 0-16,0 5 0 0,-1 3-12 0,1 0 4 0,0 6 8 15,0 2-24-15,3 5 4 0,-3 3 0 0,-1 5 0 31,-2 3-18-31,0 7-3 0,-3 4-1 0,0 4 0 0,-6 1 18 0,-3 5 3 0,0 5 1 0,0 3 0 16,-3 6 20-16,0 1-9 0,0 4 9 0,0 2 0 16,-3 3-8-16,3 2 8 0,2 3 0 0,-2 3 0 15,6 5 0-15,-3 3 0 0,0-1 0 0,0 4 9 16,0-1 4-16,0 6 1 0,-3-6 0 0,3 8 0 16,-3 3 14-16,0 3 2 0,0-1 1 0,-3 6 0 15,0 5 5-15,-6 0 0 0,3 6 1 0,0-1 0 16,-3 6-10-16,-3 0-3 0,3-1 0 0,0 4 0 15,3 4-16-15,0 1-8 0,0 0 8 0,0 2-8 0,6 3 0 16,3 2 0-16,0 4 0 0,3-4 0 16,3 1 8-16,0-3-8 0,3 5 0 0,3 3 8 0,-6 0-8 0,3 0 0 15,2-1-10-15,1 1 10 0,-3 3 0 0,3 2-9 16,-6 3 9-16,3 2 0 0,-3-2 0 0,-3 5 0 16,0 0 0-16,-3 6 0 0,-1-1-8 0,-5 3-4 15,-2 3 0-15,-4-1 0 0,0 4 33 0,0-1 7 16,-3 0 0-16,-3 3 1 0,0 0-29 0,0 3-13 15,-3-3 1-15,6-5 0 0,-3-3 12 0,3-3 0 16,0-5 0-16,-2 0 0 0,2 0 0 0,0-2 0 16,0-3 0-16,3-6 0 0,0-2 0 0,0 0 0 15,-3-3 0-15,3-5 10 0,-3-3 17 0,3-5 3 0,-3 0 1 0,0-5 0 16,0 0-15-16,0-8-4 0,0 2 0 0,1-10 0 16,-4 2 16-16,3-2 4 0,0-5 0 0,0-3 0 15,0-8-32-15,0-6 0 0,0 1-11 0,0-3 11 16,0-8 0-16,0-3 0 0,0-4 9 0,0-4-1 15,0-5-17-15,4-2-3 0,-4-6-1 0,3 3 0 16,0-8 13-16,0-5 15 0,0-1-3 0,-3-2-1 16,0-7-11-16,0-1-17 0,-3-8 4 0,-3 0 1 15,0-2 12-15,-3-6 0 0,1 0 0 0,-4-5 0 16,-3-3 17-16,0 1-3 0,-6-6-1 0,1 0 0 16,-7 0 5-16,3 0 1 0,-6-6 0 0,-2 6 0 15,2-8-19-15,3 0 0 0,-2-2 0 0,5 2-891 16,3-3-184-16</inkml:trace>
  <inkml:trace contextRef="#ctx0" brushRef="#br0" timeOffset="69865.018">10238 10930 2905 0,'0'0'64'0,"0"0"12"0,0 0 4 0,0 0 2 0,6 8-66 0,0-3-16 15,3 3 0-15,-3-3 0 0,3 3 0 0,-3 0 8 16,-3 0-8-16,0 0-859 16,3 3-176-16</inkml:trace>
  <inkml:trace contextRef="#ctx0" brushRef="#br0" timeOffset="70892.435">11426 4678 2381 0,'-6'-29'68'0,"0"16"14"0,0-1-66 0,0-2-16 16,0 1 0-16,0-1 0 0,0 0 72 0,0 0 10 15,-6 3 2-15,0-1 1 0,1 4-44 0,-1-3-9 16,-3 5-1-16,-3 2-1 16,0 1-126-16,-3 2-26 0,-3 3-5 0,-2 3-1 15,-4 0 25-15,0 5 5 0,-3-3 1 0,-2 6 0 16,-4 4-26-16,0 4-5 0,1-1 0 0,-1 6-1 0,3 0 109 0,0 3 20 0,-2-1 9 16,8 3-1-16,3 3 67 0,0 0 13 0,7-3 2 0,2 5 1 15,3 1-23-15,0 4-5 0,3 4-1 0,3 4 0 16,0 1-21-16,3 2-4 0,0 3-1 0,3-3 0 15,0 3-22-15,0 3-5 0,0 7-1 0,0-2 0 16,-3 3-8-16,3 2 0 0,3 0 0 0,-6 3 0 16,3 2 0-16,-2 3 0 0,-1 3 0 0,0 0 0 15,3-3 0-15,0 5 0 0,-3 3 0 0,3 0 0 16,0 0 0-16,3 3 0 0,0-3 0 0,0 5 0 16,3 3 0-16,0 0 0 0,3 0 0 0,0 3 0 15,0 5 16-15,3-1-1 0,-7 1-1 0,7 6 0 16,-3 1-1-16,0 1 0 0,0 0 0 0,-3 5 0 15,3 0-13-15,-3 6 8 0,0-4-8 0,-3 4 0 16,3 2 0-16,0 3 8 0,0-3-8 0,0 2 0 16,0 9 0-16,0-3 0 0,0 0 8 0,3 3-8 15,-6 2 0-15,3 3 8 0,3 0-8 0,0 0 0 0,-3 0 9 16,0 2-9-16,6 4 8 0,-6 1-8 0,3 1 8 0,0 0-8 16,-3 3 0-16,3 2 8 0,-1 3-8 0,-2 0 0 15,0 2 0-15,-3 3 8 0,3 0-8 0,-3 0 0 16,-3 3 0-16,0 2 0 0,0 1 0 0,-2-1 8 15,-1 1-8-15,0-1 0 0,0-2 0 0,0 0 0 16,0 5 0-16,0-3 0 0,0-2 0 0,3-3 0 16,0-3 0-16,0 1 0 0,3-1 15 0,0 1 4 15,0-1 1-15,0-2 0 0,3-3 3 0,-3-2 1 16,0 2 0-16,-3 3 0 0,3-3-13 0,-3-3-3 16,-3-2 0-16,0-3 0 0,-3 3-8 0,0-3 10 0,0 1-10 15,-3-6 10-15,-3-3-10 0,1-5 0 0,-4 0 0 0,3-11 0 16,-3-5 0-16,0-5-12 0,3-3 2 0,0-5 1 15,0-5 9-15,1-3 0 0,-1-5 0 0,6-6 0 16,3 0 0-16,3-2 0 0,3-5 0 0,0-6 0 16,6-8 0-16,3-5 16 0,6-8-4 0,2-6-1 15,-2 1 6-15,0-16 2 0,6-3 0 0,0-2 0 16,3-6-7-16,3 0 0 0,2-13-1 0,4 0 0 16,6-5-23-16,2-3-4 0,4-5 0 0</inkml:trace>
  <inkml:trace contextRef="#ctx0" brushRef="#br0" timeOffset="71843.34">11640 5509 2609 0,'9'-27'74'0,"-3"17"16"0,6-4-72 16,0 1-18-16,3 0 0 0,3 0 0 0,0-1 57 0,2 1 8 0,4 3 2 0,0-1 0 16,3 6-48-16,0-1-10 0,-4 4-1 0,7 2-8 15,-6 5 0-15,3 3 0 0,0 0 0 0,2 5 0 0,1 3 0 0,3 3 0 16,-3 2 0-16,2 5 0 0,4 3-8 16,0 8-6-16,-1 0-1 0,1 3 0 15,-3 2-27-15,-3 6-6 0,-1 5 0 0,1 3-1 16,-6 7 17-16,0 1 4 0,0-1 1 0,-6 6 0 0,-1 5 27 0,-2 5 0 15,-6 3 12-15,0 3-4 0,-3 0-8 0,-3 7-13 16,-6 4 3-16,0 4 1 0,0 1 23 0,0 7 5 16,-3 3 1-16,-3 3 0 0,0 2-6 0,0 3-1 15,0 8 0-15,4 3 0 0,-4 2-13 0,0-2 9 16,0 8-9-16,-3-1 8 0,3 6-8 0,0 3 0 16,-3 2 0-16,0 0 0 0,0 0 0 0,0 6 0 15,-6 7 0-15,4 3 0 0,2 0 0 0,-3 0 0 0,-3 0 0 0,6 0 0 16,0 0 0-16,3 3 0 0,0-3 0 0,3 3 0 15,0-3 0-15,3 2 0 0,0 1 0 0,0 5 0 16,-3 0 0-16,6 0 0 0,0 0 0 0,3 0 0 16,0 0 0-16,-3 3 0 0,0-6 0 0,0 0 0 15,0 1 0-15,0 2 0 0,-3-1 0 0,0 1 0 16,1-2 0-16,-4-1 0 0,-6-5 0 0,0 0 0 16,0-2 0-16,-3-1 0 0,3-2 11 0,-6-6-11 15,0-5 0-15,0-2 0 0,4-6 0 0,-4-2 0 16,0-6 0-16,3-2 0 0,0-9 0 0,3 1 0 15,0-3 44-15,0-5 2 0,6-6 1 0,-3-2 0 16,7 0-13-16,-1-8-2 0,3-11-1 0,0-2 0 16,5-11-17-16,-2 0-3 0,3-10-1 0,0-1 0 15,3-5-10-15,-3-10 8 0,3-3-8 0,0-5 8 16,-3-9-8-16,0-2 0 0,3-5 0 0,-3 3 8 0,0-9-8 0,-3 1 0 16,3-6 0-16,-3-2 8 0,-3-1-8 0,0-10 0 15,0 0 0-15,-6 5 0 0,0-2 0 0,-9-3 13 16,0 0-3-16,-6 0-1 0,-9-3-9 0,-5-2-9 15,-10 0 9-15,-11 5-13 0,-7-5-1 0,-2 2 0 16,-7 3 0-16,-5 0 0 0,-10 0-7 0,-2 0-2 16,3 3 0-16,-1-1-1239 15</inkml:trace>
  <inkml:trace contextRef="#ctx0" brushRef="#br0" timeOffset="90195.44">19341 4220 1969 0,'0'0'43'0,"0"0"9"0,0 0 1 0,0 0 3 0,0 0-44 0,0 0-12 15,0 0 0-15,0 5 0 0,0 6 12 0,3 0 1 16,0 2 0-16,-3 5 0 0,0 1-13 0,0 2 0 16,0 3-9-16,0 2 9 0,-3 1-10 0,3 2 10 15,0 0-10-15,-3 3 10 0,0 2 0 0,0-2-9 16,0-3 9-16,-3 0 0 0,6-5 0 0,-3 0 0 15,0-3 0-15,3-3 0 0,-3-2 0 0,3-3 0 16,0-5 0-16,0 0 11 0,0-8 11 0,0 0 2 0,0 0 1 0,9 0 0 16,0-8 4-16,3-2 1 0,2-6 0 0,-2-8 0 15,3-2-11-15,6-3-3 0,-3-6 0 0,3 3 0 16,3-2-4-16,-1 5 0 0,1 2-1 0,0 4 0 16,0 1-11-16,-3 7 0 0,-1 1 9 0,-2 4-9 15,3 2 0-15,-3 5 0 0,-3 1 0 0,0 4 0 16,-3 6-10-16,3 3 10 0,-4-1-12 0,1 6 12 15,0-3-11-15,-3 6 11 0,3 5-10 0,0-3 10 16,-3 0 0-16,3-2 0 0,3 2 0 0,0-3 0 16,3 1 0-16,2-3-16 0,1-3 4 0,3-2 0 15,0-4 12-15,3 1 0 0,-4-5 0 0,4-3 10 16,0-3 25-16,-3 1 5 0,0-4 0 0,-4-4 1 16,1-3 29-16,0-3 6 0,-6 0 0 0,3-3 1 15,-6 1-17-15,0-6-4 0,0-2-1 0,-6-1 0 16,-1 1-33-16,1-3-6 0,-6 2-2 0,3 1 0 15,-3 2-78-15,-3 5-15 0,0-2-3 0,3 5-728 16,-3 3-146-16</inkml:trace>
  <inkml:trace contextRef="#ctx0" brushRef="#br0" timeOffset="90434.311">20734 4355 2120 0,'-24'5'47'0,"15"-2"9"0,0-3 3 0,0 3 0 0,0-1-47 0,3-2-12 0,-3 6 0 0,3-4 0 16,3-2 21-16,3 0 3 0,0 0 0 0,0 0 0 16,0 0-24-16,0 0 0 0,0 0 0 0,9-2-12 15,0-1-2-15,3 0-1 0,3-2 0 0,3 0 0 16,0-1-1-16,5-2-1 0,4 1 0 0,0-1 0 31,0 0-51-31,0-3-11 0,-1 3-1 0,1 0-486 0,-3 3-97 0</inkml:trace>
  <inkml:trace contextRef="#ctx0" brushRef="#br0" timeOffset="90599.618">20754 4628 2348 0,'0'0'67'0,"0"0"13"0,0 0-64 0,9 2-16 16,3 1 0-16,3-3 0 0,3-3 68 0,3 1 11 16,6-1 1-16,2-5 1 0,4 0-54 0,6-3-11 15,0-2-3-15,2-5-778 16,7-1-156-16</inkml:trace>
  <inkml:trace contextRef="#ctx0" brushRef="#br0" timeOffset="91047.684">21671 3686 2718 0,'0'0'60'0,"0"0"12"0,0-6 2 0,-3 1 2 0,0 0-60 0,-3-1-16 0,3 1 0 0,-6 0 0 15,3 0-13-15,-2-1-6 0,-4 1-1 0,0 5 0 31,0-3-56-31,-3 6-11 0,-6-3-2 0,3 8-1 16,0 0 27-16,-2 2 6 0,-1 4 1 0,3-1 0 0,3 3 40 0,0 0 8 0,0 2 8 0,3 1-12 16,0 2 12-16,6 3 11 0,3 2-3 0,0 1 0 15,3-1 23-15,3 1 4 0,0 2 1 0,3 0 0 16,0 3-15-16,0 2-2 0,3 0-1 0,-3 6 0 16,3 0-6-16,-3-1-2 0,-3 4 0 0,-3-4 0 15,3 6-2-15,-6-2 0 0,-6 2 0 0,3 5 0 16,-3 3-8-16,-6-3 0 0,-3 3 0 0,4-3 0 15,-4 1 8-15,6-1-8 0,-3-5 12 0,3 0-4 16,0 0 9-16,3-3 2 0,0 0 0 0,6-4 0 0,0-1 1 0,0-3 0 16,6-2 0-16,0-6 0 0,6-2 20 0,3-6 5 15,0-2 1-15,6-2 0 0,0-4-22 0,3-5-5 16,2-2-1-16,1-6 0 0,3-2-3 0,0-5-1 16,-3-1 0-16,2-2 0 15,1-6-53-15,-3 1-10 0,3-1-3 0,0-5-1155 16</inkml:trace>
  <inkml:trace contextRef="#ctx0" brushRef="#br0" timeOffset="91469.627">21698 4564 2266 0,'0'0'64'0,"0"0"14"0,0 0-62 0,0 0-16 16,0 0 0-16,9-3 0 0,0 1 45 0,3-4 7 15,6 1 0-15,2 3 1 0,4-6-17 0,0 2-4 16,0 1-1-16,0 0 0 0,0 2-31 0,-4 0-13 16,4-2 1-16,-3 0 0 15,-3 2-16-15,0-2-4 0,0 2 0 0,-1 1-672 0,-2-1-136 0</inkml:trace>
  <inkml:trace contextRef="#ctx0" brushRef="#br0" timeOffset="91795.594">22392 4075 2329 0,'-9'0'51'0,"9"0"10"0,0 0 3 0,-9-3 2 0,9 6-53 0,0-3-13 0,0 0 0 0,0 0 0 16,-3 2 21-16,3-2 2 0,0 8 0 0,-3-3 0 15,6 3-5-15,-6 0-1 0,3 6 0 0,3-1 0 16,0 3-4-16,-3 2-1 0,0 3 0 0,6 1 0 16,-3 1-12-16,0 4 9 0,0-3-9 0,0 2 8 0,0 1-8 0,2-1 0 15,-2 0 0-15,0 4 0 0,-3-1 0 0,3 2-17 16,-3 1 4-16,0 3 1 16,-3-1-42-16,0 0-8 0,-2 1-2 0,5-4 0 15,-3 4-86-15,0-1-18 0,-3-2-3 0,6 0-1 0</inkml:trace>
  <inkml:trace contextRef="#ctx0" brushRef="#br0" timeOffset="92469.473">23326 4289 1998 0,'0'0'44'0,"0"0"8"0,0 0 3 0,6-5 1 0,-6-3-44 0,0 2-12 15,0 1 0-15,0 5 0 0,0-5 25 0,0 0 3 16,0 2 1-16,0 3 0 0,0 0-17 0,0 0-4 16,0 0-8-16,0 0 12 0,-6 5-22 0,0 3-5 0,-3 5-1 0,0 1 0 15,0 4 3-15,1 6 0 0,-4 0 0 0,-6 5 0 16,12 0 5-16,-3 0 8 0,-6 0-13 0,12 6 5 15,0-1 8-15,0-2 0 0,0-3 0 0,3 3-8 16,3-6 8-16,3 0 14 0,3-2-3 0,3-3-1 16,0-2-10-16,6-3 0 0,-1-6 0 0,4 1 0 15,0 0 22-15,3-9 6 0,-3 1 0 0,6-8 1 16,-4-1 35-16,7-4 6 0,0-6 2 0,3-3 0 16,-4-2-15-16,-2-5-2 0,-3-3-1 0,-3-6 0 15,-3-5-6-15,3 1-2 0,-10-6 0 0,-5 2 0 16,-3-2-34-16,-3 6-12 0,-6-1 9 0,-8 3-9 15,-1 5-12-15,-9 6-8 0,-9-1-2 0,3 12 0 16,-5 4-26-16,-4 6-4 0,-3 2-2 0,1 8 0 16,-4 3-26-16,6 8-6 0,-5 3-1 0,5-1-932 15</inkml:trace>
  <inkml:trace contextRef="#ctx0" brushRef="#br0" timeOffset="92821.057">24314 4352 2149 0,'-6'-8'47'0,"6"8"9"0,6-5 3 0,-6 5 2 0,0-2-49 0,0 2-12 0,0 0 0 0,0 0 0 15,0 0 84-15,0 0 15 0,0 0 2 0,0 0 1 16,0 0-70-16,0 0-13 0,-6 5-3 0,6 3-1 16,-5 0-15-16,-1 2 0 0,-3 6 0 0,9 0-10 15,-9 3-1-15,6-1 0 0,-6 1 0 0,6 2 0 31,-3 0-45-31,3 5-8 0,0-4-3 0,3 1 0 0,-3-1-33 0,3-4-6 0,3 3-2 16,-3-5-501-16,3 0-101 0</inkml:trace>
  <inkml:trace contextRef="#ctx0" brushRef="#br0" timeOffset="92986.578">23874 4691 2487 0,'0'0'55'0,"9"3"11"0,0-3 2 0,3 0 2 0,11-3-56 0,1 0-14 16,6-5 0-16,3 3 0 0,5-3 17 0,-5 3 1 15,12-6 0-15,-9 3 0 16,5-2-96-16,1-6-19 0,-3 3-4 0,2-3-594 16,-5 0-118-16</inkml:trace>
  <inkml:trace contextRef="#ctx0" brushRef="#br0" timeOffset="93253.435">24609 4085 2570 0,'0'0'56'0,"0"0"12"0,3 5 3 0,-3-5 1 0,6 8-57 0,-3 3-15 0,6 2 0 0,-6 0 0 16,6 1 36-16,0 4 4 0,-6 3 0 0,6 3 1 15,-3 0-33-15,-3 2-8 0,3-2 0 0,-3 5 0 16,0 0-19-16,-3 1-5 0,0 1-2 0,0 1 0 16,0 2 0-16,0 1 0 0,-6-1 0 0,0 3 0 15,6-2-6-15,-3-1-2 0,-3-2 0 0,6-3 0 16,0 0-9-16,0-2-1 0,6-4-1 0,-3 1-642 16,3-3-128-16</inkml:trace>
  <inkml:trace contextRef="#ctx0" brushRef="#br0" timeOffset="93753.32">24710 3725 2206 0,'0'0'63'0,"0"-8"13"0,3 3-61 0,-3-5-15 0,9 4 0 0,-3-2 0 16,6-2 100-16,0 2 18 0,-3 2 3 0,3-1 1 15,0 1-54-15,6 1-12 0,-1 0-1 0,-2 2-1 16,6-2-32-16,-3 2-6 0,3 0-2 0,0 1 0 16,-6 2-14-16,-1 0 0 0,4 0 0 0,-6 5 0 15,0 0 0-15,3 3 0 0,-9 3-12 0,3 2 12 16,-3 3-18-16,-3 5 3 0,-3 0 1 0,-3 3 0 15,-3 5 4-15,6 3 1 0,-3-3 0 0,-3 6 0 16,6-4 9-16,-3 4 0 0,3-1-9 0,0 3 9 16,0 3 0-16,3-3 0 0,3 5 10 0,3 0-10 15,3 1 0-15,0-1-11 0,0-2 0 0,-4 2 0 16,7 1 11-16,-9-4 16 0,9 4-4 0,-9-1-1 0,3 0 13 16,-9 3 4-16,6-2 0 0,-6-1 0 0,-6 0 10 0,6-2 2 15,-9 0 1-15,3-3 0 0,0-3-11 16,-6 6-2-16,0-3-1 0,-2 0 0 0,2-5-9 0,-3 2-2 15,0-2 0-15,6-1 0 0,-3 1-16 0,-3-3 0 16,0-2 8-16,6-1-8 0,3-5 0 0,-3 1 0 16,4-4 0-16,-1-2 0 0,0 0-10 0,3-3-6 15,-3-5 0-15,3 3-1 16,-3-4-33-16,-6-1-6 0,-3 2-2 0,-9-3-816 16,0 0-163-16</inkml:trace>
  <inkml:trace contextRef="#ctx0" brushRef="#br0" timeOffset="111951.287">838 5091 1735 0,'-12'-14'38'0,"6"9"8"0,0 0 2 0,1-3 0 0,2 3-38 0,3-3-10 0,0 0 0 0,-6 2 0 15,3-4 66-15,0 2 11 0,3 3 3 0,-6-3 0 16,3 2-54-16,3-2-10 0,-9 6-3 0,0-1 0 16,0-2-13-16,0 2 0 0,-3 3 0 0,0 0 0 15,-9 0 0-15,3 3-16 0,-2 2 3 0,-4 0 1 16,0 3 1-16,0 3 1 0,3 0 0 0,-8 4 0 16,2-1 10-16,0 4-12 0,3 1 12 0,0 4-12 15,4 1 3-15,-1 3 0 0,3-1 0 0,6 1 0 0,0 4 9 0,3 1-13 16,3 0 5-16,3 5 8 0,3 0-8 0,0 3 8 15,3 5 0-15,3 2 0 0,-3 1 0 0,3 2 0 16,0 0 0-16,0 3 0 0,3 3 0 0,-6 5 0 16,3 0 0-16,0 7 0 0,0 1 0 0,-3 0-9 15,-3 5 9-15,0-2-10 0,0 4 10 0,-3 4 0 16,3-4 0-16,-9 9 0 0,6 0 0 0,-3 2 0 16,3 3 8-16,-3 3-8 0,3-1 0 0,-6 6 0 15,6 3 0-15,-3-1 8 0,-3-2-8 0,3 5 0 16,-3 3 0-16,0 0 0 0,0-3 0 0,-2 0 8 15,-1 0-8-15,3-2 8 0,-9-3-8 0,6 2 0 16,0 1 0-16,-3-3 0 0,9-3 0 0,-3-2 14 0,0-3-2 0,9-6 0 16,-6-2 5-16,12-2 1 0,-6-6 0 0,12-5 0 15,0-6 6-15,3 1 0 0,6-6 1 0,0-5 0 16,8 0 0-16,1-6 0 0,6-2 0 0,3-2 0 16,2-4 1-16,1-4 0 0,3-6 0 0,-1 0 0 15,4-3-6-15,2-2-2 0,4-3 0 0,3 1 0 16,-4-4-5-16,7-2-1 0,-7 0 0 0,4-6 0 31,5 4-80-31,-8-4-17 0,5 3-3 0,-2 1-572 0,-3-1-115 0</inkml:trace>
  <inkml:trace contextRef="#ctx0" brushRef="#br0" timeOffset="112617.64">4910 4900 1422 0,'0'0'31'0,"6"-5"6"0,3-3 2 0,0 0 1 0,3-3-32 0,0 1-8 0,3 2 0 0,-3-3 0 16,3 1 93-16,-1-1 17 0,1 0 3 0,0 1 1 16,3-1-23-16,-3-2-5 0,3 3-1 0,0 2 0 15,-4 0-33-15,4 0-6 0,0 2-2 0,3 1 0 16,0 0-24-16,0 2-6 0,3 3-1 0,-1 0 0 16,7 0-13-16,0 8 0 0,-3-3 0 0,-4 3 0 15,4 3-22-15,-3 2-1 0,-3 8 0 0,-3-2 0 16,0 5-54-16,-6 5-11 0,-1 0-3 15,-8 11 0-15,-3 5 38 0,-3 7 7 0,0 9 2 0,-5 3 0 0,-1 2 30 0,-6 8 14 16,3 8-12-16,-3 5 12 0,3 9 0 16,0 2 15-16,-3 7-1 0,6 4 0 0,3 2-14 0,0 8-12 15,3 5 3-15,3 3 0 0,3 0 9 0,3 6 12 16,0-1-2-16,6 3-1 0,0 0 9 0,0 0 2 16,0-3 0-16,3 3 0 0,0 0 28 0,3 3 7 15,-4-9 1-15,-2 1 0 0,0-3 6 0,0-3 2 16,-3-2 0-16,0-6 0 0,-3 1-22 0,-3-9-4 15,-3-5-1-15,0-2 0 0,-3-6 7 0,-6-2 0 16,0-9 1-16,-6-7 0 0,-3-3-9 0,-2-5-1 16,-4-3-1-16,-3-2 0 0,-3-6-19 0,0-8-4 0,-2-5-1 0,-1-5 0 31,-6-6-98-31,4-5-19 0,-1-2-4 0,3-9-1001 0</inkml:trace>
  <inkml:trace contextRef="#ctx0" brushRef="#br0" timeOffset="113605.385">19022 4075 1004 0,'0'0'22'0,"0"0"5"0,0 0 1 0,0 0 0 0,0 0-28 0,0 0 0 0,9-3 0 0,3 0 0 15,-3-5 37-15,3 6 3 0,3-1 0 0,3-2 0 16,2-1-7-16,1 1-1 0,3 0 0 0,-3 0 0 16,6-3-3-16,-1 2-1 0,1-2 0 0,3 3 0 15,-3 0-12-15,3 0-2 0,2 2-1 0,-2-2 0 16,3 5-5-16,-3-3 0 0,2 3-8 0,1 0 12 15,0 0-12-15,-1 3-10 0,1 2 2 0,-3-2 0 16,0-1-21-16,0 1-4 0,-7 0-1 0,4-1 0 0,-6 1 16 0,0-3 3 16,-3 2 1-16,-6-2 0 0,2 0 3 0,-5 0 1 15,0 0 0-15,-3 0 0 0</inkml:trace>
  <inkml:trace contextRef="#ctx0" brushRef="#br0" timeOffset="113871.53">19677 3813 1796 0,'-6'-14'40'0,"6"14"8"0,-3-5 1 0,0 0 1 0,3-3-40 0,0 8-10 0,0 0 0 0,0 0 0 16,0 0 21-16,9 0 3 0,3 5 0 0,0-2 0 15,3 2-24-15,0 3 0 0,-1 0 0 0,7 3 0 16,-3-1 0-16,6 3 0 0,0 1 0 0,0-1-8 15,-4 3 8-15,1 0 0 0,3-3 0 0,0 3 0 16,-6 0 0-16,3-1 0 0,-7-1 0 0,1-1 0 16,0 0 0-16,-6 0 0 0,-3 1 0 0,-3-1 0 15,-3 0 0-15,-3 0 0 0,-6 3 0 0,-6 0 0 16,-3 3-19-16,-5-1-1 0,-10 3-1 0,-3 3 0 16</inkml:trace>
  <inkml:trace contextRef="#ctx0" brushRef="#br0" timeOffset="118090.165">877 5440 1459 0,'0'0'41'0,"0"0"10"0,0 0-41 0,3-3-10 0,3 1 0 0,0-1 0 15,-3-2 121-15,-3 5 23 0,12-3 4 0,-9-2 0 16,3-1-48-16,-6 6-11 0,6-5-1 0,0-3-1 16,-3 0-51-16,2 3-9 0,-2-6-3 0,0 1 0 15,-3 2-9-15,3-3-3 0,-3-2 0 0,0 0 0 16,3-3-12-16,0 0 0 0,3 0 8 0,-6-2-8 15,9-1-9-15,-6 1-5 0,6-4-1 0,0 1 0 0,-6 3 6 0,6-1 1 16,0 1 0-16,0-1 0 0,-3 3 8 0,0 0 0 16,3 3 0-16,-3 0 0 0,-3 0 12 0,9 0 4 15,-12 2 0-15,3 3 1 0,2-3 4 0,-5 6 1 16,0 0 0-16,0 5 0 0,0 0-14 0,0 0-8 16,0 0 10-16,0 0-10 0,0 0 0 0,0 8 0 15,0 2-11-15,0 6 11 0,0 0-8 0,0 0 8 16,0 2 0-16,0 1 0 0,-5 2-14 0,5 3 2 15,0 0 0-15,0 0 0 0,0-1 12 0,0 1 0 16,0 3-10-16,0-1 10 0,0 3 0 0,5-2 0 16,-5 4 0-16,0-1 0 0,0-1-9 0,3 0 9 0,0 0 0 0,3 0 0 15,-6-3 0-15,3 1 0 0,3-1 0 0,-6-2 0 16,3 0 0-16,3-3 0 0,-3-2 0 0,0 2 0 16,-3-5 0-16,0 0 12 0,0-3-3 0,0 0-1 15,0-2 10-15,-6-1 2 0,3 1 0 0,0-3 0 16,3 0-34-16,0-8-6 0,-3 5-2 0,-6-2 0 31,3-1-92-31,0 1-18 0,1-6-4 0,2 3-495 0,-9-5-98 0</inkml:trace>
  <inkml:trace contextRef="#ctx0" brushRef="#br0" timeOffset="118240.401">695 5950 1504 0,'-12'6'43'0,"7"-1"9"0,2 0-42 0,3 1-10 0,0-6 0 0,0 0 0 0,0 10 88 0,3-2 16 15,5-3 4-15,4-2 0 0,3 2 5 0,0-2 2 16,6 0 0-16,6-6 0 0,6 0-40 0,-1-2-8 16,4 0-2-16,3 0 0 0,2-1-42 0,-5-2-9 15,0 0-2-15,2-2 0 0,-2 2-12 0,0 0 0 16,-6 3 0-16,-4-3-1127 16</inkml:trace>
  <inkml:trace contextRef="#ctx0" brushRef="#br0" timeOffset="119401.435">966 6493 1684 0,'0'0'37'0,"-6"0"8"0,3-3 2 0,3 3 0 0,0 0-38 0,-9 3-9 15,6 0 0-15,-3 2 0 0,3 3 36 0,3 0 6 16,-8 2 1-16,2 4 0 0,0-1-32 0,0 0-11 0,-3 0 0 16,3 6 9-16,-3 2-9 0,0-3 0 0,-9 4 9 0,6 1-9 15,0 6 0-15,3-2 0 0,-8 2 0 0,2-2 0 16,6 4 0-16,-6-2 0 0,0 0-11 0,3 1 11 15,3-1 0-15,0 0-9 0,0-3 9 0,6-2 0 16,3-3 0-16,0 0 0 0,3-2 0 0,6-1 11 16,0-4 30-16,6-1 7 0,0-3 0 0,6-2 1 15,0 3-1-15,2-6-1 0,7 1 0 0,0-6 0 16,-3 0-17-16,5-3-3 0,1-2-1 0,-3-3 0 16,0-3-9-16,-1 1-1 0,-2-6-1 0,0 0 0 15,0 0-3-15,3-5 0 0,-13 0 0 0,4-3 0 16,0-3 13-16,-9 1 3 0,0-6 0 0,-3 0 0 15,-6 3-28-15,-3-3 0 0,-3 3 0 0,-6 0 0 16,-3 0 16-16,0 5 5 0,-6 1 1 0,0 1 0 16,-5 7-22-16,2 1-8 0,-9 6 0 0,-9 0 0 15,7 3-24-15,-10 5-4 0,-3 5 0 0,4 1-1 16,-4 4-32-16,6 1-7 0,6 2 0 0,-2 3-1 16,11 0-46-16,-3 5-9 0,12 0-1 0</inkml:trace>
  <inkml:trace contextRef="#ctx0" brushRef="#br0" timeOffset="119921.205">1824 6641 1738 0,'0'0'38'0,"5"-3"8"0,-2-5 2 0,6 1 1 0,-3-1-39 0,6-3-10 0,-3 0 0 0,0-2 0 15,6-3 56-15,3 0 8 0,-6-2 3 0,6-1 0 16,-4-2-31-16,1 0-7 0,0-3-1 0,0 3 0 15,0 0 0-15,-3 0-1 0,-3-3 0 0,0 5 0 16,-3 1 24-16,6 2 5 0,-9 0 0 0,3 3 1 16,-6 2-8-16,0 1-1 0,0 2-1 0,3 3 0 15,-3-1-30-15,0 6-5 0,0 0-2 0,0 0 0 0,0 0-10 0,0 0-12 16,3 8 2-16,-1 5 1 0,1 1-4 0,0 4-1 16,3 1 0-16,-3 4 0 0,0 7 14 0,0-1-9 15,0 2 9-15,-3-1-8 0,3 1 8 0,3 4 0 16,-3-4 0-16,3 1 0 0,-12 3 0 0,6-1 0 15,6 0 0-15,-6 1 0 0,-6 2 0 0,6-3 0 16,0 6 0-16,-3-6 0 0,3 3 0 0,-9-2 0 16,6-1 0-16,-3-2 8 0,3 0-8 0,-6-3 0 15,1 0 8-15,5-5-8 0,-6-1 8 0,3-1-8 16,0-4 10-16,0-2-10 0,3-3 0 0,-3 0 0 16,3-2 0-16,0-3 0 15,3-8-48-15,0 0-4 0,0 0 0 0,0 0-662 0,0-11-133 0</inkml:trace>
  <inkml:trace contextRef="#ctx0" brushRef="#br0" timeOffset="120118.867">1678 7223 2452 0,'0'0'69'0,"0"0"16"0,9 3-68 0,0-1-17 0,2 1 0 0,4 0 0 16,9-3 49-16,3 0 7 0,9 0 0 0,-7 0 1 15,4 0-30-15,6-3-7 0,0 0 0 0,2 1-1 16,-5-4-19-16,3-1 0 0,8 1 8 0,-2 4-8 16,-3-6-31-16,2 2-9 0,-5-2-3 0,0 3 0 15,-4 0-146-15,4 0-30 0,-6-1-5 0</inkml:trace>
  <inkml:trace contextRef="#ctx0" brushRef="#br0" timeOffset="120837.439">541 8234 2376 0,'0'0'52'0,"0"0"12"0,-6-3 1 0,6 3 1 0,-3 0-53 0,3 0-13 0,-6-2 0 0,3-1 0 16,-6 3 46-16,9 0 6 0,-3-3 2 0,3 3 0 15,0 0-43-15,0 0-11 0,0 0 0 0,0 0 0 16,0 0-11-16,0 0-4 0,-6-2-1 0,6 2 0 16,0 0-4-16,0 0-2 0,0 0 0 0,6-3 0 15,6 0 2-15,-3 1 0 0,0-1 0 0,11 3 0 16,-5-3 7-16,3 1 1 0,0-1 1 0,3-2 0 31,0 5-19-31,0-3-4 0,-1 1-1 0,4 2-632 0,0-6-126 0</inkml:trace>
  <inkml:trace contextRef="#ctx0" brushRef="#br0" timeOffset="121268.535">806 7903 1862 0,'0'-13'52'0,"3"8"13"0,-3-1-52 0,5-4-13 16,-5-1 0-16,0-2 0 0,6 0 76 0,0-1 13 15,3 4 3-15,-3-3 0 0,3-6-45 0,0 3-9 16,3 3-2-16,3-3 0 0,-6 0-22 0,3 3-5 0,-3 0-1 0,3 0 0 15,-4-1-8-15,-2 1 8 0,3 3-8 0,0-1 8 16,-3 0-8-16,-3 6 0 0,0-3 0 0,-3 8 0 16,0 0 0-16,0 0 0 0,0 0 0 0,0 0-11 15,0 0 2-15,0 8 0 0,-3 0 0 0,3 5 0 16,-3 0-8-16,3 6-2 0,0 0 0 0,-6-1 0 16,6 6 19-16,-3 2 0 0,3 1 0 0,0 2 0 15,0 0 0-15,0 0 0 0,-6 0 0 0,6 3 0 16,-6-3-16-16,6 5 4 0,-3-2 1 0,0 3 0 15,0 2 25-15,-2-3 5 0,2 3 1 0,3-5 0 16,0 2-11-16,0-2-1 0,0-6-8 0,0 4 12 16,3-7-12-16,2 4 11 0,-2-6-11 0,0 0 10 15,-3-5-10-15,3 0 0 0,3-3 9 0,0 0-9 16,-6-2-28-16,3-1-11 0,3-2-1 0,-6 0-608 16,3-2-120-16</inkml:trace>
  <inkml:trace contextRef="#ctx0" brushRef="#br0" timeOffset="121437.121">764 8588 2476 0,'0'0'55'0,"0"0"11"0,0 0 2 0,0 0 1 0,12 0-55 0,-3 0-14 16,3 0 0-16,0-2 0 0,-1 2 20 0,4-3 0 15,6 0 1-15,0 1 0 0,0-6-33 0,3 3-6 16,2-3-2-16,4-3 0 15,0 0-120-15,3 1-25 0,-1-3-5 0,7-3-762 16</inkml:trace>
  <inkml:trace contextRef="#ctx0" brushRef="#br0" timeOffset="121871.586">2178 7731 2138 0,'0'0'47'0,"-6"3"9"0,-3-1 3 0,-6 4 1 0,0-4-48 0,-3 6-12 15,0 0 0-15,0 3 0 16,1-1 17-16,-4 4 1 0,0 2 0 0,0-1 0 0,0 4-18 0,3-1 0 15,4 4 0-15,-4-4 0 0,3 3 0 0,0 3 0 16,6 3 0-16,-6-1 0 0,3 6 0 0,9-3 0 16,-9 0-12-16,9 0 3 0,6-2 9 0,0-1 0 15,6-2 0-15,0 0 0 0,0-1 0 0,6-4 9 16,3-1 0-16,-6-4 0 0,6-1 18 0,2-2 3 16,1-6 1-16,3 0 0 0,0-5 5 0,3-5 2 15,2 0 0-15,-2-6 0 0,3-2 1 0,0-3 0 16,-3 0 0-16,-1-5 0 0,-2-3-13 0,-3-2-2 15,3-1-1-15,-9-2 0 0,0-3-3 0,-4 0-1 0,-2 1 0 0,-6-1 0 16,0 3-19-16,-6 2 10 0,0 4-10 0,-3 1 8 31,-8 4-36-31,-1 2-8 0,-9 3-2 0,3 7 0 16,-12 1 0-16,1 5 0 0,-1 3 0 0,3 5 0 16,6 2-130-16,-3 4-25 0,4-4-6 0</inkml:trace>
  <inkml:trace contextRef="#ctx0" brushRef="#br0" timeOffset="122387.939">2987 7795 1758 0,'0'0'50'0,"0"0"10"0,3-3-48 0,3 0-12 16,-3-2 0-16,6 2 0 0,-6-5 112 0,9 1 19 15,-6-4 4-15,3 3 1 0,-3-3-64 0,0 3-13 16,3-2-3-16,-3-1 0 0,3-2-22 0,-9 0-5 16,6 0-1-16,-3-3 0 0,3 0-16 0,0-3-3 15,-4-2-1-15,1 0 0 0,0 0-8 0,3 0 8 16,-3 2-8-16,3-2 8 0,0-3-8 0,0 6 0 15,-3-3 0-15,6 5 0 0,-6-3 0 0,0 6 0 0,3 0 0 16,0-1 0-16,0 6 8 0,-3 1 0 0,3-1 0 0,-6 8 0 16,0 0-8-16,0 0 12 0,0 0-12 0,3 10 12 15,3 3-12-15,-3 3 0 0,0 3-12 0,-3 5 12 16,0-3-9-16,0 5 9 0,-3 3 0 0,-3 0 0 16,0 6 0-16,-3-1 0 0,0 1 0 0,0 2 0 15,3 2 0-15,-3 4 0 0,0-4 0 0,0 1 0 16,3-3 0-16,0 3 0 0,3-3 0 0,0-3 0 15,3-2 0-15,0 2 0 0,3-7 0 0,0-1 0 16,3 1 0-16,0-1 0 0,3-2 0 0,0-3 0 16,-3 0 0-16,3-2 0 0,-3-3 8 0,3-3-8 15,3 0 0-15,-12-2 0 0,9-1 0 0,-3-2 0 16,-3 0-111-16,-3 0-21 0,3-2-5 0,-3-6-1 16</inkml:trace>
  <inkml:trace contextRef="#ctx0" brushRef="#br0" timeOffset="122504.397">2833 8401 2581 0,'0'0'56'0,"0"0"12"0,0 0 3 0,8-3 2 0,1 0-58 0,6 1-15 15,3-4 0-15,3 1 0 0,9 0 68 0,3-3 12 16,5 0 1-16,4 0 1 0,6-3-50 0,-1 1-9 16,1-1-3-16,2 1-884 15,-2-1-176-15</inkml:trace>
  <inkml:trace contextRef="#ctx0" brushRef="#br0" timeOffset="124380.818">1657 9311 1190 0,'0'0'33'0,"0"0"9"15,0 0-34-15,0 0-8 0,0 0 0 0,0 0 0 16,9-3 118-16,-3 3 22 0,-6 0 4 0,9-3 0 16,6-2-36-16,-1 5-7 0,1-3-1 0,6 3-1 0,0 0-55 0,3-2-10 15,-3-1-2-15,5 1-1 0,-2-1-19 0,3 3-4 16,3-3-8-16,-9-2 12 16,2 2-30-16,-2 1-6 0,0-4-2 0,3 1-910 15</inkml:trace>
  <inkml:trace contextRef="#ctx0" brushRef="#br0" timeOffset="124812.958">2347 8911 2080 0,'0'0'46'0,"-3"-2"10"0,3-4 1 0,0-2 1 0,0 3-46 0,0 0-12 0,0-1 0 0,0 1 0 15,3 0 44-15,3-3 6 0,0 0 2 0,0 0 0 16,0 0-38-16,3-2-14 0,0-1 11 0,0-2-11 16,-3-1 0-16,6-1-21 0,-9 1 3 0,3-2 1 15,3 1 17-15,-3-4-8 0,0 1 8 0,-3 2 0 16,0 0 0-16,0 5 0 0,0-2 0 0,-1 2 0 16,4 1 24-16,-6 2 0 0,0-3-1 0,0 6 0 15,0 5-4-15,3-3-1 0,-3 3 0 0,0 0 0 16,0 0-18-16,0 0 0 0,0 0 0 0,3 8 0 15,0 0-18-15,0 5-4 0,0 3-1 0,-3 6 0 16,-3-4-13-16,0 9-2 0,0-1-1 0,0 6 0 16,-6-1 8-16,4 1 2 0,-4 3 0 0,0 4 0 15,-3 4-3-15,3 2 0 0,-6-3 0 0,3 0 0 0,0-2 10 16,3 0 2-16,-3-3 0 0,3 0 0 0,6-3 20 0,-6-2-11 16,7 0 11-16,-1-6-8 0,3 1 8 0,0-6 0 15,0 0 0-15,3-3 0 0,2 4-18 0,1-7 2 16,0-1 0-16,-3-4 0 15,3 1-41-15,0-3-8 0,0-3-2 0,0-2-658 16</inkml:trace>
  <inkml:trace contextRef="#ctx0" brushRef="#br0" timeOffset="124951.155">2100 9594 2146 0,'0'0'60'0,"0"0"15"0,0 0-60 0,6-5-15 0,0-3 0 0,3 2 0 16,0-2 95-16,6 3 16 0,3-3 3 0,0 0 1 15,6-2-77-15,2-1-15 0,7 0-3 0,-3-2-1 16,0-3-19-16,5 0 0 0,1 1-13 0,0-1-740 16,2-3-148-16</inkml:trace>
  <inkml:trace contextRef="#ctx0" brushRef="#br0" timeOffset="125803.925">3356 8824 1807 0,'0'-11'40'0,"0"11"8"0,0-5 1 0,0 0 2 0,0-1-41 0,0 1-10 16,-3 0 0-16,3 2 0 0,0-2 82 0,0 5 14 16,0 0 4-16,0 0 0 0,-5 0-56 0,2 5-12 15,-6-2-1-15,0 5-1 16,-3 2-46-16,0 4-10 0,0 1-2 0,-6 4 0 16,3-1-30-16,-3 4-6 0,3 1-2 0,-2 7 0 15,2-4 27-15,3 3 6 0,0-2 1 0,3 2 0 0,3 0 20 0,3 0 12 0,3-5-12 16,3-3 12-16,6-3 18 0,3 1 10 0,-6-3 3 0,9-3 0 15,3-2 32-15,2-6 6 0,1 0 2 0,3-5 0 16,0-2-23-16,0-4-4 0,2-4 0 0,4-4-1 16,-6 1-15-16,6-3-4 0,-6-5 0 0,-1-3 0 15,-2 1-12-15,-3-4-2 0,-6 1-1 0,-3-1 0 16,-3-2-9-16,-3 0 8 0,-6-3-8 0,-3 3 8 16,-3 5-8-16,-6 0-16 0,-6 9 4 0,-2 1 1 31,-7 6-27-31,0 3-6 0,-3 5 0 0,3 3-1 0,-2 5-44 15,2 2-9-15,3 1-2 0,9-1-801 0</inkml:trace>
  <inkml:trace contextRef="#ctx0" brushRef="#br0" timeOffset="126002.636">4196 9062 2361 0,'0'0'52'0,"0"0"10"0,0 0 2 0,6 0 4 0,3 0-55 0,3 3-13 16,0-3 0-16,5 0 0 0,1 0 18 0,6 0 1 16,-3 0 0-16,9 0-731 15,2 0-145-15</inkml:trace>
  <inkml:trace contextRef="#ctx0" brushRef="#br0" timeOffset="126159.721">5470 9020 2674 0,'0'0'59'0,"12"2"12"0,3 4 2 0,2-6 3 0,4 0-61 0,9 0-15 0,0-3 0 0,3 0 0 31,8 1-49-31,4-1-13 0,5 0-2 0</inkml:trace>
  <inkml:trace contextRef="#ctx0" brushRef="#br0" timeOffset="127893.364">898 9208 1090 0,'0'0'24'0,"-6"0"4"0,0 0 2 0,0 2 2 0,-3-2-32 0,3 3 0 15,-3-3 0-15,3 0 0 0</inkml:trace>
  <inkml:trace contextRef="#ctx0" brushRef="#br0" timeOffset="128224.647">907 8819 2376 0,'-6'-11'52'0,"6"6"12"0,0-1 1 0,0-2 1 0,0 1-53 0,6 1-13 15,-6 1 0-15,0 0 0 0,0 5 48 0,0 0 6 16,0 0 2-16,0 0 0 0,0 0-44 0,0 0-12 16,0 8 0-16,3 0 0 15,3 2-21-15,-6 3-9 0,3 3-2 0,0 3-713 16,3 5-143-16</inkml:trace>
  <inkml:trace contextRef="#ctx0" brushRef="#br0" timeOffset="128388.303">785 9819 2282 0,'0'0'50'0,"0"0"10"0,0 10 3 0,0-2 1 0,3 0-51 0,3 3-13 0,0-3 0 0,3 2 0 31,2 3-76-31,4 1-19 0,-3-1-3 0,0 3-818 0</inkml:trace>
  <inkml:trace contextRef="#ctx0" brushRef="#br0" timeOffset="128493.304">809 10456 1937 0,'-3'16'55'0,"-3"-8"12"0,6 0-54 0,0 3-13 0,6 2 0 0,2-3 0 16,-2 4 50-16,3-1 7 0,6 0 2 0,6-2-648 16,-6-1-130-16</inkml:trace>
  <inkml:trace contextRef="#ctx0" brushRef="#br0" timeOffset="129832.573">1975 5212 2206 0,'0'-8'48'0,"-3"3"11"0,0 2 1 0,3-2 3 0,0-3-51 0,0 0-12 16,3 3 0-16,0 0 0 0,0-1 52 0,0 4 7 15,6-4 1-15,-9 6 1 0,0 0-43 0,0 0-9 16,0 0-1-16,0 0-8 16,0 0-23-16,-6 6-11 0,6 4-2 0,-6 1-668 15,-3 2-134-15</inkml:trace>
  <inkml:trace contextRef="#ctx0" brushRef="#br0" timeOffset="130014.657">2020 5625 2217 0,'0'0'48'0,"0"0"11"0,0 0 1 0,-6 5 4 0,6 1-52 0,0-6-12 0,0 8 0 0,0-3 0 16,6 3 0-16,-6-3 0 0,6 0 0 0,-3 1-984 15</inkml:trace>
  <inkml:trace contextRef="#ctx0" brushRef="#br0" timeOffset="130649.898">1960 10430 716 0,'0'0'20'0</inkml:trace>
  <inkml:trace contextRef="#ctx0" brushRef="#br0" timeOffset="131929.427">981 4601 1580 0,'0'0'35'0,"-3"-3"7"0,-9 1 2 0,12-3 0 0,-9 2-36 0,9 0-8 16,-9-2 0-16,3 2 0 0,3 3 49 0,0 0 8 16,-5-2 2-16,2-4 0 0,0 6-39 0,-3-5-7 15,-3 5-1-15,6-3-1 0,-3 3-11 0,0 3 0 16,3 0 0-16,-3 2 0 0,-3-2-18 0,3-1-6 16,-6 4 0-16,4-1-1 15,-4 0-2-15,0 0 0 0,0 1 0 0,6 2 0 0,-3 2 18 0,3-2 9 0,0-2-10 0,-3 1 10 16,3 4 0-16,0-3 0 0,0-3 0 0,6 6 0 15,-5-1 16-15,2-2 2 0,3 3 1 0,3 2 0 16,-3 0 5-16,3 1 0 0,0 2 1 0,0-1 0 16,0 1-9-16,0 3-3 0,0-1 0 0,3 6 0 15,-3-3-13-15,0 8 8 0,-3 0-8 0,3 3 0 16,0 3 8-16,-6 2-8 0,3 0 0 0,-6 2 0 16,6 1 8-16,-6 0-8 0,0-1 0 0,3 1 0 15,0 2 0-15,0-2 8 0,3 5-8 0,-3 0 0 16,0 0 0-16,6 0 0 0,-6 3 0 0,6-3 0 15,0 5 0-15,0 0 0 0,6 1 0 0,-6-1 0 16,3 5 0-16,0 4 0 0,3-4 0 0,-3 1 0 16,3 2 0-16,-6 3 0 0,0 2 0 0,0 1 0 15,0 5 0-15,0-1 0 0,-6-2 0 0,3 6 9 16,-9-1-9-16,3 3 0 0,0 3 0 0,0 0 8 0,-2 0-8 0,-1-1 10 16,-6 6-10-16,6 0 10 0,-9 0-10 0,6 0 10 15,0-2-10-15,0 2 10 0,0 0-10 0,1 3 0 16,-1-3 9-16,3 0-9 0,3 0 0 0,0 0 8 15,-3 2-8-15,6-2 0 0,3-2 0 0,-3-1 0 16,6 0 0-16,6 3 0 0,-6 0 0 0,9 0 0 16,-6-5 0-16,6 3 0 0,-6 2 0 0,6-3 0 15,-3 0 0-15,6 6 0 0,-9-3 8 0,3 0-8 16,-6 3 8-16,3-1-8 0,-3-2 17 0,0 6-1 16,-3-6 0-16,-3 2 0 0,3 4-2 0,-3-4-1 15,0-2 0-15,-3 0 0 0,0-5-4 0,-3 3-1 0,3-4 0 0,0-2 0 16,0-2-8-16,6-6 8 15,-6 0-8-15,6-2 8 0,-3-6-8 0,3 0 0 0,3-5 0 0,0-8 0 16,0 0 0-16,3-5 0 0,3-6 0 0,0-2 0 16,9-3 18-16,-3-5 2 0,0-1 0 0,6-1 0 15,3-4 10-15,0-5 2 0,2 1 1 0,4-6 0 16,-3-1 2-16,3-4 0 0,3 0 0 0,-7-6 0 16,7 3-17-16,0-5-3 0,0 0-1 0,-1-3 0 15,4 0-14-15,-3-3 0 0,6-2 0 0,-4 0-726 16,1-1-150-16</inkml:trace>
  <inkml:trace contextRef="#ctx0" brushRef="#br0" timeOffset="132850.158">1386 4807 1850 0,'-3'-10'40'0,"3"5"9"0,0-3 2 0,0 0 1 0,3-3-41 0,3 1-11 0,0-4 0 0,3 1 0 15,0-3 32-15,-3 0 5 0,6 0 1 0,-3-2 0 16,2 5-26-16,-2-3-12 0,0-3 10 0,3 1-10 16,-9 2 0-16,6 0 8 0,0 3-8 0,0 0 0 15,-6-3 12-15,3 3 0 0,-3-1 0 0,0 1 0 16,3 2 20-16,-3 1 4 0,3-1 1 0,-6 1 0 0,3 4-14 16,0 1-3-16,3 0-1 0,-3 2 0 0,3-2-19 0,0 2 0 15,-6 3-8-15,5 3 8 0,4 2-16 0,0 0 2 16,-6 6 1-16,6 5 0 0,-9 2-3 0,0 4-1 15,3 7 0-15,-3 2 0 0,-3 7 3 0,-3 4 1 16,0 0 0-16,0 3 0 0,-3 5 5 0,1 3 8 16,-4 0-13-16,3 5 5 0,-3 3 8 0,3 0 0 15,-3 3 0-15,3-3 0 0,6 2-9 0,-9 3 9 16,6 3-10-16,3 2 10 0,-6-2 0 0,6 3 15 16,0-4-2-16,3 7 0 0,-3 4 5 0,3 0 1 15,-3 1 0-15,3-1 0 0,0 3-1 0,0 0 0 16,-6 3 0-16,3 2 0 0,0-2-2 0,3-1-1 15,-3 4 0-15,0 2 0 0,1 0-5 0,2 0-1 0,0 0 0 0,-6 2 0 16,6 1-9-16,0-1 0 0,0-4 0 0,0 2 8 16,6 0-8-16,-4-3 0 0,4 0 0 0,0 1 0 15,0-1 0-15,3-3 0 0,-3 4 0 0,3-4 0 16,-3-2 0-16,0 3 0 0,0 0 0 0,3-1 0 16,-6 1 0-16,0 2 8 0,0-2-8 0,0 2 8 15,0 1-8-15,3-4 12 0,-6 4-12 0,0-1 12 16,0 0-12-16,0-2 0 0,-6 0 9 0,3-1-9 15,0-4 0-15,-3 2 8 0,3-3-8 0,-3 3 0 16,3-5 0-16,-9-3 0 0,3-5 0 0,0 2 8 16,0 1 8-16,0-6 1 0,0-3 1 0,4-2 0 15,-4-5 14-15,-6-3 2 0,9-3 1 0,-3-5 0 16,0-3-11-16,6-2-3 0,-6-3 0 0,0-5 0 0,3-3-5 16,3-5-2-16,0-3 0 0,-6-3 0 0,3-4 2 0,0-1 1 15,0-5 0-15,3 0 0 0,-9 0 11 16,4-3 1-16,-1-5 1 0,-3 2 0 0,3-4-2 0,-3 2-1 15,-6 0 0-15,6-3 0 0,-9 1-18 0,-3 2-9 16,1-3 10-16,-4 3-10 16,0 0-16-16,-3 0-8 0,-8 3-3 0,5 2 0 15,-3 0-40-15,0 0-8 0,1 1-1 0,2-1-728 16,3 0-146-16</inkml:trace>
  <inkml:trace contextRef="#ctx0" brushRef="#br0" timeOffset="134198.805">2041 4601 1980 0,'0'0'44'0,"0"0"8"0,0 0 3 0,0-5 0 0,3 0-44 0,0-1-11 16,-3 6 0-16,3-2 0 0,-3-4 40 0,0 6 5 15,0 0 2-15,0 0 0 0,-6 0-47 0,-3 6-24 16,-6-1 2-16,-3 3 1 16,0 0-70-16,-6 2-13 0,-2 4-4 0,-7-1 0 15,0 0 38-15,-6 0 7 0,1 0 2 0,-1 3 0 0,-3 0 61 0,4 0 18 16,5-3 1-16,0 1 0 0,0-1 53 0,10 0 10 15,2-2 2-15,6-3 1 0,-3 5-39 0,9-3-8 0,0-2-2 16,3 6 0-16,3-4-36 0,3 3 0 0,0 1 0 0,3 1 0 16,3-1 0-16,3 4 0 0,0-2 0 0,0 5-8 15,3-2 8-15,-3 2 0 0,3 0 0 0,0 6-8 16,-3-1 8-16,3 0 0 0,-4 1 0 0,1 2-8 16,-3 0 8-16,-3 3 0 0,6 0 0 0,-6 2 0 15,3 6 0-15,-6-3 0 0,0 2 8 0,-6 6-8 16,6-2 28-16,-3 4 0 0,3-2 1 0,-6 3 0 15,0 2-13-15,6 3-4 0,-6 0 0 0,3 0 0 16,3 5-4-16,0 0-8 0,0-2 11 0,0 0-11 16,0 2 8-16,0 0-8 0,0 0 0 0,0 3 0 15,0 5 8-15,-6-2-8 0,6-3 0 0,0 5 0 16,0-3 8-16,-3 6-8 0,0 0 0 0,1 2 0 16,-4-2 0-16,0 5 0 0,-3-2 8 0,-3 7-8 15,0 0 8-15,0 6-8 0,-3-8 9 0,0 7-9 16,-3 1 0-16,3 0 8 0,1 2-8 0,-1 0 0 0,-3 1 0 0,6-1 0 15,-3 0 0-15,3 1 0 0,0-1 0 0,3 3 0 16,0-3 0-16,6 0 0 0,-3 6 0 0,3-3 0 16,-3-3 0-16,6 3 0 0,-2 0 0 0,2-2 0 15,0-1 0-15,-3 0 0 0,3 3 0 0,0-3 0 16,-6 6 12-16,3-6-3 0,0-2 7 0,0 0 2 16,3 2 0-16,-3 0 0 0,0-2-18 0,3-3 0 15,-6-3-13-15,6-2 5 0,0 0 8 0,-3-3 0 16,3-3 0-16,0-5 8 0,3-2-8 0,3-3 8 15,-6-3-8-15,6-2 8 0,3-3 0 0,2-1 1 16,-2-7 0-16,6 0 0 0,-3-5-9 0,3-6 0 0,0 4 0 0,-6-7-11 16,6-2 11-16,0-2 8 0,0-1-8 0,-4-2 11 15,-2-3-11-15,3-2 12 0,-3-3-12 0,0 0 12 16,-3-6 4-16,0 1 2 0,0-3 0 0,3-3 0 16,-6 0 2-16,3 1 1 0,0-4 0 0,3-2 0 15,0-2-8-15,0-4-1 0,3 1-1 0,5-3 0 16,-2-3-11-16,3 1 8 0,0-3-8 0,6-3 8 31,3-3-35-31,-4 1-7 0,7-1-2 0,-3-2-684 0,3-3-138 0</inkml:trace>
  <inkml:trace contextRef="#ctx0" brushRef="#br0" timeOffset="135265.601">2309 4786 2654 0,'-15'-26'76'0,"9"18"15"0,0-5-73 0,3-1-18 0,3 1 0 0,3 0 0 15,-3 0 58-15,3-3 8 0,6 3 2 0,-6 2 0 16,3 1-23-16,6-1-4 0,-9 0-1 0,9 1 0 16,2-1-32-16,-5 1-8 0,9 2 0 0,6 0 0 31,-3 0-40-31,-3 0-9 0,6-3-3 0,2 3 0 0,7 3-13 0,-3 2-3 16,-6-2-1-16,-4 2 0 0,7 1-2 0,-6 7 0 0,3-2 0 15,-3 5 0-15,0 0 25 0,-7 2 5 0,4 3 1 0,-3 3 0 16,3 3 28-16,-9 7 12 0,6 1-8 0,-6-1 8 15,0 6 0-15,0 2 0 0,-6 3 0 0,0 0 0 0,-3 3 0 0,3 5 0 16,-6 8 0-16,0 3 0 0,0 2 0 0,-3-3 0 16,-3 4 0-16,-3 1-8 0,-3 4 8 0,0 5 0 15,0-1 0-15,0 4 0 0,0-3 0 16,-5 2 19-16,-1-2-3 0,6 5-1 0,-6 3 13 0,3-1 2 16,6-1 1-16,0 1 0 0,-2 1-19 0,2 0-3 15,0-6-1-15,3 6 0 0,3-3-8 0,0-3 8 16,0 4-8-16,0-1 8 0,3 0-8 0,0 0 0 15,3-3 0-15,0 3 0 0,0-2 0 0,-3-1 0 16,3 1 0-16,0-1 0 0,0-2 0 0,3 0 0 16,-3-1 0-16,0 1 0 0,0 3 0 0,0-4 0 15,0 1 0-15,0 3 0 0,-3-6 0 0,3 5 10 0,0-2-2 0,0 2-8 16,-3-2 28-16,3 3-2 0,-6-3 0 0,0 2 0 16,-3-2 2-16,3 2 0 0,-3 1 0 0,0-1 0 15,-3 0-16-15,4 1-2 0,-4-3-1 0,3 0 0 16,0 5-9-16,3-6 12 0,-6-1-12 0,3-4 12 15,3 1-12-15,-3-1 0 0,3 1 0 0,3-4 0 16,0-1 0-16,0-4 8 0,3-2-8 0,-6 0 12 16,6 0-4-16,0-3 0 0,0 3 0 0,0-3 0 15,0 1-8-15,0-4 0 0,0 1 0 0,0 0 0 16,0-4 0-16,0 4 0 0,-3-6 0 0,3 3 0 16,-3 0 0-16,3 0 0 0,-3 0 0 0,3 0 0 15,-3-5 0-15,3 0 0 0,-3-3 0 0,3 2 8 16,0 1-8-16,0-3-11 0,0-2 3 0,0 2 0 15,0 0 17-15,3-3 4 0,0 0 1 0,0-2 0 0,-3-3-14 16,6 0 0-16,0-5 0 0,-6 0 0 0,3 0 0 0,0-3-16 16,0 0 3-16,0-2 1 0,3-3 44 0,-3-3 10 15,0 0 2-15,-3-2 0 0,6-1 6 0,-6-2 2 16,0 3 0-16,6-3 0 0,-6 0-36 0,0-3-6 16,0-5-2-16,0 0 0 0,0 0 4 0,3 5 0 15,-3-5 0-15,0 0 0 0,0 0-12 0,0 0 8 16,0 0-8-16,0 0 8 0,0 0-8 0,0 0 8 15,0 0-8-15,0 0 8 0,0 0-8 0,0 0-11 16,0 0 3-16,-6-2 0 0,3 2 8 0,-6-3 0 16,3 3 0-16,-6-3 0 0,3 1 0 0,-6-1 0 15,-8 3 8-15,2 0-8 0,-9 3 0 0,-3-1 8 0,-2 1-8 0,-4 2 0 16,-9 3-8-16,4 3-7 0,-13 2-1 0,-5 3-1320 16</inkml:trace>
  <inkml:trace contextRef="#ctx0" brushRef="#br0" timeOffset="139949.915">1181 5437 1450 0,'0'0'32'0,"0"0"6"0,0 0 2 0,0 0 1 0,0 0-33 0,0 0-8 15,9 0 0-15,-4 0 0 0,1-2 28 0,3 2 3 16,0-3 1-16,-3 3 0 0,9 0 0 0,-9 0 1 16,9-3 0-16,-6 1 0 0,3 2 9 0,0-3 2 15,0 3 0-15,-1-3 0 0,4 3 4 0,-3-2 2 16,6-1 0-16,-3 0 0 0,0 3-19 0,6-2-4 15,-6-1-1-15,5 0 0 0,1 3-14 0,3 0-2 16,6-2-1-16,-3-1 0 0,2 3-9 0,1-2 0 16,6-1 0-16,-3 0 8 0,5 3-8 0,-2-2 0 0,0-1 0 0,-3 0 0 15,-1-2 0-15,4 5 0 0,-6-3 0 16,-6 3 8-16,2-2-8 0,-2-1 0 0,-3 0 9 0,-3 1-9 16,-3 2 12-16,0 0-3 0,-6 0 0 0,-1 0 0 15,-2 0 4-15,-6 0 1 0,0 0 0 0,0 0 0 16,0 0-4-16,0 0-1 0,-6 0 0 0,-2 5 0 15,-7-2-25-15,0-1-6 0,-3 1-1 0,-3 2 0 32,3 1-7-32,-3-1-2 0,-2-2 0 0,2-1 0 0,-6 3 20 0,3-2 3 0,-3 0 1 0,-2-1 0 15,-1 1 8-15,0 0 0 0,0 2 0 0,4-2 0 16,-4-1 0-16,3 1 11 0,3 2-3 0,-3-2 0 16,4-1 12-16,2 1 3 0,-3 0 0 0,9-1 0 15,-3 1-9-15,3 0-2 0,0-3 0 0,1 2 0 16,5-2 0-16,-3 6-1 0,3-6 0 0,-3 2 0 15,3 1-25-15,3 0-5 0,-3 2-1 0,0-2 0 0,3-1 4 16,6 1 0-16,-6 2 0 0,6-5 0 0,0 0 6 0,-3 5 2 16,3-5 0-16,9 6 0 0,-6-1 8 15,9 0-13-15,3-2 5 0,-3 0 8 0,9-1 0 0,-1 1 0 16,4-3 12-16,3 0-4 0,3-3 10 0,3 1 2 16,2-1 0-16,-5 0 0 0,3 1-4 0,6-1-1 15,-7-2 0-15,7 2 0 0,-12-2 4 0,5 2 1 16,-5-2 0-16,0 0 0 0,-3-1-9 0,-6 4-2 15,0-4 0-15,-4 1 0 0,1-3 7 0,-3 3 0 16,-3 2 1-16,0 0 0 0,-3-2-5 0,0 0-2 16,-6 0 0-16,0 2 0 0,-9 0-20 0,3 3-4 0,0-2-1 0,-12 2 0 31,6 2-39-31,-8-2-8 0,-1-2-2 0,0 4 0 16,0 1 25-16,-3 0 5 0,3 2 1 0,1-5 0 0,-4 0 33 0,3 3-8 0,3-1 8 0,0-2 0 15,3 0 0-15,0-2 9 0,4-1-1 0,-1 3 0 16,3 0 4-16,6 0 0 0,-6-5 0 0,9 5 0 15,0 0-12-15,0 0-12 0,9 5 2 0,-3-5-913 16</inkml:trace>
  <inkml:trace contextRef="#ctx0" brushRef="#br0" timeOffset="140934.327">1767 6763 1465 0,'-9'-8'32'0,"9"8"6"0,0 0 2 0,0 0 2 0,0-5-34 0,0 2-8 16,-6-2 0-16,6 5 0 0,0 0 65 0,0 0 11 16,0 0 3-16,0 0 0 0,-6 2-55 0,-3-2-10 15,0 6-2-15,0-4-1 0,-3 1-3 0,1-1-8 16,-10 4 12-16,3-6-4 0,-3 2-8 0,0 1 0 15,0-3 9-15,-5 0-9 0,2 3 8 0,0-3-8 16,-3-3 8-16,6 0-8 0,-3 3 14 0,10-2-2 16,-7 2 0-16,6-3 0 0,0 0 10 0,3-2 2 0,3 3 0 0,3-1 0 15,6 3 9-15,-3-5 3 0,3 5 0 0,0 0 0 16,0 0-20-16,12-6-3 0,-6 4-1 0,6-1 0 16,-3 3-12-16,3 0 0 0,0 0 0 0,-3 0 0 15,0 0 0-15,0 3-12 0,-1-1 12 0,4-2-10 16,-6 3-10-16,3 2-3 0,-3-5 0 0,3 6 0 15,-6-1 5-15,6 0 1 0,0 0 0 0,-6-2 0 16,3 2 17-16,6 1 0 0,-3-4 0 0,-3 1 0 16,9 0 0-16,-7-1 19 0,4 1-3 0,0 2 0 15,6-2-24-15,-9-3-6 0,3 2-1 0,-3-2 0 16,3 3 23-16,-3 0 5 0,-3-3 1 0,3 0 0 16,-3 0-2-16,3 2-1 0,-4-2 0 0,-5 0 0 15,0 0 2-15,0 0 1 0,0 0 0 0,0 0 0 16,-11 0-3-16,-1 0-1 0,0 0 0 0,-9 3 0 15,0 0-10-15,3 2 0 0,-12-5 0 0,1 5 0 16,-1-2-12-16,-3-3-4 0,-8 5 0 0,2-2-1 0,0-1 5 0,0 1 2 16,4 0 0-16,-1-1 0 0,6-2 10 0,3 3 0 15,10-3 0-15,-1 0 8 0,6 3 12 0,6-3 4 16,6 0 0-16,0 0 0 0,9 0-16 0,9-3-8 16,5 0 10-16,7-2-10 0,6 2 0 0,3-2 0 15,2 0 0-15,10 2 0 16,0-5-104-16,-1 3-18 0,1 0-3 0,-1-1-707 15</inkml:trace>
  <inkml:trace contextRef="#ctx0" brushRef="#br0" timeOffset="141684.588">1070 8236 2206 0,'-3'-15'48'0,"-2"9"11"0,5-4 1 0,0 2 3 0,0 0-51 0,0 0-12 16,5 0 0-16,-5 0 0 0,6 0 79 0,3 0 13 16,0 0 2-16,0 3 1 0,3 0-63 0,6-1-13 15,-3 1-3-15,9 2 0 0,-3-2-16 0,8 0 0 16,-2 0 0-16,3-1 0 0,6 4-12 0,-1-4-2 16,1 4-1-16,-3-4 0 15,-1 4-22-15,4-1-5 0,-3-2-1 0,6 2 0 16,-1-5 3-16,-5 3 1 0,6-3 0 0,-4 3 0 0,4-3 39 0,-6 2 0 0,3-1 0 0,-7 1 0 15,-5 1 0-15,-3 2 0 0,-3 1 0 0,0-1 0 16,-9 3 27-16,3 0 0 0,-6-3 0 0,-6 3 0 16,0 0-12-16,0 0-3 0,-6 6 0 0,-6 2 0 15,-6 2-27-15,-3 1-5 0,-15-1-2 0,4 1 0 32,-1-3-21-32,-9 2-4 0,3-2-1 0,1 0 0 15,-1 0 6-15,3-2 1 0,-2-1 0 0,5-3 0 0,3 1 30 0,-6 0 11 0,7 2 0 0,-1-5-9 16,6 3 19-16,3-3 4 0,0 0 1 0,4 2 0 15,-1-2 8-15,6 0 1 0,3 3 1 0,-3 0 0 16,3-3-7-16,0 2-2 0,9-2 0 0,0 0 0 16,0 0-5-16,0 0-2 0,0 0 0 0,15 0 0 0,0 0-9 0,6 0 0 15,2 0 0-15,4-2 0 0,0-4 14 0,6-2-2 16,-3 3-1-16,2 0 0 0,4-3 1 0,-3 0 0 16,0 0 0-16,2 3 0 0,-5-1-12 0,-6 1 8 15,3 0-8-15,-4 2 8 0,4 1-8 0,-12-1 0 16,0 3 0-16,-6 0 0 0,-9 0-8 0,0 0-4 15,-3 11-1-15,-9 2-671 16,-3 3-133-16</inkml:trace>
  <inkml:trace contextRef="#ctx0" brushRef="#br0" timeOffset="181023.597">20156 6292 1782 0,'-9'-13'39'0,"6"5"8"0,0 0 1 0,-3 0 3 15,3-3-41-15,-3 1-10 0,3-6 0 0,-3 2 0 0,3 1 66 0,-2 0 11 16,-1-3 3-16,3 0 0 0,0 0-25 0,-3 3-5 16,6-3-1-16,0 3 0 0,-3 0 2 0,6 0 0 15,-3 2 0-15,3 3 0 0,0-2-11 0,0 2-3 16,3 5 0-16,-6 3 0 0,0 0-14 0,6 3-3 15,-1 5-1-15,1 5 0 0,0 5-11 0,0 6-8 16,-3 5 12-16,0 8-12 0,0 6 13 0,-3 4-4 16,-3 1-1-16,0 5 0 0,3 2 6 0,-3-2 1 15,3 0 0-15,-3 0 0 0,3-3 1 0,3 3 0 16,-3-3 0-16,6 1 0 0,-3-4 6 0,0 1 2 16,3-6 0-16,0 1 0 0,3-4-5 0,0-2-1 0,0-2 0 0,0-1 0 15,0 1-10-15,-3-4-8 0,0 1 12 16,0 0-12-16,0-3 8 0,0-3-8 0,-3-2 0 0,0 0 0 15,-1-3 9-15,-2-2-9 0,3-3 0 0,-3-1 9 16,-3-1-9-16,3-4 0 0,0-2 0 0,0 0 8 16,0-8-8-16,0 0 0 0,0 0-10 0,0 0 10 15,6-5-24-15,0-6 0 0,6-2 1 0,3-11 0 16,3-2 7-16,0-9 2 0,3-4 0 0,3-1 0 16,2-5 2-16,1 0 1 0,0 0 0 0,3-3 0 15,-4 3 11-15,-2-2 0 0,3 2 0 0,-3 0 0 16,-3 3 0-16,3 2 0 0,-10 5 0 0,4 4 0 15,3 4 0-15,-6 3 12 0,-3 3-2 0,-3 5-1 16,0 1 7-16,0 1 2 0,0 6 0 0,-3 0 0 16,-3 0-3-16,2 3-1 0,4 5 0 0,0 0 0 15,-9 0-22-15,9 5-5 0,0 3-1 0,3 6 0 0,-3 2 14 16,3 2-12-16,0 3 12 0,0 6-12 0,0-1 12 0,3 3 0 16,-4 0 0-16,1 3 0 0,3 0 13 0,-3 0 6 15,3 2 1-15,0-2 0 0,3-3-20 0,0 3 0 16,-6-6 0-16,2 1-9 0,1-1 21 0,-3-2 5 15,3 0 1-15,0-6 0 0,-3 3-1 0,0-2 0 16,-3-3 0-16,3 2 0 0,-3 1-4 0,2-3-1 16,1-3 0-16,-3 0 0 0,0-5-1 0,3 0-1 15,-3-3 0-15,3 1 0 0,0-4 7 0,0-4 2 16,0-1 0-16,0 0 0 0,2-5-2 0,-2-2 0 16,0-4 0-16,0-4 0 0,6-3 0 0,-3-3 0 15,3-5 0-15,-6-3 0 0,0-8-5 0,0-2-2 0,-4-3 0 0,1-5 0 16,0-6 0-16,-3 1 0 0,-6-1 0 15,6 6 0-15,-3 0-10 0,-3-1 0 0,-3 6 0 0,3 0 0 16,-3 3 0-16,-3 2 0 0,-6 1 0 0,3 2 8 16,1 2-8-16,-1 1 0 0,-3-1 0 0,3 4 0 31,3 2-30-31,0 2-2 0,0 3 0 0,3 1 0 16,-3-1-75-16,3 0-15 0,3 3-3 0,3 0-773 0,6-1-154 0</inkml:trace>
  <inkml:trace contextRef="#ctx0" brushRef="#br0" timeOffset="182214.73">21698 5845 1698 0,'0'0'48'0,"0"0"11"0,9 2-47 0,0-2-12 0,3 0 0 0,-12 0 0 15,0 0 111-15,21 0 20 0,-1 0 4 0,-2 0 1 16,3-2-59-16,-3-1-11 0,3-2-2 0,0-1-1 15,0-2-37-15,-4 3-7 0,4 0-2 0,0-3 0 16,0-3-17-16,0 3-9 0,-3 1 1 0,2-4 0 16,-5 3-68-1,0 0-12-15,-3-3-4 0,0 4-560 0,-3-1-112 0</inkml:trace>
  <inkml:trace contextRef="#ctx0" brushRef="#br0" timeOffset="182424.174">21758 5771 2624 0,'0'0'58'0,"0"0"12"0,0 0 2 0,0 0 1 0,0 0-58 0,0 0-15 16,6 8 0-16,-6-1 0 0,2 1 12 0,4 3-1 16,-3 2 0-16,6 0 0 0,0 6-23 0,-6-1-4 15,-3 4 0-15,6 1-1 16,-3 7-35-16,0-1-6 0,-6 0-2 0,3 0 0 15,-9 3-16-15,6-3-3 0,-6 2-1 0,3 1-579 0,3-3-116 0</inkml:trace>
  <inkml:trace contextRef="#ctx0" brushRef="#br0" timeOffset="183304.463">22439 6173 1886 0,'6'-13'41'0,"-3"5"9"0,0 0 2 0,3-3 1 0,0 3-42 0,3-2-11 15,-6-1 0-15,-3 0 0 0,9 6 89 0,-6-3 16 16,3 3 3-16,-6 5 1 0,0 0-51 0,0 0-10 15,0 0-3-15,0 0 0 0,3 8-23 0,-3 2-5 16,0 4-1-16,0 7 0 0,-3 0-16 0,3 11 0 0,-6-1 8 0,3 6-8 16,3 8 0-16,-9 6 8 0,9 2-8 0,-6 0 0 15,3-1 15-15,-3 4-4 0,3 2-1 0,0 0 0 16,-3 3 4-16,3-5 1 0,0-1 0 0,0-4 0 16,3-6-5-16,0-3-1 0,0-2 0 0,0-6 0 15,3-2 4-15,-3-3 1 0,0 0 0 0,3-5 0 16,0-3 9-16,-3 0 1 0,3-2 1 0,0-9 0 15,-3 4-10-15,3-7-3 0,0-1 0 0,-3-6 0 16,0 0 9-16,6-8 2 0,0-3 0 0,-3-7 0 16,9-3-9-16,-3-3-2 0,6-8 0 0,0-2 0 15,8-1-12-15,1-4 0 0,6-1-12 0,0 0 12 16,-1 3-24-16,1 5 1 0,0-2 1 0,-3 7 0 16,3 1-10-16,-10 5-1 0,10 5-1 0,-9 0 0 15,3 6 18-15,0 4 3 0,-4 1 1 0,-2 2 0 16,-3 6 12-16,6 0 8 0,-6 2 0 0,0 3-8 0,3 5 0 0,-1 3 0 15,-2 0 0-15,3 5 0 0,-6 3 11 0,6 2-11 16,-3 3 10-16,3 3-10 0,3 2 0 0,-4 1 8 16,4-3-8-16,0 5 0 0,0 0 9 0,0-3-1 15,0 3 0-15,2-2 0 0,4 2 7 0,-3-6 1 16,3 1 0-16,0-5 0 0,2-4-8 0,4 1-8 16,0-5 11-16,-3-3-11 0,-1-3 21 0,1-5-2 15,9-3-1-15,-9-2 0 0,-1-3 14 0,-5-6 2 16,6-4 1-16,-9-3 0 0,6-3 6 0,-7-8 2 15,-2-3 0-15,3-4 0 0,-6-4-7 0,3-2 0 16,-6-2-1-16,0-1 0 0,-3-2-14 0,2-1-2 0,-2-2-1 0,-3-2 0 16,-3-4-9-16,0-2-1 0,-3-2-8 15,3-1 12-15,-6-2-12 0,0-3 0 0,-6-2 0 0,6-1 0 16,-3-2-22-16,1-3-1 0,-1 3 0 0,-3 0 0 31,6 0-15-31,-6 0-3 0,9 2-1 0,-9 3 0 16,9 6-56-16,-6 5-11 0,3-1-3 0,0 9-756 0,3 0-151 0</inkml:trace>
  <inkml:trace contextRef="#ctx0" brushRef="#br0" timeOffset="183865.316">23829 6641 2282 0,'0'0'50'0,"3"-3"10"0,6-2 3 0,0 0 1 15,3 2-51-15,3-2-13 0,0 0 0 0,12-3 0 0,-1 2 21 0,4-2 2 16,0 0 0-16,0 3 0 0,-1-3-23 0,4 3 0 16,0 0-10-16,-6 2 10 15,-7 0-31-15,7 1 1 0,-3-4 0 0,-6 4 0 16,0-1-10-16,-3 1-3 0,-6-4 0 0,8 4-593 16,-5-1-120-16</inkml:trace>
  <inkml:trace contextRef="#ctx0" brushRef="#br0" timeOffset="184075.2">24079 6980 2354 0,'0'0'52'0,"-3"5"10"0,-9 0 2 0,12 1 3 0,-9-1-54 0,9 0-13 0,0-5 0 0,-3 5 0 15,3-5 41-15,0 0 6 0,0 0 1 0,0 0 0 16,0 0-29-16,0 0-6 0,0 0-1 0,12-5 0 15,3-3-12-15,3 0 0 0,0-2-12 0,12-4 12 32,-3-1-45-32,5-1-3 0,1-5 0 0,9-6-678 0,-4-2-136 0</inkml:trace>
  <inkml:trace contextRef="#ctx0" brushRef="#br0" timeOffset="184536.384">24672 6220 2530 0,'0'0'56'0,"0"0"11"0,0 0 2 0,6 6 3 0,5-4-58 0,1 1-14 16,0-3 0-16,-3 0 0 0,12 0 16 0,0-3 1 15,0 1 0-15,8-4 0 0,7 1-8 0,0-3-1 16,3 0-8-16,-1-2 12 0,4 2-12 0,-9-3 0 15,5-2 0-15,-8 5 0 0,0-3 0 0,-6 3 0 16,-3-2 0-16,-4-1 0 0,1 6 12 0,-6-3-4 16,-3 3-8-16,-6-1 12 0,3 4 7 0,-6 2 1 15,0 0 0-15,-6 0 0 16,-6 2-53-16,3 4-11 0,-6 4-1 0,-2 1-1 16,-1 5 6-16,-3 0 2 0,-3 2 0 0,3 3 0 15,3 0-5-15,0 3-1 0,4 3 0 0,-1 2 0 0,3-3 22 0,0 3 4 0,0 1 1 0,-3-1 0 16,9 0 26-16,-3 2 6 0,0-1 1 0,3-1 0 15,-6 2 2-15,12-1 1 0,-8-1 0 0,8-3 0 16,-3 6 26-16,0-3 6 0,-3 3 1 0,6-1 0 16,-3 1-25-16,-3 3-5 0,6-4-1 0,0 4 0 15,-9-3-9-15,9-3-3 0,0 2 0 0,0 1 0 16,-3-3-9-16,3 0 0 0,-9 0 0 0,9-2 8 16,0-3-8-16,-9 2 0 0,9 1 0 0,-6-1 0 15,0 1 0-15,-3-4 0 0,0 4 0 0,3-3-782 16,-9-3-149-16</inkml:trace>
  <inkml:trace contextRef="#ctx0" brushRef="#br0" timeOffset="184736.925">24347 7432 2246 0,'0'0'49'0,"0"0"11"0,0 0 1 0,0 0 3 0,0 0-52 0,6 5-12 16,0 1 0-16,9-1 0 0,6-2 27 0,9-1 2 16,5-2 1-16,7-2 0 0,9-1 12 0,2 0 2 15,4-2 1-15,11 0 0 0,7-6-29 0,-7 3-5 16,12-2-2-16,-8-1-760 0,-1 1-152 0</inkml:trace>
  <inkml:trace contextRef="#ctx0" brushRef="#br0" timeOffset="200494.052">23549 8607 1897 0,'-20'-21'41'0,"14"10"9"0,-3-2 2 0,0-6 2 0,3 1-43 0,3-1-11 0,-6-2 0 0,9-3 0 15,0-2 60-15,6 2 9 0,0-5 3 0,-3 3 0 16,3-1-48-16,6 3-8 0,-3 0-3 0,0 1 0 15,-1 1-3-15,-2 4-1 0,0 5 0 0,3 0 0 0,-6 5-9 0,0 0 0 16,-3 8 0-16,-3-3 0 0,0 6 0 0,-6 2 0 16,-6 6 0-16,1 7 0 0,-7 6-19 0,0 5 4 15,0 8 1-15,-3 0 0 0,0 5 6 0,1 6 8 16,-4 2-13-16,3 6 5 0,-6 2-4 0,1 3-1 16,8-3 0-16,0 3 0 0,0 0 13 0,0 2 8 15,3 3 0-15,-3 1-8 0,4-4 24 0,-1 6-1 16,3 0-1-16,0-3 0 0,0-3 0 0,3 3 0 15,0-2 0-15,3-3 0 0,3-3 0 0,0-5 0 16,1-3 0-16,5-2 0 0,0 2-13 0,0-5-9 16,0-5 12-16,5-3-12 0,1-3 0 0,0-5-14 0,3-5 1 0,6-3 0 31,0-5-121-31,9-5-24 0,9-6-5 0,5-8-713 0</inkml:trace>
  <inkml:trace contextRef="#ctx0" brushRef="#br0" timeOffset="200894.655">24880 7964 2113 0,'27'-8'46'16,"-9"5"10"-16,-6 1 1 0,14 2 3 0,-2-3-48 0,6 3-12 0,-9 3 0 0,8-1 0 0,1 4 71 0,-3 2 11 16,-3-3 2-16,3 5 1 0,-4 6-60 0,-2 0-12 15,-3 5-2-15,0 6-1 0,-3 2-10 0,-6 5 0 16,3 3 0-16,-6 6 0 0,-6 4 0 0,-6 6-12 16,-3 5 4-16,-3 6 8 0,3 10-10 0,-6 3 10 15,-6 2 0-15,3 3-9 0,-8 3 9 0,5 7 0 16,-3 4 0-16,-3-4 0 0,3 1 0 0,-2-3 0 15,5-3 0-15,0 1 0 0,9-6 0 0,-6 0 11 16,12-8-3-16,0 0 0 0,3-3 15 0,3-2 2 16,3-6 1-16,-3-2 0 0,12-8 0 0,-3-3 0 15,-3-7 0-15,0-6 0 0,3-5 3 0,0-6 1 0,-3-7 0 0,-3-6 0 16,0 0-13-16,-3-13-2 0,0 0-1 0,-6-13 0 16,-3 0-5-16,-6-6-1 0,-6-5 0 0,-3-2-839 15,-5 2-168-15</inkml:trace>
  <inkml:trace contextRef="#ctx0" brushRef="#br0" timeOffset="202633.126">20219 7768 2365 0,'-18'-8'52'0,"12"3"10"0,-3 0 2 0,6-1 4 0,-3 4-55 0,6 2-13 16,0 0 0-16,0 0 0 0,0 0 48 0,0 0 8 15,6 2 0-15,3 1 1 0,3 2-46 0,0-2-11 16,3 2 0-16,2 3 0 0,4-3 0 0,6 3-12 0,3-2 12 0,0 2-13 16,5 0-1-16,7 0 0 0,3-1 0 0,5 1 0 15,4-2 5-15,5-1 1 0,10-5 0 0,5 0 0 16,10 0 8-16,2 0 0 0,9-5 0 0,6-1-8 15,4 1 8-15,8 2 0 0,3-4-9 0,3 4 9 16,-3 0 0-16,6 1 0 0,3-1 10 0,-6 3-10 16,0 5 10-16,0-2-10 0,-3 2 8 0,0 0-8 15,-9 6 8-15,1-3-8 0,-7 0 0 0,3 0 8 16,-3 2-8-16,-6 1 0 0,-2 0 0 0,-1-3 0 16,0 2 0-16,-2-2 0 0,-10 0 0 0,0 0 0 15,1-3 0-15,-7 3 0 0,6-3 0 0,-8 1 0 16,-1-4 0-16,-2 1 0 0,-7 0 0 0,4-1 8 15,-10-2-8-15,1 0 0 0,-7 0 0 0,-5 0 0 16,-6 0 0-16,-3 3 0 0,-10-3 8 0,-2-3-8 16,-9 3 8-16,3-2-8 0,-6 2 12 0,-9-3-4 15,6 3 8-15,-9 0 2 0,0 0 0 0,0 0 0 0,9-3 1 0,-9 3 0 16,0-2 0-16,0 2 0 0,12-3-19 0,-4 0 0 16,1 1 0-16,3-3 0 0,-3 2 0 0,9-2 0 15,-3-1 0-15,3-2 0 0,3 0-12 0,5-2 3 16,-2-1 1-16,-3-2 0 0,9 0 0 0,-9-3 0 15,0-3 0-15,-1 4 0 0,-2-4 8 0,0 0 0 16,-3 1 0-16,-6-6 8 0,0 0 8 0,0 1 3 16,-6-4 0-16,3-2 0 0,-3 0 12 0,-3-3 2 15,9-2 1-15,-6-3 0 0,-3-3-11 0,8-5-3 16,1 0 0-16,3-3 0 0,-3-2-12 0,9 0-8 0,-6 0 8 0,9-6-8 16,-9 3 0-16,6-2 0 0,-1-4 0 0,-2 1 0 15,0 3 0-15,-3 2 0 0,0-3 0 16,-6 6 0-16,0 0 0 0,-6-1 8 0,9 1-8 0,-9-3 11 15,0 3 3-15,0 2 1 0,-3 3 0 0,-3-2 0 16,6 4 4-16,-6 1 1 0,0-3 0 0,-3 3 0 16,6-1-2-16,-3 4 0 0,3-1 0 0,3 3 0 15,0 0-10-15,0 2-8 0,0 4 9 0,3 2-9 16,3-1 0-16,-3 1 0 0,-3 3 0 0,6 2 0 16,-3 3 0-16,-3 2 0 0,0-2 0 0,6 3 0 15,-6 2-9-15,0 0 9 0,0 3-13 0,0 2 5 16,-6-2-3-16,6 2 0 0,-9 6 0 0,9-3 0 15,-9 5 11-15,6 1-8 0,-6-1 8 0,0 3-8 16,-3 3 8-16,4-1-8 0,-1 4 8 0,-3-1-8 16,3 0 8-16,-3 1 0 0,3 2 0 0,-6-1 8 15,0-1-8-15,3 4 0 0,-3-2 0 0,-2 3 8 0,-10-1-8 0,6-2 0 16,-9 3 0-16,0 0 0 0,-11-3-16 0,5-1 1 16,-9 1 1-16,-5-2 0 0,-4-1-3 0,-8-2-1 15,-10-1 0-15,-5 1 0 0,-4-3 10 0,-5 0 8 16,-15 0-12-16,-3 0 12 0,-9-5 0 0,0 2-8 15,-18-2 8-15,0 2 0 0,6-2 0 0,-3-3 0 16,-3 3 0-16,9-3 0 0,5-3 0 0,4 3 0 16,3 0 0-16,6 0 0 0,3 0 8 0,6 3-8 15,-1-3 0-15,1 0 9 0,3 3-9 0,-3-3 0 16,-1 0-12-16,-2 0 12 16,0 3-30-16,0-1 2 0,-4 1 0 0,1 2 0 0,0-2 8 0,0 0 3 15,0 0 0-15,-1-1 0 0,-8 4 17 0,6-1 0 0,3 0 0 0,3 1 0 16,-1-1 12-16,7 3-4 0,9 0-8 0,2 0 12 15,7 0 14-15,3 0 2 0,5 0 1 0,10 5 0 16,5-2-8-16,9 2-1 0,4 3-1 0,8 0 0 16,3 3-11-16,9 5-8 0,6-1 9 0,3 1-9 15,6 6 0-15,9-1-10 0,0 0 0 0,9 5 0 16,0 1-4-16,6 5-1 0,3 2 0 0,0 3 0 16,2 0-2-16,-2 5-1 0,3 6 0 0,-3 2 0 15,0 3-2-15,-7 3-1 0,1-1 0 0,-3 11 0 16,-3 3 10-16,-3 3 3 0,-3 2 0 0,0 0 0 15,-3 3 8-15,-6 2 0 0,3 0-9 0,-3-2 9 16,0 0 0-16,0-1 0 0,0 1 0 0,0-3 0 16,3 3 9-16,0-6 0 0,3-4 0 0,0-4 0 15,0-2-9-15,6 0 12 0,-3-6-12 0,3 1 12 16,-3-6-12-16,3 0 0 0,0-5 9 0,-1-2-9 0,-2-6-10 0,3 0-6 16,-3-3-2-16,3-5-783 15,-3-5-157-15</inkml:trace>
  <inkml:trace contextRef="#ctx0" brushRef="#br0" timeOffset="203895.397">19921 15454 2750 0,'0'0'60'0,"0"0"13"0,0 0 3 0,-6-2 1 0,3 2-61 0,3 0-16 15,0 0 0-15,0 0 0 0,-3 8 0 0,3 5 8 16,-3 3-8-16,0 5 0 0,0 5 0 0,0 3-8 0,0 6-1 0,0 5 0 15,0-1 9-15,-3 4-10 0,3-1 10 0,-3 0-10 16,3 3-2-16,3-5 0 0,0 0 0 0,0-3 0 31,0 0-20-31,3-8-5 0,3 3-1 0,3-9 0 0,-6-2 17 0,6 1 3 0,0-4 1 0,3-10 0 16,-3 5 17-16,3-7 0 0,-3-4 0 0,3-2 0 16,0-5 0-16,2-3 16 0,1-5-2 0,0-3 0 15,0-3-1-15,3-4 0 0,0-4 0 0,0-2 0 16,0 5-13-16,-1 3 0 0,1-3 0 0,-3 3 0 31,3 5-34-31,0 0-3 0,0 0-1 0,0 6 0 0,-4-1-10 16,1 3-3-16,3 3 0 0,-3 2 0 0,0 3 15 0,-3 0 2 0,0 6 1 15,6 2 0-15,-6 2 21 0,2 1 4 0,-5 5 8 0,0 2-13 16,3 3 13-16,3 6 13 0,-3-3-2 0,6 5-1 16,0 0 1-16,3 0 0 0,2-3 0 0,4 1 0 0,0 2 2 0,3-5 1 15,5 0 0-15,-2-3 0 0,3-8 12 0,3 0 2 16,-1-2 1-16,4-6 0 0,-6-2 23 15,-1-6 5-15,1 0 1 0,-3-4 0 0,-3-7-1 0,-1-4 0 16,-2-3 0-16,-3-8 0 0,-3-6-13 0,-3 1-2 16,-3-11-1-16,-1 0 0 0,-5-8-18 0,-3-5-4 15,-3-1-1-15,-3 4 0 16,-6-1-42-16,0 3-8 0,-3 8-1 0,-2 6-1 16,-7 2-25-16,0 2-5 0,0 9 0 0,-6 2-735 15,-3 3-146-15</inkml:trace>
  <inkml:trace contextRef="#ctx0" brushRef="#br0" timeOffset="204283.65">21260 15108 1321 0,'-8'13'28'0,"5"-8"7"0,-9-2 1 0,3 2 2 0,0-2-30 0,0 2-8 15,0 0 0-15,3 1 0 0,-3-1 123 0,3 0 23 16,0 1 5-16,6-6 1 0,0 0-30 0,0 0-6 16,0 0 0-16,0 0-1 0,9 0-46 0,3-3-9 15,0-2-1-15,3-3-1 0,3-6-27 0,-1 1-6 16,4 0-1-16,3-6-776 15,-3-2-156-15</inkml:trace>
  <inkml:trace contextRef="#ctx0" brushRef="#br0" timeOffset="204629.771">21692 14687 2042 0,'0'0'58'0,"0"0"12"0,3-5-56 0,0-1-14 0,3 4 0 0,3-3 0 16,3-3 66-16,3 0 10 0,-3-3 3 0,0 0 0 15,-1 4-59-15,1-4-11 0,-3 3-9 0,3 0 12 16,-3 3-12-16,0-3 0 0,-9 8-10 0,9 0 10 16,-3 0-17-16,-6 0 2 0,0 0 1 0,3 8 0 15,0 5 14-15,-6 6-12 0,0-1 12 0,0 9-12 0,0 2 12 0,-3 2 0 16,0 6 0-16,0 0-9 0,-3 3 9 0,6 0 0 15,0 2 0-15,-3-2 0 0,3 2-11 0,0-2 0 16,-3 0 0-16,3-1 0 0,-3-2 29 0,0-2 6 16,3-1 0-16,1-2 1 15,-4-3-100-15,0-3-20 0,6-2-4 0,-6-3-501 16,0-2-100-16</inkml:trace>
  <inkml:trace contextRef="#ctx0" brushRef="#br0" timeOffset="204763.479">21385 15393 2502 0,'0'0'55'0,"12"0"11"0,6-5 2 0,6 3 3 0,6-6-57 0,3 0-14 0,2 0 0 0,4-6 0 16,6 1 0-16,5 5 0 0,4-2 0 0,-1-1-739 15,4 3-150-15</inkml:trace>
  <inkml:trace contextRef="#ctx0" brushRef="#br0" timeOffset="204988.406">22168 15825 2557 0,'9'-16'72'0,"3"11"16"0,0-6-70 0,3 3-18 16,3-3 0-16,6-2 0 0,5 0 66 0,-2 0 10 16,3 0 1-16,0-1 1 0,-1-2-69 0,1 3-9 15,0-3-11-15,0 6 3 16,0-1-142-16,-4-2-28 0,1 5-6 0,-6 0 0 0</inkml:trace>
  <inkml:trace contextRef="#ctx0" brushRef="#br0" timeOffset="205162.912">22231 16073 2959 0,'-21'3'65'0,"15"0"14"0,3-1 2 0,0 1 2 0,0-3-67 0,3 0-16 0,0 0 0 0,15-3 0 16,3-5 20-16,3 1 1 0,2-7 0 0,16-4 0 15,0-3-21-15,9-3-20 0,-1-3 4 0,10-2 1 31,5-3-221-31,1 1-45 0,5-1-9 0</inkml:trace>
  <inkml:trace contextRef="#ctx0" brushRef="#br0" timeOffset="206132.472">23255 15184 1868 0,'-6'0'41'0,"6"0"9"0,0 0 2 0,0 0 0 0,0 0-42 0,0 0-10 15,0 0 0-15,6 0 0 0,6 0 81 0,-3 0 15 16,0 0 2-16,2 0 1 0,-2 3-24 0,0 0-5 16,0-1-1-16,3 6 0 0,0 3-37 0,-3 2-8 15,0 6-2-15,0 2 0 0,-6 5-13 0,6 3-9 16,0 6 12-16,-9 7-12 0,0 0 15 0,-9 11-4 15,6 0-1-15,-9 11 0 0,-3-1-10 0,-6 1 0 16,9-1 0-16,-9-2 8 0,4 0-24 0,-1-5-4 16,-3-4-2-16,6-4 0 0,0-6 22 0,3-2 0 0,-3-3-9 0,3-8 9 15,6-5 0-15,0-3 9 0,1-5-1 0,-1-5 0 16,0-6-8-16,6-5 0 0,0 0 9 0,0 0-9 16,3-13 15-16,0-6-2 0,14-7 0 0,1-9 0 15,-3-10-13-15,6-5 0 0,6 0 0 0,-3 2 0 16,5 3 0-16,-2 3 0 0,-3 0 0 0,6 5 0 31,-9 0-20-31,8 10-6 0,-8 1-2 0,0 7 0 0,3 6 16 0,-3 2 4 0,-6 6 0 0,5 5 0 16,-5 5-10-16,0 3-2 0,-3 0 0 0,-3 8 0 15,6 5 10-15,-9 0 2 0,3 1 0 0,3 1 0 16,-3-2-4-16,5 3 0 0,-2 0 0 0,3 0 0 16,0-3 12-16,0 3 0 0,6-6 0 0,-3-2 0 15,3 3 0-15,-1-6 11 0,-2-5-3 0,3 5 0 16,3-7 28-16,0-1 6 0,0-3 1 0,-1-4 0 15,-5-1 29-15,9-2 5 0,-6-6 2 0,0-2 0 16,-1-5-11-16,-2-6-1 0,-3-3-1 0,0-7 0 0,0-1-8 16,-3-7-2-16,-3-5 0 0,6-4 0 0,-9 1-32 0,3-3-8 15,0 3 0-15,-7 0-1 0,-2-6-15 0,6 0-8 16,-6 6 8-16,0 0-13 16,3 0-47-16,-3 5-10 0,0 2-2 0,9 4-856 15,-3-1-172-15</inkml:trace>
  <inkml:trace contextRef="#ctx0" brushRef="#br0" timeOffset="211505.327">725 17063 1875 0,'0'0'41'0,"0"0"9"0,0 0 2 0,0 0 0 0,0 0-41 0,0 0-11 16,0 0 0-16,0 0 0 0,0 0 58 0,0 0 10 15,-6 3 1-15,3 2 1 0,0 6-41 0,3 2-8 16,0 0-1-16,0 3-1 0,0-3-2 0,0 6 0 16,3-1 0-16,0 1 0 0,3-3-9 0,3 2-8 15,0 1 12-15,3-6-12 0,-3 3 11 0,3-6-11 16,6-2 10-16,-3 3-10 0,2-3 13 0,1-6-3 15,3 1-1-15,3-3 0 0,3-5 3 0,-7-1 0 16,1-2 0-16,0-2 0 0,0-1-4 0,-3-5-8 16,3 1 12-16,-6-1-4 0,-1-5 14 0,-8 2 2 15,3-2 1-15,-3 2 0 0,-3 3-25 0,-3 1 0 0,0-1 0 16,-3 2 0-16,-3 4 10 0,3 2-10 0,-3 0 12 0,3 3-12 16,0 5 28-16,3 0-2 0,-8 0 0 0,8 5 0 15,-6 3-11-15,0 3-3 0,6 2 0 0,0 3 0 16,6 7-12-16,0-1 0 0,2 1 0 0,-2 1-10 15,3 5 10-15,3-2 0 0,3 2 0 0,0 3-8 16,0-1 8-16,0 4 0 0,0-3 0 0,6 5 0 16,-7-3 0-16,1 6 0 0,-3-3 0 0,-3-3 0 15,3-2 0-15,-3 0 0 0,0-6 12 0,-6 1-4 16,0-6-8-16,3-3 0 0,-12 3 0 0,0-2 0 16,0-6 0-16,3 0-12 0,-15-2 4 0,6-3 0 15,-6-8-38 1,-3 5-7-16,1-5-2 0,-1-5 0 0,0 0 30 0,0-3 5 0,0-6 2 0,0 4 0 15,1-3 18-15,2-3 9 0,-3-3-1 0,3 1 0 0,0 2 26 16,6-8 5-16,3 5 1 0,3-7 0 0,3 5-1 0,6-3 0 16,3 0 0-16,3 0 0 0,3-2-31 0,6 5-8 15,3-3 0-15,6-2 0 0,-6 4-9 0,8-1-3 16,1 4-1-16,-3-2-770 16,9 2-153-16</inkml:trace>
  <inkml:trace contextRef="#ctx0" brushRef="#br0" timeOffset="211760.03">439 16822 1433 0,'0'0'40'0,"12"0"10"0,0-5-40 0,6 5-10 0,-3 0 0 0,6 0 0 15,3-3 68-15,-4-2 11 0,1 0 2 0,9-3 1 16,0 2 0-16,-6 4 0 0,2-9 0 0,7 9 0 16,-12-9-54-16,3 6-10 0,0 2-2 0,-4-2-610 15,1-1-122-15</inkml:trace>
  <inkml:trace contextRef="#ctx0" brushRef="#br0" timeOffset="212039.01">800 16677 2444 0,'-6'-8'54'0,"6"8"11"0,0 0 3 0,0-3 0 0,0 3-55 0,0 0-13 16,12-5 0-16,-4 2 0 0,4 1 37 0,0-1 5 15,9-2 1-15,0 5 0 0,6 5-19 0,2-5-4 16,1 8-1-16,-3-3 0 0,9 0-19 0,-3 3 0 16,-1 3 0-16,7 0 0 0,-3-1-12 0,-1 3-2 15,-5 1-1-15,0-1 0 16,-3 0-17-16,-6 6-4 0,-7-4-1 0,1 4 0 16,-12-1-20-16,-3 4-4 0,-3-4-1 0,-6 6 0 15,-8-3-38-15,-1 6-8 0,-3-1-2 0,6-5-782 0</inkml:trace>
  <inkml:trace contextRef="#ctx0" brushRef="#br0" timeOffset="212256.082">1392 17230 2460 0,'-21'-3'70'0,"18"3"14"16,3 0-67-16,0 0-17 0,0 0 0 0,0 0 0 0,0 0 36 0,0 0 3 16,15 0 1-16,0 0 0 0,6-5-8 0,3 5-2 15,5-6 0-15,4-1 0 0,6 1-21 0,-4-2-9 16,1 0 8-16,0 3-8 0,3-3 0 0,-7 3 0 16,-2 0-14-16,-3 2-764 15,-3-2-153-15</inkml:trace>
  <inkml:trace contextRef="#ctx0" brushRef="#br0" timeOffset="212420.674">1499 17423 2541 0,'0'0'56'0,"0"0"11"0,0 0 2 0,0 0 3 0,0 0-57 0,9 0-15 15,0-5 0-15,9 2 0 0,-3-2 43 0,8-1 5 0,1-2 2 0,6 0 0 16,9-2-42-16,-7 2-8 0,7-3 0 0,-3-2-808 15,3 5-157-15</inkml:trace>
  <inkml:trace contextRef="#ctx0" brushRef="#br0" timeOffset="212906.15">2130 16703 2541 0,'-15'-10'56'0,"6"4"11"0,0-2 2 0,3 3 3 0,-6 2-57 0,7 1-15 0,5 2 0 0,0 0 0 16,0 0 64-16,0 0 11 0,3 10 1 0,2 1 1 0,4 5-63 0,-6 2-14 16,3 3 0-16,6 3 0 0,3-3 0 0,0 11-8 15,-6-5 8-15,-3 4-8 0,3 4 8 0,-3 2 0 16,3-3 0-16,-6 3-8 0,0-2 8 0,-3 2 0 16,6-8 0-16,-6 3-8 0,0-6 8 0,-6 1 0 15,0-6 0-15,3-3 0 0,3-5 11 0,0 1-3 16,-3-9 0-16,3-5 0 0,0 0 0 0,0 0 0 15,0 0 0-15,3-5 0 0,3-9-8 0,6-7 12 16,-1 3-12-16,4-9 12 0,-3 6-24 0,3-5-4 16,3-1 0-16,0 3-1 0,-3-2 8 0,0 2 9 15,0 3-13-15,-1 2 5 0,-5 4 8 0,6 1 0 16,-6 4 0-16,3 2 0 0,0 3 0 0,3 2 11 16,-6 6-3-16,3-3 0 0,0 5-8 0,-1 3 0 0,4 8 0 15,6-1 0-15,-6-1 0 0,0 7 0 0,6-5 0 0,0 0 0 16,-1 2 0-16,4 3 0 0,3-5 0 0,3 0 0 15,-9-5 0-15,8 2 0 0,-8-5 0 0,3-3 0 16,-3-5 0-16,-3 0 0 0,0-5 0 0,-3-3 0 16,-1-5 8-16,-2-6 5 0,-3-2 2 0,-3-5 0 15,0-6-3-15,0-5 0 0,-6 2 0 0,-3-2 0 16,-3 3-4-16,-3-1-8 0,0-2 11 0,-6 3-11 16,4 2 8-16,-4 1-8 0,-6 4 0 0,6 1 0 15,0 2-16-15,0 5-6 0,3 6-2 0,3 2-828 16,3 6-167-16</inkml:trace>
  <inkml:trace contextRef="#ctx0" brushRef="#br0" timeOffset="213171.044">3044 16992 2542 0,'0'0'72'0,"0"0"16"0,0 0-71 0,3-11-17 16,-3-2 0-16,6 5 0 0,3-3 61 0,3 3 9 16,3 0 2-16,2 0 0 0,1 3-48 0,0 0-8 15,0 5-3-15,3 0 0 0,-6 5-13 0,3-2 0 16,-7 2 0-16,-2 3 0 0,0 3 0 0,-3 2 0 16,-3 0 0-16,-3 6 0 0,-3 2 0 0,-3-3 11 15,-3 1-3-15,-3 2-8 0,-2-3 12 0,-1 4-12 0,-3-4 12 0,6-5-12 16,0 1 0-16,3-1-14 15,0 0 1-15,6-5-809 0,3-3-162 0</inkml:trace>
  <inkml:trace contextRef="#ctx0" brushRef="#br0" timeOffset="213360.85">3377 16841 2487 0,'-24'2'55'0,"16"-2"11"0,-4 6 2 0,0 2 2 0,-3 2-56 0,3-2-14 0,0 5 0 0,0 6 0 15,3-3 73-15,3 2 12 0,3 6 3 0,0 3 0 16,6-1-61-16,3 0-12 0,3 1-3 0,3-3 0 16,6 2-12-16,6-5 8 0,0 1-8 0,5-4 0 15,1-5 0-15,3 1 0 0,8-4 0 0,4-7 0 16,-3 2-114-16,2-5-26 0,-2-5-4 0</inkml:trace>
  <inkml:trace contextRef="#ctx0" brushRef="#br0" timeOffset="214071.785">2993 16777 1728 0,'0'0'49'0,"-3"-2"11"0,-3-1-48 0,6 3-12 0,0 0 0 0,-3-3 0 16,0-2 98-16,3 5 18 0,0 0 3 0,0 0 1 15,9 0-62-15,0 0-12 0,3 0-2 0,3 0-1 16,3 5-27-16,3-5-6 0,0 0-1 0,-1 0 0 15,1 0-9-15,0 0 0 0,3-5 0 0,0 5 0 16,-3-5-12-16,-4 5 3 0,4-8 0 0,-3 2-661 16,-3-1-132-16</inkml:trace>
  <inkml:trace contextRef="#ctx0" brushRef="#br0" timeOffset="214224.817">3193 16616 2008 0,'0'0'44'0,"0"0"10"0,0 0 2 0,3 5 0 0,3 6-45 0,0-3-11 15,6 5 0-15,-4 0 0 0,4-2 88 0,0 2 15 16,0 0 3-16,0 0 1 0,3 3-61 0,-3-3-12 16,-3 6-2-16,-3 0-760 15,-3 2-152-15</inkml:trace>
  <inkml:trace contextRef="#ctx0" brushRef="#br0" timeOffset="-214313.238">4401 17926 1631 0,'6'-19'46'0,"-3"16"10"0,0-2-44 0,0-3-12 0,0 3 0 0,6 0 0 15,0-1 108-15,-3-2 20 0,0 3 4 0,0 2 1 16,6-2-44-16,0 5-9 0,0-5-1 0,2 2-1 16,-2 3-46-16,3 0-8 0,3 0-3 0,0 3 0 15,0 2-21-15,0 3 0 0,-1 3 0 0,-2-3-8 16,3 5 8-16,-3 0 0 0,-3 0 0 0,0 6 0 16,-3-1 0-16,-6-2 0 0,0 3 0 0,-3-1 0 15,0 1-13-15,-3-3-1 0,-3 2 0 0,-6 1 0 16,0-3 0-16,0-1 0 0,-3 1 0 0,0-3 0 31,1 1-27-31,-4-1-6 0,3 0-1 0</inkml:trace>
  <inkml:trace contextRef="#ctx0" brushRef="#br0" timeOffset="-214044.056">4889 17769 1868 0,'0'0'41'0,"0"0"9"0,-6 6 2 0,-3-4 0 0,-2 9-42 16,-1-3-10-16,0 0 0 0,0 2 0 0,0-2 86 0,3 6 15 15,3 4 3-15,-3-5 1 16,3 6-75-16,3 2-15 0,0-2-3 0,0 2-1 0,0 3 1 0,0-3 1 16,0-3 0-16,6 3 0 0,-3-2 7 0,3 2 0 15,3-8 1-15,0 6 0 0,3-6-2 0,0 0-1 16,3-2 0-16,3-3 0 0,-3 0-5 0,6-3-1 15,-1 0 0-15,7-2 0 0,0-3-12 0,3-3 9 0,-3-2-9 0</inkml:trace>
  <inkml:trace contextRef="#ctx0" brushRef="#br0" timeOffset="-213395.716">4357 17679 1587 0,'0'0'35'0,"6"-2"7"0,-1-3 2 0,1-3 0 0,0-3-35 15,3 3-9-15,3-5 0 0,-3 5 0 0,0-5 28 0,0 2 3 0,3-2 1 0,3 0 0 16,-3-1-12-16,0 9-3 0,2-3 0 0,-2 0 0 15,0 3 19-15,-12 5 4 0,0 0 1 0,9-5 0 16,3 2 18-16,-3 3 3 0,-9 0 1 0,6 3 0 16,3 2-20-16,0 3-4 0,0-3-1 0,-3 8 0 15,0-5-18-15,0 6-4 0,0-4-1 0,3 3 0 16,-3 1-15-16,2-1 8 0,1 0-8 0,0-5 0 16,0 5 0-16,3 0 0 0,-3-7 0 0,3 4 0 15,0-2 8-15,-3-2-8 0,0-4 0 0,0-2 9 0,3 6-9 16,-1-6 10-16,-5-6-10 0,3 4 10 0,3-4 14 0,-6 1 4 15,3-3 0-15,0-3 0 0,-6-2-5 0,3 0-1 16,-3 5 0-16,0-5 0 0,-3 2-13 0,6 1-9 16,-3-1 12-16,-3 3-12 0,3 0 0 0,3 3-14 15,-3 0 1-15,3-1-741 16,-3 4-148-16</inkml:trace>
  <inkml:trace contextRef="#ctx0" brushRef="#br0" timeOffset="-211991.318">5098 17836 1213 0,'0'0'26'0,"0"0"6"0,0 0 0 0,0 0 4 0,0 0-36 0,9 0 0 0,-9 0 0 0,6-3 0 15,0-2 129-15,0-1 19 0,-1 6 4 0,4-2 1 16,-3 2-35-16,0-6-7 0,3 6-2 0,-3-5 0 15,0 5-14-15,3 0-3 0,-3 0-1 0,6-3 0 16,-3 3-55-16,0-2-10 0,6-1-2 0,-6 3-1 16,3-5-15-16,-4 5-8 0,7 0 8 0,-3 0-8 15,0 0 0-15,3-3 0 0,-3 3 0 0,3-2 0 32,-3 2-127-32,-3 2-20 0,-9-2-4 0,6 0-839 0</inkml:trace>
  <inkml:trace contextRef="#ctx0" brushRef="#br0" timeOffset="-211842.925">5175 18121 1410 0,'0'0'40'15,"0"0"9"-15,0 0-39 0,6 6-10 0,6-6 0 0,-3 0 0 0,6-6 156 16,-3 6 28-16,6-5 7 0,-1-3 1 0,1 3-60 0,3-3-11 16,3-3-2-16,0 3-1 0,0-5-55 0,-1 8-11 15,4-3-3-15,-3 0 0 16,0 3-78-16,-3-1-16 0,-1-2-3 0</inkml:trace>
  <inkml:trace contextRef="#ctx0" brushRef="#br0" timeOffset="-210287.031">5744 17383 1605 0,'0'0'35'0,"0"0"7"0,0 0 2 0,0 0 2 0,0 0-37 0,0 0-9 16,0 0 0-16,0 0 0 0,0 0 112 0,0 0 20 15,0 0 4-15,0 0 0 0,0 0-73 0,3 5-15 16,-3-2-4-16,0 10 0 0,6 1-28 0,0 4-7 16,-6-5-1-16,3 8 0 0,-1 6 2 0,1-3 0 0,0-3 0 0,0 5 0 15,-3 1 5-15,0-3 1 16,0-3 0-16,0-3 0 0,0 6-16 0,0-8 0 0,0 3 8 0,0-1-8 15,0-5 9-15,0-5-1 0,3 5 0 0,-3-5 0 16,3 3 10-16,-3-6 2 0,3-2 0 0,-3-3 0 16,0 0-20-16,0 0 0 0,0 0 0 0,0 0 0 15,12 0 0-15,3-5 0 0,0-3 0 0,0 0 0 16,-3-3 0-16,3-2-16 0,0-3 4 0,-1-2 0 16,1-1 12-16,0 3 16 0,-3-8-3 0,3 6-1 15,-3-1-12-15,0-2 0 0,0 5 0 0,-3 0 0 16,-3 3 0-16,3 0 0 0,-4 5 0 0,1 0 0 15,3 3 0-15,-3-1 0 0,3 6 0 0,-3 0 0 16,3 6-13-16,0-1-6 0,0-2-1 0,0 7 0 16,0-2 20-16,0 0 0 0,3 5 0 0,0 3 0 15,-3 0 0-15,2-3 0 0,1 1 0 0,3-1 0 16,-6 0 0-16,3 0 0 0,-3-2 0 0,3-3 0 0,3 2 0 0,-6-7 0 16,-9-3 0-16,12 8 0 0,-3-5 12 0,-1-6 7 15,-2 0 1-15,-3-2 0 0,0-3 9 0,3-5 3 16,-3 0 0-16,-3-6 0 0,-3-2 19 0,0-3 4 15,0-2 1-15,3-6 0 0,-3 0-39 0,-3-2-7 16,0 2-2-16,-2 0 0 16,2-2-69-16,0 7-15 0,-3 4-2 0,0-1-714 15,0 5-142-15</inkml:trace>
  <inkml:trace contextRef="#ctx0" brushRef="#br0" timeOffset="-210064.384">6148 16994 1897 0,'0'0'41'0,"0"0"9"0,0 0 2 0,0 0 2 0,6-2-43 0,3-4-11 0,0-2 0 0,6-2 0 15,0 7 52-15,3-2 8 0,-3 0 1 0,6-3 1 16,2 2-42-16,-2-2-8 0,0 0-1 0,0-2-1 15,-3 5-89-15,3-3-17 0,-6-6-4 0,2 6-1 16</inkml:trace>
  <inkml:trace contextRef="#ctx0" brushRef="#br0" timeOffset="-209891.609">6256 16857 2070 0,'0'0'45'0,"0"0"10"0,0 0 1 0,0 10 3 0,3-2-47 0,0 3-12 15,0 2 0-15,2 0 0 0,4 0 65 0,-3 3 11 16,0 3 3-16,0 2 0 0,3-3-34 0,0 9-6 16,0-6-2-16,0 3 0 0,-3 2-29 0,0 1-8 15,3-1 0-15,-6 3 0 16,0-5-76-16,0 0-16 0,0-3-3 0</inkml:trace>
  <inkml:trace contextRef="#ctx0" brushRef="#br0" timeOffset="-209289.048">6473 17404 1963 0,'0'0'56'0,"0"0"12"0,0 0-55 0,0 0-13 0,0 0 0 0,3 6 0 16,3-4 103-16,-6-2 17 0,0 0 4 0,6 6 1 16,0 4-50-16,0-2-11 0,0 0-1 0,3-3-1 15,-3 9-43-15,2-7-9 0,-2-1-2 0,6 4 0 16,-3-2-8-16,0 0 0 0,0-3 0 0,-3 3 8 16,3-2-8-16,0-4 0 0,-3-2 0 0,6-2 0 15,-3 2 0-15,0-6 0 0,0-2-12 0,-1 1 12 0,-2-4-24 0,6-2 2 16,-3 0 1-16,3-6 0 15,-3 3-10-15,0 0-1 0,3-5-1 0,-3 8 0 0,-3 0 16 0,3-1 3 16,-3 1 1-16,-3 5 0 0,3-2 13 0,-3 4 0 16,-6 4 0-16,3-4 0 0,0 6 12 0,0 0 4 15,0 0 2-15,0 0 0 0,-3 6-9 0,-3 2-1 16,3 5-8-16,3 5 12 0,0-4 4 0,-3 9 0 16,3-7 0-16,3 8 0 0,0 3-16 0,-3-1 8 15,6 6-8-15,-3-3 0 0,3 3 19 0,0 5-3 16,-3-8 0-16,2 3 0 0,1 5-4 0,3-8 0 0,-3 2-1 0,0 1 0 15,-3 3-11 1,0 2 12-16,0-3-12 0,-3 6 12 0,-3-3-4 0,0-3 0 0,-6-2 0 0,0 0 0 16,-5-6-8-16,-4 6-9 0,-3-11 9 0,0 5-13 15,-3-12 0-15,3 4 0 0,-2-10 0 0,-1-3 0 16,0 3 13-16,0-8 0 0,3 0 12 0,-3-8-12 16,4 3 16-16,5-3-3 0,0-5-1 0,3 0 0 15,3 0 24-15,3-6 5 0,6 6 1 0,3-8 0 16,0 2 2-16,9-5 0 0,0 3 0 0,9-11 0 15,2 6-30-15,10-6-6 0,0 6 0 0,6-3-8 16,2 2 0-16,4-2 0 0,3 3-12 0,-1-1-1303 16</inkml:trace>
  <inkml:trace contextRef="#ctx0" brushRef="#br1" timeOffset="-114172.836">8423 17235 2706 0,'-21'-13'76'0,"15"10"18"0,0-2-75 0,0 0-19 0,3 2 0 0,3 3 0 15,0 0 18-15,0 0 0 0,9-3 0 0,3 1 0 16,3-4-134-16,2 6-28 0,4 6-4 16,3-1-2-16</inkml:trace>
  <inkml:trace contextRef="#ctx0" brushRef="#br1" timeOffset="-113886.496">10857 17013 2797 0,'0'0'61'0,"0"0"13"0,0 0 2 0,-3-3 4 0,0-2-64 0,3 5-16 0,0 0 0 0,0 0-826 16,3-6-168-16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94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94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0"/>
              </a:spcBef>
              <a:defRPr>
                <a:latin typeface="Arial" pitchFamily="-112" charset="0"/>
                <a:ea typeface="ＭＳ Ｐゴシック" pitchFamily="-112" charset="-128"/>
                <a:cs typeface="ＭＳ Ｐゴシック" pitchFamily="-112" charset="-128"/>
              </a:defRPr>
            </a:lvl1pPr>
          </a:lstStyle>
          <a:p>
            <a:pPr>
              <a:defRPr/>
            </a:pPr>
            <a:fld id="{07DD8A4E-80D5-E442-8CCA-D5A1F77B1F24}" type="slidenum">
              <a:rPr lang="en-US"/>
              <a:pPr>
                <a:defRPr/>
              </a:pPr>
              <a:t>‹#›</a:t>
            </a:fld>
            <a:endParaRPr lang="en-US"/>
          </a:p>
        </p:txBody>
      </p:sp>
    </p:spTree>
    <p:extLst>
      <p:ext uri="{BB962C8B-B14F-4D97-AF65-F5344CB8AC3E}">
        <p14:creationId xmlns:p14="http://schemas.microsoft.com/office/powerpoint/2010/main" val="243044818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Shape 7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1" name="Shape 7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18142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Shape 7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1" name="Shape 7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244050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 name="Shape 1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600676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136294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 name="Shape 16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779756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Shape 1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73852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093976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23178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4" name="Shape 21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50962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6" name="Shape 22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44921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Shape 5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8" name="Shape 5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275781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5" name="Shape 23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987757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8" name="Shape 24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688377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5" name="Shape 26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9133778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3" name="Shape 2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094775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5" name="Shape 29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25968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0" name="Shape 31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6447823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9" name="Shape 31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6771926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Shape 3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5" name="Shape 35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7224574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Shape 3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6" name="Shape 3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2908990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6" name="Shape 22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769424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Shape 5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2" name="Shape 5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3850568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Given an image like this, we feed it through the convolutional layers of a CNN, the outputs of which can be used for any task. For illustration we can consider an image classification task which uses a couple of Fully connected layers followed by the final </a:t>
            </a:r>
            <a:r>
              <a:rPr lang="en-US" baseline="0" dirty="0" err="1"/>
              <a:t>softmax</a:t>
            </a:r>
            <a:r>
              <a:rPr lang="en-US" baseline="0" dirty="0"/>
              <a:t> over several classes. Let’s say the network predicted Tiger Cat, and we would like to visualize where in the image the model was looking at. </a:t>
            </a:r>
          </a:p>
          <a:p>
            <a:endParaRPr lang="en-US" baseline="0" dirty="0"/>
          </a:p>
          <a:p>
            <a:r>
              <a:rPr lang="en-US" baseline="0" dirty="0"/>
              <a:t>To do this we first determine the neurons that are most important for predicting Tiger Cat which can be obtained by the gradients flowing to the last convolutional layer. Performing a global pooling of these gradients gives an importance weight for each of the convolutional layer neuron. </a:t>
            </a:r>
          </a:p>
          <a:p>
            <a:endParaRPr lang="en-US" baseline="0" dirty="0"/>
          </a:p>
          <a:p>
            <a:r>
              <a:rPr lang="en-US" baseline="0" dirty="0"/>
              <a:t>For providing an explanation for that particular input image, we take into account the forward activations and do a weighted sum with the importance weights and clamp the negative values to obtain Grad-CAM. </a:t>
            </a:r>
          </a:p>
          <a:p>
            <a:r>
              <a:rPr lang="en-US" baseline="0" dirty="0"/>
              <a:t>This can be done for any differentiable network that follows a CNN. For example, you can follow it with an RNN that can be used for Image captioning, or have an additional input channel, and perform any kind of complex interactions like in the case of Visual Question Answering</a:t>
            </a:r>
            <a:r>
              <a:rPr lang="en-US" baseline="0"/>
              <a:t>.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a:t>Combining Grad-CAM with existing visualizations which are high resolution but not class-discriminative, we obtain Guided Grad-CAM, which just highlights the most important pixels that are responsible for the decision tiger cat.</a:t>
            </a:r>
          </a:p>
          <a:p>
            <a:endParaRPr lang="en-US" dirty="0"/>
          </a:p>
        </p:txBody>
      </p:sp>
      <p:sp>
        <p:nvSpPr>
          <p:cNvPr id="4" name="Slide Number Placeholder 3"/>
          <p:cNvSpPr>
            <a:spLocks noGrp="1"/>
          </p:cNvSpPr>
          <p:nvPr>
            <p:ph type="sldNum" sz="quarter" idx="10"/>
          </p:nvPr>
        </p:nvSpPr>
        <p:spPr/>
        <p:txBody>
          <a:bodyPr/>
          <a:lstStyle/>
          <a:p>
            <a:fld id="{47163DA9-28EB-6741-8241-27BBE9911E82}" type="slidenum">
              <a:rPr lang="en-US" smtClean="0"/>
              <a:t>50</a:t>
            </a:fld>
            <a:endParaRPr lang="en-US"/>
          </a:p>
        </p:txBody>
      </p:sp>
    </p:spTree>
    <p:extLst>
      <p:ext uri="{BB962C8B-B14F-4D97-AF65-F5344CB8AC3E}">
        <p14:creationId xmlns:p14="http://schemas.microsoft.com/office/powerpoint/2010/main" val="10496747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Given an image like this, we feed it through the convolutional layers of a CNN, the outputs of which can be used for any task. For illustration we can consider an image classification task which uses a couple of Fully connected layers followed by the final </a:t>
            </a:r>
            <a:r>
              <a:rPr lang="en-US" baseline="0" dirty="0" err="1"/>
              <a:t>softmax</a:t>
            </a:r>
            <a:r>
              <a:rPr lang="en-US" baseline="0" dirty="0"/>
              <a:t> over several classes. Let’s say the network predicted Tiger Cat, and we would like to visualize where in the image the model was looking at. </a:t>
            </a:r>
          </a:p>
          <a:p>
            <a:endParaRPr lang="en-US" baseline="0" dirty="0"/>
          </a:p>
          <a:p>
            <a:r>
              <a:rPr lang="en-US" baseline="0" dirty="0"/>
              <a:t>To do this we first determine the neurons that are most important for predicting Tiger Cat which can be obtained by the gradients flowing to the last convolutional layer. Performing a global pooling of these gradients gives an importance weight for each of the convolutional layer neuron. </a:t>
            </a:r>
          </a:p>
          <a:p>
            <a:endParaRPr lang="en-US" baseline="0" dirty="0"/>
          </a:p>
          <a:p>
            <a:r>
              <a:rPr lang="en-US" baseline="0" dirty="0"/>
              <a:t>For providing an explanation for that particular input image, we take into account the forward activations and do a weighted sum with the importance weights and clamp the negative values to obtain Grad-CAM. </a:t>
            </a:r>
          </a:p>
          <a:p>
            <a:r>
              <a:rPr lang="en-US" baseline="0" dirty="0"/>
              <a:t>This can be done for any differentiable network that follows a CNN. For example, you can follow it with an RNN that can be used for Image captioning, or have an additional input channel, and perform any kind of complex interactions like in the case of Visual Question Answering</a:t>
            </a:r>
            <a:r>
              <a:rPr lang="en-US" baseline="0"/>
              <a:t>.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a:t>Combining Grad-CAM with existing visualizations which are high resolution but not class-discriminative, we obtain Guided Grad-CAM, which just highlights the most important pixels that are responsible for the decision tiger cat.</a:t>
            </a:r>
          </a:p>
          <a:p>
            <a:endParaRPr lang="en-US" dirty="0"/>
          </a:p>
        </p:txBody>
      </p:sp>
      <p:sp>
        <p:nvSpPr>
          <p:cNvPr id="4" name="Slide Number Placeholder 3"/>
          <p:cNvSpPr>
            <a:spLocks noGrp="1"/>
          </p:cNvSpPr>
          <p:nvPr>
            <p:ph type="sldNum" sz="quarter" idx="10"/>
          </p:nvPr>
        </p:nvSpPr>
        <p:spPr/>
        <p:txBody>
          <a:bodyPr/>
          <a:lstStyle/>
          <a:p>
            <a:fld id="{47163DA9-28EB-6741-8241-27BBE9911E82}" type="slidenum">
              <a:rPr lang="en-US" smtClean="0"/>
              <a:t>51</a:t>
            </a:fld>
            <a:endParaRPr lang="en-US"/>
          </a:p>
        </p:txBody>
      </p:sp>
    </p:spTree>
    <p:extLst>
      <p:ext uri="{BB962C8B-B14F-4D97-AF65-F5344CB8AC3E}">
        <p14:creationId xmlns:p14="http://schemas.microsoft.com/office/powerpoint/2010/main" val="18095262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this image</a:t>
            </a:r>
            <a:r>
              <a:rPr lang="en-US" baseline="0" dirty="0"/>
              <a:t> of the volcano, the model incorrectly predicted Car mirror. The Guided Grad-CAM explanation for this decision looks like a close-up of a car-mirror, which is very intuitive. The Grad-CAM can also localize the Ground truth category. Here is another example where the model predicted Vine Snake, and the visualization also looks like a  vine snake. Again, Grad-CAM can localize the Ground-Truth category, coil. </a:t>
            </a:r>
          </a:p>
          <a:p>
            <a:endParaRPr lang="en-US" baseline="0" dirty="0"/>
          </a:p>
          <a:p>
            <a:r>
              <a:rPr lang="en-US" baseline="0" dirty="0"/>
              <a:t>This shows that reasonable predictions are made in many failure cases.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B17EB5A0-135E-DF40-860B-6DD202C05636}" type="slidenum">
              <a:rPr lang="en-US" smtClean="0"/>
              <a:t>52</a:t>
            </a:fld>
            <a:endParaRPr lang="en-US"/>
          </a:p>
        </p:txBody>
      </p:sp>
    </p:spTree>
    <p:extLst>
      <p:ext uri="{BB962C8B-B14F-4D97-AF65-F5344CB8AC3E}">
        <p14:creationId xmlns:p14="http://schemas.microsoft.com/office/powerpoint/2010/main" val="32244915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Das and</a:t>
            </a:r>
            <a:r>
              <a:rPr lang="en-US" baseline="0" dirty="0"/>
              <a:t> Agrawal</a:t>
            </a:r>
            <a:r>
              <a:rPr lang="en-US" dirty="0"/>
              <a:t> et al collected attention</a:t>
            </a:r>
            <a:r>
              <a:rPr lang="en-US" baseline="0" dirty="0"/>
              <a:t> maps which indicate where the humans would have to look in-order to answer the question. Here are some quantitative and qualitative results showing how Grad-CAM maps from a simple non-attention based VQA model compares to human attention maps. </a:t>
            </a:r>
          </a:p>
          <a:p>
            <a:endParaRPr lang="en-US" baseline="0" dirty="0"/>
          </a:p>
          <a:p>
            <a:r>
              <a:rPr lang="en-US" baseline="0" dirty="0"/>
              <a:t>We see that current models look at regions more similar to humans than baselines.</a:t>
            </a:r>
            <a:endParaRPr lang="en-US" dirty="0"/>
          </a:p>
          <a:p>
            <a:endParaRPr lang="en-US" dirty="0"/>
          </a:p>
          <a:p>
            <a:r>
              <a:rPr lang="en-US" dirty="0"/>
              <a:t>(Compared</a:t>
            </a:r>
            <a:r>
              <a:rPr lang="en-US" baseline="0" dirty="0"/>
              <a:t> to other approaches, Grad-CAM explanations indicate that current models somewhat look at the same regions as humans)</a:t>
            </a:r>
          </a:p>
          <a:p>
            <a:endParaRPr lang="en-US" baseline="0" dirty="0"/>
          </a:p>
        </p:txBody>
      </p:sp>
      <p:sp>
        <p:nvSpPr>
          <p:cNvPr id="4" name="Slide Number Placeholder 3"/>
          <p:cNvSpPr>
            <a:spLocks noGrp="1"/>
          </p:cNvSpPr>
          <p:nvPr>
            <p:ph type="sldNum" sz="quarter" idx="10"/>
          </p:nvPr>
        </p:nvSpPr>
        <p:spPr/>
        <p:txBody>
          <a:bodyPr/>
          <a:lstStyle/>
          <a:p>
            <a:fld id="{B17EB5A0-135E-DF40-860B-6DD202C05636}" type="slidenum">
              <a:rPr lang="en-US" smtClean="0"/>
              <a:t>72</a:t>
            </a:fld>
            <a:endParaRPr lang="en-US"/>
          </a:p>
        </p:txBody>
      </p:sp>
    </p:spTree>
    <p:extLst>
      <p:ext uri="{BB962C8B-B14F-4D97-AF65-F5344CB8AC3E}">
        <p14:creationId xmlns:p14="http://schemas.microsoft.com/office/powerpoint/2010/main" val="20475294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Shape 3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7" name="Shape 37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2620659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2" name="Shape 3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2864721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7" name="Shape 40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5983892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Shape 4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7" name="Shape 41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9042324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Shape 4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8" name="Shape 42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5729352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4" name="Shape 50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708167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Shape 6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9" name="Shape 6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53832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1" name="Shape 5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9423074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Shape 5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0" name="Shape 5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9434166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7" name="Shape 54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0974361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Shape 6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3" name="Shape 6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8442227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Shape 6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0" name="Shape 6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2791068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Shape 6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7" name="Shape 63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5328770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Shape 6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8" name="Shape 66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0075658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Shape 6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7" name="Shape 6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85371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Shape 6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3" name="Shape 6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16387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Shape 6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8" name="Shape 6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4438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Shape 4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4" name="Shape 4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495559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Shape 7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9" name="Shape 7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098846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Shape 7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1" name="Shape 7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98733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(C) Dhruv Batra </a:t>
            </a:r>
          </a:p>
        </p:txBody>
      </p:sp>
      <p:sp>
        <p:nvSpPr>
          <p:cNvPr id="6" name="Slide Number Placeholder 5"/>
          <p:cNvSpPr>
            <a:spLocks noGrp="1"/>
          </p:cNvSpPr>
          <p:nvPr>
            <p:ph type="sldNum" sz="quarter" idx="12"/>
          </p:nvPr>
        </p:nvSpPr>
        <p:spPr/>
        <p:txBody>
          <a:bodyPr/>
          <a:lstStyle/>
          <a:p>
            <a:pPr>
              <a:defRPr/>
            </a:pPr>
            <a:fld id="{60C6FF14-906B-8C43-8206-00F0F407B02E}"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(C) Dhruv Batra </a:t>
            </a:r>
          </a:p>
        </p:txBody>
      </p:sp>
      <p:sp>
        <p:nvSpPr>
          <p:cNvPr id="6" name="Slide Number Placeholder 5"/>
          <p:cNvSpPr>
            <a:spLocks noGrp="1"/>
          </p:cNvSpPr>
          <p:nvPr>
            <p:ph type="sldNum" sz="quarter" idx="12"/>
          </p:nvPr>
        </p:nvSpPr>
        <p:spPr/>
        <p:txBody>
          <a:bodyPr/>
          <a:lstStyle/>
          <a:p>
            <a:pPr>
              <a:defRPr/>
            </a:pPr>
            <a:fld id="{365AFEEC-C182-2D4A-848B-6A0ED98C1FE8}"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(C) Dhruv Batra </a:t>
            </a:r>
          </a:p>
        </p:txBody>
      </p:sp>
      <p:sp>
        <p:nvSpPr>
          <p:cNvPr id="6" name="Slide Number Placeholder 5"/>
          <p:cNvSpPr>
            <a:spLocks noGrp="1"/>
          </p:cNvSpPr>
          <p:nvPr>
            <p:ph type="sldNum" sz="quarter" idx="12"/>
          </p:nvPr>
        </p:nvSpPr>
        <p:spPr/>
        <p:txBody>
          <a:bodyPr/>
          <a:lstStyle/>
          <a:p>
            <a:pPr>
              <a:defRPr/>
            </a:pPr>
            <a:fld id="{03D168A2-5B33-FA46-93E8-3B5149732374}" type="slidenum">
              <a:rPr lang="en-US" smtClean="0"/>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843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60C6FF14-906B-8C43-8206-00F0F407B02E}"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solidFill>
                  <a:schemeClr val="bg1">
                    <a:lumMod val="85000"/>
                  </a:schemeClr>
                </a:solidFill>
              </a:defRPr>
            </a:lvl1pPr>
          </a:lstStyle>
          <a:p>
            <a:pPr>
              <a:defRPr/>
            </a:pPr>
            <a:r>
              <a:rPr lang="en-US" dirty="0"/>
              <a:t>Research at TTI</a:t>
            </a: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7134A590-6033-DE48-865B-A0558AEFCBD1}"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BCAD4A4B-0330-AF4E-991D-7D58C0870B97}"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685800"/>
          </a:xfrm>
        </p:spPr>
        <p:txBody>
          <a:bodyPr/>
          <a:lstStyle/>
          <a:p>
            <a:r>
              <a:rPr lang="en-US" dirty="0"/>
              <a:t>Click to edit Master title style</a:t>
            </a:r>
          </a:p>
        </p:txBody>
      </p:sp>
      <p:sp>
        <p:nvSpPr>
          <p:cNvPr id="3" name="Content Placeholder 2"/>
          <p:cNvSpPr>
            <a:spLocks noGrp="1"/>
          </p:cNvSpPr>
          <p:nvPr>
            <p:ph sz="half" idx="1"/>
          </p:nvPr>
        </p:nvSpPr>
        <p:spPr>
          <a:xfrm>
            <a:off x="6858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7" name="Rectangle 6"/>
          <p:cNvSpPr>
            <a:spLocks noGrp="1" noChangeArrowheads="1"/>
          </p:cNvSpPr>
          <p:nvPr>
            <p:ph type="sldNum" sz="quarter" idx="12"/>
          </p:nvPr>
        </p:nvSpPr>
        <p:spPr>
          <a:ln/>
        </p:spPr>
        <p:txBody>
          <a:bodyPr/>
          <a:lstStyle>
            <a:lvl1pPr>
              <a:defRPr/>
            </a:lvl1pPr>
          </a:lstStyle>
          <a:p>
            <a:pPr>
              <a:defRPr/>
            </a:pPr>
            <a:fld id="{56489279-66D6-F54A-8DF6-8569F0E44DC0}"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4"/>
            <a:ext cx="4040188"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4"/>
            <a:ext cx="4041775"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9" name="Rectangle 6"/>
          <p:cNvSpPr>
            <a:spLocks noGrp="1" noChangeArrowheads="1"/>
          </p:cNvSpPr>
          <p:nvPr>
            <p:ph type="sldNum" sz="quarter" idx="12"/>
          </p:nvPr>
        </p:nvSpPr>
        <p:spPr>
          <a:ln/>
        </p:spPr>
        <p:txBody>
          <a:bodyPr/>
          <a:lstStyle>
            <a:lvl1pPr>
              <a:defRPr/>
            </a:lvl1pPr>
          </a:lstStyle>
          <a:p>
            <a:pPr>
              <a:defRPr/>
            </a:pPr>
            <a:fld id="{902DD396-FCC9-5D4C-A19A-0D227FF6545F}"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5" name="Rectangle 6"/>
          <p:cNvSpPr>
            <a:spLocks noGrp="1" noChangeArrowheads="1"/>
          </p:cNvSpPr>
          <p:nvPr>
            <p:ph type="sldNum" sz="quarter" idx="12"/>
          </p:nvPr>
        </p:nvSpPr>
        <p:spPr>
          <a:ln/>
        </p:spPr>
        <p:txBody>
          <a:bodyPr/>
          <a:lstStyle>
            <a:lvl1pPr>
              <a:defRPr/>
            </a:lvl1pPr>
          </a:lstStyle>
          <a:p>
            <a:pPr>
              <a:defRPr/>
            </a:pPr>
            <a:fld id="{BA8D718F-682B-7343-BB3C-8AD70332433B}"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4" name="Rectangle 6"/>
          <p:cNvSpPr>
            <a:spLocks noGrp="1" noChangeArrowheads="1"/>
          </p:cNvSpPr>
          <p:nvPr>
            <p:ph type="sldNum" sz="quarter" idx="12"/>
          </p:nvPr>
        </p:nvSpPr>
        <p:spPr>
          <a:ln/>
        </p:spPr>
        <p:txBody>
          <a:bodyPr/>
          <a:lstStyle>
            <a:lvl1pPr>
              <a:defRPr/>
            </a:lvl1pPr>
          </a:lstStyle>
          <a:p>
            <a:pPr>
              <a:defRPr/>
            </a:pPr>
            <a:fld id="{A51550E6-1DFF-B84C-BFE3-E4371400DA8D}"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60515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8895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7" name="Rectangle 6"/>
          <p:cNvSpPr>
            <a:spLocks noGrp="1" noChangeArrowheads="1"/>
          </p:cNvSpPr>
          <p:nvPr>
            <p:ph type="sldNum" sz="quarter" idx="12"/>
          </p:nvPr>
        </p:nvSpPr>
        <p:spPr>
          <a:ln/>
        </p:spPr>
        <p:txBody>
          <a:bodyPr/>
          <a:lstStyle>
            <a:lvl1pPr>
              <a:defRPr/>
            </a:lvl1pPr>
          </a:lstStyle>
          <a:p>
            <a:pPr>
              <a:defRPr/>
            </a:pPr>
            <a:fld id="{7C01E281-1F8F-6944-BFC1-D0DAE21D9B0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(C) Dhruv Batra </a:t>
            </a:r>
          </a:p>
        </p:txBody>
      </p:sp>
      <p:sp>
        <p:nvSpPr>
          <p:cNvPr id="6" name="Slide Number Placeholder 5"/>
          <p:cNvSpPr>
            <a:spLocks noGrp="1"/>
          </p:cNvSpPr>
          <p:nvPr>
            <p:ph type="sldNum" sz="quarter" idx="12"/>
          </p:nvPr>
        </p:nvSpPr>
        <p:spPr/>
        <p:txBody>
          <a:bodyPr/>
          <a:lstStyle/>
          <a:p>
            <a:pPr>
              <a:defRPr/>
            </a:pPr>
            <a:fld id="{7134A590-6033-DE48-865B-A0558AEFCBD1}" type="slidenum">
              <a:rPr lang="en-US" smtClean="0"/>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7" name="Rectangle 6"/>
          <p:cNvSpPr>
            <a:spLocks noGrp="1" noChangeArrowheads="1"/>
          </p:cNvSpPr>
          <p:nvPr>
            <p:ph type="sldNum" sz="quarter" idx="12"/>
          </p:nvPr>
        </p:nvSpPr>
        <p:spPr>
          <a:ln/>
        </p:spPr>
        <p:txBody>
          <a:bodyPr/>
          <a:lstStyle>
            <a:lvl1pPr>
              <a:defRPr/>
            </a:lvl1pPr>
          </a:lstStyle>
          <a:p>
            <a:pPr>
              <a:defRPr/>
            </a:pPr>
            <a:fld id="{D6CCFAE8-AF25-AC44-B97D-AB359B592C3A}"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365AFEEC-C182-2D4A-848B-6A0ED98C1FE8}"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03D168A2-5B33-FA46-93E8-3B5149732374}"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lvl="0">
              <a:spcBef>
                <a:spcPts val="0"/>
              </a:spcBef>
              <a:buSzPct val="100000"/>
              <a:defRPr sz="3000"/>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0" name="Shape 20"/>
          <p:cNvSpPr txBox="1">
            <a:spLocks noGrp="1"/>
          </p:cNvSpPr>
          <p:nvPr>
            <p:ph type="body" idx="1"/>
          </p:nvPr>
        </p:nvSpPr>
        <p:spPr>
          <a:xfrm>
            <a:off x="457200" y="1600200"/>
            <a:ext cx="8229600" cy="4967600"/>
          </a:xfrm>
          <a:prstGeom prst="rect">
            <a:avLst/>
          </a:prstGeom>
          <a:noFill/>
          <a:ln>
            <a:noFill/>
          </a:ln>
        </p:spPr>
        <p:txBody>
          <a:bodyPr lIns="91425" tIns="91425" rIns="91425" bIns="91425" anchor="ctr" anchorCtr="0"/>
          <a:lstStyle>
            <a:lvl1pPr lvl="0" rtl="0">
              <a:spcBef>
                <a:spcPts val="0"/>
              </a:spcBef>
              <a:buSzPct val="100000"/>
              <a:buChar char="●"/>
              <a:defRPr sz="1800"/>
            </a:lvl1pPr>
            <a:lvl2pPr lvl="1" rtl="0">
              <a:spcBef>
                <a:spcPts val="0"/>
              </a:spcBef>
              <a:buChar char="○"/>
              <a:defRPr/>
            </a:lvl2pPr>
            <a:lvl3pPr lvl="2" rtl="0">
              <a:spcBef>
                <a:spcPts val="0"/>
              </a:spcBef>
              <a:buChar char="■"/>
              <a:defRPr/>
            </a:lvl3pPr>
            <a:lvl4pPr lvl="3" rtl="0">
              <a:spcBef>
                <a:spcPts val="0"/>
              </a:spcBef>
              <a:buChar char="●"/>
              <a:defRPr/>
            </a:lvl4pPr>
            <a:lvl5pPr lvl="4" rtl="0">
              <a:spcBef>
                <a:spcPts val="0"/>
              </a:spcBef>
              <a:buChar char="○"/>
              <a:defRPr/>
            </a:lvl5pPr>
            <a:lvl6pPr lvl="5" rtl="0">
              <a:spcBef>
                <a:spcPts val="0"/>
              </a:spcBef>
              <a:buChar char="■"/>
              <a:defRPr/>
            </a:lvl6pPr>
            <a:lvl7pPr lvl="6" rtl="0">
              <a:spcBef>
                <a:spcPts val="0"/>
              </a:spcBef>
              <a:buChar char="●"/>
              <a:defRPr/>
            </a:lvl7pPr>
            <a:lvl8pPr lvl="7" rtl="0">
              <a:spcBef>
                <a:spcPts val="0"/>
              </a:spcBef>
              <a:buChar char="○"/>
              <a:defRPr/>
            </a:lvl8pPr>
            <a:lvl9pPr lvl="8" rtl="0">
              <a:spcBef>
                <a:spcPts val="0"/>
              </a:spcBef>
              <a:buChar char="■"/>
              <a:defRPr/>
            </a:lvl9pPr>
          </a:lstStyle>
          <a:p>
            <a:endParaRPr/>
          </a:p>
        </p:txBody>
      </p:sp>
      <p:sp>
        <p:nvSpPr>
          <p:cNvPr id="21" name="Shape 21"/>
          <p:cNvSpPr txBox="1">
            <a:spLocks noGrp="1"/>
          </p:cNvSpPr>
          <p:nvPr>
            <p:ph type="sldNum" idx="12"/>
          </p:nvPr>
        </p:nvSpPr>
        <p:spPr>
          <a:xfrm>
            <a:off x="6655703" y="6223800"/>
            <a:ext cx="732600" cy="524800"/>
          </a:xfrm>
          <a:prstGeom prst="rect">
            <a:avLst/>
          </a:prstGeom>
        </p:spPr>
        <p:txBody>
          <a:bodyPr lIns="91425" tIns="91425" rIns="91425" bIns="91425" anchor="ctr" anchorCtr="0">
            <a:noAutofit/>
          </a:bodyPr>
          <a:lstStyle/>
          <a:p>
            <a:fld id="{00000000-1234-1234-1234-123412341234}" type="slidenum">
              <a:rPr lang="en" sz="2000">
                <a:solidFill>
                  <a:srgbClr val="FFFFFF"/>
                </a:solidFill>
              </a:rPr>
              <a:pPr/>
              <a:t>‹#›</a:t>
            </a:fld>
            <a:endParaRPr lang="en" sz="2000">
              <a:solidFill>
                <a:srgbClr val="FFFFFF"/>
              </a:solidFill>
            </a:endParaRPr>
          </a:p>
        </p:txBody>
      </p:sp>
    </p:spTree>
    <p:extLst>
      <p:ext uri="{BB962C8B-B14F-4D97-AF65-F5344CB8AC3E}">
        <p14:creationId xmlns:p14="http://schemas.microsoft.com/office/powerpoint/2010/main" val="29409467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892971" y="2268141"/>
            <a:ext cx="7358063" cy="2321719"/>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6638405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(C) Dhruv Batra </a:t>
            </a:r>
          </a:p>
        </p:txBody>
      </p:sp>
      <p:sp>
        <p:nvSpPr>
          <p:cNvPr id="6" name="Slide Number Placeholder 5"/>
          <p:cNvSpPr>
            <a:spLocks noGrp="1"/>
          </p:cNvSpPr>
          <p:nvPr>
            <p:ph type="sldNum" sz="quarter" idx="12"/>
          </p:nvPr>
        </p:nvSpPr>
        <p:spPr/>
        <p:txBody>
          <a:bodyPr/>
          <a:lstStyle/>
          <a:p>
            <a:pPr>
              <a:defRPr/>
            </a:pPr>
            <a:fld id="{BCAD4A4B-0330-AF4E-991D-7D58C0870B97}"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(C) Dhruv Batra </a:t>
            </a:r>
          </a:p>
        </p:txBody>
      </p:sp>
      <p:sp>
        <p:nvSpPr>
          <p:cNvPr id="7" name="Slide Number Placeholder 6"/>
          <p:cNvSpPr>
            <a:spLocks noGrp="1"/>
          </p:cNvSpPr>
          <p:nvPr>
            <p:ph type="sldNum" sz="quarter" idx="12"/>
          </p:nvPr>
        </p:nvSpPr>
        <p:spPr/>
        <p:txBody>
          <a:bodyPr/>
          <a:lstStyle/>
          <a:p>
            <a:pPr>
              <a:defRPr/>
            </a:pPr>
            <a:fld id="{56489279-66D6-F54A-8DF6-8569F0E44DC0}"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a:t>(C) Dhruv Batra </a:t>
            </a:r>
          </a:p>
        </p:txBody>
      </p:sp>
      <p:sp>
        <p:nvSpPr>
          <p:cNvPr id="9" name="Slide Number Placeholder 8"/>
          <p:cNvSpPr>
            <a:spLocks noGrp="1"/>
          </p:cNvSpPr>
          <p:nvPr>
            <p:ph type="sldNum" sz="quarter" idx="12"/>
          </p:nvPr>
        </p:nvSpPr>
        <p:spPr/>
        <p:txBody>
          <a:bodyPr/>
          <a:lstStyle/>
          <a:p>
            <a:pPr>
              <a:defRPr/>
            </a:pPr>
            <a:fld id="{902DD396-FCC9-5D4C-A19A-0D227FF6545F}"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a:t>(C) Dhruv Batra </a:t>
            </a:r>
          </a:p>
        </p:txBody>
      </p:sp>
      <p:sp>
        <p:nvSpPr>
          <p:cNvPr id="5" name="Slide Number Placeholder 4"/>
          <p:cNvSpPr>
            <a:spLocks noGrp="1"/>
          </p:cNvSpPr>
          <p:nvPr>
            <p:ph type="sldNum" sz="quarter" idx="12"/>
          </p:nvPr>
        </p:nvSpPr>
        <p:spPr/>
        <p:txBody>
          <a:bodyPr/>
          <a:lstStyle/>
          <a:p>
            <a:pPr>
              <a:defRPr/>
            </a:pPr>
            <a:fld id="{BA8D718F-682B-7343-BB3C-8AD70332433B}"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r>
              <a:rPr lang="en-US"/>
              <a:t>(C) Dhruv Batra </a:t>
            </a:r>
          </a:p>
        </p:txBody>
      </p:sp>
      <p:sp>
        <p:nvSpPr>
          <p:cNvPr id="4" name="Slide Number Placeholder 3"/>
          <p:cNvSpPr>
            <a:spLocks noGrp="1"/>
          </p:cNvSpPr>
          <p:nvPr>
            <p:ph type="sldNum" sz="quarter" idx="12"/>
          </p:nvPr>
        </p:nvSpPr>
        <p:spPr/>
        <p:txBody>
          <a:bodyPr/>
          <a:lstStyle/>
          <a:p>
            <a:pPr>
              <a:defRPr/>
            </a:pPr>
            <a:fld id="{A51550E6-1DFF-B84C-BFE3-E4371400DA8D}"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(C) Dhruv Batra </a:t>
            </a:r>
          </a:p>
        </p:txBody>
      </p:sp>
      <p:sp>
        <p:nvSpPr>
          <p:cNvPr id="7" name="Slide Number Placeholder 6"/>
          <p:cNvSpPr>
            <a:spLocks noGrp="1"/>
          </p:cNvSpPr>
          <p:nvPr>
            <p:ph type="sldNum" sz="quarter" idx="12"/>
          </p:nvPr>
        </p:nvSpPr>
        <p:spPr/>
        <p:txBody>
          <a:bodyPr/>
          <a:lstStyle/>
          <a:p>
            <a:pPr>
              <a:defRPr/>
            </a:pPr>
            <a:fld id="{7C01E281-1F8F-6944-BFC1-D0DAE21D9B05}"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(C) Dhruv Batra </a:t>
            </a:r>
          </a:p>
        </p:txBody>
      </p:sp>
      <p:sp>
        <p:nvSpPr>
          <p:cNvPr id="7" name="Slide Number Placeholder 6"/>
          <p:cNvSpPr>
            <a:spLocks noGrp="1"/>
          </p:cNvSpPr>
          <p:nvPr>
            <p:ph type="sldNum" sz="quarter" idx="12"/>
          </p:nvPr>
        </p:nvSpPr>
        <p:spPr/>
        <p:txBody>
          <a:bodyPr/>
          <a:lstStyle/>
          <a:p>
            <a:pPr>
              <a:defRPr/>
            </a:pPr>
            <a:fld id="{D6CCFAE8-AF25-AC44-B97D-AB359B592C3A}"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(C) Dhruv Batra </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651A289-BEF2-FC49-AB93-B19BD27FB587}"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1430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dt" sz="half" idx="2"/>
          </p:nvPr>
        </p:nvSpPr>
        <p:spPr bwMode="auto">
          <a:xfrm>
            <a:off x="43434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defRPr sz="1400">
                <a:latin typeface="Arial" pitchFamily="-112" charset="0"/>
                <a:ea typeface="+mn-ea"/>
                <a:cs typeface="+mn-cs"/>
              </a:defRPr>
            </a:lvl1pPr>
          </a:lstStyle>
          <a:p>
            <a:pPr>
              <a:defRPr/>
            </a:pPr>
            <a:endParaRPr lang="en-US" dirty="0"/>
          </a:p>
        </p:txBody>
      </p:sp>
      <p:sp>
        <p:nvSpPr>
          <p:cNvPr id="17413" name="Rectangle 5"/>
          <p:cNvSpPr>
            <a:spLocks noGrp="1" noChangeArrowheads="1"/>
          </p:cNvSpPr>
          <p:nvPr>
            <p:ph type="ftr" sz="quarter" idx="3"/>
          </p:nvPr>
        </p:nvSpPr>
        <p:spPr bwMode="auto">
          <a:xfrm>
            <a:off x="1524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marL="0" marR="0" indent="0" algn="l" defTabSz="914400" rtl="0" eaLnBrk="0" fontAlgn="base" latinLnBrk="0" hangingPunct="0">
              <a:lnSpc>
                <a:spcPct val="100000"/>
              </a:lnSpc>
              <a:spcBef>
                <a:spcPct val="0"/>
              </a:spcBef>
              <a:spcAft>
                <a:spcPct val="0"/>
              </a:spcAft>
              <a:buClrTx/>
              <a:buSzTx/>
              <a:buFontTx/>
              <a:buNone/>
              <a:tabLst/>
              <a:defRPr sz="1400">
                <a:solidFill>
                  <a:schemeClr val="bg1">
                    <a:lumMod val="50000"/>
                  </a:schemeClr>
                </a:solidFill>
                <a:latin typeface="Arial" pitchFamily="-112" charset="0"/>
                <a:ea typeface="+mn-ea"/>
                <a:cs typeface="+mn-cs"/>
              </a:defRPr>
            </a:lvl1pPr>
          </a:lstStyle>
          <a:p>
            <a:pPr>
              <a:defRPr/>
            </a:pPr>
            <a:r>
              <a:rPr lang="en-US" b="1" dirty="0">
                <a:latin typeface="Arial Narrow" pitchFamily="-112" charset="0"/>
                <a:ea typeface="ＭＳ Ｐゴシック" pitchFamily="-112" charset="-128"/>
                <a:cs typeface="ＭＳ Ｐゴシック" pitchFamily="-112" charset="-128"/>
                <a:sym typeface="Symbol" pitchFamily="-112" charset="2"/>
              </a:rPr>
              <a:t>(C) Dhruv Batra </a:t>
            </a:r>
          </a:p>
        </p:txBody>
      </p:sp>
      <p:sp>
        <p:nvSpPr>
          <p:cNvPr id="17414" name="Rectangle 6"/>
          <p:cNvSpPr>
            <a:spLocks noGrp="1" noChangeArrowheads="1"/>
          </p:cNvSpPr>
          <p:nvPr>
            <p:ph type="sldNum" sz="quarter" idx="4"/>
          </p:nvPr>
        </p:nvSpPr>
        <p:spPr bwMode="auto">
          <a:xfrm>
            <a:off x="70866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400">
                <a:solidFill>
                  <a:schemeClr val="bg1">
                    <a:lumMod val="50000"/>
                  </a:schemeClr>
                </a:solidFill>
                <a:latin typeface="Arial" pitchFamily="-112" charset="0"/>
                <a:ea typeface="+mn-ea"/>
                <a:cs typeface="+mn-cs"/>
              </a:defRPr>
            </a:lvl1pPr>
          </a:lstStyle>
          <a:p>
            <a:pPr>
              <a:defRPr/>
            </a:pPr>
            <a:fld id="{2651A289-BEF2-FC49-AB93-B19BD27FB587}" type="slidenum">
              <a:rPr lang="en-US" smtClean="0"/>
              <a:pPr>
                <a:defRPr/>
              </a:pPr>
              <a:t>‹#›</a:t>
            </a:fld>
            <a:endParaRPr lang="en-US" dirty="0"/>
          </a:p>
        </p:txBody>
      </p:sp>
      <p:sp>
        <p:nvSpPr>
          <p:cNvPr id="7" name="Rectangle 5"/>
          <p:cNvSpPr>
            <a:spLocks noChangeArrowheads="1"/>
          </p:cNvSpPr>
          <p:nvPr userDrawn="1"/>
        </p:nvSpPr>
        <p:spPr bwMode="auto">
          <a:xfrm>
            <a:off x="0" y="0"/>
            <a:ext cx="9144000" cy="228600"/>
          </a:xfrm>
          <a:prstGeom prst="rect">
            <a:avLst/>
          </a:prstGeom>
          <a:solidFill>
            <a:srgbClr val="990000"/>
          </a:solidFill>
          <a:ln w="9525">
            <a:noFill/>
            <a:miter lim="800000"/>
            <a:headEnd/>
            <a:tailEnd/>
          </a:ln>
          <a:effectLst/>
        </p:spPr>
        <p:txBody>
          <a:bodyPr wrap="none" anchor="ctr">
            <a:prstTxWarp prst="textNoShape">
              <a:avLst/>
            </a:prstTxWarp>
          </a:bodyPr>
          <a:lstStyle/>
          <a:p>
            <a:pPr>
              <a:defRPr/>
            </a:pPr>
            <a:endParaRPr lang="en-US" sz="2400">
              <a:latin typeface="" pitchFamily="64" charset="0"/>
              <a:ea typeface="ＭＳ Ｐゴシック" pitchFamily="-112" charset="-128"/>
              <a:cs typeface="ＭＳ Ｐゴシック" pitchFamily="-112" charset="-128"/>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01" r:id="rId12"/>
    <p:sldLayoutId id="2147483702" r:id="rId13"/>
  </p:sldLayoutIdLst>
  <p:hf hdr="0" dt="0"/>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customXml" Target="../ink/ink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image" Target="../media/image2.emf"/><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customXml" Target="../ink/ink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customXml" Target="../ink/ink11.xml"/><Relationship Id="rId5" Type="http://schemas.openxmlformats.org/officeDocument/2006/relationships/image" Target="../media/image5.emf"/><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customXml" Target="../ink/ink12.xml"/><Relationship Id="rId3" Type="http://schemas.openxmlformats.org/officeDocument/2006/relationships/image" Target="../media/image3.png"/><Relationship Id="rId7" Type="http://schemas.openxmlformats.org/officeDocument/2006/relationships/image" Target="../media/image5.emf"/><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64.png"/></Relationships>
</file>

<file path=ppt/slides/_rels/slide16.xml.rels><?xml version="1.0" encoding="UTF-8" standalone="yes"?>
<Relationships xmlns="http://schemas.openxmlformats.org/package/2006/relationships"><Relationship Id="rId8" Type="http://schemas.openxmlformats.org/officeDocument/2006/relationships/customXml" Target="../ink/ink13.xml"/><Relationship Id="rId3" Type="http://schemas.openxmlformats.org/officeDocument/2006/relationships/image" Target="../media/image3.png"/><Relationship Id="rId7" Type="http://schemas.openxmlformats.org/officeDocument/2006/relationships/image" Target="../media/image5.emf"/><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6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hyperlink" Target="https://creativecommons.org/publicdomain/zero/1.0/deed.en" TargetMode="External"/><Relationship Id="rId5" Type="http://schemas.openxmlformats.org/officeDocument/2006/relationships/hyperlink" Target="https://pixabay.com/p-1246693/?no_redirect" TargetMode="Externa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3.xml"/><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hyperlink" Target="http://cs.stanford.edu/people/karpathy/cnnembed/"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9.png"/><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openxmlformats.org/officeDocument/2006/relationships/hyperlink" Target="https://pixabay.com/en/gokart-fun-car-go-kart-racing-1089893/" TargetMode="External"/><Relationship Id="rId3" Type="http://schemas.openxmlformats.org/officeDocument/2006/relationships/image" Target="../media/image25.png"/><Relationship Id="rId7" Type="http://schemas.openxmlformats.org/officeDocument/2006/relationships/hyperlink" Target="https://pixabay.com/en/elephant-african-bush-elephant-114543/" TargetMode="External"/><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hyperlink" Target="https://creativecommons.org/publicdomain/zero/1.0/deed.en" TargetMode="External"/><Relationship Id="rId5" Type="http://schemas.openxmlformats.org/officeDocument/2006/relationships/hyperlink" Target="https://pixabay.com/en/sailboat-ship-sailing-greenland-459794/" TargetMode="Externa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39.png"/></Relationships>
</file>

<file path=ppt/slides/_rels/slide30.xml.rels><?xml version="1.0" encoding="UTF-8" standalone="yes"?>
<Relationships xmlns="http://schemas.openxmlformats.org/package/2006/relationships"><Relationship Id="rId8" Type="http://schemas.openxmlformats.org/officeDocument/2006/relationships/hyperlink" Target="https://pixabay.com/en/elephant-african-bush-elephant-114543/" TargetMode="External"/><Relationship Id="rId3" Type="http://schemas.openxmlformats.org/officeDocument/2006/relationships/image" Target="../media/image26.png"/><Relationship Id="rId7" Type="http://schemas.openxmlformats.org/officeDocument/2006/relationships/hyperlink" Target="https://creativecommons.org/publicdomain/zero/1.0/deed.en" TargetMode="External"/><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hyperlink" Target="https://pixabay.com/en/sailboat-ship-sailing-greenland-459794/" TargetMode="External"/><Relationship Id="rId11" Type="http://schemas.openxmlformats.org/officeDocument/2006/relationships/image" Target="../media/image9.png"/><Relationship Id="rId5" Type="http://schemas.openxmlformats.org/officeDocument/2006/relationships/image" Target="../media/image28.png"/><Relationship Id="rId10" Type="http://schemas.openxmlformats.org/officeDocument/2006/relationships/image" Target="../media/image25.png"/><Relationship Id="rId4" Type="http://schemas.openxmlformats.org/officeDocument/2006/relationships/image" Target="../media/image27.png"/><Relationship Id="rId9" Type="http://schemas.openxmlformats.org/officeDocument/2006/relationships/hyperlink" Target="https://pixabay.com/en/gokart-fun-car-go-kart-racing-1089893/"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1.png"/><Relationship Id="rId1" Type="http://schemas.openxmlformats.org/officeDocument/2006/relationships/slideLayout" Target="../slideLayouts/slideLayout13.xml"/><Relationship Id="rId4" Type="http://schemas.openxmlformats.org/officeDocument/2006/relationships/image" Target="../media/image35.emf"/></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3.xml"/><Relationship Id="rId5" Type="http://schemas.openxmlformats.org/officeDocument/2006/relationships/image" Target="../media/image37.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40.pn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13.xml"/><Relationship Id="rId5" Type="http://schemas.openxmlformats.org/officeDocument/2006/relationships/image" Target="../media/image46.emf"/><Relationship Id="rId4" Type="http://schemas.openxmlformats.org/officeDocument/2006/relationships/image" Target="../media/image45.emf"/></Relationships>
</file>

<file path=ppt/slides/_rels/slide4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9.png"/><Relationship Id="rId7" Type="http://schemas.openxmlformats.org/officeDocument/2006/relationships/image" Target="../media/image55.emf"/><Relationship Id="rId12" Type="http://schemas.openxmlformats.org/officeDocument/2006/relationships/image" Target="../media/image62.emf"/><Relationship Id="rId2" Type="http://schemas.openxmlformats.org/officeDocument/2006/relationships/image" Target="../media/image47.emf"/><Relationship Id="rId1" Type="http://schemas.openxmlformats.org/officeDocument/2006/relationships/slideLayout" Target="../slideLayouts/slideLayout13.xml"/><Relationship Id="rId6" Type="http://schemas.openxmlformats.org/officeDocument/2006/relationships/image" Target="../media/image54.png"/><Relationship Id="rId11" Type="http://schemas.openxmlformats.org/officeDocument/2006/relationships/image" Target="../media/image61.emf"/><Relationship Id="rId5" Type="http://schemas.openxmlformats.org/officeDocument/2006/relationships/image" Target="../media/image51.emf"/><Relationship Id="rId10" Type="http://schemas.openxmlformats.org/officeDocument/2006/relationships/image" Target="../media/image60.emf"/><Relationship Id="rId4" Type="http://schemas.openxmlformats.org/officeDocument/2006/relationships/image" Target="../media/image50.emf"/><Relationship Id="rId9"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3.png"/><Relationship Id="rId1" Type="http://schemas.openxmlformats.org/officeDocument/2006/relationships/slideLayout" Target="../slideLayouts/slideLayout13.xml"/><Relationship Id="rId5" Type="http://schemas.openxmlformats.org/officeDocument/2006/relationships/image" Target="../media/image68.jpeg"/><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23.xml"/><Relationship Id="rId4" Type="http://schemas.openxmlformats.org/officeDocument/2006/relationships/hyperlink" Target="https://youtu.be/AgkfIQ4IGaM?t=92"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24.xml"/><Relationship Id="rId6" Type="http://schemas.openxmlformats.org/officeDocument/2006/relationships/image" Target="../media/image78.jpeg"/><Relationship Id="rId11" Type="http://schemas.openxmlformats.org/officeDocument/2006/relationships/image" Target="../media/image83.png"/><Relationship Id="rId5" Type="http://schemas.openxmlformats.org/officeDocument/2006/relationships/image" Target="../media/image77.jpeg"/><Relationship Id="rId10" Type="http://schemas.openxmlformats.org/officeDocument/2006/relationships/image" Target="../media/image82.png"/><Relationship Id="rId4" Type="http://schemas.openxmlformats.org/officeDocument/2006/relationships/image" Target="../media/image76.jpeg"/><Relationship Id="rId9" Type="http://schemas.openxmlformats.org/officeDocument/2006/relationships/image" Target="../media/image81.png"/></Relationships>
</file>

<file path=ppt/slides/_rels/slide5.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46.png"/></Relationships>
</file>

<file path=ppt/slides/_rels/slide50.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18" Type="http://schemas.openxmlformats.org/officeDocument/2006/relationships/image" Target="../media/image99.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png"/><Relationship Id="rId17" Type="http://schemas.openxmlformats.org/officeDocument/2006/relationships/image" Target="../media/image98.png"/><Relationship Id="rId2" Type="http://schemas.openxmlformats.org/officeDocument/2006/relationships/notesSlide" Target="../notesSlides/notesSlide30.xml"/><Relationship Id="rId16" Type="http://schemas.openxmlformats.org/officeDocument/2006/relationships/image" Target="../media/image97.png"/><Relationship Id="rId20" Type="http://schemas.openxmlformats.org/officeDocument/2006/relationships/image" Target="../media/image101.png"/><Relationship Id="rId1" Type="http://schemas.openxmlformats.org/officeDocument/2006/relationships/slideLayout" Target="../slideLayouts/slideLayout13.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5" Type="http://schemas.openxmlformats.org/officeDocument/2006/relationships/image" Target="../media/image96.png"/><Relationship Id="rId10" Type="http://schemas.openxmlformats.org/officeDocument/2006/relationships/image" Target="../media/image91.png"/><Relationship Id="rId19" Type="http://schemas.openxmlformats.org/officeDocument/2006/relationships/image" Target="../media/image100.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png"/></Relationships>
</file>

<file path=ppt/slides/_rels/slide51.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18" Type="http://schemas.openxmlformats.org/officeDocument/2006/relationships/image" Target="../media/image98.png"/><Relationship Id="rId3" Type="http://schemas.openxmlformats.org/officeDocument/2006/relationships/image" Target="../media/image84.png"/><Relationship Id="rId21" Type="http://schemas.openxmlformats.org/officeDocument/2006/relationships/image" Target="../media/image104.png"/><Relationship Id="rId7" Type="http://schemas.openxmlformats.org/officeDocument/2006/relationships/image" Target="../media/image88.png"/><Relationship Id="rId12" Type="http://schemas.openxmlformats.org/officeDocument/2006/relationships/image" Target="../media/image93.png"/><Relationship Id="rId17" Type="http://schemas.openxmlformats.org/officeDocument/2006/relationships/image" Target="../media/image97.png"/><Relationship Id="rId2" Type="http://schemas.openxmlformats.org/officeDocument/2006/relationships/notesSlide" Target="../notesSlides/notesSlide31.xml"/><Relationship Id="rId16" Type="http://schemas.openxmlformats.org/officeDocument/2006/relationships/image" Target="../media/image102.png"/><Relationship Id="rId20" Type="http://schemas.openxmlformats.org/officeDocument/2006/relationships/image" Target="../media/image99.png"/><Relationship Id="rId1" Type="http://schemas.openxmlformats.org/officeDocument/2006/relationships/slideLayout" Target="../slideLayouts/slideLayout13.xml"/><Relationship Id="rId6" Type="http://schemas.openxmlformats.org/officeDocument/2006/relationships/image" Target="../media/image87.png"/><Relationship Id="rId11" Type="http://schemas.openxmlformats.org/officeDocument/2006/relationships/image" Target="../media/image92.png"/><Relationship Id="rId24" Type="http://schemas.openxmlformats.org/officeDocument/2006/relationships/image" Target="../media/image105.png"/><Relationship Id="rId5" Type="http://schemas.openxmlformats.org/officeDocument/2006/relationships/image" Target="../media/image86.png"/><Relationship Id="rId15" Type="http://schemas.openxmlformats.org/officeDocument/2006/relationships/image" Target="../media/image96.png"/><Relationship Id="rId23" Type="http://schemas.openxmlformats.org/officeDocument/2006/relationships/image" Target="../media/image101.png"/><Relationship Id="rId10" Type="http://schemas.openxmlformats.org/officeDocument/2006/relationships/image" Target="../media/image91.png"/><Relationship Id="rId19" Type="http://schemas.openxmlformats.org/officeDocument/2006/relationships/image" Target="../media/image103.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png"/><Relationship Id="rId22" Type="http://schemas.openxmlformats.org/officeDocument/2006/relationships/image" Target="../media/image100.png"/></Relationships>
</file>

<file path=ppt/slides/_rels/slide52.xml.rels><?xml version="1.0" encoding="UTF-8" standalone="yes"?>
<Relationships xmlns="http://schemas.openxmlformats.org/package/2006/relationships"><Relationship Id="rId8" Type="http://schemas.openxmlformats.org/officeDocument/2006/relationships/image" Target="../media/image111.tiff"/><Relationship Id="rId3" Type="http://schemas.openxmlformats.org/officeDocument/2006/relationships/image" Target="../media/image106.tiff"/><Relationship Id="rId7" Type="http://schemas.openxmlformats.org/officeDocument/2006/relationships/image" Target="../media/image110.tiff"/><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109.tiff"/><Relationship Id="rId5" Type="http://schemas.openxmlformats.org/officeDocument/2006/relationships/image" Target="../media/image108.tiff"/><Relationship Id="rId4" Type="http://schemas.openxmlformats.org/officeDocument/2006/relationships/image" Target="../media/image107.tiff"/></Relationships>
</file>

<file path=ppt/slides/_rels/slide53.xml.rels><?xml version="1.0" encoding="UTF-8" standalone="yes"?>
<Relationships xmlns="http://schemas.openxmlformats.org/package/2006/relationships"><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image" Target="../media/image112.jpeg"/><Relationship Id="rId1" Type="http://schemas.openxmlformats.org/officeDocument/2006/relationships/slideLayout" Target="../slideLayouts/slideLayout13.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5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0.pn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3.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48.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2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3.xml"/><Relationship Id="rId5" Type="http://schemas.openxmlformats.org/officeDocument/2006/relationships/image" Target="../media/image132.png"/><Relationship Id="rId4" Type="http://schemas.openxmlformats.org/officeDocument/2006/relationships/image" Target="../media/image13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34.png"/><Relationship Id="rId4" Type="http://schemas.openxmlformats.org/officeDocument/2006/relationships/image" Target="../media/image133.png"/></Relationships>
</file>

<file path=ppt/slides/_rels/slide6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51.png"/></Relationships>
</file>

<file path=ppt/slides/_rels/slide7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3" Type="http://schemas.openxmlformats.org/officeDocument/2006/relationships/image" Target="../media/image138.tiff"/><Relationship Id="rId7" Type="http://schemas.openxmlformats.org/officeDocument/2006/relationships/image" Target="../media/image142.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tif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23.xml"/><Relationship Id="rId4" Type="http://schemas.openxmlformats.org/officeDocument/2006/relationships/image" Target="../media/image143.png"/></Relationships>
</file>

<file path=ppt/slides/_rels/slide7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7.xml"/><Relationship Id="rId1" Type="http://schemas.openxmlformats.org/officeDocument/2006/relationships/slideLayout" Target="../slideLayouts/slideLayout23.xml"/><Relationship Id="rId4" Type="http://schemas.openxmlformats.org/officeDocument/2006/relationships/image" Target="../media/image144.png"/></Relationships>
</file>

<file path=ppt/slides/_rels/slide7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8.xml"/><Relationship Id="rId1" Type="http://schemas.openxmlformats.org/officeDocument/2006/relationships/slideLayout" Target="../slideLayouts/slideLayout23.xml"/><Relationship Id="rId4" Type="http://schemas.openxmlformats.org/officeDocument/2006/relationships/image" Target="../media/image145.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53.png"/></Relationships>
</file>

<file path=ppt/slides/_rels/slide80.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hyperlink" Target="https://pixabay.com/en/elephant-african-bush-elephant-114543/" TargetMode="External"/><Relationship Id="rId2" Type="http://schemas.openxmlformats.org/officeDocument/2006/relationships/notesSlide" Target="../notesSlides/notesSlide40.xml"/><Relationship Id="rId1" Type="http://schemas.openxmlformats.org/officeDocument/2006/relationships/slideLayout" Target="../slideLayouts/slideLayout23.xml"/><Relationship Id="rId6" Type="http://schemas.openxmlformats.org/officeDocument/2006/relationships/hyperlink" Target="https://creativecommons.org/publicdomain/zero/1.0/deed.en" TargetMode="External"/><Relationship Id="rId5" Type="http://schemas.openxmlformats.org/officeDocument/2006/relationships/hyperlink" Target="https://pixabay.com/en/sailboat-ship-sailing-greenland-459794/" TargetMode="External"/><Relationship Id="rId4" Type="http://schemas.openxmlformats.org/officeDocument/2006/relationships/image" Target="../media/image14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1.xml"/><Relationship Id="rId1" Type="http://schemas.openxmlformats.org/officeDocument/2006/relationships/slideLayout" Target="../slideLayouts/slideLayout23.xml"/><Relationship Id="rId6" Type="http://schemas.openxmlformats.org/officeDocument/2006/relationships/hyperlink" Target="https://creativecommons.org/licenses/by/4.0/" TargetMode="External"/><Relationship Id="rId5" Type="http://schemas.openxmlformats.org/officeDocument/2006/relationships/hyperlink" Target="https://research.googleblog.com/2015/06/inceptionism-going-deeper-into-neural.html" TargetMode="External"/><Relationship Id="rId4" Type="http://schemas.openxmlformats.org/officeDocument/2006/relationships/image" Target="../media/image9.png"/></Relationships>
</file>

<file path=ppt/slides/_rels/slide8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2.xml"/><Relationship Id="rId1" Type="http://schemas.openxmlformats.org/officeDocument/2006/relationships/slideLayout" Target="../slideLayouts/slideLayout23.xml"/><Relationship Id="rId6" Type="http://schemas.openxmlformats.org/officeDocument/2006/relationships/hyperlink" Target="https://creativecommons.org/licenses/by/4.0/" TargetMode="External"/><Relationship Id="rId5" Type="http://schemas.openxmlformats.org/officeDocument/2006/relationships/hyperlink" Target="https://research.googleblog.com/2015/06/inceptionism-going-deeper-into-neural.html" TargetMode="External"/><Relationship Id="rId4" Type="http://schemas.openxmlformats.org/officeDocument/2006/relationships/image" Target="../media/image9.png"/></Relationships>
</file>

<file path=ppt/slides/_rels/slide8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43.xml"/><Relationship Id="rId1" Type="http://schemas.openxmlformats.org/officeDocument/2006/relationships/slideLayout" Target="../slideLayouts/slideLayout23.xml"/><Relationship Id="rId5" Type="http://schemas.openxmlformats.org/officeDocument/2006/relationships/hyperlink" Target="https://creativecommons.org/licenses/by-sa/3.0/deed.en" TargetMode="External"/><Relationship Id="rId4" Type="http://schemas.openxmlformats.org/officeDocument/2006/relationships/hyperlink" Target="https://commons.wikimedia.org/wiki/File:Appearance_of_sky_for_weather_forecast,_Dhaka,_Bangladesh.JPG"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4.xml"/><Relationship Id="rId1" Type="http://schemas.openxmlformats.org/officeDocument/2006/relationships/slideLayout" Target="../slideLayouts/slideLayout23.xml"/><Relationship Id="rId5" Type="http://schemas.openxmlformats.org/officeDocument/2006/relationships/hyperlink" Target="https://creativecommons.org/licenses/by/4.0/" TargetMode="External"/><Relationship Id="rId4" Type="http://schemas.openxmlformats.org/officeDocument/2006/relationships/hyperlink" Target="https://research.googleblog.com/2015/06/inceptionism-going-deeper-into-neural.html"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5.xml"/><Relationship Id="rId1" Type="http://schemas.openxmlformats.org/officeDocument/2006/relationships/slideLayout" Target="../slideLayouts/slideLayout23.xml"/><Relationship Id="rId6" Type="http://schemas.openxmlformats.org/officeDocument/2006/relationships/image" Target="../media/image151.png"/><Relationship Id="rId5" Type="http://schemas.openxmlformats.org/officeDocument/2006/relationships/hyperlink" Target="https://creativecommons.org/licenses/by/4.0/" TargetMode="External"/><Relationship Id="rId4" Type="http://schemas.openxmlformats.org/officeDocument/2006/relationships/hyperlink" Target="https://research.googleblog.com/2015/06/inceptionism-going-deeper-into-neural.html"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6.xml"/><Relationship Id="rId1" Type="http://schemas.openxmlformats.org/officeDocument/2006/relationships/slideLayout" Target="../slideLayouts/slideLayout23.xml"/><Relationship Id="rId5" Type="http://schemas.openxmlformats.org/officeDocument/2006/relationships/image" Target="../media/image154.png"/><Relationship Id="rId4" Type="http://schemas.openxmlformats.org/officeDocument/2006/relationships/image" Target="../media/image153.png"/></Relationships>
</file>

<file path=ppt/slides/_rels/slide8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image" Target="../media/image52.png"/><Relationship Id="rId4" Type="http://schemas.openxmlformats.org/officeDocument/2006/relationships/customXml" Target="../ink/ink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772400" cy="1143000"/>
          </a:xfrm>
        </p:spPr>
        <p:txBody>
          <a:bodyPr/>
          <a:lstStyle/>
          <a:p>
            <a:r>
              <a:rPr lang="en-US" dirty="0"/>
              <a:t>CS 4803 / 7643: Deep Learning</a:t>
            </a:r>
            <a:endParaRPr lang="en-US" sz="3200" dirty="0"/>
          </a:p>
        </p:txBody>
      </p:sp>
      <p:sp>
        <p:nvSpPr>
          <p:cNvPr id="16" name="Subtitle 3"/>
          <p:cNvSpPr>
            <a:spLocks noGrp="1"/>
          </p:cNvSpPr>
          <p:nvPr>
            <p:ph type="subTitle" idx="1"/>
          </p:nvPr>
        </p:nvSpPr>
        <p:spPr>
          <a:xfrm>
            <a:off x="0" y="4648200"/>
            <a:ext cx="9144000" cy="1752600"/>
          </a:xfrm>
        </p:spPr>
        <p:txBody>
          <a:bodyPr/>
          <a:lstStyle/>
          <a:p>
            <a:endParaRPr lang="en-US" dirty="0"/>
          </a:p>
          <a:p>
            <a:r>
              <a:rPr lang="en-US" sz="2800" dirty="0"/>
              <a:t>Dhruv Batra </a:t>
            </a:r>
          </a:p>
          <a:p>
            <a:r>
              <a:rPr lang="en-US" sz="2800" dirty="0"/>
              <a:t>Georgia Tech</a:t>
            </a:r>
          </a:p>
        </p:txBody>
      </p:sp>
      <p:sp>
        <p:nvSpPr>
          <p:cNvPr id="3" name="TextBox 2"/>
          <p:cNvSpPr txBox="1"/>
          <p:nvPr/>
        </p:nvSpPr>
        <p:spPr>
          <a:xfrm>
            <a:off x="1828800" y="2307610"/>
            <a:ext cx="6934200" cy="1569660"/>
          </a:xfrm>
          <a:prstGeom prst="rect">
            <a:avLst/>
          </a:prstGeom>
          <a:noFill/>
        </p:spPr>
        <p:txBody>
          <a:bodyPr wrap="square" rtlCol="0">
            <a:spAutoFit/>
          </a:bodyPr>
          <a:lstStyle/>
          <a:p>
            <a:pPr lvl="0" algn="l">
              <a:spcBef>
                <a:spcPct val="20000"/>
              </a:spcBef>
            </a:pPr>
            <a:r>
              <a:rPr lang="en-US" sz="2400" kern="0" dirty="0">
                <a:solidFill>
                  <a:prstClr val="black"/>
                </a:solidFill>
                <a:latin typeface="Arial"/>
                <a:ea typeface="Osaka"/>
                <a:cs typeface="Osaka"/>
              </a:rPr>
              <a:t>Topics: </a:t>
            </a:r>
          </a:p>
          <a:p>
            <a:pPr marL="742950" lvl="1" indent="-285750" algn="l">
              <a:spcBef>
                <a:spcPct val="20000"/>
              </a:spcBef>
              <a:buFontTx/>
              <a:buChar char="–"/>
            </a:pPr>
            <a:r>
              <a:rPr lang="en-US" sz="2000" kern="0" dirty="0">
                <a:solidFill>
                  <a:prstClr val="black"/>
                </a:solidFill>
                <a:latin typeface="Arial"/>
                <a:ea typeface="Osaka"/>
                <a:cs typeface="Osaka"/>
              </a:rPr>
              <a:t>Visualizing CNNs</a:t>
            </a:r>
          </a:p>
          <a:p>
            <a:pPr marL="1200150" lvl="2" indent="-285750" algn="l">
              <a:spcBef>
                <a:spcPct val="20000"/>
              </a:spcBef>
              <a:buFontTx/>
              <a:buChar char="–"/>
            </a:pPr>
            <a:endParaRPr lang="en-US" sz="2000" kern="0" dirty="0">
              <a:solidFill>
                <a:prstClr val="black"/>
              </a:solidFill>
              <a:latin typeface="Arial"/>
              <a:ea typeface="Osaka"/>
              <a:cs typeface="Osaka"/>
            </a:endParaRPr>
          </a:p>
          <a:p>
            <a:pPr marL="742950" lvl="1" indent="-285750" algn="l">
              <a:spcBef>
                <a:spcPct val="20000"/>
              </a:spcBef>
              <a:buFontTx/>
              <a:buChar char="–"/>
            </a:pPr>
            <a:endParaRPr lang="en-US" sz="2000" kern="0" dirty="0">
              <a:solidFill>
                <a:prstClr val="black"/>
              </a:solidFill>
              <a:latin typeface="Arial"/>
              <a:ea typeface="Osaka"/>
              <a:cs typeface="Osak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this operation?</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a:t>
            </a:fld>
            <a:endParaRPr lang="en-US"/>
          </a:p>
        </p:txBody>
      </p:sp>
      <p:sp>
        <p:nvSpPr>
          <p:cNvPr id="8" name="Content Placeholder 7">
            <a:extLst>
              <a:ext uri="{FF2B5EF4-FFF2-40B4-BE49-F238E27FC236}">
                <a16:creationId xmlns:a16="http://schemas.microsoft.com/office/drawing/2014/main" id="{7FCF8949-FE37-F242-8B6B-EF5CE9B170C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554929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deconvolution?</a:t>
            </a:r>
          </a:p>
        </p:txBody>
      </p:sp>
      <p:sp>
        <p:nvSpPr>
          <p:cNvPr id="3" name="Content Placeholder 2"/>
          <p:cNvSpPr>
            <a:spLocks noGrp="1"/>
          </p:cNvSpPr>
          <p:nvPr>
            <p:ph idx="1"/>
          </p:nvPr>
        </p:nvSpPr>
        <p:spPr/>
        <p:txBody>
          <a:bodyPr/>
          <a:lstStyle/>
          <a:p>
            <a:r>
              <a:rPr lang="en-US" dirty="0"/>
              <a:t>(Non-blind) Deconvolution</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11</a:t>
            </a:fld>
            <a:endParaRPr lang="en-US"/>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A2B289CD-6A9C-40AA-BF6C-A5335E534EB9}"/>
                  </a:ext>
                </a:extLst>
              </p14:cNvPr>
              <p14:cNvContentPartPr/>
              <p14:nvPr/>
            </p14:nvContentPartPr>
            <p14:xfrm>
              <a:off x="999360" y="861840"/>
              <a:ext cx="5744880" cy="1935000"/>
            </p14:xfrm>
          </p:contentPart>
        </mc:Choice>
        <mc:Fallback xmlns="">
          <p:pic>
            <p:nvPicPr>
              <p:cNvPr id="6" name="Ink 5">
                <a:extLst>
                  <a:ext uri="{FF2B5EF4-FFF2-40B4-BE49-F238E27FC236}">
                    <a16:creationId xmlns:a16="http://schemas.microsoft.com/office/drawing/2014/main" id="{A2B289CD-6A9C-40AA-BF6C-A5335E534EB9}"/>
                  </a:ext>
                </a:extLst>
              </p:cNvPr>
              <p:cNvPicPr/>
              <p:nvPr/>
            </p:nvPicPr>
            <p:blipFill>
              <a:blip r:embed="rId3"/>
              <a:stretch>
                <a:fillRect/>
              </a:stretch>
            </p:blipFill>
            <p:spPr>
              <a:xfrm>
                <a:off x="990000" y="852480"/>
                <a:ext cx="5763600" cy="1953720"/>
              </a:xfrm>
              <a:prstGeom prst="rect">
                <a:avLst/>
              </a:prstGeom>
            </p:spPr>
          </p:pic>
        </mc:Fallback>
      </mc:AlternateContent>
    </p:spTree>
    <p:extLst>
      <p:ext uri="{BB962C8B-B14F-4D97-AF65-F5344CB8AC3E}">
        <p14:creationId xmlns:p14="http://schemas.microsoft.com/office/powerpoint/2010/main" val="2855623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deconvolution?</a:t>
            </a:r>
          </a:p>
        </p:txBody>
      </p:sp>
      <p:sp>
        <p:nvSpPr>
          <p:cNvPr id="3" name="Content Placeholder 2"/>
          <p:cNvSpPr>
            <a:spLocks noGrp="1"/>
          </p:cNvSpPr>
          <p:nvPr>
            <p:ph idx="1"/>
          </p:nvPr>
        </p:nvSpPr>
        <p:spPr/>
        <p:txBody>
          <a:bodyPr/>
          <a:lstStyle/>
          <a:p>
            <a:r>
              <a:rPr lang="en-US" dirty="0"/>
              <a:t>(Non-blind) Deconvolution</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12</a:t>
            </a:fld>
            <a:endParaRPr lang="en-US"/>
          </a:p>
        </p:txBody>
      </p:sp>
      <p:pic>
        <p:nvPicPr>
          <p:cNvPr id="7" name="Picture 6"/>
          <p:cNvPicPr>
            <a:picLocks noChangeAspect="1"/>
          </p:cNvPicPr>
          <p:nvPr/>
        </p:nvPicPr>
        <p:blipFill>
          <a:blip r:embed="rId2"/>
          <a:stretch>
            <a:fillRect/>
          </a:stretch>
        </p:blipFill>
        <p:spPr>
          <a:xfrm>
            <a:off x="1219200" y="1905000"/>
            <a:ext cx="6375400" cy="4559300"/>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84CDA368-25FD-4A18-B276-25322BF396D2}"/>
                  </a:ext>
                </a:extLst>
              </p14:cNvPr>
              <p14:cNvContentPartPr/>
              <p14:nvPr/>
            </p14:nvContentPartPr>
            <p14:xfrm>
              <a:off x="69120" y="840240"/>
              <a:ext cx="9038160" cy="5754240"/>
            </p14:xfrm>
          </p:contentPart>
        </mc:Choice>
        <mc:Fallback xmlns="">
          <p:pic>
            <p:nvPicPr>
              <p:cNvPr id="6" name="Ink 5">
                <a:extLst>
                  <a:ext uri="{FF2B5EF4-FFF2-40B4-BE49-F238E27FC236}">
                    <a16:creationId xmlns:a16="http://schemas.microsoft.com/office/drawing/2014/main" id="{84CDA368-25FD-4A18-B276-25322BF396D2}"/>
                  </a:ext>
                </a:extLst>
              </p:cNvPr>
              <p:cNvPicPr/>
              <p:nvPr/>
            </p:nvPicPr>
            <p:blipFill>
              <a:blip r:embed="rId4"/>
              <a:stretch>
                <a:fillRect/>
              </a:stretch>
            </p:blipFill>
            <p:spPr>
              <a:xfrm>
                <a:off x="59760" y="830880"/>
                <a:ext cx="9056880" cy="5772960"/>
              </a:xfrm>
              <a:prstGeom prst="rect">
                <a:avLst/>
              </a:prstGeom>
            </p:spPr>
          </p:pic>
        </mc:Fallback>
      </mc:AlternateContent>
    </p:spTree>
    <p:extLst>
      <p:ext uri="{BB962C8B-B14F-4D97-AF65-F5344CB8AC3E}">
        <p14:creationId xmlns:p14="http://schemas.microsoft.com/office/powerpoint/2010/main" val="2871413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sz="2300" dirty="0"/>
              <a:t>What does “deconvolution” have to do with “transposed convolution”?</a:t>
            </a:r>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13</a:t>
            </a:fld>
            <a:endParaRPr lang="en-US"/>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3E725E92-958C-45D5-8C96-EB89FC7F7CB1}"/>
                  </a:ext>
                </a:extLst>
              </p14:cNvPr>
              <p14:cNvContentPartPr/>
              <p14:nvPr/>
            </p14:nvContentPartPr>
            <p14:xfrm>
              <a:off x="-34560" y="664920"/>
              <a:ext cx="8388360" cy="5408640"/>
            </p14:xfrm>
          </p:contentPart>
        </mc:Choice>
        <mc:Fallback xmlns="">
          <p:pic>
            <p:nvPicPr>
              <p:cNvPr id="6" name="Ink 5">
                <a:extLst>
                  <a:ext uri="{FF2B5EF4-FFF2-40B4-BE49-F238E27FC236}">
                    <a16:creationId xmlns:a16="http://schemas.microsoft.com/office/drawing/2014/main" id="{3E725E92-958C-45D5-8C96-EB89FC7F7CB1}"/>
                  </a:ext>
                </a:extLst>
              </p:cNvPr>
              <p:cNvPicPr/>
              <p:nvPr/>
            </p:nvPicPr>
            <p:blipFill>
              <a:blip r:embed="rId3"/>
              <a:stretch>
                <a:fillRect/>
              </a:stretch>
            </p:blipFill>
            <p:spPr>
              <a:xfrm>
                <a:off x="-43920" y="655560"/>
                <a:ext cx="8407080" cy="5427360"/>
              </a:xfrm>
              <a:prstGeom prst="rect">
                <a:avLst/>
              </a:prstGeom>
            </p:spPr>
          </p:pic>
        </mc:Fallback>
      </mc:AlternateContent>
    </p:spTree>
    <p:extLst>
      <p:ext uri="{BB962C8B-B14F-4D97-AF65-F5344CB8AC3E}">
        <p14:creationId xmlns:p14="http://schemas.microsoft.com/office/powerpoint/2010/main" val="1695487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pic>
        <p:nvPicPr>
          <p:cNvPr id="725" name="Shape 725"/>
          <p:cNvPicPr preferRelativeResize="0"/>
          <p:nvPr/>
        </p:nvPicPr>
        <p:blipFill>
          <a:blip r:embed="rId3">
            <a:alphaModFix/>
          </a:blip>
          <a:stretch>
            <a:fillRect/>
          </a:stretch>
        </p:blipFill>
        <p:spPr>
          <a:xfrm>
            <a:off x="173250" y="2972176"/>
            <a:ext cx="4294499" cy="1612199"/>
          </a:xfrm>
          <a:prstGeom prst="rect">
            <a:avLst/>
          </a:prstGeom>
          <a:noFill/>
          <a:ln>
            <a:noFill/>
          </a:ln>
        </p:spPr>
      </p:pic>
      <p:sp>
        <p:nvSpPr>
          <p:cNvPr id="726" name="Shape 726"/>
          <p:cNvSpPr txBox="1"/>
          <p:nvPr/>
        </p:nvSpPr>
        <p:spPr>
          <a:xfrm>
            <a:off x="976125" y="1788525"/>
            <a:ext cx="2763300" cy="322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We can express convolution in terms of a matrix multiplication </a:t>
            </a:r>
          </a:p>
        </p:txBody>
      </p:sp>
      <p:pic>
        <p:nvPicPr>
          <p:cNvPr id="727" name="Shape 727"/>
          <p:cNvPicPr preferRelativeResize="0"/>
          <p:nvPr/>
        </p:nvPicPr>
        <p:blipFill>
          <a:blip r:embed="rId4">
            <a:alphaModFix/>
          </a:blip>
          <a:stretch>
            <a:fillRect/>
          </a:stretch>
        </p:blipFill>
        <p:spPr>
          <a:xfrm>
            <a:off x="1419649" y="2363876"/>
            <a:ext cx="1705750" cy="461000"/>
          </a:xfrm>
          <a:prstGeom prst="rect">
            <a:avLst/>
          </a:prstGeom>
          <a:noFill/>
          <a:ln>
            <a:noFill/>
          </a:ln>
        </p:spPr>
      </p:pic>
      <p:sp>
        <p:nvSpPr>
          <p:cNvPr id="728" name="Shape 728"/>
          <p:cNvSpPr txBox="1"/>
          <p:nvPr/>
        </p:nvSpPr>
        <p:spPr>
          <a:xfrm>
            <a:off x="1129650" y="4705375"/>
            <a:ext cx="2763300" cy="585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Example: 1D conv, kernel size=3, stride=1, padding=1</a:t>
            </a:r>
          </a:p>
        </p:txBody>
      </p:sp>
      <p:pic>
        <p:nvPicPr>
          <p:cNvPr id="2" name="Picture 1"/>
          <p:cNvPicPr>
            <a:picLocks noChangeAspect="1"/>
          </p:cNvPicPr>
          <p:nvPr/>
        </p:nvPicPr>
        <p:blipFill>
          <a:blip r:embed="rId5"/>
          <a:stretch>
            <a:fillRect/>
          </a:stretch>
        </p:blipFill>
        <p:spPr>
          <a:xfrm>
            <a:off x="253729" y="3212752"/>
            <a:ext cx="2063267" cy="1078992"/>
          </a:xfrm>
          <a:prstGeom prst="rect">
            <a:avLst/>
          </a:prstGeom>
          <a:solidFill>
            <a:schemeClr val="bg1"/>
          </a:solidFill>
        </p:spPr>
      </p:pic>
      <p:sp>
        <p:nvSpPr>
          <p:cNvPr id="11"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25" tIns="91425" rIns="91425" bIns="91425" numCol="1" anchor="ctr" anchorCtr="0" compatLnSpc="1">
            <a:prstTxWarp prst="textNoShape">
              <a:avLst/>
            </a:prstTxWarp>
          </a:bodyPr>
          <a:lstStyle>
            <a:lvl1pPr lvl="0" algn="ctr" rtl="0" eaLnBrk="0" fontAlgn="base" hangingPunct="0">
              <a:spcBef>
                <a:spcPts val="0"/>
              </a:spcBef>
              <a:spcAft>
                <a:spcPct val="0"/>
              </a:spcAft>
              <a:buSzPct val="100000"/>
              <a:defRPr sz="3000">
                <a:solidFill>
                  <a:schemeClr val="tx1"/>
                </a:solidFill>
                <a:latin typeface="+mj-lt"/>
                <a:ea typeface="+mj-ea"/>
                <a:cs typeface="+mj-cs"/>
              </a:defRPr>
            </a:lvl1pPr>
            <a:lvl2pPr lvl="1"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2pPr>
            <a:lvl3pPr lvl="2"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3pPr>
            <a:lvl4pPr lvl="3"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4pPr>
            <a:lvl5pPr lvl="4"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5pPr>
            <a:lvl6pPr marL="457200" lvl="5"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6pPr>
            <a:lvl7pPr marL="914400" lvl="6"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7pPr>
            <a:lvl8pPr marL="1371600" lvl="7"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8pPr>
            <a:lvl9pPr marL="1828800" lvl="8"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9pPr>
          </a:lstStyle>
          <a:p>
            <a:r>
              <a:rPr lang="en-US" kern="0" dirty="0"/>
              <a:t>“transposed convolution” is a convolution!</a:t>
            </a:r>
          </a:p>
        </p:txBody>
      </p:sp>
      <p:sp>
        <p:nvSpPr>
          <p:cNvPr id="1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CD04DC80-12FA-4C0F-B92C-61132651B5B9}"/>
                  </a:ext>
                </a:extLst>
              </p14:cNvPr>
              <p14:cNvContentPartPr/>
              <p14:nvPr/>
            </p14:nvContentPartPr>
            <p14:xfrm>
              <a:off x="178560" y="794520"/>
              <a:ext cx="7760520" cy="3501720"/>
            </p14:xfrm>
          </p:contentPart>
        </mc:Choice>
        <mc:Fallback xmlns="">
          <p:pic>
            <p:nvPicPr>
              <p:cNvPr id="3" name="Ink 2">
                <a:extLst>
                  <a:ext uri="{FF2B5EF4-FFF2-40B4-BE49-F238E27FC236}">
                    <a16:creationId xmlns:a16="http://schemas.microsoft.com/office/drawing/2014/main" id="{CD04DC80-12FA-4C0F-B92C-61132651B5B9}"/>
                  </a:ext>
                </a:extLst>
              </p:cNvPr>
              <p:cNvPicPr/>
              <p:nvPr/>
            </p:nvPicPr>
            <p:blipFill>
              <a:blip r:embed="rId7"/>
              <a:stretch>
                <a:fillRect/>
              </a:stretch>
            </p:blipFill>
            <p:spPr>
              <a:xfrm>
                <a:off x="169200" y="785160"/>
                <a:ext cx="7779240" cy="3520440"/>
              </a:xfrm>
              <a:prstGeom prst="rect">
                <a:avLst/>
              </a:prstGeom>
            </p:spPr>
          </p:pic>
        </mc:Fallback>
      </mc:AlternateContent>
    </p:spTree>
    <p:extLst>
      <p:ext uri="{BB962C8B-B14F-4D97-AF65-F5344CB8AC3E}">
        <p14:creationId xmlns:p14="http://schemas.microsoft.com/office/powerpoint/2010/main" val="2972411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pic>
        <p:nvPicPr>
          <p:cNvPr id="735" name="Shape 735"/>
          <p:cNvPicPr preferRelativeResize="0"/>
          <p:nvPr/>
        </p:nvPicPr>
        <p:blipFill>
          <a:blip r:embed="rId3">
            <a:alphaModFix/>
          </a:blip>
          <a:stretch>
            <a:fillRect/>
          </a:stretch>
        </p:blipFill>
        <p:spPr>
          <a:xfrm>
            <a:off x="173250" y="2972176"/>
            <a:ext cx="4294499" cy="1612199"/>
          </a:xfrm>
          <a:prstGeom prst="rect">
            <a:avLst/>
          </a:prstGeom>
          <a:noFill/>
          <a:ln>
            <a:noFill/>
          </a:ln>
        </p:spPr>
      </p:pic>
      <p:sp>
        <p:nvSpPr>
          <p:cNvPr id="736" name="Shape 736"/>
          <p:cNvSpPr txBox="1"/>
          <p:nvPr/>
        </p:nvSpPr>
        <p:spPr>
          <a:xfrm>
            <a:off x="976125" y="1788525"/>
            <a:ext cx="2763300" cy="322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We can express convolution in terms of a matrix multiplication </a:t>
            </a:r>
          </a:p>
        </p:txBody>
      </p:sp>
      <p:pic>
        <p:nvPicPr>
          <p:cNvPr id="737" name="Shape 737"/>
          <p:cNvPicPr preferRelativeResize="0"/>
          <p:nvPr/>
        </p:nvPicPr>
        <p:blipFill>
          <a:blip r:embed="rId4">
            <a:alphaModFix/>
          </a:blip>
          <a:stretch>
            <a:fillRect/>
          </a:stretch>
        </p:blipFill>
        <p:spPr>
          <a:xfrm>
            <a:off x="1419649" y="2363876"/>
            <a:ext cx="1705750" cy="461000"/>
          </a:xfrm>
          <a:prstGeom prst="rect">
            <a:avLst/>
          </a:prstGeom>
          <a:noFill/>
          <a:ln>
            <a:noFill/>
          </a:ln>
        </p:spPr>
      </p:pic>
      <p:sp>
        <p:nvSpPr>
          <p:cNvPr id="738" name="Shape 738"/>
          <p:cNvSpPr txBox="1"/>
          <p:nvPr/>
        </p:nvSpPr>
        <p:spPr>
          <a:xfrm>
            <a:off x="1129650" y="4705375"/>
            <a:ext cx="2763300" cy="585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Example: 1D conv, kernel size=3, stride=1, padding=1</a:t>
            </a:r>
          </a:p>
        </p:txBody>
      </p:sp>
      <p:sp>
        <p:nvSpPr>
          <p:cNvPr id="739" name="Shape 739"/>
          <p:cNvSpPr txBox="1"/>
          <p:nvPr/>
        </p:nvSpPr>
        <p:spPr>
          <a:xfrm>
            <a:off x="4965400" y="1788525"/>
            <a:ext cx="3397800" cy="585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Convolution transpose multiplies by the transpose of the same matrix: </a:t>
            </a:r>
          </a:p>
        </p:txBody>
      </p:sp>
      <p:pic>
        <p:nvPicPr>
          <p:cNvPr id="740" name="Shape 740"/>
          <p:cNvPicPr preferRelativeResize="0"/>
          <p:nvPr/>
        </p:nvPicPr>
        <p:blipFill>
          <a:blip r:embed="rId5">
            <a:alphaModFix/>
          </a:blip>
          <a:stretch>
            <a:fillRect/>
          </a:stretch>
        </p:blipFill>
        <p:spPr>
          <a:xfrm>
            <a:off x="5966650" y="2355414"/>
            <a:ext cx="1899596" cy="477923"/>
          </a:xfrm>
          <a:prstGeom prst="rect">
            <a:avLst/>
          </a:prstGeom>
          <a:noFill/>
          <a:ln>
            <a:noFill/>
          </a:ln>
        </p:spPr>
      </p:pic>
      <p:pic>
        <p:nvPicPr>
          <p:cNvPr id="742" name="Shape 742"/>
          <p:cNvPicPr preferRelativeResize="0"/>
          <p:nvPr/>
        </p:nvPicPr>
        <p:blipFill>
          <a:blip r:embed="rId6">
            <a:alphaModFix/>
          </a:blip>
          <a:stretch>
            <a:fillRect/>
          </a:stretch>
        </p:blipFill>
        <p:spPr>
          <a:xfrm>
            <a:off x="4980451" y="2894576"/>
            <a:ext cx="3871975" cy="1767399"/>
          </a:xfrm>
          <a:prstGeom prst="rect">
            <a:avLst/>
          </a:prstGeom>
          <a:noFill/>
          <a:ln>
            <a:noFill/>
          </a:ln>
        </p:spPr>
      </p:pic>
      <p:pic>
        <p:nvPicPr>
          <p:cNvPr id="12" name="Picture 11"/>
          <p:cNvPicPr>
            <a:picLocks noChangeAspect="1"/>
          </p:cNvPicPr>
          <p:nvPr/>
        </p:nvPicPr>
        <p:blipFill>
          <a:blip r:embed="rId7"/>
          <a:stretch>
            <a:fillRect/>
          </a:stretch>
        </p:blipFill>
        <p:spPr>
          <a:xfrm>
            <a:off x="253729" y="3212752"/>
            <a:ext cx="2063267" cy="1078992"/>
          </a:xfrm>
          <a:prstGeom prst="rect">
            <a:avLst/>
          </a:prstGeom>
          <a:solidFill>
            <a:schemeClr val="bg1"/>
          </a:solidFill>
        </p:spPr>
      </p:pic>
      <p:sp>
        <p:nvSpPr>
          <p:cNvPr id="15"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25" tIns="91425" rIns="91425" bIns="91425" numCol="1" anchor="ctr" anchorCtr="0" compatLnSpc="1">
            <a:prstTxWarp prst="textNoShape">
              <a:avLst/>
            </a:prstTxWarp>
          </a:bodyPr>
          <a:lstStyle>
            <a:lvl1pPr lvl="0" algn="ctr" rtl="0" eaLnBrk="0" fontAlgn="base" hangingPunct="0">
              <a:spcBef>
                <a:spcPts val="0"/>
              </a:spcBef>
              <a:spcAft>
                <a:spcPct val="0"/>
              </a:spcAft>
              <a:buSzPct val="100000"/>
              <a:defRPr sz="3000">
                <a:solidFill>
                  <a:schemeClr val="tx1"/>
                </a:solidFill>
                <a:latin typeface="+mj-lt"/>
                <a:ea typeface="+mj-ea"/>
                <a:cs typeface="+mj-cs"/>
              </a:defRPr>
            </a:lvl1pPr>
            <a:lvl2pPr lvl="1"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2pPr>
            <a:lvl3pPr lvl="2"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3pPr>
            <a:lvl4pPr lvl="3"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4pPr>
            <a:lvl5pPr lvl="4"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5pPr>
            <a:lvl6pPr marL="457200" lvl="5"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6pPr>
            <a:lvl7pPr marL="914400" lvl="6"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7pPr>
            <a:lvl8pPr marL="1371600" lvl="7"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8pPr>
            <a:lvl9pPr marL="1828800" lvl="8"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9pPr>
          </a:lstStyle>
          <a:p>
            <a:r>
              <a:rPr lang="en-US" kern="0" dirty="0"/>
              <a:t>“transposed convolution” is a convolution!</a:t>
            </a:r>
          </a:p>
        </p:txBody>
      </p:sp>
      <p:sp>
        <p:nvSpPr>
          <p:cNvPr id="1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mc:AlternateContent xmlns:mc="http://schemas.openxmlformats.org/markup-compatibility/2006" xmlns:p14="http://schemas.microsoft.com/office/powerpoint/2010/main">
        <mc:Choice Requires="p14">
          <p:contentPart p14:bwMode="auto" r:id="rId8">
            <p14:nvContentPartPr>
              <p14:cNvPr id="2" name="Ink 1">
                <a:extLst>
                  <a:ext uri="{FF2B5EF4-FFF2-40B4-BE49-F238E27FC236}">
                    <a16:creationId xmlns:a16="http://schemas.microsoft.com/office/drawing/2014/main" id="{B245D9CD-1B2B-491A-A2B3-3583C6570BA6}"/>
                  </a:ext>
                </a:extLst>
              </p14:cNvPr>
              <p14:cNvContentPartPr/>
              <p14:nvPr/>
            </p14:nvContentPartPr>
            <p14:xfrm>
              <a:off x="108720" y="770400"/>
              <a:ext cx="8955720" cy="4748760"/>
            </p14:xfrm>
          </p:contentPart>
        </mc:Choice>
        <mc:Fallback xmlns="">
          <p:pic>
            <p:nvPicPr>
              <p:cNvPr id="2" name="Ink 1">
                <a:extLst>
                  <a:ext uri="{FF2B5EF4-FFF2-40B4-BE49-F238E27FC236}">
                    <a16:creationId xmlns:a16="http://schemas.microsoft.com/office/drawing/2014/main" id="{B245D9CD-1B2B-491A-A2B3-3583C6570BA6}"/>
                  </a:ext>
                </a:extLst>
              </p:cNvPr>
              <p:cNvPicPr/>
              <p:nvPr/>
            </p:nvPicPr>
            <p:blipFill>
              <a:blip r:embed="rId9"/>
              <a:stretch>
                <a:fillRect/>
              </a:stretch>
            </p:blipFill>
            <p:spPr>
              <a:xfrm>
                <a:off x="99360" y="761040"/>
                <a:ext cx="8974440" cy="4767480"/>
              </a:xfrm>
              <a:prstGeom prst="rect">
                <a:avLst/>
              </a:prstGeom>
            </p:spPr>
          </p:pic>
        </mc:Fallback>
      </mc:AlternateContent>
    </p:spTree>
    <p:extLst>
      <p:ext uri="{BB962C8B-B14F-4D97-AF65-F5344CB8AC3E}">
        <p14:creationId xmlns:p14="http://schemas.microsoft.com/office/powerpoint/2010/main" val="738907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pic>
        <p:nvPicPr>
          <p:cNvPr id="735" name="Shape 735"/>
          <p:cNvPicPr preferRelativeResize="0"/>
          <p:nvPr/>
        </p:nvPicPr>
        <p:blipFill>
          <a:blip r:embed="rId3">
            <a:alphaModFix/>
          </a:blip>
          <a:stretch>
            <a:fillRect/>
          </a:stretch>
        </p:blipFill>
        <p:spPr>
          <a:xfrm>
            <a:off x="173250" y="2972176"/>
            <a:ext cx="4294499" cy="1612199"/>
          </a:xfrm>
          <a:prstGeom prst="rect">
            <a:avLst/>
          </a:prstGeom>
          <a:noFill/>
          <a:ln>
            <a:noFill/>
          </a:ln>
        </p:spPr>
      </p:pic>
      <p:sp>
        <p:nvSpPr>
          <p:cNvPr id="736" name="Shape 736"/>
          <p:cNvSpPr txBox="1"/>
          <p:nvPr/>
        </p:nvSpPr>
        <p:spPr>
          <a:xfrm>
            <a:off x="976125" y="1788525"/>
            <a:ext cx="2763300" cy="322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We can express convolution in terms of a matrix multiplication </a:t>
            </a:r>
          </a:p>
        </p:txBody>
      </p:sp>
      <p:pic>
        <p:nvPicPr>
          <p:cNvPr id="737" name="Shape 737"/>
          <p:cNvPicPr preferRelativeResize="0"/>
          <p:nvPr/>
        </p:nvPicPr>
        <p:blipFill>
          <a:blip r:embed="rId4">
            <a:alphaModFix/>
          </a:blip>
          <a:stretch>
            <a:fillRect/>
          </a:stretch>
        </p:blipFill>
        <p:spPr>
          <a:xfrm>
            <a:off x="1419649" y="2363876"/>
            <a:ext cx="1705750" cy="461000"/>
          </a:xfrm>
          <a:prstGeom prst="rect">
            <a:avLst/>
          </a:prstGeom>
          <a:noFill/>
          <a:ln>
            <a:noFill/>
          </a:ln>
        </p:spPr>
      </p:pic>
      <p:sp>
        <p:nvSpPr>
          <p:cNvPr id="738" name="Shape 738"/>
          <p:cNvSpPr txBox="1"/>
          <p:nvPr/>
        </p:nvSpPr>
        <p:spPr>
          <a:xfrm>
            <a:off x="1129650" y="4705375"/>
            <a:ext cx="2763300" cy="585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Example: 1D conv, kernel size=3, stride=1, padding=1</a:t>
            </a:r>
          </a:p>
        </p:txBody>
      </p:sp>
      <p:sp>
        <p:nvSpPr>
          <p:cNvPr id="739" name="Shape 739"/>
          <p:cNvSpPr txBox="1"/>
          <p:nvPr/>
        </p:nvSpPr>
        <p:spPr>
          <a:xfrm>
            <a:off x="4965400" y="1788525"/>
            <a:ext cx="3397800" cy="585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Convolution transpose multiplies by the transpose of the same matrix: </a:t>
            </a:r>
          </a:p>
        </p:txBody>
      </p:sp>
      <p:pic>
        <p:nvPicPr>
          <p:cNvPr id="740" name="Shape 740"/>
          <p:cNvPicPr preferRelativeResize="0"/>
          <p:nvPr/>
        </p:nvPicPr>
        <p:blipFill>
          <a:blip r:embed="rId5">
            <a:alphaModFix/>
          </a:blip>
          <a:stretch>
            <a:fillRect/>
          </a:stretch>
        </p:blipFill>
        <p:spPr>
          <a:xfrm>
            <a:off x="5966650" y="2355414"/>
            <a:ext cx="1899596" cy="477923"/>
          </a:xfrm>
          <a:prstGeom prst="rect">
            <a:avLst/>
          </a:prstGeom>
          <a:noFill/>
          <a:ln>
            <a:noFill/>
          </a:ln>
        </p:spPr>
      </p:pic>
      <p:pic>
        <p:nvPicPr>
          <p:cNvPr id="742" name="Shape 742"/>
          <p:cNvPicPr preferRelativeResize="0"/>
          <p:nvPr/>
        </p:nvPicPr>
        <p:blipFill>
          <a:blip r:embed="rId6">
            <a:alphaModFix/>
          </a:blip>
          <a:stretch>
            <a:fillRect/>
          </a:stretch>
        </p:blipFill>
        <p:spPr>
          <a:xfrm>
            <a:off x="4980451" y="2894576"/>
            <a:ext cx="3871975" cy="1767399"/>
          </a:xfrm>
          <a:prstGeom prst="rect">
            <a:avLst/>
          </a:prstGeom>
          <a:noFill/>
          <a:ln>
            <a:noFill/>
          </a:ln>
        </p:spPr>
      </p:pic>
      <p:pic>
        <p:nvPicPr>
          <p:cNvPr id="12" name="Picture 11"/>
          <p:cNvPicPr>
            <a:picLocks noChangeAspect="1"/>
          </p:cNvPicPr>
          <p:nvPr/>
        </p:nvPicPr>
        <p:blipFill>
          <a:blip r:embed="rId7"/>
          <a:stretch>
            <a:fillRect/>
          </a:stretch>
        </p:blipFill>
        <p:spPr>
          <a:xfrm>
            <a:off x="253729" y="3212752"/>
            <a:ext cx="2063267" cy="1078992"/>
          </a:xfrm>
          <a:prstGeom prst="rect">
            <a:avLst/>
          </a:prstGeom>
          <a:solidFill>
            <a:schemeClr val="bg1"/>
          </a:solidFill>
        </p:spPr>
      </p:pic>
      <p:sp>
        <p:nvSpPr>
          <p:cNvPr id="14"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25" tIns="91425" rIns="91425" bIns="91425" numCol="1" anchor="ctr" anchorCtr="0" compatLnSpc="1">
            <a:prstTxWarp prst="textNoShape">
              <a:avLst/>
            </a:prstTxWarp>
          </a:bodyPr>
          <a:lstStyle>
            <a:lvl1pPr lvl="0" algn="ctr" rtl="0" eaLnBrk="0" fontAlgn="base" hangingPunct="0">
              <a:spcBef>
                <a:spcPts val="0"/>
              </a:spcBef>
              <a:spcAft>
                <a:spcPct val="0"/>
              </a:spcAft>
              <a:buSzPct val="100000"/>
              <a:defRPr sz="3000">
                <a:solidFill>
                  <a:schemeClr val="tx1"/>
                </a:solidFill>
                <a:latin typeface="+mj-lt"/>
                <a:ea typeface="+mj-ea"/>
                <a:cs typeface="+mj-cs"/>
              </a:defRPr>
            </a:lvl1pPr>
            <a:lvl2pPr lvl="1"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2pPr>
            <a:lvl3pPr lvl="2"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3pPr>
            <a:lvl4pPr lvl="3"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4pPr>
            <a:lvl5pPr lvl="4"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5pPr>
            <a:lvl6pPr marL="457200" lvl="5"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6pPr>
            <a:lvl7pPr marL="914400" lvl="6"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7pPr>
            <a:lvl8pPr marL="1371600" lvl="7"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8pPr>
            <a:lvl9pPr marL="1828800" lvl="8"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9pPr>
          </a:lstStyle>
          <a:p>
            <a:r>
              <a:rPr lang="en-US" kern="0" dirty="0"/>
              <a:t>“transposed convolution” is a convolution!</a:t>
            </a:r>
          </a:p>
        </p:txBody>
      </p:sp>
      <p:sp>
        <p:nvSpPr>
          <p:cNvPr id="15" name="Shape 741"/>
          <p:cNvSpPr txBox="1"/>
          <p:nvPr/>
        </p:nvSpPr>
        <p:spPr>
          <a:xfrm>
            <a:off x="5310800" y="4666175"/>
            <a:ext cx="3339000" cy="777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dirty="0">
                <a:solidFill>
                  <a:srgbClr val="000000"/>
                </a:solidFill>
                <a:latin typeface="Arial"/>
                <a:ea typeface="Arial"/>
                <a:cs typeface="Arial"/>
                <a:sym typeface="Arial"/>
              </a:rPr>
              <a:t>When stride=1, convolution transpose is just a regular convolution (with different padding rules)</a:t>
            </a:r>
          </a:p>
        </p:txBody>
      </p:sp>
      <p:sp>
        <p:nvSpPr>
          <p:cNvPr id="1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mc:AlternateContent xmlns:mc="http://schemas.openxmlformats.org/markup-compatibility/2006" xmlns:p14="http://schemas.microsoft.com/office/powerpoint/2010/main">
        <mc:Choice Requires="p14">
          <p:contentPart p14:bwMode="auto" r:id="rId8">
            <p14:nvContentPartPr>
              <p14:cNvPr id="2" name="Ink 1">
                <a:extLst>
                  <a:ext uri="{FF2B5EF4-FFF2-40B4-BE49-F238E27FC236}">
                    <a16:creationId xmlns:a16="http://schemas.microsoft.com/office/drawing/2014/main" id="{A0CEE365-F7B1-45E4-A8CC-32D617E7B82B}"/>
                  </a:ext>
                </a:extLst>
              </p14:cNvPr>
              <p14:cNvContentPartPr/>
              <p14:nvPr/>
            </p14:nvContentPartPr>
            <p14:xfrm>
              <a:off x="5208480" y="4607280"/>
              <a:ext cx="1134000" cy="91800"/>
            </p14:xfrm>
          </p:contentPart>
        </mc:Choice>
        <mc:Fallback xmlns="">
          <p:pic>
            <p:nvPicPr>
              <p:cNvPr id="2" name="Ink 1">
                <a:extLst>
                  <a:ext uri="{FF2B5EF4-FFF2-40B4-BE49-F238E27FC236}">
                    <a16:creationId xmlns:a16="http://schemas.microsoft.com/office/drawing/2014/main" id="{A0CEE365-F7B1-45E4-A8CC-32D617E7B82B}"/>
                  </a:ext>
                </a:extLst>
              </p:cNvPr>
              <p:cNvPicPr/>
              <p:nvPr/>
            </p:nvPicPr>
            <p:blipFill>
              <a:blip r:embed="rId9"/>
              <a:stretch>
                <a:fillRect/>
              </a:stretch>
            </p:blipFill>
            <p:spPr>
              <a:xfrm>
                <a:off x="5199120" y="4597920"/>
                <a:ext cx="1152720" cy="110520"/>
              </a:xfrm>
              <a:prstGeom prst="rect">
                <a:avLst/>
              </a:prstGeom>
            </p:spPr>
          </p:pic>
        </mc:Fallback>
      </mc:AlternateContent>
    </p:spTree>
    <p:extLst>
      <p:ext uri="{BB962C8B-B14F-4D97-AF65-F5344CB8AC3E}">
        <p14:creationId xmlns:p14="http://schemas.microsoft.com/office/powerpoint/2010/main" val="2643155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for Today</a:t>
            </a:r>
          </a:p>
        </p:txBody>
      </p:sp>
      <p:sp>
        <p:nvSpPr>
          <p:cNvPr id="3" name="Content Placeholder 2"/>
          <p:cNvSpPr>
            <a:spLocks noGrp="1"/>
          </p:cNvSpPr>
          <p:nvPr>
            <p:ph idx="1"/>
          </p:nvPr>
        </p:nvSpPr>
        <p:spPr/>
        <p:txBody>
          <a:bodyPr/>
          <a:lstStyle/>
          <a:p>
            <a:r>
              <a:rPr lang="en-US" dirty="0"/>
              <a:t>Visualizing CNNs</a:t>
            </a:r>
          </a:p>
          <a:p>
            <a:pPr lvl="1"/>
            <a:r>
              <a:rPr lang="en-US" dirty="0"/>
              <a:t>Visualizing filters</a:t>
            </a:r>
          </a:p>
          <a:p>
            <a:pPr lvl="1"/>
            <a:r>
              <a:rPr lang="en-US" dirty="0"/>
              <a:t>Last layer embeddings</a:t>
            </a:r>
          </a:p>
          <a:p>
            <a:pPr lvl="1"/>
            <a:r>
              <a:rPr lang="en-US" dirty="0"/>
              <a:t>Visualizing activations</a:t>
            </a:r>
          </a:p>
          <a:p>
            <a:pPr lvl="1"/>
            <a:r>
              <a:rPr lang="en-US" dirty="0"/>
              <a:t>Maximally activating patches</a:t>
            </a:r>
          </a:p>
          <a:p>
            <a:pPr lvl="1"/>
            <a:r>
              <a:rPr lang="en-US" dirty="0"/>
              <a:t>Occlusion maps</a:t>
            </a:r>
          </a:p>
          <a:p>
            <a:pPr lvl="1"/>
            <a:r>
              <a:rPr lang="en-US" dirty="0"/>
              <a:t>Salient or “important” pixels</a:t>
            </a:r>
          </a:p>
          <a:p>
            <a:pPr lvl="2"/>
            <a:r>
              <a:rPr lang="en-US" dirty="0"/>
              <a:t>Gradient-based visualizations</a:t>
            </a:r>
          </a:p>
          <a:p>
            <a:pPr lvl="1"/>
            <a:r>
              <a:rPr lang="en-US" dirty="0"/>
              <a:t>How to evaluate visualizations?</a:t>
            </a:r>
          </a:p>
          <a:p>
            <a:pPr lvl="1"/>
            <a:r>
              <a:rPr lang="en-US" dirty="0"/>
              <a:t>Creating “prototypical” images for a class</a:t>
            </a:r>
          </a:p>
          <a:p>
            <a:pPr lvl="1"/>
            <a:r>
              <a:rPr lang="en-US" dirty="0"/>
              <a:t>Creating adversarial images</a:t>
            </a:r>
          </a:p>
          <a:p>
            <a:pPr lvl="1"/>
            <a:r>
              <a:rPr lang="en-US" dirty="0"/>
              <a:t>Deep dream</a:t>
            </a:r>
          </a:p>
          <a:p>
            <a:pPr lvl="1"/>
            <a:r>
              <a:rPr lang="en-US" dirty="0"/>
              <a:t>Feature inversion</a:t>
            </a:r>
          </a:p>
          <a:p>
            <a:pPr lvl="1"/>
            <a:endParaRPr lang="en-US" dirty="0"/>
          </a:p>
          <a:p>
            <a:pPr lvl="1"/>
            <a:endParaRPr lang="en-US" dirty="0"/>
          </a:p>
          <a:p>
            <a:pPr lvl="1"/>
            <a:endParaRPr lang="en-US" dirty="0"/>
          </a:p>
          <a:p>
            <a:pPr lvl="1"/>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17</a:t>
            </a:fld>
            <a:endParaRPr lang="en-US"/>
          </a:p>
        </p:txBody>
      </p:sp>
    </p:spTree>
    <p:extLst>
      <p:ext uri="{BB962C8B-B14F-4D97-AF65-F5344CB8AC3E}">
        <p14:creationId xmlns:p14="http://schemas.microsoft.com/office/powerpoint/2010/main" val="4129514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30" name="Shape 130"/>
          <p:cNvSpPr txBox="1">
            <a:spLocks noGrp="1"/>
          </p:cNvSpPr>
          <p:nvPr>
            <p:ph type="title"/>
          </p:nvPr>
        </p:nvSpPr>
        <p:spPr>
          <a:xfrm>
            <a:off x="457200" y="1063228"/>
            <a:ext cx="8229600" cy="857400"/>
          </a:xfrm>
          <a:prstGeom prst="rect">
            <a:avLst/>
          </a:prstGeom>
        </p:spPr>
        <p:txBody>
          <a:bodyPr spcFirstLastPara="1" wrap="square" lIns="91425" tIns="91425" rIns="91425" bIns="91425" anchor="ctr" anchorCtr="0">
            <a:noAutofit/>
          </a:bodyPr>
          <a:lstStyle/>
          <a:p>
            <a:pPr>
              <a:buNone/>
            </a:pPr>
            <a:r>
              <a:rPr lang="en"/>
              <a:t>What’s going on inside ConvNets?</a:t>
            </a:r>
            <a:endParaRPr/>
          </a:p>
        </p:txBody>
      </p:sp>
      <p:pic>
        <p:nvPicPr>
          <p:cNvPr id="126" name="Shape 126"/>
          <p:cNvPicPr preferRelativeResize="0"/>
          <p:nvPr/>
        </p:nvPicPr>
        <p:blipFill rotWithShape="1">
          <a:blip r:embed="rId3">
            <a:alphaModFix/>
          </a:blip>
          <a:srcRect l="9279" r="25734"/>
          <a:stretch/>
        </p:blipFill>
        <p:spPr>
          <a:xfrm>
            <a:off x="136375" y="2514150"/>
            <a:ext cx="1625274" cy="1406824"/>
          </a:xfrm>
          <a:prstGeom prst="rect">
            <a:avLst/>
          </a:prstGeom>
          <a:noFill/>
          <a:ln>
            <a:noFill/>
          </a:ln>
        </p:spPr>
      </p:pic>
      <p:pic>
        <p:nvPicPr>
          <p:cNvPr id="127" name="Shape 127"/>
          <p:cNvPicPr preferRelativeResize="0"/>
          <p:nvPr/>
        </p:nvPicPr>
        <p:blipFill rotWithShape="1">
          <a:blip r:embed="rId4">
            <a:alphaModFix/>
          </a:blip>
          <a:srcRect/>
          <a:stretch/>
        </p:blipFill>
        <p:spPr>
          <a:xfrm>
            <a:off x="1856101" y="2404214"/>
            <a:ext cx="5216275" cy="1744775"/>
          </a:xfrm>
          <a:prstGeom prst="rect">
            <a:avLst/>
          </a:prstGeom>
          <a:noFill/>
          <a:ln>
            <a:noFill/>
          </a:ln>
        </p:spPr>
      </p:pic>
      <p:sp>
        <p:nvSpPr>
          <p:cNvPr id="128" name="Shape 128"/>
          <p:cNvSpPr txBox="1"/>
          <p:nvPr/>
        </p:nvSpPr>
        <p:spPr>
          <a:xfrm>
            <a:off x="296363" y="2319500"/>
            <a:ext cx="1305300" cy="2166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600" u="sng" kern="0">
                <a:solidFill>
                  <a:srgbClr val="999999"/>
                </a:solidFill>
                <a:latin typeface="Arial"/>
                <a:cs typeface="Arial"/>
                <a:sym typeface="Arial"/>
                <a:hlinkClick r:id="rId5"/>
              </a:rPr>
              <a:t>This image</a:t>
            </a:r>
            <a:r>
              <a:rPr lang="en" sz="600" kern="0">
                <a:solidFill>
                  <a:srgbClr val="999999"/>
                </a:solidFill>
                <a:latin typeface="Arial"/>
                <a:cs typeface="Arial"/>
                <a:sym typeface="Arial"/>
              </a:rPr>
              <a:t> is </a:t>
            </a:r>
            <a:r>
              <a:rPr lang="en" sz="600" u="sng" kern="0">
                <a:solidFill>
                  <a:srgbClr val="999999"/>
                </a:solidFill>
                <a:latin typeface="Arial"/>
                <a:cs typeface="Arial"/>
                <a:sym typeface="Arial"/>
                <a:hlinkClick r:id="rId6"/>
              </a:rPr>
              <a:t>CC0 public domain</a:t>
            </a:r>
            <a:endParaRPr sz="600" kern="0">
              <a:solidFill>
                <a:srgbClr val="999999"/>
              </a:solidFill>
              <a:latin typeface="Arial"/>
              <a:cs typeface="Arial"/>
              <a:sym typeface="Arial"/>
            </a:endParaRPr>
          </a:p>
        </p:txBody>
      </p:sp>
      <p:sp>
        <p:nvSpPr>
          <p:cNvPr id="129" name="Shape 129"/>
          <p:cNvSpPr txBox="1"/>
          <p:nvPr/>
        </p:nvSpPr>
        <p:spPr>
          <a:xfrm>
            <a:off x="7134400" y="2828075"/>
            <a:ext cx="1821900" cy="5787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800" kern="0">
                <a:solidFill>
                  <a:srgbClr val="000000"/>
                </a:solidFill>
                <a:latin typeface="Arial"/>
                <a:cs typeface="Arial"/>
                <a:sym typeface="Arial"/>
              </a:rPr>
              <a:t>Class Scores: </a:t>
            </a:r>
            <a:endParaRPr sz="18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1800" kern="0">
                <a:solidFill>
                  <a:srgbClr val="000000"/>
                </a:solidFill>
                <a:latin typeface="Arial"/>
                <a:cs typeface="Arial"/>
                <a:sym typeface="Arial"/>
              </a:rPr>
              <a:t>1000 numbers</a:t>
            </a:r>
            <a:endParaRPr sz="1800" kern="0">
              <a:solidFill>
                <a:srgbClr val="000000"/>
              </a:solidFill>
              <a:latin typeface="Arial"/>
              <a:cs typeface="Arial"/>
              <a:sym typeface="Arial"/>
            </a:endParaRPr>
          </a:p>
        </p:txBody>
      </p:sp>
      <p:sp>
        <p:nvSpPr>
          <p:cNvPr id="131" name="Shape 131"/>
          <p:cNvSpPr txBox="1"/>
          <p:nvPr/>
        </p:nvSpPr>
        <p:spPr>
          <a:xfrm>
            <a:off x="230975" y="4111900"/>
            <a:ext cx="1436100" cy="529500"/>
          </a:xfrm>
          <a:prstGeom prst="rect">
            <a:avLst/>
          </a:prstGeom>
          <a:noFill/>
          <a:ln>
            <a:noFill/>
          </a:ln>
        </p:spPr>
        <p:txBody>
          <a:bodyPr spcFirstLastPara="1" wrap="square" lIns="91425" tIns="91425" rIns="91425" bIns="91425" anchor="t" anchorCtr="0">
            <a:noAutofit/>
          </a:bodyPr>
          <a:lstStyle/>
          <a:p>
            <a:pPr eaLnBrk="1" fontAlgn="auto" hangingPunct="1">
              <a:spcBef>
                <a:spcPts val="0"/>
              </a:spcBef>
              <a:spcAft>
                <a:spcPts val="0"/>
              </a:spcAft>
              <a:buClr>
                <a:srgbClr val="000000"/>
              </a:buClr>
            </a:pPr>
            <a:r>
              <a:rPr lang="en" kern="0">
                <a:solidFill>
                  <a:srgbClr val="000000"/>
                </a:solidFill>
                <a:latin typeface="Arial"/>
                <a:cs typeface="Arial"/>
                <a:sym typeface="Arial"/>
              </a:rPr>
              <a:t>Input Image:</a:t>
            </a:r>
            <a:endParaRPr kern="0">
              <a:solidFill>
                <a:srgbClr val="000000"/>
              </a:solidFill>
              <a:latin typeface="Arial"/>
              <a:cs typeface="Arial"/>
              <a:sym typeface="Arial"/>
            </a:endParaRPr>
          </a:p>
          <a:p>
            <a:pPr eaLnBrk="1" fontAlgn="auto" hangingPunct="1">
              <a:spcBef>
                <a:spcPts val="0"/>
              </a:spcBef>
              <a:spcAft>
                <a:spcPts val="0"/>
              </a:spcAft>
              <a:buClr>
                <a:srgbClr val="000000"/>
              </a:buClr>
            </a:pPr>
            <a:r>
              <a:rPr lang="en" kern="0">
                <a:solidFill>
                  <a:srgbClr val="000000"/>
                </a:solidFill>
                <a:latin typeface="Arial"/>
                <a:cs typeface="Arial"/>
                <a:sym typeface="Arial"/>
              </a:rPr>
              <a:t>3 x 224 x 224</a:t>
            </a:r>
            <a:endParaRPr kern="0">
              <a:solidFill>
                <a:srgbClr val="000000"/>
              </a:solidFill>
              <a:latin typeface="Arial"/>
              <a:cs typeface="Arial"/>
              <a:sym typeface="Arial"/>
            </a:endParaRPr>
          </a:p>
          <a:p>
            <a:pPr eaLnBrk="1" fontAlgn="auto" hangingPunct="1">
              <a:spcBef>
                <a:spcPts val="0"/>
              </a:spcBef>
              <a:spcAft>
                <a:spcPts val="0"/>
              </a:spcAft>
              <a:buClr>
                <a:srgbClr val="000000"/>
              </a:buClr>
            </a:pPr>
            <a:endParaRPr kern="0">
              <a:solidFill>
                <a:srgbClr val="000000"/>
              </a:solidFill>
              <a:latin typeface="Arial"/>
              <a:cs typeface="Arial"/>
              <a:sym typeface="Arial"/>
            </a:endParaRPr>
          </a:p>
        </p:txBody>
      </p:sp>
      <p:sp>
        <p:nvSpPr>
          <p:cNvPr id="132" name="Shape 132"/>
          <p:cNvSpPr txBox="1"/>
          <p:nvPr/>
        </p:nvSpPr>
        <p:spPr>
          <a:xfrm>
            <a:off x="2045850" y="4698275"/>
            <a:ext cx="5052300" cy="3471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800" kern="0">
                <a:solidFill>
                  <a:srgbClr val="FF0000"/>
                </a:solidFill>
                <a:latin typeface="Arial"/>
                <a:cs typeface="Arial"/>
                <a:sym typeface="Arial"/>
              </a:rPr>
              <a:t>What are the intermediate features looking for?</a:t>
            </a:r>
            <a:endParaRPr sz="1800" kern="0">
              <a:solidFill>
                <a:srgbClr val="FF0000"/>
              </a:solidFill>
              <a:latin typeface="Arial"/>
              <a:cs typeface="Arial"/>
              <a:sym typeface="Arial"/>
            </a:endParaRPr>
          </a:p>
        </p:txBody>
      </p:sp>
      <p:cxnSp>
        <p:nvCxnSpPr>
          <p:cNvPr id="133" name="Shape 133"/>
          <p:cNvCxnSpPr/>
          <p:nvPr/>
        </p:nvCxnSpPr>
        <p:spPr>
          <a:xfrm rot="10800000">
            <a:off x="2660575" y="4179100"/>
            <a:ext cx="0" cy="588900"/>
          </a:xfrm>
          <a:prstGeom prst="straightConnector1">
            <a:avLst/>
          </a:prstGeom>
          <a:noFill/>
          <a:ln w="28575" cap="flat" cmpd="sng">
            <a:solidFill>
              <a:srgbClr val="FF0000"/>
            </a:solidFill>
            <a:prstDash val="solid"/>
            <a:round/>
            <a:headEnd type="none" w="med" len="med"/>
            <a:tailEnd type="triangle" w="med" len="med"/>
          </a:ln>
        </p:spPr>
      </p:cxnSp>
      <p:cxnSp>
        <p:nvCxnSpPr>
          <p:cNvPr id="134" name="Shape 134"/>
          <p:cNvCxnSpPr/>
          <p:nvPr/>
        </p:nvCxnSpPr>
        <p:spPr>
          <a:xfrm rot="10800000">
            <a:off x="3422575" y="4179100"/>
            <a:ext cx="0" cy="588900"/>
          </a:xfrm>
          <a:prstGeom prst="straightConnector1">
            <a:avLst/>
          </a:prstGeom>
          <a:noFill/>
          <a:ln w="28575" cap="flat" cmpd="sng">
            <a:solidFill>
              <a:srgbClr val="FF0000"/>
            </a:solidFill>
            <a:prstDash val="solid"/>
            <a:round/>
            <a:headEnd type="none" w="med" len="med"/>
            <a:tailEnd type="triangle" w="med" len="med"/>
          </a:ln>
        </p:spPr>
      </p:cxnSp>
      <p:cxnSp>
        <p:nvCxnSpPr>
          <p:cNvPr id="135" name="Shape 135"/>
          <p:cNvCxnSpPr/>
          <p:nvPr/>
        </p:nvCxnSpPr>
        <p:spPr>
          <a:xfrm rot="10800000">
            <a:off x="4256900" y="4179100"/>
            <a:ext cx="0" cy="588900"/>
          </a:xfrm>
          <a:prstGeom prst="straightConnector1">
            <a:avLst/>
          </a:prstGeom>
          <a:noFill/>
          <a:ln w="28575" cap="flat" cmpd="sng">
            <a:solidFill>
              <a:srgbClr val="FF0000"/>
            </a:solidFill>
            <a:prstDash val="solid"/>
            <a:round/>
            <a:headEnd type="none" w="med" len="med"/>
            <a:tailEnd type="triangle" w="med" len="med"/>
          </a:ln>
        </p:spPr>
      </p:cxnSp>
      <p:cxnSp>
        <p:nvCxnSpPr>
          <p:cNvPr id="136" name="Shape 136"/>
          <p:cNvCxnSpPr/>
          <p:nvPr/>
        </p:nvCxnSpPr>
        <p:spPr>
          <a:xfrm rot="10800000">
            <a:off x="5018900" y="4179100"/>
            <a:ext cx="0" cy="588900"/>
          </a:xfrm>
          <a:prstGeom prst="straightConnector1">
            <a:avLst/>
          </a:prstGeom>
          <a:noFill/>
          <a:ln w="28575" cap="flat" cmpd="sng">
            <a:solidFill>
              <a:srgbClr val="FF0000"/>
            </a:solidFill>
            <a:prstDash val="solid"/>
            <a:round/>
            <a:headEnd type="none" w="med" len="med"/>
            <a:tailEnd type="triangle" w="med" len="med"/>
          </a:ln>
        </p:spPr>
      </p:cxnSp>
      <p:cxnSp>
        <p:nvCxnSpPr>
          <p:cNvPr id="137" name="Shape 137"/>
          <p:cNvCxnSpPr/>
          <p:nvPr/>
        </p:nvCxnSpPr>
        <p:spPr>
          <a:xfrm rot="10800000">
            <a:off x="5667250" y="4179100"/>
            <a:ext cx="0" cy="588900"/>
          </a:xfrm>
          <a:prstGeom prst="straightConnector1">
            <a:avLst/>
          </a:prstGeom>
          <a:noFill/>
          <a:ln w="28575" cap="flat" cmpd="sng">
            <a:solidFill>
              <a:srgbClr val="FF0000"/>
            </a:solidFill>
            <a:prstDash val="solid"/>
            <a:round/>
            <a:headEnd type="none" w="med" len="med"/>
            <a:tailEnd type="triangle" w="med" len="med"/>
          </a:ln>
        </p:spPr>
      </p:cxnSp>
      <p:cxnSp>
        <p:nvCxnSpPr>
          <p:cNvPr id="138" name="Shape 138"/>
          <p:cNvCxnSpPr/>
          <p:nvPr/>
        </p:nvCxnSpPr>
        <p:spPr>
          <a:xfrm rot="10800000">
            <a:off x="6232925" y="4179100"/>
            <a:ext cx="0" cy="588900"/>
          </a:xfrm>
          <a:prstGeom prst="straightConnector1">
            <a:avLst/>
          </a:prstGeom>
          <a:noFill/>
          <a:ln w="28575" cap="flat" cmpd="sng">
            <a:solidFill>
              <a:srgbClr val="FF0000"/>
            </a:solidFill>
            <a:prstDash val="solid"/>
            <a:round/>
            <a:headEnd type="none" w="med" len="med"/>
            <a:tailEnd type="triangle" w="med" len="med"/>
          </a:ln>
        </p:spPr>
      </p:cxnSp>
      <p:cxnSp>
        <p:nvCxnSpPr>
          <p:cNvPr id="139" name="Shape 139"/>
          <p:cNvCxnSpPr/>
          <p:nvPr/>
        </p:nvCxnSpPr>
        <p:spPr>
          <a:xfrm rot="10800000">
            <a:off x="6622975" y="4179100"/>
            <a:ext cx="0" cy="588900"/>
          </a:xfrm>
          <a:prstGeom prst="straightConnector1">
            <a:avLst/>
          </a:prstGeom>
          <a:noFill/>
          <a:ln w="28575" cap="flat" cmpd="sng">
            <a:solidFill>
              <a:srgbClr val="FF0000"/>
            </a:solidFill>
            <a:prstDash val="solid"/>
            <a:round/>
            <a:headEnd type="none" w="med" len="med"/>
            <a:tailEnd type="triangle" w="med" len="med"/>
          </a:ln>
        </p:spPr>
      </p:cxnSp>
      <p:sp>
        <p:nvSpPr>
          <p:cNvPr id="140" name="Shape 140"/>
          <p:cNvSpPr txBox="1"/>
          <p:nvPr/>
        </p:nvSpPr>
        <p:spPr>
          <a:xfrm>
            <a:off x="0" y="5174400"/>
            <a:ext cx="4536000" cy="3231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Krizhevsky et al, “ImageNet Classification with Deep Convolutional Neural Networks”, NIPS 2012.</a:t>
            </a:r>
            <a:br>
              <a:rPr lang="en" sz="600" kern="0">
                <a:solidFill>
                  <a:srgbClr val="000000"/>
                </a:solidFill>
                <a:latin typeface="Arial"/>
                <a:cs typeface="Arial"/>
                <a:sym typeface="Arial"/>
              </a:rPr>
            </a:br>
            <a:r>
              <a:rPr lang="en" sz="600" kern="0">
                <a:solidFill>
                  <a:srgbClr val="000000"/>
                </a:solidFill>
                <a:latin typeface="Arial"/>
                <a:cs typeface="Arial"/>
                <a:sym typeface="Arial"/>
              </a:rPr>
              <a:t>Figure reproduced with permission.</a:t>
            </a:r>
            <a:endParaRPr sz="600" kern="0">
              <a:solidFill>
                <a:srgbClr val="000000"/>
              </a:solidFill>
              <a:latin typeface="Arial"/>
              <a:cs typeface="Arial"/>
              <a:sym typeface="Arial"/>
            </a:endParaRPr>
          </a:p>
        </p:txBody>
      </p:sp>
      <p:sp>
        <p:nvSpPr>
          <p:cNvPr id="18" name="Slide Number Placeholder 4">
            <a:extLst>
              <a:ext uri="{FF2B5EF4-FFF2-40B4-BE49-F238E27FC236}">
                <a16:creationId xmlns:a16="http://schemas.microsoft.com/office/drawing/2014/main" id="{AB5BAC4B-063D-6340-AF79-E195E9F9BCD7}"/>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2349664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Shape 146"/>
          <p:cNvSpPr txBox="1">
            <a:spLocks noGrp="1"/>
          </p:cNvSpPr>
          <p:nvPr>
            <p:ph type="title"/>
          </p:nvPr>
        </p:nvSpPr>
        <p:spPr>
          <a:xfrm>
            <a:off x="0" y="857253"/>
            <a:ext cx="8229600" cy="857400"/>
          </a:xfrm>
          <a:prstGeom prst="rect">
            <a:avLst/>
          </a:prstGeom>
        </p:spPr>
        <p:txBody>
          <a:bodyPr spcFirstLastPara="1" wrap="square" lIns="91425" tIns="91425" rIns="91425" bIns="91425" anchor="ctr" anchorCtr="0">
            <a:noAutofit/>
          </a:bodyPr>
          <a:lstStyle/>
          <a:p>
            <a:pPr>
              <a:buNone/>
            </a:pPr>
            <a:r>
              <a:rPr lang="en"/>
              <a:t>First Layer: Visualize Filters</a:t>
            </a:r>
            <a:endParaRPr/>
          </a:p>
        </p:txBody>
      </p:sp>
      <p:pic>
        <p:nvPicPr>
          <p:cNvPr id="147" name="Shape 147"/>
          <p:cNvPicPr preferRelativeResize="0"/>
          <p:nvPr/>
        </p:nvPicPr>
        <p:blipFill>
          <a:blip r:embed="rId3">
            <a:alphaModFix/>
          </a:blip>
          <a:stretch>
            <a:fillRect/>
          </a:stretch>
        </p:blipFill>
        <p:spPr>
          <a:xfrm>
            <a:off x="152401" y="1867047"/>
            <a:ext cx="2064023" cy="2064025"/>
          </a:xfrm>
          <a:prstGeom prst="rect">
            <a:avLst/>
          </a:prstGeom>
          <a:noFill/>
          <a:ln>
            <a:noFill/>
          </a:ln>
        </p:spPr>
      </p:pic>
      <p:pic>
        <p:nvPicPr>
          <p:cNvPr id="148" name="Shape 148"/>
          <p:cNvPicPr preferRelativeResize="0"/>
          <p:nvPr/>
        </p:nvPicPr>
        <p:blipFill>
          <a:blip r:embed="rId4">
            <a:alphaModFix/>
          </a:blip>
          <a:stretch>
            <a:fillRect/>
          </a:stretch>
        </p:blipFill>
        <p:spPr>
          <a:xfrm>
            <a:off x="2409966" y="1867046"/>
            <a:ext cx="1428939" cy="1428940"/>
          </a:xfrm>
          <a:prstGeom prst="rect">
            <a:avLst/>
          </a:prstGeom>
          <a:noFill/>
          <a:ln>
            <a:noFill/>
          </a:ln>
        </p:spPr>
      </p:pic>
      <p:pic>
        <p:nvPicPr>
          <p:cNvPr id="149" name="Shape 149"/>
          <p:cNvPicPr preferRelativeResize="0"/>
          <p:nvPr/>
        </p:nvPicPr>
        <p:blipFill>
          <a:blip r:embed="rId5">
            <a:alphaModFix/>
          </a:blip>
          <a:stretch>
            <a:fillRect/>
          </a:stretch>
        </p:blipFill>
        <p:spPr>
          <a:xfrm>
            <a:off x="4010559" y="1867046"/>
            <a:ext cx="1428939" cy="1428940"/>
          </a:xfrm>
          <a:prstGeom prst="rect">
            <a:avLst/>
          </a:prstGeom>
          <a:noFill/>
          <a:ln>
            <a:noFill/>
          </a:ln>
        </p:spPr>
      </p:pic>
      <p:sp>
        <p:nvSpPr>
          <p:cNvPr id="150" name="Shape 150"/>
          <p:cNvSpPr txBox="1"/>
          <p:nvPr/>
        </p:nvSpPr>
        <p:spPr>
          <a:xfrm>
            <a:off x="152425" y="3931075"/>
            <a:ext cx="2064000" cy="534300"/>
          </a:xfrm>
          <a:prstGeom prst="rect">
            <a:avLst/>
          </a:prstGeom>
          <a:noFill/>
          <a:ln>
            <a:noFill/>
          </a:ln>
        </p:spPr>
        <p:txBody>
          <a:bodyPr spcFirstLastPara="1" wrap="square" lIns="91425" tIns="91425" rIns="91425" bIns="91425" anchor="t" anchorCtr="0">
            <a:noAutofit/>
          </a:bodyPr>
          <a:lstStyle/>
          <a:p>
            <a:pPr eaLnBrk="1" fontAlgn="auto" hangingPunct="1">
              <a:spcBef>
                <a:spcPts val="0"/>
              </a:spcBef>
              <a:spcAft>
                <a:spcPts val="0"/>
              </a:spcAft>
              <a:buClr>
                <a:srgbClr val="000000"/>
              </a:buClr>
            </a:pPr>
            <a:r>
              <a:rPr lang="en" sz="1400" kern="0">
                <a:solidFill>
                  <a:srgbClr val="000000"/>
                </a:solidFill>
                <a:latin typeface="Arial"/>
                <a:cs typeface="Arial"/>
                <a:sym typeface="Arial"/>
              </a:rPr>
              <a:t>AlexNet:</a:t>
            </a:r>
            <a:endParaRPr sz="1400" kern="0">
              <a:solidFill>
                <a:srgbClr val="000000"/>
              </a:solidFill>
              <a:latin typeface="Arial"/>
              <a:cs typeface="Arial"/>
              <a:sym typeface="Arial"/>
            </a:endParaRPr>
          </a:p>
          <a:p>
            <a:pPr eaLnBrk="1" fontAlgn="auto" hangingPunct="1">
              <a:spcBef>
                <a:spcPts val="0"/>
              </a:spcBef>
              <a:spcAft>
                <a:spcPts val="0"/>
              </a:spcAft>
              <a:buClr>
                <a:srgbClr val="000000"/>
              </a:buClr>
            </a:pPr>
            <a:r>
              <a:rPr lang="en" sz="1400" kern="0">
                <a:solidFill>
                  <a:srgbClr val="000000"/>
                </a:solidFill>
                <a:latin typeface="Arial"/>
                <a:cs typeface="Arial"/>
                <a:sym typeface="Arial"/>
              </a:rPr>
              <a:t>64 x 3 x 11 x 11 </a:t>
            </a:r>
            <a:endParaRPr sz="1400" kern="0">
              <a:solidFill>
                <a:srgbClr val="000000"/>
              </a:solidFill>
              <a:latin typeface="Arial"/>
              <a:cs typeface="Arial"/>
              <a:sym typeface="Arial"/>
            </a:endParaRPr>
          </a:p>
        </p:txBody>
      </p:sp>
      <p:sp>
        <p:nvSpPr>
          <p:cNvPr id="151" name="Shape 151"/>
          <p:cNvSpPr txBox="1"/>
          <p:nvPr/>
        </p:nvSpPr>
        <p:spPr>
          <a:xfrm>
            <a:off x="2409975" y="3295975"/>
            <a:ext cx="1428900" cy="534300"/>
          </a:xfrm>
          <a:prstGeom prst="rect">
            <a:avLst/>
          </a:prstGeom>
          <a:noFill/>
          <a:ln>
            <a:noFill/>
          </a:ln>
        </p:spPr>
        <p:txBody>
          <a:bodyPr spcFirstLastPara="1" wrap="square" lIns="91425" tIns="91425" rIns="91425" bIns="91425" anchor="t" anchorCtr="0">
            <a:noAutofit/>
          </a:bodyPr>
          <a:lstStyle/>
          <a:p>
            <a:pPr eaLnBrk="1" fontAlgn="auto" hangingPunct="1">
              <a:spcBef>
                <a:spcPts val="0"/>
              </a:spcBef>
              <a:spcAft>
                <a:spcPts val="0"/>
              </a:spcAft>
              <a:buClr>
                <a:srgbClr val="000000"/>
              </a:buClr>
            </a:pPr>
            <a:r>
              <a:rPr lang="en" sz="1400" kern="0">
                <a:solidFill>
                  <a:srgbClr val="000000"/>
                </a:solidFill>
                <a:latin typeface="Arial"/>
                <a:cs typeface="Arial"/>
                <a:sym typeface="Arial"/>
              </a:rPr>
              <a:t>ResNet-18:</a:t>
            </a:r>
            <a:endParaRPr sz="1400" kern="0">
              <a:solidFill>
                <a:srgbClr val="000000"/>
              </a:solidFill>
              <a:latin typeface="Arial"/>
              <a:cs typeface="Arial"/>
              <a:sym typeface="Arial"/>
            </a:endParaRPr>
          </a:p>
          <a:p>
            <a:pPr eaLnBrk="1" fontAlgn="auto" hangingPunct="1">
              <a:spcBef>
                <a:spcPts val="0"/>
              </a:spcBef>
              <a:spcAft>
                <a:spcPts val="0"/>
              </a:spcAft>
              <a:buClr>
                <a:srgbClr val="000000"/>
              </a:buClr>
            </a:pPr>
            <a:r>
              <a:rPr lang="en" sz="1400" kern="0">
                <a:solidFill>
                  <a:srgbClr val="000000"/>
                </a:solidFill>
                <a:latin typeface="Arial"/>
                <a:cs typeface="Arial"/>
                <a:sym typeface="Arial"/>
              </a:rPr>
              <a:t>64 x 3 x 7 x 7</a:t>
            </a:r>
            <a:endParaRPr sz="1400" kern="0">
              <a:solidFill>
                <a:srgbClr val="000000"/>
              </a:solidFill>
              <a:latin typeface="Arial"/>
              <a:cs typeface="Arial"/>
              <a:sym typeface="Arial"/>
            </a:endParaRPr>
          </a:p>
        </p:txBody>
      </p:sp>
      <p:sp>
        <p:nvSpPr>
          <p:cNvPr id="152" name="Shape 152"/>
          <p:cNvSpPr txBox="1"/>
          <p:nvPr/>
        </p:nvSpPr>
        <p:spPr>
          <a:xfrm>
            <a:off x="4010575" y="3295975"/>
            <a:ext cx="1428900" cy="534300"/>
          </a:xfrm>
          <a:prstGeom prst="rect">
            <a:avLst/>
          </a:prstGeom>
          <a:noFill/>
          <a:ln>
            <a:noFill/>
          </a:ln>
        </p:spPr>
        <p:txBody>
          <a:bodyPr spcFirstLastPara="1" wrap="square" lIns="91425" tIns="91425" rIns="91425" bIns="91425" anchor="t" anchorCtr="0">
            <a:noAutofit/>
          </a:bodyPr>
          <a:lstStyle/>
          <a:p>
            <a:pPr eaLnBrk="1" fontAlgn="auto" hangingPunct="1">
              <a:spcBef>
                <a:spcPts val="0"/>
              </a:spcBef>
              <a:spcAft>
                <a:spcPts val="0"/>
              </a:spcAft>
              <a:buClr>
                <a:srgbClr val="000000"/>
              </a:buClr>
            </a:pPr>
            <a:r>
              <a:rPr lang="en" sz="1400" kern="0">
                <a:solidFill>
                  <a:srgbClr val="000000"/>
                </a:solidFill>
                <a:latin typeface="Arial"/>
                <a:cs typeface="Arial"/>
                <a:sym typeface="Arial"/>
              </a:rPr>
              <a:t>ResNet-101:</a:t>
            </a:r>
            <a:endParaRPr sz="1400" kern="0">
              <a:solidFill>
                <a:srgbClr val="000000"/>
              </a:solidFill>
              <a:latin typeface="Arial"/>
              <a:cs typeface="Arial"/>
              <a:sym typeface="Arial"/>
            </a:endParaRPr>
          </a:p>
          <a:p>
            <a:pPr eaLnBrk="1" fontAlgn="auto" hangingPunct="1">
              <a:spcBef>
                <a:spcPts val="0"/>
              </a:spcBef>
              <a:spcAft>
                <a:spcPts val="0"/>
              </a:spcAft>
              <a:buClr>
                <a:srgbClr val="000000"/>
              </a:buClr>
            </a:pPr>
            <a:r>
              <a:rPr lang="en" sz="1400" kern="0">
                <a:solidFill>
                  <a:srgbClr val="000000"/>
                </a:solidFill>
                <a:latin typeface="Arial"/>
                <a:cs typeface="Arial"/>
                <a:sym typeface="Arial"/>
              </a:rPr>
              <a:t>64 x 3 x 7 x 7</a:t>
            </a:r>
            <a:endParaRPr sz="1400" kern="0">
              <a:solidFill>
                <a:srgbClr val="000000"/>
              </a:solidFill>
              <a:latin typeface="Arial"/>
              <a:cs typeface="Arial"/>
              <a:sym typeface="Arial"/>
            </a:endParaRPr>
          </a:p>
        </p:txBody>
      </p:sp>
      <p:sp>
        <p:nvSpPr>
          <p:cNvPr id="153" name="Shape 153"/>
          <p:cNvSpPr txBox="1"/>
          <p:nvPr/>
        </p:nvSpPr>
        <p:spPr>
          <a:xfrm>
            <a:off x="5674025" y="3295950"/>
            <a:ext cx="1428900" cy="534300"/>
          </a:xfrm>
          <a:prstGeom prst="rect">
            <a:avLst/>
          </a:prstGeom>
          <a:noFill/>
          <a:ln>
            <a:noFill/>
          </a:ln>
        </p:spPr>
        <p:txBody>
          <a:bodyPr spcFirstLastPara="1" wrap="square" lIns="91425" tIns="91425" rIns="91425" bIns="91425" anchor="t" anchorCtr="0">
            <a:noAutofit/>
          </a:bodyPr>
          <a:lstStyle/>
          <a:p>
            <a:pPr eaLnBrk="1" fontAlgn="auto" hangingPunct="1">
              <a:spcBef>
                <a:spcPts val="0"/>
              </a:spcBef>
              <a:spcAft>
                <a:spcPts val="0"/>
              </a:spcAft>
              <a:buClr>
                <a:srgbClr val="000000"/>
              </a:buClr>
            </a:pPr>
            <a:r>
              <a:rPr lang="en" sz="1400" kern="0">
                <a:solidFill>
                  <a:srgbClr val="000000"/>
                </a:solidFill>
                <a:latin typeface="Arial"/>
                <a:cs typeface="Arial"/>
                <a:sym typeface="Arial"/>
              </a:rPr>
              <a:t>DenseNet-121:</a:t>
            </a:r>
            <a:endParaRPr sz="1400" kern="0">
              <a:solidFill>
                <a:srgbClr val="000000"/>
              </a:solidFill>
              <a:latin typeface="Arial"/>
              <a:cs typeface="Arial"/>
              <a:sym typeface="Arial"/>
            </a:endParaRPr>
          </a:p>
          <a:p>
            <a:pPr eaLnBrk="1" fontAlgn="auto" hangingPunct="1">
              <a:spcBef>
                <a:spcPts val="0"/>
              </a:spcBef>
              <a:spcAft>
                <a:spcPts val="0"/>
              </a:spcAft>
              <a:buClr>
                <a:srgbClr val="000000"/>
              </a:buClr>
            </a:pPr>
            <a:r>
              <a:rPr lang="en" sz="1400" kern="0">
                <a:solidFill>
                  <a:srgbClr val="000000"/>
                </a:solidFill>
                <a:latin typeface="Arial"/>
                <a:cs typeface="Arial"/>
                <a:sym typeface="Arial"/>
              </a:rPr>
              <a:t>64 x 3 x 7 x 7</a:t>
            </a:r>
            <a:endParaRPr sz="1400" kern="0">
              <a:solidFill>
                <a:srgbClr val="000000"/>
              </a:solidFill>
              <a:latin typeface="Arial"/>
              <a:cs typeface="Arial"/>
              <a:sym typeface="Arial"/>
            </a:endParaRPr>
          </a:p>
        </p:txBody>
      </p:sp>
      <p:pic>
        <p:nvPicPr>
          <p:cNvPr id="154" name="Shape 154"/>
          <p:cNvPicPr preferRelativeResize="0"/>
          <p:nvPr/>
        </p:nvPicPr>
        <p:blipFill>
          <a:blip r:embed="rId6">
            <a:alphaModFix/>
          </a:blip>
          <a:stretch>
            <a:fillRect/>
          </a:stretch>
        </p:blipFill>
        <p:spPr>
          <a:xfrm>
            <a:off x="5674027" y="1867050"/>
            <a:ext cx="1428900" cy="1428900"/>
          </a:xfrm>
          <a:prstGeom prst="rect">
            <a:avLst/>
          </a:prstGeom>
          <a:noFill/>
          <a:ln>
            <a:noFill/>
          </a:ln>
        </p:spPr>
      </p:pic>
      <p:sp>
        <p:nvSpPr>
          <p:cNvPr id="155" name="Shape 155"/>
          <p:cNvSpPr txBox="1"/>
          <p:nvPr/>
        </p:nvSpPr>
        <p:spPr>
          <a:xfrm>
            <a:off x="0" y="5036625"/>
            <a:ext cx="3611100" cy="4443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700" kern="0">
                <a:solidFill>
                  <a:srgbClr val="000000"/>
                </a:solidFill>
                <a:latin typeface="Arial"/>
                <a:cs typeface="Arial"/>
                <a:sym typeface="Arial"/>
              </a:rPr>
              <a:t>Krizhevsky, “One weird trick for parallelizing convolutional neural networks”, arXiv 2014</a:t>
            </a:r>
            <a:endParaRPr sz="7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700" kern="0">
                <a:solidFill>
                  <a:srgbClr val="000000"/>
                </a:solidFill>
                <a:latin typeface="Arial"/>
                <a:cs typeface="Arial"/>
                <a:sym typeface="Arial"/>
              </a:rPr>
              <a:t>He et al, “Deep Residual Learning for Image Recognition”, CVPR 2016</a:t>
            </a:r>
            <a:endParaRPr sz="7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700" kern="0">
                <a:solidFill>
                  <a:srgbClr val="000000"/>
                </a:solidFill>
                <a:latin typeface="Arial"/>
                <a:cs typeface="Arial"/>
                <a:sym typeface="Arial"/>
              </a:rPr>
              <a:t>Huang et al, “Densely Connected Convolutional Networks”, CVPR 2017</a:t>
            </a:r>
            <a:endParaRPr sz="700" kern="0">
              <a:solidFill>
                <a:srgbClr val="000000"/>
              </a:solidFill>
              <a:latin typeface="Arial"/>
              <a:cs typeface="Arial"/>
              <a:sym typeface="Arial"/>
            </a:endParaRPr>
          </a:p>
        </p:txBody>
      </p:sp>
      <p:pic>
        <p:nvPicPr>
          <p:cNvPr id="156" name="Shape 156"/>
          <p:cNvPicPr preferRelativeResize="0"/>
          <p:nvPr/>
        </p:nvPicPr>
        <p:blipFill rotWithShape="1">
          <a:blip r:embed="rId7">
            <a:alphaModFix/>
          </a:blip>
          <a:srcRect/>
          <a:stretch/>
        </p:blipFill>
        <p:spPr>
          <a:xfrm rot="-5400000">
            <a:off x="6061275" y="2422179"/>
            <a:ext cx="4143200" cy="1385825"/>
          </a:xfrm>
          <a:prstGeom prst="rect">
            <a:avLst/>
          </a:prstGeom>
          <a:noFill/>
          <a:ln>
            <a:noFill/>
          </a:ln>
        </p:spPr>
      </p:pic>
      <p:sp>
        <p:nvSpPr>
          <p:cNvPr id="157" name="Shape 157"/>
          <p:cNvSpPr/>
          <p:nvPr/>
        </p:nvSpPr>
        <p:spPr>
          <a:xfrm>
            <a:off x="7516675" y="4334025"/>
            <a:ext cx="1353600" cy="5784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15" name="Slide Number Placeholder 4">
            <a:extLst>
              <a:ext uri="{FF2B5EF4-FFF2-40B4-BE49-F238E27FC236}">
                <a16:creationId xmlns:a16="http://schemas.microsoft.com/office/drawing/2014/main" id="{D35D2ECF-F756-9C4D-BCC9-DF8A4809649A}"/>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2689723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a:p>
            <a:endParaRPr lang="en-US" dirty="0"/>
          </a:p>
          <a:p>
            <a:endParaRPr lang="en-US" dirty="0"/>
          </a:p>
          <a:p>
            <a:pPr marL="0" indent="0" algn="ctr">
              <a:buNone/>
            </a:pPr>
            <a:r>
              <a:rPr lang="en-US" sz="4000" dirty="0"/>
              <a:t>Recap from last time</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a:t>
            </a:fld>
            <a:endParaRPr lang="en-US"/>
          </a:p>
        </p:txBody>
      </p:sp>
    </p:spTree>
    <p:extLst>
      <p:ext uri="{BB962C8B-B14F-4D97-AF65-F5344CB8AC3E}">
        <p14:creationId xmlns:p14="http://schemas.microsoft.com/office/powerpoint/2010/main" val="648348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3" name="Shape 163"/>
          <p:cNvPicPr preferRelativeResize="0"/>
          <p:nvPr/>
        </p:nvPicPr>
        <p:blipFill>
          <a:blip r:embed="rId3">
            <a:alphaModFix/>
          </a:blip>
          <a:stretch>
            <a:fillRect/>
          </a:stretch>
        </p:blipFill>
        <p:spPr>
          <a:xfrm>
            <a:off x="2540314" y="985150"/>
            <a:ext cx="1933575" cy="400050"/>
          </a:xfrm>
          <a:prstGeom prst="rect">
            <a:avLst/>
          </a:prstGeom>
          <a:noFill/>
          <a:ln>
            <a:noFill/>
          </a:ln>
        </p:spPr>
      </p:pic>
      <p:pic>
        <p:nvPicPr>
          <p:cNvPr id="164" name="Shape 164"/>
          <p:cNvPicPr preferRelativeResize="0"/>
          <p:nvPr/>
        </p:nvPicPr>
        <p:blipFill>
          <a:blip r:embed="rId4">
            <a:alphaModFix/>
          </a:blip>
          <a:stretch>
            <a:fillRect/>
          </a:stretch>
        </p:blipFill>
        <p:spPr>
          <a:xfrm>
            <a:off x="2540325" y="1473650"/>
            <a:ext cx="4838700" cy="1771650"/>
          </a:xfrm>
          <a:prstGeom prst="rect">
            <a:avLst/>
          </a:prstGeom>
          <a:noFill/>
          <a:ln>
            <a:noFill/>
          </a:ln>
        </p:spPr>
      </p:pic>
      <p:pic>
        <p:nvPicPr>
          <p:cNvPr id="165" name="Shape 165"/>
          <p:cNvPicPr preferRelativeResize="0"/>
          <p:nvPr/>
        </p:nvPicPr>
        <p:blipFill>
          <a:blip r:embed="rId5">
            <a:alphaModFix/>
          </a:blip>
          <a:stretch>
            <a:fillRect/>
          </a:stretch>
        </p:blipFill>
        <p:spPr>
          <a:xfrm>
            <a:off x="2540325" y="3333738"/>
            <a:ext cx="4838700" cy="2102936"/>
          </a:xfrm>
          <a:prstGeom prst="rect">
            <a:avLst/>
          </a:prstGeom>
          <a:noFill/>
          <a:ln>
            <a:noFill/>
          </a:ln>
        </p:spPr>
      </p:pic>
      <p:sp>
        <p:nvSpPr>
          <p:cNvPr id="166" name="Shape 166"/>
          <p:cNvSpPr txBox="1"/>
          <p:nvPr/>
        </p:nvSpPr>
        <p:spPr>
          <a:xfrm>
            <a:off x="105450" y="863925"/>
            <a:ext cx="2139000" cy="5649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000000"/>
                </a:solidFill>
                <a:latin typeface="Arial"/>
                <a:cs typeface="Arial"/>
                <a:sym typeface="Arial"/>
              </a:rPr>
              <a:t>Visualize the </a:t>
            </a:r>
            <a:endParaRPr sz="24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2400" kern="0">
                <a:solidFill>
                  <a:srgbClr val="000000"/>
                </a:solidFill>
                <a:latin typeface="Arial"/>
                <a:cs typeface="Arial"/>
                <a:sym typeface="Arial"/>
              </a:rPr>
              <a:t>filters/kernels </a:t>
            </a:r>
            <a:endParaRPr sz="24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2400" kern="0">
                <a:solidFill>
                  <a:srgbClr val="000000"/>
                </a:solidFill>
                <a:latin typeface="Arial"/>
                <a:cs typeface="Arial"/>
                <a:sym typeface="Arial"/>
              </a:rPr>
              <a:t>(raw weights)</a:t>
            </a:r>
            <a:endParaRPr sz="2400" kern="0">
              <a:solidFill>
                <a:srgbClr val="000000"/>
              </a:solidFill>
              <a:latin typeface="Arial"/>
              <a:cs typeface="Arial"/>
              <a:sym typeface="Arial"/>
            </a:endParaRPr>
          </a:p>
        </p:txBody>
      </p:sp>
      <p:sp>
        <p:nvSpPr>
          <p:cNvPr id="167" name="Shape 167"/>
          <p:cNvSpPr txBox="1"/>
          <p:nvPr/>
        </p:nvSpPr>
        <p:spPr>
          <a:xfrm>
            <a:off x="155250" y="2379725"/>
            <a:ext cx="1898100" cy="11826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800" kern="0">
                <a:solidFill>
                  <a:srgbClr val="000000"/>
                </a:solidFill>
                <a:latin typeface="Arial"/>
                <a:cs typeface="Arial"/>
                <a:sym typeface="Arial"/>
              </a:rPr>
              <a:t>We can visualize filters at higher layers, but not that interesting</a:t>
            </a:r>
            <a:endParaRPr sz="1800" kern="0">
              <a:solidFill>
                <a:srgbClr val="000000"/>
              </a:solidFill>
              <a:latin typeface="Arial"/>
              <a:cs typeface="Arial"/>
              <a:sym typeface="Arial"/>
            </a:endParaRPr>
          </a:p>
          <a:p>
            <a:pPr algn="l" eaLnBrk="1" fontAlgn="auto" hangingPunct="1">
              <a:spcBef>
                <a:spcPts val="0"/>
              </a:spcBef>
              <a:spcAft>
                <a:spcPts val="0"/>
              </a:spcAft>
              <a:buClr>
                <a:srgbClr val="000000"/>
              </a:buClr>
            </a:pPr>
            <a:endParaRPr sz="1800" kern="0">
              <a:solidFill>
                <a:srgbClr val="999999"/>
              </a:solidFill>
              <a:latin typeface="Arial"/>
              <a:cs typeface="Arial"/>
              <a:sym typeface="Arial"/>
            </a:endParaRPr>
          </a:p>
          <a:p>
            <a:pPr algn="l" eaLnBrk="1" fontAlgn="auto" hangingPunct="1">
              <a:spcBef>
                <a:spcPts val="0"/>
              </a:spcBef>
              <a:spcAft>
                <a:spcPts val="0"/>
              </a:spcAft>
              <a:buClr>
                <a:srgbClr val="000000"/>
              </a:buClr>
            </a:pPr>
            <a:r>
              <a:rPr lang="en" sz="1800" kern="0">
                <a:solidFill>
                  <a:srgbClr val="999999"/>
                </a:solidFill>
                <a:latin typeface="Arial"/>
                <a:cs typeface="Arial"/>
                <a:sym typeface="Arial"/>
              </a:rPr>
              <a:t>(these are taken from ConvNetJS CIFAR-10 demo)</a:t>
            </a:r>
            <a:endParaRPr sz="1800" kern="0">
              <a:solidFill>
                <a:srgbClr val="999999"/>
              </a:solidFill>
              <a:latin typeface="Arial"/>
              <a:cs typeface="Arial"/>
              <a:sym typeface="Arial"/>
            </a:endParaRPr>
          </a:p>
        </p:txBody>
      </p:sp>
      <p:sp>
        <p:nvSpPr>
          <p:cNvPr id="168" name="Shape 168"/>
          <p:cNvSpPr txBox="1"/>
          <p:nvPr/>
        </p:nvSpPr>
        <p:spPr>
          <a:xfrm>
            <a:off x="7315450" y="945975"/>
            <a:ext cx="1970100" cy="2484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800" kern="0">
                <a:solidFill>
                  <a:srgbClr val="000000"/>
                </a:solidFill>
                <a:latin typeface="Arial"/>
                <a:cs typeface="Arial"/>
                <a:sym typeface="Arial"/>
              </a:rPr>
              <a:t>layer 1 weights</a:t>
            </a:r>
            <a:endParaRPr sz="1800" kern="0">
              <a:solidFill>
                <a:srgbClr val="000000"/>
              </a:solidFill>
              <a:latin typeface="Arial"/>
              <a:cs typeface="Arial"/>
              <a:sym typeface="Arial"/>
            </a:endParaRPr>
          </a:p>
        </p:txBody>
      </p:sp>
      <p:sp>
        <p:nvSpPr>
          <p:cNvPr id="169" name="Shape 169"/>
          <p:cNvSpPr txBox="1"/>
          <p:nvPr/>
        </p:nvSpPr>
        <p:spPr>
          <a:xfrm>
            <a:off x="7373369" y="2295000"/>
            <a:ext cx="1970100" cy="2484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800" kern="0">
                <a:solidFill>
                  <a:srgbClr val="000000"/>
                </a:solidFill>
                <a:latin typeface="Arial"/>
                <a:cs typeface="Arial"/>
                <a:sym typeface="Arial"/>
              </a:rPr>
              <a:t>layer 2 weights</a:t>
            </a:r>
            <a:endParaRPr sz="1800" kern="0">
              <a:solidFill>
                <a:srgbClr val="000000"/>
              </a:solidFill>
              <a:latin typeface="Arial"/>
              <a:cs typeface="Arial"/>
              <a:sym typeface="Arial"/>
            </a:endParaRPr>
          </a:p>
        </p:txBody>
      </p:sp>
      <p:sp>
        <p:nvSpPr>
          <p:cNvPr id="170" name="Shape 170"/>
          <p:cNvSpPr txBox="1"/>
          <p:nvPr/>
        </p:nvSpPr>
        <p:spPr>
          <a:xfrm>
            <a:off x="7373369" y="4014075"/>
            <a:ext cx="1970100" cy="2484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800" kern="0">
                <a:solidFill>
                  <a:srgbClr val="000000"/>
                </a:solidFill>
                <a:latin typeface="Arial"/>
                <a:cs typeface="Arial"/>
                <a:sym typeface="Arial"/>
              </a:rPr>
              <a:t>layer 3 weights</a:t>
            </a:r>
            <a:endParaRPr sz="1800" kern="0">
              <a:solidFill>
                <a:srgbClr val="000000"/>
              </a:solidFill>
              <a:latin typeface="Arial"/>
              <a:cs typeface="Arial"/>
              <a:sym typeface="Arial"/>
            </a:endParaRPr>
          </a:p>
        </p:txBody>
      </p:sp>
      <p:sp>
        <p:nvSpPr>
          <p:cNvPr id="171" name="Shape 171"/>
          <p:cNvSpPr txBox="1"/>
          <p:nvPr/>
        </p:nvSpPr>
        <p:spPr>
          <a:xfrm>
            <a:off x="7485725" y="1358375"/>
            <a:ext cx="1439700" cy="3471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000000"/>
                </a:solidFill>
                <a:latin typeface="Arial"/>
                <a:cs typeface="Arial"/>
                <a:sym typeface="Arial"/>
              </a:rPr>
              <a:t>16 x 3 x 7 x 7</a:t>
            </a:r>
            <a:endParaRPr sz="1400" kern="0">
              <a:solidFill>
                <a:srgbClr val="000000"/>
              </a:solidFill>
              <a:latin typeface="Arial"/>
              <a:cs typeface="Arial"/>
              <a:sym typeface="Arial"/>
            </a:endParaRPr>
          </a:p>
        </p:txBody>
      </p:sp>
      <p:sp>
        <p:nvSpPr>
          <p:cNvPr id="172" name="Shape 172"/>
          <p:cNvSpPr txBox="1"/>
          <p:nvPr/>
        </p:nvSpPr>
        <p:spPr>
          <a:xfrm>
            <a:off x="7485725" y="2636975"/>
            <a:ext cx="1439700" cy="3471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000000"/>
                </a:solidFill>
                <a:latin typeface="Arial"/>
                <a:cs typeface="Arial"/>
                <a:sym typeface="Arial"/>
              </a:rPr>
              <a:t>20 x 16 x 7 x 7</a:t>
            </a:r>
            <a:endParaRPr sz="1400" kern="0">
              <a:solidFill>
                <a:srgbClr val="000000"/>
              </a:solidFill>
              <a:latin typeface="Arial"/>
              <a:cs typeface="Arial"/>
              <a:sym typeface="Arial"/>
            </a:endParaRPr>
          </a:p>
        </p:txBody>
      </p:sp>
      <p:sp>
        <p:nvSpPr>
          <p:cNvPr id="173" name="Shape 173"/>
          <p:cNvSpPr txBox="1"/>
          <p:nvPr/>
        </p:nvSpPr>
        <p:spPr>
          <a:xfrm>
            <a:off x="7485725" y="4426675"/>
            <a:ext cx="1439700" cy="3471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000000"/>
                </a:solidFill>
                <a:latin typeface="Arial"/>
                <a:cs typeface="Arial"/>
                <a:sym typeface="Arial"/>
              </a:rPr>
              <a:t>20 x 20 x 7 x 7</a:t>
            </a:r>
            <a:endParaRPr sz="1400" kern="0">
              <a:solidFill>
                <a:srgbClr val="000000"/>
              </a:solidFill>
              <a:latin typeface="Arial"/>
              <a:cs typeface="Arial"/>
              <a:sym typeface="Arial"/>
            </a:endParaRPr>
          </a:p>
        </p:txBody>
      </p:sp>
      <p:sp>
        <p:nvSpPr>
          <p:cNvPr id="14" name="Slide Number Placeholder 4">
            <a:extLst>
              <a:ext uri="{FF2B5EF4-FFF2-40B4-BE49-F238E27FC236}">
                <a16:creationId xmlns:a16="http://schemas.microsoft.com/office/drawing/2014/main" id="{5C89B93C-3430-8243-B5C2-18570B15AB7A}"/>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822022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9" name="Shape 179"/>
          <p:cNvPicPr preferRelativeResize="0"/>
          <p:nvPr/>
        </p:nvPicPr>
        <p:blipFill rotWithShape="1">
          <a:blip r:embed="rId3">
            <a:alphaModFix/>
          </a:blip>
          <a:srcRect/>
          <a:stretch/>
        </p:blipFill>
        <p:spPr>
          <a:xfrm rot="-5400000">
            <a:off x="6061275" y="2422179"/>
            <a:ext cx="4143200" cy="1385825"/>
          </a:xfrm>
          <a:prstGeom prst="rect">
            <a:avLst/>
          </a:prstGeom>
          <a:noFill/>
          <a:ln>
            <a:noFill/>
          </a:ln>
        </p:spPr>
      </p:pic>
      <p:sp>
        <p:nvSpPr>
          <p:cNvPr id="180" name="Shape 180"/>
          <p:cNvSpPr/>
          <p:nvPr/>
        </p:nvSpPr>
        <p:spPr>
          <a:xfrm>
            <a:off x="7364275" y="1306700"/>
            <a:ext cx="1353600" cy="2529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181" name="Shape 181"/>
          <p:cNvSpPr txBox="1"/>
          <p:nvPr/>
        </p:nvSpPr>
        <p:spPr>
          <a:xfrm>
            <a:off x="6101175" y="1236350"/>
            <a:ext cx="1177800" cy="3936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800" kern="0">
                <a:solidFill>
                  <a:srgbClr val="000000"/>
                </a:solidFill>
                <a:latin typeface="Arial"/>
                <a:cs typeface="Arial"/>
                <a:sym typeface="Arial"/>
              </a:rPr>
              <a:t>FC7 layer</a:t>
            </a:r>
            <a:endParaRPr sz="1800" kern="0">
              <a:solidFill>
                <a:srgbClr val="000000"/>
              </a:solidFill>
              <a:latin typeface="Arial"/>
              <a:cs typeface="Arial"/>
              <a:sym typeface="Arial"/>
            </a:endParaRPr>
          </a:p>
        </p:txBody>
      </p:sp>
      <p:cxnSp>
        <p:nvCxnSpPr>
          <p:cNvPr id="183" name="Shape 183"/>
          <p:cNvCxnSpPr/>
          <p:nvPr/>
        </p:nvCxnSpPr>
        <p:spPr>
          <a:xfrm flipH="1">
            <a:off x="3011925" y="1557750"/>
            <a:ext cx="2810400" cy="1588200"/>
          </a:xfrm>
          <a:prstGeom prst="straightConnector1">
            <a:avLst/>
          </a:prstGeom>
          <a:noFill/>
          <a:ln w="19050" cap="flat" cmpd="sng">
            <a:solidFill>
              <a:srgbClr val="000000"/>
            </a:solidFill>
            <a:prstDash val="solid"/>
            <a:round/>
            <a:headEnd type="none" w="med" len="med"/>
            <a:tailEnd type="triangle" w="med" len="med"/>
          </a:ln>
        </p:spPr>
      </p:cxnSp>
      <p:sp>
        <p:nvSpPr>
          <p:cNvPr id="184" name="Shape 184"/>
          <p:cNvSpPr txBox="1"/>
          <p:nvPr/>
        </p:nvSpPr>
        <p:spPr>
          <a:xfrm>
            <a:off x="858650" y="3214800"/>
            <a:ext cx="4860300" cy="6252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800" kern="0">
                <a:solidFill>
                  <a:srgbClr val="000000"/>
                </a:solidFill>
                <a:latin typeface="Arial"/>
                <a:cs typeface="Arial"/>
                <a:sym typeface="Arial"/>
              </a:rPr>
              <a:t>4096-dimensional feature vector for an image</a:t>
            </a:r>
            <a:endParaRPr sz="18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1800" kern="0">
                <a:solidFill>
                  <a:srgbClr val="000000"/>
                </a:solidFill>
                <a:latin typeface="Arial"/>
                <a:cs typeface="Arial"/>
                <a:sym typeface="Arial"/>
              </a:rPr>
              <a:t>(layer immediately before the classifier)</a:t>
            </a:r>
            <a:endParaRPr sz="1800" kern="0">
              <a:solidFill>
                <a:srgbClr val="000000"/>
              </a:solidFill>
              <a:latin typeface="Arial"/>
              <a:cs typeface="Arial"/>
              <a:sym typeface="Arial"/>
            </a:endParaRPr>
          </a:p>
          <a:p>
            <a:pPr algn="l" eaLnBrk="1" fontAlgn="auto" hangingPunct="1">
              <a:spcBef>
                <a:spcPts val="0"/>
              </a:spcBef>
              <a:spcAft>
                <a:spcPts val="0"/>
              </a:spcAft>
              <a:buClr>
                <a:srgbClr val="000000"/>
              </a:buClr>
            </a:pPr>
            <a:endParaRPr sz="18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1800" kern="0">
                <a:solidFill>
                  <a:srgbClr val="000000"/>
                </a:solidFill>
                <a:latin typeface="Arial"/>
                <a:cs typeface="Arial"/>
                <a:sym typeface="Arial"/>
              </a:rPr>
              <a:t>Run the network on many images, collect the feature vectors</a:t>
            </a:r>
            <a:endParaRPr sz="1800" kern="0">
              <a:solidFill>
                <a:srgbClr val="000000"/>
              </a:solidFill>
              <a:latin typeface="Arial"/>
              <a:cs typeface="Arial"/>
              <a:sym typeface="Arial"/>
            </a:endParaRPr>
          </a:p>
        </p:txBody>
      </p:sp>
      <p:sp>
        <p:nvSpPr>
          <p:cNvPr id="9" name="Slide Number Placeholder 4">
            <a:extLst>
              <a:ext uri="{FF2B5EF4-FFF2-40B4-BE49-F238E27FC236}">
                <a16:creationId xmlns:a16="http://schemas.microsoft.com/office/drawing/2014/main" id="{8583AFFE-0D39-FD4F-81BB-B6A9E1E8DC36}"/>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
        <p:nvSpPr>
          <p:cNvPr id="10" name="Shape 190">
            <a:extLst>
              <a:ext uri="{FF2B5EF4-FFF2-40B4-BE49-F238E27FC236}">
                <a16:creationId xmlns:a16="http://schemas.microsoft.com/office/drawing/2014/main" id="{C39A604D-F2EC-0A46-B9FB-713FEA246130}"/>
              </a:ext>
            </a:extLst>
          </p:cNvPr>
          <p:cNvSpPr txBox="1">
            <a:spLocks/>
          </p:cNvSpPr>
          <p:nvPr/>
        </p:nvSpPr>
        <p:spPr bwMode="auto">
          <a:xfrm>
            <a:off x="0" y="228600"/>
            <a:ext cx="8229600" cy="857400"/>
          </a:xfrm>
          <a:prstGeom prst="rect">
            <a:avLst/>
          </a:prstGeom>
          <a:noFill/>
          <a:ln w="9525">
            <a:noFill/>
            <a:miter lim="800000"/>
            <a:headEnd/>
            <a:tailEnd/>
          </a:ln>
        </p:spPr>
        <p:txBody>
          <a:bodyPr spcFirstLastPara="1" vert="horz" wrap="square" lIns="91425" tIns="91425" rIns="91425" bIns="91425" numCol="1" anchor="ctr" anchorCtr="0" compatLnSpc="1">
            <a:prstTxWarp prst="textNoShape">
              <a:avLst/>
            </a:prstTxWarp>
            <a:noAutofit/>
          </a:bodyPr>
          <a:lstStyle>
            <a:lvl1pPr lvl="0" algn="ctr" rtl="0" eaLnBrk="0" fontAlgn="base" hangingPunct="0">
              <a:spcBef>
                <a:spcPts val="0"/>
              </a:spcBef>
              <a:spcAft>
                <a:spcPct val="0"/>
              </a:spcAft>
              <a:buSzPct val="100000"/>
              <a:defRPr sz="3000">
                <a:solidFill>
                  <a:schemeClr val="tx1"/>
                </a:solidFill>
                <a:latin typeface="+mj-lt"/>
                <a:ea typeface="+mj-ea"/>
                <a:cs typeface="+mj-cs"/>
              </a:defRPr>
            </a:lvl1pPr>
            <a:lvl2pPr lvl="1"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2pPr>
            <a:lvl3pPr lvl="2"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3pPr>
            <a:lvl4pPr lvl="3"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4pPr>
            <a:lvl5pPr lvl="4"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5pPr>
            <a:lvl6pPr marL="457200" lvl="5"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6pPr>
            <a:lvl7pPr marL="914400" lvl="6"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7pPr>
            <a:lvl8pPr marL="1371600" lvl="7"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8pPr>
            <a:lvl9pPr marL="1828800" lvl="8"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9pPr>
          </a:lstStyle>
          <a:p>
            <a:r>
              <a:rPr lang="en-US" kern="0" dirty="0"/>
              <a:t>Last Layer</a:t>
            </a:r>
          </a:p>
        </p:txBody>
      </p:sp>
    </p:spTree>
    <p:extLst>
      <p:ext uri="{BB962C8B-B14F-4D97-AF65-F5344CB8AC3E}">
        <p14:creationId xmlns:p14="http://schemas.microsoft.com/office/powerpoint/2010/main" val="3248194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90" name="Shape 190"/>
          <p:cNvSpPr txBox="1">
            <a:spLocks noGrp="1"/>
          </p:cNvSpPr>
          <p:nvPr>
            <p:ph type="title"/>
          </p:nvPr>
        </p:nvSpPr>
        <p:spPr>
          <a:xfrm>
            <a:off x="0" y="228600"/>
            <a:ext cx="8229600" cy="857400"/>
          </a:xfrm>
          <a:prstGeom prst="rect">
            <a:avLst/>
          </a:prstGeom>
        </p:spPr>
        <p:txBody>
          <a:bodyPr spcFirstLastPara="1" wrap="square" lIns="91425" tIns="91425" rIns="91425" bIns="91425" anchor="ctr" anchorCtr="0">
            <a:noAutofit/>
          </a:bodyPr>
          <a:lstStyle/>
          <a:p>
            <a:pPr>
              <a:buNone/>
            </a:pPr>
            <a:r>
              <a:rPr lang="en" dirty="0"/>
              <a:t>Last Layer: Nearest Neighbors</a:t>
            </a:r>
            <a:endParaRPr dirty="0"/>
          </a:p>
        </p:txBody>
      </p:sp>
      <p:pic>
        <p:nvPicPr>
          <p:cNvPr id="191" name="Shape 191"/>
          <p:cNvPicPr preferRelativeResize="0"/>
          <p:nvPr/>
        </p:nvPicPr>
        <p:blipFill rotWithShape="1">
          <a:blip r:embed="rId3">
            <a:alphaModFix/>
          </a:blip>
          <a:srcRect/>
          <a:stretch/>
        </p:blipFill>
        <p:spPr>
          <a:xfrm rot="-5400000">
            <a:off x="6061275" y="2422179"/>
            <a:ext cx="4143200" cy="1385825"/>
          </a:xfrm>
          <a:prstGeom prst="rect">
            <a:avLst/>
          </a:prstGeom>
          <a:noFill/>
          <a:ln>
            <a:noFill/>
          </a:ln>
        </p:spPr>
      </p:pic>
      <p:sp>
        <p:nvSpPr>
          <p:cNvPr id="192" name="Shape 192"/>
          <p:cNvSpPr/>
          <p:nvPr/>
        </p:nvSpPr>
        <p:spPr>
          <a:xfrm>
            <a:off x="7364275" y="1306700"/>
            <a:ext cx="1353600" cy="2529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pic>
        <p:nvPicPr>
          <p:cNvPr id="193" name="Shape 193"/>
          <p:cNvPicPr preferRelativeResize="0"/>
          <p:nvPr/>
        </p:nvPicPr>
        <p:blipFill>
          <a:blip r:embed="rId4">
            <a:alphaModFix/>
          </a:blip>
          <a:stretch>
            <a:fillRect/>
          </a:stretch>
        </p:blipFill>
        <p:spPr>
          <a:xfrm>
            <a:off x="2615350" y="2071550"/>
            <a:ext cx="4357600" cy="3115150"/>
          </a:xfrm>
          <a:prstGeom prst="rect">
            <a:avLst/>
          </a:prstGeom>
          <a:noFill/>
          <a:ln>
            <a:noFill/>
          </a:ln>
        </p:spPr>
      </p:pic>
      <p:cxnSp>
        <p:nvCxnSpPr>
          <p:cNvPr id="194" name="Shape 194"/>
          <p:cNvCxnSpPr/>
          <p:nvPr/>
        </p:nvCxnSpPr>
        <p:spPr>
          <a:xfrm>
            <a:off x="3243025" y="2060950"/>
            <a:ext cx="0" cy="3110100"/>
          </a:xfrm>
          <a:prstGeom prst="straightConnector1">
            <a:avLst/>
          </a:prstGeom>
          <a:noFill/>
          <a:ln w="28575" cap="flat" cmpd="sng">
            <a:solidFill>
              <a:srgbClr val="FF0000"/>
            </a:solidFill>
            <a:prstDash val="solid"/>
            <a:round/>
            <a:headEnd type="none" w="med" len="med"/>
            <a:tailEnd type="none" w="med" len="med"/>
          </a:ln>
        </p:spPr>
      </p:cxnSp>
      <p:sp>
        <p:nvSpPr>
          <p:cNvPr id="195" name="Shape 195"/>
          <p:cNvSpPr txBox="1"/>
          <p:nvPr/>
        </p:nvSpPr>
        <p:spPr>
          <a:xfrm>
            <a:off x="2351875" y="1714650"/>
            <a:ext cx="1170000" cy="3606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000000"/>
                </a:solidFill>
                <a:latin typeface="Arial"/>
                <a:cs typeface="Arial"/>
                <a:sym typeface="Arial"/>
              </a:rPr>
              <a:t>Test image</a:t>
            </a:r>
            <a:endParaRPr sz="1400" kern="0">
              <a:solidFill>
                <a:srgbClr val="000000"/>
              </a:solidFill>
              <a:latin typeface="Arial"/>
              <a:cs typeface="Arial"/>
              <a:sym typeface="Arial"/>
            </a:endParaRPr>
          </a:p>
        </p:txBody>
      </p:sp>
      <p:sp>
        <p:nvSpPr>
          <p:cNvPr id="196" name="Shape 196"/>
          <p:cNvSpPr txBox="1"/>
          <p:nvPr/>
        </p:nvSpPr>
        <p:spPr>
          <a:xfrm>
            <a:off x="3404450" y="1689000"/>
            <a:ext cx="3496200" cy="6285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000000"/>
                </a:solidFill>
                <a:latin typeface="Arial"/>
                <a:cs typeface="Arial"/>
                <a:sym typeface="Arial"/>
              </a:rPr>
              <a:t>L2 Nearest neighbors in </a:t>
            </a:r>
            <a:r>
              <a:rPr lang="en" sz="1400" u="sng" kern="0">
                <a:solidFill>
                  <a:srgbClr val="000000"/>
                </a:solidFill>
                <a:latin typeface="Arial"/>
                <a:cs typeface="Arial"/>
                <a:sym typeface="Arial"/>
              </a:rPr>
              <a:t>feature</a:t>
            </a:r>
            <a:r>
              <a:rPr lang="en" sz="1400" kern="0">
                <a:solidFill>
                  <a:srgbClr val="000000"/>
                </a:solidFill>
                <a:latin typeface="Arial"/>
                <a:cs typeface="Arial"/>
                <a:sym typeface="Arial"/>
              </a:rPr>
              <a:t> space</a:t>
            </a:r>
            <a:endParaRPr sz="1400" kern="0">
              <a:solidFill>
                <a:srgbClr val="000000"/>
              </a:solidFill>
              <a:latin typeface="Arial"/>
              <a:cs typeface="Arial"/>
              <a:sym typeface="Arial"/>
            </a:endParaRPr>
          </a:p>
        </p:txBody>
      </p:sp>
      <p:sp>
        <p:nvSpPr>
          <p:cNvPr id="197" name="Shape 197"/>
          <p:cNvSpPr txBox="1"/>
          <p:nvPr/>
        </p:nvSpPr>
        <p:spPr>
          <a:xfrm>
            <a:off x="5788600" y="1236350"/>
            <a:ext cx="1550100" cy="3936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000000"/>
                </a:solidFill>
                <a:latin typeface="Arial"/>
                <a:cs typeface="Arial"/>
                <a:sym typeface="Arial"/>
              </a:rPr>
              <a:t>4096-dim vector</a:t>
            </a:r>
            <a:endParaRPr sz="1400" kern="0">
              <a:solidFill>
                <a:srgbClr val="000000"/>
              </a:solidFill>
              <a:latin typeface="Arial"/>
              <a:cs typeface="Arial"/>
              <a:sym typeface="Arial"/>
            </a:endParaRPr>
          </a:p>
        </p:txBody>
      </p:sp>
      <p:pic>
        <p:nvPicPr>
          <p:cNvPr id="198" name="Shape 198"/>
          <p:cNvPicPr preferRelativeResize="0"/>
          <p:nvPr/>
        </p:nvPicPr>
        <p:blipFill rotWithShape="1">
          <a:blip r:embed="rId5">
            <a:alphaModFix/>
          </a:blip>
          <a:srcRect r="41860" b="49548"/>
          <a:stretch/>
        </p:blipFill>
        <p:spPr>
          <a:xfrm>
            <a:off x="84550" y="2866851"/>
            <a:ext cx="2331426" cy="1663499"/>
          </a:xfrm>
          <a:prstGeom prst="rect">
            <a:avLst/>
          </a:prstGeom>
          <a:noFill/>
          <a:ln>
            <a:noFill/>
          </a:ln>
        </p:spPr>
      </p:pic>
      <p:sp>
        <p:nvSpPr>
          <p:cNvPr id="199" name="Shape 199"/>
          <p:cNvSpPr txBox="1"/>
          <p:nvPr/>
        </p:nvSpPr>
        <p:spPr>
          <a:xfrm>
            <a:off x="170675" y="2347675"/>
            <a:ext cx="2386500" cy="4365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b="1" kern="0">
                <a:solidFill>
                  <a:srgbClr val="000000"/>
                </a:solidFill>
                <a:latin typeface="Arial"/>
                <a:cs typeface="Arial"/>
                <a:sym typeface="Arial"/>
              </a:rPr>
              <a:t>Recall</a:t>
            </a:r>
            <a:r>
              <a:rPr lang="en" sz="1400" kern="0">
                <a:solidFill>
                  <a:srgbClr val="000000"/>
                </a:solidFill>
                <a:latin typeface="Arial"/>
                <a:cs typeface="Arial"/>
                <a:sym typeface="Arial"/>
              </a:rPr>
              <a:t>: Nearest neighbors in </a:t>
            </a:r>
            <a:r>
              <a:rPr lang="en" sz="1400" u="sng" kern="0">
                <a:solidFill>
                  <a:srgbClr val="000000"/>
                </a:solidFill>
                <a:latin typeface="Arial"/>
                <a:cs typeface="Arial"/>
                <a:sym typeface="Arial"/>
              </a:rPr>
              <a:t>pixel</a:t>
            </a:r>
            <a:r>
              <a:rPr lang="en" sz="1400" kern="0">
                <a:solidFill>
                  <a:srgbClr val="000000"/>
                </a:solidFill>
                <a:latin typeface="Arial"/>
                <a:cs typeface="Arial"/>
                <a:sym typeface="Arial"/>
              </a:rPr>
              <a:t> space</a:t>
            </a:r>
            <a:endParaRPr sz="1400" kern="0">
              <a:solidFill>
                <a:srgbClr val="000000"/>
              </a:solidFill>
              <a:latin typeface="Arial"/>
              <a:cs typeface="Arial"/>
              <a:sym typeface="Arial"/>
            </a:endParaRPr>
          </a:p>
        </p:txBody>
      </p:sp>
      <p:sp>
        <p:nvSpPr>
          <p:cNvPr id="200" name="Shape 200"/>
          <p:cNvSpPr txBox="1"/>
          <p:nvPr/>
        </p:nvSpPr>
        <p:spPr>
          <a:xfrm>
            <a:off x="0" y="5174400"/>
            <a:ext cx="4536000" cy="3231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Krizhevsky et al, “ImageNet Classification with Deep Convolutional Neural Networks”, NIPS 2012.</a:t>
            </a:r>
            <a:br>
              <a:rPr lang="en" sz="600" kern="0">
                <a:solidFill>
                  <a:srgbClr val="000000"/>
                </a:solidFill>
                <a:latin typeface="Arial"/>
                <a:cs typeface="Arial"/>
                <a:sym typeface="Arial"/>
              </a:rPr>
            </a:br>
            <a:r>
              <a:rPr lang="en" sz="600" kern="0">
                <a:solidFill>
                  <a:srgbClr val="000000"/>
                </a:solidFill>
                <a:latin typeface="Arial"/>
                <a:cs typeface="Arial"/>
                <a:sym typeface="Arial"/>
              </a:rPr>
              <a:t>Figures reproduced with permission.</a:t>
            </a:r>
            <a:endParaRPr sz="600" kern="0">
              <a:solidFill>
                <a:srgbClr val="000000"/>
              </a:solidFill>
              <a:latin typeface="Arial"/>
              <a:cs typeface="Arial"/>
              <a:sym typeface="Arial"/>
            </a:endParaRPr>
          </a:p>
        </p:txBody>
      </p:sp>
      <p:sp>
        <p:nvSpPr>
          <p:cNvPr id="14" name="Slide Number Placeholder 4">
            <a:extLst>
              <a:ext uri="{FF2B5EF4-FFF2-40B4-BE49-F238E27FC236}">
                <a16:creationId xmlns:a16="http://schemas.microsoft.com/office/drawing/2014/main" id="{3697C869-E1CF-5449-9489-5567F6DCE74A}"/>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38391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6" name="Shape 206"/>
          <p:cNvSpPr txBox="1">
            <a:spLocks noGrp="1"/>
          </p:cNvSpPr>
          <p:nvPr>
            <p:ph type="title"/>
          </p:nvPr>
        </p:nvSpPr>
        <p:spPr>
          <a:xfrm>
            <a:off x="0" y="228600"/>
            <a:ext cx="8229600" cy="857400"/>
          </a:xfrm>
          <a:prstGeom prst="rect">
            <a:avLst/>
          </a:prstGeom>
        </p:spPr>
        <p:txBody>
          <a:bodyPr spcFirstLastPara="1" wrap="square" lIns="91425" tIns="91425" rIns="91425" bIns="91425" anchor="ctr" anchorCtr="0">
            <a:noAutofit/>
          </a:bodyPr>
          <a:lstStyle/>
          <a:p>
            <a:pPr>
              <a:buNone/>
            </a:pPr>
            <a:r>
              <a:rPr lang="en" dirty="0"/>
              <a:t>Last Layer: Dimensionality Reduction</a:t>
            </a:r>
            <a:endParaRPr dirty="0"/>
          </a:p>
        </p:txBody>
      </p:sp>
      <p:pic>
        <p:nvPicPr>
          <p:cNvPr id="207" name="Shape 207"/>
          <p:cNvPicPr preferRelativeResize="0"/>
          <p:nvPr/>
        </p:nvPicPr>
        <p:blipFill rotWithShape="1">
          <a:blip r:embed="rId3">
            <a:alphaModFix/>
          </a:blip>
          <a:srcRect/>
          <a:stretch/>
        </p:blipFill>
        <p:spPr>
          <a:xfrm rot="-5400000">
            <a:off x="6061275" y="2422179"/>
            <a:ext cx="4143200" cy="1385825"/>
          </a:xfrm>
          <a:prstGeom prst="rect">
            <a:avLst/>
          </a:prstGeom>
          <a:noFill/>
          <a:ln>
            <a:noFill/>
          </a:ln>
        </p:spPr>
      </p:pic>
      <p:sp>
        <p:nvSpPr>
          <p:cNvPr id="208" name="Shape 208"/>
          <p:cNvSpPr/>
          <p:nvPr/>
        </p:nvSpPr>
        <p:spPr>
          <a:xfrm>
            <a:off x="7364275" y="1306700"/>
            <a:ext cx="1353600" cy="2529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09" name="Shape 209"/>
          <p:cNvSpPr txBox="1"/>
          <p:nvPr/>
        </p:nvSpPr>
        <p:spPr>
          <a:xfrm>
            <a:off x="0" y="5160625"/>
            <a:ext cx="4536000" cy="3369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Van der Maaten and Hinton, “Visualizing Data using t-SNE”, JMLR 2008</a:t>
            </a:r>
            <a:endParaRPr sz="6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Figure copyright Laurens van der Maaten and Geoff Hinton, 2008. Reproduced with permission.</a:t>
            </a:r>
            <a:endParaRPr sz="600" kern="0">
              <a:solidFill>
                <a:srgbClr val="000000"/>
              </a:solidFill>
              <a:latin typeface="Arial"/>
              <a:cs typeface="Arial"/>
              <a:sym typeface="Arial"/>
            </a:endParaRPr>
          </a:p>
        </p:txBody>
      </p:sp>
      <p:sp>
        <p:nvSpPr>
          <p:cNvPr id="210" name="Shape 210"/>
          <p:cNvSpPr txBox="1"/>
          <p:nvPr/>
        </p:nvSpPr>
        <p:spPr>
          <a:xfrm>
            <a:off x="118800" y="1988625"/>
            <a:ext cx="3368400" cy="27690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800" kern="0">
                <a:solidFill>
                  <a:srgbClr val="000000"/>
                </a:solidFill>
                <a:latin typeface="Arial"/>
                <a:cs typeface="Arial"/>
                <a:sym typeface="Arial"/>
              </a:rPr>
              <a:t>Visualize the “space” of FC7 feature vectors by reducing dimensionality of vectors from 4096 to 2 dimensions</a:t>
            </a:r>
            <a:endParaRPr sz="1800" kern="0">
              <a:solidFill>
                <a:srgbClr val="000000"/>
              </a:solidFill>
              <a:latin typeface="Arial"/>
              <a:cs typeface="Arial"/>
              <a:sym typeface="Arial"/>
            </a:endParaRPr>
          </a:p>
          <a:p>
            <a:pPr algn="l" eaLnBrk="1" fontAlgn="auto" hangingPunct="1">
              <a:spcBef>
                <a:spcPts val="0"/>
              </a:spcBef>
              <a:spcAft>
                <a:spcPts val="0"/>
              </a:spcAft>
              <a:buClr>
                <a:srgbClr val="000000"/>
              </a:buClr>
            </a:pPr>
            <a:endParaRPr sz="18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1800" kern="0">
                <a:solidFill>
                  <a:srgbClr val="000000"/>
                </a:solidFill>
                <a:latin typeface="Arial"/>
                <a:cs typeface="Arial"/>
                <a:sym typeface="Arial"/>
              </a:rPr>
              <a:t>Simple algorithm: Principal Component Analysis (PCA)</a:t>
            </a:r>
            <a:endParaRPr sz="1800" kern="0">
              <a:solidFill>
                <a:srgbClr val="000000"/>
              </a:solidFill>
              <a:latin typeface="Arial"/>
              <a:cs typeface="Arial"/>
              <a:sym typeface="Arial"/>
            </a:endParaRPr>
          </a:p>
          <a:p>
            <a:pPr algn="l" eaLnBrk="1" fontAlgn="auto" hangingPunct="1">
              <a:spcBef>
                <a:spcPts val="0"/>
              </a:spcBef>
              <a:spcAft>
                <a:spcPts val="0"/>
              </a:spcAft>
              <a:buClr>
                <a:srgbClr val="000000"/>
              </a:buClr>
            </a:pPr>
            <a:endParaRPr sz="18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1800" kern="0">
                <a:solidFill>
                  <a:srgbClr val="000000"/>
                </a:solidFill>
                <a:latin typeface="Arial"/>
                <a:cs typeface="Arial"/>
                <a:sym typeface="Arial"/>
              </a:rPr>
              <a:t>More complex: </a:t>
            </a:r>
            <a:r>
              <a:rPr lang="en" sz="1800" b="1" kern="0">
                <a:solidFill>
                  <a:srgbClr val="000000"/>
                </a:solidFill>
                <a:latin typeface="Arial"/>
                <a:cs typeface="Arial"/>
                <a:sym typeface="Arial"/>
              </a:rPr>
              <a:t>t-SNE</a:t>
            </a:r>
            <a:endParaRPr sz="1800" b="1" kern="0">
              <a:solidFill>
                <a:srgbClr val="000000"/>
              </a:solidFill>
              <a:latin typeface="Arial"/>
              <a:cs typeface="Arial"/>
              <a:sym typeface="Arial"/>
            </a:endParaRPr>
          </a:p>
        </p:txBody>
      </p:sp>
      <p:pic>
        <p:nvPicPr>
          <p:cNvPr id="211" name="Shape 211"/>
          <p:cNvPicPr preferRelativeResize="0"/>
          <p:nvPr/>
        </p:nvPicPr>
        <p:blipFill>
          <a:blip r:embed="rId4">
            <a:alphaModFix/>
          </a:blip>
          <a:stretch>
            <a:fillRect/>
          </a:stretch>
        </p:blipFill>
        <p:spPr>
          <a:xfrm>
            <a:off x="3638076" y="1527600"/>
            <a:ext cx="3575317" cy="3907750"/>
          </a:xfrm>
          <a:prstGeom prst="rect">
            <a:avLst/>
          </a:prstGeom>
          <a:noFill/>
          <a:ln>
            <a:noFill/>
          </a:ln>
        </p:spPr>
      </p:pic>
      <p:sp>
        <p:nvSpPr>
          <p:cNvPr id="9" name="Slide Number Placeholder 4">
            <a:extLst>
              <a:ext uri="{FF2B5EF4-FFF2-40B4-BE49-F238E27FC236}">
                <a16:creationId xmlns:a16="http://schemas.microsoft.com/office/drawing/2014/main" id="{42BC1B30-6D2C-324F-95FA-001847A556CF}"/>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432078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7" name="Shape 217"/>
          <p:cNvSpPr txBox="1">
            <a:spLocks noGrp="1"/>
          </p:cNvSpPr>
          <p:nvPr>
            <p:ph type="title"/>
          </p:nvPr>
        </p:nvSpPr>
        <p:spPr>
          <a:xfrm>
            <a:off x="0" y="228600"/>
            <a:ext cx="8229600" cy="857400"/>
          </a:xfrm>
          <a:prstGeom prst="rect">
            <a:avLst/>
          </a:prstGeom>
        </p:spPr>
        <p:txBody>
          <a:bodyPr spcFirstLastPara="1" wrap="square" lIns="91425" tIns="91425" rIns="91425" bIns="91425" anchor="ctr" anchorCtr="0">
            <a:noAutofit/>
          </a:bodyPr>
          <a:lstStyle/>
          <a:p>
            <a:pPr>
              <a:buNone/>
            </a:pPr>
            <a:r>
              <a:rPr lang="en"/>
              <a:t>Last Layer: Dimensionality Reduction</a:t>
            </a:r>
            <a:endParaRPr/>
          </a:p>
        </p:txBody>
      </p:sp>
      <p:pic>
        <p:nvPicPr>
          <p:cNvPr id="218" name="Shape 218"/>
          <p:cNvPicPr preferRelativeResize="0"/>
          <p:nvPr/>
        </p:nvPicPr>
        <p:blipFill rotWithShape="1">
          <a:blip r:embed="rId3">
            <a:alphaModFix/>
          </a:blip>
          <a:srcRect/>
          <a:stretch/>
        </p:blipFill>
        <p:spPr>
          <a:xfrm rot="-5400000">
            <a:off x="6061275" y="2422179"/>
            <a:ext cx="4143200" cy="1385825"/>
          </a:xfrm>
          <a:prstGeom prst="rect">
            <a:avLst/>
          </a:prstGeom>
          <a:noFill/>
          <a:ln>
            <a:noFill/>
          </a:ln>
        </p:spPr>
      </p:pic>
      <p:sp>
        <p:nvSpPr>
          <p:cNvPr id="219" name="Shape 219"/>
          <p:cNvSpPr/>
          <p:nvPr/>
        </p:nvSpPr>
        <p:spPr>
          <a:xfrm>
            <a:off x="7364275" y="1306700"/>
            <a:ext cx="1353600" cy="2529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20" name="Shape 220"/>
          <p:cNvSpPr txBox="1"/>
          <p:nvPr/>
        </p:nvSpPr>
        <p:spPr>
          <a:xfrm>
            <a:off x="0" y="5077950"/>
            <a:ext cx="4536000" cy="4194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Van der Maaten and Hinton, “Visualizing Data using t-SNE”, JMLR 2008</a:t>
            </a:r>
            <a:endParaRPr sz="6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Krizhevsky et al, “ImageNet Classification with Deep Convolutional Neural Networks”, NIPS 2012.</a:t>
            </a:r>
            <a:br>
              <a:rPr lang="en" sz="600" kern="0">
                <a:solidFill>
                  <a:srgbClr val="000000"/>
                </a:solidFill>
                <a:latin typeface="Arial"/>
                <a:cs typeface="Arial"/>
                <a:sym typeface="Arial"/>
              </a:rPr>
            </a:br>
            <a:r>
              <a:rPr lang="en" sz="600" kern="0">
                <a:solidFill>
                  <a:srgbClr val="000000"/>
                </a:solidFill>
                <a:latin typeface="Arial"/>
                <a:cs typeface="Arial"/>
                <a:sym typeface="Arial"/>
              </a:rPr>
              <a:t>Figure reproduced with permission.</a:t>
            </a:r>
            <a:endParaRPr sz="600" kern="0">
              <a:solidFill>
                <a:srgbClr val="000000"/>
              </a:solidFill>
              <a:latin typeface="Arial"/>
              <a:cs typeface="Arial"/>
              <a:sym typeface="Arial"/>
            </a:endParaRPr>
          </a:p>
        </p:txBody>
      </p:sp>
      <p:pic>
        <p:nvPicPr>
          <p:cNvPr id="221" name="Shape 221"/>
          <p:cNvPicPr preferRelativeResize="0"/>
          <p:nvPr/>
        </p:nvPicPr>
        <p:blipFill>
          <a:blip r:embed="rId4">
            <a:alphaModFix/>
          </a:blip>
          <a:stretch>
            <a:fillRect/>
          </a:stretch>
        </p:blipFill>
        <p:spPr>
          <a:xfrm>
            <a:off x="171151" y="1632951"/>
            <a:ext cx="3390825" cy="3390825"/>
          </a:xfrm>
          <a:prstGeom prst="rect">
            <a:avLst/>
          </a:prstGeom>
          <a:noFill/>
          <a:ln>
            <a:noFill/>
          </a:ln>
        </p:spPr>
      </p:pic>
      <p:pic>
        <p:nvPicPr>
          <p:cNvPr id="222" name="Shape 222"/>
          <p:cNvPicPr preferRelativeResize="0"/>
          <p:nvPr/>
        </p:nvPicPr>
        <p:blipFill>
          <a:blip r:embed="rId5">
            <a:alphaModFix/>
          </a:blip>
          <a:stretch>
            <a:fillRect/>
          </a:stretch>
        </p:blipFill>
        <p:spPr>
          <a:xfrm>
            <a:off x="3805550" y="1623662"/>
            <a:ext cx="3390826" cy="3409400"/>
          </a:xfrm>
          <a:prstGeom prst="rect">
            <a:avLst/>
          </a:prstGeom>
          <a:noFill/>
          <a:ln>
            <a:noFill/>
          </a:ln>
        </p:spPr>
      </p:pic>
      <p:sp>
        <p:nvSpPr>
          <p:cNvPr id="223" name="Shape 223"/>
          <p:cNvSpPr txBox="1"/>
          <p:nvPr/>
        </p:nvSpPr>
        <p:spPr>
          <a:xfrm>
            <a:off x="3600775" y="5082288"/>
            <a:ext cx="4308300" cy="393600"/>
          </a:xfrm>
          <a:prstGeom prst="rect">
            <a:avLst/>
          </a:prstGeom>
          <a:no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r>
              <a:rPr lang="en" kern="0">
                <a:solidFill>
                  <a:srgbClr val="000000"/>
                </a:solidFill>
                <a:latin typeface="Arial"/>
                <a:cs typeface="Arial"/>
                <a:sym typeface="Arial"/>
              </a:rPr>
              <a:t>See high-resolution versions at  </a:t>
            </a:r>
            <a:endParaRPr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u="sng" kern="0">
                <a:solidFill>
                  <a:srgbClr val="1155CC"/>
                </a:solidFill>
                <a:latin typeface="Arial"/>
                <a:cs typeface="Arial"/>
                <a:sym typeface="Arial"/>
                <a:hlinkClick r:id="rId6"/>
              </a:rPr>
              <a:t>http://cs.stanford.edu/people/karpathy/cnnembed/</a:t>
            </a:r>
            <a:r>
              <a:rPr lang="en" kern="0">
                <a:solidFill>
                  <a:srgbClr val="000000"/>
                </a:solidFill>
                <a:latin typeface="Arial"/>
                <a:cs typeface="Arial"/>
                <a:sym typeface="Arial"/>
              </a:rPr>
              <a:t> </a:t>
            </a:r>
            <a:endParaRPr kern="0">
              <a:solidFill>
                <a:srgbClr val="000000"/>
              </a:solidFill>
              <a:latin typeface="Arial"/>
              <a:cs typeface="Arial"/>
              <a:sym typeface="Arial"/>
            </a:endParaRPr>
          </a:p>
        </p:txBody>
      </p:sp>
      <p:sp>
        <p:nvSpPr>
          <p:cNvPr id="10" name="Slide Number Placeholder 4">
            <a:extLst>
              <a:ext uri="{FF2B5EF4-FFF2-40B4-BE49-F238E27FC236}">
                <a16:creationId xmlns:a16="http://schemas.microsoft.com/office/drawing/2014/main" id="{6E378C3E-50B5-244A-A198-923DC4A45096}"/>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2986444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30" name="Shape 230"/>
          <p:cNvSpPr txBox="1">
            <a:spLocks noGrp="1"/>
          </p:cNvSpPr>
          <p:nvPr>
            <p:ph type="title"/>
          </p:nvPr>
        </p:nvSpPr>
        <p:spPr>
          <a:xfrm>
            <a:off x="0" y="228600"/>
            <a:ext cx="8229600" cy="857400"/>
          </a:xfrm>
          <a:prstGeom prst="rect">
            <a:avLst/>
          </a:prstGeom>
        </p:spPr>
        <p:txBody>
          <a:bodyPr spcFirstLastPara="1" wrap="square" lIns="91425" tIns="91425" rIns="91425" bIns="91425" anchor="ctr" anchorCtr="0">
            <a:noAutofit/>
          </a:bodyPr>
          <a:lstStyle/>
          <a:p>
            <a:pPr>
              <a:buNone/>
            </a:pPr>
            <a:r>
              <a:rPr lang="en" dirty="0"/>
              <a:t>Visualizing Activations</a:t>
            </a:r>
            <a:endParaRPr dirty="0"/>
          </a:p>
        </p:txBody>
      </p:sp>
      <p:sp>
        <p:nvSpPr>
          <p:cNvPr id="231" name="Shape 231"/>
          <p:cNvSpPr txBox="1"/>
          <p:nvPr/>
        </p:nvSpPr>
        <p:spPr>
          <a:xfrm>
            <a:off x="25975" y="6584700"/>
            <a:ext cx="3744600" cy="3495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600" kern="0" dirty="0" err="1">
                <a:solidFill>
                  <a:srgbClr val="000000"/>
                </a:solidFill>
                <a:latin typeface="Arial"/>
                <a:cs typeface="Arial"/>
                <a:sym typeface="Arial"/>
              </a:rPr>
              <a:t>Yosinski</a:t>
            </a:r>
            <a:r>
              <a:rPr lang="en" sz="600" kern="0" dirty="0">
                <a:solidFill>
                  <a:srgbClr val="000000"/>
                </a:solidFill>
                <a:latin typeface="Arial"/>
                <a:cs typeface="Arial"/>
                <a:sym typeface="Arial"/>
              </a:rPr>
              <a:t> et al, “Understanding Neural Networks Through Deep Visualization”, ICML DL Workshop 2014.</a:t>
            </a:r>
            <a:endParaRPr sz="600" kern="0" dirty="0">
              <a:solidFill>
                <a:srgbClr val="000000"/>
              </a:solidFill>
              <a:latin typeface="Arial"/>
              <a:cs typeface="Arial"/>
              <a:sym typeface="Arial"/>
            </a:endParaRPr>
          </a:p>
          <a:p>
            <a:pPr algn="l" eaLnBrk="1" fontAlgn="auto" hangingPunct="1">
              <a:spcBef>
                <a:spcPts val="0"/>
              </a:spcBef>
              <a:spcAft>
                <a:spcPts val="0"/>
              </a:spcAft>
              <a:buClr>
                <a:srgbClr val="000000"/>
              </a:buClr>
            </a:pPr>
            <a:r>
              <a:rPr lang="en" sz="600" kern="0" dirty="0">
                <a:solidFill>
                  <a:srgbClr val="000000"/>
                </a:solidFill>
                <a:latin typeface="Arial"/>
                <a:cs typeface="Arial"/>
                <a:sym typeface="Arial"/>
              </a:rPr>
              <a:t>Figure copyright Jason </a:t>
            </a:r>
            <a:r>
              <a:rPr lang="en" sz="600" kern="0" dirty="0" err="1">
                <a:solidFill>
                  <a:srgbClr val="000000"/>
                </a:solidFill>
                <a:latin typeface="Arial"/>
                <a:cs typeface="Arial"/>
                <a:sym typeface="Arial"/>
              </a:rPr>
              <a:t>Yosinski</a:t>
            </a:r>
            <a:r>
              <a:rPr lang="en" sz="600" kern="0" dirty="0">
                <a:solidFill>
                  <a:srgbClr val="000000"/>
                </a:solidFill>
                <a:latin typeface="Arial"/>
                <a:cs typeface="Arial"/>
                <a:sym typeface="Arial"/>
              </a:rPr>
              <a:t>, 2014. Reproduced with permission.</a:t>
            </a:r>
            <a:endParaRPr sz="600" kern="0" dirty="0">
              <a:solidFill>
                <a:srgbClr val="000000"/>
              </a:solidFill>
              <a:latin typeface="Arial"/>
              <a:cs typeface="Arial"/>
              <a:sym typeface="Arial"/>
            </a:endParaRPr>
          </a:p>
        </p:txBody>
      </p:sp>
      <p:pic>
        <p:nvPicPr>
          <p:cNvPr id="1026" name="Picture 2" descr="DeepVis Toolbox Screenshot bus">
            <a:extLst>
              <a:ext uri="{FF2B5EF4-FFF2-40B4-BE49-F238E27FC236}">
                <a16:creationId xmlns:a16="http://schemas.microsoft.com/office/drawing/2014/main" id="{085F6A27-FDEE-4447-BB86-B35C9805D3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 y="883909"/>
            <a:ext cx="9144529" cy="5669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373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9" name="Shape 239"/>
          <p:cNvSpPr txBox="1">
            <a:spLocks noGrp="1"/>
          </p:cNvSpPr>
          <p:nvPr>
            <p:ph type="title"/>
          </p:nvPr>
        </p:nvSpPr>
        <p:spPr>
          <a:xfrm>
            <a:off x="0" y="228600"/>
            <a:ext cx="9211200" cy="857400"/>
          </a:xfrm>
          <a:prstGeom prst="rect">
            <a:avLst/>
          </a:prstGeom>
        </p:spPr>
        <p:txBody>
          <a:bodyPr spcFirstLastPara="1" wrap="square" lIns="91425" tIns="91425" rIns="91425" bIns="91425" anchor="ctr" anchorCtr="0">
            <a:noAutofit/>
          </a:bodyPr>
          <a:lstStyle/>
          <a:p>
            <a:pPr>
              <a:buNone/>
            </a:pPr>
            <a:r>
              <a:rPr lang="en"/>
              <a:t>Maximally Activating Patches</a:t>
            </a:r>
            <a:endParaRPr/>
          </a:p>
        </p:txBody>
      </p:sp>
      <p:pic>
        <p:nvPicPr>
          <p:cNvPr id="238" name="Shape 238"/>
          <p:cNvPicPr preferRelativeResize="0"/>
          <p:nvPr/>
        </p:nvPicPr>
        <p:blipFill>
          <a:blip r:embed="rId3">
            <a:alphaModFix/>
          </a:blip>
          <a:stretch>
            <a:fillRect/>
          </a:stretch>
        </p:blipFill>
        <p:spPr>
          <a:xfrm>
            <a:off x="5515400" y="1048774"/>
            <a:ext cx="3304850" cy="2013222"/>
          </a:xfrm>
          <a:prstGeom prst="rect">
            <a:avLst/>
          </a:prstGeom>
          <a:noFill/>
          <a:ln>
            <a:noFill/>
          </a:ln>
        </p:spPr>
      </p:pic>
      <p:pic>
        <p:nvPicPr>
          <p:cNvPr id="240" name="Shape 240"/>
          <p:cNvPicPr preferRelativeResize="0"/>
          <p:nvPr/>
        </p:nvPicPr>
        <p:blipFill>
          <a:blip r:embed="rId4">
            <a:alphaModFix/>
          </a:blip>
          <a:stretch>
            <a:fillRect/>
          </a:stretch>
        </p:blipFill>
        <p:spPr>
          <a:xfrm>
            <a:off x="5536688" y="3151261"/>
            <a:ext cx="3262287" cy="1988723"/>
          </a:xfrm>
          <a:prstGeom prst="rect">
            <a:avLst/>
          </a:prstGeom>
          <a:noFill/>
          <a:ln>
            <a:noFill/>
          </a:ln>
        </p:spPr>
      </p:pic>
      <p:pic>
        <p:nvPicPr>
          <p:cNvPr id="241" name="Shape 241"/>
          <p:cNvPicPr preferRelativeResize="0"/>
          <p:nvPr/>
        </p:nvPicPr>
        <p:blipFill>
          <a:blip r:embed="rId5">
            <a:alphaModFix/>
          </a:blip>
          <a:stretch>
            <a:fillRect/>
          </a:stretch>
        </p:blipFill>
        <p:spPr>
          <a:xfrm>
            <a:off x="255700" y="1730325"/>
            <a:ext cx="1338676" cy="1338676"/>
          </a:xfrm>
          <a:prstGeom prst="rect">
            <a:avLst/>
          </a:prstGeom>
          <a:noFill/>
          <a:ln>
            <a:noFill/>
          </a:ln>
        </p:spPr>
      </p:pic>
      <p:pic>
        <p:nvPicPr>
          <p:cNvPr id="242" name="Shape 242"/>
          <p:cNvPicPr preferRelativeResize="0"/>
          <p:nvPr/>
        </p:nvPicPr>
        <p:blipFill rotWithShape="1">
          <a:blip r:embed="rId6">
            <a:alphaModFix/>
          </a:blip>
          <a:srcRect/>
          <a:stretch/>
        </p:blipFill>
        <p:spPr>
          <a:xfrm>
            <a:off x="1680450" y="1918262"/>
            <a:ext cx="3091720" cy="1034112"/>
          </a:xfrm>
          <a:prstGeom prst="rect">
            <a:avLst/>
          </a:prstGeom>
          <a:noFill/>
          <a:ln>
            <a:noFill/>
          </a:ln>
        </p:spPr>
      </p:pic>
      <p:cxnSp>
        <p:nvCxnSpPr>
          <p:cNvPr id="243" name="Shape 243"/>
          <p:cNvCxnSpPr/>
          <p:nvPr/>
        </p:nvCxnSpPr>
        <p:spPr>
          <a:xfrm rot="10800000">
            <a:off x="3874586" y="2616220"/>
            <a:ext cx="0" cy="578700"/>
          </a:xfrm>
          <a:prstGeom prst="straightConnector1">
            <a:avLst/>
          </a:prstGeom>
          <a:noFill/>
          <a:ln w="19050" cap="flat" cmpd="sng">
            <a:solidFill>
              <a:srgbClr val="FF0000"/>
            </a:solidFill>
            <a:prstDash val="solid"/>
            <a:round/>
            <a:headEnd type="none" w="med" len="med"/>
            <a:tailEnd type="triangle" w="med" len="med"/>
          </a:ln>
        </p:spPr>
      </p:cxnSp>
      <p:sp>
        <p:nvSpPr>
          <p:cNvPr id="244" name="Shape 244"/>
          <p:cNvSpPr txBox="1"/>
          <p:nvPr/>
        </p:nvSpPr>
        <p:spPr>
          <a:xfrm>
            <a:off x="524350" y="3223575"/>
            <a:ext cx="3489900" cy="17304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000000"/>
                </a:solidFill>
                <a:latin typeface="Arial"/>
                <a:cs typeface="Arial"/>
                <a:sym typeface="Arial"/>
              </a:rPr>
              <a:t>Pick a layer and a channel; e.g. conv5 is 128 x 13 x 13, pick channel 17/128</a:t>
            </a:r>
            <a:endParaRPr sz="1400" kern="0">
              <a:solidFill>
                <a:srgbClr val="000000"/>
              </a:solidFill>
              <a:latin typeface="Arial"/>
              <a:cs typeface="Arial"/>
              <a:sym typeface="Arial"/>
            </a:endParaRPr>
          </a:p>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1400" kern="0">
                <a:solidFill>
                  <a:srgbClr val="000000"/>
                </a:solidFill>
                <a:latin typeface="Arial"/>
                <a:cs typeface="Arial"/>
                <a:sym typeface="Arial"/>
              </a:rPr>
              <a:t>Run many images through the network, record values of chosen channel</a:t>
            </a:r>
            <a:endParaRPr sz="1400" kern="0">
              <a:solidFill>
                <a:srgbClr val="000000"/>
              </a:solidFill>
              <a:latin typeface="Arial"/>
              <a:cs typeface="Arial"/>
              <a:sym typeface="Arial"/>
            </a:endParaRPr>
          </a:p>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1400" kern="0">
                <a:solidFill>
                  <a:srgbClr val="000000"/>
                </a:solidFill>
                <a:latin typeface="Arial"/>
                <a:cs typeface="Arial"/>
                <a:sym typeface="Arial"/>
              </a:rPr>
              <a:t>Visualize image patches that correspond to maximal activations</a:t>
            </a:r>
            <a:endParaRPr sz="1400" kern="0">
              <a:solidFill>
                <a:srgbClr val="000000"/>
              </a:solidFill>
              <a:latin typeface="Arial"/>
              <a:cs typeface="Arial"/>
              <a:sym typeface="Arial"/>
            </a:endParaRPr>
          </a:p>
        </p:txBody>
      </p:sp>
      <p:sp>
        <p:nvSpPr>
          <p:cNvPr id="245" name="Shape 245"/>
          <p:cNvSpPr txBox="1"/>
          <p:nvPr/>
        </p:nvSpPr>
        <p:spPr>
          <a:xfrm>
            <a:off x="5362409" y="5084387"/>
            <a:ext cx="3753300" cy="3660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Springenberg et al, “Striving for Simplicity: The All Convolutional Net”, ICLR Workshop 2015</a:t>
            </a:r>
            <a:endParaRPr sz="6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Figure copyright Jost Tobias Springenberg, Alexey Dosovitskiy, Thomas Brox, Martin Riedmiller, 2015; reproduced with permission.</a:t>
            </a:r>
            <a:endParaRPr sz="600" kern="0">
              <a:solidFill>
                <a:srgbClr val="000000"/>
              </a:solidFill>
              <a:latin typeface="Arial"/>
              <a:cs typeface="Arial"/>
              <a:sym typeface="Arial"/>
            </a:endParaRPr>
          </a:p>
        </p:txBody>
      </p:sp>
      <p:sp>
        <p:nvSpPr>
          <p:cNvPr id="11" name="Slide Number Placeholder 4">
            <a:extLst>
              <a:ext uri="{FF2B5EF4-FFF2-40B4-BE49-F238E27FC236}">
                <a16:creationId xmlns:a16="http://schemas.microsoft.com/office/drawing/2014/main" id="{9C5FFB7A-D6EF-B64A-9E14-8262EF5CA323}"/>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5163164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for Today</a:t>
            </a:r>
          </a:p>
        </p:txBody>
      </p:sp>
      <p:sp>
        <p:nvSpPr>
          <p:cNvPr id="3" name="Content Placeholder 2"/>
          <p:cNvSpPr>
            <a:spLocks noGrp="1"/>
          </p:cNvSpPr>
          <p:nvPr>
            <p:ph idx="1"/>
          </p:nvPr>
        </p:nvSpPr>
        <p:spPr/>
        <p:txBody>
          <a:bodyPr/>
          <a:lstStyle/>
          <a:p>
            <a:r>
              <a:rPr lang="en-US" dirty="0"/>
              <a:t>Visualizing CNNs</a:t>
            </a:r>
          </a:p>
          <a:p>
            <a:pPr lvl="1"/>
            <a:r>
              <a:rPr lang="en-US" dirty="0"/>
              <a:t>Visualizing filters</a:t>
            </a:r>
          </a:p>
          <a:p>
            <a:pPr lvl="1"/>
            <a:r>
              <a:rPr lang="en-US" dirty="0"/>
              <a:t>Last layer embeddings</a:t>
            </a:r>
          </a:p>
          <a:p>
            <a:pPr lvl="1"/>
            <a:r>
              <a:rPr lang="en-US" dirty="0"/>
              <a:t>Visualizing activations</a:t>
            </a:r>
          </a:p>
          <a:p>
            <a:pPr lvl="1"/>
            <a:r>
              <a:rPr lang="en-US" dirty="0"/>
              <a:t>Maximally activating patches</a:t>
            </a:r>
          </a:p>
          <a:p>
            <a:pPr lvl="1"/>
            <a:r>
              <a:rPr lang="en-US" dirty="0"/>
              <a:t>Occlusion maps</a:t>
            </a:r>
          </a:p>
          <a:p>
            <a:pPr lvl="1"/>
            <a:r>
              <a:rPr lang="en-US" dirty="0"/>
              <a:t>Salient or “important” pixels</a:t>
            </a:r>
          </a:p>
          <a:p>
            <a:pPr lvl="2"/>
            <a:r>
              <a:rPr lang="en-US" dirty="0"/>
              <a:t>Gradient-based visualizations</a:t>
            </a:r>
          </a:p>
          <a:p>
            <a:pPr lvl="1"/>
            <a:r>
              <a:rPr lang="en-US" dirty="0"/>
              <a:t>How to evaluate visualizations?</a:t>
            </a:r>
          </a:p>
          <a:p>
            <a:pPr lvl="1"/>
            <a:r>
              <a:rPr lang="en-US" dirty="0"/>
              <a:t>Creating “prototypical” images for a class</a:t>
            </a:r>
          </a:p>
          <a:p>
            <a:pPr lvl="1"/>
            <a:r>
              <a:rPr lang="en-US" dirty="0"/>
              <a:t>Creating adversarial images</a:t>
            </a:r>
          </a:p>
          <a:p>
            <a:pPr lvl="1"/>
            <a:r>
              <a:rPr lang="en-US" dirty="0"/>
              <a:t>Deep dream</a:t>
            </a:r>
          </a:p>
          <a:p>
            <a:pPr lvl="1"/>
            <a:r>
              <a:rPr lang="en-US" dirty="0"/>
              <a:t>Feature inversion</a:t>
            </a:r>
          </a:p>
          <a:p>
            <a:pPr lvl="1"/>
            <a:endParaRPr lang="en-US" dirty="0"/>
          </a:p>
          <a:p>
            <a:pPr lvl="1"/>
            <a:endParaRPr lang="en-US" dirty="0"/>
          </a:p>
          <a:p>
            <a:pPr lvl="1"/>
            <a:endParaRPr lang="en-US" dirty="0"/>
          </a:p>
          <a:p>
            <a:pPr lvl="1"/>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27</a:t>
            </a:fld>
            <a:endParaRPr lang="en-US"/>
          </a:p>
        </p:txBody>
      </p:sp>
    </p:spTree>
    <p:extLst>
      <p:ext uri="{BB962C8B-B14F-4D97-AF65-F5344CB8AC3E}">
        <p14:creationId xmlns:p14="http://schemas.microsoft.com/office/powerpoint/2010/main" val="29173857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Autofit/>
          </a:bodyPr>
          <a:lstStyle/>
          <a:p>
            <a:r>
              <a:rPr lang="en-US" dirty="0"/>
              <a:t>Visual Explanations</a:t>
            </a:r>
          </a:p>
        </p:txBody>
      </p:sp>
      <p:sp>
        <p:nvSpPr>
          <p:cNvPr id="3" name="Content Placeholder 2"/>
          <p:cNvSpPr>
            <a:spLocks noGrp="1"/>
          </p:cNvSpPr>
          <p:nvPr>
            <p:ph idx="1"/>
          </p:nvPr>
        </p:nvSpPr>
        <p:spPr>
          <a:xfrm>
            <a:off x="609600" y="1143000"/>
            <a:ext cx="7924800" cy="5257800"/>
          </a:xfrm>
        </p:spPr>
        <p:txBody>
          <a:bodyPr>
            <a:normAutofit/>
          </a:bodyPr>
          <a:lstStyle/>
          <a:p>
            <a:pPr algn="ctr"/>
            <a:endParaRPr lang="en-US" sz="2800" i="1" dirty="0"/>
          </a:p>
          <a:p>
            <a:pPr marL="0" indent="0" algn="ctr">
              <a:buNone/>
            </a:pPr>
            <a:endParaRPr lang="en-US" sz="2800" i="1" dirty="0"/>
          </a:p>
          <a:p>
            <a:pPr marL="0" indent="0" algn="ctr">
              <a:buNone/>
            </a:pPr>
            <a:endParaRPr lang="en-US" sz="2800" i="1" dirty="0"/>
          </a:p>
          <a:p>
            <a:pPr marL="0" indent="0" algn="ctr">
              <a:buNone/>
            </a:pPr>
            <a:r>
              <a:rPr lang="en-US" sz="2800" i="1" dirty="0"/>
              <a:t>Where does an intelligent system </a:t>
            </a:r>
            <a:br>
              <a:rPr lang="en-US" sz="2800" i="1" dirty="0"/>
            </a:br>
            <a:r>
              <a:rPr lang="en-US" sz="2800" i="1" dirty="0"/>
              <a:t>“look” to make its predictions?</a:t>
            </a:r>
          </a:p>
          <a:p>
            <a:pPr algn="ctr"/>
            <a:endParaRPr lang="en-US" sz="2800"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28</a:t>
            </a:fld>
            <a:endParaRPr lang="en-US"/>
          </a:p>
        </p:txBody>
      </p:sp>
    </p:spTree>
    <p:extLst>
      <p:ext uri="{BB962C8B-B14F-4D97-AF65-F5344CB8AC3E}">
        <p14:creationId xmlns:p14="http://schemas.microsoft.com/office/powerpoint/2010/main" val="31550149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1" name="Shape 251"/>
          <p:cNvSpPr txBox="1">
            <a:spLocks noGrp="1"/>
          </p:cNvSpPr>
          <p:nvPr>
            <p:ph type="title"/>
          </p:nvPr>
        </p:nvSpPr>
        <p:spPr>
          <a:xfrm>
            <a:off x="255700" y="228600"/>
            <a:ext cx="7974000" cy="857400"/>
          </a:xfrm>
          <a:prstGeom prst="rect">
            <a:avLst/>
          </a:prstGeom>
        </p:spPr>
        <p:txBody>
          <a:bodyPr spcFirstLastPara="1" wrap="square" lIns="91425" tIns="91425" rIns="91425" bIns="91425" anchor="ctr" anchorCtr="0">
            <a:noAutofit/>
          </a:bodyPr>
          <a:lstStyle/>
          <a:p>
            <a:pPr>
              <a:buNone/>
            </a:pPr>
            <a:r>
              <a:rPr lang="en" dirty="0"/>
              <a:t>Which pixels matter: Occlusion Maps</a:t>
            </a:r>
            <a:endParaRPr dirty="0"/>
          </a:p>
        </p:txBody>
      </p:sp>
      <p:pic>
        <p:nvPicPr>
          <p:cNvPr id="252" name="Shape 252"/>
          <p:cNvPicPr preferRelativeResize="0"/>
          <p:nvPr/>
        </p:nvPicPr>
        <p:blipFill>
          <a:blip r:embed="rId3">
            <a:alphaModFix/>
          </a:blip>
          <a:stretch>
            <a:fillRect/>
          </a:stretch>
        </p:blipFill>
        <p:spPr>
          <a:xfrm>
            <a:off x="421251" y="2545839"/>
            <a:ext cx="1105401" cy="1105401"/>
          </a:xfrm>
          <a:prstGeom prst="rect">
            <a:avLst/>
          </a:prstGeom>
          <a:noFill/>
          <a:ln>
            <a:noFill/>
          </a:ln>
        </p:spPr>
      </p:pic>
      <p:pic>
        <p:nvPicPr>
          <p:cNvPr id="253" name="Shape 253"/>
          <p:cNvPicPr preferRelativeResize="0"/>
          <p:nvPr/>
        </p:nvPicPr>
        <p:blipFill rotWithShape="1">
          <a:blip r:embed="rId4">
            <a:alphaModFix/>
          </a:blip>
          <a:srcRect/>
          <a:stretch/>
        </p:blipFill>
        <p:spPr>
          <a:xfrm>
            <a:off x="1690200" y="2545828"/>
            <a:ext cx="3304850" cy="1105409"/>
          </a:xfrm>
          <a:prstGeom prst="rect">
            <a:avLst/>
          </a:prstGeom>
          <a:noFill/>
          <a:ln>
            <a:noFill/>
          </a:ln>
        </p:spPr>
      </p:pic>
      <p:sp>
        <p:nvSpPr>
          <p:cNvPr id="254" name="Shape 254"/>
          <p:cNvSpPr txBox="1"/>
          <p:nvPr/>
        </p:nvSpPr>
        <p:spPr>
          <a:xfrm>
            <a:off x="214250" y="1871500"/>
            <a:ext cx="4255500" cy="6021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000000"/>
                </a:solidFill>
                <a:latin typeface="Arial"/>
                <a:cs typeface="Arial"/>
                <a:sym typeface="Arial"/>
              </a:rPr>
              <a:t>Mask part of the image before feeding to CNN, check how much predicted probabilities change</a:t>
            </a:r>
            <a:endParaRPr sz="1400" kern="0">
              <a:solidFill>
                <a:srgbClr val="000000"/>
              </a:solidFill>
              <a:latin typeface="Arial"/>
              <a:cs typeface="Arial"/>
              <a:sym typeface="Arial"/>
            </a:endParaRPr>
          </a:p>
        </p:txBody>
      </p:sp>
      <p:sp>
        <p:nvSpPr>
          <p:cNvPr id="255" name="Shape 255"/>
          <p:cNvSpPr txBox="1"/>
          <p:nvPr/>
        </p:nvSpPr>
        <p:spPr>
          <a:xfrm>
            <a:off x="32125" y="5109425"/>
            <a:ext cx="3172800" cy="3471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800" kern="0">
                <a:solidFill>
                  <a:srgbClr val="000000"/>
                </a:solidFill>
                <a:latin typeface="Arial"/>
                <a:cs typeface="Arial"/>
                <a:sym typeface="Arial"/>
              </a:rPr>
              <a:t>Zeiler and Fergus, “Visualizing and Understanding Convolutional Networks”, ECCV 2014</a:t>
            </a:r>
            <a:endParaRPr sz="800" kern="0">
              <a:solidFill>
                <a:srgbClr val="000000"/>
              </a:solidFill>
              <a:latin typeface="Arial"/>
              <a:cs typeface="Arial"/>
              <a:sym typeface="Arial"/>
            </a:endParaRPr>
          </a:p>
        </p:txBody>
      </p:sp>
      <p:sp>
        <p:nvSpPr>
          <p:cNvPr id="256" name="Shape 256"/>
          <p:cNvSpPr txBox="1"/>
          <p:nvPr/>
        </p:nvSpPr>
        <p:spPr>
          <a:xfrm>
            <a:off x="3971900" y="5015225"/>
            <a:ext cx="1502700" cy="4413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600" u="sng" kern="0">
                <a:solidFill>
                  <a:srgbClr val="999999"/>
                </a:solidFill>
                <a:latin typeface="Arial"/>
                <a:cs typeface="Arial"/>
                <a:sym typeface="Arial"/>
                <a:hlinkClick r:id="rId5"/>
              </a:rPr>
              <a:t>Boat image</a:t>
            </a:r>
            <a:r>
              <a:rPr lang="en" sz="600" kern="0">
                <a:solidFill>
                  <a:srgbClr val="999999"/>
                </a:solidFill>
                <a:latin typeface="Arial"/>
                <a:cs typeface="Arial"/>
                <a:sym typeface="Arial"/>
              </a:rPr>
              <a:t> is </a:t>
            </a:r>
            <a:r>
              <a:rPr lang="en" sz="600" u="sng" kern="0">
                <a:solidFill>
                  <a:srgbClr val="999999"/>
                </a:solidFill>
                <a:latin typeface="Arial"/>
                <a:cs typeface="Arial"/>
                <a:sym typeface="Arial"/>
                <a:hlinkClick r:id="rId6"/>
              </a:rPr>
              <a:t>CC0 public domain</a:t>
            </a:r>
            <a:endParaRPr sz="600" kern="0">
              <a:solidFill>
                <a:srgbClr val="999999"/>
              </a:solidFill>
              <a:latin typeface="Arial"/>
              <a:cs typeface="Arial"/>
              <a:sym typeface="Arial"/>
            </a:endParaRPr>
          </a:p>
          <a:p>
            <a:pPr algn="l" eaLnBrk="1" fontAlgn="auto" hangingPunct="1">
              <a:spcBef>
                <a:spcPts val="0"/>
              </a:spcBef>
              <a:spcAft>
                <a:spcPts val="0"/>
              </a:spcAft>
              <a:buClr>
                <a:srgbClr val="000000"/>
              </a:buClr>
            </a:pPr>
            <a:r>
              <a:rPr lang="en" sz="600" u="sng" kern="0">
                <a:solidFill>
                  <a:srgbClr val="999999"/>
                </a:solidFill>
                <a:latin typeface="Arial"/>
                <a:cs typeface="Arial"/>
                <a:sym typeface="Arial"/>
                <a:hlinkClick r:id="rId7"/>
              </a:rPr>
              <a:t>Elephant image</a:t>
            </a:r>
            <a:r>
              <a:rPr lang="en" sz="600" kern="0">
                <a:solidFill>
                  <a:srgbClr val="999999"/>
                </a:solidFill>
                <a:latin typeface="Arial"/>
                <a:cs typeface="Arial"/>
                <a:sym typeface="Arial"/>
              </a:rPr>
              <a:t> is </a:t>
            </a:r>
            <a:r>
              <a:rPr lang="en" sz="600" u="sng" kern="0">
                <a:solidFill>
                  <a:srgbClr val="999999"/>
                </a:solidFill>
                <a:latin typeface="Arial"/>
                <a:cs typeface="Arial"/>
                <a:sym typeface="Arial"/>
                <a:hlinkClick r:id="rId6"/>
              </a:rPr>
              <a:t>CC0 public domain</a:t>
            </a:r>
            <a:endParaRPr sz="600" kern="0">
              <a:solidFill>
                <a:srgbClr val="999999"/>
              </a:solidFill>
              <a:latin typeface="Arial"/>
              <a:cs typeface="Arial"/>
              <a:sym typeface="Arial"/>
            </a:endParaRPr>
          </a:p>
          <a:p>
            <a:pPr algn="l" eaLnBrk="1" fontAlgn="auto" hangingPunct="1">
              <a:spcBef>
                <a:spcPts val="0"/>
              </a:spcBef>
              <a:spcAft>
                <a:spcPts val="0"/>
              </a:spcAft>
              <a:buClr>
                <a:srgbClr val="000000"/>
              </a:buClr>
            </a:pPr>
            <a:r>
              <a:rPr lang="en" sz="600" u="sng" kern="0">
                <a:solidFill>
                  <a:srgbClr val="999999"/>
                </a:solidFill>
                <a:latin typeface="Arial"/>
                <a:cs typeface="Arial"/>
                <a:sym typeface="Arial"/>
                <a:hlinkClick r:id="rId8"/>
              </a:rPr>
              <a:t>Go-Karts image</a:t>
            </a:r>
            <a:r>
              <a:rPr lang="en" sz="600" kern="0">
                <a:solidFill>
                  <a:srgbClr val="999999"/>
                </a:solidFill>
                <a:latin typeface="Arial"/>
                <a:cs typeface="Arial"/>
                <a:sym typeface="Arial"/>
              </a:rPr>
              <a:t> is</a:t>
            </a:r>
            <a:r>
              <a:rPr lang="en" sz="600" u="sng" kern="0">
                <a:solidFill>
                  <a:srgbClr val="999999"/>
                </a:solidFill>
                <a:latin typeface="Arial"/>
                <a:cs typeface="Arial"/>
                <a:sym typeface="Arial"/>
                <a:hlinkClick r:id="rId6"/>
              </a:rPr>
              <a:t> CC0 public domain</a:t>
            </a:r>
            <a:endParaRPr sz="600" kern="0">
              <a:solidFill>
                <a:srgbClr val="999999"/>
              </a:solidFill>
              <a:latin typeface="Arial"/>
              <a:cs typeface="Arial"/>
              <a:sym typeface="Arial"/>
            </a:endParaRPr>
          </a:p>
        </p:txBody>
      </p:sp>
      <p:pic>
        <p:nvPicPr>
          <p:cNvPr id="257" name="Shape 257"/>
          <p:cNvPicPr preferRelativeResize="0"/>
          <p:nvPr/>
        </p:nvPicPr>
        <p:blipFill>
          <a:blip r:embed="rId3">
            <a:alphaModFix/>
          </a:blip>
          <a:stretch>
            <a:fillRect/>
          </a:stretch>
        </p:blipFill>
        <p:spPr>
          <a:xfrm>
            <a:off x="421251" y="3837589"/>
            <a:ext cx="1105401" cy="1105401"/>
          </a:xfrm>
          <a:prstGeom prst="rect">
            <a:avLst/>
          </a:prstGeom>
          <a:noFill/>
          <a:ln>
            <a:noFill/>
          </a:ln>
        </p:spPr>
      </p:pic>
      <p:pic>
        <p:nvPicPr>
          <p:cNvPr id="258" name="Shape 258"/>
          <p:cNvPicPr preferRelativeResize="0"/>
          <p:nvPr/>
        </p:nvPicPr>
        <p:blipFill rotWithShape="1">
          <a:blip r:embed="rId4">
            <a:alphaModFix/>
          </a:blip>
          <a:srcRect/>
          <a:stretch/>
        </p:blipFill>
        <p:spPr>
          <a:xfrm>
            <a:off x="1690200" y="3837578"/>
            <a:ext cx="3304850" cy="1105409"/>
          </a:xfrm>
          <a:prstGeom prst="rect">
            <a:avLst/>
          </a:prstGeom>
          <a:noFill/>
          <a:ln>
            <a:noFill/>
          </a:ln>
        </p:spPr>
      </p:pic>
      <p:sp>
        <p:nvSpPr>
          <p:cNvPr id="259" name="Shape 259"/>
          <p:cNvSpPr/>
          <p:nvPr/>
        </p:nvSpPr>
        <p:spPr>
          <a:xfrm>
            <a:off x="1110825" y="3232200"/>
            <a:ext cx="348600" cy="393600"/>
          </a:xfrm>
          <a:prstGeom prst="rect">
            <a:avLst/>
          </a:prstGeom>
          <a:solidFill>
            <a:schemeClr val="lt2"/>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60" name="Shape 260"/>
          <p:cNvSpPr txBox="1"/>
          <p:nvPr/>
        </p:nvSpPr>
        <p:spPr>
          <a:xfrm>
            <a:off x="5158600" y="2771400"/>
            <a:ext cx="1782000" cy="4608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000000"/>
                </a:solidFill>
                <a:latin typeface="Arial"/>
                <a:cs typeface="Arial"/>
                <a:sym typeface="Arial"/>
              </a:rPr>
              <a:t>P(elephant) = 0.95</a:t>
            </a:r>
            <a:endParaRPr sz="1400" kern="0">
              <a:solidFill>
                <a:srgbClr val="000000"/>
              </a:solidFill>
              <a:latin typeface="Arial"/>
              <a:cs typeface="Arial"/>
              <a:sym typeface="Arial"/>
            </a:endParaRPr>
          </a:p>
        </p:txBody>
      </p:sp>
      <p:sp>
        <p:nvSpPr>
          <p:cNvPr id="261" name="Shape 261"/>
          <p:cNvSpPr txBox="1"/>
          <p:nvPr/>
        </p:nvSpPr>
        <p:spPr>
          <a:xfrm>
            <a:off x="5158600" y="4066800"/>
            <a:ext cx="1782000" cy="4608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000000"/>
                </a:solidFill>
                <a:latin typeface="Arial"/>
                <a:cs typeface="Arial"/>
                <a:sym typeface="Arial"/>
              </a:rPr>
              <a:t>P(elephant) = 0.75</a:t>
            </a:r>
            <a:endParaRPr sz="1400" kern="0">
              <a:solidFill>
                <a:srgbClr val="000000"/>
              </a:solidFill>
              <a:latin typeface="Arial"/>
              <a:cs typeface="Arial"/>
              <a:sym typeface="Arial"/>
            </a:endParaRPr>
          </a:p>
        </p:txBody>
      </p:sp>
      <p:sp>
        <p:nvSpPr>
          <p:cNvPr id="262" name="Shape 262"/>
          <p:cNvSpPr/>
          <p:nvPr/>
        </p:nvSpPr>
        <p:spPr>
          <a:xfrm>
            <a:off x="669200" y="3998100"/>
            <a:ext cx="348600" cy="393600"/>
          </a:xfrm>
          <a:prstGeom prst="rect">
            <a:avLst/>
          </a:prstGeom>
          <a:solidFill>
            <a:schemeClr val="lt2"/>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15" name="Slide Number Placeholder 4">
            <a:extLst>
              <a:ext uri="{FF2B5EF4-FFF2-40B4-BE49-F238E27FC236}">
                <a16:creationId xmlns:a16="http://schemas.microsoft.com/office/drawing/2014/main" id="{14773680-EDB3-FA4C-8C77-EC8D4BDDCDA5}"/>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423316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1" name="Shape 551"/>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Learnable Upsampling: Transpose Convolution</a:t>
            </a:r>
          </a:p>
        </p:txBody>
      </p:sp>
      <p:sp>
        <p:nvSpPr>
          <p:cNvPr id="552" name="Shape 552"/>
          <p:cNvSpPr txBox="1"/>
          <p:nvPr/>
        </p:nvSpPr>
        <p:spPr>
          <a:xfrm>
            <a:off x="2029325" y="1844425"/>
            <a:ext cx="5358900" cy="360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Recall: </a:t>
            </a:r>
            <a:r>
              <a:rPr lang="en" sz="1800" kern="0">
                <a:solidFill>
                  <a:srgbClr val="000000"/>
                </a:solidFill>
                <a:latin typeface="Arial"/>
                <a:ea typeface="Arial"/>
                <a:cs typeface="Arial"/>
                <a:sym typeface="Arial"/>
              </a:rPr>
              <a:t>Normal 3 x 3 convolution, stride 1 pad 1</a:t>
            </a:r>
          </a:p>
        </p:txBody>
      </p:sp>
      <p:graphicFrame>
        <p:nvGraphicFramePr>
          <p:cNvPr id="553" name="Shape 553"/>
          <p:cNvGraphicFramePr/>
          <p:nvPr/>
        </p:nvGraphicFramePr>
        <p:xfrm>
          <a:off x="1562100" y="2895600"/>
          <a:ext cx="1531400" cy="15848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tblGrid>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0"/>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1"/>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2"/>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extLst>
                  <a:ext uri="{0D108BD9-81ED-4DB2-BD59-A6C34878D82A}">
                    <a16:rowId xmlns:a16="http://schemas.microsoft.com/office/drawing/2014/main" val="10003"/>
                  </a:ext>
                </a:extLst>
              </a:tr>
            </a:tbl>
          </a:graphicData>
        </a:graphic>
      </p:graphicFrame>
      <p:graphicFrame>
        <p:nvGraphicFramePr>
          <p:cNvPr id="554" name="Shape 554"/>
          <p:cNvGraphicFramePr/>
          <p:nvPr/>
        </p:nvGraphicFramePr>
        <p:xfrm>
          <a:off x="4927600" y="2877825"/>
          <a:ext cx="1531400" cy="15848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tblGrid>
              <a:tr h="348975">
                <a:tc>
                  <a:txBody>
                    <a:bodyPr/>
                    <a:lstStyle/>
                    <a:p>
                      <a:pPr lvl="0" rtl="0">
                        <a:spcBef>
                          <a:spcPts val="0"/>
                        </a:spcBef>
                        <a:buNone/>
                      </a:pPr>
                      <a:endParaRPr sz="1400"/>
                    </a:p>
                  </a:txBody>
                  <a:tcPr marL="91425" marR="91425" marT="91425" marB="91425">
                    <a:solidFill>
                      <a:srgbClr val="F4CCCC"/>
                    </a:solidFill>
                  </a:tcPr>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0"/>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1"/>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2"/>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extLst>
                  <a:ext uri="{0D108BD9-81ED-4DB2-BD59-A6C34878D82A}">
                    <a16:rowId xmlns:a16="http://schemas.microsoft.com/office/drawing/2014/main" val="10003"/>
                  </a:ext>
                </a:extLst>
              </a:tr>
            </a:tbl>
          </a:graphicData>
        </a:graphic>
      </p:graphicFrame>
      <p:sp>
        <p:nvSpPr>
          <p:cNvPr id="555" name="Shape 555"/>
          <p:cNvSpPr/>
          <p:nvPr/>
        </p:nvSpPr>
        <p:spPr>
          <a:xfrm>
            <a:off x="1175600" y="2542446"/>
            <a:ext cx="1153800" cy="1086600"/>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56" name="Shape 556"/>
          <p:cNvSpPr txBox="1"/>
          <p:nvPr/>
        </p:nvSpPr>
        <p:spPr>
          <a:xfrm>
            <a:off x="1562050" y="45014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Input: 4 x 4</a:t>
            </a:r>
          </a:p>
        </p:txBody>
      </p:sp>
      <p:sp>
        <p:nvSpPr>
          <p:cNvPr id="557" name="Shape 557"/>
          <p:cNvSpPr txBox="1"/>
          <p:nvPr/>
        </p:nvSpPr>
        <p:spPr>
          <a:xfrm>
            <a:off x="4927550" y="45014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Output: 4 x 4</a:t>
            </a:r>
          </a:p>
        </p:txBody>
      </p:sp>
      <p:cxnSp>
        <p:nvCxnSpPr>
          <p:cNvPr id="558" name="Shape 558"/>
          <p:cNvCxnSpPr/>
          <p:nvPr/>
        </p:nvCxnSpPr>
        <p:spPr>
          <a:xfrm>
            <a:off x="3308475" y="3103600"/>
            <a:ext cx="1452900" cy="0"/>
          </a:xfrm>
          <a:prstGeom prst="straightConnector1">
            <a:avLst/>
          </a:prstGeom>
          <a:noFill/>
          <a:ln w="28575" cap="flat" cmpd="sng">
            <a:solidFill>
              <a:srgbClr val="666666"/>
            </a:solidFill>
            <a:prstDash val="solid"/>
            <a:round/>
            <a:headEnd type="none" w="lg" len="lg"/>
            <a:tailEnd type="triangle" w="lg" len="lg"/>
          </a:ln>
        </p:spPr>
      </p:cxnSp>
      <p:sp>
        <p:nvSpPr>
          <p:cNvPr id="559" name="Shape 559"/>
          <p:cNvSpPr txBox="1"/>
          <p:nvPr/>
        </p:nvSpPr>
        <p:spPr>
          <a:xfrm>
            <a:off x="3360475" y="3207575"/>
            <a:ext cx="1294200" cy="744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Dot product between filter and input</a:t>
            </a:r>
          </a:p>
        </p:txBody>
      </p:sp>
      <p:sp>
        <p:nvSpPr>
          <p:cNvPr id="1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6D23600B-E5B6-4E11-B633-DD0AB42EE59A}"/>
                  </a:ext>
                </a:extLst>
              </p14:cNvPr>
              <p14:cNvContentPartPr/>
              <p14:nvPr/>
            </p14:nvContentPartPr>
            <p14:xfrm>
              <a:off x="1204200" y="2228760"/>
              <a:ext cx="5018400" cy="2958120"/>
            </p14:xfrm>
          </p:contentPart>
        </mc:Choice>
        <mc:Fallback xmlns="">
          <p:pic>
            <p:nvPicPr>
              <p:cNvPr id="2" name="Ink 1">
                <a:extLst>
                  <a:ext uri="{FF2B5EF4-FFF2-40B4-BE49-F238E27FC236}">
                    <a16:creationId xmlns:a16="http://schemas.microsoft.com/office/drawing/2014/main" id="{6D23600B-E5B6-4E11-B633-DD0AB42EE59A}"/>
                  </a:ext>
                </a:extLst>
              </p:cNvPr>
              <p:cNvPicPr/>
              <p:nvPr/>
            </p:nvPicPr>
            <p:blipFill>
              <a:blip r:embed="rId4"/>
              <a:stretch>
                <a:fillRect/>
              </a:stretch>
            </p:blipFill>
            <p:spPr>
              <a:xfrm>
                <a:off x="1194840" y="2219400"/>
                <a:ext cx="5037120" cy="2976840"/>
              </a:xfrm>
              <a:prstGeom prst="rect">
                <a:avLst/>
              </a:prstGeom>
            </p:spPr>
          </p:pic>
        </mc:Fallback>
      </mc:AlternateContent>
    </p:spTree>
    <p:extLst>
      <p:ext uri="{BB962C8B-B14F-4D97-AF65-F5344CB8AC3E}">
        <p14:creationId xmlns:p14="http://schemas.microsoft.com/office/powerpoint/2010/main" val="27014168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9" name="Shape 269"/>
          <p:cNvPicPr preferRelativeResize="0"/>
          <p:nvPr/>
        </p:nvPicPr>
        <p:blipFill rotWithShape="1">
          <a:blip r:embed="rId3">
            <a:alphaModFix/>
          </a:blip>
          <a:srcRect b="9763"/>
          <a:stretch/>
        </p:blipFill>
        <p:spPr>
          <a:xfrm>
            <a:off x="4985300" y="3998413"/>
            <a:ext cx="3877800" cy="1458100"/>
          </a:xfrm>
          <a:prstGeom prst="rect">
            <a:avLst/>
          </a:prstGeom>
          <a:noFill/>
          <a:ln>
            <a:noFill/>
          </a:ln>
        </p:spPr>
      </p:pic>
      <p:pic>
        <p:nvPicPr>
          <p:cNvPr id="270" name="Shape 270"/>
          <p:cNvPicPr preferRelativeResize="0"/>
          <p:nvPr/>
        </p:nvPicPr>
        <p:blipFill rotWithShape="1">
          <a:blip r:embed="rId4">
            <a:alphaModFix/>
          </a:blip>
          <a:srcRect b="9090"/>
          <a:stretch/>
        </p:blipFill>
        <p:spPr>
          <a:xfrm>
            <a:off x="4985301" y="2581451"/>
            <a:ext cx="3784749" cy="1433575"/>
          </a:xfrm>
          <a:prstGeom prst="rect">
            <a:avLst/>
          </a:prstGeom>
          <a:noFill/>
          <a:ln>
            <a:noFill/>
          </a:ln>
        </p:spPr>
      </p:pic>
      <p:pic>
        <p:nvPicPr>
          <p:cNvPr id="271" name="Shape 271"/>
          <p:cNvPicPr preferRelativeResize="0"/>
          <p:nvPr/>
        </p:nvPicPr>
        <p:blipFill rotWithShape="1">
          <a:blip r:embed="rId5">
            <a:alphaModFix/>
          </a:blip>
          <a:srcRect b="10176"/>
          <a:stretch/>
        </p:blipFill>
        <p:spPr>
          <a:xfrm>
            <a:off x="4894876" y="961876"/>
            <a:ext cx="4016799" cy="1503325"/>
          </a:xfrm>
          <a:prstGeom prst="rect">
            <a:avLst/>
          </a:prstGeom>
          <a:noFill/>
          <a:ln>
            <a:noFill/>
          </a:ln>
        </p:spPr>
      </p:pic>
      <p:sp>
        <p:nvSpPr>
          <p:cNvPr id="272" name="Shape 272"/>
          <p:cNvSpPr txBox="1"/>
          <p:nvPr/>
        </p:nvSpPr>
        <p:spPr>
          <a:xfrm>
            <a:off x="32125" y="5109425"/>
            <a:ext cx="3172800" cy="3471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800" kern="0">
                <a:solidFill>
                  <a:srgbClr val="000000"/>
                </a:solidFill>
                <a:latin typeface="Arial"/>
                <a:cs typeface="Arial"/>
                <a:sym typeface="Arial"/>
              </a:rPr>
              <a:t>Zeiler and Fergus, “Visualizing and Understanding Convolutional Networks”, ECCV 2014</a:t>
            </a:r>
            <a:endParaRPr sz="800" kern="0">
              <a:solidFill>
                <a:srgbClr val="000000"/>
              </a:solidFill>
              <a:latin typeface="Arial"/>
              <a:cs typeface="Arial"/>
              <a:sym typeface="Arial"/>
            </a:endParaRPr>
          </a:p>
        </p:txBody>
      </p:sp>
      <p:sp>
        <p:nvSpPr>
          <p:cNvPr id="273" name="Shape 273"/>
          <p:cNvSpPr txBox="1"/>
          <p:nvPr/>
        </p:nvSpPr>
        <p:spPr>
          <a:xfrm>
            <a:off x="3971900" y="5015225"/>
            <a:ext cx="1502700" cy="4413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600" u="sng" kern="0">
                <a:solidFill>
                  <a:srgbClr val="999999"/>
                </a:solidFill>
                <a:latin typeface="Arial"/>
                <a:cs typeface="Arial"/>
                <a:sym typeface="Arial"/>
                <a:hlinkClick r:id="rId6"/>
              </a:rPr>
              <a:t>Boat image</a:t>
            </a:r>
            <a:r>
              <a:rPr lang="en" sz="600" kern="0">
                <a:solidFill>
                  <a:srgbClr val="999999"/>
                </a:solidFill>
                <a:latin typeface="Arial"/>
                <a:cs typeface="Arial"/>
                <a:sym typeface="Arial"/>
              </a:rPr>
              <a:t> is </a:t>
            </a:r>
            <a:r>
              <a:rPr lang="en" sz="600" u="sng" kern="0">
                <a:solidFill>
                  <a:srgbClr val="999999"/>
                </a:solidFill>
                <a:latin typeface="Arial"/>
                <a:cs typeface="Arial"/>
                <a:sym typeface="Arial"/>
                <a:hlinkClick r:id="rId7"/>
              </a:rPr>
              <a:t>CC0 public domain</a:t>
            </a:r>
            <a:endParaRPr sz="600" kern="0">
              <a:solidFill>
                <a:srgbClr val="999999"/>
              </a:solidFill>
              <a:latin typeface="Arial"/>
              <a:cs typeface="Arial"/>
              <a:sym typeface="Arial"/>
            </a:endParaRPr>
          </a:p>
          <a:p>
            <a:pPr algn="l" eaLnBrk="1" fontAlgn="auto" hangingPunct="1">
              <a:spcBef>
                <a:spcPts val="0"/>
              </a:spcBef>
              <a:spcAft>
                <a:spcPts val="0"/>
              </a:spcAft>
              <a:buClr>
                <a:srgbClr val="000000"/>
              </a:buClr>
            </a:pPr>
            <a:r>
              <a:rPr lang="en" sz="600" u="sng" kern="0">
                <a:solidFill>
                  <a:srgbClr val="999999"/>
                </a:solidFill>
                <a:latin typeface="Arial"/>
                <a:cs typeface="Arial"/>
                <a:sym typeface="Arial"/>
                <a:hlinkClick r:id="rId8"/>
              </a:rPr>
              <a:t>Elephant image</a:t>
            </a:r>
            <a:r>
              <a:rPr lang="en" sz="600" kern="0">
                <a:solidFill>
                  <a:srgbClr val="999999"/>
                </a:solidFill>
                <a:latin typeface="Arial"/>
                <a:cs typeface="Arial"/>
                <a:sym typeface="Arial"/>
              </a:rPr>
              <a:t> is </a:t>
            </a:r>
            <a:r>
              <a:rPr lang="en" sz="600" u="sng" kern="0">
                <a:solidFill>
                  <a:srgbClr val="999999"/>
                </a:solidFill>
                <a:latin typeface="Arial"/>
                <a:cs typeface="Arial"/>
                <a:sym typeface="Arial"/>
                <a:hlinkClick r:id="rId7"/>
              </a:rPr>
              <a:t>CC0 public domain</a:t>
            </a:r>
            <a:endParaRPr sz="600" kern="0">
              <a:solidFill>
                <a:srgbClr val="999999"/>
              </a:solidFill>
              <a:latin typeface="Arial"/>
              <a:cs typeface="Arial"/>
              <a:sym typeface="Arial"/>
            </a:endParaRPr>
          </a:p>
          <a:p>
            <a:pPr algn="l" eaLnBrk="1" fontAlgn="auto" hangingPunct="1">
              <a:spcBef>
                <a:spcPts val="0"/>
              </a:spcBef>
              <a:spcAft>
                <a:spcPts val="0"/>
              </a:spcAft>
              <a:buClr>
                <a:srgbClr val="000000"/>
              </a:buClr>
            </a:pPr>
            <a:r>
              <a:rPr lang="en" sz="600" u="sng" kern="0">
                <a:solidFill>
                  <a:srgbClr val="999999"/>
                </a:solidFill>
                <a:latin typeface="Arial"/>
                <a:cs typeface="Arial"/>
                <a:sym typeface="Arial"/>
                <a:hlinkClick r:id="rId9"/>
              </a:rPr>
              <a:t>Go-Karts image</a:t>
            </a:r>
            <a:r>
              <a:rPr lang="en" sz="600" kern="0">
                <a:solidFill>
                  <a:srgbClr val="999999"/>
                </a:solidFill>
                <a:latin typeface="Arial"/>
                <a:cs typeface="Arial"/>
                <a:sym typeface="Arial"/>
              </a:rPr>
              <a:t> is</a:t>
            </a:r>
            <a:r>
              <a:rPr lang="en" sz="600" u="sng" kern="0">
                <a:solidFill>
                  <a:srgbClr val="999999"/>
                </a:solidFill>
                <a:latin typeface="Arial"/>
                <a:cs typeface="Arial"/>
                <a:sym typeface="Arial"/>
                <a:hlinkClick r:id="rId7"/>
              </a:rPr>
              <a:t> CC0 public domain</a:t>
            </a:r>
            <a:endParaRPr sz="600" kern="0">
              <a:solidFill>
                <a:srgbClr val="999999"/>
              </a:solidFill>
              <a:latin typeface="Arial"/>
              <a:cs typeface="Arial"/>
              <a:sym typeface="Arial"/>
            </a:endParaRPr>
          </a:p>
        </p:txBody>
      </p:sp>
      <p:pic>
        <p:nvPicPr>
          <p:cNvPr id="274" name="Shape 274"/>
          <p:cNvPicPr preferRelativeResize="0"/>
          <p:nvPr/>
        </p:nvPicPr>
        <p:blipFill>
          <a:blip r:embed="rId10">
            <a:alphaModFix/>
          </a:blip>
          <a:stretch>
            <a:fillRect/>
          </a:stretch>
        </p:blipFill>
        <p:spPr>
          <a:xfrm>
            <a:off x="421251" y="2545839"/>
            <a:ext cx="1105401" cy="1105401"/>
          </a:xfrm>
          <a:prstGeom prst="rect">
            <a:avLst/>
          </a:prstGeom>
          <a:noFill/>
          <a:ln>
            <a:noFill/>
          </a:ln>
        </p:spPr>
      </p:pic>
      <p:pic>
        <p:nvPicPr>
          <p:cNvPr id="275" name="Shape 275"/>
          <p:cNvPicPr preferRelativeResize="0"/>
          <p:nvPr/>
        </p:nvPicPr>
        <p:blipFill rotWithShape="1">
          <a:blip r:embed="rId11">
            <a:alphaModFix/>
          </a:blip>
          <a:srcRect/>
          <a:stretch/>
        </p:blipFill>
        <p:spPr>
          <a:xfrm>
            <a:off x="1690200" y="2545828"/>
            <a:ext cx="3304850" cy="1105409"/>
          </a:xfrm>
          <a:prstGeom prst="rect">
            <a:avLst/>
          </a:prstGeom>
          <a:noFill/>
          <a:ln>
            <a:noFill/>
          </a:ln>
        </p:spPr>
      </p:pic>
      <p:pic>
        <p:nvPicPr>
          <p:cNvPr id="276" name="Shape 276"/>
          <p:cNvPicPr preferRelativeResize="0"/>
          <p:nvPr/>
        </p:nvPicPr>
        <p:blipFill>
          <a:blip r:embed="rId10">
            <a:alphaModFix/>
          </a:blip>
          <a:stretch>
            <a:fillRect/>
          </a:stretch>
        </p:blipFill>
        <p:spPr>
          <a:xfrm>
            <a:off x="421251" y="3837589"/>
            <a:ext cx="1105401" cy="1105401"/>
          </a:xfrm>
          <a:prstGeom prst="rect">
            <a:avLst/>
          </a:prstGeom>
          <a:noFill/>
          <a:ln>
            <a:noFill/>
          </a:ln>
        </p:spPr>
      </p:pic>
      <p:pic>
        <p:nvPicPr>
          <p:cNvPr id="277" name="Shape 277"/>
          <p:cNvPicPr preferRelativeResize="0"/>
          <p:nvPr/>
        </p:nvPicPr>
        <p:blipFill rotWithShape="1">
          <a:blip r:embed="rId11">
            <a:alphaModFix/>
          </a:blip>
          <a:srcRect/>
          <a:stretch/>
        </p:blipFill>
        <p:spPr>
          <a:xfrm>
            <a:off x="1690200" y="3837578"/>
            <a:ext cx="3304850" cy="1105409"/>
          </a:xfrm>
          <a:prstGeom prst="rect">
            <a:avLst/>
          </a:prstGeom>
          <a:noFill/>
          <a:ln>
            <a:noFill/>
          </a:ln>
        </p:spPr>
      </p:pic>
      <p:sp>
        <p:nvSpPr>
          <p:cNvPr id="278" name="Shape 278"/>
          <p:cNvSpPr/>
          <p:nvPr/>
        </p:nvSpPr>
        <p:spPr>
          <a:xfrm>
            <a:off x="1110825" y="3232200"/>
            <a:ext cx="348600" cy="393600"/>
          </a:xfrm>
          <a:prstGeom prst="rect">
            <a:avLst/>
          </a:prstGeom>
          <a:solidFill>
            <a:schemeClr val="lt2"/>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79" name="Shape 279"/>
          <p:cNvSpPr/>
          <p:nvPr/>
        </p:nvSpPr>
        <p:spPr>
          <a:xfrm>
            <a:off x="669200" y="3998100"/>
            <a:ext cx="348600" cy="393600"/>
          </a:xfrm>
          <a:prstGeom prst="rect">
            <a:avLst/>
          </a:prstGeom>
          <a:solidFill>
            <a:schemeClr val="lt2"/>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80" name="Shape 280"/>
          <p:cNvSpPr txBox="1"/>
          <p:nvPr/>
        </p:nvSpPr>
        <p:spPr>
          <a:xfrm>
            <a:off x="214250" y="1871500"/>
            <a:ext cx="4255500" cy="6021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000000"/>
                </a:solidFill>
                <a:latin typeface="Arial"/>
                <a:cs typeface="Arial"/>
                <a:sym typeface="Arial"/>
              </a:rPr>
              <a:t>Mask part of the image before feeding to CNN, check how much predicted probabilities change</a:t>
            </a:r>
            <a:endParaRPr sz="1400" kern="0">
              <a:solidFill>
                <a:srgbClr val="000000"/>
              </a:solidFill>
              <a:latin typeface="Arial"/>
              <a:cs typeface="Arial"/>
              <a:sym typeface="Arial"/>
            </a:endParaRPr>
          </a:p>
        </p:txBody>
      </p:sp>
      <p:sp>
        <p:nvSpPr>
          <p:cNvPr id="16" name="Slide Number Placeholder 4">
            <a:extLst>
              <a:ext uri="{FF2B5EF4-FFF2-40B4-BE49-F238E27FC236}">
                <a16:creationId xmlns:a16="http://schemas.microsoft.com/office/drawing/2014/main" id="{63702703-5583-0D43-B829-F282EAF8A9AB}"/>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
        <p:nvSpPr>
          <p:cNvPr id="18" name="Shape 251">
            <a:extLst>
              <a:ext uri="{FF2B5EF4-FFF2-40B4-BE49-F238E27FC236}">
                <a16:creationId xmlns:a16="http://schemas.microsoft.com/office/drawing/2014/main" id="{EA726EB4-DD8F-9747-ACBA-3E3DABBB4FBA}"/>
              </a:ext>
            </a:extLst>
          </p:cNvPr>
          <p:cNvSpPr txBox="1">
            <a:spLocks/>
          </p:cNvSpPr>
          <p:nvPr/>
        </p:nvSpPr>
        <p:spPr bwMode="auto">
          <a:xfrm>
            <a:off x="255700" y="228600"/>
            <a:ext cx="7974000" cy="857400"/>
          </a:xfrm>
          <a:prstGeom prst="rect">
            <a:avLst/>
          </a:prstGeom>
          <a:noFill/>
          <a:ln w="9525">
            <a:noFill/>
            <a:miter lim="800000"/>
            <a:headEnd/>
            <a:tailEnd/>
          </a:ln>
        </p:spPr>
        <p:txBody>
          <a:bodyPr spcFirstLastPara="1" vert="horz" wrap="square" lIns="91425" tIns="91425" rIns="91425" bIns="91425" numCol="1" anchor="ctr" anchorCtr="0" compatLnSpc="1">
            <a:prstTxWarp prst="textNoShape">
              <a:avLst/>
            </a:prstTxWarp>
            <a:noAutofit/>
          </a:bodyPr>
          <a:lstStyle>
            <a:lvl1pPr lvl="0" algn="ctr" rtl="0" eaLnBrk="0" fontAlgn="base" hangingPunct="0">
              <a:spcBef>
                <a:spcPts val="0"/>
              </a:spcBef>
              <a:spcAft>
                <a:spcPct val="0"/>
              </a:spcAft>
              <a:buSzPct val="100000"/>
              <a:defRPr sz="3000">
                <a:solidFill>
                  <a:schemeClr val="tx1"/>
                </a:solidFill>
                <a:latin typeface="+mj-lt"/>
                <a:ea typeface="+mj-ea"/>
                <a:cs typeface="+mj-cs"/>
              </a:defRPr>
            </a:lvl1pPr>
            <a:lvl2pPr lvl="1"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2pPr>
            <a:lvl3pPr lvl="2"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3pPr>
            <a:lvl4pPr lvl="3"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4pPr>
            <a:lvl5pPr lvl="4"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5pPr>
            <a:lvl6pPr marL="457200" lvl="5"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6pPr>
            <a:lvl7pPr marL="914400" lvl="6"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7pPr>
            <a:lvl8pPr marL="1371600" lvl="7"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8pPr>
            <a:lvl9pPr marL="1828800" lvl="8"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9pPr>
          </a:lstStyle>
          <a:p>
            <a:r>
              <a:rPr lang="en-US" kern="0"/>
              <a:t>Which pixels matter: Occlusion Maps</a:t>
            </a:r>
            <a:endParaRPr lang="en-US" kern="0" dirty="0"/>
          </a:p>
        </p:txBody>
      </p:sp>
    </p:spTree>
    <p:extLst>
      <p:ext uri="{BB962C8B-B14F-4D97-AF65-F5344CB8AC3E}">
        <p14:creationId xmlns:p14="http://schemas.microsoft.com/office/powerpoint/2010/main" val="14038492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a:t>What if our model was linear?</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31</a:t>
            </a:fld>
            <a:endParaRPr lang="en-US"/>
          </a:p>
        </p:txBody>
      </p:sp>
      <p:pic>
        <p:nvPicPr>
          <p:cNvPr id="7" name="Picture 6"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2971800"/>
            <a:ext cx="5880100" cy="685800"/>
          </a:xfrm>
          <a:prstGeom prst="rect">
            <a:avLst/>
          </a:prstGeom>
        </p:spPr>
      </p:pic>
    </p:spTree>
    <p:extLst>
      <p:ext uri="{BB962C8B-B14F-4D97-AF65-F5344CB8AC3E}">
        <p14:creationId xmlns:p14="http://schemas.microsoft.com/office/powerpoint/2010/main" val="17231956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a:t>What if our model was linear?</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32</a:t>
            </a:fld>
            <a:endParaRPr lang="en-US"/>
          </a:p>
        </p:txBody>
      </p:sp>
      <p:pic>
        <p:nvPicPr>
          <p:cNvPr id="7" name="Picture 6"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2971800"/>
            <a:ext cx="5880100" cy="685800"/>
          </a:xfrm>
          <a:prstGeom prst="rect">
            <a:avLst/>
          </a:prstGeom>
        </p:spPr>
      </p:pic>
      <p:sp>
        <p:nvSpPr>
          <p:cNvPr id="8" name="Double Bracket 7"/>
          <p:cNvSpPr/>
          <p:nvPr/>
        </p:nvSpPr>
        <p:spPr bwMode="auto">
          <a:xfrm>
            <a:off x="3311877" y="2353031"/>
            <a:ext cx="685800" cy="2181999"/>
          </a:xfrm>
          <a:prstGeom prst="bracketPair">
            <a:avLst/>
          </a:prstGeom>
          <a:solidFill>
            <a:schemeClr val="bg1"/>
          </a:solidFill>
          <a:ln w="381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TextBox 8"/>
          <p:cNvSpPr txBox="1"/>
          <p:nvPr/>
        </p:nvSpPr>
        <p:spPr>
          <a:xfrm>
            <a:off x="3235677" y="2325231"/>
            <a:ext cx="838200" cy="2246769"/>
          </a:xfrm>
          <a:prstGeom prst="rect">
            <a:avLst/>
          </a:prstGeom>
          <a:noFill/>
        </p:spPr>
        <p:txBody>
          <a:bodyPr wrap="square" rtlCol="0">
            <a:spAutoFit/>
          </a:bodyPr>
          <a:lstStyle/>
          <a:p>
            <a:r>
              <a:rPr lang="en-US" sz="2000" dirty="0"/>
              <a:t>1</a:t>
            </a:r>
          </a:p>
          <a:p>
            <a:r>
              <a:rPr lang="en-US" sz="2000" dirty="0"/>
              <a:t>0.9</a:t>
            </a:r>
          </a:p>
          <a:p>
            <a:r>
              <a:rPr lang="en-US" sz="2000" dirty="0"/>
              <a:t>-0.2</a:t>
            </a:r>
          </a:p>
          <a:p>
            <a:r>
              <a:rPr lang="en-US" sz="2000" dirty="0"/>
              <a:t>0.5</a:t>
            </a:r>
          </a:p>
          <a:p>
            <a:r>
              <a:rPr lang="en-US" sz="2000" dirty="0"/>
              <a:t>-0.9</a:t>
            </a:r>
          </a:p>
        </p:txBody>
      </p:sp>
      <p:sp>
        <p:nvSpPr>
          <p:cNvPr id="10" name="Double Bracket 9"/>
          <p:cNvSpPr/>
          <p:nvPr/>
        </p:nvSpPr>
        <p:spPr bwMode="auto">
          <a:xfrm>
            <a:off x="2209800" y="2353031"/>
            <a:ext cx="754380" cy="2181999"/>
          </a:xfrm>
          <a:prstGeom prst="bracketPair">
            <a:avLst/>
          </a:prstGeom>
          <a:solidFill>
            <a:schemeClr val="bg1"/>
          </a:solidFill>
          <a:ln w="381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 name="TextBox 10"/>
          <p:cNvSpPr txBox="1"/>
          <p:nvPr/>
        </p:nvSpPr>
        <p:spPr>
          <a:xfrm>
            <a:off x="2125980" y="2325231"/>
            <a:ext cx="922020" cy="2246769"/>
          </a:xfrm>
          <a:prstGeom prst="rect">
            <a:avLst/>
          </a:prstGeom>
          <a:noFill/>
        </p:spPr>
        <p:txBody>
          <a:bodyPr wrap="square" rtlCol="0">
            <a:spAutoFit/>
          </a:bodyPr>
          <a:lstStyle/>
          <a:p>
            <a:r>
              <a:rPr lang="en-US" sz="2000" b="1" dirty="0"/>
              <a:t>100</a:t>
            </a:r>
          </a:p>
          <a:p>
            <a:r>
              <a:rPr lang="en-US" sz="2000" dirty="0"/>
              <a:t>0.1</a:t>
            </a:r>
          </a:p>
          <a:p>
            <a:r>
              <a:rPr lang="en-US" sz="2000" dirty="0"/>
              <a:t>-0.1</a:t>
            </a:r>
          </a:p>
          <a:p>
            <a:r>
              <a:rPr lang="en-US" sz="2000" b="1" dirty="0"/>
              <a:t>510</a:t>
            </a:r>
          </a:p>
          <a:p>
            <a:r>
              <a:rPr lang="en-US" sz="2000" b="1" dirty="0"/>
              <a:t>-200</a:t>
            </a:r>
          </a:p>
        </p:txBody>
      </p:sp>
    </p:spTree>
    <p:extLst>
      <p:ext uri="{BB962C8B-B14F-4D97-AF65-F5344CB8AC3E}">
        <p14:creationId xmlns:p14="http://schemas.microsoft.com/office/powerpoint/2010/main" val="32969192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a:t>But it’s not </a:t>
            </a:r>
            <a:r>
              <a:rPr lang="en-US" dirty="0">
                <a:sym typeface="Wingdings"/>
              </a:rPr>
              <a:t></a:t>
            </a:r>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33</a:t>
            </a:fld>
            <a:endParaRPr lang="en-US"/>
          </a:p>
        </p:txBody>
      </p:sp>
      <p:pic>
        <p:nvPicPr>
          <p:cNvPr id="7" name="Picture 6"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2971800"/>
            <a:ext cx="5880100" cy="685800"/>
          </a:xfrm>
          <a:prstGeom prst="rect">
            <a:avLst/>
          </a:prstGeom>
        </p:spPr>
      </p:pic>
    </p:spTree>
    <p:extLst>
      <p:ext uri="{BB962C8B-B14F-4D97-AF65-F5344CB8AC3E}">
        <p14:creationId xmlns:p14="http://schemas.microsoft.com/office/powerpoint/2010/main" val="28278803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a:t>Can we make it linear?</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34</a:t>
            </a:fld>
            <a:endParaRPr lang="en-US"/>
          </a:p>
        </p:txBody>
      </p:sp>
      <p:pic>
        <p:nvPicPr>
          <p:cNvPr id="3" name="Picture 2"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2971800"/>
            <a:ext cx="3822700" cy="685800"/>
          </a:xfrm>
          <a:prstGeom prst="rect">
            <a:avLst/>
          </a:prstGeom>
        </p:spPr>
      </p:pic>
      <p:pic>
        <p:nvPicPr>
          <p:cNvPr id="8" name="Shape 80"/>
          <p:cNvPicPr preferRelativeResize="0"/>
          <p:nvPr/>
        </p:nvPicPr>
        <p:blipFill>
          <a:blip r:embed="rId3">
            <a:alphaModFix/>
          </a:blip>
          <a:stretch>
            <a:fillRect/>
          </a:stretch>
        </p:blipFill>
        <p:spPr>
          <a:xfrm>
            <a:off x="2209800" y="4267200"/>
            <a:ext cx="4117250" cy="2468850"/>
          </a:xfrm>
          <a:prstGeom prst="rect">
            <a:avLst/>
          </a:prstGeom>
          <a:noFill/>
          <a:ln>
            <a:noFill/>
          </a:ln>
        </p:spPr>
      </p:pic>
    </p:spTree>
    <p:extLst>
      <p:ext uri="{BB962C8B-B14F-4D97-AF65-F5344CB8AC3E}">
        <p14:creationId xmlns:p14="http://schemas.microsoft.com/office/powerpoint/2010/main" val="22265988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Taylor Series</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35</a:t>
            </a:fld>
            <a:endParaRPr lang="en-US"/>
          </a:p>
        </p:txBody>
      </p:sp>
      <p:grpSp>
        <p:nvGrpSpPr>
          <p:cNvPr id="10" name="Group 9"/>
          <p:cNvGrpSpPr>
            <a:grpSpLocks noChangeAspect="1"/>
          </p:cNvGrpSpPr>
          <p:nvPr/>
        </p:nvGrpSpPr>
        <p:grpSpPr>
          <a:xfrm>
            <a:off x="-25400" y="2667000"/>
            <a:ext cx="3858228" cy="3657600"/>
            <a:chOff x="2794000" y="304800"/>
            <a:chExt cx="6350000" cy="6019800"/>
          </a:xfrm>
        </p:grpSpPr>
        <p:pic>
          <p:nvPicPr>
            <p:cNvPr id="6" name="Picture 5"/>
            <p:cNvPicPr>
              <a:picLocks noChangeAspect="1"/>
            </p:cNvPicPr>
            <p:nvPr/>
          </p:nvPicPr>
          <p:blipFill>
            <a:blip r:embed="rId2"/>
            <a:stretch>
              <a:fillRect/>
            </a:stretch>
          </p:blipFill>
          <p:spPr>
            <a:xfrm>
              <a:off x="2794000" y="304800"/>
              <a:ext cx="6350000" cy="6019800"/>
            </a:xfrm>
            <a:prstGeom prst="rect">
              <a:avLst/>
            </a:prstGeom>
          </p:spPr>
        </p:pic>
        <p:sp>
          <p:nvSpPr>
            <p:cNvPr id="8" name="Rectangle 7"/>
            <p:cNvSpPr/>
            <p:nvPr/>
          </p:nvSpPr>
          <p:spPr bwMode="auto">
            <a:xfrm>
              <a:off x="7391400" y="2667000"/>
              <a:ext cx="1752600" cy="445442"/>
            </a:xfrm>
            <a:prstGeom prst="rect">
              <a:avLst/>
            </a:prstGeom>
            <a:solidFill>
              <a:srgbClr val="FFFFFF"/>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Rectangle 8"/>
            <p:cNvSpPr/>
            <p:nvPr/>
          </p:nvSpPr>
          <p:spPr bwMode="auto">
            <a:xfrm>
              <a:off x="7127523" y="2666362"/>
              <a:ext cx="304800" cy="346364"/>
            </a:xfrm>
            <a:prstGeom prst="rect">
              <a:avLst/>
            </a:prstGeom>
            <a:solidFill>
              <a:srgbClr val="FFFFFF"/>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pic>
        <p:nvPicPr>
          <p:cNvPr id="3" name="Picture 2"/>
          <p:cNvPicPr>
            <a:picLocks noChangeAspect="1"/>
          </p:cNvPicPr>
          <p:nvPr/>
        </p:nvPicPr>
        <p:blipFill>
          <a:blip r:embed="rId3"/>
          <a:stretch>
            <a:fillRect/>
          </a:stretch>
        </p:blipFill>
        <p:spPr>
          <a:xfrm>
            <a:off x="3379402" y="2590800"/>
            <a:ext cx="5612198" cy="458689"/>
          </a:xfrm>
          <a:prstGeom prst="rect">
            <a:avLst/>
          </a:prstGeom>
        </p:spPr>
      </p:pic>
    </p:spTree>
    <p:extLst>
      <p:ext uri="{BB962C8B-B14F-4D97-AF65-F5344CB8AC3E}">
        <p14:creationId xmlns:p14="http://schemas.microsoft.com/office/powerpoint/2010/main" val="6142862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a:t>Feature Importance in Deep Models</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36</a:t>
            </a:fld>
            <a:endParaRPr lang="en-US"/>
          </a:p>
        </p:txBody>
      </p:sp>
      <p:pic>
        <p:nvPicPr>
          <p:cNvPr id="8" name="Shape 80"/>
          <p:cNvPicPr preferRelativeResize="0"/>
          <p:nvPr/>
        </p:nvPicPr>
        <p:blipFill rotWithShape="1">
          <a:blip r:embed="rId2">
            <a:alphaModFix/>
          </a:blip>
          <a:srcRect t="10044"/>
          <a:stretch/>
        </p:blipFill>
        <p:spPr>
          <a:xfrm>
            <a:off x="2209800" y="4515168"/>
            <a:ext cx="4117250" cy="2220882"/>
          </a:xfrm>
          <a:prstGeom prst="rect">
            <a:avLst/>
          </a:prstGeom>
          <a:noFill/>
          <a:ln>
            <a:noFill/>
          </a:ln>
        </p:spPr>
      </p:pic>
      <p:pic>
        <p:nvPicPr>
          <p:cNvPr id="6" name="Picture 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2971800"/>
            <a:ext cx="5880100" cy="685800"/>
          </a:xfrm>
          <a:prstGeom prst="rect">
            <a:avLst/>
          </a:prstGeom>
        </p:spPr>
      </p:pic>
      <p:pic>
        <p:nvPicPr>
          <p:cNvPr id="9" name="Picture 8"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1219199"/>
            <a:ext cx="2514600" cy="1179163"/>
          </a:xfrm>
          <a:prstGeom prst="rect">
            <a:avLst/>
          </a:prstGeom>
        </p:spPr>
      </p:pic>
      <p:cxnSp>
        <p:nvCxnSpPr>
          <p:cNvPr id="11" name="Straight Arrow Connector 10"/>
          <p:cNvCxnSpPr/>
          <p:nvPr/>
        </p:nvCxnSpPr>
        <p:spPr bwMode="auto">
          <a:xfrm flipH="1">
            <a:off x="2286000" y="4495800"/>
            <a:ext cx="3962400" cy="0"/>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12" name="TextBox 11"/>
          <p:cNvSpPr txBox="1"/>
          <p:nvPr/>
        </p:nvSpPr>
        <p:spPr>
          <a:xfrm>
            <a:off x="3733800" y="4114800"/>
            <a:ext cx="1108497" cy="338554"/>
          </a:xfrm>
          <a:prstGeom prst="rect">
            <a:avLst/>
          </a:prstGeom>
          <a:noFill/>
        </p:spPr>
        <p:txBody>
          <a:bodyPr wrap="none" rtlCol="0">
            <a:spAutoFit/>
          </a:bodyPr>
          <a:lstStyle/>
          <a:p>
            <a:r>
              <a:rPr lang="en-US" sz="1600" dirty="0" err="1"/>
              <a:t>Backprop</a:t>
            </a:r>
            <a:r>
              <a:rPr lang="en-US" sz="1600" dirty="0"/>
              <a:t>!</a:t>
            </a:r>
          </a:p>
        </p:txBody>
      </p:sp>
    </p:spTree>
    <p:extLst>
      <p:ext uri="{BB962C8B-B14F-4D97-AF65-F5344CB8AC3E}">
        <p14:creationId xmlns:p14="http://schemas.microsoft.com/office/powerpoint/2010/main" val="331114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2"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p:tgtEl>
                                          <p:spTgt spid="11"/>
                                        </p:tgtEl>
                                        <p:attrNameLst>
                                          <p:attrName>ppt_x</p:attrName>
                                        </p:attrNameLst>
                                      </p:cBhvr>
                                      <p:tavLst>
                                        <p:tav tm="0">
                                          <p:val>
                                            <p:strVal val="#ppt_x+#ppt_w*1.125000"/>
                                          </p:val>
                                        </p:tav>
                                        <p:tav tm="100000">
                                          <p:val>
                                            <p:strVal val="#ppt_x"/>
                                          </p:val>
                                        </p:tav>
                                      </p:tavLst>
                                    </p:anim>
                                    <p:animEffect transition="in" filter="wipe(left)">
                                      <p:cBhvr>
                                        <p:cTn id="12" dur="1000"/>
                                        <p:tgtEl>
                                          <p:spTgt spid="11"/>
                                        </p:tgtEl>
                                      </p:cBhvr>
                                    </p:animEffect>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6" name="Shape 286"/>
          <p:cNvSpPr txBox="1">
            <a:spLocks noGrp="1"/>
          </p:cNvSpPr>
          <p:nvPr>
            <p:ph type="title"/>
          </p:nvPr>
        </p:nvSpPr>
        <p:spPr>
          <a:xfrm>
            <a:off x="0" y="857253"/>
            <a:ext cx="8229600" cy="857400"/>
          </a:xfrm>
          <a:prstGeom prst="rect">
            <a:avLst/>
          </a:prstGeom>
        </p:spPr>
        <p:txBody>
          <a:bodyPr spcFirstLastPara="1" wrap="square" lIns="91425" tIns="91425" rIns="91425" bIns="91425" anchor="ctr" anchorCtr="0">
            <a:noAutofit/>
          </a:bodyPr>
          <a:lstStyle/>
          <a:p>
            <a:pPr>
              <a:buNone/>
            </a:pPr>
            <a:r>
              <a:rPr lang="en"/>
              <a:t>Which pixels matter: Saliency via Backprop</a:t>
            </a:r>
            <a:endParaRPr/>
          </a:p>
        </p:txBody>
      </p:sp>
      <p:pic>
        <p:nvPicPr>
          <p:cNvPr id="287" name="Shape 287"/>
          <p:cNvPicPr preferRelativeResize="0"/>
          <p:nvPr/>
        </p:nvPicPr>
        <p:blipFill rotWithShape="1">
          <a:blip r:embed="rId3">
            <a:alphaModFix/>
          </a:blip>
          <a:srcRect/>
          <a:stretch/>
        </p:blipFill>
        <p:spPr>
          <a:xfrm>
            <a:off x="2747250" y="2380365"/>
            <a:ext cx="3304850" cy="1105409"/>
          </a:xfrm>
          <a:prstGeom prst="rect">
            <a:avLst/>
          </a:prstGeom>
          <a:noFill/>
          <a:ln>
            <a:noFill/>
          </a:ln>
        </p:spPr>
      </p:pic>
      <p:sp>
        <p:nvSpPr>
          <p:cNvPr id="288" name="Shape 288"/>
          <p:cNvSpPr txBox="1"/>
          <p:nvPr/>
        </p:nvSpPr>
        <p:spPr>
          <a:xfrm>
            <a:off x="6083075" y="2599525"/>
            <a:ext cx="1126200" cy="5697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3000" kern="0">
                <a:solidFill>
                  <a:srgbClr val="000000"/>
                </a:solidFill>
                <a:latin typeface="Arial"/>
                <a:cs typeface="Arial"/>
                <a:sym typeface="Arial"/>
              </a:rPr>
              <a:t>Dog</a:t>
            </a:r>
            <a:endParaRPr sz="3000" kern="0">
              <a:solidFill>
                <a:srgbClr val="000000"/>
              </a:solidFill>
              <a:latin typeface="Arial"/>
              <a:cs typeface="Arial"/>
              <a:sym typeface="Arial"/>
            </a:endParaRPr>
          </a:p>
        </p:txBody>
      </p:sp>
      <p:pic>
        <p:nvPicPr>
          <p:cNvPr id="289" name="Shape 289"/>
          <p:cNvPicPr preferRelativeResize="0"/>
          <p:nvPr/>
        </p:nvPicPr>
        <p:blipFill>
          <a:blip r:embed="rId4">
            <a:alphaModFix/>
          </a:blip>
          <a:stretch>
            <a:fillRect/>
          </a:stretch>
        </p:blipFill>
        <p:spPr>
          <a:xfrm>
            <a:off x="885975" y="2380375"/>
            <a:ext cx="1714790" cy="1105400"/>
          </a:xfrm>
          <a:prstGeom prst="rect">
            <a:avLst/>
          </a:prstGeom>
          <a:noFill/>
          <a:ln>
            <a:noFill/>
          </a:ln>
        </p:spPr>
      </p:pic>
      <p:sp>
        <p:nvSpPr>
          <p:cNvPr id="290" name="Shape 290"/>
          <p:cNvSpPr txBox="1"/>
          <p:nvPr/>
        </p:nvSpPr>
        <p:spPr>
          <a:xfrm>
            <a:off x="1740975" y="1745825"/>
            <a:ext cx="5135100" cy="4392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800" kern="0">
                <a:solidFill>
                  <a:srgbClr val="000000"/>
                </a:solidFill>
                <a:latin typeface="Arial"/>
                <a:cs typeface="Arial"/>
                <a:sym typeface="Arial"/>
              </a:rPr>
              <a:t>Forward pass: Compute probabilities</a:t>
            </a:r>
            <a:endParaRPr sz="1800" kern="0">
              <a:solidFill>
                <a:srgbClr val="000000"/>
              </a:solidFill>
              <a:latin typeface="Arial"/>
              <a:cs typeface="Arial"/>
              <a:sym typeface="Arial"/>
            </a:endParaRPr>
          </a:p>
        </p:txBody>
      </p:sp>
      <p:cxnSp>
        <p:nvCxnSpPr>
          <p:cNvPr id="291" name="Shape 291"/>
          <p:cNvCxnSpPr/>
          <p:nvPr/>
        </p:nvCxnSpPr>
        <p:spPr>
          <a:xfrm>
            <a:off x="935075" y="2270175"/>
            <a:ext cx="5910000" cy="0"/>
          </a:xfrm>
          <a:prstGeom prst="straightConnector1">
            <a:avLst/>
          </a:prstGeom>
          <a:noFill/>
          <a:ln w="28575" cap="flat" cmpd="sng">
            <a:solidFill>
              <a:schemeClr val="dk2"/>
            </a:solidFill>
            <a:prstDash val="solid"/>
            <a:round/>
            <a:headEnd type="none" w="med" len="med"/>
            <a:tailEnd type="triangle" w="med" len="med"/>
          </a:ln>
        </p:spPr>
      </p:cxnSp>
      <p:sp>
        <p:nvSpPr>
          <p:cNvPr id="292" name="Shape 292"/>
          <p:cNvSpPr txBox="1"/>
          <p:nvPr/>
        </p:nvSpPr>
        <p:spPr>
          <a:xfrm>
            <a:off x="0" y="5094525"/>
            <a:ext cx="4039800" cy="3471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Simonyan, Vedaldi, and Zisserman, “Deep Inside Convolutional Networks: Visualising Image Classification Models and Saliency Maps”, ICLR Workshop 2014.</a:t>
            </a:r>
            <a:endParaRPr sz="6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Figures copyright Karen Simonyan, Andrea Vedaldi, and Andrew Zisserman, 2014; reproduced with permission.</a:t>
            </a:r>
            <a:endParaRPr sz="600" kern="0">
              <a:solidFill>
                <a:srgbClr val="000000"/>
              </a:solidFill>
              <a:latin typeface="Arial"/>
              <a:cs typeface="Arial"/>
              <a:sym typeface="Arial"/>
            </a:endParaRPr>
          </a:p>
        </p:txBody>
      </p:sp>
      <p:sp>
        <p:nvSpPr>
          <p:cNvPr id="10" name="Slide Number Placeholder 4">
            <a:extLst>
              <a:ext uri="{FF2B5EF4-FFF2-40B4-BE49-F238E27FC236}">
                <a16:creationId xmlns:a16="http://schemas.microsoft.com/office/drawing/2014/main" id="{86FF8FE9-02F0-2C40-9DE5-D9980C2B34A4}"/>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9104955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8" name="Shape 298"/>
          <p:cNvSpPr txBox="1">
            <a:spLocks noGrp="1"/>
          </p:cNvSpPr>
          <p:nvPr>
            <p:ph type="title"/>
          </p:nvPr>
        </p:nvSpPr>
        <p:spPr>
          <a:xfrm>
            <a:off x="0" y="857253"/>
            <a:ext cx="8229600" cy="857400"/>
          </a:xfrm>
          <a:prstGeom prst="rect">
            <a:avLst/>
          </a:prstGeom>
        </p:spPr>
        <p:txBody>
          <a:bodyPr spcFirstLastPara="1" wrap="square" lIns="91425" tIns="91425" rIns="91425" bIns="91425" anchor="ctr" anchorCtr="0">
            <a:noAutofit/>
          </a:bodyPr>
          <a:lstStyle/>
          <a:p>
            <a:pPr>
              <a:buNone/>
            </a:pPr>
            <a:r>
              <a:rPr lang="en"/>
              <a:t>Which pixels matter: Saliency via Backprop</a:t>
            </a:r>
            <a:endParaRPr/>
          </a:p>
        </p:txBody>
      </p:sp>
      <p:pic>
        <p:nvPicPr>
          <p:cNvPr id="299" name="Shape 299"/>
          <p:cNvPicPr preferRelativeResize="0"/>
          <p:nvPr/>
        </p:nvPicPr>
        <p:blipFill rotWithShape="1">
          <a:blip r:embed="rId3">
            <a:alphaModFix/>
          </a:blip>
          <a:srcRect/>
          <a:stretch/>
        </p:blipFill>
        <p:spPr>
          <a:xfrm>
            <a:off x="2747250" y="2380365"/>
            <a:ext cx="3304850" cy="1105409"/>
          </a:xfrm>
          <a:prstGeom prst="rect">
            <a:avLst/>
          </a:prstGeom>
          <a:noFill/>
          <a:ln>
            <a:noFill/>
          </a:ln>
        </p:spPr>
      </p:pic>
      <p:sp>
        <p:nvSpPr>
          <p:cNvPr id="300" name="Shape 300"/>
          <p:cNvSpPr txBox="1"/>
          <p:nvPr/>
        </p:nvSpPr>
        <p:spPr>
          <a:xfrm>
            <a:off x="6083075" y="2599525"/>
            <a:ext cx="1126200" cy="5697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3000" kern="0">
                <a:solidFill>
                  <a:srgbClr val="000000"/>
                </a:solidFill>
                <a:latin typeface="Arial"/>
                <a:cs typeface="Arial"/>
                <a:sym typeface="Arial"/>
              </a:rPr>
              <a:t>Dog</a:t>
            </a:r>
            <a:endParaRPr sz="3000" kern="0">
              <a:solidFill>
                <a:srgbClr val="000000"/>
              </a:solidFill>
              <a:latin typeface="Arial"/>
              <a:cs typeface="Arial"/>
              <a:sym typeface="Arial"/>
            </a:endParaRPr>
          </a:p>
        </p:txBody>
      </p:sp>
      <p:pic>
        <p:nvPicPr>
          <p:cNvPr id="301" name="Shape 301"/>
          <p:cNvPicPr preferRelativeResize="0"/>
          <p:nvPr/>
        </p:nvPicPr>
        <p:blipFill>
          <a:blip r:embed="rId4">
            <a:alphaModFix/>
          </a:blip>
          <a:stretch>
            <a:fillRect/>
          </a:stretch>
        </p:blipFill>
        <p:spPr>
          <a:xfrm>
            <a:off x="885975" y="2380375"/>
            <a:ext cx="1714790" cy="1105400"/>
          </a:xfrm>
          <a:prstGeom prst="rect">
            <a:avLst/>
          </a:prstGeom>
          <a:noFill/>
          <a:ln>
            <a:noFill/>
          </a:ln>
        </p:spPr>
      </p:pic>
      <p:sp>
        <p:nvSpPr>
          <p:cNvPr id="302" name="Shape 302"/>
          <p:cNvSpPr txBox="1"/>
          <p:nvPr/>
        </p:nvSpPr>
        <p:spPr>
          <a:xfrm>
            <a:off x="1740975" y="1745825"/>
            <a:ext cx="5135100" cy="4392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800" kern="0">
                <a:solidFill>
                  <a:srgbClr val="000000"/>
                </a:solidFill>
                <a:latin typeface="Arial"/>
                <a:cs typeface="Arial"/>
                <a:sym typeface="Arial"/>
              </a:rPr>
              <a:t>Forward pass: Compute probabilities</a:t>
            </a:r>
            <a:endParaRPr sz="1800" kern="0">
              <a:solidFill>
                <a:srgbClr val="000000"/>
              </a:solidFill>
              <a:latin typeface="Arial"/>
              <a:cs typeface="Arial"/>
              <a:sym typeface="Arial"/>
            </a:endParaRPr>
          </a:p>
        </p:txBody>
      </p:sp>
      <p:cxnSp>
        <p:nvCxnSpPr>
          <p:cNvPr id="303" name="Shape 303"/>
          <p:cNvCxnSpPr/>
          <p:nvPr/>
        </p:nvCxnSpPr>
        <p:spPr>
          <a:xfrm>
            <a:off x="935075" y="2270175"/>
            <a:ext cx="5910000" cy="0"/>
          </a:xfrm>
          <a:prstGeom prst="straightConnector1">
            <a:avLst/>
          </a:prstGeom>
          <a:noFill/>
          <a:ln w="28575" cap="flat" cmpd="sng">
            <a:solidFill>
              <a:schemeClr val="dk2"/>
            </a:solidFill>
            <a:prstDash val="solid"/>
            <a:round/>
            <a:headEnd type="none" w="med" len="med"/>
            <a:tailEnd type="triangle" w="med" len="med"/>
          </a:ln>
        </p:spPr>
      </p:cxnSp>
      <p:cxnSp>
        <p:nvCxnSpPr>
          <p:cNvPr id="304" name="Shape 304"/>
          <p:cNvCxnSpPr/>
          <p:nvPr/>
        </p:nvCxnSpPr>
        <p:spPr>
          <a:xfrm>
            <a:off x="885975" y="3703750"/>
            <a:ext cx="5910000" cy="0"/>
          </a:xfrm>
          <a:prstGeom prst="straightConnector1">
            <a:avLst/>
          </a:prstGeom>
          <a:noFill/>
          <a:ln w="28575" cap="flat" cmpd="sng">
            <a:solidFill>
              <a:schemeClr val="dk2"/>
            </a:solidFill>
            <a:prstDash val="solid"/>
            <a:round/>
            <a:headEnd type="triangle" w="med" len="med"/>
            <a:tailEnd type="none" w="med" len="med"/>
          </a:ln>
        </p:spPr>
      </p:cxnSp>
      <p:sp>
        <p:nvSpPr>
          <p:cNvPr id="305" name="Shape 305"/>
          <p:cNvSpPr txBox="1"/>
          <p:nvPr/>
        </p:nvSpPr>
        <p:spPr>
          <a:xfrm>
            <a:off x="325475" y="4073655"/>
            <a:ext cx="3885000" cy="9216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000000"/>
                </a:solidFill>
                <a:latin typeface="Arial"/>
                <a:cs typeface="Arial"/>
                <a:sym typeface="Arial"/>
              </a:rPr>
              <a:t>Compute gradient of (unnormalized) class score with respect to image pixels, take absolute value and max over RGB channels</a:t>
            </a:r>
            <a:endParaRPr sz="1400" kern="0">
              <a:solidFill>
                <a:srgbClr val="000000"/>
              </a:solidFill>
              <a:latin typeface="Arial"/>
              <a:cs typeface="Arial"/>
              <a:sym typeface="Arial"/>
            </a:endParaRPr>
          </a:p>
        </p:txBody>
      </p:sp>
      <p:pic>
        <p:nvPicPr>
          <p:cNvPr id="306" name="Shape 306"/>
          <p:cNvPicPr preferRelativeResize="0"/>
          <p:nvPr/>
        </p:nvPicPr>
        <p:blipFill>
          <a:blip r:embed="rId5">
            <a:alphaModFix/>
          </a:blip>
          <a:stretch>
            <a:fillRect/>
          </a:stretch>
        </p:blipFill>
        <p:spPr>
          <a:xfrm>
            <a:off x="5295056" y="3829325"/>
            <a:ext cx="2309628" cy="1498650"/>
          </a:xfrm>
          <a:prstGeom prst="rect">
            <a:avLst/>
          </a:prstGeom>
          <a:noFill/>
          <a:ln>
            <a:noFill/>
          </a:ln>
        </p:spPr>
      </p:pic>
      <p:sp>
        <p:nvSpPr>
          <p:cNvPr id="307" name="Shape 307"/>
          <p:cNvSpPr txBox="1"/>
          <p:nvPr/>
        </p:nvSpPr>
        <p:spPr>
          <a:xfrm>
            <a:off x="0" y="5094525"/>
            <a:ext cx="4039800" cy="3471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Simonyan, Vedaldi, and Zisserman, “Deep Inside Convolutional Networks: Visualising Image Classification Models and Saliency Maps”, ICLR Workshop 2014.</a:t>
            </a:r>
            <a:endParaRPr sz="6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Figures copyright Karen Simonyan, Andrea Vedaldi, and Andrew Zisserman, 2014; reproduced with permission.</a:t>
            </a:r>
            <a:endParaRPr sz="600" kern="0">
              <a:solidFill>
                <a:srgbClr val="000000"/>
              </a:solidFill>
              <a:latin typeface="Arial"/>
              <a:cs typeface="Arial"/>
              <a:sym typeface="Arial"/>
            </a:endParaRPr>
          </a:p>
        </p:txBody>
      </p:sp>
      <p:sp>
        <p:nvSpPr>
          <p:cNvPr id="13" name="Slide Number Placeholder 4">
            <a:extLst>
              <a:ext uri="{FF2B5EF4-FFF2-40B4-BE49-F238E27FC236}">
                <a16:creationId xmlns:a16="http://schemas.microsoft.com/office/drawing/2014/main" id="{7C1EA9BA-A198-5840-94DE-6D250582E5F9}"/>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5514989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3" name="Shape 313"/>
          <p:cNvSpPr txBox="1">
            <a:spLocks noGrp="1"/>
          </p:cNvSpPr>
          <p:nvPr>
            <p:ph type="title"/>
          </p:nvPr>
        </p:nvSpPr>
        <p:spPr>
          <a:xfrm>
            <a:off x="0" y="857253"/>
            <a:ext cx="8229600" cy="857400"/>
          </a:xfrm>
          <a:prstGeom prst="rect">
            <a:avLst/>
          </a:prstGeom>
        </p:spPr>
        <p:txBody>
          <a:bodyPr spcFirstLastPara="1" wrap="square" lIns="91425" tIns="91425" rIns="91425" bIns="91425" anchor="ctr" anchorCtr="0">
            <a:noAutofit/>
          </a:bodyPr>
          <a:lstStyle/>
          <a:p>
            <a:pPr>
              <a:buNone/>
            </a:pPr>
            <a:r>
              <a:rPr lang="en"/>
              <a:t>Saliency Maps</a:t>
            </a:r>
            <a:endParaRPr/>
          </a:p>
        </p:txBody>
      </p:sp>
      <p:sp>
        <p:nvSpPr>
          <p:cNvPr id="314" name="Shape 314"/>
          <p:cNvSpPr txBox="1"/>
          <p:nvPr/>
        </p:nvSpPr>
        <p:spPr>
          <a:xfrm>
            <a:off x="0" y="5094525"/>
            <a:ext cx="4039800" cy="3471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Simonyan, Vedaldi, and Zisserman, “Deep Inside Convolutional Networks: Visualising Image Classification Models and Saliency Maps”, ICLR Workshop 2014.</a:t>
            </a:r>
            <a:endParaRPr sz="6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Figures copyright Karen Simonyan, Andrea Vedaldi, and Andrew Zisserman, 2014; reproduced with permission.</a:t>
            </a:r>
            <a:endParaRPr sz="600" kern="0">
              <a:solidFill>
                <a:srgbClr val="000000"/>
              </a:solidFill>
              <a:latin typeface="Arial"/>
              <a:cs typeface="Arial"/>
              <a:sym typeface="Arial"/>
            </a:endParaRPr>
          </a:p>
        </p:txBody>
      </p:sp>
      <p:pic>
        <p:nvPicPr>
          <p:cNvPr id="315" name="Shape 315"/>
          <p:cNvPicPr preferRelativeResize="0"/>
          <p:nvPr/>
        </p:nvPicPr>
        <p:blipFill>
          <a:blip r:embed="rId3">
            <a:alphaModFix/>
          </a:blip>
          <a:stretch>
            <a:fillRect/>
          </a:stretch>
        </p:blipFill>
        <p:spPr>
          <a:xfrm>
            <a:off x="69751" y="2097962"/>
            <a:ext cx="4880249" cy="2152750"/>
          </a:xfrm>
          <a:prstGeom prst="rect">
            <a:avLst/>
          </a:prstGeom>
          <a:noFill/>
          <a:ln>
            <a:noFill/>
          </a:ln>
        </p:spPr>
      </p:pic>
      <p:pic>
        <p:nvPicPr>
          <p:cNvPr id="316" name="Shape 316"/>
          <p:cNvPicPr preferRelativeResize="0"/>
          <p:nvPr/>
        </p:nvPicPr>
        <p:blipFill>
          <a:blip r:embed="rId4">
            <a:alphaModFix/>
          </a:blip>
          <a:stretch>
            <a:fillRect/>
          </a:stretch>
        </p:blipFill>
        <p:spPr>
          <a:xfrm>
            <a:off x="5245676" y="1967912"/>
            <a:ext cx="3676201" cy="2412824"/>
          </a:xfrm>
          <a:prstGeom prst="rect">
            <a:avLst/>
          </a:prstGeom>
          <a:noFill/>
          <a:ln>
            <a:noFill/>
          </a:ln>
        </p:spPr>
      </p:pic>
      <p:sp>
        <p:nvSpPr>
          <p:cNvPr id="7" name="Slide Number Placeholder 4">
            <a:extLst>
              <a:ext uri="{FF2B5EF4-FFF2-40B4-BE49-F238E27FC236}">
                <a16:creationId xmlns:a16="http://schemas.microsoft.com/office/drawing/2014/main" id="{14C4CCE7-B0C7-8045-A95C-CBF6A196ED19}"/>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847127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5" name="Shape 565"/>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Learnable Upsampling: Transpose Convolution</a:t>
            </a:r>
          </a:p>
        </p:txBody>
      </p:sp>
      <p:graphicFrame>
        <p:nvGraphicFramePr>
          <p:cNvPr id="566" name="Shape 566"/>
          <p:cNvGraphicFramePr/>
          <p:nvPr/>
        </p:nvGraphicFramePr>
        <p:xfrm>
          <a:off x="1562100" y="2895600"/>
          <a:ext cx="1531400" cy="15848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tblGrid>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0"/>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1"/>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2"/>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extLst>
                  <a:ext uri="{0D108BD9-81ED-4DB2-BD59-A6C34878D82A}">
                    <a16:rowId xmlns:a16="http://schemas.microsoft.com/office/drawing/2014/main" val="10003"/>
                  </a:ext>
                </a:extLst>
              </a:tr>
            </a:tbl>
          </a:graphicData>
        </a:graphic>
      </p:graphicFrame>
      <p:graphicFrame>
        <p:nvGraphicFramePr>
          <p:cNvPr id="567" name="Shape 567"/>
          <p:cNvGraphicFramePr/>
          <p:nvPr/>
        </p:nvGraphicFramePr>
        <p:xfrm>
          <a:off x="4927600" y="2877825"/>
          <a:ext cx="1531400" cy="15848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tblGrid>
              <a:tr h="348975">
                <a:tc>
                  <a:txBody>
                    <a:bodyPr/>
                    <a:lstStyle/>
                    <a:p>
                      <a:pPr lvl="0" rtl="0">
                        <a:spcBef>
                          <a:spcPts val="0"/>
                        </a:spcBef>
                        <a:buNone/>
                      </a:pPr>
                      <a:endParaRPr sz="1400"/>
                    </a:p>
                  </a:txBody>
                  <a:tcPr marL="91425" marR="91425" marT="91425" marB="91425">
                    <a:solidFill>
                      <a:srgbClr val="F4CCCC"/>
                    </a:solidFill>
                  </a:tcPr>
                </a:tc>
                <a:tc>
                  <a:txBody>
                    <a:bodyPr/>
                    <a:lstStyle/>
                    <a:p>
                      <a:pPr lvl="0">
                        <a:spcBef>
                          <a:spcPts val="0"/>
                        </a:spcBef>
                        <a:buNone/>
                      </a:pPr>
                      <a:endParaRPr sz="1400"/>
                    </a:p>
                  </a:txBody>
                  <a:tcPr marL="91425" marR="91425" marT="91425" marB="91425">
                    <a:solidFill>
                      <a:srgbClr val="CFE2F3"/>
                    </a:solidFill>
                  </a:tcPr>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0"/>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1"/>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2"/>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extLst>
                  <a:ext uri="{0D108BD9-81ED-4DB2-BD59-A6C34878D82A}">
                    <a16:rowId xmlns:a16="http://schemas.microsoft.com/office/drawing/2014/main" val="10003"/>
                  </a:ext>
                </a:extLst>
              </a:tr>
            </a:tbl>
          </a:graphicData>
        </a:graphic>
      </p:graphicFrame>
      <p:sp>
        <p:nvSpPr>
          <p:cNvPr id="568" name="Shape 568"/>
          <p:cNvSpPr/>
          <p:nvPr/>
        </p:nvSpPr>
        <p:spPr>
          <a:xfrm>
            <a:off x="1556600" y="2542446"/>
            <a:ext cx="1153800" cy="1086600"/>
          </a:xfrm>
          <a:prstGeom prst="rect">
            <a:avLst/>
          </a:prstGeom>
          <a:noFill/>
          <a:ln w="38100" cap="flat" cmpd="sng">
            <a:solidFill>
              <a:srgbClr val="0000FF"/>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69" name="Shape 569"/>
          <p:cNvSpPr txBox="1"/>
          <p:nvPr/>
        </p:nvSpPr>
        <p:spPr>
          <a:xfrm>
            <a:off x="1562050" y="45014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Input: 4 x 4</a:t>
            </a:r>
          </a:p>
        </p:txBody>
      </p:sp>
      <p:sp>
        <p:nvSpPr>
          <p:cNvPr id="570" name="Shape 570"/>
          <p:cNvSpPr txBox="1"/>
          <p:nvPr/>
        </p:nvSpPr>
        <p:spPr>
          <a:xfrm>
            <a:off x="4927550" y="45014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Output: 4 x 4</a:t>
            </a:r>
          </a:p>
        </p:txBody>
      </p:sp>
      <p:sp>
        <p:nvSpPr>
          <p:cNvPr id="571" name="Shape 571"/>
          <p:cNvSpPr/>
          <p:nvPr/>
        </p:nvSpPr>
        <p:spPr>
          <a:xfrm>
            <a:off x="1175600" y="2542446"/>
            <a:ext cx="1153800" cy="1086600"/>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572" name="Shape 572"/>
          <p:cNvCxnSpPr/>
          <p:nvPr/>
        </p:nvCxnSpPr>
        <p:spPr>
          <a:xfrm>
            <a:off x="3308475" y="3103600"/>
            <a:ext cx="1452900" cy="0"/>
          </a:xfrm>
          <a:prstGeom prst="straightConnector1">
            <a:avLst/>
          </a:prstGeom>
          <a:noFill/>
          <a:ln w="28575" cap="flat" cmpd="sng">
            <a:solidFill>
              <a:srgbClr val="666666"/>
            </a:solidFill>
            <a:prstDash val="solid"/>
            <a:round/>
            <a:headEnd type="none" w="lg" len="lg"/>
            <a:tailEnd type="triangle" w="lg" len="lg"/>
          </a:ln>
        </p:spPr>
      </p:cxnSp>
      <p:sp>
        <p:nvSpPr>
          <p:cNvPr id="573" name="Shape 573"/>
          <p:cNvSpPr txBox="1"/>
          <p:nvPr/>
        </p:nvSpPr>
        <p:spPr>
          <a:xfrm>
            <a:off x="3360475" y="3207575"/>
            <a:ext cx="1294200" cy="744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Dot product between filter and input</a:t>
            </a:r>
          </a:p>
        </p:txBody>
      </p:sp>
      <p:sp>
        <p:nvSpPr>
          <p:cNvPr id="574" name="Shape 574"/>
          <p:cNvSpPr txBox="1"/>
          <p:nvPr/>
        </p:nvSpPr>
        <p:spPr>
          <a:xfrm>
            <a:off x="2029325" y="1844425"/>
            <a:ext cx="5358900" cy="360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Recall: </a:t>
            </a:r>
            <a:r>
              <a:rPr lang="en" sz="1800" kern="0">
                <a:solidFill>
                  <a:srgbClr val="000000"/>
                </a:solidFill>
                <a:latin typeface="Arial"/>
                <a:ea typeface="Arial"/>
                <a:cs typeface="Arial"/>
                <a:sym typeface="Arial"/>
              </a:rPr>
              <a:t>Normal 3 x 3 convolution, stride 1 pad 1</a:t>
            </a:r>
          </a:p>
        </p:txBody>
      </p:sp>
      <p:sp>
        <p:nvSpPr>
          <p:cNvPr id="13"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18F37C96-8714-4525-BA6B-2C2DDB17C027}"/>
                  </a:ext>
                </a:extLst>
              </p14:cNvPr>
              <p14:cNvContentPartPr/>
              <p14:nvPr/>
            </p14:nvContentPartPr>
            <p14:xfrm>
              <a:off x="1525680" y="2279160"/>
              <a:ext cx="4865040" cy="1385640"/>
            </p14:xfrm>
          </p:contentPart>
        </mc:Choice>
        <mc:Fallback xmlns="">
          <p:pic>
            <p:nvPicPr>
              <p:cNvPr id="2" name="Ink 1">
                <a:extLst>
                  <a:ext uri="{FF2B5EF4-FFF2-40B4-BE49-F238E27FC236}">
                    <a16:creationId xmlns:a16="http://schemas.microsoft.com/office/drawing/2014/main" id="{18F37C96-8714-4525-BA6B-2C2DDB17C027}"/>
                  </a:ext>
                </a:extLst>
              </p:cNvPr>
              <p:cNvPicPr/>
              <p:nvPr/>
            </p:nvPicPr>
            <p:blipFill>
              <a:blip r:embed="rId4"/>
              <a:stretch>
                <a:fillRect/>
              </a:stretch>
            </p:blipFill>
            <p:spPr>
              <a:xfrm>
                <a:off x="1516320" y="2269800"/>
                <a:ext cx="4883760" cy="1404360"/>
              </a:xfrm>
              <a:prstGeom prst="rect">
                <a:avLst/>
              </a:prstGeom>
            </p:spPr>
          </p:pic>
        </mc:Fallback>
      </mc:AlternateContent>
    </p:spTree>
    <p:extLst>
      <p:ext uri="{BB962C8B-B14F-4D97-AF65-F5344CB8AC3E}">
        <p14:creationId xmlns:p14="http://schemas.microsoft.com/office/powerpoint/2010/main" val="13107769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3" name="Shape 323"/>
          <p:cNvSpPr txBox="1">
            <a:spLocks noGrp="1"/>
          </p:cNvSpPr>
          <p:nvPr>
            <p:ph type="title"/>
          </p:nvPr>
        </p:nvSpPr>
        <p:spPr>
          <a:xfrm>
            <a:off x="0" y="857250"/>
            <a:ext cx="8996400" cy="857400"/>
          </a:xfrm>
          <a:prstGeom prst="rect">
            <a:avLst/>
          </a:prstGeom>
        </p:spPr>
        <p:txBody>
          <a:bodyPr spcFirstLastPara="1" wrap="square" lIns="91425" tIns="91425" rIns="91425" bIns="91425" anchor="ctr" anchorCtr="0">
            <a:noAutofit/>
          </a:bodyPr>
          <a:lstStyle/>
          <a:p>
            <a:pPr>
              <a:buNone/>
            </a:pPr>
            <a:r>
              <a:rPr lang="en"/>
              <a:t>Saliency Maps: Segmentation without supervision</a:t>
            </a:r>
            <a:endParaRPr/>
          </a:p>
        </p:txBody>
      </p:sp>
      <p:pic>
        <p:nvPicPr>
          <p:cNvPr id="322" name="Shape 322"/>
          <p:cNvPicPr preferRelativeResize="0"/>
          <p:nvPr/>
        </p:nvPicPr>
        <p:blipFill>
          <a:blip r:embed="rId3">
            <a:alphaModFix/>
          </a:blip>
          <a:stretch>
            <a:fillRect/>
          </a:stretch>
        </p:blipFill>
        <p:spPr>
          <a:xfrm>
            <a:off x="2072250" y="1562150"/>
            <a:ext cx="4999500" cy="3446226"/>
          </a:xfrm>
          <a:prstGeom prst="rect">
            <a:avLst/>
          </a:prstGeom>
          <a:noFill/>
          <a:ln>
            <a:noFill/>
          </a:ln>
        </p:spPr>
      </p:pic>
      <p:sp>
        <p:nvSpPr>
          <p:cNvPr id="324" name="Shape 324"/>
          <p:cNvSpPr txBox="1"/>
          <p:nvPr/>
        </p:nvSpPr>
        <p:spPr>
          <a:xfrm>
            <a:off x="0" y="5008375"/>
            <a:ext cx="4039800" cy="4590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Simonyan, Vedaldi, and Zisserman, “Deep Inside Convolutional Networks: Visualising Image Classification Models and Saliency Maps”, ICLR Workshop 2014.</a:t>
            </a:r>
            <a:endParaRPr sz="6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Figures copyright Karen Simonyan, Andrea Vedaldi, and Andrew Zisserman, 2014; reproduced with permission.</a:t>
            </a:r>
            <a:endParaRPr sz="6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Rother et al, “Grabcut: Interactive foreground extraction using iterated graph cuts”, ACM TOG 2004</a:t>
            </a:r>
            <a:endParaRPr sz="600" kern="0">
              <a:solidFill>
                <a:srgbClr val="000000"/>
              </a:solidFill>
              <a:latin typeface="Arial"/>
              <a:cs typeface="Arial"/>
              <a:sym typeface="Arial"/>
            </a:endParaRPr>
          </a:p>
        </p:txBody>
      </p:sp>
      <p:sp>
        <p:nvSpPr>
          <p:cNvPr id="325" name="Shape 325"/>
          <p:cNvSpPr txBox="1"/>
          <p:nvPr/>
        </p:nvSpPr>
        <p:spPr>
          <a:xfrm>
            <a:off x="194375" y="3205450"/>
            <a:ext cx="1695000" cy="6843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600" kern="0">
                <a:solidFill>
                  <a:srgbClr val="000000"/>
                </a:solidFill>
                <a:latin typeface="Arial"/>
                <a:cs typeface="Arial"/>
                <a:sym typeface="Arial"/>
              </a:rPr>
              <a:t>Use GrabCut on saliency map</a:t>
            </a:r>
            <a:endParaRPr sz="1600" kern="0">
              <a:solidFill>
                <a:srgbClr val="000000"/>
              </a:solidFill>
              <a:latin typeface="Arial"/>
              <a:cs typeface="Arial"/>
              <a:sym typeface="Arial"/>
            </a:endParaRPr>
          </a:p>
        </p:txBody>
      </p:sp>
      <p:sp>
        <p:nvSpPr>
          <p:cNvPr id="7" name="Slide Number Placeholder 4">
            <a:extLst>
              <a:ext uri="{FF2B5EF4-FFF2-40B4-BE49-F238E27FC236}">
                <a16:creationId xmlns:a16="http://schemas.microsoft.com/office/drawing/2014/main" id="{B52FD3EC-15EB-8340-BB03-8F3DE48570D8}"/>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22293652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Gradient-based Visualizations</a:t>
            </a:r>
          </a:p>
        </p:txBody>
      </p:sp>
      <p:sp>
        <p:nvSpPr>
          <p:cNvPr id="3" name="Content Placeholder 2"/>
          <p:cNvSpPr>
            <a:spLocks noGrp="1"/>
          </p:cNvSpPr>
          <p:nvPr>
            <p:ph idx="1"/>
          </p:nvPr>
        </p:nvSpPr>
        <p:spPr/>
        <p:txBody>
          <a:bodyPr>
            <a:normAutofit/>
          </a:bodyPr>
          <a:lstStyle/>
          <a:p>
            <a:r>
              <a:rPr lang="en-US" dirty="0"/>
              <a:t>Raw Gradients</a:t>
            </a:r>
          </a:p>
          <a:p>
            <a:pPr lvl="1"/>
            <a:r>
              <a:rPr lang="en-US" dirty="0"/>
              <a:t>[</a:t>
            </a:r>
            <a:r>
              <a:rPr lang="en-US" dirty="0" err="1"/>
              <a:t>Simoyan</a:t>
            </a:r>
            <a:r>
              <a:rPr lang="en-US" dirty="0"/>
              <a:t> et al. </a:t>
            </a:r>
            <a:r>
              <a:rPr lang="en-US" dirty="0" err="1"/>
              <a:t>ICLRw</a:t>
            </a:r>
            <a:r>
              <a:rPr lang="en-US" dirty="0"/>
              <a:t> ‘14]</a:t>
            </a:r>
          </a:p>
          <a:p>
            <a:pPr lvl="1"/>
            <a:endParaRPr lang="en-US" dirty="0"/>
          </a:p>
          <a:p>
            <a:r>
              <a:rPr lang="en-US" dirty="0"/>
              <a:t>‘</a:t>
            </a:r>
            <a:r>
              <a:rPr lang="en-US" dirty="0" err="1"/>
              <a:t>Deconvolution</a:t>
            </a:r>
            <a:r>
              <a:rPr lang="en-US" dirty="0"/>
              <a:t>’</a:t>
            </a:r>
          </a:p>
          <a:p>
            <a:pPr lvl="1"/>
            <a:r>
              <a:rPr lang="en-US" dirty="0"/>
              <a:t>[</a:t>
            </a:r>
            <a:r>
              <a:rPr lang="en-US" dirty="0" err="1"/>
              <a:t>Zeiler</a:t>
            </a:r>
            <a:r>
              <a:rPr lang="en-US" dirty="0"/>
              <a:t> &amp; Fergus, ECCV ‘14]</a:t>
            </a:r>
          </a:p>
          <a:p>
            <a:endParaRPr lang="en-US" dirty="0"/>
          </a:p>
          <a:p>
            <a:r>
              <a:rPr lang="en-US" dirty="0"/>
              <a:t>Guided </a:t>
            </a:r>
            <a:r>
              <a:rPr lang="en-US" dirty="0" err="1"/>
              <a:t>Backprop</a:t>
            </a:r>
            <a:endParaRPr lang="en-US" dirty="0"/>
          </a:p>
          <a:p>
            <a:pPr lvl="1"/>
            <a:r>
              <a:rPr lang="en-US" dirty="0"/>
              <a:t>[</a:t>
            </a:r>
            <a:r>
              <a:rPr lang="en-US" dirty="0" err="1"/>
              <a:t>Springenber</a:t>
            </a:r>
            <a:r>
              <a:rPr lang="en-US" dirty="0"/>
              <a:t> et al. ICLR ‘15]</a:t>
            </a:r>
          </a:p>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41</a:t>
            </a:fld>
            <a:endParaRPr lang="en-US"/>
          </a:p>
        </p:txBody>
      </p:sp>
      <p:sp>
        <p:nvSpPr>
          <p:cNvPr id="6" name="Rounded Rectangle 5"/>
          <p:cNvSpPr/>
          <p:nvPr/>
        </p:nvSpPr>
        <p:spPr bwMode="auto">
          <a:xfrm>
            <a:off x="609600" y="1143000"/>
            <a:ext cx="7924800" cy="3276600"/>
          </a:xfrm>
          <a:prstGeom prst="roundRect">
            <a:avLst/>
          </a:prstGeom>
          <a:gradFill flip="none" rotWithShape="1">
            <a:gsLst>
              <a:gs pos="0">
                <a:schemeClr val="accent5">
                  <a:tint val="100000"/>
                  <a:shade val="100000"/>
                  <a:satMod val="130000"/>
                  <a:alpha val="95000"/>
                </a:schemeClr>
              </a:gs>
              <a:gs pos="100000">
                <a:schemeClr val="accent5">
                  <a:tint val="50000"/>
                  <a:shade val="100000"/>
                  <a:satMod val="350000"/>
                  <a:alpha val="95000"/>
                </a:schemeClr>
              </a:gs>
            </a:gsLst>
            <a:lin ang="16200000" scaled="0"/>
            <a:tileRect/>
          </a:gra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 name="Content Placeholder 2"/>
          <p:cNvSpPr txBox="1">
            <a:spLocks/>
          </p:cNvSpPr>
          <p:nvPr/>
        </p:nvSpPr>
        <p:spPr bwMode="auto">
          <a:xfrm>
            <a:off x="609600" y="1143000"/>
            <a:ext cx="7924800" cy="3276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pPr marL="0" indent="0" algn="ctr">
              <a:buNone/>
            </a:pPr>
            <a:r>
              <a:rPr lang="en-US" sz="3200" dirty="0"/>
              <a:t>Identical for all layers except </a:t>
            </a:r>
            <a:r>
              <a:rPr lang="en-US" sz="3200" dirty="0" err="1"/>
              <a:t>ReLU</a:t>
            </a:r>
            <a:endParaRPr lang="en-US" sz="3200" dirty="0"/>
          </a:p>
        </p:txBody>
      </p:sp>
    </p:spTree>
    <p:extLst>
      <p:ext uri="{BB962C8B-B14F-4D97-AF65-F5344CB8AC3E}">
        <p14:creationId xmlns:p14="http://schemas.microsoft.com/office/powerpoint/2010/main" val="327895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strVal val="#ppt_w*0.70"/>
                                          </p:val>
                                        </p:tav>
                                        <p:tav tm="100000">
                                          <p:val>
                                            <p:strVal val="#ppt_w"/>
                                          </p:val>
                                        </p:tav>
                                      </p:tavLst>
                                    </p:anim>
                                    <p:anim calcmode="lin" valueType="num">
                                      <p:cBhvr>
                                        <p:cTn id="26" dur="500" fill="hold"/>
                                        <p:tgtEl>
                                          <p:spTgt spid="6"/>
                                        </p:tgtEl>
                                        <p:attrNameLst>
                                          <p:attrName>ppt_h</p:attrName>
                                        </p:attrNameLst>
                                      </p:cBhvr>
                                      <p:tavLst>
                                        <p:tav tm="0">
                                          <p:val>
                                            <p:strVal val="#ppt_h"/>
                                          </p:val>
                                        </p:tav>
                                        <p:tav tm="100000">
                                          <p:val>
                                            <p:strVal val="#ppt_h"/>
                                          </p:val>
                                        </p:tav>
                                      </p:tavLst>
                                    </p:anim>
                                    <p:animEffect transition="in" filter="fade">
                                      <p:cBhvr>
                                        <p:cTn id="27" dur="500"/>
                                        <p:tgtEl>
                                          <p:spTgt spid="6"/>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Remember </a:t>
            </a:r>
            <a:r>
              <a:rPr lang="en-US" dirty="0" err="1"/>
              <a:t>ReLUs</a:t>
            </a:r>
            <a:r>
              <a:rPr lang="en-US" dirty="0"/>
              <a:t>?</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42</a:t>
            </a:fld>
            <a:endParaRPr lang="en-US"/>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4600" y="3505200"/>
            <a:ext cx="4044463" cy="3206383"/>
          </a:xfrm>
          <a:prstGeom prst="rect">
            <a:avLst/>
          </a:prstGeom>
        </p:spPr>
      </p:pic>
      <p:pic>
        <p:nvPicPr>
          <p:cNvPr id="10" name="Picture 9"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52600" y="1219200"/>
            <a:ext cx="5410200" cy="469900"/>
          </a:xfrm>
          <a:prstGeom prst="rect">
            <a:avLst/>
          </a:prstGeom>
        </p:spPr>
      </p:pic>
      <p:pic>
        <p:nvPicPr>
          <p:cNvPr id="11" name="Picture 10"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4400" y="2133600"/>
            <a:ext cx="3987800" cy="1219200"/>
          </a:xfrm>
          <a:prstGeom prst="rect">
            <a:avLst/>
          </a:prstGeom>
        </p:spPr>
      </p:pic>
      <p:pic>
        <p:nvPicPr>
          <p:cNvPr id="12" name="Picture 11" descr="latex-image-1.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86400" y="2438400"/>
            <a:ext cx="1841500" cy="469900"/>
          </a:xfrm>
          <a:prstGeom prst="rect">
            <a:avLst/>
          </a:prstGeom>
        </p:spPr>
      </p:pic>
    </p:spTree>
    <p:extLst>
      <p:ext uri="{BB962C8B-B14F-4D97-AF65-F5344CB8AC3E}">
        <p14:creationId xmlns:p14="http://schemas.microsoft.com/office/powerpoint/2010/main" val="67328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43</a:t>
            </a:fld>
            <a:endParaRPr lang="en-US"/>
          </a:p>
        </p:txBody>
      </p:sp>
      <p:pic>
        <p:nvPicPr>
          <p:cNvPr id="14" name="Picture 13" descr="latex-image-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0905" y="762000"/>
            <a:ext cx="2374900" cy="368300"/>
          </a:xfrm>
          <a:prstGeom prst="rect">
            <a:avLst/>
          </a:prstGeom>
        </p:spPr>
      </p:pic>
      <p:grpSp>
        <p:nvGrpSpPr>
          <p:cNvPr id="29" name="Group 28"/>
          <p:cNvGrpSpPr/>
          <p:nvPr/>
        </p:nvGrpSpPr>
        <p:grpSpPr>
          <a:xfrm>
            <a:off x="2705755" y="0"/>
            <a:ext cx="6438245" cy="1549683"/>
            <a:chOff x="2705755" y="0"/>
            <a:chExt cx="6438245" cy="1549683"/>
          </a:xfrm>
        </p:grpSpPr>
        <p:pic>
          <p:nvPicPr>
            <p:cNvPr id="8" name="Picture 7"/>
            <p:cNvPicPr>
              <a:picLocks noChangeAspect="1"/>
            </p:cNvPicPr>
            <p:nvPr/>
          </p:nvPicPr>
          <p:blipFill>
            <a:blip r:embed="rId3"/>
            <a:stretch>
              <a:fillRect/>
            </a:stretch>
          </p:blipFill>
          <p:spPr>
            <a:xfrm>
              <a:off x="2705755" y="0"/>
              <a:ext cx="5943600" cy="1549683"/>
            </a:xfrm>
            <a:prstGeom prst="rect">
              <a:avLst/>
            </a:prstGeom>
          </p:spPr>
        </p:pic>
        <p:sp>
          <p:nvSpPr>
            <p:cNvPr id="16" name="Rectangle 15"/>
            <p:cNvSpPr/>
            <p:nvPr/>
          </p:nvSpPr>
          <p:spPr bwMode="auto">
            <a:xfrm>
              <a:off x="2705755" y="0"/>
              <a:ext cx="533400" cy="457200"/>
            </a:xfrm>
            <a:prstGeom prst="rect">
              <a:avLst/>
            </a:prstGeom>
            <a:solidFill>
              <a:srgbClr val="FFFFFF"/>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pic>
          <p:nvPicPr>
            <p:cNvPr id="17" name="Picture 16"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58355" y="609600"/>
              <a:ext cx="241300" cy="279400"/>
            </a:xfrm>
            <a:prstGeom prst="rect">
              <a:avLst/>
            </a:prstGeom>
          </p:spPr>
        </p:pic>
        <p:pic>
          <p:nvPicPr>
            <p:cNvPr id="18" name="Picture 17" descr="latex-image-1.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610600" y="609600"/>
              <a:ext cx="533400" cy="279400"/>
            </a:xfrm>
            <a:prstGeom prst="rect">
              <a:avLst/>
            </a:prstGeom>
          </p:spPr>
        </p:pic>
      </p:grpSp>
      <p:grpSp>
        <p:nvGrpSpPr>
          <p:cNvPr id="30" name="Group 29"/>
          <p:cNvGrpSpPr/>
          <p:nvPr/>
        </p:nvGrpSpPr>
        <p:grpSpPr>
          <a:xfrm>
            <a:off x="2743200" y="1752600"/>
            <a:ext cx="6294330" cy="1546836"/>
            <a:chOff x="2743200" y="1752600"/>
            <a:chExt cx="6294330" cy="1546836"/>
          </a:xfrm>
        </p:grpSpPr>
        <p:pic>
          <p:nvPicPr>
            <p:cNvPr id="9" name="Picture 8"/>
            <p:cNvPicPr>
              <a:picLocks noChangeAspect="1"/>
            </p:cNvPicPr>
            <p:nvPr/>
          </p:nvPicPr>
          <p:blipFill>
            <a:blip r:embed="rId6"/>
            <a:stretch>
              <a:fillRect/>
            </a:stretch>
          </p:blipFill>
          <p:spPr>
            <a:xfrm>
              <a:off x="2743200" y="1752600"/>
              <a:ext cx="5943600" cy="1546836"/>
            </a:xfrm>
            <a:prstGeom prst="rect">
              <a:avLst/>
            </a:prstGeom>
          </p:spPr>
        </p:pic>
        <p:pic>
          <p:nvPicPr>
            <p:cNvPr id="19" name="Picture 18" descr="latex-image-1.pdf"/>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634118" y="2324100"/>
              <a:ext cx="403412" cy="342900"/>
            </a:xfrm>
            <a:prstGeom prst="rect">
              <a:avLst/>
            </a:prstGeom>
          </p:spPr>
        </p:pic>
      </p:grpSp>
      <p:grpSp>
        <p:nvGrpSpPr>
          <p:cNvPr id="31" name="Group 30"/>
          <p:cNvGrpSpPr/>
          <p:nvPr/>
        </p:nvGrpSpPr>
        <p:grpSpPr>
          <a:xfrm>
            <a:off x="2743200" y="3581400"/>
            <a:ext cx="6294330" cy="1530501"/>
            <a:chOff x="2743200" y="3581400"/>
            <a:chExt cx="6294330" cy="1530501"/>
          </a:xfrm>
        </p:grpSpPr>
        <p:pic>
          <p:nvPicPr>
            <p:cNvPr id="10" name="Picture 9"/>
            <p:cNvPicPr>
              <a:picLocks noChangeAspect="1"/>
            </p:cNvPicPr>
            <p:nvPr/>
          </p:nvPicPr>
          <p:blipFill>
            <a:blip r:embed="rId8"/>
            <a:stretch>
              <a:fillRect/>
            </a:stretch>
          </p:blipFill>
          <p:spPr>
            <a:xfrm>
              <a:off x="2743200" y="3581400"/>
              <a:ext cx="5943600" cy="1530501"/>
            </a:xfrm>
            <a:prstGeom prst="rect">
              <a:avLst/>
            </a:prstGeom>
          </p:spPr>
        </p:pic>
        <p:pic>
          <p:nvPicPr>
            <p:cNvPr id="20" name="Picture 19" descr="latex-image-1.pdf"/>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634118" y="4152900"/>
              <a:ext cx="403412" cy="342900"/>
            </a:xfrm>
            <a:prstGeom prst="rect">
              <a:avLst/>
            </a:prstGeom>
          </p:spPr>
        </p:pic>
      </p:grpSp>
      <p:grpSp>
        <p:nvGrpSpPr>
          <p:cNvPr id="32" name="Group 31"/>
          <p:cNvGrpSpPr/>
          <p:nvPr/>
        </p:nvGrpSpPr>
        <p:grpSpPr>
          <a:xfrm>
            <a:off x="2743200" y="5341680"/>
            <a:ext cx="6294330" cy="1516320"/>
            <a:chOff x="2743200" y="5341680"/>
            <a:chExt cx="6294330" cy="1516320"/>
          </a:xfrm>
        </p:grpSpPr>
        <p:pic>
          <p:nvPicPr>
            <p:cNvPr id="11" name="Picture 10"/>
            <p:cNvPicPr>
              <a:picLocks noChangeAspect="1"/>
            </p:cNvPicPr>
            <p:nvPr/>
          </p:nvPicPr>
          <p:blipFill>
            <a:blip r:embed="rId9"/>
            <a:stretch>
              <a:fillRect/>
            </a:stretch>
          </p:blipFill>
          <p:spPr>
            <a:xfrm>
              <a:off x="2743200" y="5341680"/>
              <a:ext cx="5943600" cy="1516320"/>
            </a:xfrm>
            <a:prstGeom prst="rect">
              <a:avLst/>
            </a:prstGeom>
          </p:spPr>
        </p:pic>
        <p:pic>
          <p:nvPicPr>
            <p:cNvPr id="21" name="Picture 20" descr="latex-image-1.pdf"/>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634118" y="5867400"/>
              <a:ext cx="403412" cy="342900"/>
            </a:xfrm>
            <a:prstGeom prst="rect">
              <a:avLst/>
            </a:prstGeom>
          </p:spPr>
        </p:pic>
      </p:grpSp>
      <p:pic>
        <p:nvPicPr>
          <p:cNvPr id="25" name="Picture 24" descr="latex-image-1.pdf"/>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6200" y="2209800"/>
            <a:ext cx="2552700" cy="596900"/>
          </a:xfrm>
          <a:prstGeom prst="rect">
            <a:avLst/>
          </a:prstGeom>
        </p:spPr>
      </p:pic>
      <p:pic>
        <p:nvPicPr>
          <p:cNvPr id="26" name="Picture 25" descr="latex-image-1.pdf"/>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0" y="4009896"/>
            <a:ext cx="2667000" cy="562103"/>
          </a:xfrm>
          <a:prstGeom prst="rect">
            <a:avLst/>
          </a:prstGeom>
        </p:spPr>
      </p:pic>
      <p:pic>
        <p:nvPicPr>
          <p:cNvPr id="28" name="Picture 27" descr="latex-image-1.pdf"/>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0" y="5562600"/>
            <a:ext cx="2667000" cy="925660"/>
          </a:xfrm>
          <a:prstGeom prst="rect">
            <a:avLst/>
          </a:prstGeom>
        </p:spPr>
      </p:pic>
    </p:spTree>
    <p:extLst>
      <p:ext uri="{BB962C8B-B14F-4D97-AF65-F5344CB8AC3E}">
        <p14:creationId xmlns:p14="http://schemas.microsoft.com/office/powerpoint/2010/main" val="198280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err="1"/>
              <a:t>Backprop</a:t>
            </a:r>
            <a:r>
              <a:rPr lang="en-US" dirty="0"/>
              <a:t> </a:t>
            </a:r>
            <a:r>
              <a:rPr lang="en-US" dirty="0" err="1"/>
              <a:t>vs</a:t>
            </a:r>
            <a:r>
              <a:rPr lang="en-US" dirty="0"/>
              <a:t> </a:t>
            </a:r>
            <a:r>
              <a:rPr lang="en-US" dirty="0" err="1"/>
              <a:t>Deconv</a:t>
            </a:r>
            <a:r>
              <a:rPr lang="en-US" dirty="0"/>
              <a:t> </a:t>
            </a:r>
            <a:r>
              <a:rPr lang="en-US" dirty="0" err="1"/>
              <a:t>vs</a:t>
            </a:r>
            <a:r>
              <a:rPr lang="en-US" dirty="0"/>
              <a:t> Guided BP</a:t>
            </a:r>
          </a:p>
        </p:txBody>
      </p:sp>
      <p:sp>
        <p:nvSpPr>
          <p:cNvPr id="3" name="Content Placeholder 2"/>
          <p:cNvSpPr>
            <a:spLocks noGrp="1"/>
          </p:cNvSpPr>
          <p:nvPr>
            <p:ph idx="1"/>
          </p:nvPr>
        </p:nvSpPr>
        <p:spPr/>
        <p:txBody>
          <a:bodyPr/>
          <a:lstStyle/>
          <a:p>
            <a:r>
              <a:rPr lang="en-US" dirty="0"/>
              <a:t>Guided </a:t>
            </a:r>
            <a:r>
              <a:rPr lang="en-US" dirty="0" err="1"/>
              <a:t>Backprop</a:t>
            </a:r>
            <a:r>
              <a:rPr lang="en-US" dirty="0"/>
              <a:t> tends to be “cleanest”</a:t>
            </a: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44</a:t>
            </a:fld>
            <a:endParaRPr lang="en-US"/>
          </a:p>
        </p:txBody>
      </p:sp>
      <p:pic>
        <p:nvPicPr>
          <p:cNvPr id="6" name="Picture 5"/>
          <p:cNvPicPr>
            <a:picLocks noChangeAspect="1"/>
          </p:cNvPicPr>
          <p:nvPr/>
        </p:nvPicPr>
        <p:blipFill>
          <a:blip r:embed="rId2"/>
          <a:stretch>
            <a:fillRect/>
          </a:stretch>
        </p:blipFill>
        <p:spPr>
          <a:xfrm>
            <a:off x="-1739" y="3987800"/>
            <a:ext cx="2870200" cy="2870200"/>
          </a:xfrm>
          <a:prstGeom prst="rect">
            <a:avLst/>
          </a:prstGeom>
        </p:spPr>
      </p:pic>
      <p:pic>
        <p:nvPicPr>
          <p:cNvPr id="7" name="Picture 6"/>
          <p:cNvPicPr>
            <a:picLocks noChangeAspect="1"/>
          </p:cNvPicPr>
          <p:nvPr/>
        </p:nvPicPr>
        <p:blipFill>
          <a:blip r:embed="rId3"/>
          <a:stretch>
            <a:fillRect/>
          </a:stretch>
        </p:blipFill>
        <p:spPr>
          <a:xfrm>
            <a:off x="3124200" y="3987800"/>
            <a:ext cx="2870200" cy="2870200"/>
          </a:xfrm>
          <a:prstGeom prst="rect">
            <a:avLst/>
          </a:prstGeom>
        </p:spPr>
      </p:pic>
      <p:pic>
        <p:nvPicPr>
          <p:cNvPr id="8" name="Picture 7"/>
          <p:cNvPicPr>
            <a:picLocks noChangeAspect="1"/>
          </p:cNvPicPr>
          <p:nvPr/>
        </p:nvPicPr>
        <p:blipFill>
          <a:blip r:embed="rId4"/>
          <a:stretch>
            <a:fillRect/>
          </a:stretch>
        </p:blipFill>
        <p:spPr>
          <a:xfrm>
            <a:off x="6248543" y="3987800"/>
            <a:ext cx="2870200" cy="2870200"/>
          </a:xfrm>
          <a:prstGeom prst="rect">
            <a:avLst/>
          </a:prstGeom>
        </p:spPr>
      </p:pic>
      <p:sp>
        <p:nvSpPr>
          <p:cNvPr id="9" name="object 6"/>
          <p:cNvSpPr>
            <a:spLocks/>
          </p:cNvSpPr>
          <p:nvPr/>
        </p:nvSpPr>
        <p:spPr>
          <a:xfrm>
            <a:off x="6858000" y="990600"/>
            <a:ext cx="2286000" cy="228600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10" name="TextBox 9"/>
          <p:cNvSpPr txBox="1"/>
          <p:nvPr/>
        </p:nvSpPr>
        <p:spPr>
          <a:xfrm>
            <a:off x="762000" y="3581400"/>
            <a:ext cx="1268196" cy="400110"/>
          </a:xfrm>
          <a:prstGeom prst="rect">
            <a:avLst/>
          </a:prstGeom>
          <a:noFill/>
        </p:spPr>
        <p:txBody>
          <a:bodyPr wrap="none" rtlCol="0">
            <a:spAutoFit/>
          </a:bodyPr>
          <a:lstStyle/>
          <a:p>
            <a:r>
              <a:rPr lang="en-US" sz="2000" dirty="0" err="1"/>
              <a:t>Backprop</a:t>
            </a:r>
            <a:endParaRPr lang="en-US" sz="2000" dirty="0"/>
          </a:p>
        </p:txBody>
      </p:sp>
      <p:sp>
        <p:nvSpPr>
          <p:cNvPr id="11" name="TextBox 10"/>
          <p:cNvSpPr txBox="1"/>
          <p:nvPr/>
        </p:nvSpPr>
        <p:spPr>
          <a:xfrm>
            <a:off x="4068149" y="3581400"/>
            <a:ext cx="1056700" cy="400110"/>
          </a:xfrm>
          <a:prstGeom prst="rect">
            <a:avLst/>
          </a:prstGeom>
          <a:noFill/>
        </p:spPr>
        <p:txBody>
          <a:bodyPr wrap="none" rtlCol="0">
            <a:spAutoFit/>
          </a:bodyPr>
          <a:lstStyle/>
          <a:p>
            <a:r>
              <a:rPr lang="en-US" sz="2000" dirty="0" err="1"/>
              <a:t>Deconv</a:t>
            </a:r>
            <a:endParaRPr lang="en-US" sz="2000" dirty="0"/>
          </a:p>
        </p:txBody>
      </p:sp>
      <p:sp>
        <p:nvSpPr>
          <p:cNvPr id="12" name="TextBox 11"/>
          <p:cNvSpPr txBox="1"/>
          <p:nvPr/>
        </p:nvSpPr>
        <p:spPr>
          <a:xfrm>
            <a:off x="6607899" y="3581400"/>
            <a:ext cx="2166504" cy="400110"/>
          </a:xfrm>
          <a:prstGeom prst="rect">
            <a:avLst/>
          </a:prstGeom>
          <a:noFill/>
        </p:spPr>
        <p:txBody>
          <a:bodyPr wrap="none" rtlCol="0">
            <a:spAutoFit/>
          </a:bodyPr>
          <a:lstStyle/>
          <a:p>
            <a:r>
              <a:rPr lang="en-US" sz="2000" dirty="0"/>
              <a:t>Guided </a:t>
            </a:r>
            <a:r>
              <a:rPr lang="en-US" sz="2000" dirty="0" err="1"/>
              <a:t>Backprop</a:t>
            </a:r>
            <a:endParaRPr lang="en-US" sz="2000" dirty="0"/>
          </a:p>
        </p:txBody>
      </p:sp>
    </p:spTree>
    <p:extLst>
      <p:ext uri="{BB962C8B-B14F-4D97-AF65-F5344CB8AC3E}">
        <p14:creationId xmlns:p14="http://schemas.microsoft.com/office/powerpoint/2010/main" val="418111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8" name="Shape 358"/>
          <p:cNvSpPr txBox="1">
            <a:spLocks noGrp="1"/>
          </p:cNvSpPr>
          <p:nvPr>
            <p:ph type="title"/>
          </p:nvPr>
        </p:nvSpPr>
        <p:spPr>
          <a:xfrm>
            <a:off x="0" y="857253"/>
            <a:ext cx="8229600" cy="857400"/>
          </a:xfrm>
          <a:prstGeom prst="rect">
            <a:avLst/>
          </a:prstGeom>
        </p:spPr>
        <p:txBody>
          <a:bodyPr spcFirstLastPara="1" wrap="square" lIns="91425" tIns="91425" rIns="91425" bIns="91425" anchor="ctr" anchorCtr="0">
            <a:noAutofit/>
          </a:bodyPr>
          <a:lstStyle/>
          <a:p>
            <a:pPr>
              <a:buNone/>
            </a:pPr>
            <a:r>
              <a:rPr lang="en"/>
              <a:t>Intermediate features via (guided) backprop</a:t>
            </a:r>
            <a:endParaRPr/>
          </a:p>
        </p:txBody>
      </p:sp>
      <p:sp>
        <p:nvSpPr>
          <p:cNvPr id="359" name="Shape 359"/>
          <p:cNvSpPr txBox="1"/>
          <p:nvPr/>
        </p:nvSpPr>
        <p:spPr>
          <a:xfrm>
            <a:off x="0" y="5077325"/>
            <a:ext cx="5749800" cy="3030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Zeiler and Fergus, “Visualizing and Understanding Convolutional Networks”, ECCV 2014</a:t>
            </a:r>
            <a:endParaRPr sz="6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Springenberg et al, “Striving for Simplicity: The All Convolutional Net”, ICLR Workshop 2015</a:t>
            </a:r>
            <a:endParaRPr sz="6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Figure copyright Jost Tobias Springenberg, Alexey Dosovitskiy, Thomas Brox, Martin Riedmiller, 2015; reproduced with permission.</a:t>
            </a:r>
            <a:endParaRPr sz="600" kern="0">
              <a:solidFill>
                <a:srgbClr val="000000"/>
              </a:solidFill>
              <a:latin typeface="Arial"/>
              <a:cs typeface="Arial"/>
              <a:sym typeface="Arial"/>
            </a:endParaRPr>
          </a:p>
        </p:txBody>
      </p:sp>
      <p:pic>
        <p:nvPicPr>
          <p:cNvPr id="360" name="Shape 360"/>
          <p:cNvPicPr preferRelativeResize="0"/>
          <p:nvPr/>
        </p:nvPicPr>
        <p:blipFill rotWithShape="1">
          <a:blip r:embed="rId3">
            <a:alphaModFix/>
          </a:blip>
          <a:srcRect l="50867" t="4207" b="51036"/>
          <a:stretch/>
        </p:blipFill>
        <p:spPr>
          <a:xfrm>
            <a:off x="292127" y="1876850"/>
            <a:ext cx="4133901" cy="2455176"/>
          </a:xfrm>
          <a:prstGeom prst="rect">
            <a:avLst/>
          </a:prstGeom>
          <a:noFill/>
          <a:ln>
            <a:noFill/>
          </a:ln>
        </p:spPr>
      </p:pic>
      <p:sp>
        <p:nvSpPr>
          <p:cNvPr id="361" name="Shape 361"/>
          <p:cNvSpPr txBox="1"/>
          <p:nvPr/>
        </p:nvSpPr>
        <p:spPr>
          <a:xfrm>
            <a:off x="1093075" y="4332025"/>
            <a:ext cx="2889900" cy="644400"/>
          </a:xfrm>
          <a:prstGeom prst="rect">
            <a:avLst/>
          </a:prstGeom>
          <a:noFill/>
          <a:ln>
            <a:noFill/>
          </a:ln>
        </p:spPr>
        <p:txBody>
          <a:bodyPr spcFirstLastPara="1" wrap="square" lIns="91425" tIns="91425" rIns="91425" bIns="91425" anchor="t" anchorCtr="0">
            <a:noAutofit/>
          </a:bodyPr>
          <a:lstStyle/>
          <a:p>
            <a:pPr eaLnBrk="1" fontAlgn="auto" hangingPunct="1">
              <a:spcBef>
                <a:spcPts val="0"/>
              </a:spcBef>
              <a:spcAft>
                <a:spcPts val="0"/>
              </a:spcAft>
              <a:buClr>
                <a:srgbClr val="000000"/>
              </a:buClr>
            </a:pPr>
            <a:r>
              <a:rPr lang="en" sz="1400" kern="0">
                <a:solidFill>
                  <a:srgbClr val="000000"/>
                </a:solidFill>
                <a:latin typeface="Arial"/>
                <a:cs typeface="Arial"/>
                <a:sym typeface="Arial"/>
              </a:rPr>
              <a:t>Maximally activating patches</a:t>
            </a:r>
            <a:endParaRPr sz="1400" kern="0">
              <a:solidFill>
                <a:srgbClr val="000000"/>
              </a:solidFill>
              <a:latin typeface="Arial"/>
              <a:cs typeface="Arial"/>
              <a:sym typeface="Arial"/>
            </a:endParaRPr>
          </a:p>
          <a:p>
            <a:pPr eaLnBrk="1" fontAlgn="auto" hangingPunct="1">
              <a:spcBef>
                <a:spcPts val="0"/>
              </a:spcBef>
              <a:spcAft>
                <a:spcPts val="0"/>
              </a:spcAft>
              <a:buClr>
                <a:srgbClr val="000000"/>
              </a:buClr>
            </a:pPr>
            <a:r>
              <a:rPr lang="en" sz="1400" kern="0">
                <a:solidFill>
                  <a:srgbClr val="000000"/>
                </a:solidFill>
                <a:latin typeface="Arial"/>
                <a:cs typeface="Arial"/>
                <a:sym typeface="Arial"/>
              </a:rPr>
              <a:t>(Each row is a different neuron)</a:t>
            </a:r>
            <a:endParaRPr sz="1400" kern="0">
              <a:solidFill>
                <a:srgbClr val="000000"/>
              </a:solidFill>
              <a:latin typeface="Arial"/>
              <a:cs typeface="Arial"/>
              <a:sym typeface="Arial"/>
            </a:endParaRPr>
          </a:p>
        </p:txBody>
      </p:sp>
      <p:pic>
        <p:nvPicPr>
          <p:cNvPr id="362" name="Shape 362"/>
          <p:cNvPicPr preferRelativeResize="0"/>
          <p:nvPr/>
        </p:nvPicPr>
        <p:blipFill rotWithShape="1">
          <a:blip r:embed="rId3">
            <a:alphaModFix/>
          </a:blip>
          <a:srcRect t="4207" r="50867" b="51036"/>
          <a:stretch/>
        </p:blipFill>
        <p:spPr>
          <a:xfrm>
            <a:off x="4666001" y="1876850"/>
            <a:ext cx="4133901" cy="2455176"/>
          </a:xfrm>
          <a:prstGeom prst="rect">
            <a:avLst/>
          </a:prstGeom>
          <a:noFill/>
          <a:ln>
            <a:noFill/>
          </a:ln>
        </p:spPr>
      </p:pic>
      <p:sp>
        <p:nvSpPr>
          <p:cNvPr id="363" name="Shape 363"/>
          <p:cNvSpPr txBox="1"/>
          <p:nvPr/>
        </p:nvSpPr>
        <p:spPr>
          <a:xfrm>
            <a:off x="5466950" y="4332025"/>
            <a:ext cx="2532000" cy="393600"/>
          </a:xfrm>
          <a:prstGeom prst="rect">
            <a:avLst/>
          </a:prstGeom>
          <a:noFill/>
          <a:ln>
            <a:noFill/>
          </a:ln>
        </p:spPr>
        <p:txBody>
          <a:bodyPr spcFirstLastPara="1" wrap="square" lIns="91425" tIns="91425" rIns="91425" bIns="91425" anchor="t" anchorCtr="0">
            <a:noAutofit/>
          </a:bodyPr>
          <a:lstStyle/>
          <a:p>
            <a:pPr eaLnBrk="1" fontAlgn="auto" hangingPunct="1">
              <a:spcBef>
                <a:spcPts val="0"/>
              </a:spcBef>
              <a:spcAft>
                <a:spcPts val="0"/>
              </a:spcAft>
              <a:buClr>
                <a:srgbClr val="000000"/>
              </a:buClr>
            </a:pPr>
            <a:r>
              <a:rPr lang="en" sz="1400" kern="0">
                <a:solidFill>
                  <a:srgbClr val="000000"/>
                </a:solidFill>
                <a:latin typeface="Arial"/>
                <a:cs typeface="Arial"/>
                <a:sym typeface="Arial"/>
              </a:rPr>
              <a:t>Guided Backprop</a:t>
            </a:r>
            <a:endParaRPr sz="1400" kern="0">
              <a:solidFill>
                <a:srgbClr val="000000"/>
              </a:solidFill>
              <a:latin typeface="Arial"/>
              <a:cs typeface="Arial"/>
              <a:sym typeface="Arial"/>
            </a:endParaRPr>
          </a:p>
        </p:txBody>
      </p:sp>
      <p:sp>
        <p:nvSpPr>
          <p:cNvPr id="9" name="Slide Number Placeholder 4">
            <a:extLst>
              <a:ext uri="{FF2B5EF4-FFF2-40B4-BE49-F238E27FC236}">
                <a16:creationId xmlns:a16="http://schemas.microsoft.com/office/drawing/2014/main" id="{160C6970-9E28-714A-AA67-B14AF2603818}"/>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9039166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9" name="Shape 369"/>
          <p:cNvSpPr txBox="1">
            <a:spLocks noGrp="1"/>
          </p:cNvSpPr>
          <p:nvPr>
            <p:ph type="title"/>
          </p:nvPr>
        </p:nvSpPr>
        <p:spPr>
          <a:xfrm>
            <a:off x="0" y="857253"/>
            <a:ext cx="8229600" cy="857400"/>
          </a:xfrm>
          <a:prstGeom prst="rect">
            <a:avLst/>
          </a:prstGeom>
        </p:spPr>
        <p:txBody>
          <a:bodyPr spcFirstLastPara="1" wrap="square" lIns="91425" tIns="91425" rIns="91425" bIns="91425" anchor="ctr" anchorCtr="0">
            <a:noAutofit/>
          </a:bodyPr>
          <a:lstStyle/>
          <a:p>
            <a:pPr>
              <a:buNone/>
            </a:pPr>
            <a:r>
              <a:rPr lang="en"/>
              <a:t>Intermediate features via (guided) backprop</a:t>
            </a:r>
            <a:endParaRPr/>
          </a:p>
        </p:txBody>
      </p:sp>
      <p:sp>
        <p:nvSpPr>
          <p:cNvPr id="370" name="Shape 370"/>
          <p:cNvSpPr txBox="1"/>
          <p:nvPr/>
        </p:nvSpPr>
        <p:spPr>
          <a:xfrm>
            <a:off x="0" y="5077325"/>
            <a:ext cx="5749800" cy="3030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Zeiler and Fergus, “Visualizing and Understanding Convolutional Networks”, ECCV 2014</a:t>
            </a:r>
            <a:endParaRPr sz="6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Springenberg et al, “Striving for Simplicity: The All Convolutional Net”, ICLR Workshop 2015</a:t>
            </a:r>
            <a:endParaRPr sz="6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Figure copyright Jost Tobias Springenberg, Alexey Dosovitskiy, Thomas Brox, Martin Riedmiller, 2015; reproduced with permission.</a:t>
            </a:r>
            <a:endParaRPr sz="600" kern="0">
              <a:solidFill>
                <a:srgbClr val="000000"/>
              </a:solidFill>
              <a:latin typeface="Arial"/>
              <a:cs typeface="Arial"/>
              <a:sym typeface="Arial"/>
            </a:endParaRPr>
          </a:p>
        </p:txBody>
      </p:sp>
      <p:pic>
        <p:nvPicPr>
          <p:cNvPr id="371" name="Shape 371"/>
          <p:cNvPicPr preferRelativeResize="0"/>
          <p:nvPr/>
        </p:nvPicPr>
        <p:blipFill rotWithShape="1">
          <a:blip r:embed="rId3">
            <a:alphaModFix/>
          </a:blip>
          <a:srcRect t="55243" r="50949"/>
          <a:stretch/>
        </p:blipFill>
        <p:spPr>
          <a:xfrm>
            <a:off x="4591007" y="1830251"/>
            <a:ext cx="4283877" cy="2548375"/>
          </a:xfrm>
          <a:prstGeom prst="rect">
            <a:avLst/>
          </a:prstGeom>
          <a:noFill/>
          <a:ln>
            <a:noFill/>
          </a:ln>
        </p:spPr>
      </p:pic>
      <p:pic>
        <p:nvPicPr>
          <p:cNvPr id="372" name="Shape 372"/>
          <p:cNvPicPr preferRelativeResize="0"/>
          <p:nvPr/>
        </p:nvPicPr>
        <p:blipFill rotWithShape="1">
          <a:blip r:embed="rId3">
            <a:alphaModFix/>
          </a:blip>
          <a:srcRect l="50949" t="55243"/>
          <a:stretch/>
        </p:blipFill>
        <p:spPr>
          <a:xfrm>
            <a:off x="123416" y="1830251"/>
            <a:ext cx="4283877" cy="2548375"/>
          </a:xfrm>
          <a:prstGeom prst="rect">
            <a:avLst/>
          </a:prstGeom>
          <a:noFill/>
          <a:ln>
            <a:noFill/>
          </a:ln>
        </p:spPr>
      </p:pic>
      <p:sp>
        <p:nvSpPr>
          <p:cNvPr id="373" name="Shape 373"/>
          <p:cNvSpPr txBox="1"/>
          <p:nvPr/>
        </p:nvSpPr>
        <p:spPr>
          <a:xfrm>
            <a:off x="1093075" y="4332025"/>
            <a:ext cx="2889900" cy="644400"/>
          </a:xfrm>
          <a:prstGeom prst="rect">
            <a:avLst/>
          </a:prstGeom>
          <a:noFill/>
          <a:ln>
            <a:noFill/>
          </a:ln>
        </p:spPr>
        <p:txBody>
          <a:bodyPr spcFirstLastPara="1" wrap="square" lIns="91425" tIns="91425" rIns="91425" bIns="91425" anchor="t" anchorCtr="0">
            <a:noAutofit/>
          </a:bodyPr>
          <a:lstStyle/>
          <a:p>
            <a:pPr eaLnBrk="1" fontAlgn="auto" hangingPunct="1">
              <a:spcBef>
                <a:spcPts val="0"/>
              </a:spcBef>
              <a:spcAft>
                <a:spcPts val="0"/>
              </a:spcAft>
              <a:buClr>
                <a:srgbClr val="000000"/>
              </a:buClr>
            </a:pPr>
            <a:r>
              <a:rPr lang="en" sz="1400" kern="0">
                <a:solidFill>
                  <a:srgbClr val="000000"/>
                </a:solidFill>
                <a:latin typeface="Arial"/>
                <a:cs typeface="Arial"/>
                <a:sym typeface="Arial"/>
              </a:rPr>
              <a:t>Maximally activating patches</a:t>
            </a:r>
            <a:endParaRPr sz="1400" kern="0">
              <a:solidFill>
                <a:srgbClr val="000000"/>
              </a:solidFill>
              <a:latin typeface="Arial"/>
              <a:cs typeface="Arial"/>
              <a:sym typeface="Arial"/>
            </a:endParaRPr>
          </a:p>
          <a:p>
            <a:pPr eaLnBrk="1" fontAlgn="auto" hangingPunct="1">
              <a:spcBef>
                <a:spcPts val="0"/>
              </a:spcBef>
              <a:spcAft>
                <a:spcPts val="0"/>
              </a:spcAft>
              <a:buClr>
                <a:srgbClr val="000000"/>
              </a:buClr>
            </a:pPr>
            <a:r>
              <a:rPr lang="en" sz="1400" kern="0">
                <a:solidFill>
                  <a:srgbClr val="000000"/>
                </a:solidFill>
                <a:latin typeface="Arial"/>
                <a:cs typeface="Arial"/>
                <a:sym typeface="Arial"/>
              </a:rPr>
              <a:t>(Each row is a different neuron)</a:t>
            </a:r>
            <a:endParaRPr sz="1400" kern="0">
              <a:solidFill>
                <a:srgbClr val="000000"/>
              </a:solidFill>
              <a:latin typeface="Arial"/>
              <a:cs typeface="Arial"/>
              <a:sym typeface="Arial"/>
            </a:endParaRPr>
          </a:p>
        </p:txBody>
      </p:sp>
      <p:sp>
        <p:nvSpPr>
          <p:cNvPr id="374" name="Shape 374"/>
          <p:cNvSpPr txBox="1"/>
          <p:nvPr/>
        </p:nvSpPr>
        <p:spPr>
          <a:xfrm>
            <a:off x="5466950" y="4332025"/>
            <a:ext cx="2532000" cy="393600"/>
          </a:xfrm>
          <a:prstGeom prst="rect">
            <a:avLst/>
          </a:prstGeom>
          <a:noFill/>
          <a:ln>
            <a:noFill/>
          </a:ln>
        </p:spPr>
        <p:txBody>
          <a:bodyPr spcFirstLastPara="1" wrap="square" lIns="91425" tIns="91425" rIns="91425" bIns="91425" anchor="t" anchorCtr="0">
            <a:noAutofit/>
          </a:bodyPr>
          <a:lstStyle/>
          <a:p>
            <a:pPr eaLnBrk="1" fontAlgn="auto" hangingPunct="1">
              <a:spcBef>
                <a:spcPts val="0"/>
              </a:spcBef>
              <a:spcAft>
                <a:spcPts val="0"/>
              </a:spcAft>
              <a:buClr>
                <a:srgbClr val="000000"/>
              </a:buClr>
            </a:pPr>
            <a:r>
              <a:rPr lang="en" sz="1400" kern="0">
                <a:solidFill>
                  <a:srgbClr val="000000"/>
                </a:solidFill>
                <a:latin typeface="Arial"/>
                <a:cs typeface="Arial"/>
                <a:sym typeface="Arial"/>
              </a:rPr>
              <a:t>Guided Backprop</a:t>
            </a:r>
            <a:endParaRPr sz="1400" kern="0">
              <a:solidFill>
                <a:srgbClr val="000000"/>
              </a:solidFill>
              <a:latin typeface="Arial"/>
              <a:cs typeface="Arial"/>
              <a:sym typeface="Arial"/>
            </a:endParaRPr>
          </a:p>
        </p:txBody>
      </p:sp>
      <p:sp>
        <p:nvSpPr>
          <p:cNvPr id="9" name="Slide Number Placeholder 4">
            <a:extLst>
              <a:ext uri="{FF2B5EF4-FFF2-40B4-BE49-F238E27FC236}">
                <a16:creationId xmlns:a16="http://schemas.microsoft.com/office/drawing/2014/main" id="{16B96A8A-E25B-A640-9D79-B2C47B3C4B0F}"/>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1447832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30" name="Shape 230"/>
          <p:cNvSpPr txBox="1">
            <a:spLocks noGrp="1"/>
          </p:cNvSpPr>
          <p:nvPr>
            <p:ph type="title"/>
          </p:nvPr>
        </p:nvSpPr>
        <p:spPr>
          <a:xfrm>
            <a:off x="0" y="228600"/>
            <a:ext cx="8229600" cy="857400"/>
          </a:xfrm>
          <a:prstGeom prst="rect">
            <a:avLst/>
          </a:prstGeom>
        </p:spPr>
        <p:txBody>
          <a:bodyPr spcFirstLastPara="1" wrap="square" lIns="91425" tIns="91425" rIns="91425" bIns="91425" anchor="ctr" anchorCtr="0">
            <a:noAutofit/>
          </a:bodyPr>
          <a:lstStyle/>
          <a:p>
            <a:pPr>
              <a:buNone/>
            </a:pPr>
            <a:r>
              <a:rPr lang="en" dirty="0"/>
              <a:t>Visualizing Activations</a:t>
            </a:r>
            <a:endParaRPr dirty="0"/>
          </a:p>
        </p:txBody>
      </p:sp>
      <p:pic>
        <p:nvPicPr>
          <p:cNvPr id="229" name="Shape 229"/>
          <p:cNvPicPr preferRelativeResize="0"/>
          <p:nvPr/>
        </p:nvPicPr>
        <p:blipFill>
          <a:blip r:embed="rId3">
            <a:alphaModFix/>
          </a:blip>
          <a:stretch>
            <a:fillRect/>
          </a:stretch>
        </p:blipFill>
        <p:spPr>
          <a:xfrm>
            <a:off x="2595773" y="1628262"/>
            <a:ext cx="4792526" cy="3435074"/>
          </a:xfrm>
          <a:prstGeom prst="rect">
            <a:avLst/>
          </a:prstGeom>
          <a:noFill/>
          <a:ln>
            <a:noFill/>
          </a:ln>
        </p:spPr>
      </p:pic>
      <p:sp>
        <p:nvSpPr>
          <p:cNvPr id="231" name="Shape 231"/>
          <p:cNvSpPr txBox="1"/>
          <p:nvPr/>
        </p:nvSpPr>
        <p:spPr>
          <a:xfrm>
            <a:off x="25975" y="5146525"/>
            <a:ext cx="3744600" cy="3495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600" kern="0" dirty="0" err="1">
                <a:solidFill>
                  <a:srgbClr val="000000"/>
                </a:solidFill>
                <a:latin typeface="Arial"/>
                <a:cs typeface="Arial"/>
                <a:sym typeface="Arial"/>
              </a:rPr>
              <a:t>Yosinski</a:t>
            </a:r>
            <a:r>
              <a:rPr lang="en" sz="600" kern="0" dirty="0">
                <a:solidFill>
                  <a:srgbClr val="000000"/>
                </a:solidFill>
                <a:latin typeface="Arial"/>
                <a:cs typeface="Arial"/>
                <a:sym typeface="Arial"/>
              </a:rPr>
              <a:t> et al, “Understanding Neural Networks Through Deep Visualization”, ICML DL Workshop 2014.</a:t>
            </a:r>
            <a:endParaRPr sz="600" kern="0" dirty="0">
              <a:solidFill>
                <a:srgbClr val="000000"/>
              </a:solidFill>
              <a:latin typeface="Arial"/>
              <a:cs typeface="Arial"/>
              <a:sym typeface="Arial"/>
            </a:endParaRPr>
          </a:p>
          <a:p>
            <a:pPr algn="l" eaLnBrk="1" fontAlgn="auto" hangingPunct="1">
              <a:spcBef>
                <a:spcPts val="0"/>
              </a:spcBef>
              <a:spcAft>
                <a:spcPts val="0"/>
              </a:spcAft>
              <a:buClr>
                <a:srgbClr val="000000"/>
              </a:buClr>
            </a:pPr>
            <a:r>
              <a:rPr lang="en" sz="600" kern="0" dirty="0">
                <a:solidFill>
                  <a:srgbClr val="000000"/>
                </a:solidFill>
                <a:latin typeface="Arial"/>
                <a:cs typeface="Arial"/>
                <a:sym typeface="Arial"/>
              </a:rPr>
              <a:t>Figure copyright Jason </a:t>
            </a:r>
            <a:r>
              <a:rPr lang="en" sz="600" kern="0" dirty="0" err="1">
                <a:solidFill>
                  <a:srgbClr val="000000"/>
                </a:solidFill>
                <a:latin typeface="Arial"/>
                <a:cs typeface="Arial"/>
                <a:sym typeface="Arial"/>
              </a:rPr>
              <a:t>Yosinski</a:t>
            </a:r>
            <a:r>
              <a:rPr lang="en" sz="600" kern="0" dirty="0">
                <a:solidFill>
                  <a:srgbClr val="000000"/>
                </a:solidFill>
                <a:latin typeface="Arial"/>
                <a:cs typeface="Arial"/>
                <a:sym typeface="Arial"/>
              </a:rPr>
              <a:t>, 2014. Reproduced with permission.</a:t>
            </a:r>
            <a:endParaRPr sz="600" kern="0" dirty="0">
              <a:solidFill>
                <a:srgbClr val="000000"/>
              </a:solidFill>
              <a:latin typeface="Arial"/>
              <a:cs typeface="Arial"/>
              <a:sym typeface="Arial"/>
            </a:endParaRPr>
          </a:p>
        </p:txBody>
      </p:sp>
      <p:sp>
        <p:nvSpPr>
          <p:cNvPr id="232" name="Shape 232"/>
          <p:cNvSpPr txBox="1"/>
          <p:nvPr/>
        </p:nvSpPr>
        <p:spPr>
          <a:xfrm>
            <a:off x="155750" y="2435075"/>
            <a:ext cx="2293800" cy="16713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800" kern="0" dirty="0">
                <a:solidFill>
                  <a:srgbClr val="000000"/>
                </a:solidFill>
                <a:latin typeface="Arial"/>
                <a:cs typeface="Arial"/>
                <a:sym typeface="Arial"/>
              </a:rPr>
              <a:t>conv5 feature map is 128x13x13; visualize as 128 13x13 grayscale images</a:t>
            </a:r>
          </a:p>
          <a:p>
            <a:pPr algn="l" eaLnBrk="1" fontAlgn="auto" hangingPunct="1">
              <a:spcBef>
                <a:spcPts val="0"/>
              </a:spcBef>
              <a:spcAft>
                <a:spcPts val="0"/>
              </a:spcAft>
              <a:buClr>
                <a:srgbClr val="000000"/>
              </a:buClr>
            </a:pPr>
            <a:endParaRPr lang="en" sz="1800" kern="0" dirty="0">
              <a:solidFill>
                <a:srgbClr val="000000"/>
              </a:solidFill>
              <a:latin typeface="Arial"/>
              <a:cs typeface="Arial"/>
              <a:sym typeface="Arial"/>
            </a:endParaRPr>
          </a:p>
          <a:p>
            <a:pPr algn="l" eaLnBrk="1" fontAlgn="auto" hangingPunct="1">
              <a:spcBef>
                <a:spcPts val="0"/>
              </a:spcBef>
              <a:spcAft>
                <a:spcPts val="0"/>
              </a:spcAft>
              <a:buClr>
                <a:srgbClr val="000000"/>
              </a:buClr>
            </a:pPr>
            <a:r>
              <a:rPr lang="en-US" sz="1800" kern="0" dirty="0">
                <a:solidFill>
                  <a:srgbClr val="000000"/>
                </a:solidFill>
                <a:latin typeface="Arial"/>
                <a:cs typeface="Arial"/>
                <a:sym typeface="Arial"/>
                <a:hlinkClick r:id="rId4"/>
              </a:rPr>
              <a:t>https://youtu.be/AgkfIQ4IGaM?t=92</a:t>
            </a:r>
            <a:endParaRPr lang="en-US" sz="1800" kern="0" dirty="0">
              <a:solidFill>
                <a:srgbClr val="000000"/>
              </a:solidFill>
              <a:latin typeface="Arial"/>
              <a:cs typeface="Arial"/>
              <a:sym typeface="Arial"/>
            </a:endParaRPr>
          </a:p>
          <a:p>
            <a:pPr algn="l" eaLnBrk="1" fontAlgn="auto" hangingPunct="1">
              <a:spcBef>
                <a:spcPts val="0"/>
              </a:spcBef>
              <a:spcAft>
                <a:spcPts val="0"/>
              </a:spcAft>
              <a:buClr>
                <a:srgbClr val="000000"/>
              </a:buClr>
            </a:pPr>
            <a:endParaRPr sz="1800" kern="0" dirty="0">
              <a:solidFill>
                <a:srgbClr val="000000"/>
              </a:solidFill>
              <a:latin typeface="Arial"/>
              <a:cs typeface="Arial"/>
              <a:sym typeface="Arial"/>
            </a:endParaRPr>
          </a:p>
        </p:txBody>
      </p:sp>
      <p:sp>
        <p:nvSpPr>
          <p:cNvPr id="7" name="Slide Number Placeholder 4">
            <a:extLst>
              <a:ext uri="{FF2B5EF4-FFF2-40B4-BE49-F238E27FC236}">
                <a16:creationId xmlns:a16="http://schemas.microsoft.com/office/drawing/2014/main" id="{221A8CF9-E384-3543-A212-5EF3F0EC71CC}"/>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26018691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with Guided Backup</a:t>
            </a:r>
          </a:p>
        </p:txBody>
      </p:sp>
      <p:sp>
        <p:nvSpPr>
          <p:cNvPr id="3" name="Content Placeholder 2"/>
          <p:cNvSpPr>
            <a:spLocks noGrp="1"/>
          </p:cNvSpPr>
          <p:nvPr>
            <p:ph idx="1"/>
          </p:nvPr>
        </p:nvSpPr>
        <p:spPr/>
        <p:txBody>
          <a:bodyPr/>
          <a:lstStyle/>
          <a:p>
            <a:r>
              <a:rPr lang="en-US" dirty="0"/>
              <a:t>Not very “class-discriminative”</a:t>
            </a: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48</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304546"/>
            <a:ext cx="2971800" cy="29718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72200" y="2304546"/>
            <a:ext cx="2971800" cy="2971800"/>
          </a:xfrm>
          <a:prstGeom prst="rect">
            <a:avLst/>
          </a:prstGeom>
        </p:spPr>
      </p:pic>
      <p:sp>
        <p:nvSpPr>
          <p:cNvPr id="8" name="TextBox 7"/>
          <p:cNvSpPr txBox="1"/>
          <p:nvPr/>
        </p:nvSpPr>
        <p:spPr>
          <a:xfrm>
            <a:off x="7086600" y="1981200"/>
            <a:ext cx="1302059" cy="338554"/>
          </a:xfrm>
          <a:prstGeom prst="rect">
            <a:avLst/>
          </a:prstGeom>
          <a:noFill/>
        </p:spPr>
        <p:txBody>
          <a:bodyPr wrap="none" rtlCol="0">
            <a:spAutoFit/>
          </a:bodyPr>
          <a:lstStyle/>
          <a:p>
            <a:r>
              <a:rPr lang="en-US" sz="1600" dirty="0"/>
              <a:t>GB for “bus”</a:t>
            </a:r>
          </a:p>
        </p:txBody>
      </p:sp>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88923" y="2304546"/>
            <a:ext cx="2971800" cy="2971800"/>
          </a:xfrm>
          <a:prstGeom prst="rect">
            <a:avLst/>
          </a:prstGeom>
        </p:spPr>
      </p:pic>
      <p:sp>
        <p:nvSpPr>
          <p:cNvPr id="10" name="TextBox 9"/>
          <p:cNvSpPr txBox="1"/>
          <p:nvPr/>
        </p:nvSpPr>
        <p:spPr>
          <a:xfrm>
            <a:off x="546562" y="1981200"/>
            <a:ext cx="1586993" cy="338554"/>
          </a:xfrm>
          <a:prstGeom prst="rect">
            <a:avLst/>
          </a:prstGeom>
          <a:noFill/>
        </p:spPr>
        <p:txBody>
          <a:bodyPr wrap="none" rtlCol="0">
            <a:spAutoFit/>
          </a:bodyPr>
          <a:lstStyle/>
          <a:p>
            <a:r>
              <a:rPr lang="en-US" sz="1600" dirty="0"/>
              <a:t>GB for “airliner”</a:t>
            </a:r>
          </a:p>
        </p:txBody>
      </p:sp>
      <p:sp>
        <p:nvSpPr>
          <p:cNvPr id="11" name="TextBox 10"/>
          <p:cNvSpPr txBox="1"/>
          <p:nvPr/>
        </p:nvSpPr>
        <p:spPr>
          <a:xfrm>
            <a:off x="0" y="6581001"/>
            <a:ext cx="2074832" cy="276999"/>
          </a:xfrm>
          <a:prstGeom prst="rect">
            <a:avLst/>
          </a:prstGeom>
          <a:noFill/>
        </p:spPr>
        <p:txBody>
          <a:bodyPr wrap="none" rtlCol="0">
            <a:spAutoFit/>
          </a:bodyPr>
          <a:lstStyle/>
          <a:p>
            <a:r>
              <a:rPr lang="en-US" dirty="0">
                <a:solidFill>
                  <a:schemeClr val="bg1">
                    <a:lumMod val="65000"/>
                  </a:schemeClr>
                </a:solidFill>
              </a:rPr>
              <a:t>Slide Credit: Ram </a:t>
            </a:r>
            <a:r>
              <a:rPr lang="en-US" dirty="0" err="1">
                <a:solidFill>
                  <a:schemeClr val="bg1">
                    <a:lumMod val="65000"/>
                  </a:schemeClr>
                </a:solidFill>
              </a:rPr>
              <a:t>Selvaraju</a:t>
            </a:r>
            <a:endParaRPr lang="en-US" dirty="0">
              <a:solidFill>
                <a:schemeClr val="bg1">
                  <a:lumMod val="65000"/>
                </a:schemeClr>
              </a:solidFill>
            </a:endParaRPr>
          </a:p>
        </p:txBody>
      </p:sp>
    </p:spTree>
    <p:extLst>
      <p:ext uri="{BB962C8B-B14F-4D97-AF65-F5344CB8AC3E}">
        <p14:creationId xmlns:p14="http://schemas.microsoft.com/office/powerpoint/2010/main" val="155135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hape 362"/>
          <p:cNvSpPr>
            <a:spLocks noGrp="1"/>
          </p:cNvSpPr>
          <p:nvPr>
            <p:ph type="title"/>
          </p:nvPr>
        </p:nvSpPr>
        <p:spPr>
          <a:xfrm>
            <a:off x="249692" y="392906"/>
            <a:ext cx="8644617" cy="1518047"/>
          </a:xfrm>
          <a:prstGeom prst="rect">
            <a:avLst/>
          </a:prstGeom>
        </p:spPr>
        <p:txBody>
          <a:bodyPr anchor="t"/>
          <a:lstStyle/>
          <a:p>
            <a:pPr>
              <a:defRPr sz="6000">
                <a:latin typeface="Roboto Regular"/>
                <a:ea typeface="Roboto Regular"/>
                <a:cs typeface="Roboto Regular"/>
                <a:sym typeface="Roboto Regular"/>
              </a:defRPr>
            </a:pPr>
            <a:r>
              <a:rPr sz="4500" dirty="0">
                <a:latin typeface="+mn-lt"/>
              </a:rPr>
              <a:t>Grad-CAM</a:t>
            </a:r>
          </a:p>
          <a:p>
            <a:pPr>
              <a:defRPr sz="4800">
                <a:latin typeface="Roboto Regular"/>
                <a:ea typeface="Roboto Regular"/>
                <a:cs typeface="Roboto Regular"/>
                <a:sym typeface="Roboto Regular"/>
              </a:defRPr>
            </a:pPr>
            <a:r>
              <a:rPr lang="en-US" sz="3200" dirty="0">
                <a:latin typeface="+mn-lt"/>
              </a:rPr>
              <a:t>Visual Explanations from Deep Networks </a:t>
            </a:r>
            <a:br>
              <a:rPr lang="en-US" sz="3200" dirty="0">
                <a:latin typeface="+mn-lt"/>
              </a:rPr>
            </a:br>
            <a:r>
              <a:rPr lang="en-US" sz="3200" dirty="0">
                <a:latin typeface="+mn-lt"/>
              </a:rPr>
              <a:t>via Gradient-based Localization </a:t>
            </a:r>
            <a:br>
              <a:rPr lang="en-US" sz="3200" dirty="0">
                <a:latin typeface="+mn-lt"/>
              </a:rPr>
            </a:br>
            <a:r>
              <a:rPr lang="en-US" sz="2400" dirty="0">
                <a:solidFill>
                  <a:prstClr val="black"/>
                </a:solidFill>
                <a:latin typeface="Arial"/>
                <a:ea typeface="Osaka"/>
                <a:cs typeface="Osaka"/>
              </a:rPr>
              <a:t> [ICCV ‘17] </a:t>
            </a:r>
            <a:br>
              <a:rPr lang="en-US" sz="3200" dirty="0">
                <a:latin typeface="+mn-lt"/>
              </a:rPr>
            </a:br>
            <a:endParaRPr sz="3200" dirty="0">
              <a:latin typeface="+mn-lt"/>
            </a:endParaRPr>
          </a:p>
        </p:txBody>
      </p:sp>
      <p:sp>
        <p:nvSpPr>
          <p:cNvPr id="363" name="Shape 363"/>
          <p:cNvSpPr>
            <a:spLocks noGrp="1"/>
          </p:cNvSpPr>
          <p:nvPr>
            <p:ph type="body" sz="quarter" idx="4294967295"/>
          </p:nvPr>
        </p:nvSpPr>
        <p:spPr>
          <a:xfrm>
            <a:off x="-56555" y="2539615"/>
            <a:ext cx="9167813" cy="448754"/>
          </a:xfrm>
          <a:prstGeom prst="rect">
            <a:avLst/>
          </a:prstGeom>
        </p:spPr>
        <p:txBody>
          <a:bodyPr anchor="t"/>
          <a:lstStyle/>
          <a:p>
            <a:pPr marL="0" lvl="1" indent="160729" algn="ctr">
              <a:spcBef>
                <a:spcPts val="0"/>
              </a:spcBef>
              <a:buNone/>
              <a:defRPr sz="2400"/>
            </a:pPr>
            <a:r>
              <a:rPr sz="1600" dirty="0"/>
              <a:t>  Ramprasaath Selvaraju   </a:t>
            </a:r>
            <a:r>
              <a:rPr lang="en-US" sz="1600" dirty="0"/>
              <a:t>Michael Cogswell        </a:t>
            </a:r>
            <a:r>
              <a:rPr sz="1600" dirty="0"/>
              <a:t>Abhishek Das    Ramakrishna Vedantam</a:t>
            </a:r>
          </a:p>
        </p:txBody>
      </p:sp>
      <p:pic>
        <p:nvPicPr>
          <p:cNvPr id="364" name="abhishe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056110" y="2857837"/>
            <a:ext cx="1207329" cy="1518044"/>
          </a:xfrm>
          <a:prstGeom prst="rect">
            <a:avLst/>
          </a:prstGeom>
          <a:ln w="12700">
            <a:miter lim="400000"/>
          </a:ln>
        </p:spPr>
      </p:pic>
      <p:pic>
        <p:nvPicPr>
          <p:cNvPr id="365" name="dev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3038429" y="4806430"/>
            <a:ext cx="1216609" cy="1518105"/>
          </a:xfrm>
          <a:prstGeom prst="rect">
            <a:avLst/>
          </a:prstGeom>
          <a:ln w="12700">
            <a:miter lim="400000"/>
          </a:ln>
        </p:spPr>
      </p:pic>
      <p:pic>
        <p:nvPicPr>
          <p:cNvPr id="366" name="image7.jpeg" descr="dhruv_batra_crop_squar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103185" y="4806431"/>
            <a:ext cx="1278619" cy="1518169"/>
          </a:xfrm>
          <a:prstGeom prst="rect">
            <a:avLst/>
          </a:prstGeom>
          <a:ln w="12700">
            <a:miter lim="400000"/>
          </a:ln>
        </p:spPr>
      </p:pic>
      <p:pic>
        <p:nvPicPr>
          <p:cNvPr id="368" name="ram.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140324" y="2857837"/>
            <a:ext cx="1200661" cy="1517921"/>
          </a:xfrm>
          <a:prstGeom prst="rect">
            <a:avLst/>
          </a:prstGeom>
          <a:ln w="12700">
            <a:miter lim="400000"/>
          </a:ln>
        </p:spPr>
      </p:pic>
      <p:pic>
        <p:nvPicPr>
          <p:cNvPr id="369" name="rama.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a:xfrm>
            <a:off x="7129237" y="2857837"/>
            <a:ext cx="1252763" cy="1518048"/>
          </a:xfrm>
          <a:prstGeom prst="rect">
            <a:avLst/>
          </a:prstGeom>
          <a:ln w="12700">
            <a:miter lim="400000"/>
          </a:ln>
        </p:spPr>
      </p:pic>
      <p:pic>
        <p:nvPicPr>
          <p:cNvPr id="370" name="michael.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a:xfrm>
            <a:off x="3149590" y="2857837"/>
            <a:ext cx="1193810" cy="1518048"/>
          </a:xfrm>
          <a:prstGeom prst="rect">
            <a:avLst/>
          </a:prstGeom>
          <a:ln w="12700">
            <a:miter lim="400000"/>
          </a:ln>
        </p:spPr>
      </p:pic>
      <p:sp>
        <p:nvSpPr>
          <p:cNvPr id="371" name="Shape 371"/>
          <p:cNvSpPr/>
          <p:nvPr/>
        </p:nvSpPr>
        <p:spPr>
          <a:xfrm>
            <a:off x="2438400" y="4476139"/>
            <a:ext cx="4114800" cy="448755"/>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noAutofit/>
          </a:bodyPr>
          <a:lstStyle/>
          <a:p>
            <a:pPr lvl="1">
              <a:defRPr sz="2400">
                <a:latin typeface="Roboto Regular"/>
                <a:ea typeface="Roboto Regular"/>
                <a:cs typeface="Roboto Regular"/>
                <a:sym typeface="Roboto Regular"/>
              </a:defRPr>
            </a:pPr>
            <a:r>
              <a:rPr sz="1600" dirty="0">
                <a:latin typeface="+mn-lt"/>
              </a:rPr>
              <a:t>Devi Parikh                 Dhruv Batra</a:t>
            </a:r>
          </a:p>
        </p:txBody>
      </p:sp>
      <p:pic>
        <p:nvPicPr>
          <p:cNvPr id="14" name="image3.png" descr="logo_vt.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2948" y="6409245"/>
            <a:ext cx="1850252" cy="311475"/>
          </a:xfrm>
          <a:prstGeom prst="rect">
            <a:avLst/>
          </a:prstGeom>
          <a:ln w="12700">
            <a:miter lim="400000"/>
          </a:ln>
        </p:spPr>
      </p:pic>
      <p:pic>
        <p:nvPicPr>
          <p:cNvPr id="15" name="Picture 4" descr="eorgia Institute of Technology logo"/>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948714" y="6324600"/>
            <a:ext cx="1814286" cy="45720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a:grpSpLocks noChangeAspect="1"/>
          </p:cNvGrpSpPr>
          <p:nvPr/>
        </p:nvGrpSpPr>
        <p:grpSpPr>
          <a:xfrm>
            <a:off x="4047182" y="6324600"/>
            <a:ext cx="1121614" cy="457200"/>
            <a:chOff x="5606275" y="5389691"/>
            <a:chExt cx="3048000" cy="1242446"/>
          </a:xfrm>
        </p:grpSpPr>
        <p:pic>
          <p:nvPicPr>
            <p:cNvPr id="17" name="Picture 6" descr="elated image"/>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664021" y="5389691"/>
              <a:ext cx="9325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ttps://research.fb.com/wp-content/themes/fb-research/images/branding/fb-research-logo-2x.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606275" y="6308287"/>
              <a:ext cx="3048000" cy="3238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5519382"/>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graphicFrame>
        <p:nvGraphicFramePr>
          <p:cNvPr id="632" name="Shape 632"/>
          <p:cNvGraphicFramePr/>
          <p:nvPr/>
        </p:nvGraphicFramePr>
        <p:xfrm>
          <a:off x="1944950" y="3274025"/>
          <a:ext cx="765700" cy="79242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tblGrid>
              <a:tr h="348975">
                <a:tc>
                  <a:txBody>
                    <a:bodyPr/>
                    <a:lstStyle/>
                    <a:p>
                      <a:pPr lvl="0" rtl="0">
                        <a:spcBef>
                          <a:spcPts val="0"/>
                        </a:spcBef>
                        <a:buNone/>
                      </a:pPr>
                      <a:endParaRPr sz="1400"/>
                    </a:p>
                  </a:txBody>
                  <a:tcPr marL="91425" marR="91425" marT="91425" marB="91425">
                    <a:solidFill>
                      <a:srgbClr val="F4CCCC"/>
                    </a:solidFill>
                  </a:tcPr>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0"/>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extLst>
                  <a:ext uri="{0D108BD9-81ED-4DB2-BD59-A6C34878D82A}">
                    <a16:rowId xmlns:a16="http://schemas.microsoft.com/office/drawing/2014/main" val="10001"/>
                  </a:ext>
                </a:extLst>
              </a:tr>
            </a:tbl>
          </a:graphicData>
        </a:graphic>
      </p:graphicFrame>
      <p:sp>
        <p:nvSpPr>
          <p:cNvPr id="633" name="Shape 633"/>
          <p:cNvSpPr txBox="1"/>
          <p:nvPr/>
        </p:nvSpPr>
        <p:spPr>
          <a:xfrm>
            <a:off x="1562050" y="45014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Input: 2 x 2</a:t>
            </a:r>
          </a:p>
        </p:txBody>
      </p:sp>
      <p:sp>
        <p:nvSpPr>
          <p:cNvPr id="634" name="Shape 634"/>
          <p:cNvSpPr txBox="1"/>
          <p:nvPr/>
        </p:nvSpPr>
        <p:spPr>
          <a:xfrm>
            <a:off x="4927550" y="45014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Output: 4 x 4</a:t>
            </a:r>
          </a:p>
        </p:txBody>
      </p:sp>
      <p:graphicFrame>
        <p:nvGraphicFramePr>
          <p:cNvPr id="635" name="Shape 635"/>
          <p:cNvGraphicFramePr/>
          <p:nvPr/>
        </p:nvGraphicFramePr>
        <p:xfrm>
          <a:off x="4927600" y="2913375"/>
          <a:ext cx="1531400" cy="15848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tblGrid>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0"/>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1"/>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2"/>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extLst>
                  <a:ext uri="{0D108BD9-81ED-4DB2-BD59-A6C34878D82A}">
                    <a16:rowId xmlns:a16="http://schemas.microsoft.com/office/drawing/2014/main" val="10003"/>
                  </a:ext>
                </a:extLst>
              </a:tr>
            </a:tbl>
          </a:graphicData>
        </a:graphic>
      </p:graphicFrame>
      <p:sp>
        <p:nvSpPr>
          <p:cNvPr id="636" name="Shape 636"/>
          <p:cNvSpPr/>
          <p:nvPr/>
        </p:nvSpPr>
        <p:spPr>
          <a:xfrm>
            <a:off x="4538975" y="2542446"/>
            <a:ext cx="1153800" cy="1086600"/>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637" name="Shape 637"/>
          <p:cNvCxnSpPr/>
          <p:nvPr/>
        </p:nvCxnSpPr>
        <p:spPr>
          <a:xfrm>
            <a:off x="2927475" y="3103600"/>
            <a:ext cx="1452900" cy="0"/>
          </a:xfrm>
          <a:prstGeom prst="straightConnector1">
            <a:avLst/>
          </a:prstGeom>
          <a:noFill/>
          <a:ln w="28575" cap="flat" cmpd="sng">
            <a:solidFill>
              <a:srgbClr val="666666"/>
            </a:solidFill>
            <a:prstDash val="solid"/>
            <a:round/>
            <a:headEnd type="none" w="lg" len="lg"/>
            <a:tailEnd type="triangle" w="lg" len="lg"/>
          </a:ln>
        </p:spPr>
      </p:cxnSp>
      <p:sp>
        <p:nvSpPr>
          <p:cNvPr id="638" name="Shape 638"/>
          <p:cNvSpPr txBox="1"/>
          <p:nvPr/>
        </p:nvSpPr>
        <p:spPr>
          <a:xfrm>
            <a:off x="2979475" y="3207575"/>
            <a:ext cx="1294200" cy="744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Input gives weight for filter</a:t>
            </a:r>
          </a:p>
        </p:txBody>
      </p:sp>
      <p:sp>
        <p:nvSpPr>
          <p:cNvPr id="639" name="Shape 639"/>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Learnable Upsampling: Transpose Convolution</a:t>
            </a:r>
          </a:p>
        </p:txBody>
      </p:sp>
      <p:sp>
        <p:nvSpPr>
          <p:cNvPr id="640" name="Shape 640"/>
          <p:cNvSpPr txBox="1"/>
          <p:nvPr/>
        </p:nvSpPr>
        <p:spPr>
          <a:xfrm>
            <a:off x="2029325" y="1844425"/>
            <a:ext cx="5358900" cy="360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 x 3 </a:t>
            </a:r>
            <a:r>
              <a:rPr lang="en" sz="1800" b="1" kern="0">
                <a:solidFill>
                  <a:srgbClr val="000000"/>
                </a:solidFill>
                <a:latin typeface="Arial"/>
                <a:ea typeface="Arial"/>
                <a:cs typeface="Arial"/>
                <a:sym typeface="Arial"/>
              </a:rPr>
              <a:t>transpose</a:t>
            </a:r>
            <a:r>
              <a:rPr lang="en" sz="1800" kern="0">
                <a:solidFill>
                  <a:srgbClr val="000000"/>
                </a:solidFill>
                <a:latin typeface="Arial"/>
                <a:ea typeface="Arial"/>
                <a:cs typeface="Arial"/>
                <a:sym typeface="Arial"/>
              </a:rPr>
              <a:t> convolution, stride 2 pad 1</a:t>
            </a:r>
          </a:p>
        </p:txBody>
      </p:sp>
      <p:sp>
        <p:nvSpPr>
          <p:cNvPr id="1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A0CF88B1-C6C0-4B42-819C-4D0B7D96E220}"/>
                  </a:ext>
                </a:extLst>
              </p14:cNvPr>
              <p14:cNvContentPartPr/>
              <p14:nvPr/>
            </p14:nvContentPartPr>
            <p14:xfrm>
              <a:off x="1098000" y="2397600"/>
              <a:ext cx="4678920" cy="1326240"/>
            </p14:xfrm>
          </p:contentPart>
        </mc:Choice>
        <mc:Fallback xmlns="">
          <p:pic>
            <p:nvPicPr>
              <p:cNvPr id="2" name="Ink 1">
                <a:extLst>
                  <a:ext uri="{FF2B5EF4-FFF2-40B4-BE49-F238E27FC236}">
                    <a16:creationId xmlns:a16="http://schemas.microsoft.com/office/drawing/2014/main" id="{A0CF88B1-C6C0-4B42-819C-4D0B7D96E220}"/>
                  </a:ext>
                </a:extLst>
              </p:cNvPr>
              <p:cNvPicPr/>
              <p:nvPr/>
            </p:nvPicPr>
            <p:blipFill>
              <a:blip r:embed="rId4"/>
              <a:stretch>
                <a:fillRect/>
              </a:stretch>
            </p:blipFill>
            <p:spPr>
              <a:xfrm>
                <a:off x="1088640" y="2388240"/>
                <a:ext cx="4697640" cy="1344960"/>
              </a:xfrm>
              <a:prstGeom prst="rect">
                <a:avLst/>
              </a:prstGeom>
            </p:spPr>
          </p:pic>
        </mc:Fallback>
      </mc:AlternateContent>
    </p:spTree>
    <p:extLst>
      <p:ext uri="{BB962C8B-B14F-4D97-AF65-F5344CB8AC3E}">
        <p14:creationId xmlns:p14="http://schemas.microsoft.com/office/powerpoint/2010/main" val="41574706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47547" y="2485452"/>
            <a:ext cx="4325999" cy="72371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58943" y="2486528"/>
            <a:ext cx="4305372" cy="714181"/>
          </a:xfrm>
          <a:prstGeom prst="rect">
            <a:avLst/>
          </a:prstGeom>
        </p:spPr>
      </p:pic>
      <p:pic>
        <p:nvPicPr>
          <p:cNvPr id="36" name="Picture 3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98724" y="4342283"/>
            <a:ext cx="1799906" cy="849099"/>
          </a:xfrm>
          <a:prstGeom prst="rect">
            <a:avLst/>
          </a:prstGeom>
        </p:spPr>
      </p:pic>
      <p:pic>
        <p:nvPicPr>
          <p:cNvPr id="4" name="Content Placeholder 3"/>
          <p:cNvPicPr>
            <a:picLocks noGrp="1" noChangeAspect="1"/>
          </p:cNvPicPr>
          <p:nvPr>
            <p:ph idx="1"/>
          </p:nvPr>
        </p:nvPicPr>
        <p:blipFill>
          <a:blip r:embed="rId6">
            <a:extLst>
              <a:ext uri="{28A0092B-C50C-407E-A947-70E740481C1C}">
                <a14:useLocalDpi xmlns:a14="http://schemas.microsoft.com/office/drawing/2010/main"/>
              </a:ext>
            </a:extLst>
          </a:blip>
          <a:stretch>
            <a:fillRect/>
          </a:stretch>
        </p:blipFill>
        <p:spPr>
          <a:xfrm>
            <a:off x="1565503" y="3473644"/>
            <a:ext cx="1007777" cy="1007777"/>
          </a:xfrm>
        </p:spPr>
      </p:pic>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74231" y="3703312"/>
            <a:ext cx="850433" cy="614477"/>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040047" y="2809549"/>
            <a:ext cx="1790606" cy="1604383"/>
          </a:xfrm>
          <a:prstGeom prst="rect">
            <a:avLst/>
          </a:prstGeom>
        </p:spPr>
      </p:pic>
      <p:pic>
        <p:nvPicPr>
          <p:cNvPr id="7" name="Picture 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26747" y="3713903"/>
            <a:ext cx="1071088" cy="573126"/>
          </a:xfrm>
          <a:prstGeom prst="rect">
            <a:avLst/>
          </a:prstGeom>
        </p:spPr>
      </p:pic>
      <p:pic>
        <p:nvPicPr>
          <p:cNvPr id="10" name="Picture 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759567" y="1909788"/>
            <a:ext cx="1413628" cy="572461"/>
          </a:xfrm>
          <a:prstGeom prst="rect">
            <a:avLst/>
          </a:prstGeom>
        </p:spPr>
      </p:pic>
      <p:pic>
        <p:nvPicPr>
          <p:cNvPr id="11" name="Picture 10"/>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3792466" y="4160861"/>
            <a:ext cx="1554840" cy="1384280"/>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3553762" y="4880141"/>
            <a:ext cx="569039" cy="890036"/>
          </a:xfrm>
          <a:prstGeom prst="rect">
            <a:avLst/>
          </a:prstGeom>
        </p:spPr>
      </p:pic>
      <p:pic>
        <p:nvPicPr>
          <p:cNvPr id="19" name="Picture 1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531679" y="5617485"/>
            <a:ext cx="338747" cy="403271"/>
          </a:xfrm>
          <a:prstGeom prst="rect">
            <a:avLst/>
          </a:prstGeom>
        </p:spPr>
      </p:pic>
      <p:pic>
        <p:nvPicPr>
          <p:cNvPr id="21" name="Picture 20"/>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980205" y="3444900"/>
            <a:ext cx="4135148" cy="884954"/>
          </a:xfrm>
          <a:prstGeom prst="rect">
            <a:avLst/>
          </a:prstGeom>
        </p:spPr>
      </p:pic>
      <p:pic>
        <p:nvPicPr>
          <p:cNvPr id="22" name="Picture 21"/>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292122" y="4677257"/>
            <a:ext cx="3917704" cy="1092920"/>
          </a:xfrm>
          <a:prstGeom prst="rect">
            <a:avLst/>
          </a:prstGeom>
        </p:spPr>
      </p:pic>
      <p:pic>
        <p:nvPicPr>
          <p:cNvPr id="27" name="Picture 26"/>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963876" y="4753574"/>
            <a:ext cx="669632" cy="278289"/>
          </a:xfrm>
          <a:prstGeom prst="rect">
            <a:avLst/>
          </a:prstGeom>
        </p:spPr>
      </p:pic>
      <p:pic>
        <p:nvPicPr>
          <p:cNvPr id="28" name="Picture 27"/>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3255680" y="3934837"/>
            <a:ext cx="421403" cy="207047"/>
          </a:xfrm>
          <a:prstGeom prst="rect">
            <a:avLst/>
          </a:prstGeom>
        </p:spPr>
      </p:pic>
      <p:pic>
        <p:nvPicPr>
          <p:cNvPr id="37" name="Picture 36"/>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1536491" y="4677257"/>
            <a:ext cx="1077069" cy="1077069"/>
          </a:xfrm>
          <a:prstGeom prst="rect">
            <a:avLst/>
          </a:prstGeom>
        </p:spPr>
      </p:pic>
      <p:sp>
        <p:nvSpPr>
          <p:cNvPr id="39" name="TextBox 38"/>
          <p:cNvSpPr txBox="1"/>
          <p:nvPr/>
        </p:nvSpPr>
        <p:spPr>
          <a:xfrm>
            <a:off x="1597147" y="5684697"/>
            <a:ext cx="944490" cy="276999"/>
          </a:xfrm>
          <a:prstGeom prst="rect">
            <a:avLst/>
          </a:prstGeom>
          <a:noFill/>
        </p:spPr>
        <p:txBody>
          <a:bodyPr wrap="none" rtlCol="0">
            <a:spAutoFit/>
          </a:bodyPr>
          <a:lstStyle/>
          <a:p>
            <a:pPr algn="ctr"/>
            <a:r>
              <a:rPr lang="en-US" b="1" dirty="0">
                <a:latin typeface="Helvetica" charset="0"/>
                <a:ea typeface="Helvetica" charset="0"/>
                <a:cs typeface="Helvetica" charset="0"/>
              </a:rPr>
              <a:t>Grad-CAM</a:t>
            </a:r>
          </a:p>
        </p:txBody>
      </p:sp>
      <p:cxnSp>
        <p:nvCxnSpPr>
          <p:cNvPr id="41" name="Straight Connector 40"/>
          <p:cNvCxnSpPr/>
          <p:nvPr/>
        </p:nvCxnSpPr>
        <p:spPr>
          <a:xfrm flipV="1">
            <a:off x="4460282" y="2574496"/>
            <a:ext cx="1022810" cy="115860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4452307" y="3116671"/>
            <a:ext cx="1029734" cy="115304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4468800" y="3653716"/>
            <a:ext cx="1045900" cy="601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460282" y="4280910"/>
            <a:ext cx="1063112" cy="2811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468800" y="3733101"/>
            <a:ext cx="1045900" cy="115116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EBDF8D3D-A919-7748-90BF-7A980CDABF35}" type="slidenum">
              <a:rPr lang="en-US" smtClean="0"/>
              <a:t>50</a:t>
            </a:fld>
            <a:endParaRPr lang="en-US"/>
          </a:p>
        </p:txBody>
      </p:sp>
      <p:grpSp>
        <p:nvGrpSpPr>
          <p:cNvPr id="17" name="Group 16"/>
          <p:cNvGrpSpPr/>
          <p:nvPr/>
        </p:nvGrpSpPr>
        <p:grpSpPr>
          <a:xfrm>
            <a:off x="3118589" y="4378011"/>
            <a:ext cx="1450418" cy="528169"/>
            <a:chOff x="4158119" y="4694348"/>
            <a:chExt cx="1933890" cy="704225"/>
          </a:xfrm>
        </p:grpSpPr>
        <p:grpSp>
          <p:nvGrpSpPr>
            <p:cNvPr id="59" name="Group 58"/>
            <p:cNvGrpSpPr/>
            <p:nvPr/>
          </p:nvGrpSpPr>
          <p:grpSpPr>
            <a:xfrm>
              <a:off x="4158119" y="4694348"/>
              <a:ext cx="1933890" cy="704225"/>
              <a:chOff x="4158119" y="4694348"/>
              <a:chExt cx="1933890" cy="704225"/>
            </a:xfrm>
          </p:grpSpPr>
          <p:pic>
            <p:nvPicPr>
              <p:cNvPr id="13" name="Picture 12"/>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4421369" y="4806634"/>
                <a:ext cx="1381191" cy="591939"/>
              </a:xfrm>
              <a:prstGeom prst="rect">
                <a:avLst/>
              </a:prstGeom>
            </p:spPr>
          </p:pic>
          <p:grpSp>
            <p:nvGrpSpPr>
              <p:cNvPr id="58" name="Group 57"/>
              <p:cNvGrpSpPr/>
              <p:nvPr/>
            </p:nvGrpSpPr>
            <p:grpSpPr>
              <a:xfrm>
                <a:off x="4158119" y="4694348"/>
                <a:ext cx="1933890" cy="442646"/>
                <a:chOff x="4164683" y="4686761"/>
                <a:chExt cx="1933890" cy="442646"/>
              </a:xfrm>
            </p:grpSpPr>
            <p:pic>
              <p:nvPicPr>
                <p:cNvPr id="29" name="Picture 28"/>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4164683" y="4686761"/>
                  <a:ext cx="845051" cy="442646"/>
                </a:xfrm>
                <a:prstGeom prst="rect">
                  <a:avLst/>
                </a:prstGeom>
              </p:spPr>
            </p:pic>
            <p:pic>
              <p:nvPicPr>
                <p:cNvPr id="30" name="Picture 29"/>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4416594" y="4706249"/>
                  <a:ext cx="788439" cy="412992"/>
                </a:xfrm>
                <a:prstGeom prst="rect">
                  <a:avLst/>
                </a:prstGeom>
              </p:spPr>
            </p:pic>
            <p:pic>
              <p:nvPicPr>
                <p:cNvPr id="31" name="Picture 30"/>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5323147" y="4708533"/>
                  <a:ext cx="775426" cy="406176"/>
                </a:xfrm>
                <a:prstGeom prst="rect">
                  <a:avLst/>
                </a:prstGeom>
              </p:spPr>
            </p:pic>
            <p:pic>
              <p:nvPicPr>
                <p:cNvPr id="33" name="Picture 32"/>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5099118" y="4706249"/>
                  <a:ext cx="775426" cy="406176"/>
                </a:xfrm>
                <a:prstGeom prst="rect">
                  <a:avLst/>
                </a:prstGeom>
              </p:spPr>
            </p:pic>
          </p:grpSp>
        </p:grpSp>
        <p:cxnSp>
          <p:nvCxnSpPr>
            <p:cNvPr id="15" name="Straight Connector 14"/>
            <p:cNvCxnSpPr/>
            <p:nvPr/>
          </p:nvCxnSpPr>
          <p:spPr>
            <a:xfrm>
              <a:off x="4574553" y="5116419"/>
              <a:ext cx="10748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4125667" y="5312654"/>
            <a:ext cx="1221639" cy="415498"/>
          </a:xfrm>
          <a:prstGeom prst="rect">
            <a:avLst/>
          </a:prstGeom>
          <a:solidFill>
            <a:schemeClr val="bg1"/>
          </a:solidFill>
        </p:spPr>
        <p:txBody>
          <a:bodyPr wrap="square" rtlCol="0">
            <a:spAutoFit/>
          </a:bodyPr>
          <a:lstStyle/>
          <a:p>
            <a:pPr algn="ctr"/>
            <a:r>
              <a:rPr lang="en-US" sz="1050" dirty="0" err="1">
                <a:latin typeface="Helvetica" charset="0"/>
                <a:ea typeface="Helvetica" charset="0"/>
                <a:cs typeface="Helvetica" charset="0"/>
              </a:rPr>
              <a:t>Backprop</a:t>
            </a:r>
            <a:r>
              <a:rPr lang="en-US" sz="1050" dirty="0">
                <a:latin typeface="Helvetica" charset="0"/>
                <a:ea typeface="Helvetica" charset="0"/>
                <a:cs typeface="Helvetica" charset="0"/>
              </a:rPr>
              <a:t> till </a:t>
            </a:r>
            <a:r>
              <a:rPr lang="en-US" sz="1050" dirty="0" err="1">
                <a:latin typeface="Helvetica" charset="0"/>
                <a:ea typeface="Helvetica" charset="0"/>
                <a:cs typeface="Helvetica" charset="0"/>
              </a:rPr>
              <a:t>conv</a:t>
            </a:r>
            <a:endParaRPr lang="en-US" sz="1050" dirty="0">
              <a:latin typeface="Helvetica" charset="0"/>
              <a:ea typeface="Helvetica" charset="0"/>
              <a:cs typeface="Helvetica" charset="0"/>
            </a:endParaRPr>
          </a:p>
        </p:txBody>
      </p:sp>
      <p:cxnSp>
        <p:nvCxnSpPr>
          <p:cNvPr id="54" name="Straight Connector 53"/>
          <p:cNvCxnSpPr/>
          <p:nvPr/>
        </p:nvCxnSpPr>
        <p:spPr>
          <a:xfrm>
            <a:off x="4451995" y="4274631"/>
            <a:ext cx="1064894" cy="142031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4" name="Rectangle 73"/>
          <p:cNvSpPr/>
          <p:nvPr/>
        </p:nvSpPr>
        <p:spPr>
          <a:xfrm>
            <a:off x="5204178" y="3482446"/>
            <a:ext cx="3939822" cy="895566"/>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2" name="Rectangle 71"/>
          <p:cNvSpPr/>
          <p:nvPr/>
        </p:nvSpPr>
        <p:spPr>
          <a:xfrm>
            <a:off x="4851698" y="2213894"/>
            <a:ext cx="4421847" cy="1246560"/>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5" name="TextBox 74"/>
          <p:cNvSpPr txBox="1"/>
          <p:nvPr/>
        </p:nvSpPr>
        <p:spPr>
          <a:xfrm>
            <a:off x="3412047" y="3089702"/>
            <a:ext cx="1099980" cy="415498"/>
          </a:xfrm>
          <a:prstGeom prst="rect">
            <a:avLst/>
          </a:prstGeom>
          <a:solidFill>
            <a:schemeClr val="bg1"/>
          </a:solidFill>
        </p:spPr>
        <p:txBody>
          <a:bodyPr wrap="none" rtlCol="0">
            <a:spAutoFit/>
          </a:bodyPr>
          <a:lstStyle/>
          <a:p>
            <a:pPr algn="ctr">
              <a:spcBef>
                <a:spcPts val="0"/>
              </a:spcBef>
            </a:pPr>
            <a:r>
              <a:rPr lang="en-US" sz="1050" dirty="0">
                <a:latin typeface="Helvetica" charset="0"/>
                <a:ea typeface="Helvetica" charset="0"/>
                <a:cs typeface="Helvetica" charset="0"/>
              </a:rPr>
              <a:t>Rectified </a:t>
            </a:r>
            <a:r>
              <a:rPr lang="en-US" sz="1050" dirty="0" err="1">
                <a:latin typeface="Helvetica" charset="0"/>
                <a:ea typeface="Helvetica" charset="0"/>
                <a:cs typeface="Helvetica" charset="0"/>
              </a:rPr>
              <a:t>Conv</a:t>
            </a:r>
            <a:r>
              <a:rPr lang="en-US" sz="1050" dirty="0">
                <a:latin typeface="Helvetica" charset="0"/>
                <a:ea typeface="Helvetica" charset="0"/>
                <a:cs typeface="Helvetica" charset="0"/>
              </a:rPr>
              <a:t> </a:t>
            </a:r>
          </a:p>
          <a:p>
            <a:pPr algn="ctr">
              <a:spcBef>
                <a:spcPts val="0"/>
              </a:spcBef>
            </a:pPr>
            <a:r>
              <a:rPr lang="en-US" sz="1050" dirty="0">
                <a:latin typeface="Helvetica" charset="0"/>
                <a:ea typeface="Helvetica" charset="0"/>
                <a:cs typeface="Helvetica" charset="0"/>
              </a:rPr>
              <a:t>Feature Maps</a:t>
            </a:r>
          </a:p>
        </p:txBody>
      </p:sp>
      <p:grpSp>
        <p:nvGrpSpPr>
          <p:cNvPr id="16" name="Group 15"/>
          <p:cNvGrpSpPr/>
          <p:nvPr/>
        </p:nvGrpSpPr>
        <p:grpSpPr>
          <a:xfrm>
            <a:off x="2985652" y="4476581"/>
            <a:ext cx="221747" cy="230832"/>
            <a:chOff x="3980870" y="4825767"/>
            <a:chExt cx="295662" cy="307776"/>
          </a:xfrm>
        </p:grpSpPr>
        <p:sp>
          <p:nvSpPr>
            <p:cNvPr id="14" name="Rectangle 13"/>
            <p:cNvSpPr/>
            <p:nvPr/>
          </p:nvSpPr>
          <p:spPr>
            <a:xfrm>
              <a:off x="4104982" y="4966062"/>
              <a:ext cx="87106" cy="100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TextBox 7"/>
            <p:cNvSpPr txBox="1"/>
            <p:nvPr/>
          </p:nvSpPr>
          <p:spPr>
            <a:xfrm>
              <a:off x="3980870" y="4825767"/>
              <a:ext cx="295662" cy="307776"/>
            </a:xfrm>
            <a:prstGeom prst="rect">
              <a:avLst/>
            </a:prstGeom>
            <a:noFill/>
          </p:spPr>
          <p:txBody>
            <a:bodyPr wrap="square" rtlCol="0">
              <a:spAutoFit/>
            </a:bodyPr>
            <a:lstStyle/>
            <a:p>
              <a:r>
                <a:rPr lang="en-US" sz="900" dirty="0"/>
                <a:t>+</a:t>
              </a:r>
            </a:p>
          </p:txBody>
        </p:sp>
      </p:grpSp>
      <p:sp>
        <p:nvSpPr>
          <p:cNvPr id="23" name="Title 22"/>
          <p:cNvSpPr>
            <a:spLocks noGrp="1"/>
          </p:cNvSpPr>
          <p:nvPr>
            <p:ph type="title"/>
          </p:nvPr>
        </p:nvSpPr>
        <p:spPr/>
        <p:txBody>
          <a:bodyPr/>
          <a:lstStyle/>
          <a:p>
            <a:r>
              <a:rPr lang="en-US" dirty="0"/>
              <a:t>Grad-CAM</a:t>
            </a:r>
          </a:p>
        </p:txBody>
      </p:sp>
      <p:sp>
        <p:nvSpPr>
          <p:cNvPr id="44" name="TextBox 43"/>
          <p:cNvSpPr txBox="1"/>
          <p:nvPr/>
        </p:nvSpPr>
        <p:spPr>
          <a:xfrm>
            <a:off x="0" y="6581001"/>
            <a:ext cx="2074832" cy="276999"/>
          </a:xfrm>
          <a:prstGeom prst="rect">
            <a:avLst/>
          </a:prstGeom>
          <a:noFill/>
        </p:spPr>
        <p:txBody>
          <a:bodyPr wrap="none" rtlCol="0">
            <a:spAutoFit/>
          </a:bodyPr>
          <a:lstStyle/>
          <a:p>
            <a:r>
              <a:rPr lang="en-US" dirty="0">
                <a:solidFill>
                  <a:schemeClr val="bg1">
                    <a:lumMod val="65000"/>
                  </a:schemeClr>
                </a:solidFill>
              </a:rPr>
              <a:t>Slide Credit: Ram </a:t>
            </a:r>
            <a:r>
              <a:rPr lang="en-US" dirty="0" err="1">
                <a:solidFill>
                  <a:schemeClr val="bg1">
                    <a:lumMod val="65000"/>
                  </a:schemeClr>
                </a:solidFill>
              </a:rPr>
              <a:t>Selvaraju</a:t>
            </a:r>
            <a:endParaRPr lang="en-US" dirty="0">
              <a:solidFill>
                <a:schemeClr val="bg1">
                  <a:lumMod val="65000"/>
                </a:schemeClr>
              </a:solidFill>
            </a:endParaRPr>
          </a:p>
        </p:txBody>
      </p:sp>
    </p:spTree>
    <p:extLst>
      <p:ext uri="{BB962C8B-B14F-4D97-AF65-F5344CB8AC3E}">
        <p14:creationId xmlns:p14="http://schemas.microsoft.com/office/powerpoint/2010/main" val="55409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37"/>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39"/>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72"/>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21"/>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45"/>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4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74"/>
                                        </p:tgtEl>
                                        <p:attrNameLst>
                                          <p:attrName>style.visibility</p:attrName>
                                        </p:attrNameLst>
                                      </p:cBhvr>
                                      <p:to>
                                        <p:strVal val="visible"/>
                                      </p:to>
                                    </p:set>
                                  </p:childTnLst>
                                </p:cTn>
                              </p:par>
                            </p:childTnLst>
                          </p:cTn>
                        </p:par>
                        <p:par>
                          <p:cTn id="80" fill="hold">
                            <p:stCondLst>
                              <p:cond delay="0"/>
                            </p:stCondLst>
                            <p:childTnLst>
                              <p:par>
                                <p:cTn id="81" presetID="1" presetClass="entr" presetSubtype="0" fill="hold" nodeType="afterEffect">
                                  <p:stCondLst>
                                    <p:cond delay="0"/>
                                  </p:stCondLst>
                                  <p:childTnLst>
                                    <p:set>
                                      <p:cBhvr>
                                        <p:cTn id="82" dur="1" fill="hold">
                                          <p:stCondLst>
                                            <p:cond delay="0"/>
                                          </p:stCondLst>
                                        </p:cTn>
                                        <p:tgtEl>
                                          <p:spTgt spid="2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7"/>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51"/>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5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2" grpId="0" animBg="1"/>
      <p:bldP spid="74" grpId="0" animBg="1"/>
      <p:bldP spid="72" grpId="0" animBg="1"/>
      <p:bldP spid="7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47547" y="2485452"/>
            <a:ext cx="4325999" cy="72371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58943" y="2486528"/>
            <a:ext cx="4305372" cy="714181"/>
          </a:xfrm>
          <a:prstGeom prst="rect">
            <a:avLst/>
          </a:prstGeom>
        </p:spPr>
      </p:pic>
      <p:pic>
        <p:nvPicPr>
          <p:cNvPr id="36" name="Picture 3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98724" y="4342283"/>
            <a:ext cx="1799906" cy="849099"/>
          </a:xfrm>
          <a:prstGeom prst="rect">
            <a:avLst/>
          </a:prstGeom>
        </p:spPr>
      </p:pic>
      <p:pic>
        <p:nvPicPr>
          <p:cNvPr id="4" name="Content Placeholder 3"/>
          <p:cNvPicPr>
            <a:picLocks noGrp="1" noChangeAspect="1"/>
          </p:cNvPicPr>
          <p:nvPr>
            <p:ph idx="1"/>
          </p:nvPr>
        </p:nvPicPr>
        <p:blipFill>
          <a:blip r:embed="rId6">
            <a:extLst>
              <a:ext uri="{28A0092B-C50C-407E-A947-70E740481C1C}">
                <a14:useLocalDpi xmlns:a14="http://schemas.microsoft.com/office/drawing/2010/main"/>
              </a:ext>
            </a:extLst>
          </a:blip>
          <a:stretch>
            <a:fillRect/>
          </a:stretch>
        </p:blipFill>
        <p:spPr>
          <a:xfrm>
            <a:off x="1565503" y="3473644"/>
            <a:ext cx="1007777" cy="1007777"/>
          </a:xfrm>
        </p:spPr>
      </p:pic>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74231" y="3703312"/>
            <a:ext cx="850433" cy="614477"/>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040047" y="2809549"/>
            <a:ext cx="1790606" cy="1604383"/>
          </a:xfrm>
          <a:prstGeom prst="rect">
            <a:avLst/>
          </a:prstGeom>
        </p:spPr>
      </p:pic>
      <p:pic>
        <p:nvPicPr>
          <p:cNvPr id="7" name="Picture 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26747" y="3713903"/>
            <a:ext cx="1071088" cy="573126"/>
          </a:xfrm>
          <a:prstGeom prst="rect">
            <a:avLst/>
          </a:prstGeom>
        </p:spPr>
      </p:pic>
      <p:pic>
        <p:nvPicPr>
          <p:cNvPr id="10" name="Picture 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759567" y="1909788"/>
            <a:ext cx="1413628" cy="572461"/>
          </a:xfrm>
          <a:prstGeom prst="rect">
            <a:avLst/>
          </a:prstGeom>
        </p:spPr>
      </p:pic>
      <p:pic>
        <p:nvPicPr>
          <p:cNvPr id="11" name="Picture 10"/>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3792466" y="4160861"/>
            <a:ext cx="1554840" cy="1384280"/>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3553762" y="4880141"/>
            <a:ext cx="569039" cy="890036"/>
          </a:xfrm>
          <a:prstGeom prst="rect">
            <a:avLst/>
          </a:prstGeom>
        </p:spPr>
      </p:pic>
      <p:pic>
        <p:nvPicPr>
          <p:cNvPr id="19" name="Picture 1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531679" y="5617485"/>
            <a:ext cx="338747" cy="403271"/>
          </a:xfrm>
          <a:prstGeom prst="rect">
            <a:avLst/>
          </a:prstGeom>
        </p:spPr>
      </p:pic>
      <p:pic>
        <p:nvPicPr>
          <p:cNvPr id="21" name="Picture 20"/>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980205" y="3444900"/>
            <a:ext cx="4135148" cy="884954"/>
          </a:xfrm>
          <a:prstGeom prst="rect">
            <a:avLst/>
          </a:prstGeom>
        </p:spPr>
      </p:pic>
      <p:pic>
        <p:nvPicPr>
          <p:cNvPr id="22" name="Picture 21"/>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292122" y="4677257"/>
            <a:ext cx="3917704" cy="1092920"/>
          </a:xfrm>
          <a:prstGeom prst="rect">
            <a:avLst/>
          </a:prstGeom>
        </p:spPr>
      </p:pic>
      <p:pic>
        <p:nvPicPr>
          <p:cNvPr id="25" name="Picture 24"/>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1548012" y="2213895"/>
            <a:ext cx="1063912" cy="1063912"/>
          </a:xfrm>
          <a:prstGeom prst="rect">
            <a:avLst/>
          </a:prstGeom>
        </p:spPr>
      </p:pic>
      <p:pic>
        <p:nvPicPr>
          <p:cNvPr id="27" name="Picture 26"/>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963876" y="4753574"/>
            <a:ext cx="669632" cy="278289"/>
          </a:xfrm>
          <a:prstGeom prst="rect">
            <a:avLst/>
          </a:prstGeom>
        </p:spPr>
      </p:pic>
      <p:pic>
        <p:nvPicPr>
          <p:cNvPr id="28" name="Picture 27"/>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3255680" y="3934837"/>
            <a:ext cx="421403" cy="207047"/>
          </a:xfrm>
          <a:prstGeom prst="rect">
            <a:avLst/>
          </a:prstGeom>
        </p:spPr>
      </p:pic>
      <p:pic>
        <p:nvPicPr>
          <p:cNvPr id="34" name="Picture 33"/>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649734" y="3444546"/>
            <a:ext cx="2534969" cy="1552668"/>
          </a:xfrm>
          <a:prstGeom prst="rect">
            <a:avLst/>
          </a:prstGeom>
        </p:spPr>
      </p:pic>
      <p:pic>
        <p:nvPicPr>
          <p:cNvPr id="37" name="Picture 36"/>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1536491" y="4677257"/>
            <a:ext cx="1077069" cy="1077069"/>
          </a:xfrm>
          <a:prstGeom prst="rect">
            <a:avLst/>
          </a:prstGeom>
        </p:spPr>
      </p:pic>
      <p:pic>
        <p:nvPicPr>
          <p:cNvPr id="38" name="Picture 37"/>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935584" y="2595652"/>
            <a:ext cx="832565" cy="2735633"/>
          </a:xfrm>
          <a:prstGeom prst="rect">
            <a:avLst/>
          </a:prstGeom>
        </p:spPr>
      </p:pic>
      <p:sp>
        <p:nvSpPr>
          <p:cNvPr id="39" name="TextBox 38"/>
          <p:cNvSpPr txBox="1"/>
          <p:nvPr/>
        </p:nvSpPr>
        <p:spPr>
          <a:xfrm>
            <a:off x="1597147" y="5684697"/>
            <a:ext cx="944490" cy="276999"/>
          </a:xfrm>
          <a:prstGeom prst="rect">
            <a:avLst/>
          </a:prstGeom>
          <a:noFill/>
        </p:spPr>
        <p:txBody>
          <a:bodyPr wrap="none" rtlCol="0">
            <a:spAutoFit/>
          </a:bodyPr>
          <a:lstStyle/>
          <a:p>
            <a:pPr algn="ctr"/>
            <a:r>
              <a:rPr lang="en-US" b="1" dirty="0">
                <a:latin typeface="Helvetica" charset="0"/>
                <a:ea typeface="Helvetica" charset="0"/>
                <a:cs typeface="Helvetica" charset="0"/>
              </a:rPr>
              <a:t>Grad-CAM</a:t>
            </a:r>
          </a:p>
        </p:txBody>
      </p:sp>
      <p:cxnSp>
        <p:nvCxnSpPr>
          <p:cNvPr id="41" name="Straight Connector 40"/>
          <p:cNvCxnSpPr/>
          <p:nvPr/>
        </p:nvCxnSpPr>
        <p:spPr>
          <a:xfrm flipV="1">
            <a:off x="4460282" y="2574496"/>
            <a:ext cx="1022810" cy="115860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4452307" y="3116671"/>
            <a:ext cx="1029734" cy="115304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4468800" y="3653716"/>
            <a:ext cx="1045900" cy="601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460282" y="4280910"/>
            <a:ext cx="1063112" cy="2811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468800" y="3733101"/>
            <a:ext cx="1045900" cy="115116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EBDF8D3D-A919-7748-90BF-7A980CDABF35}" type="slidenum">
              <a:rPr lang="en-US" smtClean="0"/>
              <a:t>51</a:t>
            </a:fld>
            <a:endParaRPr lang="en-US"/>
          </a:p>
        </p:txBody>
      </p:sp>
      <p:grpSp>
        <p:nvGrpSpPr>
          <p:cNvPr id="17" name="Group 16"/>
          <p:cNvGrpSpPr/>
          <p:nvPr/>
        </p:nvGrpSpPr>
        <p:grpSpPr>
          <a:xfrm>
            <a:off x="3118589" y="4378011"/>
            <a:ext cx="1450418" cy="528169"/>
            <a:chOff x="4158119" y="4694348"/>
            <a:chExt cx="1933890" cy="704225"/>
          </a:xfrm>
        </p:grpSpPr>
        <p:grpSp>
          <p:nvGrpSpPr>
            <p:cNvPr id="59" name="Group 58"/>
            <p:cNvGrpSpPr/>
            <p:nvPr/>
          </p:nvGrpSpPr>
          <p:grpSpPr>
            <a:xfrm>
              <a:off x="4158119" y="4694348"/>
              <a:ext cx="1933890" cy="704225"/>
              <a:chOff x="4158119" y="4694348"/>
              <a:chExt cx="1933890" cy="704225"/>
            </a:xfrm>
          </p:grpSpPr>
          <p:pic>
            <p:nvPicPr>
              <p:cNvPr id="13" name="Picture 12"/>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4421369" y="4806634"/>
                <a:ext cx="1381191" cy="591939"/>
              </a:xfrm>
              <a:prstGeom prst="rect">
                <a:avLst/>
              </a:prstGeom>
            </p:spPr>
          </p:pic>
          <p:grpSp>
            <p:nvGrpSpPr>
              <p:cNvPr id="58" name="Group 57"/>
              <p:cNvGrpSpPr/>
              <p:nvPr/>
            </p:nvGrpSpPr>
            <p:grpSpPr>
              <a:xfrm>
                <a:off x="4158119" y="4694348"/>
                <a:ext cx="1933890" cy="442646"/>
                <a:chOff x="4164683" y="4686761"/>
                <a:chExt cx="1933890" cy="442646"/>
              </a:xfrm>
            </p:grpSpPr>
            <p:pic>
              <p:nvPicPr>
                <p:cNvPr id="29" name="Picture 28"/>
                <p:cNvPicPr>
                  <a:picLocks noChangeAspect="1"/>
                </p:cNvPicPr>
                <p:nvPr/>
              </p:nvPicPr>
              <p:blipFill>
                <a:blip r:embed="rId23">
                  <a:extLst>
                    <a:ext uri="{28A0092B-C50C-407E-A947-70E740481C1C}">
                      <a14:useLocalDpi xmlns:a14="http://schemas.microsoft.com/office/drawing/2010/main"/>
                    </a:ext>
                  </a:extLst>
                </a:blip>
                <a:stretch>
                  <a:fillRect/>
                </a:stretch>
              </p:blipFill>
              <p:spPr>
                <a:xfrm>
                  <a:off x="4164683" y="4686761"/>
                  <a:ext cx="845051" cy="442646"/>
                </a:xfrm>
                <a:prstGeom prst="rect">
                  <a:avLst/>
                </a:prstGeom>
              </p:spPr>
            </p:pic>
            <p:pic>
              <p:nvPicPr>
                <p:cNvPr id="30" name="Picture 29"/>
                <p:cNvPicPr>
                  <a:picLocks noChangeAspect="1"/>
                </p:cNvPicPr>
                <p:nvPr/>
              </p:nvPicPr>
              <p:blipFill>
                <a:blip r:embed="rId23">
                  <a:extLst>
                    <a:ext uri="{28A0092B-C50C-407E-A947-70E740481C1C}">
                      <a14:useLocalDpi xmlns:a14="http://schemas.microsoft.com/office/drawing/2010/main"/>
                    </a:ext>
                  </a:extLst>
                </a:blip>
                <a:stretch>
                  <a:fillRect/>
                </a:stretch>
              </p:blipFill>
              <p:spPr>
                <a:xfrm>
                  <a:off x="4416594" y="4706249"/>
                  <a:ext cx="788439" cy="412992"/>
                </a:xfrm>
                <a:prstGeom prst="rect">
                  <a:avLst/>
                </a:prstGeom>
              </p:spPr>
            </p:pic>
            <p:pic>
              <p:nvPicPr>
                <p:cNvPr id="31" name="Picture 30"/>
                <p:cNvPicPr>
                  <a:picLocks noChangeAspect="1"/>
                </p:cNvPicPr>
                <p:nvPr/>
              </p:nvPicPr>
              <p:blipFill>
                <a:blip r:embed="rId23">
                  <a:extLst>
                    <a:ext uri="{28A0092B-C50C-407E-A947-70E740481C1C}">
                      <a14:useLocalDpi xmlns:a14="http://schemas.microsoft.com/office/drawing/2010/main"/>
                    </a:ext>
                  </a:extLst>
                </a:blip>
                <a:stretch>
                  <a:fillRect/>
                </a:stretch>
              </p:blipFill>
              <p:spPr>
                <a:xfrm>
                  <a:off x="5323147" y="4708533"/>
                  <a:ext cx="775426" cy="406176"/>
                </a:xfrm>
                <a:prstGeom prst="rect">
                  <a:avLst/>
                </a:prstGeom>
              </p:spPr>
            </p:pic>
            <p:pic>
              <p:nvPicPr>
                <p:cNvPr id="33" name="Picture 32"/>
                <p:cNvPicPr>
                  <a:picLocks noChangeAspect="1"/>
                </p:cNvPicPr>
                <p:nvPr/>
              </p:nvPicPr>
              <p:blipFill>
                <a:blip r:embed="rId23">
                  <a:extLst>
                    <a:ext uri="{28A0092B-C50C-407E-A947-70E740481C1C}">
                      <a14:useLocalDpi xmlns:a14="http://schemas.microsoft.com/office/drawing/2010/main"/>
                    </a:ext>
                  </a:extLst>
                </a:blip>
                <a:stretch>
                  <a:fillRect/>
                </a:stretch>
              </p:blipFill>
              <p:spPr>
                <a:xfrm>
                  <a:off x="5099118" y="4706249"/>
                  <a:ext cx="775426" cy="406176"/>
                </a:xfrm>
                <a:prstGeom prst="rect">
                  <a:avLst/>
                </a:prstGeom>
              </p:spPr>
            </p:pic>
          </p:grpSp>
        </p:grpSp>
        <p:cxnSp>
          <p:nvCxnSpPr>
            <p:cNvPr id="15" name="Straight Connector 14"/>
            <p:cNvCxnSpPr/>
            <p:nvPr/>
          </p:nvCxnSpPr>
          <p:spPr>
            <a:xfrm>
              <a:off x="4574553" y="5116419"/>
              <a:ext cx="10748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5" name="TextBox 54"/>
          <p:cNvSpPr txBox="1"/>
          <p:nvPr/>
        </p:nvSpPr>
        <p:spPr>
          <a:xfrm>
            <a:off x="-93563" y="4432997"/>
            <a:ext cx="1519968" cy="276999"/>
          </a:xfrm>
          <a:prstGeom prst="rect">
            <a:avLst/>
          </a:prstGeom>
          <a:solidFill>
            <a:schemeClr val="bg1"/>
          </a:solidFill>
        </p:spPr>
        <p:txBody>
          <a:bodyPr wrap="none" rtlCol="0">
            <a:spAutoFit/>
          </a:bodyPr>
          <a:lstStyle/>
          <a:p>
            <a:pPr algn="ctr"/>
            <a:r>
              <a:rPr lang="en-US" b="1" dirty="0">
                <a:latin typeface="Helvetica" charset="0"/>
                <a:ea typeface="Helvetica" charset="0"/>
                <a:cs typeface="Helvetica" charset="0"/>
              </a:rPr>
              <a:t>Guided Grad-CAM</a:t>
            </a:r>
          </a:p>
        </p:txBody>
      </p:sp>
      <p:sp>
        <p:nvSpPr>
          <p:cNvPr id="2" name="TextBox 1"/>
          <p:cNvSpPr txBox="1"/>
          <p:nvPr/>
        </p:nvSpPr>
        <p:spPr>
          <a:xfrm>
            <a:off x="4125667" y="5312654"/>
            <a:ext cx="1221639" cy="415498"/>
          </a:xfrm>
          <a:prstGeom prst="rect">
            <a:avLst/>
          </a:prstGeom>
          <a:solidFill>
            <a:schemeClr val="bg1"/>
          </a:solidFill>
        </p:spPr>
        <p:txBody>
          <a:bodyPr wrap="square" rtlCol="0">
            <a:spAutoFit/>
          </a:bodyPr>
          <a:lstStyle/>
          <a:p>
            <a:pPr algn="ctr"/>
            <a:r>
              <a:rPr lang="en-US" sz="1050" dirty="0" err="1">
                <a:latin typeface="Helvetica" charset="0"/>
                <a:ea typeface="Helvetica" charset="0"/>
                <a:cs typeface="Helvetica" charset="0"/>
              </a:rPr>
              <a:t>Backprop</a:t>
            </a:r>
            <a:r>
              <a:rPr lang="en-US" sz="1050" dirty="0">
                <a:latin typeface="Helvetica" charset="0"/>
                <a:ea typeface="Helvetica" charset="0"/>
                <a:cs typeface="Helvetica" charset="0"/>
              </a:rPr>
              <a:t> till </a:t>
            </a:r>
            <a:r>
              <a:rPr lang="en-US" sz="1050" dirty="0" err="1">
                <a:latin typeface="Helvetica" charset="0"/>
                <a:ea typeface="Helvetica" charset="0"/>
                <a:cs typeface="Helvetica" charset="0"/>
              </a:rPr>
              <a:t>conv</a:t>
            </a:r>
            <a:endParaRPr lang="en-US" sz="1050" dirty="0">
              <a:latin typeface="Helvetica" charset="0"/>
              <a:ea typeface="Helvetica" charset="0"/>
              <a:cs typeface="Helvetica" charset="0"/>
            </a:endParaRPr>
          </a:p>
        </p:txBody>
      </p:sp>
      <p:sp>
        <p:nvSpPr>
          <p:cNvPr id="18" name="TextBox 17"/>
          <p:cNvSpPr txBox="1"/>
          <p:nvPr/>
        </p:nvSpPr>
        <p:spPr>
          <a:xfrm>
            <a:off x="2881979" y="2482937"/>
            <a:ext cx="1672254" cy="253916"/>
          </a:xfrm>
          <a:prstGeom prst="rect">
            <a:avLst/>
          </a:prstGeom>
          <a:noFill/>
        </p:spPr>
        <p:txBody>
          <a:bodyPr wrap="none" rtlCol="0">
            <a:spAutoFit/>
          </a:bodyPr>
          <a:lstStyle/>
          <a:p>
            <a:r>
              <a:rPr lang="en-US" sz="1050" dirty="0">
                <a:latin typeface="Helvetica" charset="0"/>
                <a:ea typeface="Helvetica" charset="0"/>
                <a:cs typeface="Helvetica" charset="0"/>
              </a:rPr>
              <a:t>Guided </a:t>
            </a:r>
            <a:r>
              <a:rPr lang="en-US" sz="1050" dirty="0" err="1">
                <a:latin typeface="Helvetica" charset="0"/>
                <a:ea typeface="Helvetica" charset="0"/>
                <a:cs typeface="Helvetica" charset="0"/>
              </a:rPr>
              <a:t>Backpropagation</a:t>
            </a:r>
            <a:endParaRPr lang="en-US" sz="1050" dirty="0">
              <a:latin typeface="Helvetica" charset="0"/>
              <a:ea typeface="Helvetica" charset="0"/>
              <a:cs typeface="Helvetica" charset="0"/>
            </a:endParaRPr>
          </a:p>
        </p:txBody>
      </p:sp>
      <p:cxnSp>
        <p:nvCxnSpPr>
          <p:cNvPr id="54" name="Straight Connector 53"/>
          <p:cNvCxnSpPr/>
          <p:nvPr/>
        </p:nvCxnSpPr>
        <p:spPr>
          <a:xfrm>
            <a:off x="4451995" y="4274631"/>
            <a:ext cx="1064894" cy="142031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71" name="Picture 70"/>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2497663" y="2635284"/>
            <a:ext cx="2421805" cy="1190332"/>
          </a:xfrm>
          <a:prstGeom prst="rect">
            <a:avLst/>
          </a:prstGeom>
        </p:spPr>
      </p:pic>
      <p:sp>
        <p:nvSpPr>
          <p:cNvPr id="74" name="Rectangle 73"/>
          <p:cNvSpPr/>
          <p:nvPr/>
        </p:nvSpPr>
        <p:spPr>
          <a:xfrm>
            <a:off x="5204178" y="3482446"/>
            <a:ext cx="3939822" cy="895566"/>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2" name="Rectangle 71"/>
          <p:cNvSpPr/>
          <p:nvPr/>
        </p:nvSpPr>
        <p:spPr>
          <a:xfrm>
            <a:off x="4851698" y="2213894"/>
            <a:ext cx="4421847" cy="1246560"/>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5" name="TextBox 74"/>
          <p:cNvSpPr txBox="1"/>
          <p:nvPr/>
        </p:nvSpPr>
        <p:spPr>
          <a:xfrm>
            <a:off x="3412047" y="3089702"/>
            <a:ext cx="1099980" cy="415498"/>
          </a:xfrm>
          <a:prstGeom prst="rect">
            <a:avLst/>
          </a:prstGeom>
          <a:solidFill>
            <a:schemeClr val="bg1"/>
          </a:solidFill>
        </p:spPr>
        <p:txBody>
          <a:bodyPr wrap="none" rtlCol="0">
            <a:spAutoFit/>
          </a:bodyPr>
          <a:lstStyle/>
          <a:p>
            <a:pPr algn="ctr">
              <a:spcBef>
                <a:spcPts val="0"/>
              </a:spcBef>
            </a:pPr>
            <a:r>
              <a:rPr lang="en-US" sz="1050" dirty="0">
                <a:latin typeface="Helvetica" charset="0"/>
                <a:ea typeface="Helvetica" charset="0"/>
                <a:cs typeface="Helvetica" charset="0"/>
              </a:rPr>
              <a:t>Rectified </a:t>
            </a:r>
            <a:r>
              <a:rPr lang="en-US" sz="1050" dirty="0" err="1">
                <a:latin typeface="Helvetica" charset="0"/>
                <a:ea typeface="Helvetica" charset="0"/>
                <a:cs typeface="Helvetica" charset="0"/>
              </a:rPr>
              <a:t>Conv</a:t>
            </a:r>
            <a:r>
              <a:rPr lang="en-US" sz="1050" dirty="0">
                <a:latin typeface="Helvetica" charset="0"/>
                <a:ea typeface="Helvetica" charset="0"/>
                <a:cs typeface="Helvetica" charset="0"/>
              </a:rPr>
              <a:t> </a:t>
            </a:r>
          </a:p>
          <a:p>
            <a:pPr algn="ctr">
              <a:spcBef>
                <a:spcPts val="0"/>
              </a:spcBef>
            </a:pPr>
            <a:r>
              <a:rPr lang="en-US" sz="1050" dirty="0">
                <a:latin typeface="Helvetica" charset="0"/>
                <a:ea typeface="Helvetica" charset="0"/>
                <a:cs typeface="Helvetica" charset="0"/>
              </a:rPr>
              <a:t>Feature Maps</a:t>
            </a:r>
          </a:p>
        </p:txBody>
      </p:sp>
      <p:grpSp>
        <p:nvGrpSpPr>
          <p:cNvPr id="16" name="Group 15"/>
          <p:cNvGrpSpPr/>
          <p:nvPr/>
        </p:nvGrpSpPr>
        <p:grpSpPr>
          <a:xfrm>
            <a:off x="2985652" y="4476581"/>
            <a:ext cx="221747" cy="230832"/>
            <a:chOff x="3980870" y="4825767"/>
            <a:chExt cx="295662" cy="307776"/>
          </a:xfrm>
        </p:grpSpPr>
        <p:sp>
          <p:nvSpPr>
            <p:cNvPr id="14" name="Rectangle 13"/>
            <p:cNvSpPr/>
            <p:nvPr/>
          </p:nvSpPr>
          <p:spPr>
            <a:xfrm>
              <a:off x="4104982" y="4966062"/>
              <a:ext cx="87106" cy="100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TextBox 7"/>
            <p:cNvSpPr txBox="1"/>
            <p:nvPr/>
          </p:nvSpPr>
          <p:spPr>
            <a:xfrm>
              <a:off x="3980870" y="4825767"/>
              <a:ext cx="295662" cy="307776"/>
            </a:xfrm>
            <a:prstGeom prst="rect">
              <a:avLst/>
            </a:prstGeom>
            <a:noFill/>
          </p:spPr>
          <p:txBody>
            <a:bodyPr wrap="square" rtlCol="0">
              <a:spAutoFit/>
            </a:bodyPr>
            <a:lstStyle/>
            <a:p>
              <a:r>
                <a:rPr lang="en-US" sz="900" dirty="0"/>
                <a:t>+</a:t>
              </a:r>
            </a:p>
          </p:txBody>
        </p:sp>
      </p:grpSp>
      <p:sp>
        <p:nvSpPr>
          <p:cNvPr id="23" name="Title 22"/>
          <p:cNvSpPr>
            <a:spLocks noGrp="1"/>
          </p:cNvSpPr>
          <p:nvPr>
            <p:ph type="title"/>
          </p:nvPr>
        </p:nvSpPr>
        <p:spPr/>
        <p:txBody>
          <a:bodyPr/>
          <a:lstStyle/>
          <a:p>
            <a:r>
              <a:rPr lang="en-US" dirty="0"/>
              <a:t>Guided Grad-CAM</a:t>
            </a:r>
          </a:p>
        </p:txBody>
      </p:sp>
      <p:sp>
        <p:nvSpPr>
          <p:cNvPr id="61" name="TextBox 60"/>
          <p:cNvSpPr txBox="1"/>
          <p:nvPr/>
        </p:nvSpPr>
        <p:spPr>
          <a:xfrm>
            <a:off x="0" y="6581001"/>
            <a:ext cx="2074832" cy="276999"/>
          </a:xfrm>
          <a:prstGeom prst="rect">
            <a:avLst/>
          </a:prstGeom>
          <a:noFill/>
        </p:spPr>
        <p:txBody>
          <a:bodyPr wrap="none" rtlCol="0">
            <a:spAutoFit/>
          </a:bodyPr>
          <a:lstStyle/>
          <a:p>
            <a:r>
              <a:rPr lang="en-US" dirty="0">
                <a:solidFill>
                  <a:schemeClr val="bg1">
                    <a:lumMod val="65000"/>
                  </a:schemeClr>
                </a:solidFill>
              </a:rPr>
              <a:t>Slide Credit: Ram </a:t>
            </a:r>
            <a:r>
              <a:rPr lang="en-US" dirty="0" err="1">
                <a:solidFill>
                  <a:schemeClr val="bg1">
                    <a:lumMod val="65000"/>
                  </a:schemeClr>
                </a:solidFill>
              </a:rPr>
              <a:t>Selvaraju</a:t>
            </a:r>
            <a:endParaRPr lang="en-US" dirty="0">
              <a:solidFill>
                <a:schemeClr val="bg1">
                  <a:lumMod val="65000"/>
                </a:schemeClr>
              </a:solidFill>
            </a:endParaRPr>
          </a:p>
        </p:txBody>
      </p:sp>
    </p:spTree>
    <p:extLst>
      <p:ext uri="{BB962C8B-B14F-4D97-AF65-F5344CB8AC3E}">
        <p14:creationId xmlns:p14="http://schemas.microsoft.com/office/powerpoint/2010/main" val="62805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1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25557" y="2041046"/>
            <a:ext cx="1152371" cy="115204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30633" y="4658882"/>
            <a:ext cx="1147295" cy="1147295"/>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26060" y="3277369"/>
            <a:ext cx="1153261" cy="1153261"/>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34506" y="2038142"/>
            <a:ext cx="1138627" cy="1151191"/>
          </a:xfrm>
          <a:prstGeom prst="rect">
            <a:avLst/>
          </a:prstGeom>
        </p:spPr>
      </p:pic>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37409" y="4650346"/>
            <a:ext cx="1153261" cy="1153261"/>
          </a:xfrm>
          <a:prstGeom prst="rect">
            <a:avLst/>
          </a:prstGeom>
        </p:spPr>
      </p:pic>
      <p:pic>
        <p:nvPicPr>
          <p:cNvPr id="12" name="Pictur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34506" y="3274464"/>
            <a:ext cx="1159069" cy="1159069"/>
          </a:xfrm>
          <a:prstGeom prst="rect">
            <a:avLst/>
          </a:prstGeom>
        </p:spPr>
      </p:pic>
      <p:sp>
        <p:nvSpPr>
          <p:cNvPr id="14" name="TextBox 13"/>
          <p:cNvSpPr txBox="1"/>
          <p:nvPr/>
        </p:nvSpPr>
        <p:spPr>
          <a:xfrm>
            <a:off x="2046300" y="5778957"/>
            <a:ext cx="1510542" cy="276999"/>
          </a:xfrm>
          <a:prstGeom prst="rect">
            <a:avLst/>
          </a:prstGeom>
          <a:noFill/>
        </p:spPr>
        <p:txBody>
          <a:bodyPr wrap="none" rtlCol="0">
            <a:spAutoFit/>
          </a:bodyPr>
          <a:lstStyle/>
          <a:p>
            <a:pPr algn="ctr"/>
            <a:r>
              <a:rPr lang="en-US" dirty="0">
                <a:latin typeface="Garamond" charset="0"/>
                <a:ea typeface="Garamond" charset="0"/>
                <a:cs typeface="Garamond" charset="0"/>
              </a:rPr>
              <a:t>Ground-truth: </a:t>
            </a:r>
            <a:r>
              <a:rPr lang="en-US" i="1" dirty="0">
                <a:latin typeface="Garamond" charset="0"/>
                <a:ea typeface="Garamond" charset="0"/>
                <a:cs typeface="Garamond" charset="0"/>
              </a:rPr>
              <a:t>Volcano</a:t>
            </a:r>
          </a:p>
        </p:txBody>
      </p:sp>
      <p:sp>
        <p:nvSpPr>
          <p:cNvPr id="16" name="TextBox 15"/>
          <p:cNvSpPr txBox="1"/>
          <p:nvPr/>
        </p:nvSpPr>
        <p:spPr>
          <a:xfrm>
            <a:off x="3869791" y="4386484"/>
            <a:ext cx="1423275" cy="276999"/>
          </a:xfrm>
          <a:prstGeom prst="rect">
            <a:avLst/>
          </a:prstGeom>
          <a:noFill/>
        </p:spPr>
        <p:txBody>
          <a:bodyPr wrap="none" rtlCol="0">
            <a:spAutoFit/>
          </a:bodyPr>
          <a:lstStyle/>
          <a:p>
            <a:pPr algn="ctr"/>
            <a:r>
              <a:rPr lang="en-US" dirty="0">
                <a:latin typeface="Garamond" charset="0"/>
                <a:ea typeface="Garamond" charset="0"/>
                <a:cs typeface="Garamond" charset="0"/>
              </a:rPr>
              <a:t>Predicted: </a:t>
            </a:r>
            <a:r>
              <a:rPr lang="en-US" i="1" dirty="0">
                <a:latin typeface="Garamond" charset="0"/>
                <a:ea typeface="Garamond" charset="0"/>
                <a:cs typeface="Garamond" charset="0"/>
              </a:rPr>
              <a:t>Vine snake</a:t>
            </a:r>
          </a:p>
        </p:txBody>
      </p:sp>
      <p:sp>
        <p:nvSpPr>
          <p:cNvPr id="17" name="TextBox 16"/>
          <p:cNvSpPr txBox="1"/>
          <p:nvPr/>
        </p:nvSpPr>
        <p:spPr>
          <a:xfrm>
            <a:off x="3994101" y="5753836"/>
            <a:ext cx="1249188" cy="276999"/>
          </a:xfrm>
          <a:prstGeom prst="rect">
            <a:avLst/>
          </a:prstGeom>
          <a:noFill/>
        </p:spPr>
        <p:txBody>
          <a:bodyPr wrap="none" rtlCol="0">
            <a:spAutoFit/>
          </a:bodyPr>
          <a:lstStyle/>
          <a:p>
            <a:pPr algn="ctr"/>
            <a:r>
              <a:rPr lang="en-US" dirty="0">
                <a:latin typeface="Garamond" charset="0"/>
                <a:ea typeface="Garamond" charset="0"/>
                <a:cs typeface="Garamond" charset="0"/>
              </a:rPr>
              <a:t>Ground-truth: </a:t>
            </a:r>
            <a:r>
              <a:rPr lang="en-US" i="1" dirty="0">
                <a:latin typeface="Garamond" charset="0"/>
                <a:ea typeface="Garamond" charset="0"/>
                <a:cs typeface="Garamond" charset="0"/>
              </a:rPr>
              <a:t>coil</a:t>
            </a:r>
          </a:p>
        </p:txBody>
      </p:sp>
      <p:sp>
        <p:nvSpPr>
          <p:cNvPr id="18" name="TextBox 17"/>
          <p:cNvSpPr txBox="1"/>
          <p:nvPr/>
        </p:nvSpPr>
        <p:spPr>
          <a:xfrm>
            <a:off x="2111043" y="4396164"/>
            <a:ext cx="1399550" cy="276999"/>
          </a:xfrm>
          <a:prstGeom prst="rect">
            <a:avLst/>
          </a:prstGeom>
          <a:noFill/>
        </p:spPr>
        <p:txBody>
          <a:bodyPr wrap="none" rtlCol="0">
            <a:spAutoFit/>
          </a:bodyPr>
          <a:lstStyle/>
          <a:p>
            <a:pPr algn="ctr"/>
            <a:r>
              <a:rPr lang="en-US" dirty="0">
                <a:latin typeface="Garamond" charset="0"/>
                <a:ea typeface="Garamond" charset="0"/>
                <a:cs typeface="Garamond" charset="0"/>
              </a:rPr>
              <a:t>Predicted: </a:t>
            </a:r>
            <a:r>
              <a:rPr lang="en-US" i="1" dirty="0">
                <a:latin typeface="Garamond" charset="0"/>
                <a:ea typeface="Garamond" charset="0"/>
                <a:cs typeface="Garamond" charset="0"/>
              </a:rPr>
              <a:t>Car mirror</a:t>
            </a:r>
          </a:p>
        </p:txBody>
      </p:sp>
      <p:sp>
        <p:nvSpPr>
          <p:cNvPr id="20" name="Rectangle 19"/>
          <p:cNvSpPr/>
          <p:nvPr/>
        </p:nvSpPr>
        <p:spPr>
          <a:xfrm>
            <a:off x="5824898" y="3539618"/>
            <a:ext cx="2340912" cy="518033"/>
          </a:xfrm>
          <a:prstGeom prst="rect">
            <a:avLst/>
          </a:prstGeom>
          <a:solidFill>
            <a:srgbClr val="FF6600">
              <a:alpha val="5000"/>
            </a:srgbClr>
          </a:solidFill>
          <a:ln w="19050">
            <a:solidFill>
              <a:srgbClr val="66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latin typeface="Garamond" charset="0"/>
                <a:ea typeface="Garamond" charset="0"/>
                <a:cs typeface="Garamond" charset="0"/>
              </a:rPr>
              <a:t>Reasonable predictions are made in many failure cases.</a:t>
            </a:r>
          </a:p>
        </p:txBody>
      </p:sp>
      <p:sp>
        <p:nvSpPr>
          <p:cNvPr id="21" name="Slide Number Placeholder 20"/>
          <p:cNvSpPr>
            <a:spLocks noGrp="1"/>
          </p:cNvSpPr>
          <p:nvPr>
            <p:ph type="sldNum" sz="quarter" idx="12"/>
          </p:nvPr>
        </p:nvSpPr>
        <p:spPr/>
        <p:txBody>
          <a:bodyPr/>
          <a:lstStyle/>
          <a:p>
            <a:fld id="{EBDF8D3D-A919-7748-90BF-7A980CDABF35}" type="slidenum">
              <a:rPr lang="en-US" smtClean="0"/>
              <a:t>52</a:t>
            </a:fld>
            <a:endParaRPr lang="en-US"/>
          </a:p>
        </p:txBody>
      </p:sp>
      <p:sp>
        <p:nvSpPr>
          <p:cNvPr id="7" name="Title 6"/>
          <p:cNvSpPr>
            <a:spLocks noGrp="1"/>
          </p:cNvSpPr>
          <p:nvPr>
            <p:ph type="title"/>
          </p:nvPr>
        </p:nvSpPr>
        <p:spPr>
          <a:xfrm>
            <a:off x="0" y="228600"/>
            <a:ext cx="9144000" cy="685800"/>
          </a:xfrm>
        </p:spPr>
        <p:txBody>
          <a:bodyPr>
            <a:normAutofit fontScale="90000"/>
          </a:bodyPr>
          <a:lstStyle/>
          <a:p>
            <a:r>
              <a:rPr lang="en-US" dirty="0"/>
              <a:t>Analyzing Failure Modes with Grad-CAM</a:t>
            </a:r>
          </a:p>
        </p:txBody>
      </p:sp>
      <p:sp>
        <p:nvSpPr>
          <p:cNvPr id="15" name="TextBox 14"/>
          <p:cNvSpPr txBox="1"/>
          <p:nvPr/>
        </p:nvSpPr>
        <p:spPr>
          <a:xfrm>
            <a:off x="0" y="6581001"/>
            <a:ext cx="2074832" cy="276999"/>
          </a:xfrm>
          <a:prstGeom prst="rect">
            <a:avLst/>
          </a:prstGeom>
          <a:noFill/>
        </p:spPr>
        <p:txBody>
          <a:bodyPr wrap="none" rtlCol="0">
            <a:spAutoFit/>
          </a:bodyPr>
          <a:lstStyle/>
          <a:p>
            <a:r>
              <a:rPr lang="en-US" dirty="0">
                <a:solidFill>
                  <a:schemeClr val="bg1">
                    <a:lumMod val="65000"/>
                  </a:schemeClr>
                </a:solidFill>
              </a:rPr>
              <a:t>Slide Credit: Ram </a:t>
            </a:r>
            <a:r>
              <a:rPr lang="en-US" dirty="0" err="1">
                <a:solidFill>
                  <a:schemeClr val="bg1">
                    <a:lumMod val="65000"/>
                  </a:schemeClr>
                </a:solidFill>
              </a:rPr>
              <a:t>Selvaraju</a:t>
            </a:r>
            <a:endParaRPr lang="en-US" dirty="0">
              <a:solidFill>
                <a:schemeClr val="bg1">
                  <a:lumMod val="65000"/>
                </a:schemeClr>
              </a:solidFill>
            </a:endParaRPr>
          </a:p>
        </p:txBody>
      </p:sp>
    </p:spTree>
    <p:extLst>
      <p:ext uri="{BB962C8B-B14F-4D97-AF65-F5344CB8AC3E}">
        <p14:creationId xmlns:p14="http://schemas.microsoft.com/office/powerpoint/2010/main" val="312225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18" grpId="0"/>
      <p:bldP spid="2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788024" y="1143000"/>
            <a:ext cx="1567951" cy="5257800"/>
          </a:xfrm>
        </p:spPr>
      </p:pic>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53</a:t>
            </a:fld>
            <a:endParaRPr lang="en-US"/>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7600" y="0"/>
            <a:ext cx="2045154" cy="6858000"/>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64846" y="0"/>
            <a:ext cx="2045154" cy="6858000"/>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98646" y="0"/>
            <a:ext cx="2045154" cy="6858000"/>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2400" y="0"/>
            <a:ext cx="2045154" cy="6858000"/>
          </a:xfrm>
          <a:prstGeom prst="rect">
            <a:avLst/>
          </a:prstGeom>
        </p:spPr>
      </p:pic>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27446" y="0"/>
            <a:ext cx="2045154" cy="6858000"/>
          </a:xfrm>
          <a:prstGeom prst="rect">
            <a:avLst/>
          </a:prstGeom>
        </p:spPr>
      </p:pic>
    </p:spTree>
    <p:extLst>
      <p:ext uri="{BB962C8B-B14F-4D97-AF65-F5344CB8AC3E}">
        <p14:creationId xmlns:p14="http://schemas.microsoft.com/office/powerpoint/2010/main" val="30975456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rmAutofit/>
          </a:bodyPr>
          <a:lstStyle/>
          <a:p>
            <a:r>
              <a:rPr lang="en-US" sz="3400" dirty="0"/>
              <a:t>Grad-CAM Visual Explanations for Captioning</a:t>
            </a:r>
          </a:p>
        </p:txBody>
      </p:sp>
      <p:sp>
        <p:nvSpPr>
          <p:cNvPr id="3" name="Content Placeholder 2"/>
          <p:cNvSpPr>
            <a:spLocks noGrp="1"/>
          </p:cNvSpPr>
          <p:nvPr>
            <p:ph idx="1"/>
          </p:nvPr>
        </p:nvSpPr>
        <p:spPr/>
        <p:txBody>
          <a:bodyPr/>
          <a:lstStyle/>
          <a:p>
            <a:endParaRPr lang="en-US"/>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54</a:t>
            </a:fld>
            <a:endParaRPr lang="en-US"/>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 y="1114340"/>
            <a:ext cx="8445184" cy="5415933"/>
          </a:xfrm>
          <a:prstGeom prst="rect">
            <a:avLst/>
          </a:prstGeom>
        </p:spPr>
      </p:pic>
      <p:sp>
        <p:nvSpPr>
          <p:cNvPr id="7" name="TextBox 6"/>
          <p:cNvSpPr txBox="1"/>
          <p:nvPr/>
        </p:nvSpPr>
        <p:spPr>
          <a:xfrm>
            <a:off x="0" y="6581001"/>
            <a:ext cx="2074832" cy="276999"/>
          </a:xfrm>
          <a:prstGeom prst="rect">
            <a:avLst/>
          </a:prstGeom>
          <a:noFill/>
        </p:spPr>
        <p:txBody>
          <a:bodyPr wrap="none" rtlCol="0">
            <a:spAutoFit/>
          </a:bodyPr>
          <a:lstStyle/>
          <a:p>
            <a:r>
              <a:rPr lang="en-US" dirty="0">
                <a:solidFill>
                  <a:schemeClr val="bg1">
                    <a:lumMod val="65000"/>
                  </a:schemeClr>
                </a:solidFill>
              </a:rPr>
              <a:t>Slide Credit: Ram </a:t>
            </a:r>
            <a:r>
              <a:rPr lang="en-US" dirty="0" err="1">
                <a:solidFill>
                  <a:schemeClr val="bg1">
                    <a:lumMod val="65000"/>
                  </a:schemeClr>
                </a:solidFill>
              </a:rPr>
              <a:t>Selvaraju</a:t>
            </a:r>
            <a:endParaRPr lang="en-US" dirty="0">
              <a:solidFill>
                <a:schemeClr val="bg1">
                  <a:lumMod val="65000"/>
                </a:schemeClr>
              </a:solidFill>
            </a:endParaRPr>
          </a:p>
        </p:txBody>
      </p:sp>
    </p:spTree>
    <p:extLst>
      <p:ext uri="{BB962C8B-B14F-4D97-AF65-F5344CB8AC3E}">
        <p14:creationId xmlns:p14="http://schemas.microsoft.com/office/powerpoint/2010/main" val="32567871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55</a:t>
            </a:fld>
            <a:endParaRPr lang="en-US"/>
          </a:p>
        </p:txBody>
      </p:sp>
      <p:pic>
        <p:nvPicPr>
          <p:cNvPr id="6" name="Content Placeholder 1"/>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69523" y="1110465"/>
            <a:ext cx="8415717" cy="5495419"/>
          </a:xfrm>
        </p:spPr>
      </p:pic>
      <p:sp>
        <p:nvSpPr>
          <p:cNvPr id="7" name="TextBox 6"/>
          <p:cNvSpPr txBox="1"/>
          <p:nvPr/>
        </p:nvSpPr>
        <p:spPr>
          <a:xfrm>
            <a:off x="0" y="6581001"/>
            <a:ext cx="2074832" cy="276999"/>
          </a:xfrm>
          <a:prstGeom prst="rect">
            <a:avLst/>
          </a:prstGeom>
          <a:noFill/>
        </p:spPr>
        <p:txBody>
          <a:bodyPr wrap="none" rtlCol="0">
            <a:spAutoFit/>
          </a:bodyPr>
          <a:lstStyle/>
          <a:p>
            <a:r>
              <a:rPr lang="en-US" dirty="0">
                <a:solidFill>
                  <a:schemeClr val="bg1">
                    <a:lumMod val="65000"/>
                  </a:schemeClr>
                </a:solidFill>
              </a:rPr>
              <a:t>Slide Credit: Ram </a:t>
            </a:r>
            <a:r>
              <a:rPr lang="en-US" dirty="0" err="1">
                <a:solidFill>
                  <a:schemeClr val="bg1">
                    <a:lumMod val="65000"/>
                  </a:schemeClr>
                </a:solidFill>
              </a:rPr>
              <a:t>Selvaraju</a:t>
            </a:r>
            <a:endParaRPr lang="en-US" dirty="0">
              <a:solidFill>
                <a:schemeClr val="bg1">
                  <a:lumMod val="65000"/>
                </a:schemeClr>
              </a:solidFill>
            </a:endParaRPr>
          </a:p>
        </p:txBody>
      </p:sp>
      <p:sp>
        <p:nvSpPr>
          <p:cNvPr id="8" name="Title 1"/>
          <p:cNvSpPr>
            <a:spLocks noGrp="1"/>
          </p:cNvSpPr>
          <p:nvPr>
            <p:ph type="title"/>
          </p:nvPr>
        </p:nvSpPr>
        <p:spPr>
          <a:xfrm>
            <a:off x="0" y="228600"/>
            <a:ext cx="9144000" cy="685800"/>
          </a:xfrm>
        </p:spPr>
        <p:txBody>
          <a:bodyPr>
            <a:normAutofit/>
          </a:bodyPr>
          <a:lstStyle/>
          <a:p>
            <a:r>
              <a:rPr lang="en-US" sz="3400" dirty="0"/>
              <a:t>Grad-CAM Visual Explanations for Captioning</a:t>
            </a:r>
          </a:p>
        </p:txBody>
      </p:sp>
    </p:spTree>
    <p:extLst>
      <p:ext uri="{BB962C8B-B14F-4D97-AF65-F5344CB8AC3E}">
        <p14:creationId xmlns:p14="http://schemas.microsoft.com/office/powerpoint/2010/main" val="23639750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4" name="Shape 37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56</a:t>
            </a:fld>
            <a:endParaRPr/>
          </a:p>
        </p:txBody>
      </p:sp>
      <p:pic>
        <p:nvPicPr>
          <p:cNvPr id="375" name="cat_dog.png"/>
          <p:cNvPicPr>
            <a:picLocks noChangeAspect="1"/>
          </p:cNvPicPr>
          <p:nvPr/>
        </p:nvPicPr>
        <p:blipFill>
          <a:blip r:embed="rId2">
            <a:extLst/>
          </a:blip>
          <a:stretch>
            <a:fillRect/>
          </a:stretch>
        </p:blipFill>
        <p:spPr>
          <a:xfrm>
            <a:off x="1373144" y="1486127"/>
            <a:ext cx="3082073" cy="3082074"/>
          </a:xfrm>
          <a:prstGeom prst="rect">
            <a:avLst/>
          </a:prstGeom>
          <a:ln w="12700">
            <a:miter lim="400000"/>
          </a:ln>
        </p:spPr>
      </p:pic>
      <p:pic>
        <p:nvPicPr>
          <p:cNvPr id="376" name="dog.png"/>
          <p:cNvPicPr>
            <a:picLocks noChangeAspect="1"/>
          </p:cNvPicPr>
          <p:nvPr/>
        </p:nvPicPr>
        <p:blipFill>
          <a:blip r:embed="rId3">
            <a:extLst/>
          </a:blip>
          <a:stretch>
            <a:fillRect/>
          </a:stretch>
        </p:blipFill>
        <p:spPr>
          <a:xfrm>
            <a:off x="5103969" y="1486127"/>
            <a:ext cx="3082073" cy="3082074"/>
          </a:xfrm>
          <a:prstGeom prst="rect">
            <a:avLst/>
          </a:prstGeom>
          <a:ln w="12700">
            <a:miter lim="400000"/>
          </a:ln>
        </p:spPr>
      </p:pic>
      <p:sp>
        <p:nvSpPr>
          <p:cNvPr id="377" name="Shape 377"/>
          <p:cNvSpPr/>
          <p:nvPr/>
        </p:nvSpPr>
        <p:spPr>
          <a:xfrm>
            <a:off x="2018578" y="4923234"/>
            <a:ext cx="4986939" cy="456852"/>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spAutoFit/>
          </a:bodyPr>
          <a:lstStyle/>
          <a:p>
            <a:pPr>
              <a:spcBef>
                <a:spcPts val="1406"/>
              </a:spcBef>
              <a:defRPr>
                <a:latin typeface="Roboto Regular"/>
                <a:ea typeface="Roboto Regular"/>
                <a:cs typeface="Roboto Regular"/>
                <a:sym typeface="Roboto Regular"/>
              </a:defRPr>
            </a:pPr>
            <a:r>
              <a:rPr sz="2500" dirty="0"/>
              <a:t>What animal</a:t>
            </a:r>
            <a:r>
              <a:rPr lang="en-US" sz="2500" dirty="0"/>
              <a:t> is in this picture</a:t>
            </a:r>
            <a:r>
              <a:rPr sz="2500" dirty="0"/>
              <a:t>? </a:t>
            </a:r>
            <a:r>
              <a:rPr sz="2500" dirty="0">
                <a:latin typeface="Roboto Bold"/>
                <a:ea typeface="Roboto Bold"/>
                <a:cs typeface="Roboto Bold"/>
                <a:sym typeface="Roboto Bold"/>
              </a:rPr>
              <a:t>Dog</a:t>
            </a:r>
          </a:p>
        </p:txBody>
      </p:sp>
      <p:sp>
        <p:nvSpPr>
          <p:cNvPr id="8" name="Title 1"/>
          <p:cNvSpPr>
            <a:spLocks noGrp="1"/>
          </p:cNvSpPr>
          <p:nvPr>
            <p:ph type="title"/>
          </p:nvPr>
        </p:nvSpPr>
        <p:spPr>
          <a:xfrm>
            <a:off x="0" y="228600"/>
            <a:ext cx="9144000" cy="685800"/>
          </a:xfrm>
        </p:spPr>
        <p:txBody>
          <a:bodyPr/>
          <a:lstStyle/>
          <a:p>
            <a:r>
              <a:rPr lang="en-US" dirty="0"/>
              <a:t>Grad-CAM Visual Explanations for VQA</a:t>
            </a:r>
          </a:p>
        </p:txBody>
      </p:sp>
      <p:sp>
        <p:nvSpPr>
          <p:cNvPr id="7" name="TextBox 6"/>
          <p:cNvSpPr txBox="1"/>
          <p:nvPr/>
        </p:nvSpPr>
        <p:spPr>
          <a:xfrm>
            <a:off x="0" y="6581001"/>
            <a:ext cx="2006604"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Abhishek</a:t>
            </a:r>
            <a:r>
              <a:rPr lang="en-US" dirty="0">
                <a:solidFill>
                  <a:schemeClr val="bg1">
                    <a:lumMod val="65000"/>
                  </a:schemeClr>
                </a:solidFill>
              </a:rPr>
              <a:t> Das</a:t>
            </a:r>
          </a:p>
        </p:txBody>
      </p:sp>
    </p:spTree>
    <p:extLst>
      <p:ext uri="{BB962C8B-B14F-4D97-AF65-F5344CB8AC3E}">
        <p14:creationId xmlns:p14="http://schemas.microsoft.com/office/powerpoint/2010/main" val="2612803102"/>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9" name="Shape 379"/>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57</a:t>
            </a:fld>
            <a:endParaRPr/>
          </a:p>
        </p:txBody>
      </p:sp>
      <p:pic>
        <p:nvPicPr>
          <p:cNvPr id="380" name="cat_dog.png"/>
          <p:cNvPicPr>
            <a:picLocks noChangeAspect="1"/>
          </p:cNvPicPr>
          <p:nvPr/>
        </p:nvPicPr>
        <p:blipFill>
          <a:blip r:embed="rId2">
            <a:extLst/>
          </a:blip>
          <a:stretch>
            <a:fillRect/>
          </a:stretch>
        </p:blipFill>
        <p:spPr>
          <a:xfrm>
            <a:off x="1373144" y="1486127"/>
            <a:ext cx="3082073" cy="3082074"/>
          </a:xfrm>
          <a:prstGeom prst="rect">
            <a:avLst/>
          </a:prstGeom>
          <a:ln w="12700">
            <a:miter lim="400000"/>
          </a:ln>
        </p:spPr>
      </p:pic>
      <p:sp>
        <p:nvSpPr>
          <p:cNvPr id="381" name="Shape 381"/>
          <p:cNvSpPr/>
          <p:nvPr/>
        </p:nvSpPr>
        <p:spPr>
          <a:xfrm>
            <a:off x="2055966" y="4923234"/>
            <a:ext cx="4905186" cy="456852"/>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spAutoFit/>
          </a:bodyPr>
          <a:lstStyle/>
          <a:p>
            <a:pPr>
              <a:spcBef>
                <a:spcPts val="1406"/>
              </a:spcBef>
              <a:defRPr>
                <a:latin typeface="Roboto Regular"/>
                <a:ea typeface="Roboto Regular"/>
                <a:cs typeface="Roboto Regular"/>
                <a:sym typeface="Roboto Regular"/>
              </a:defRPr>
            </a:pPr>
            <a:r>
              <a:rPr sz="2500" dirty="0"/>
              <a:t>What animal</a:t>
            </a:r>
            <a:r>
              <a:rPr lang="en-US" sz="2500" dirty="0"/>
              <a:t> is in this picture</a:t>
            </a:r>
            <a:r>
              <a:rPr sz="2500" dirty="0"/>
              <a:t>? </a:t>
            </a:r>
            <a:r>
              <a:rPr sz="2500" dirty="0">
                <a:latin typeface="Roboto Bold"/>
                <a:ea typeface="Roboto Bold"/>
                <a:cs typeface="Roboto Bold"/>
                <a:sym typeface="Roboto Bold"/>
              </a:rPr>
              <a:t>Cat</a:t>
            </a:r>
          </a:p>
        </p:txBody>
      </p:sp>
      <p:pic>
        <p:nvPicPr>
          <p:cNvPr id="382" name="cat.png"/>
          <p:cNvPicPr>
            <a:picLocks noChangeAspect="1"/>
          </p:cNvPicPr>
          <p:nvPr/>
        </p:nvPicPr>
        <p:blipFill>
          <a:blip r:embed="rId3">
            <a:extLst/>
          </a:blip>
          <a:stretch>
            <a:fillRect/>
          </a:stretch>
        </p:blipFill>
        <p:spPr>
          <a:xfrm>
            <a:off x="5108000" y="1486127"/>
            <a:ext cx="3082074" cy="3082074"/>
          </a:xfrm>
          <a:prstGeom prst="rect">
            <a:avLst/>
          </a:prstGeom>
          <a:ln w="12700">
            <a:miter lim="400000"/>
          </a:ln>
        </p:spPr>
      </p:pic>
      <p:sp>
        <p:nvSpPr>
          <p:cNvPr id="8" name="Title 1"/>
          <p:cNvSpPr>
            <a:spLocks noGrp="1"/>
          </p:cNvSpPr>
          <p:nvPr>
            <p:ph type="title"/>
          </p:nvPr>
        </p:nvSpPr>
        <p:spPr>
          <a:xfrm>
            <a:off x="0" y="228600"/>
            <a:ext cx="9144000" cy="685800"/>
          </a:xfrm>
        </p:spPr>
        <p:txBody>
          <a:bodyPr/>
          <a:lstStyle/>
          <a:p>
            <a:r>
              <a:rPr lang="en-US"/>
              <a:t>Grad-CAM Visual Explanations for VQA</a:t>
            </a:r>
            <a:endParaRPr lang="en-US" dirty="0"/>
          </a:p>
        </p:txBody>
      </p:sp>
      <p:sp>
        <p:nvSpPr>
          <p:cNvPr id="7" name="TextBox 6"/>
          <p:cNvSpPr txBox="1"/>
          <p:nvPr/>
        </p:nvSpPr>
        <p:spPr>
          <a:xfrm>
            <a:off x="0" y="6581001"/>
            <a:ext cx="2006604"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Abhishek</a:t>
            </a:r>
            <a:r>
              <a:rPr lang="en-US" dirty="0">
                <a:solidFill>
                  <a:schemeClr val="bg1">
                    <a:lumMod val="65000"/>
                  </a:schemeClr>
                </a:solidFill>
              </a:rPr>
              <a:t> Das</a:t>
            </a:r>
          </a:p>
        </p:txBody>
      </p:sp>
    </p:spTree>
    <p:extLst>
      <p:ext uri="{BB962C8B-B14F-4D97-AF65-F5344CB8AC3E}">
        <p14:creationId xmlns:p14="http://schemas.microsoft.com/office/powerpoint/2010/main" val="2363933163"/>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5" name="Shape 38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58</a:t>
            </a:fld>
            <a:endParaRPr/>
          </a:p>
        </p:txBody>
      </p:sp>
      <p:sp>
        <p:nvSpPr>
          <p:cNvPr id="386" name="Shape 386"/>
          <p:cNvSpPr/>
          <p:nvPr/>
        </p:nvSpPr>
        <p:spPr>
          <a:xfrm>
            <a:off x="2053775" y="4923234"/>
            <a:ext cx="4857355" cy="461665"/>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spAutoFit/>
          </a:bodyPr>
          <a:lstStyle/>
          <a:p>
            <a:pPr>
              <a:spcBef>
                <a:spcPts val="1406"/>
              </a:spcBef>
              <a:defRPr>
                <a:latin typeface="Roboto Regular"/>
                <a:ea typeface="Roboto Regular"/>
                <a:cs typeface="Roboto Regular"/>
                <a:sym typeface="Roboto Regular"/>
              </a:defRPr>
            </a:pPr>
            <a:r>
              <a:rPr sz="2500" dirty="0"/>
              <a:t>What color is the hydrant? </a:t>
            </a:r>
            <a:r>
              <a:rPr sz="2500" dirty="0">
                <a:latin typeface="Roboto Bold"/>
                <a:ea typeface="Roboto Bold"/>
                <a:cs typeface="Roboto Bold"/>
                <a:sym typeface="Roboto Bold"/>
              </a:rPr>
              <a:t>Yellow</a:t>
            </a:r>
          </a:p>
        </p:txBody>
      </p:sp>
      <p:pic>
        <p:nvPicPr>
          <p:cNvPr id="388" name="hydrant.png"/>
          <p:cNvPicPr>
            <a:picLocks noChangeAspect="1"/>
          </p:cNvPicPr>
          <p:nvPr/>
        </p:nvPicPr>
        <p:blipFill>
          <a:blip r:embed="rId2">
            <a:extLst/>
          </a:blip>
          <a:stretch>
            <a:fillRect/>
          </a:stretch>
        </p:blipFill>
        <p:spPr>
          <a:xfrm>
            <a:off x="1373143" y="1486127"/>
            <a:ext cx="3082074" cy="3082074"/>
          </a:xfrm>
          <a:prstGeom prst="rect">
            <a:avLst/>
          </a:prstGeom>
          <a:ln w="12700">
            <a:miter lim="400000"/>
          </a:ln>
        </p:spPr>
      </p:pic>
      <p:pic>
        <p:nvPicPr>
          <p:cNvPr id="389" name="yellow.png"/>
          <p:cNvPicPr>
            <a:picLocks noChangeAspect="1"/>
          </p:cNvPicPr>
          <p:nvPr/>
        </p:nvPicPr>
        <p:blipFill>
          <a:blip r:embed="rId3">
            <a:extLst/>
          </a:blip>
          <a:stretch>
            <a:fillRect/>
          </a:stretch>
        </p:blipFill>
        <p:spPr>
          <a:xfrm>
            <a:off x="5108000" y="1486127"/>
            <a:ext cx="3082074" cy="3082074"/>
          </a:xfrm>
          <a:prstGeom prst="rect">
            <a:avLst/>
          </a:prstGeom>
          <a:ln w="12700">
            <a:miter lim="400000"/>
          </a:ln>
        </p:spPr>
      </p:pic>
      <p:sp>
        <p:nvSpPr>
          <p:cNvPr id="8" name="Title 1"/>
          <p:cNvSpPr>
            <a:spLocks noGrp="1"/>
          </p:cNvSpPr>
          <p:nvPr>
            <p:ph type="title"/>
          </p:nvPr>
        </p:nvSpPr>
        <p:spPr>
          <a:xfrm>
            <a:off x="0" y="228600"/>
            <a:ext cx="9144000" cy="685800"/>
          </a:xfrm>
        </p:spPr>
        <p:txBody>
          <a:bodyPr/>
          <a:lstStyle/>
          <a:p>
            <a:r>
              <a:rPr lang="en-US"/>
              <a:t>Grad-CAM Visual Explanations for VQA</a:t>
            </a:r>
            <a:endParaRPr lang="en-US" dirty="0"/>
          </a:p>
        </p:txBody>
      </p:sp>
      <p:sp>
        <p:nvSpPr>
          <p:cNvPr id="7" name="TextBox 6"/>
          <p:cNvSpPr txBox="1"/>
          <p:nvPr/>
        </p:nvSpPr>
        <p:spPr>
          <a:xfrm>
            <a:off x="0" y="6581001"/>
            <a:ext cx="2006604"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Abhishek</a:t>
            </a:r>
            <a:r>
              <a:rPr lang="en-US" dirty="0">
                <a:solidFill>
                  <a:schemeClr val="bg1">
                    <a:lumMod val="65000"/>
                  </a:schemeClr>
                </a:solidFill>
              </a:rPr>
              <a:t> Das</a:t>
            </a:r>
          </a:p>
        </p:txBody>
      </p:sp>
    </p:spTree>
    <p:extLst>
      <p:ext uri="{BB962C8B-B14F-4D97-AF65-F5344CB8AC3E}">
        <p14:creationId xmlns:p14="http://schemas.microsoft.com/office/powerpoint/2010/main" val="3649752374"/>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2" name="Shape 392"/>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59</a:t>
            </a:fld>
            <a:endParaRPr/>
          </a:p>
        </p:txBody>
      </p:sp>
      <p:sp>
        <p:nvSpPr>
          <p:cNvPr id="393" name="Shape 393"/>
          <p:cNvSpPr/>
          <p:nvPr/>
        </p:nvSpPr>
        <p:spPr>
          <a:xfrm>
            <a:off x="2045641" y="4923234"/>
            <a:ext cx="4833054" cy="461665"/>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spAutoFit/>
          </a:bodyPr>
          <a:lstStyle/>
          <a:p>
            <a:pPr>
              <a:spcBef>
                <a:spcPts val="1406"/>
              </a:spcBef>
              <a:defRPr>
                <a:latin typeface="Roboto Regular"/>
                <a:ea typeface="Roboto Regular"/>
                <a:cs typeface="Roboto Regular"/>
                <a:sym typeface="Roboto Regular"/>
              </a:defRPr>
            </a:pPr>
            <a:r>
              <a:rPr sz="2500" dirty="0"/>
              <a:t>What color is the hydrant? </a:t>
            </a:r>
            <a:r>
              <a:rPr sz="2500" dirty="0">
                <a:latin typeface="Roboto Bold"/>
                <a:ea typeface="Roboto Bold"/>
                <a:cs typeface="Roboto Bold"/>
                <a:sym typeface="Roboto Bold"/>
              </a:rPr>
              <a:t>Green</a:t>
            </a:r>
          </a:p>
        </p:txBody>
      </p:sp>
      <p:pic>
        <p:nvPicPr>
          <p:cNvPr id="395" name="hydrant.png"/>
          <p:cNvPicPr>
            <a:picLocks noChangeAspect="1"/>
          </p:cNvPicPr>
          <p:nvPr/>
        </p:nvPicPr>
        <p:blipFill>
          <a:blip r:embed="rId2">
            <a:extLst/>
          </a:blip>
          <a:stretch>
            <a:fillRect/>
          </a:stretch>
        </p:blipFill>
        <p:spPr>
          <a:xfrm>
            <a:off x="1373143" y="1486127"/>
            <a:ext cx="3082074" cy="3082074"/>
          </a:xfrm>
          <a:prstGeom prst="rect">
            <a:avLst/>
          </a:prstGeom>
          <a:ln w="12700">
            <a:miter lim="400000"/>
          </a:ln>
        </p:spPr>
      </p:pic>
      <p:pic>
        <p:nvPicPr>
          <p:cNvPr id="397" name="green.png"/>
          <p:cNvPicPr>
            <a:picLocks noChangeAspect="1"/>
          </p:cNvPicPr>
          <p:nvPr/>
        </p:nvPicPr>
        <p:blipFill>
          <a:blip r:embed="rId3">
            <a:extLst/>
          </a:blip>
          <a:stretch>
            <a:fillRect/>
          </a:stretch>
        </p:blipFill>
        <p:spPr>
          <a:xfrm>
            <a:off x="5108000" y="1486127"/>
            <a:ext cx="3082074" cy="3082074"/>
          </a:xfrm>
          <a:prstGeom prst="rect">
            <a:avLst/>
          </a:prstGeom>
          <a:ln w="12700">
            <a:miter lim="400000"/>
          </a:ln>
        </p:spPr>
      </p:pic>
      <p:sp>
        <p:nvSpPr>
          <p:cNvPr id="8" name="Title 1"/>
          <p:cNvSpPr>
            <a:spLocks noGrp="1"/>
          </p:cNvSpPr>
          <p:nvPr>
            <p:ph type="title"/>
          </p:nvPr>
        </p:nvSpPr>
        <p:spPr>
          <a:xfrm>
            <a:off x="0" y="228600"/>
            <a:ext cx="9144000" cy="685800"/>
          </a:xfrm>
        </p:spPr>
        <p:txBody>
          <a:bodyPr/>
          <a:lstStyle/>
          <a:p>
            <a:r>
              <a:rPr lang="en-US"/>
              <a:t>Grad-CAM Visual Explanations for VQA</a:t>
            </a:r>
            <a:endParaRPr lang="en-US" dirty="0"/>
          </a:p>
        </p:txBody>
      </p:sp>
      <p:sp>
        <p:nvSpPr>
          <p:cNvPr id="7" name="TextBox 6"/>
          <p:cNvSpPr txBox="1"/>
          <p:nvPr/>
        </p:nvSpPr>
        <p:spPr>
          <a:xfrm>
            <a:off x="0" y="6581001"/>
            <a:ext cx="2006604"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Abhishek</a:t>
            </a:r>
            <a:r>
              <a:rPr lang="en-US" dirty="0">
                <a:solidFill>
                  <a:schemeClr val="bg1">
                    <a:lumMod val="65000"/>
                  </a:schemeClr>
                </a:solidFill>
              </a:rPr>
              <a:t> Das</a:t>
            </a:r>
          </a:p>
        </p:txBody>
      </p:sp>
      <p:sp>
        <p:nvSpPr>
          <p:cNvPr id="9" name="Rectangle 8"/>
          <p:cNvSpPr/>
          <p:nvPr/>
        </p:nvSpPr>
        <p:spPr>
          <a:xfrm>
            <a:off x="1943557" y="5562600"/>
            <a:ext cx="5037221" cy="681755"/>
          </a:xfrm>
          <a:prstGeom prst="rect">
            <a:avLst/>
          </a:prstGeom>
          <a:solidFill>
            <a:srgbClr val="FF6600">
              <a:alpha val="5000"/>
            </a:srgbClr>
          </a:solidFill>
          <a:ln w="19050">
            <a:solidFill>
              <a:srgbClr val="66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Garamond" charset="0"/>
                <a:ea typeface="Garamond" charset="0"/>
                <a:cs typeface="Garamond" charset="0"/>
              </a:rPr>
              <a:t>Even simple non-attention based CNN+LSTM models attend to appropriate regions</a:t>
            </a:r>
          </a:p>
        </p:txBody>
      </p:sp>
    </p:spTree>
    <p:extLst>
      <p:ext uri="{BB962C8B-B14F-4D97-AF65-F5344CB8AC3E}">
        <p14:creationId xmlns:p14="http://schemas.microsoft.com/office/powerpoint/2010/main" val="6565402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graphicFrame>
        <p:nvGraphicFramePr>
          <p:cNvPr id="646" name="Shape 646"/>
          <p:cNvGraphicFramePr/>
          <p:nvPr/>
        </p:nvGraphicFramePr>
        <p:xfrm>
          <a:off x="1944950" y="3274025"/>
          <a:ext cx="765700" cy="79242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tblGrid>
              <a:tr h="348975">
                <a:tc>
                  <a:txBody>
                    <a:bodyPr/>
                    <a:lstStyle/>
                    <a:p>
                      <a:pPr lvl="0" rtl="0">
                        <a:spcBef>
                          <a:spcPts val="0"/>
                        </a:spcBef>
                        <a:buNone/>
                      </a:pPr>
                      <a:endParaRPr sz="1400"/>
                    </a:p>
                  </a:txBody>
                  <a:tcPr marL="91425" marR="91425" marT="91425" marB="91425">
                    <a:solidFill>
                      <a:srgbClr val="F4CCCC"/>
                    </a:solidFill>
                  </a:tcPr>
                </a:tc>
                <a:tc>
                  <a:txBody>
                    <a:bodyPr/>
                    <a:lstStyle/>
                    <a:p>
                      <a:pPr lvl="0" rtl="0">
                        <a:spcBef>
                          <a:spcPts val="0"/>
                        </a:spcBef>
                        <a:buNone/>
                      </a:pPr>
                      <a:endParaRPr sz="1400"/>
                    </a:p>
                  </a:txBody>
                  <a:tcPr marL="91425" marR="91425" marT="91425" marB="91425">
                    <a:solidFill>
                      <a:srgbClr val="C9DAF8"/>
                    </a:solidFill>
                  </a:tcPr>
                </a:tc>
                <a:extLst>
                  <a:ext uri="{0D108BD9-81ED-4DB2-BD59-A6C34878D82A}">
                    <a16:rowId xmlns:a16="http://schemas.microsoft.com/office/drawing/2014/main" val="10000"/>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extLst>
                  <a:ext uri="{0D108BD9-81ED-4DB2-BD59-A6C34878D82A}">
                    <a16:rowId xmlns:a16="http://schemas.microsoft.com/office/drawing/2014/main" val="10001"/>
                  </a:ext>
                </a:extLst>
              </a:tr>
            </a:tbl>
          </a:graphicData>
        </a:graphic>
      </p:graphicFrame>
      <p:sp>
        <p:nvSpPr>
          <p:cNvPr id="647" name="Shape 647"/>
          <p:cNvSpPr txBox="1"/>
          <p:nvPr/>
        </p:nvSpPr>
        <p:spPr>
          <a:xfrm>
            <a:off x="1562050" y="45014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Input: 2 x 2</a:t>
            </a:r>
          </a:p>
        </p:txBody>
      </p:sp>
      <p:sp>
        <p:nvSpPr>
          <p:cNvPr id="648" name="Shape 648"/>
          <p:cNvSpPr txBox="1"/>
          <p:nvPr/>
        </p:nvSpPr>
        <p:spPr>
          <a:xfrm>
            <a:off x="4927550" y="45014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Output: 4 x 4</a:t>
            </a:r>
          </a:p>
        </p:txBody>
      </p:sp>
      <p:graphicFrame>
        <p:nvGraphicFramePr>
          <p:cNvPr id="649" name="Shape 649"/>
          <p:cNvGraphicFramePr/>
          <p:nvPr/>
        </p:nvGraphicFramePr>
        <p:xfrm>
          <a:off x="4927600" y="2913375"/>
          <a:ext cx="1531400" cy="15848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tblGrid>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0"/>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1"/>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2"/>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extLst>
                  <a:ext uri="{0D108BD9-81ED-4DB2-BD59-A6C34878D82A}">
                    <a16:rowId xmlns:a16="http://schemas.microsoft.com/office/drawing/2014/main" val="10003"/>
                  </a:ext>
                </a:extLst>
              </a:tr>
            </a:tbl>
          </a:graphicData>
        </a:graphic>
      </p:graphicFrame>
      <p:sp>
        <p:nvSpPr>
          <p:cNvPr id="650" name="Shape 650"/>
          <p:cNvSpPr/>
          <p:nvPr/>
        </p:nvSpPr>
        <p:spPr>
          <a:xfrm>
            <a:off x="4538975" y="2542446"/>
            <a:ext cx="1153800" cy="1086600"/>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51" name="Shape 651"/>
          <p:cNvSpPr/>
          <p:nvPr/>
        </p:nvSpPr>
        <p:spPr>
          <a:xfrm>
            <a:off x="5305200" y="2542446"/>
            <a:ext cx="1153800" cy="1086600"/>
          </a:xfrm>
          <a:prstGeom prst="rect">
            <a:avLst/>
          </a:prstGeom>
          <a:noFill/>
          <a:ln w="38100" cap="flat" cmpd="sng">
            <a:solidFill>
              <a:srgbClr val="0000FF"/>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652" name="Shape 652"/>
          <p:cNvCxnSpPr/>
          <p:nvPr/>
        </p:nvCxnSpPr>
        <p:spPr>
          <a:xfrm>
            <a:off x="2927475" y="3103600"/>
            <a:ext cx="1452900" cy="0"/>
          </a:xfrm>
          <a:prstGeom prst="straightConnector1">
            <a:avLst/>
          </a:prstGeom>
          <a:noFill/>
          <a:ln w="28575" cap="flat" cmpd="sng">
            <a:solidFill>
              <a:srgbClr val="666666"/>
            </a:solidFill>
            <a:prstDash val="solid"/>
            <a:round/>
            <a:headEnd type="none" w="lg" len="lg"/>
            <a:tailEnd type="triangle" w="lg" len="lg"/>
          </a:ln>
        </p:spPr>
      </p:cxnSp>
      <p:sp>
        <p:nvSpPr>
          <p:cNvPr id="653" name="Shape 653"/>
          <p:cNvSpPr txBox="1"/>
          <p:nvPr/>
        </p:nvSpPr>
        <p:spPr>
          <a:xfrm>
            <a:off x="2979475" y="3207575"/>
            <a:ext cx="1294200" cy="744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Input gives weight for filter</a:t>
            </a:r>
          </a:p>
        </p:txBody>
      </p:sp>
      <p:cxnSp>
        <p:nvCxnSpPr>
          <p:cNvPr id="654" name="Shape 654"/>
          <p:cNvCxnSpPr>
            <a:stCxn id="655" idx="1"/>
          </p:cNvCxnSpPr>
          <p:nvPr/>
        </p:nvCxnSpPr>
        <p:spPr>
          <a:xfrm flipH="1">
            <a:off x="5541100" y="2142675"/>
            <a:ext cx="1532400" cy="873600"/>
          </a:xfrm>
          <a:prstGeom prst="straightConnector1">
            <a:avLst/>
          </a:prstGeom>
          <a:noFill/>
          <a:ln w="28575" cap="flat" cmpd="sng">
            <a:solidFill>
              <a:srgbClr val="666666"/>
            </a:solidFill>
            <a:prstDash val="solid"/>
            <a:round/>
            <a:headEnd type="none" w="lg" len="lg"/>
            <a:tailEnd type="triangle" w="lg" len="lg"/>
          </a:ln>
        </p:spPr>
      </p:cxnSp>
      <p:sp>
        <p:nvSpPr>
          <p:cNvPr id="655" name="Shape 655"/>
          <p:cNvSpPr txBox="1"/>
          <p:nvPr/>
        </p:nvSpPr>
        <p:spPr>
          <a:xfrm>
            <a:off x="7073500" y="1770375"/>
            <a:ext cx="1452900" cy="744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Sum where output overlaps</a:t>
            </a:r>
          </a:p>
        </p:txBody>
      </p:sp>
      <p:sp>
        <p:nvSpPr>
          <p:cNvPr id="656" name="Shape 656"/>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Learnable Upsampling: Transpose Convolution</a:t>
            </a:r>
          </a:p>
        </p:txBody>
      </p:sp>
      <p:sp>
        <p:nvSpPr>
          <p:cNvPr id="657" name="Shape 657"/>
          <p:cNvSpPr txBox="1"/>
          <p:nvPr/>
        </p:nvSpPr>
        <p:spPr>
          <a:xfrm>
            <a:off x="2029325" y="1844425"/>
            <a:ext cx="5358900" cy="360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 x 3 </a:t>
            </a:r>
            <a:r>
              <a:rPr lang="en" sz="1800" b="1" kern="0">
                <a:solidFill>
                  <a:srgbClr val="000000"/>
                </a:solidFill>
                <a:latin typeface="Arial"/>
                <a:ea typeface="Arial"/>
                <a:cs typeface="Arial"/>
                <a:sym typeface="Arial"/>
              </a:rPr>
              <a:t>transpose</a:t>
            </a:r>
            <a:r>
              <a:rPr lang="en" sz="1800" kern="0">
                <a:solidFill>
                  <a:srgbClr val="000000"/>
                </a:solidFill>
                <a:latin typeface="Arial"/>
                <a:ea typeface="Arial"/>
                <a:cs typeface="Arial"/>
                <a:sym typeface="Arial"/>
              </a:rPr>
              <a:t> convolution, stride 2 pad 1</a:t>
            </a:r>
          </a:p>
        </p:txBody>
      </p:sp>
      <p:sp>
        <p:nvSpPr>
          <p:cNvPr id="658" name="Shape 658"/>
          <p:cNvSpPr txBox="1"/>
          <p:nvPr/>
        </p:nvSpPr>
        <p:spPr>
          <a:xfrm>
            <a:off x="6655700" y="2966475"/>
            <a:ext cx="2226000" cy="165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Filter moves 2 pixels in the </a:t>
            </a:r>
            <a:r>
              <a:rPr lang="en" sz="1400" u="sng" kern="0">
                <a:solidFill>
                  <a:srgbClr val="000000"/>
                </a:solidFill>
                <a:latin typeface="Arial"/>
                <a:ea typeface="Arial"/>
                <a:cs typeface="Arial"/>
                <a:sym typeface="Arial"/>
              </a:rPr>
              <a:t>output</a:t>
            </a:r>
            <a:r>
              <a:rPr lang="en" sz="1400" kern="0">
                <a:solidFill>
                  <a:srgbClr val="000000"/>
                </a:solidFill>
                <a:latin typeface="Arial"/>
                <a:ea typeface="Arial"/>
                <a:cs typeface="Arial"/>
                <a:sym typeface="Arial"/>
              </a:rPr>
              <a:t> for every one pixel in the </a:t>
            </a:r>
            <a:r>
              <a:rPr lang="en" sz="1400" u="sng" kern="0">
                <a:solidFill>
                  <a:srgbClr val="000000"/>
                </a:solidFill>
                <a:latin typeface="Arial"/>
                <a:ea typeface="Arial"/>
                <a:cs typeface="Arial"/>
                <a:sym typeface="Arial"/>
              </a:rPr>
              <a:t>input</a:t>
            </a: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r>
              <a:rPr lang="en" sz="1400" kern="0">
                <a:solidFill>
                  <a:srgbClr val="000000"/>
                </a:solidFill>
                <a:latin typeface="Arial"/>
                <a:ea typeface="Arial"/>
                <a:cs typeface="Arial"/>
                <a:sym typeface="Arial"/>
              </a:rPr>
              <a:t>Stride gives ratio between movement in output and input</a:t>
            </a:r>
          </a:p>
        </p:txBody>
      </p:sp>
      <p:sp>
        <p:nvSpPr>
          <p:cNvPr id="1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2AEE3069-D635-4E1B-B8CF-14457E6296AE}"/>
                  </a:ext>
                </a:extLst>
              </p14:cNvPr>
              <p14:cNvContentPartPr/>
              <p14:nvPr/>
            </p14:nvContentPartPr>
            <p14:xfrm>
              <a:off x="1924200" y="2170800"/>
              <a:ext cx="6852960" cy="4534200"/>
            </p14:xfrm>
          </p:contentPart>
        </mc:Choice>
        <mc:Fallback xmlns="">
          <p:pic>
            <p:nvPicPr>
              <p:cNvPr id="2" name="Ink 1">
                <a:extLst>
                  <a:ext uri="{FF2B5EF4-FFF2-40B4-BE49-F238E27FC236}">
                    <a16:creationId xmlns:a16="http://schemas.microsoft.com/office/drawing/2014/main" id="{2AEE3069-D635-4E1B-B8CF-14457E6296AE}"/>
                  </a:ext>
                </a:extLst>
              </p:cNvPr>
              <p:cNvPicPr/>
              <p:nvPr/>
            </p:nvPicPr>
            <p:blipFill>
              <a:blip r:embed="rId4"/>
              <a:stretch>
                <a:fillRect/>
              </a:stretch>
            </p:blipFill>
            <p:spPr>
              <a:xfrm>
                <a:off x="1914840" y="2161440"/>
                <a:ext cx="6871680" cy="4552920"/>
              </a:xfrm>
              <a:prstGeom prst="rect">
                <a:avLst/>
              </a:prstGeom>
            </p:spPr>
          </p:pic>
        </mc:Fallback>
      </mc:AlternateContent>
    </p:spTree>
    <p:extLst>
      <p:ext uri="{BB962C8B-B14F-4D97-AF65-F5344CB8AC3E}">
        <p14:creationId xmlns:p14="http://schemas.microsoft.com/office/powerpoint/2010/main" val="2002936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60</a:t>
            </a:fld>
            <a:endParaRPr lang="en-US"/>
          </a:p>
        </p:txBody>
      </p:sp>
      <p:pic>
        <p:nvPicPr>
          <p:cNvPr id="8" name="GradCAM2_clipp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25" y="3175"/>
            <a:ext cx="9144000" cy="5715000"/>
          </a:xfrm>
          <a:prstGeom prst="rect">
            <a:avLst/>
          </a:prstGeom>
        </p:spPr>
      </p:pic>
    </p:spTree>
    <p:extLst>
      <p:ext uri="{BB962C8B-B14F-4D97-AF65-F5344CB8AC3E}">
        <p14:creationId xmlns:p14="http://schemas.microsoft.com/office/powerpoint/2010/main" val="31681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47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for Today</a:t>
            </a:r>
          </a:p>
        </p:txBody>
      </p:sp>
      <p:sp>
        <p:nvSpPr>
          <p:cNvPr id="3" name="Content Placeholder 2"/>
          <p:cNvSpPr>
            <a:spLocks noGrp="1"/>
          </p:cNvSpPr>
          <p:nvPr>
            <p:ph idx="1"/>
          </p:nvPr>
        </p:nvSpPr>
        <p:spPr/>
        <p:txBody>
          <a:bodyPr/>
          <a:lstStyle/>
          <a:p>
            <a:r>
              <a:rPr lang="en-US" dirty="0"/>
              <a:t>Visualizing CNNs</a:t>
            </a:r>
          </a:p>
          <a:p>
            <a:pPr lvl="1"/>
            <a:r>
              <a:rPr lang="en-US" dirty="0"/>
              <a:t>Visualizing filters</a:t>
            </a:r>
          </a:p>
          <a:p>
            <a:pPr lvl="1"/>
            <a:r>
              <a:rPr lang="en-US" dirty="0"/>
              <a:t>Last layer embeddings</a:t>
            </a:r>
          </a:p>
          <a:p>
            <a:pPr lvl="1"/>
            <a:r>
              <a:rPr lang="en-US" dirty="0"/>
              <a:t>Visualizing activations</a:t>
            </a:r>
          </a:p>
          <a:p>
            <a:pPr lvl="1"/>
            <a:r>
              <a:rPr lang="en-US" dirty="0"/>
              <a:t>Maximally activating patches</a:t>
            </a:r>
          </a:p>
          <a:p>
            <a:pPr lvl="1"/>
            <a:r>
              <a:rPr lang="en-US" dirty="0"/>
              <a:t>Occlusion maps</a:t>
            </a:r>
          </a:p>
          <a:p>
            <a:pPr lvl="1"/>
            <a:r>
              <a:rPr lang="en-US" dirty="0"/>
              <a:t>Salient or “important” pixels</a:t>
            </a:r>
          </a:p>
          <a:p>
            <a:pPr lvl="2"/>
            <a:r>
              <a:rPr lang="en-US" dirty="0"/>
              <a:t>Gradient-based visualizations</a:t>
            </a:r>
          </a:p>
          <a:p>
            <a:pPr lvl="1"/>
            <a:r>
              <a:rPr lang="en-US" dirty="0"/>
              <a:t>How to evaluate visualization?</a:t>
            </a:r>
          </a:p>
          <a:p>
            <a:pPr lvl="1"/>
            <a:r>
              <a:rPr lang="en-US" dirty="0"/>
              <a:t>Creating “prototypical” images for a class</a:t>
            </a:r>
          </a:p>
          <a:p>
            <a:pPr lvl="1"/>
            <a:r>
              <a:rPr lang="en-US" dirty="0"/>
              <a:t>Creating adversarial images</a:t>
            </a:r>
          </a:p>
          <a:p>
            <a:pPr lvl="1"/>
            <a:r>
              <a:rPr lang="en-US" dirty="0"/>
              <a:t>Deep dream</a:t>
            </a:r>
          </a:p>
          <a:p>
            <a:pPr lvl="1"/>
            <a:r>
              <a:rPr lang="en-US"/>
              <a:t>Feature inversion</a:t>
            </a:r>
            <a:endParaRPr lang="en-US" dirty="0"/>
          </a:p>
          <a:p>
            <a:pPr lvl="1"/>
            <a:endParaRPr lang="en-US" dirty="0"/>
          </a:p>
          <a:p>
            <a:pPr lvl="1"/>
            <a:endParaRPr lang="en-US" dirty="0"/>
          </a:p>
          <a:p>
            <a:pPr lvl="1"/>
            <a:endParaRPr lang="en-US" dirty="0"/>
          </a:p>
          <a:p>
            <a:pPr lvl="1"/>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61</a:t>
            </a:fld>
            <a:endParaRPr lang="en-US"/>
          </a:p>
        </p:txBody>
      </p:sp>
    </p:spTree>
    <p:extLst>
      <p:ext uri="{BB962C8B-B14F-4D97-AF65-F5344CB8AC3E}">
        <p14:creationId xmlns:p14="http://schemas.microsoft.com/office/powerpoint/2010/main" val="21520919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we evaluate explanations?</a:t>
            </a:r>
          </a:p>
        </p:txBody>
      </p:sp>
      <p:sp>
        <p:nvSpPr>
          <p:cNvPr id="3" name="Content Placeholder 2"/>
          <p:cNvSpPr>
            <a:spLocks noGrp="1"/>
          </p:cNvSpPr>
          <p:nvPr>
            <p:ph idx="1"/>
          </p:nvPr>
        </p:nvSpPr>
        <p:spPr/>
        <p:txBody>
          <a:bodyPr/>
          <a:lstStyle/>
          <a:p>
            <a:r>
              <a:rPr lang="en-US" dirty="0"/>
              <a:t>Class-discriminative?</a:t>
            </a:r>
          </a:p>
          <a:p>
            <a:pPr lvl="1"/>
            <a:r>
              <a:rPr lang="en-US" dirty="0"/>
              <a:t>Show what they say they found?</a:t>
            </a:r>
          </a:p>
          <a:p>
            <a:endParaRPr lang="en-US" dirty="0"/>
          </a:p>
          <a:p>
            <a:r>
              <a:rPr lang="en-US" dirty="0"/>
              <a:t>Building Trust with a User?</a:t>
            </a:r>
          </a:p>
          <a:p>
            <a:pPr lvl="1"/>
            <a:r>
              <a:rPr lang="en-US" dirty="0"/>
              <a:t>Help users?</a:t>
            </a:r>
          </a:p>
          <a:p>
            <a:endParaRPr lang="en-US" dirty="0"/>
          </a:p>
          <a:p>
            <a:r>
              <a:rPr lang="en-US" dirty="0"/>
              <a:t>Human-like?</a:t>
            </a:r>
          </a:p>
          <a:p>
            <a:pPr lvl="1"/>
            <a:r>
              <a:rPr lang="en-US" dirty="0"/>
              <a:t>Do machines look where humans look?</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62</a:t>
            </a:fld>
            <a:endParaRPr lang="en-US"/>
          </a:p>
        </p:txBody>
      </p:sp>
    </p:spTree>
    <p:extLst>
      <p:ext uri="{BB962C8B-B14F-4D97-AF65-F5344CB8AC3E}">
        <p14:creationId xmlns:p14="http://schemas.microsoft.com/office/powerpoint/2010/main" val="364951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rmAutofit fontScale="90000"/>
          </a:bodyPr>
          <a:lstStyle/>
          <a:p>
            <a:r>
              <a:rPr lang="en-US" dirty="0"/>
              <a:t>Is Grad-CAM more class discriminative?</a:t>
            </a:r>
          </a:p>
        </p:txBody>
      </p:sp>
      <p:sp>
        <p:nvSpPr>
          <p:cNvPr id="3" name="Content Placeholder 2"/>
          <p:cNvSpPr>
            <a:spLocks noGrp="1"/>
          </p:cNvSpPr>
          <p:nvPr>
            <p:ph idx="1"/>
          </p:nvPr>
        </p:nvSpPr>
        <p:spPr/>
        <p:txBody>
          <a:bodyPr/>
          <a:lstStyle/>
          <a:p>
            <a:r>
              <a:rPr lang="en-US" dirty="0"/>
              <a:t>Can people tell which class is being visualized?</a:t>
            </a:r>
          </a:p>
          <a:p>
            <a:pPr lvl="2"/>
            <a:r>
              <a:rPr lang="en-US" dirty="0"/>
              <a:t>Images from Pascal VOC’07 with exactly 2 categories.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Intuition: A good explanation produces discriminative visualizations for the class of interest.</a:t>
            </a:r>
          </a:p>
          <a:p>
            <a:endParaRPr lang="en-US" dirty="0"/>
          </a:p>
          <a:p>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63</a:t>
            </a:fld>
            <a:endParaRPr lang="en-US"/>
          </a:p>
        </p:txBody>
      </p:sp>
      <p:sp>
        <p:nvSpPr>
          <p:cNvPr id="7" name="TextBox 6"/>
          <p:cNvSpPr txBox="1"/>
          <p:nvPr/>
        </p:nvSpPr>
        <p:spPr>
          <a:xfrm>
            <a:off x="0" y="6581001"/>
            <a:ext cx="2074832" cy="276999"/>
          </a:xfrm>
          <a:prstGeom prst="rect">
            <a:avLst/>
          </a:prstGeom>
          <a:noFill/>
        </p:spPr>
        <p:txBody>
          <a:bodyPr wrap="none" rtlCol="0">
            <a:spAutoFit/>
          </a:bodyPr>
          <a:lstStyle/>
          <a:p>
            <a:r>
              <a:rPr lang="en-US" dirty="0">
                <a:solidFill>
                  <a:schemeClr val="bg1">
                    <a:lumMod val="65000"/>
                  </a:schemeClr>
                </a:solidFill>
              </a:rPr>
              <a:t>Slide Credit: Ram </a:t>
            </a:r>
            <a:r>
              <a:rPr lang="en-US" dirty="0" err="1">
                <a:solidFill>
                  <a:schemeClr val="bg1">
                    <a:lumMod val="65000"/>
                  </a:schemeClr>
                </a:solidFill>
              </a:rPr>
              <a:t>Selvaraju</a:t>
            </a:r>
            <a:endParaRPr lang="en-US" dirty="0">
              <a:solidFill>
                <a:schemeClr val="bg1">
                  <a:lumMod val="65000"/>
                </a:schemeClr>
              </a:solidFill>
            </a:endParaRPr>
          </a:p>
        </p:txBody>
      </p:sp>
      <p:pic>
        <p:nvPicPr>
          <p:cNvPr id="9" name="Content Placeholder 3"/>
          <p:cNvPicPr>
            <a:picLocks noChangeAspect="1"/>
          </p:cNvPicPr>
          <p:nvPr/>
        </p:nvPicPr>
        <p:blipFill>
          <a:blip r:embed="rId2">
            <a:extLst>
              <a:ext uri="{28A0092B-C50C-407E-A947-70E740481C1C}">
                <a14:useLocalDpi xmlns:a14="http://schemas.microsoft.com/office/drawing/2010/main"/>
              </a:ext>
            </a:extLst>
          </a:blip>
          <a:stretch>
            <a:fillRect/>
          </a:stretch>
        </p:blipFill>
        <p:spPr bwMode="auto">
          <a:xfrm>
            <a:off x="251395" y="2057400"/>
            <a:ext cx="8740205" cy="3352800"/>
          </a:xfrm>
          <a:prstGeom prst="rect">
            <a:avLst/>
          </a:prstGeom>
          <a:noFill/>
          <a:ln w="9525">
            <a:noFill/>
            <a:miter lim="800000"/>
            <a:headEnd/>
            <a:tailEnd/>
          </a:ln>
        </p:spPr>
      </p:pic>
    </p:spTree>
    <p:extLst>
      <p:ext uri="{BB962C8B-B14F-4D97-AF65-F5344CB8AC3E}">
        <p14:creationId xmlns:p14="http://schemas.microsoft.com/office/powerpoint/2010/main" val="357396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rmAutofit fontScale="90000"/>
          </a:bodyPr>
          <a:lstStyle/>
          <a:p>
            <a:r>
              <a:rPr lang="en-US" dirty="0"/>
              <a:t>Is Grad-CAM more class discriminative?</a:t>
            </a:r>
          </a:p>
        </p:txBody>
      </p:sp>
      <p:sp>
        <p:nvSpPr>
          <p:cNvPr id="3" name="Content Placeholder 2"/>
          <p:cNvSpPr>
            <a:spLocks noGrp="1"/>
          </p:cNvSpPr>
          <p:nvPr>
            <p:ph idx="1"/>
          </p:nvPr>
        </p:nvSpPr>
        <p:spPr/>
        <p:txBody>
          <a:bodyPr/>
          <a:lstStyle/>
          <a:p>
            <a:r>
              <a:rPr lang="en-US" dirty="0"/>
              <a:t>Human accuracy for 2-class classification</a:t>
            </a:r>
          </a:p>
          <a:p>
            <a:endParaRPr lang="en-US" dirty="0"/>
          </a:p>
          <a:p>
            <a:endParaRPr lang="en-US" dirty="0"/>
          </a:p>
          <a:p>
            <a:endParaRPr lang="en-US" dirty="0"/>
          </a:p>
          <a:p>
            <a:endParaRPr lang="en-US" dirty="0"/>
          </a:p>
          <a:p>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64</a:t>
            </a:fld>
            <a:endParaRPr lang="en-US"/>
          </a:p>
        </p:txBody>
      </p:sp>
      <p:sp>
        <p:nvSpPr>
          <p:cNvPr id="7" name="TextBox 6"/>
          <p:cNvSpPr txBox="1"/>
          <p:nvPr/>
        </p:nvSpPr>
        <p:spPr>
          <a:xfrm>
            <a:off x="0" y="6581001"/>
            <a:ext cx="2074832" cy="276999"/>
          </a:xfrm>
          <a:prstGeom prst="rect">
            <a:avLst/>
          </a:prstGeom>
          <a:noFill/>
        </p:spPr>
        <p:txBody>
          <a:bodyPr wrap="none" rtlCol="0">
            <a:spAutoFit/>
          </a:bodyPr>
          <a:lstStyle/>
          <a:p>
            <a:r>
              <a:rPr lang="en-US" dirty="0">
                <a:solidFill>
                  <a:schemeClr val="bg1">
                    <a:lumMod val="65000"/>
                  </a:schemeClr>
                </a:solidFill>
              </a:rPr>
              <a:t>Slide Credit: Ram </a:t>
            </a:r>
            <a:r>
              <a:rPr lang="en-US" dirty="0" err="1">
                <a:solidFill>
                  <a:schemeClr val="bg1">
                    <a:lumMod val="65000"/>
                  </a:schemeClr>
                </a:solidFill>
              </a:rPr>
              <a:t>Selvaraju</a:t>
            </a:r>
            <a:endParaRPr lang="en-US" dirty="0">
              <a:solidFill>
                <a:schemeClr val="bg1">
                  <a:lumMod val="65000"/>
                </a:schemeClr>
              </a:solidFill>
            </a:endParaRPr>
          </a:p>
        </p:txBody>
      </p:sp>
      <p:pic>
        <p:nvPicPr>
          <p:cNvPr id="12" name="Picture 11"/>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200135" y="1828800"/>
            <a:ext cx="6025049" cy="1066226"/>
          </a:xfrm>
          <a:prstGeom prst="rect">
            <a:avLst/>
          </a:prstGeom>
        </p:spPr>
      </p:pic>
      <p:grpSp>
        <p:nvGrpSpPr>
          <p:cNvPr id="4" name="Group 3"/>
          <p:cNvGrpSpPr/>
          <p:nvPr/>
        </p:nvGrpSpPr>
        <p:grpSpPr>
          <a:xfrm>
            <a:off x="4953000" y="2282590"/>
            <a:ext cx="838200" cy="528552"/>
            <a:chOff x="4953000" y="2282590"/>
            <a:chExt cx="838200" cy="528552"/>
          </a:xfrm>
        </p:grpSpPr>
        <p:sp>
          <p:nvSpPr>
            <p:cNvPr id="9" name="TextBox 8"/>
            <p:cNvSpPr txBox="1"/>
            <p:nvPr/>
          </p:nvSpPr>
          <p:spPr>
            <a:xfrm>
              <a:off x="5010217" y="2362200"/>
              <a:ext cx="780983" cy="369332"/>
            </a:xfrm>
            <a:prstGeom prst="rect">
              <a:avLst/>
            </a:prstGeom>
            <a:noFill/>
          </p:spPr>
          <p:txBody>
            <a:bodyPr wrap="none" rtlCol="0">
              <a:spAutoFit/>
            </a:bodyPr>
            <a:lstStyle/>
            <a:p>
              <a:r>
                <a:rPr lang="en-US" sz="1800">
                  <a:solidFill>
                    <a:schemeClr val="accent2"/>
                  </a:solidFill>
                </a:rPr>
                <a:t>+17</a:t>
              </a:r>
              <a:r>
                <a:rPr lang="en-US" sz="1800" dirty="0">
                  <a:solidFill>
                    <a:schemeClr val="accent2"/>
                  </a:solidFill>
                </a:rPr>
                <a:t>%</a:t>
              </a:r>
            </a:p>
          </p:txBody>
        </p:sp>
        <p:cxnSp>
          <p:nvCxnSpPr>
            <p:cNvPr id="8" name="Straight Arrow Connector 7"/>
            <p:cNvCxnSpPr/>
            <p:nvPr/>
          </p:nvCxnSpPr>
          <p:spPr bwMode="auto">
            <a:xfrm>
              <a:off x="4953000" y="2282590"/>
              <a:ext cx="0" cy="528552"/>
            </a:xfrm>
            <a:prstGeom prst="straightConnector1">
              <a:avLst/>
            </a:prstGeom>
            <a:ln>
              <a:headEnd type="none" w="med" len="med"/>
              <a:tailEnd type="triangle"/>
            </a:ln>
          </p:spPr>
          <p:style>
            <a:lnRef idx="3">
              <a:schemeClr val="accent2"/>
            </a:lnRef>
            <a:fillRef idx="0">
              <a:schemeClr val="accent2"/>
            </a:fillRef>
            <a:effectRef idx="2">
              <a:schemeClr val="accent2"/>
            </a:effectRef>
            <a:fontRef idx="minor">
              <a:schemeClr val="tx1"/>
            </a:fontRef>
          </p:style>
        </p:cxnSp>
      </p:grpSp>
      <p:sp>
        <p:nvSpPr>
          <p:cNvPr id="13" name="Rectangle 12"/>
          <p:cNvSpPr/>
          <p:nvPr/>
        </p:nvSpPr>
        <p:spPr>
          <a:xfrm>
            <a:off x="2514600" y="3505200"/>
            <a:ext cx="3488205" cy="1262571"/>
          </a:xfrm>
          <a:prstGeom prst="rect">
            <a:avLst/>
          </a:prstGeom>
          <a:solidFill>
            <a:srgbClr val="FF6600">
              <a:alpha val="5000"/>
            </a:srgbClr>
          </a:solidFill>
          <a:ln w="19050">
            <a:solidFill>
              <a:srgbClr val="66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venir Book" charset="0"/>
                <a:ea typeface="Avenir Book" charset="0"/>
                <a:cs typeface="Avenir Book" charset="0"/>
              </a:rPr>
              <a:t>Grad-CAM makes existing visualizations </a:t>
            </a:r>
            <a:r>
              <a:rPr lang="en-US" sz="2400">
                <a:solidFill>
                  <a:schemeClr val="tx1"/>
                </a:solidFill>
                <a:latin typeface="Avenir Book" charset="0"/>
                <a:ea typeface="Avenir Book" charset="0"/>
                <a:cs typeface="Avenir Book" charset="0"/>
              </a:rPr>
              <a:t>class discriminative.</a:t>
            </a:r>
            <a:endParaRPr lang="en-US" sz="2400" dirty="0">
              <a:solidFill>
                <a:schemeClr val="tx1"/>
              </a:solidFill>
              <a:latin typeface="Avenir Book" charset="0"/>
              <a:ea typeface="Avenir Book" charset="0"/>
              <a:cs typeface="Avenir Book" charset="0"/>
            </a:endParaRPr>
          </a:p>
        </p:txBody>
      </p:sp>
    </p:spTree>
    <p:extLst>
      <p:ext uri="{BB962C8B-B14F-4D97-AF65-F5344CB8AC3E}">
        <p14:creationId xmlns:p14="http://schemas.microsoft.com/office/powerpoint/2010/main" val="36616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Autofit/>
          </a:bodyPr>
          <a:lstStyle/>
          <a:p>
            <a:r>
              <a:rPr lang="en-US" dirty="0"/>
              <a:t>Help establish trust with a user?</a:t>
            </a:r>
          </a:p>
        </p:txBody>
      </p:sp>
      <p:sp>
        <p:nvSpPr>
          <p:cNvPr id="3" name="Content Placeholder 2"/>
          <p:cNvSpPr>
            <a:spLocks noGrp="1"/>
          </p:cNvSpPr>
          <p:nvPr>
            <p:ph idx="1"/>
          </p:nvPr>
        </p:nvSpPr>
        <p:spPr/>
        <p:txBody>
          <a:bodyPr/>
          <a:lstStyle/>
          <a:p>
            <a:r>
              <a:rPr lang="en-US" dirty="0"/>
              <a:t>Given explanations from 2 models, </a:t>
            </a:r>
          </a:p>
          <a:p>
            <a:pPr lvl="1"/>
            <a:r>
              <a:rPr lang="en-US" dirty="0"/>
              <a:t> VGG16 and </a:t>
            </a:r>
            <a:r>
              <a:rPr lang="en-US" dirty="0" err="1"/>
              <a:t>AlexNet</a:t>
            </a:r>
            <a:endParaRPr lang="en-US" dirty="0"/>
          </a:p>
          <a:p>
            <a:pPr marL="0" indent="0">
              <a:buNone/>
            </a:pPr>
            <a:r>
              <a:rPr lang="en-US" dirty="0"/>
              <a:t>    which one is more trustworthy?</a:t>
            </a:r>
          </a:p>
          <a:p>
            <a:endParaRPr lang="en-US" dirty="0"/>
          </a:p>
          <a:p>
            <a:r>
              <a:rPr lang="en-US" dirty="0"/>
              <a:t>Pick images where both models = correct prediction</a:t>
            </a:r>
          </a:p>
          <a:p>
            <a:r>
              <a:rPr lang="en-US" dirty="0"/>
              <a:t>Show these to AMT workers and evaluate</a:t>
            </a:r>
          </a:p>
          <a:p>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65</a:t>
            </a:fld>
            <a:endParaRPr lang="en-US"/>
          </a:p>
        </p:txBody>
      </p:sp>
      <p:sp>
        <p:nvSpPr>
          <p:cNvPr id="6" name="TextBox 5"/>
          <p:cNvSpPr txBox="1"/>
          <p:nvPr/>
        </p:nvSpPr>
        <p:spPr>
          <a:xfrm>
            <a:off x="0" y="6581001"/>
            <a:ext cx="2074832" cy="276999"/>
          </a:xfrm>
          <a:prstGeom prst="rect">
            <a:avLst/>
          </a:prstGeom>
          <a:noFill/>
        </p:spPr>
        <p:txBody>
          <a:bodyPr wrap="none" rtlCol="0">
            <a:spAutoFit/>
          </a:bodyPr>
          <a:lstStyle/>
          <a:p>
            <a:r>
              <a:rPr lang="en-US" dirty="0">
                <a:solidFill>
                  <a:schemeClr val="bg1">
                    <a:lumMod val="65000"/>
                  </a:schemeClr>
                </a:solidFill>
              </a:rPr>
              <a:t>Slide Credit: Ram </a:t>
            </a:r>
            <a:r>
              <a:rPr lang="en-US" dirty="0" err="1">
                <a:solidFill>
                  <a:schemeClr val="bg1">
                    <a:lumMod val="65000"/>
                  </a:schemeClr>
                </a:solidFill>
              </a:rPr>
              <a:t>Selvaraju</a:t>
            </a:r>
            <a:endParaRPr lang="en-US" dirty="0">
              <a:solidFill>
                <a:schemeClr val="bg1">
                  <a:lumMod val="65000"/>
                </a:schemeClr>
              </a:solidFill>
            </a:endParaRPr>
          </a:p>
        </p:txBody>
      </p:sp>
    </p:spTree>
    <p:extLst>
      <p:ext uri="{BB962C8B-B14F-4D97-AF65-F5344CB8AC3E}">
        <p14:creationId xmlns:p14="http://schemas.microsoft.com/office/powerpoint/2010/main" val="43497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Autofit/>
          </a:bodyPr>
          <a:lstStyle/>
          <a:p>
            <a:r>
              <a:rPr lang="en-US" dirty="0"/>
              <a:t>Help establish trust in a user?</a:t>
            </a:r>
          </a:p>
        </p:txBody>
      </p:sp>
      <p:sp>
        <p:nvSpPr>
          <p:cNvPr id="3" name="Content Placeholder 2"/>
          <p:cNvSpPr>
            <a:spLocks noGrp="1"/>
          </p:cNvSpPr>
          <p:nvPr>
            <p:ph idx="1"/>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66</a:t>
            </a:fld>
            <a:endParaRPr lang="en-US"/>
          </a:p>
        </p:txBody>
      </p:sp>
      <p:sp>
        <p:nvSpPr>
          <p:cNvPr id="7" name="TextBox 6"/>
          <p:cNvSpPr txBox="1"/>
          <p:nvPr/>
        </p:nvSpPr>
        <p:spPr>
          <a:xfrm>
            <a:off x="0" y="6581001"/>
            <a:ext cx="2074832" cy="276999"/>
          </a:xfrm>
          <a:prstGeom prst="rect">
            <a:avLst/>
          </a:prstGeom>
          <a:noFill/>
        </p:spPr>
        <p:txBody>
          <a:bodyPr wrap="none" rtlCol="0">
            <a:spAutoFit/>
          </a:bodyPr>
          <a:lstStyle/>
          <a:p>
            <a:r>
              <a:rPr lang="en-US" dirty="0">
                <a:solidFill>
                  <a:schemeClr val="bg1">
                    <a:lumMod val="65000"/>
                  </a:schemeClr>
                </a:solidFill>
              </a:rPr>
              <a:t>Slide Credit: Ram </a:t>
            </a:r>
            <a:r>
              <a:rPr lang="en-US" dirty="0" err="1">
                <a:solidFill>
                  <a:schemeClr val="bg1">
                    <a:lumMod val="65000"/>
                  </a:schemeClr>
                </a:solidFill>
              </a:rPr>
              <a:t>Selvaraju</a:t>
            </a:r>
            <a:endParaRPr lang="en-US" dirty="0">
              <a:solidFill>
                <a:schemeClr val="bg1">
                  <a:lumMod val="65000"/>
                </a:schemeClr>
              </a:solidFill>
            </a:endParaRPr>
          </a:p>
        </p:txBody>
      </p:sp>
      <p:pic>
        <p:nvPicPr>
          <p:cNvPr id="8" name="Content Placeholder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50250" y="1253899"/>
            <a:ext cx="9093750" cy="2860901"/>
          </a:xfrm>
          <a:prstGeom prst="rect">
            <a:avLst/>
          </a:prstGeom>
          <a:noFill/>
          <a:ln w="9525">
            <a:noFill/>
            <a:miter lim="800000"/>
            <a:headEnd/>
            <a:tailEnd/>
          </a:ln>
        </p:spPr>
      </p:pic>
      <p:pic>
        <p:nvPicPr>
          <p:cNvPr id="9" name="Content Placeholder 3"/>
          <p:cNvPicPr>
            <a:picLocks noChangeAspect="1"/>
          </p:cNvPicPr>
          <p:nvPr/>
        </p:nvPicPr>
        <p:blipFill rotWithShape="1">
          <a:blip r:embed="rId3">
            <a:extLst>
              <a:ext uri="{28A0092B-C50C-407E-A947-70E740481C1C}">
                <a14:useLocalDpi xmlns:a14="http://schemas.microsoft.com/office/drawing/2010/main"/>
              </a:ext>
            </a:extLst>
          </a:blip>
          <a:srcRect/>
          <a:stretch/>
        </p:blipFill>
        <p:spPr bwMode="auto">
          <a:xfrm>
            <a:off x="1066800" y="4876800"/>
            <a:ext cx="1965182" cy="1981200"/>
          </a:xfrm>
          <a:prstGeom prst="rect">
            <a:avLst/>
          </a:prstGeom>
          <a:noFill/>
          <a:ln w="9525">
            <a:noFill/>
            <a:miter lim="800000"/>
            <a:headEnd/>
            <a:tailEnd/>
          </a:ln>
        </p:spPr>
      </p:pic>
      <p:grpSp>
        <p:nvGrpSpPr>
          <p:cNvPr id="10" name="Group 9"/>
          <p:cNvGrpSpPr/>
          <p:nvPr/>
        </p:nvGrpSpPr>
        <p:grpSpPr>
          <a:xfrm>
            <a:off x="3962400" y="4591004"/>
            <a:ext cx="4404787" cy="994023"/>
            <a:chOff x="12539262" y="9363269"/>
            <a:chExt cx="5812238" cy="1306384"/>
          </a:xfrm>
        </p:grpSpPr>
        <p:pic>
          <p:nvPicPr>
            <p:cNvPr id="11" name="Picture 10"/>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2539262" y="9363269"/>
              <a:ext cx="3166743" cy="1306384"/>
            </a:xfrm>
            <a:prstGeom prst="rect">
              <a:avLst/>
            </a:prstGeom>
          </p:spPr>
        </p:pic>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b="-17"/>
            <a:stretch/>
          </p:blipFill>
          <p:spPr>
            <a:xfrm>
              <a:off x="15706005" y="9363269"/>
              <a:ext cx="2645495" cy="1306384"/>
            </a:xfrm>
            <a:prstGeom prst="rect">
              <a:avLst/>
            </a:prstGeom>
          </p:spPr>
        </p:pic>
      </p:grpSp>
      <p:sp>
        <p:nvSpPr>
          <p:cNvPr id="13" name="Rectangle 12"/>
          <p:cNvSpPr/>
          <p:nvPr/>
        </p:nvSpPr>
        <p:spPr>
          <a:xfrm>
            <a:off x="4196406" y="5789599"/>
            <a:ext cx="4003735" cy="916001"/>
          </a:xfrm>
          <a:prstGeom prst="rect">
            <a:avLst/>
          </a:prstGeom>
          <a:solidFill>
            <a:srgbClr val="FF6600">
              <a:alpha val="5000"/>
            </a:srgbClr>
          </a:solidFill>
          <a:ln w="19050">
            <a:solidFill>
              <a:srgbClr val="66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Garamond" charset="0"/>
                <a:ea typeface="Garamond" charset="0"/>
                <a:cs typeface="Garamond" charset="0"/>
              </a:rPr>
              <a:t>Users place higher trust in a model that generalizes better.</a:t>
            </a:r>
          </a:p>
        </p:txBody>
      </p:sp>
    </p:spTree>
    <p:extLst>
      <p:ext uri="{BB962C8B-B14F-4D97-AF65-F5344CB8AC3E}">
        <p14:creationId xmlns:p14="http://schemas.microsoft.com/office/powerpoint/2010/main" val="350938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p:nvPr/>
        </p:nvSpPr>
        <p:spPr>
          <a:xfrm>
            <a:off x="776883" y="2320482"/>
            <a:ext cx="7206676" cy="1240725"/>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lvl1pPr>
              <a:defRPr sz="5000">
                <a:latin typeface="Roboto Regular"/>
                <a:ea typeface="Roboto Regular"/>
                <a:cs typeface="Roboto Regular"/>
                <a:sym typeface="Roboto Regular"/>
              </a:defRPr>
            </a:lvl1pPr>
          </a:lstStyle>
          <a:p>
            <a:r>
              <a:rPr sz="3800" dirty="0">
                <a:latin typeface="+mn-lt"/>
              </a:rPr>
              <a:t>Where do humans choose to look to answer visual questions?</a:t>
            </a:r>
          </a:p>
        </p:txBody>
      </p:sp>
      <p:sp>
        <p:nvSpPr>
          <p:cNvPr id="4" name="Slide Number Placeholder 2"/>
          <p:cNvSpPr>
            <a:spLocks noGrp="1"/>
          </p:cNvSpPr>
          <p:nvPr>
            <p:ph type="sldNum" sz="quarter" idx="12"/>
          </p:nvPr>
        </p:nvSpPr>
        <p:spPr>
          <a:xfrm>
            <a:off x="7086600" y="6400800"/>
            <a:ext cx="1905000" cy="457200"/>
          </a:xfrm>
        </p:spPr>
        <p:txBody>
          <a:bodyPr/>
          <a:lstStyle/>
          <a:p>
            <a:fld id="{8F405A14-F2E9-4A35-8909-B84B0A998A9A}" type="slidenum">
              <a:rPr lang="en-IN" smtClean="0"/>
              <a:t>67</a:t>
            </a:fld>
            <a:endParaRPr lang="en-IN" dirty="0"/>
          </a:p>
        </p:txBody>
      </p:sp>
    </p:spTree>
    <p:extLst>
      <p:ext uri="{BB962C8B-B14F-4D97-AF65-F5344CB8AC3E}">
        <p14:creationId xmlns:p14="http://schemas.microsoft.com/office/powerpoint/2010/main" val="3442995094"/>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interface_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521259"/>
            <a:ext cx="9144000" cy="3815483"/>
          </a:xfrm>
          <a:prstGeom prst="rect">
            <a:avLst/>
          </a:prstGeom>
          <a:ln w="12700">
            <a:miter lim="400000"/>
          </a:ln>
        </p:spPr>
      </p:pic>
      <p:pic>
        <p:nvPicPr>
          <p:cNvPr id="234" name="deblur_HIT_vid.mov"/>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109621" y="1320990"/>
            <a:ext cx="9642042" cy="5142423"/>
          </a:xfrm>
          <a:prstGeom prst="rect">
            <a:avLst/>
          </a:prstGeom>
          <a:ln w="12700">
            <a:miter lim="400000"/>
          </a:ln>
        </p:spPr>
      </p:pic>
      <p:sp>
        <p:nvSpPr>
          <p:cNvPr id="235" name="Shape 23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68</a:t>
            </a:fld>
            <a:endParaRPr/>
          </a:p>
        </p:txBody>
      </p:sp>
      <p:sp>
        <p:nvSpPr>
          <p:cNvPr id="7"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VQA-HAT (Human </a:t>
            </a:r>
            <a:r>
              <a:rPr lang="en-US" dirty="0" err="1"/>
              <a:t>ATtention</a:t>
            </a:r>
            <a:r>
              <a:rPr lang="en-US" dirty="0"/>
              <a:t>)</a:t>
            </a:r>
          </a:p>
        </p:txBody>
      </p:sp>
    </p:spTree>
    <p:extLst>
      <p:ext uri="{BB962C8B-B14F-4D97-AF65-F5344CB8AC3E}">
        <p14:creationId xmlns:p14="http://schemas.microsoft.com/office/powerpoint/2010/main" val="1889327456"/>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16" fill="hold"/>
                                        <p:tgtEl>
                                          <p:spTgt spid="23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234"/>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69</a:t>
            </a:fld>
            <a:endParaRPr/>
          </a:p>
        </p:txBody>
      </p:sp>
      <p:sp>
        <p:nvSpPr>
          <p:cNvPr id="239" name="Shape 239"/>
          <p:cNvSpPr/>
          <p:nvPr/>
        </p:nvSpPr>
        <p:spPr>
          <a:xfrm>
            <a:off x="1007370" y="5246945"/>
            <a:ext cx="7129260" cy="461665"/>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spAutoFit/>
          </a:bodyPr>
          <a:lstStyle>
            <a:lvl1pPr>
              <a:defRPr>
                <a:latin typeface="Roboto Regular"/>
                <a:ea typeface="Roboto Regular"/>
                <a:cs typeface="Roboto Regular"/>
                <a:sym typeface="Roboto Regular"/>
              </a:defRPr>
            </a:lvl1pPr>
          </a:lstStyle>
          <a:p>
            <a:r>
              <a:rPr sz="2500" dirty="0"/>
              <a:t>What food is on the table? Cake</a:t>
            </a:r>
          </a:p>
        </p:txBody>
      </p:sp>
      <p:pic>
        <p:nvPicPr>
          <p:cNvPr id="240" name="human_blurred_maps_qa_small_4.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759024" y="1196578"/>
            <a:ext cx="7623636" cy="3924007"/>
          </a:xfrm>
          <a:prstGeom prst="rect">
            <a:avLst/>
          </a:prstGeom>
          <a:ln w="12700">
            <a:miter lim="400000"/>
          </a:ln>
        </p:spPr>
      </p:pic>
      <p:sp>
        <p:nvSpPr>
          <p:cNvPr id="7"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VQA-HAT (Human </a:t>
            </a:r>
            <a:r>
              <a:rPr lang="en-US" dirty="0" err="1"/>
              <a:t>ATtention</a:t>
            </a:r>
            <a:r>
              <a:rPr lang="en-US" dirty="0"/>
              <a:t>)</a:t>
            </a:r>
          </a:p>
        </p:txBody>
      </p:sp>
      <p:sp>
        <p:nvSpPr>
          <p:cNvPr id="6" name="TextBox 5"/>
          <p:cNvSpPr txBox="1"/>
          <p:nvPr/>
        </p:nvSpPr>
        <p:spPr>
          <a:xfrm>
            <a:off x="0" y="6581001"/>
            <a:ext cx="2006604"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Abhishek</a:t>
            </a:r>
            <a:r>
              <a:rPr lang="en-US" dirty="0">
                <a:solidFill>
                  <a:schemeClr val="bg1">
                    <a:lumMod val="65000"/>
                  </a:schemeClr>
                </a:solidFill>
              </a:rPr>
              <a:t> Das</a:t>
            </a:r>
          </a:p>
        </p:txBody>
      </p:sp>
    </p:spTree>
    <p:extLst>
      <p:ext uri="{BB962C8B-B14F-4D97-AF65-F5344CB8AC3E}">
        <p14:creationId xmlns:p14="http://schemas.microsoft.com/office/powerpoint/2010/main" val="1952998605"/>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1" name="Shape 701"/>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Transpose Convolution: 1D Example</a:t>
            </a:r>
          </a:p>
        </p:txBody>
      </p:sp>
      <p:graphicFrame>
        <p:nvGraphicFramePr>
          <p:cNvPr id="702" name="Shape 702"/>
          <p:cNvGraphicFramePr/>
          <p:nvPr/>
        </p:nvGraphicFramePr>
        <p:xfrm>
          <a:off x="647701" y="3200400"/>
          <a:ext cx="500925" cy="1097220"/>
        </p:xfrm>
        <a:graphic>
          <a:graphicData uri="http://schemas.openxmlformats.org/drawingml/2006/table">
            <a:tbl>
              <a:tblPr>
                <a:noFill/>
              </a:tblPr>
              <a:tblGrid>
                <a:gridCol w="500925">
                  <a:extLst>
                    <a:ext uri="{9D8B030D-6E8A-4147-A177-3AD203B41FA5}">
                      <a16:colId xmlns:a16="http://schemas.microsoft.com/office/drawing/2014/main" val="20000"/>
                    </a:ext>
                  </a:extLst>
                </a:gridCol>
              </a:tblGrid>
              <a:tr h="530925">
                <a:tc>
                  <a:txBody>
                    <a:bodyPr/>
                    <a:lstStyle/>
                    <a:p>
                      <a:pPr lvl="0" algn="ctr" rtl="0">
                        <a:spcBef>
                          <a:spcPts val="0"/>
                        </a:spcBef>
                        <a:buNone/>
                      </a:pPr>
                      <a:r>
                        <a:rPr lang="en" sz="2400"/>
                        <a:t>a</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solidFill>
                      <a:srgbClr val="F4CCCC"/>
                    </a:solidFill>
                  </a:tcPr>
                </a:tc>
                <a:extLst>
                  <a:ext uri="{0D108BD9-81ED-4DB2-BD59-A6C34878D82A}">
                    <a16:rowId xmlns:a16="http://schemas.microsoft.com/office/drawing/2014/main" val="10000"/>
                  </a:ext>
                </a:extLst>
              </a:tr>
              <a:tr h="530925">
                <a:tc>
                  <a:txBody>
                    <a:bodyPr/>
                    <a:lstStyle/>
                    <a:p>
                      <a:pPr lvl="0" algn="ctr" rtl="0">
                        <a:spcBef>
                          <a:spcPts val="0"/>
                        </a:spcBef>
                        <a:buNone/>
                      </a:pPr>
                      <a:r>
                        <a:rPr lang="en" sz="2400"/>
                        <a:t>b</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solidFill>
                      <a:srgbClr val="C9DAF8"/>
                    </a:solidFill>
                  </a:tcPr>
                </a:tc>
                <a:extLst>
                  <a:ext uri="{0D108BD9-81ED-4DB2-BD59-A6C34878D82A}">
                    <a16:rowId xmlns:a16="http://schemas.microsoft.com/office/drawing/2014/main" val="10001"/>
                  </a:ext>
                </a:extLst>
              </a:tr>
            </a:tbl>
          </a:graphicData>
        </a:graphic>
      </p:graphicFrame>
      <p:graphicFrame>
        <p:nvGraphicFramePr>
          <p:cNvPr id="703" name="Shape 703"/>
          <p:cNvGraphicFramePr/>
          <p:nvPr/>
        </p:nvGraphicFramePr>
        <p:xfrm>
          <a:off x="3003001" y="2928000"/>
          <a:ext cx="500925" cy="1645830"/>
        </p:xfrm>
        <a:graphic>
          <a:graphicData uri="http://schemas.openxmlformats.org/drawingml/2006/table">
            <a:tbl>
              <a:tblPr>
                <a:noFill/>
              </a:tblPr>
              <a:tblGrid>
                <a:gridCol w="500925">
                  <a:extLst>
                    <a:ext uri="{9D8B030D-6E8A-4147-A177-3AD203B41FA5}">
                      <a16:colId xmlns:a16="http://schemas.microsoft.com/office/drawing/2014/main" val="20000"/>
                    </a:ext>
                  </a:extLst>
                </a:gridCol>
              </a:tblGrid>
              <a:tr h="530925">
                <a:tc>
                  <a:txBody>
                    <a:bodyPr/>
                    <a:lstStyle/>
                    <a:p>
                      <a:pPr lvl="0" algn="ctr" rtl="0">
                        <a:spcBef>
                          <a:spcPts val="0"/>
                        </a:spcBef>
                        <a:buNone/>
                      </a:pPr>
                      <a:r>
                        <a:rPr lang="en" sz="2400"/>
                        <a:t>x</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0"/>
                  </a:ext>
                </a:extLst>
              </a:tr>
              <a:tr h="530925">
                <a:tc>
                  <a:txBody>
                    <a:bodyPr/>
                    <a:lstStyle/>
                    <a:p>
                      <a:pPr lvl="0" algn="ctr" rtl="0">
                        <a:spcBef>
                          <a:spcPts val="0"/>
                        </a:spcBef>
                        <a:buNone/>
                      </a:pPr>
                      <a:r>
                        <a:rPr lang="en" sz="2400"/>
                        <a:t>y</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1"/>
                  </a:ext>
                </a:extLst>
              </a:tr>
              <a:tr h="530925">
                <a:tc>
                  <a:txBody>
                    <a:bodyPr/>
                    <a:lstStyle/>
                    <a:p>
                      <a:pPr lvl="0" algn="ctr" rtl="0">
                        <a:spcBef>
                          <a:spcPts val="0"/>
                        </a:spcBef>
                        <a:buNone/>
                      </a:pPr>
                      <a:r>
                        <a:rPr lang="en" sz="2400"/>
                        <a:t>z</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04" name="Shape 704"/>
          <p:cNvGraphicFramePr/>
          <p:nvPr/>
        </p:nvGraphicFramePr>
        <p:xfrm>
          <a:off x="5736451" y="2421150"/>
          <a:ext cx="1273325" cy="2743050"/>
        </p:xfrm>
        <a:graphic>
          <a:graphicData uri="http://schemas.openxmlformats.org/drawingml/2006/table">
            <a:tbl>
              <a:tblPr>
                <a:noFill/>
              </a:tblPr>
              <a:tblGrid>
                <a:gridCol w="1273325">
                  <a:extLst>
                    <a:ext uri="{9D8B030D-6E8A-4147-A177-3AD203B41FA5}">
                      <a16:colId xmlns:a16="http://schemas.microsoft.com/office/drawing/2014/main" val="20000"/>
                    </a:ext>
                  </a:extLst>
                </a:gridCol>
              </a:tblGrid>
              <a:tr h="530925">
                <a:tc>
                  <a:txBody>
                    <a:bodyPr/>
                    <a:lstStyle/>
                    <a:p>
                      <a:pPr lvl="0" rtl="0">
                        <a:spcBef>
                          <a:spcPts val="0"/>
                        </a:spcBef>
                        <a:buNone/>
                      </a:pPr>
                      <a:r>
                        <a:rPr lang="en" sz="2400"/>
                        <a:t> ax</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0"/>
                  </a:ext>
                </a:extLst>
              </a:tr>
              <a:tr h="530925">
                <a:tc>
                  <a:txBody>
                    <a:bodyPr/>
                    <a:lstStyle/>
                    <a:p>
                      <a:pPr lvl="0" rtl="0">
                        <a:spcBef>
                          <a:spcPts val="0"/>
                        </a:spcBef>
                        <a:buNone/>
                      </a:pPr>
                      <a:r>
                        <a:rPr lang="en" sz="2400"/>
                        <a:t> ay</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1"/>
                  </a:ext>
                </a:extLst>
              </a:tr>
              <a:tr h="530925">
                <a:tc>
                  <a:txBody>
                    <a:bodyPr/>
                    <a:lstStyle/>
                    <a:p>
                      <a:pPr lvl="0" algn="ctr" rtl="0">
                        <a:spcBef>
                          <a:spcPts val="0"/>
                        </a:spcBef>
                        <a:buNone/>
                      </a:pPr>
                      <a:r>
                        <a:rPr lang="en" sz="2400"/>
                        <a:t>az + bx</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2"/>
                  </a:ext>
                </a:extLst>
              </a:tr>
              <a:tr h="530925">
                <a:tc>
                  <a:txBody>
                    <a:bodyPr/>
                    <a:lstStyle/>
                    <a:p>
                      <a:pPr lvl="0" algn="r" rtl="0">
                        <a:spcBef>
                          <a:spcPts val="0"/>
                        </a:spcBef>
                        <a:buNone/>
                      </a:pPr>
                      <a:r>
                        <a:rPr lang="en" sz="2400"/>
                        <a:t> by </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3"/>
                  </a:ext>
                </a:extLst>
              </a:tr>
              <a:tr h="530925">
                <a:tc>
                  <a:txBody>
                    <a:bodyPr/>
                    <a:lstStyle/>
                    <a:p>
                      <a:pPr lvl="0" algn="r" rtl="0">
                        <a:spcBef>
                          <a:spcPts val="0"/>
                        </a:spcBef>
                        <a:buNone/>
                      </a:pPr>
                      <a:r>
                        <a:rPr lang="en" sz="2400"/>
                        <a:t>bz</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05" name="Shape 705"/>
          <p:cNvSpPr txBox="1"/>
          <p:nvPr/>
        </p:nvSpPr>
        <p:spPr>
          <a:xfrm>
            <a:off x="324262" y="2199425"/>
            <a:ext cx="1147800" cy="4695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2400" b="1" kern="0">
                <a:solidFill>
                  <a:srgbClr val="000000"/>
                </a:solidFill>
                <a:latin typeface="Arial"/>
                <a:ea typeface="Arial"/>
                <a:cs typeface="Arial"/>
                <a:sym typeface="Arial"/>
              </a:rPr>
              <a:t>Input</a:t>
            </a:r>
          </a:p>
        </p:txBody>
      </p:sp>
      <p:sp>
        <p:nvSpPr>
          <p:cNvPr id="706" name="Shape 706"/>
          <p:cNvSpPr txBox="1"/>
          <p:nvPr/>
        </p:nvSpPr>
        <p:spPr>
          <a:xfrm>
            <a:off x="2679550" y="2246275"/>
            <a:ext cx="1147800" cy="4695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2400" b="1" kern="0">
                <a:solidFill>
                  <a:srgbClr val="000000"/>
                </a:solidFill>
                <a:latin typeface="Arial"/>
                <a:ea typeface="Arial"/>
                <a:cs typeface="Arial"/>
                <a:sym typeface="Arial"/>
              </a:rPr>
              <a:t>Filter</a:t>
            </a:r>
          </a:p>
        </p:txBody>
      </p:sp>
      <p:sp>
        <p:nvSpPr>
          <p:cNvPr id="707" name="Shape 707"/>
          <p:cNvSpPr txBox="1"/>
          <p:nvPr/>
        </p:nvSpPr>
        <p:spPr>
          <a:xfrm>
            <a:off x="5706664" y="1729925"/>
            <a:ext cx="1332900" cy="4695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2400" b="1" kern="0">
                <a:solidFill>
                  <a:srgbClr val="000000"/>
                </a:solidFill>
                <a:latin typeface="Arial"/>
                <a:ea typeface="Arial"/>
                <a:cs typeface="Arial"/>
                <a:sym typeface="Arial"/>
              </a:rPr>
              <a:t>Output</a:t>
            </a:r>
          </a:p>
        </p:txBody>
      </p:sp>
      <p:sp>
        <p:nvSpPr>
          <p:cNvPr id="708" name="Shape 708"/>
          <p:cNvSpPr/>
          <p:nvPr/>
        </p:nvSpPr>
        <p:spPr>
          <a:xfrm>
            <a:off x="5820150" y="2504075"/>
            <a:ext cx="464700" cy="1481100"/>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09" name="Shape 709"/>
          <p:cNvSpPr/>
          <p:nvPr/>
        </p:nvSpPr>
        <p:spPr>
          <a:xfrm>
            <a:off x="6500275" y="3577600"/>
            <a:ext cx="464700" cy="1481100"/>
          </a:xfrm>
          <a:prstGeom prst="rect">
            <a:avLst/>
          </a:prstGeom>
          <a:noFill/>
          <a:ln w="38100" cap="flat" cmpd="sng">
            <a:solidFill>
              <a:srgbClr val="0000FF"/>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710" name="Shape 710"/>
          <p:cNvCxnSpPr/>
          <p:nvPr/>
        </p:nvCxnSpPr>
        <p:spPr>
          <a:xfrm rot="10800000" flipH="1">
            <a:off x="1190025" y="2948825"/>
            <a:ext cx="1765500" cy="240000"/>
          </a:xfrm>
          <a:prstGeom prst="straightConnector1">
            <a:avLst/>
          </a:prstGeom>
          <a:noFill/>
          <a:ln w="28575" cap="flat" cmpd="sng">
            <a:solidFill>
              <a:srgbClr val="FF0000"/>
            </a:solidFill>
            <a:prstDash val="solid"/>
            <a:round/>
            <a:headEnd type="none" w="lg" len="lg"/>
            <a:tailEnd type="none" w="lg" len="lg"/>
          </a:ln>
        </p:spPr>
      </p:cxnSp>
      <p:cxnSp>
        <p:nvCxnSpPr>
          <p:cNvPr id="711" name="Shape 711"/>
          <p:cNvCxnSpPr/>
          <p:nvPr/>
        </p:nvCxnSpPr>
        <p:spPr>
          <a:xfrm rot="10800000" flipH="1">
            <a:off x="3539650" y="2536500"/>
            <a:ext cx="2179200" cy="391500"/>
          </a:xfrm>
          <a:prstGeom prst="straightConnector1">
            <a:avLst/>
          </a:prstGeom>
          <a:noFill/>
          <a:ln w="28575" cap="flat" cmpd="sng">
            <a:solidFill>
              <a:srgbClr val="FF0000"/>
            </a:solidFill>
            <a:prstDash val="solid"/>
            <a:round/>
            <a:headEnd type="none" w="lg" len="lg"/>
            <a:tailEnd type="none" w="lg" len="lg"/>
          </a:ln>
        </p:spPr>
      </p:cxnSp>
      <p:cxnSp>
        <p:nvCxnSpPr>
          <p:cNvPr id="712" name="Shape 712"/>
          <p:cNvCxnSpPr/>
          <p:nvPr/>
        </p:nvCxnSpPr>
        <p:spPr>
          <a:xfrm rot="10800000" flipH="1">
            <a:off x="3559975" y="4004425"/>
            <a:ext cx="2168400" cy="527700"/>
          </a:xfrm>
          <a:prstGeom prst="straightConnector1">
            <a:avLst/>
          </a:prstGeom>
          <a:noFill/>
          <a:ln w="28575" cap="flat" cmpd="sng">
            <a:solidFill>
              <a:srgbClr val="FF0000"/>
            </a:solidFill>
            <a:prstDash val="solid"/>
            <a:round/>
            <a:headEnd type="none" w="lg" len="lg"/>
            <a:tailEnd type="none" w="lg" len="lg"/>
          </a:ln>
        </p:spPr>
      </p:cxnSp>
      <p:cxnSp>
        <p:nvCxnSpPr>
          <p:cNvPr id="713" name="Shape 713"/>
          <p:cNvCxnSpPr/>
          <p:nvPr/>
        </p:nvCxnSpPr>
        <p:spPr>
          <a:xfrm>
            <a:off x="1225025" y="3731725"/>
            <a:ext cx="1720800" cy="810000"/>
          </a:xfrm>
          <a:prstGeom prst="straightConnector1">
            <a:avLst/>
          </a:prstGeom>
          <a:noFill/>
          <a:ln w="28575" cap="flat" cmpd="sng">
            <a:solidFill>
              <a:srgbClr val="FF0000"/>
            </a:solidFill>
            <a:prstDash val="solid"/>
            <a:round/>
            <a:headEnd type="none" w="lg" len="lg"/>
            <a:tailEnd type="none" w="lg" len="lg"/>
          </a:ln>
        </p:spPr>
      </p:cxnSp>
      <p:cxnSp>
        <p:nvCxnSpPr>
          <p:cNvPr id="714" name="Shape 714"/>
          <p:cNvCxnSpPr/>
          <p:nvPr/>
        </p:nvCxnSpPr>
        <p:spPr>
          <a:xfrm>
            <a:off x="1218800" y="4282650"/>
            <a:ext cx="1679100" cy="259200"/>
          </a:xfrm>
          <a:prstGeom prst="straightConnector1">
            <a:avLst/>
          </a:prstGeom>
          <a:noFill/>
          <a:ln w="28575" cap="flat" cmpd="sng">
            <a:solidFill>
              <a:srgbClr val="0000FF"/>
            </a:solidFill>
            <a:prstDash val="solid"/>
            <a:round/>
            <a:headEnd type="none" w="lg" len="lg"/>
            <a:tailEnd type="none" w="lg" len="lg"/>
          </a:ln>
        </p:spPr>
      </p:cxnSp>
      <p:cxnSp>
        <p:nvCxnSpPr>
          <p:cNvPr id="715" name="Shape 715"/>
          <p:cNvCxnSpPr/>
          <p:nvPr/>
        </p:nvCxnSpPr>
        <p:spPr>
          <a:xfrm rot="10800000" flipH="1">
            <a:off x="1209200" y="2996875"/>
            <a:ext cx="1784700" cy="681300"/>
          </a:xfrm>
          <a:prstGeom prst="straightConnector1">
            <a:avLst/>
          </a:prstGeom>
          <a:noFill/>
          <a:ln w="28575" cap="flat" cmpd="sng">
            <a:solidFill>
              <a:srgbClr val="0000FF"/>
            </a:solidFill>
            <a:prstDash val="solid"/>
            <a:round/>
            <a:headEnd type="none" w="lg" len="lg"/>
            <a:tailEnd type="none" w="lg" len="lg"/>
          </a:ln>
        </p:spPr>
      </p:cxnSp>
      <p:cxnSp>
        <p:nvCxnSpPr>
          <p:cNvPr id="716" name="Shape 716"/>
          <p:cNvCxnSpPr/>
          <p:nvPr/>
        </p:nvCxnSpPr>
        <p:spPr>
          <a:xfrm>
            <a:off x="3503925" y="4562400"/>
            <a:ext cx="2157300" cy="583800"/>
          </a:xfrm>
          <a:prstGeom prst="straightConnector1">
            <a:avLst/>
          </a:prstGeom>
          <a:noFill/>
          <a:ln w="28575" cap="flat" cmpd="sng">
            <a:solidFill>
              <a:srgbClr val="0000FF"/>
            </a:solidFill>
            <a:prstDash val="solid"/>
            <a:round/>
            <a:headEnd type="none" w="lg" len="lg"/>
            <a:tailEnd type="none" w="lg" len="lg"/>
          </a:ln>
        </p:spPr>
      </p:cxnSp>
      <p:cxnSp>
        <p:nvCxnSpPr>
          <p:cNvPr id="717" name="Shape 717"/>
          <p:cNvCxnSpPr/>
          <p:nvPr/>
        </p:nvCxnSpPr>
        <p:spPr>
          <a:xfrm>
            <a:off x="3559975" y="2948825"/>
            <a:ext cx="2120400" cy="547200"/>
          </a:xfrm>
          <a:prstGeom prst="straightConnector1">
            <a:avLst/>
          </a:prstGeom>
          <a:noFill/>
          <a:ln w="28575" cap="flat" cmpd="sng">
            <a:solidFill>
              <a:srgbClr val="0000FF"/>
            </a:solidFill>
            <a:prstDash val="solid"/>
            <a:round/>
            <a:headEnd type="none" w="lg" len="lg"/>
            <a:tailEnd type="none" w="lg" len="lg"/>
          </a:ln>
        </p:spPr>
      </p:cxnSp>
      <p:sp>
        <p:nvSpPr>
          <p:cNvPr id="718" name="Shape 718"/>
          <p:cNvSpPr txBox="1"/>
          <p:nvPr/>
        </p:nvSpPr>
        <p:spPr>
          <a:xfrm>
            <a:off x="7217150" y="2363650"/>
            <a:ext cx="1821300" cy="1506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Output contains copies of the filter weighted by the input, summing at where at overlaps in the output</a:t>
            </a: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r>
              <a:rPr lang="en" sz="1400" kern="0">
                <a:solidFill>
                  <a:srgbClr val="000000"/>
                </a:solidFill>
                <a:latin typeface="Arial"/>
                <a:ea typeface="Arial"/>
                <a:cs typeface="Arial"/>
                <a:sym typeface="Arial"/>
              </a:rPr>
              <a:t>Need to crop one pixel from output to make output exactly 2x input</a:t>
            </a:r>
          </a:p>
        </p:txBody>
      </p:sp>
      <p:sp>
        <p:nvSpPr>
          <p:cNvPr id="21"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D280066E-A524-45CB-8C27-5FD6D1BE2A15}"/>
                  </a:ext>
                </a:extLst>
              </p14:cNvPr>
              <p14:cNvContentPartPr/>
              <p14:nvPr/>
            </p14:nvContentPartPr>
            <p14:xfrm>
              <a:off x="542880" y="2404080"/>
              <a:ext cx="6491880" cy="2936160"/>
            </p14:xfrm>
          </p:contentPart>
        </mc:Choice>
        <mc:Fallback xmlns="">
          <p:pic>
            <p:nvPicPr>
              <p:cNvPr id="2" name="Ink 1">
                <a:extLst>
                  <a:ext uri="{FF2B5EF4-FFF2-40B4-BE49-F238E27FC236}">
                    <a16:creationId xmlns:a16="http://schemas.microsoft.com/office/drawing/2014/main" id="{D280066E-A524-45CB-8C27-5FD6D1BE2A15}"/>
                  </a:ext>
                </a:extLst>
              </p:cNvPr>
              <p:cNvPicPr/>
              <p:nvPr/>
            </p:nvPicPr>
            <p:blipFill>
              <a:blip r:embed="rId4"/>
              <a:stretch>
                <a:fillRect/>
              </a:stretch>
            </p:blipFill>
            <p:spPr>
              <a:xfrm>
                <a:off x="533520" y="2394720"/>
                <a:ext cx="6510600" cy="2954880"/>
              </a:xfrm>
              <a:prstGeom prst="rect">
                <a:avLst/>
              </a:prstGeom>
            </p:spPr>
          </p:pic>
        </mc:Fallback>
      </mc:AlternateContent>
    </p:spTree>
    <p:extLst>
      <p:ext uri="{BB962C8B-B14F-4D97-AF65-F5344CB8AC3E}">
        <p14:creationId xmlns:p14="http://schemas.microsoft.com/office/powerpoint/2010/main" val="32772852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human_blurred_maps_qa_small_2.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759146" y="1192206"/>
            <a:ext cx="7625708" cy="3923905"/>
          </a:xfrm>
          <a:prstGeom prst="rect">
            <a:avLst/>
          </a:prstGeom>
          <a:ln w="12700">
            <a:miter lim="400000"/>
          </a:ln>
        </p:spPr>
      </p:pic>
      <p:sp>
        <p:nvSpPr>
          <p:cNvPr id="244" name="Shape 24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70</a:t>
            </a:fld>
            <a:endParaRPr/>
          </a:p>
        </p:txBody>
      </p:sp>
      <p:sp>
        <p:nvSpPr>
          <p:cNvPr id="245" name="Shape 245"/>
          <p:cNvSpPr/>
          <p:nvPr/>
        </p:nvSpPr>
        <p:spPr>
          <a:xfrm>
            <a:off x="1007370" y="5246945"/>
            <a:ext cx="7129260" cy="461665"/>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spAutoFit/>
          </a:bodyPr>
          <a:lstStyle>
            <a:lvl1pPr>
              <a:defRPr>
                <a:latin typeface="Roboto Regular"/>
                <a:ea typeface="Roboto Regular"/>
                <a:cs typeface="Roboto Regular"/>
                <a:sym typeface="Roboto Regular"/>
              </a:defRPr>
            </a:lvl1pPr>
          </a:lstStyle>
          <a:p>
            <a:r>
              <a:rPr sz="2500" dirty="0"/>
              <a:t>What animal is she riding? Horse</a:t>
            </a:r>
          </a:p>
        </p:txBody>
      </p:sp>
      <p:sp>
        <p:nvSpPr>
          <p:cNvPr id="7"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VQA-HAT (Human </a:t>
            </a:r>
            <a:r>
              <a:rPr lang="en-US" dirty="0" err="1"/>
              <a:t>ATtention</a:t>
            </a:r>
            <a:r>
              <a:rPr lang="en-US" dirty="0"/>
              <a:t>)</a:t>
            </a:r>
          </a:p>
        </p:txBody>
      </p:sp>
      <p:sp>
        <p:nvSpPr>
          <p:cNvPr id="6" name="TextBox 5"/>
          <p:cNvSpPr txBox="1"/>
          <p:nvPr/>
        </p:nvSpPr>
        <p:spPr>
          <a:xfrm>
            <a:off x="0" y="6581001"/>
            <a:ext cx="2006604"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Abhishek</a:t>
            </a:r>
            <a:r>
              <a:rPr lang="en-US" dirty="0">
                <a:solidFill>
                  <a:schemeClr val="bg1">
                    <a:lumMod val="65000"/>
                  </a:schemeClr>
                </a:solidFill>
              </a:rPr>
              <a:t> Das</a:t>
            </a:r>
          </a:p>
        </p:txBody>
      </p:sp>
    </p:spTree>
    <p:extLst>
      <p:ext uri="{BB962C8B-B14F-4D97-AF65-F5344CB8AC3E}">
        <p14:creationId xmlns:p14="http://schemas.microsoft.com/office/powerpoint/2010/main" val="1744838414"/>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human_blurred_maps_qa_small_1.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757719" y="1191369"/>
            <a:ext cx="7628563" cy="3902189"/>
          </a:xfrm>
          <a:prstGeom prst="rect">
            <a:avLst/>
          </a:prstGeom>
          <a:ln w="12700">
            <a:miter lim="400000"/>
          </a:ln>
        </p:spPr>
      </p:pic>
      <p:sp>
        <p:nvSpPr>
          <p:cNvPr id="249" name="Shape 249"/>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71</a:t>
            </a:fld>
            <a:endParaRPr/>
          </a:p>
        </p:txBody>
      </p:sp>
      <p:sp>
        <p:nvSpPr>
          <p:cNvPr id="250" name="Shape 250"/>
          <p:cNvSpPr/>
          <p:nvPr/>
        </p:nvSpPr>
        <p:spPr>
          <a:xfrm>
            <a:off x="1007370" y="5246945"/>
            <a:ext cx="7129260" cy="461665"/>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spAutoFit/>
          </a:bodyPr>
          <a:lstStyle>
            <a:lvl1pPr>
              <a:defRPr>
                <a:latin typeface="Roboto Regular"/>
                <a:ea typeface="Roboto Regular"/>
                <a:cs typeface="Roboto Regular"/>
                <a:sym typeface="Roboto Regular"/>
              </a:defRPr>
            </a:lvl1pPr>
          </a:lstStyle>
          <a:p>
            <a:r>
              <a:rPr sz="2500"/>
              <a:t>What number of cats are laying on the bed? 2</a:t>
            </a:r>
          </a:p>
        </p:txBody>
      </p:sp>
      <p:sp>
        <p:nvSpPr>
          <p:cNvPr id="7"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VQA-HAT (Human </a:t>
            </a:r>
            <a:r>
              <a:rPr lang="en-US" dirty="0" err="1"/>
              <a:t>ATtention</a:t>
            </a:r>
            <a:r>
              <a:rPr lang="en-US" dirty="0"/>
              <a:t>)</a:t>
            </a:r>
          </a:p>
        </p:txBody>
      </p:sp>
      <p:sp>
        <p:nvSpPr>
          <p:cNvPr id="6" name="TextBox 5"/>
          <p:cNvSpPr txBox="1"/>
          <p:nvPr/>
        </p:nvSpPr>
        <p:spPr>
          <a:xfrm>
            <a:off x="0" y="6581001"/>
            <a:ext cx="2006604"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Abhishek</a:t>
            </a:r>
            <a:r>
              <a:rPr lang="en-US" dirty="0">
                <a:solidFill>
                  <a:schemeClr val="bg1">
                    <a:lumMod val="65000"/>
                  </a:schemeClr>
                </a:solidFill>
              </a:rPr>
              <a:t> Das</a:t>
            </a:r>
          </a:p>
        </p:txBody>
      </p:sp>
    </p:spTree>
    <p:extLst>
      <p:ext uri="{BB962C8B-B14F-4D97-AF65-F5344CB8AC3E}">
        <p14:creationId xmlns:p14="http://schemas.microsoft.com/office/powerpoint/2010/main" val="1412551450"/>
      </p:ext>
    </p:extLst>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6618" y="1219200"/>
            <a:ext cx="8117627" cy="3638550"/>
          </a:xfrm>
        </p:spPr>
        <p:txBody>
          <a:bodyPr/>
          <a:lstStyle/>
          <a:p>
            <a:r>
              <a:rPr lang="en-US" dirty="0"/>
              <a:t>Correlation with human attention maps </a:t>
            </a:r>
            <a:br>
              <a:rPr lang="en-US" dirty="0"/>
            </a:br>
            <a:r>
              <a:rPr lang="en-US" sz="2000" dirty="0"/>
              <a:t>[Das &amp; Agarwal et al. EMNLP’16]</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49389" y="2084475"/>
            <a:ext cx="2422634" cy="2389064"/>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8843" y="2088377"/>
            <a:ext cx="2419210" cy="238568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92048" y="2108537"/>
            <a:ext cx="2298764" cy="2310991"/>
          </a:xfrm>
          <a:prstGeom prst="rect">
            <a:avLst/>
          </a:prstGeom>
        </p:spPr>
      </p:pic>
      <p:sp>
        <p:nvSpPr>
          <p:cNvPr id="7" name="TextBox 6"/>
          <p:cNvSpPr txBox="1"/>
          <p:nvPr/>
        </p:nvSpPr>
        <p:spPr>
          <a:xfrm>
            <a:off x="4020122" y="4371869"/>
            <a:ext cx="1951901" cy="230832"/>
          </a:xfrm>
          <a:prstGeom prst="rect">
            <a:avLst/>
          </a:prstGeom>
          <a:noFill/>
        </p:spPr>
        <p:txBody>
          <a:bodyPr wrap="square" rtlCol="0">
            <a:spAutoFit/>
          </a:bodyPr>
          <a:lstStyle/>
          <a:p>
            <a:r>
              <a:rPr lang="en-US" sz="900" b="1" dirty="0"/>
              <a:t>Grad-CAM</a:t>
            </a:r>
            <a:r>
              <a:rPr lang="en-US" sz="900" dirty="0"/>
              <a:t> for ‘</a:t>
            </a:r>
            <a:r>
              <a:rPr lang="en-US" sz="900" i="1" dirty="0"/>
              <a:t>eating</a:t>
            </a:r>
            <a:r>
              <a:rPr lang="en-US" sz="900" dirty="0"/>
              <a:t>’</a:t>
            </a:r>
          </a:p>
        </p:txBody>
      </p:sp>
      <p:sp>
        <p:nvSpPr>
          <p:cNvPr id="8" name="TextBox 7"/>
          <p:cNvSpPr txBox="1"/>
          <p:nvPr/>
        </p:nvSpPr>
        <p:spPr>
          <a:xfrm>
            <a:off x="1055991" y="4371869"/>
            <a:ext cx="1779531" cy="230832"/>
          </a:xfrm>
          <a:prstGeom prst="rect">
            <a:avLst/>
          </a:prstGeom>
          <a:noFill/>
        </p:spPr>
        <p:txBody>
          <a:bodyPr wrap="square" rtlCol="0">
            <a:spAutoFit/>
          </a:bodyPr>
          <a:lstStyle/>
          <a:p>
            <a:r>
              <a:rPr lang="en-US" sz="900" dirty="0"/>
              <a:t>What are </a:t>
            </a:r>
            <a:r>
              <a:rPr lang="en-US" sz="900"/>
              <a:t>they doing?</a:t>
            </a:r>
          </a:p>
        </p:txBody>
      </p:sp>
      <p:sp>
        <p:nvSpPr>
          <p:cNvPr id="9" name="TextBox 8"/>
          <p:cNvSpPr txBox="1"/>
          <p:nvPr/>
        </p:nvSpPr>
        <p:spPr>
          <a:xfrm>
            <a:off x="6223779" y="4371869"/>
            <a:ext cx="3004442" cy="230832"/>
          </a:xfrm>
          <a:prstGeom prst="rect">
            <a:avLst/>
          </a:prstGeom>
          <a:noFill/>
        </p:spPr>
        <p:txBody>
          <a:bodyPr wrap="square" rtlCol="0">
            <a:spAutoFit/>
          </a:bodyPr>
          <a:lstStyle/>
          <a:p>
            <a:pPr algn="ctr"/>
            <a:r>
              <a:rPr lang="en-US" sz="900" dirty="0"/>
              <a:t>Human </a:t>
            </a:r>
            <a:r>
              <a:rPr lang="en-US" sz="900" dirty="0" err="1"/>
              <a:t>ATtention</a:t>
            </a:r>
            <a:r>
              <a:rPr lang="en-US" sz="900" dirty="0"/>
              <a:t> map (HAT) for ‘</a:t>
            </a:r>
            <a:r>
              <a:rPr lang="en-US" sz="900" i="1" dirty="0"/>
              <a:t>eating</a:t>
            </a:r>
            <a:r>
              <a:rPr lang="en-US" sz="900" dirty="0"/>
              <a:t>’</a:t>
            </a:r>
          </a:p>
        </p:txBody>
      </p:sp>
      <p:pic>
        <p:nvPicPr>
          <p:cNvPr id="11" name="Picture 10"/>
          <p:cNvPicPr>
            <a:picLocks noChangeAspect="1"/>
          </p:cNvPicPr>
          <p:nvPr/>
        </p:nvPicPr>
        <p:blipFill rotWithShape="1">
          <a:blip r:embed="rId6" cstate="screen">
            <a:extLst>
              <a:ext uri="{28A0092B-C50C-407E-A947-70E740481C1C}">
                <a14:useLocalDpi xmlns:a14="http://schemas.microsoft.com/office/drawing/2010/main"/>
              </a:ext>
            </a:extLst>
          </a:blip>
          <a:srcRect r="-7"/>
          <a:stretch/>
        </p:blipFill>
        <p:spPr>
          <a:xfrm>
            <a:off x="3218819" y="4815124"/>
            <a:ext cx="2125302" cy="1035233"/>
          </a:xfrm>
          <a:prstGeom prst="rect">
            <a:avLst/>
          </a:prstGeom>
        </p:spPr>
      </p:pic>
      <p:pic>
        <p:nvPicPr>
          <p:cNvPr id="12" name="Picture 11"/>
          <p:cNvPicPr>
            <a:picLocks noChangeAspect="1"/>
          </p:cNvPicPr>
          <p:nvPr/>
        </p:nvPicPr>
        <p:blipFill rotWithShape="1">
          <a:blip r:embed="rId7" cstate="screen">
            <a:extLst>
              <a:ext uri="{28A0092B-C50C-407E-A947-70E740481C1C}">
                <a14:useLocalDpi xmlns:a14="http://schemas.microsoft.com/office/drawing/2010/main"/>
              </a:ext>
            </a:extLst>
          </a:blip>
          <a:srcRect l="-3825"/>
          <a:stretch/>
        </p:blipFill>
        <p:spPr>
          <a:xfrm>
            <a:off x="865742" y="4815649"/>
            <a:ext cx="2353078" cy="1034707"/>
          </a:xfrm>
          <a:prstGeom prst="rect">
            <a:avLst/>
          </a:prstGeom>
        </p:spPr>
      </p:pic>
      <p:sp>
        <p:nvSpPr>
          <p:cNvPr id="15" name="Rectangle 14"/>
          <p:cNvSpPr/>
          <p:nvPr/>
        </p:nvSpPr>
        <p:spPr>
          <a:xfrm>
            <a:off x="3716511" y="5115662"/>
            <a:ext cx="843458" cy="253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TextBox 13"/>
          <p:cNvSpPr txBox="1"/>
          <p:nvPr/>
        </p:nvSpPr>
        <p:spPr>
          <a:xfrm>
            <a:off x="3710835" y="5085436"/>
            <a:ext cx="434735" cy="230832"/>
          </a:xfrm>
          <a:prstGeom prst="rect">
            <a:avLst/>
          </a:prstGeom>
          <a:noFill/>
        </p:spPr>
        <p:txBody>
          <a:bodyPr wrap="none" rtlCol="0">
            <a:spAutoFit/>
          </a:bodyPr>
          <a:lstStyle/>
          <a:p>
            <a:r>
              <a:rPr lang="en-US" sz="900" b="1" dirty="0">
                <a:latin typeface="+mn-lt"/>
                <a:ea typeface="Times New Roman" charset="0"/>
                <a:cs typeface="Times New Roman" charset="0"/>
              </a:rPr>
              <a:t>HAT</a:t>
            </a:r>
          </a:p>
        </p:txBody>
      </p:sp>
      <p:sp>
        <p:nvSpPr>
          <p:cNvPr id="17" name="Rectangle 16"/>
          <p:cNvSpPr/>
          <p:nvPr/>
        </p:nvSpPr>
        <p:spPr>
          <a:xfrm>
            <a:off x="865742" y="5409158"/>
            <a:ext cx="4478380" cy="5060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Rectangle 18"/>
          <p:cNvSpPr/>
          <p:nvPr/>
        </p:nvSpPr>
        <p:spPr>
          <a:xfrm>
            <a:off x="3351734" y="5615121"/>
            <a:ext cx="843458" cy="253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TextBox 17"/>
          <p:cNvSpPr txBox="1"/>
          <p:nvPr/>
        </p:nvSpPr>
        <p:spPr>
          <a:xfrm>
            <a:off x="3802250" y="5387286"/>
            <a:ext cx="667170" cy="323165"/>
          </a:xfrm>
          <a:prstGeom prst="rect">
            <a:avLst/>
          </a:prstGeom>
          <a:noFill/>
        </p:spPr>
        <p:txBody>
          <a:bodyPr wrap="none" rtlCol="0">
            <a:spAutoFit/>
          </a:bodyPr>
          <a:lstStyle/>
          <a:p>
            <a:r>
              <a:rPr lang="en-US" sz="1500" dirty="0">
                <a:latin typeface="+mn-lt"/>
                <a:ea typeface="Times New Roman" charset="0"/>
                <a:cs typeface="Times New Roman" charset="0"/>
              </a:rPr>
              <a:t>0.122</a:t>
            </a:r>
          </a:p>
        </p:txBody>
      </p:sp>
      <p:sp>
        <p:nvSpPr>
          <p:cNvPr id="20" name="TextBox 19"/>
          <p:cNvSpPr txBox="1"/>
          <p:nvPr/>
        </p:nvSpPr>
        <p:spPr>
          <a:xfrm>
            <a:off x="1333357" y="5407649"/>
            <a:ext cx="1454245" cy="230832"/>
          </a:xfrm>
          <a:prstGeom prst="rect">
            <a:avLst/>
          </a:prstGeom>
          <a:noFill/>
        </p:spPr>
        <p:txBody>
          <a:bodyPr wrap="none" rtlCol="0">
            <a:spAutoFit/>
          </a:bodyPr>
          <a:lstStyle/>
          <a:p>
            <a:r>
              <a:rPr lang="en-US" sz="900" dirty="0">
                <a:latin typeface="+mn-lt"/>
                <a:ea typeface="Times New Roman" charset="0"/>
                <a:cs typeface="Times New Roman" charset="0"/>
              </a:rPr>
              <a:t>Guided </a:t>
            </a:r>
            <a:r>
              <a:rPr lang="en-US" sz="900" dirty="0" err="1">
                <a:latin typeface="+mn-lt"/>
                <a:ea typeface="Times New Roman" charset="0"/>
                <a:cs typeface="Times New Roman" charset="0"/>
              </a:rPr>
              <a:t>Backpropagation</a:t>
            </a:r>
            <a:endParaRPr lang="en-US" sz="900" dirty="0">
              <a:latin typeface="+mn-lt"/>
              <a:ea typeface="Times New Roman" charset="0"/>
              <a:cs typeface="Times New Roman" charset="0"/>
            </a:endParaRPr>
          </a:p>
        </p:txBody>
      </p:sp>
      <p:sp>
        <p:nvSpPr>
          <p:cNvPr id="21" name="Rectangle 20"/>
          <p:cNvSpPr/>
          <p:nvPr/>
        </p:nvSpPr>
        <p:spPr>
          <a:xfrm>
            <a:off x="5377800" y="4922971"/>
            <a:ext cx="3486046" cy="638810"/>
          </a:xfrm>
          <a:prstGeom prst="rect">
            <a:avLst/>
          </a:prstGeom>
          <a:solidFill>
            <a:srgbClr val="FF6600">
              <a:alpha val="5000"/>
            </a:srgbClr>
          </a:solidFill>
          <a:ln w="19050">
            <a:solidFill>
              <a:srgbClr val="66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latin typeface="Garamond" charset="0"/>
                <a:ea typeface="Garamond" charset="0"/>
                <a:cs typeface="Garamond" charset="0"/>
              </a:rPr>
              <a:t>Current models look at regions more similar to humans </a:t>
            </a:r>
            <a:r>
              <a:rPr lang="en-US" sz="1800">
                <a:solidFill>
                  <a:schemeClr val="tx1"/>
                </a:solidFill>
                <a:latin typeface="Garamond" charset="0"/>
                <a:ea typeface="Garamond" charset="0"/>
                <a:cs typeface="Garamond" charset="0"/>
              </a:rPr>
              <a:t>than baselines</a:t>
            </a:r>
            <a:endParaRPr lang="en-US" sz="1800" dirty="0">
              <a:solidFill>
                <a:schemeClr val="tx1"/>
              </a:solidFill>
              <a:latin typeface="Garamond" charset="0"/>
              <a:ea typeface="Garamond" charset="0"/>
              <a:cs typeface="Garamond" charset="0"/>
            </a:endParaRPr>
          </a:p>
        </p:txBody>
      </p:sp>
      <p:sp>
        <p:nvSpPr>
          <p:cNvPr id="10" name="Slide Number Placeholder 9"/>
          <p:cNvSpPr>
            <a:spLocks noGrp="1"/>
          </p:cNvSpPr>
          <p:nvPr>
            <p:ph type="sldNum" sz="quarter" idx="12"/>
          </p:nvPr>
        </p:nvSpPr>
        <p:spPr/>
        <p:txBody>
          <a:bodyPr/>
          <a:lstStyle/>
          <a:p>
            <a:fld id="{EBDF8D3D-A919-7748-90BF-7A980CDABF35}" type="slidenum">
              <a:rPr lang="en-US" smtClean="0"/>
              <a:t>72</a:t>
            </a:fld>
            <a:endParaRPr lang="en-US"/>
          </a:p>
        </p:txBody>
      </p:sp>
      <p:sp>
        <p:nvSpPr>
          <p:cNvPr id="22" name="TextBox 21"/>
          <p:cNvSpPr txBox="1"/>
          <p:nvPr/>
        </p:nvSpPr>
        <p:spPr>
          <a:xfrm>
            <a:off x="3807059" y="5638447"/>
            <a:ext cx="667170" cy="323165"/>
          </a:xfrm>
          <a:prstGeom prst="rect">
            <a:avLst/>
          </a:prstGeom>
          <a:noFill/>
        </p:spPr>
        <p:txBody>
          <a:bodyPr wrap="none" rtlCol="0">
            <a:spAutoFit/>
          </a:bodyPr>
          <a:lstStyle/>
          <a:p>
            <a:r>
              <a:rPr lang="en-US" sz="1500" b="1" dirty="0">
                <a:latin typeface="+mn-lt"/>
                <a:ea typeface="Times New Roman" charset="0"/>
                <a:cs typeface="Times New Roman" charset="0"/>
              </a:rPr>
              <a:t>0.136</a:t>
            </a:r>
          </a:p>
        </p:txBody>
      </p:sp>
      <p:sp>
        <p:nvSpPr>
          <p:cNvPr id="23" name="TextBox 22"/>
          <p:cNvSpPr txBox="1"/>
          <p:nvPr/>
        </p:nvSpPr>
        <p:spPr>
          <a:xfrm>
            <a:off x="1468009" y="5660076"/>
            <a:ext cx="1184941" cy="230832"/>
          </a:xfrm>
          <a:prstGeom prst="rect">
            <a:avLst/>
          </a:prstGeom>
          <a:noFill/>
        </p:spPr>
        <p:txBody>
          <a:bodyPr wrap="none" rtlCol="0">
            <a:spAutoFit/>
          </a:bodyPr>
          <a:lstStyle/>
          <a:p>
            <a:r>
              <a:rPr lang="en-US" sz="900" b="1" dirty="0">
                <a:latin typeface="+mn-lt"/>
                <a:ea typeface="Times New Roman" charset="0"/>
                <a:cs typeface="Times New Roman" charset="0"/>
              </a:rPr>
              <a:t>Guided Grad-CAM</a:t>
            </a:r>
          </a:p>
        </p:txBody>
      </p:sp>
      <p:sp>
        <p:nvSpPr>
          <p:cNvPr id="13" name="Title 12"/>
          <p:cNvSpPr>
            <a:spLocks noGrp="1"/>
          </p:cNvSpPr>
          <p:nvPr>
            <p:ph type="title"/>
          </p:nvPr>
        </p:nvSpPr>
        <p:spPr>
          <a:xfrm>
            <a:off x="0" y="228600"/>
            <a:ext cx="9144000" cy="685800"/>
          </a:xfrm>
        </p:spPr>
        <p:txBody>
          <a:bodyPr>
            <a:normAutofit fontScale="90000"/>
          </a:bodyPr>
          <a:lstStyle/>
          <a:p>
            <a:r>
              <a:rPr lang="en-US" dirty="0"/>
              <a:t>Are Grad-CAM explanations human-like?</a:t>
            </a:r>
          </a:p>
        </p:txBody>
      </p:sp>
      <p:sp>
        <p:nvSpPr>
          <p:cNvPr id="24" name="TextBox 23"/>
          <p:cNvSpPr txBox="1"/>
          <p:nvPr/>
        </p:nvSpPr>
        <p:spPr>
          <a:xfrm>
            <a:off x="0" y="6581001"/>
            <a:ext cx="2074832" cy="276999"/>
          </a:xfrm>
          <a:prstGeom prst="rect">
            <a:avLst/>
          </a:prstGeom>
          <a:noFill/>
        </p:spPr>
        <p:txBody>
          <a:bodyPr wrap="none" rtlCol="0">
            <a:spAutoFit/>
          </a:bodyPr>
          <a:lstStyle/>
          <a:p>
            <a:r>
              <a:rPr lang="en-US" dirty="0">
                <a:solidFill>
                  <a:schemeClr val="bg1">
                    <a:lumMod val="65000"/>
                  </a:schemeClr>
                </a:solidFill>
              </a:rPr>
              <a:t>Slide Credit: Ram </a:t>
            </a:r>
            <a:r>
              <a:rPr lang="en-US" dirty="0" err="1">
                <a:solidFill>
                  <a:schemeClr val="bg1">
                    <a:lumMod val="65000"/>
                  </a:schemeClr>
                </a:solidFill>
              </a:rPr>
              <a:t>Selvaraju</a:t>
            </a:r>
            <a:endParaRPr lang="en-US" dirty="0">
              <a:solidFill>
                <a:schemeClr val="bg1">
                  <a:lumMod val="65000"/>
                </a:schemeClr>
              </a:solidFill>
            </a:endParaRPr>
          </a:p>
        </p:txBody>
      </p:sp>
    </p:spTree>
    <p:extLst>
      <p:ext uri="{BB962C8B-B14F-4D97-AF65-F5344CB8AC3E}">
        <p14:creationId xmlns:p14="http://schemas.microsoft.com/office/powerpoint/2010/main" val="70658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5" grpId="0" animBg="1"/>
      <p:bldP spid="14" grpId="0"/>
      <p:bldP spid="17" grpId="0" animBg="1"/>
      <p:bldP spid="19" grpId="0" animBg="1"/>
      <p:bldP spid="18" grpId="0"/>
      <p:bldP spid="20" grpId="0"/>
      <p:bldP spid="21" grpId="0" animBg="1"/>
      <p:bldP spid="22" grpId="0"/>
      <p:bldP spid="2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for Today</a:t>
            </a:r>
          </a:p>
        </p:txBody>
      </p:sp>
      <p:sp>
        <p:nvSpPr>
          <p:cNvPr id="3" name="Content Placeholder 2"/>
          <p:cNvSpPr>
            <a:spLocks noGrp="1"/>
          </p:cNvSpPr>
          <p:nvPr>
            <p:ph idx="1"/>
          </p:nvPr>
        </p:nvSpPr>
        <p:spPr/>
        <p:txBody>
          <a:bodyPr/>
          <a:lstStyle/>
          <a:p>
            <a:r>
              <a:rPr lang="en-US" dirty="0"/>
              <a:t>Visualizing CNNs</a:t>
            </a:r>
          </a:p>
          <a:p>
            <a:pPr lvl="1"/>
            <a:r>
              <a:rPr lang="en-US" dirty="0"/>
              <a:t>Visualizing filters</a:t>
            </a:r>
          </a:p>
          <a:p>
            <a:pPr lvl="1"/>
            <a:r>
              <a:rPr lang="en-US" dirty="0"/>
              <a:t>Last layer embeddings</a:t>
            </a:r>
          </a:p>
          <a:p>
            <a:pPr lvl="1"/>
            <a:r>
              <a:rPr lang="en-US" dirty="0"/>
              <a:t>Visualizing activations</a:t>
            </a:r>
          </a:p>
          <a:p>
            <a:pPr lvl="1"/>
            <a:r>
              <a:rPr lang="en-US" dirty="0"/>
              <a:t>Maximally activating patches</a:t>
            </a:r>
          </a:p>
          <a:p>
            <a:pPr lvl="1"/>
            <a:r>
              <a:rPr lang="en-US" dirty="0"/>
              <a:t>Occlusion maps</a:t>
            </a:r>
          </a:p>
          <a:p>
            <a:pPr lvl="1"/>
            <a:r>
              <a:rPr lang="en-US" dirty="0"/>
              <a:t>Salient or “important” pixels</a:t>
            </a:r>
          </a:p>
          <a:p>
            <a:pPr lvl="2"/>
            <a:r>
              <a:rPr lang="en-US" dirty="0"/>
              <a:t>Gradient-based visualizations</a:t>
            </a:r>
          </a:p>
          <a:p>
            <a:pPr lvl="1"/>
            <a:r>
              <a:rPr lang="en-US" dirty="0"/>
              <a:t>How to evaluate visualizations?</a:t>
            </a:r>
          </a:p>
          <a:p>
            <a:pPr lvl="1"/>
            <a:r>
              <a:rPr lang="en-US" dirty="0"/>
              <a:t>Creating “prototypical” images for a class</a:t>
            </a:r>
          </a:p>
          <a:p>
            <a:pPr lvl="1"/>
            <a:r>
              <a:rPr lang="en-US" dirty="0"/>
              <a:t>Creating adversarial images</a:t>
            </a:r>
          </a:p>
          <a:p>
            <a:pPr lvl="1"/>
            <a:r>
              <a:rPr lang="en-US" dirty="0"/>
              <a:t>Deep dream</a:t>
            </a:r>
          </a:p>
          <a:p>
            <a:pPr lvl="1"/>
            <a:r>
              <a:rPr lang="en-US" dirty="0"/>
              <a:t>Feature inversion</a:t>
            </a:r>
          </a:p>
          <a:p>
            <a:pPr lvl="1"/>
            <a:endParaRPr lang="en-US" dirty="0"/>
          </a:p>
          <a:p>
            <a:pPr lvl="1"/>
            <a:endParaRPr lang="en-US" dirty="0"/>
          </a:p>
          <a:p>
            <a:pPr lvl="1"/>
            <a:endParaRPr lang="en-US" dirty="0"/>
          </a:p>
          <a:p>
            <a:pPr lvl="1"/>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73</a:t>
            </a:fld>
            <a:endParaRPr lang="en-US"/>
          </a:p>
        </p:txBody>
      </p:sp>
    </p:spTree>
    <p:extLst>
      <p:ext uri="{BB962C8B-B14F-4D97-AF65-F5344CB8AC3E}">
        <p14:creationId xmlns:p14="http://schemas.microsoft.com/office/powerpoint/2010/main" val="17358755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80" name="Shape 380"/>
          <p:cNvSpPr txBox="1"/>
          <p:nvPr/>
        </p:nvSpPr>
        <p:spPr>
          <a:xfrm>
            <a:off x="311700" y="228600"/>
            <a:ext cx="8520600" cy="5727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800" kern="0" dirty="0">
                <a:solidFill>
                  <a:srgbClr val="000000"/>
                </a:solidFill>
                <a:latin typeface="Arial"/>
                <a:cs typeface="Arial"/>
                <a:sym typeface="Arial"/>
              </a:rPr>
              <a:t>Visualizing CNN features: Gradient Ascent on Pixels</a:t>
            </a:r>
            <a:endParaRPr sz="2800" kern="0" dirty="0">
              <a:solidFill>
                <a:srgbClr val="000000"/>
              </a:solidFill>
              <a:latin typeface="Arial"/>
              <a:cs typeface="Arial"/>
              <a:sym typeface="Arial"/>
            </a:endParaRPr>
          </a:p>
        </p:txBody>
      </p:sp>
      <p:sp>
        <p:nvSpPr>
          <p:cNvPr id="381" name="Shape 381"/>
          <p:cNvSpPr txBox="1"/>
          <p:nvPr/>
        </p:nvSpPr>
        <p:spPr>
          <a:xfrm>
            <a:off x="51000" y="1821050"/>
            <a:ext cx="2692200" cy="14547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000" b="1" kern="0">
                <a:solidFill>
                  <a:srgbClr val="000000"/>
                </a:solidFill>
                <a:latin typeface="Arial"/>
                <a:cs typeface="Arial"/>
                <a:sym typeface="Arial"/>
              </a:rPr>
              <a:t>(Guided) backprop</a:t>
            </a:r>
            <a:r>
              <a:rPr lang="en" sz="2000" kern="0">
                <a:solidFill>
                  <a:srgbClr val="000000"/>
                </a:solidFill>
                <a:latin typeface="Arial"/>
                <a:cs typeface="Arial"/>
                <a:sym typeface="Arial"/>
              </a:rPr>
              <a:t>:</a:t>
            </a:r>
            <a:endParaRPr sz="20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2000" kern="0">
                <a:solidFill>
                  <a:srgbClr val="000000"/>
                </a:solidFill>
                <a:latin typeface="Arial"/>
                <a:cs typeface="Arial"/>
                <a:sym typeface="Arial"/>
              </a:rPr>
              <a:t>Find the part of an image that a neuron responds to</a:t>
            </a:r>
            <a:endParaRPr sz="2000" kern="0">
              <a:solidFill>
                <a:srgbClr val="000000"/>
              </a:solidFill>
              <a:latin typeface="Arial"/>
              <a:cs typeface="Arial"/>
              <a:sym typeface="Arial"/>
            </a:endParaRPr>
          </a:p>
        </p:txBody>
      </p:sp>
      <p:sp>
        <p:nvSpPr>
          <p:cNvPr id="382" name="Shape 382"/>
          <p:cNvSpPr txBox="1"/>
          <p:nvPr/>
        </p:nvSpPr>
        <p:spPr>
          <a:xfrm>
            <a:off x="3581400" y="1821050"/>
            <a:ext cx="3505200" cy="14547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000" b="1" kern="0" dirty="0">
                <a:solidFill>
                  <a:srgbClr val="000000"/>
                </a:solidFill>
                <a:latin typeface="Arial"/>
                <a:cs typeface="Arial"/>
                <a:sym typeface="Arial"/>
              </a:rPr>
              <a:t>Gradient ascent on pixels</a:t>
            </a:r>
            <a:r>
              <a:rPr lang="en" sz="2000" kern="0" dirty="0">
                <a:solidFill>
                  <a:srgbClr val="000000"/>
                </a:solidFill>
                <a:latin typeface="Arial"/>
                <a:cs typeface="Arial"/>
                <a:sym typeface="Arial"/>
              </a:rPr>
              <a:t>:</a:t>
            </a:r>
            <a:endParaRPr sz="2000" kern="0" dirty="0">
              <a:solidFill>
                <a:srgbClr val="000000"/>
              </a:solidFill>
              <a:latin typeface="Arial"/>
              <a:cs typeface="Arial"/>
              <a:sym typeface="Arial"/>
            </a:endParaRPr>
          </a:p>
          <a:p>
            <a:pPr algn="l" eaLnBrk="1" fontAlgn="auto" hangingPunct="1">
              <a:spcBef>
                <a:spcPts val="0"/>
              </a:spcBef>
              <a:spcAft>
                <a:spcPts val="0"/>
              </a:spcAft>
              <a:buClr>
                <a:srgbClr val="000000"/>
              </a:buClr>
            </a:pPr>
            <a:r>
              <a:rPr lang="en" sz="2000" kern="0" dirty="0">
                <a:solidFill>
                  <a:srgbClr val="000000"/>
                </a:solidFill>
                <a:latin typeface="Arial"/>
                <a:cs typeface="Arial"/>
                <a:sym typeface="Arial"/>
              </a:rPr>
              <a:t>Generate a synthetic image that maximally activates a neuron</a:t>
            </a:r>
            <a:endParaRPr sz="2000" kern="0" dirty="0">
              <a:solidFill>
                <a:srgbClr val="000000"/>
              </a:solidFill>
              <a:latin typeface="Arial"/>
              <a:cs typeface="Arial"/>
              <a:sym typeface="Arial"/>
            </a:endParaRPr>
          </a:p>
        </p:txBody>
      </p:sp>
      <p:sp>
        <p:nvSpPr>
          <p:cNvPr id="383" name="Shape 383"/>
          <p:cNvSpPr txBox="1"/>
          <p:nvPr/>
        </p:nvSpPr>
        <p:spPr>
          <a:xfrm>
            <a:off x="1868900" y="3432425"/>
            <a:ext cx="5033700" cy="9858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3600" kern="0">
                <a:solidFill>
                  <a:srgbClr val="000000"/>
                </a:solidFill>
                <a:latin typeface="Droid Serif"/>
                <a:ea typeface="Droid Serif"/>
                <a:cs typeface="Droid Serif"/>
                <a:sym typeface="Droid Serif"/>
              </a:rPr>
              <a:t>I* = arg max</a:t>
            </a:r>
            <a:r>
              <a:rPr lang="en" sz="3600" kern="0" baseline="-25000">
                <a:solidFill>
                  <a:srgbClr val="000000"/>
                </a:solidFill>
                <a:latin typeface="Droid Serif"/>
                <a:ea typeface="Droid Serif"/>
                <a:cs typeface="Droid Serif"/>
                <a:sym typeface="Droid Serif"/>
              </a:rPr>
              <a:t>I</a:t>
            </a:r>
            <a:r>
              <a:rPr lang="en" sz="3600" kern="0">
                <a:solidFill>
                  <a:srgbClr val="000000"/>
                </a:solidFill>
                <a:latin typeface="Droid Serif"/>
                <a:ea typeface="Droid Serif"/>
                <a:cs typeface="Droid Serif"/>
                <a:sym typeface="Droid Serif"/>
              </a:rPr>
              <a:t> f(I) + R(I)</a:t>
            </a:r>
            <a:endParaRPr sz="3600" kern="0">
              <a:solidFill>
                <a:srgbClr val="000000"/>
              </a:solidFill>
              <a:latin typeface="Droid Serif"/>
              <a:ea typeface="Droid Serif"/>
              <a:cs typeface="Droid Serif"/>
              <a:sym typeface="Droid Serif"/>
            </a:endParaRPr>
          </a:p>
        </p:txBody>
      </p:sp>
      <p:sp>
        <p:nvSpPr>
          <p:cNvPr id="384" name="Shape 384"/>
          <p:cNvSpPr/>
          <p:nvPr/>
        </p:nvSpPr>
        <p:spPr>
          <a:xfrm>
            <a:off x="4362725" y="3536700"/>
            <a:ext cx="709500" cy="537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85" name="Shape 385"/>
          <p:cNvSpPr/>
          <p:nvPr/>
        </p:nvSpPr>
        <p:spPr>
          <a:xfrm>
            <a:off x="5285975" y="3536700"/>
            <a:ext cx="870900" cy="5727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86" name="Shape 386"/>
          <p:cNvSpPr txBox="1"/>
          <p:nvPr/>
        </p:nvSpPr>
        <p:spPr>
          <a:xfrm>
            <a:off x="1905000" y="4857039"/>
            <a:ext cx="2071800" cy="4530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000000"/>
                </a:solidFill>
                <a:latin typeface="Arial"/>
                <a:cs typeface="Arial"/>
                <a:sym typeface="Arial"/>
              </a:rPr>
              <a:t>Neuron value</a:t>
            </a:r>
            <a:endParaRPr sz="2400" kern="0">
              <a:solidFill>
                <a:srgbClr val="000000"/>
              </a:solidFill>
              <a:latin typeface="Arial"/>
              <a:cs typeface="Arial"/>
              <a:sym typeface="Arial"/>
            </a:endParaRPr>
          </a:p>
        </p:txBody>
      </p:sp>
      <p:sp>
        <p:nvSpPr>
          <p:cNvPr id="387" name="Shape 387"/>
          <p:cNvSpPr txBox="1"/>
          <p:nvPr/>
        </p:nvSpPr>
        <p:spPr>
          <a:xfrm>
            <a:off x="3962400" y="4835500"/>
            <a:ext cx="4208700" cy="5994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000000"/>
                </a:solidFill>
                <a:latin typeface="Arial"/>
                <a:cs typeface="Arial"/>
                <a:sym typeface="Arial"/>
              </a:rPr>
              <a:t>Natural image regularizer</a:t>
            </a:r>
            <a:endParaRPr sz="2400" kern="0">
              <a:solidFill>
                <a:srgbClr val="000000"/>
              </a:solidFill>
              <a:latin typeface="Arial"/>
              <a:cs typeface="Arial"/>
              <a:sym typeface="Arial"/>
            </a:endParaRPr>
          </a:p>
        </p:txBody>
      </p:sp>
      <p:cxnSp>
        <p:nvCxnSpPr>
          <p:cNvPr id="388" name="Shape 388"/>
          <p:cNvCxnSpPr>
            <a:stCxn id="386" idx="0"/>
          </p:cNvCxnSpPr>
          <p:nvPr/>
        </p:nvCxnSpPr>
        <p:spPr>
          <a:xfrm rot="10800000" flipH="1">
            <a:off x="2940900" y="4177839"/>
            <a:ext cx="1502400" cy="679200"/>
          </a:xfrm>
          <a:prstGeom prst="straightConnector1">
            <a:avLst/>
          </a:prstGeom>
          <a:noFill/>
          <a:ln w="28575" cap="flat" cmpd="sng">
            <a:solidFill>
              <a:srgbClr val="FF0000"/>
            </a:solidFill>
            <a:prstDash val="solid"/>
            <a:round/>
            <a:headEnd type="none" w="med" len="med"/>
            <a:tailEnd type="triangle" w="med" len="med"/>
          </a:ln>
        </p:spPr>
      </p:cxnSp>
      <p:cxnSp>
        <p:nvCxnSpPr>
          <p:cNvPr id="389" name="Shape 389"/>
          <p:cNvCxnSpPr/>
          <p:nvPr/>
        </p:nvCxnSpPr>
        <p:spPr>
          <a:xfrm rot="10800000">
            <a:off x="5909350" y="4206225"/>
            <a:ext cx="148500" cy="642900"/>
          </a:xfrm>
          <a:prstGeom prst="straightConnector1">
            <a:avLst/>
          </a:prstGeom>
          <a:noFill/>
          <a:ln w="28575" cap="flat" cmpd="sng">
            <a:solidFill>
              <a:srgbClr val="0000FF"/>
            </a:solidFill>
            <a:prstDash val="solid"/>
            <a:round/>
            <a:headEnd type="none" w="med" len="med"/>
            <a:tailEnd type="triangle" w="med" len="med"/>
          </a:ln>
        </p:spPr>
      </p:cxnSp>
      <p:sp>
        <p:nvSpPr>
          <p:cNvPr id="13" name="Slide Number Placeholder 4">
            <a:extLst>
              <a:ext uri="{FF2B5EF4-FFF2-40B4-BE49-F238E27FC236}">
                <a16:creationId xmlns:a16="http://schemas.microsoft.com/office/drawing/2014/main" id="{336D8E13-5816-034C-98E8-E9FD8B4D5032}"/>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24100606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Shape 394"/>
          <p:cNvPicPr preferRelativeResize="0"/>
          <p:nvPr/>
        </p:nvPicPr>
        <p:blipFill rotWithShape="1">
          <a:blip r:embed="rId3">
            <a:alphaModFix/>
          </a:blip>
          <a:srcRect/>
          <a:stretch/>
        </p:blipFill>
        <p:spPr>
          <a:xfrm>
            <a:off x="3819250" y="2539341"/>
            <a:ext cx="4002280" cy="1338675"/>
          </a:xfrm>
          <a:prstGeom prst="rect">
            <a:avLst/>
          </a:prstGeom>
          <a:noFill/>
          <a:ln>
            <a:noFill/>
          </a:ln>
        </p:spPr>
      </p:pic>
      <p:sp>
        <p:nvSpPr>
          <p:cNvPr id="396" name="Shape 396"/>
          <p:cNvSpPr txBox="1"/>
          <p:nvPr/>
        </p:nvSpPr>
        <p:spPr>
          <a:xfrm>
            <a:off x="311700" y="228600"/>
            <a:ext cx="8520600" cy="5727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800" kern="0" dirty="0">
                <a:solidFill>
                  <a:srgbClr val="000000"/>
                </a:solidFill>
                <a:latin typeface="Arial"/>
                <a:cs typeface="Arial"/>
                <a:sym typeface="Arial"/>
              </a:rPr>
              <a:t>Visualizing CNN features: Gradient Ascent on Pixels</a:t>
            </a:r>
            <a:endParaRPr sz="2800" kern="0" dirty="0">
              <a:solidFill>
                <a:srgbClr val="000000"/>
              </a:solidFill>
              <a:latin typeface="Arial"/>
              <a:cs typeface="Arial"/>
              <a:sym typeface="Arial"/>
            </a:endParaRPr>
          </a:p>
        </p:txBody>
      </p:sp>
      <p:pic>
        <p:nvPicPr>
          <p:cNvPr id="397" name="Shape 397"/>
          <p:cNvPicPr preferRelativeResize="0"/>
          <p:nvPr/>
        </p:nvPicPr>
        <p:blipFill>
          <a:blip r:embed="rId4">
            <a:alphaModFix/>
          </a:blip>
          <a:stretch>
            <a:fillRect/>
          </a:stretch>
        </p:blipFill>
        <p:spPr>
          <a:xfrm>
            <a:off x="5461525" y="1577526"/>
            <a:ext cx="3189100" cy="602475"/>
          </a:xfrm>
          <a:prstGeom prst="rect">
            <a:avLst/>
          </a:prstGeom>
          <a:noFill/>
          <a:ln w="9525" cap="flat" cmpd="sng">
            <a:solidFill>
              <a:srgbClr val="000000"/>
            </a:solidFill>
            <a:prstDash val="solid"/>
            <a:round/>
            <a:headEnd type="none" w="sm" len="sm"/>
            <a:tailEnd type="none" w="sm" len="sm"/>
          </a:ln>
        </p:spPr>
      </p:pic>
      <p:sp>
        <p:nvSpPr>
          <p:cNvPr id="398" name="Shape 398"/>
          <p:cNvSpPr/>
          <p:nvPr/>
        </p:nvSpPr>
        <p:spPr>
          <a:xfrm>
            <a:off x="6659025" y="1615627"/>
            <a:ext cx="794100" cy="4305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99" name="Shape 399"/>
          <p:cNvSpPr txBox="1"/>
          <p:nvPr/>
        </p:nvSpPr>
        <p:spPr>
          <a:xfrm>
            <a:off x="5439200" y="2134775"/>
            <a:ext cx="3628500" cy="2337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800" kern="0">
                <a:solidFill>
                  <a:srgbClr val="0000FF"/>
                </a:solidFill>
                <a:latin typeface="Arial"/>
                <a:cs typeface="Arial"/>
                <a:sym typeface="Arial"/>
              </a:rPr>
              <a:t>score for class c (before Softmax)</a:t>
            </a:r>
            <a:endParaRPr sz="1800" kern="0">
              <a:solidFill>
                <a:srgbClr val="0000FF"/>
              </a:solidFill>
              <a:latin typeface="Arial"/>
              <a:cs typeface="Arial"/>
              <a:sym typeface="Arial"/>
            </a:endParaRPr>
          </a:p>
        </p:txBody>
      </p:sp>
      <p:cxnSp>
        <p:nvCxnSpPr>
          <p:cNvPr id="400" name="Shape 400"/>
          <p:cNvCxnSpPr/>
          <p:nvPr/>
        </p:nvCxnSpPr>
        <p:spPr>
          <a:xfrm>
            <a:off x="3266698" y="3277241"/>
            <a:ext cx="469800" cy="0"/>
          </a:xfrm>
          <a:prstGeom prst="straightConnector1">
            <a:avLst/>
          </a:prstGeom>
          <a:noFill/>
          <a:ln w="9525" cap="flat" cmpd="sng">
            <a:solidFill>
              <a:srgbClr val="666666"/>
            </a:solidFill>
            <a:prstDash val="solid"/>
            <a:round/>
            <a:headEnd type="none" w="med" len="med"/>
            <a:tailEnd type="triangle" w="med" len="med"/>
          </a:ln>
        </p:spPr>
      </p:cxnSp>
      <p:sp>
        <p:nvSpPr>
          <p:cNvPr id="401" name="Shape 401"/>
          <p:cNvSpPr/>
          <p:nvPr/>
        </p:nvSpPr>
        <p:spPr>
          <a:xfrm>
            <a:off x="1310250" y="2533738"/>
            <a:ext cx="1580400" cy="1354800"/>
          </a:xfrm>
          <a:prstGeom prst="rect">
            <a:avLst/>
          </a:prstGeom>
          <a:solidFill>
            <a:srgbClr val="CCCCCC"/>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r>
              <a:rPr lang="en" sz="1400" kern="0">
                <a:solidFill>
                  <a:srgbClr val="000000"/>
                </a:solidFill>
                <a:latin typeface="Arial"/>
                <a:cs typeface="Arial"/>
                <a:sym typeface="Arial"/>
              </a:rPr>
              <a:t>zero image</a:t>
            </a:r>
            <a:endParaRPr sz="1400" kern="0">
              <a:solidFill>
                <a:srgbClr val="000000"/>
              </a:solidFill>
              <a:latin typeface="Arial"/>
              <a:cs typeface="Arial"/>
              <a:sym typeface="Arial"/>
            </a:endParaRPr>
          </a:p>
        </p:txBody>
      </p:sp>
      <p:sp>
        <p:nvSpPr>
          <p:cNvPr id="402" name="Shape 402"/>
          <p:cNvSpPr txBox="1"/>
          <p:nvPr/>
        </p:nvSpPr>
        <p:spPr>
          <a:xfrm>
            <a:off x="181500" y="1898025"/>
            <a:ext cx="3555000" cy="393600"/>
          </a:xfrm>
          <a:prstGeom prst="rect">
            <a:avLst/>
          </a:prstGeom>
          <a:noFill/>
          <a:ln>
            <a:noFill/>
          </a:ln>
        </p:spPr>
        <p:txBody>
          <a:bodyPr spcFirstLastPara="1" wrap="square" lIns="91425" tIns="91425" rIns="91425" bIns="91425" anchor="t" anchorCtr="0">
            <a:noAutofit/>
          </a:bodyPr>
          <a:lstStyle/>
          <a:p>
            <a:pPr marL="457200" indent="-342900" algn="l" eaLnBrk="1" fontAlgn="auto" hangingPunct="1">
              <a:spcBef>
                <a:spcPts val="0"/>
              </a:spcBef>
              <a:spcAft>
                <a:spcPts val="0"/>
              </a:spcAft>
              <a:buClr>
                <a:srgbClr val="000000"/>
              </a:buClr>
              <a:buSzPts val="1800"/>
              <a:buFont typeface="Arial"/>
              <a:buAutoNum type="arabicPeriod"/>
            </a:pPr>
            <a:r>
              <a:rPr lang="en" sz="1800" kern="0">
                <a:solidFill>
                  <a:srgbClr val="000000"/>
                </a:solidFill>
                <a:latin typeface="Arial"/>
                <a:cs typeface="Arial"/>
                <a:sym typeface="Arial"/>
              </a:rPr>
              <a:t>Initialize image to zeros</a:t>
            </a:r>
            <a:endParaRPr sz="1800" kern="0">
              <a:solidFill>
                <a:srgbClr val="000000"/>
              </a:solidFill>
              <a:latin typeface="Arial"/>
              <a:cs typeface="Arial"/>
              <a:sym typeface="Arial"/>
            </a:endParaRPr>
          </a:p>
        </p:txBody>
      </p:sp>
      <p:sp>
        <p:nvSpPr>
          <p:cNvPr id="403" name="Shape 403"/>
          <p:cNvSpPr txBox="1"/>
          <p:nvPr/>
        </p:nvSpPr>
        <p:spPr>
          <a:xfrm>
            <a:off x="273125" y="3972695"/>
            <a:ext cx="8689500" cy="14676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800" kern="0">
                <a:solidFill>
                  <a:srgbClr val="000000"/>
                </a:solidFill>
                <a:latin typeface="Arial"/>
                <a:cs typeface="Arial"/>
                <a:sym typeface="Arial"/>
              </a:rPr>
              <a:t>Repeat:</a:t>
            </a:r>
            <a:endParaRPr sz="18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1800" kern="0">
                <a:solidFill>
                  <a:srgbClr val="000000"/>
                </a:solidFill>
                <a:latin typeface="Arial"/>
                <a:cs typeface="Arial"/>
                <a:sym typeface="Arial"/>
              </a:rPr>
              <a:t>2. Forward image to compute current scores</a:t>
            </a:r>
            <a:endParaRPr sz="18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1800" kern="0">
                <a:solidFill>
                  <a:srgbClr val="000000"/>
                </a:solidFill>
                <a:latin typeface="Arial"/>
                <a:cs typeface="Arial"/>
                <a:sym typeface="Arial"/>
              </a:rPr>
              <a:t>3. Backprop to get gradient of neuron value with respect to image pixels</a:t>
            </a:r>
            <a:endParaRPr sz="18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1800" kern="0">
                <a:solidFill>
                  <a:srgbClr val="000000"/>
                </a:solidFill>
                <a:latin typeface="Arial"/>
                <a:cs typeface="Arial"/>
                <a:sym typeface="Arial"/>
              </a:rPr>
              <a:t>4. Make a small update to the image</a:t>
            </a:r>
            <a:endParaRPr sz="1800" kern="0">
              <a:solidFill>
                <a:srgbClr val="000000"/>
              </a:solidFill>
              <a:latin typeface="Arial"/>
              <a:cs typeface="Arial"/>
              <a:sym typeface="Arial"/>
            </a:endParaRPr>
          </a:p>
        </p:txBody>
      </p:sp>
      <p:cxnSp>
        <p:nvCxnSpPr>
          <p:cNvPr id="404" name="Shape 404"/>
          <p:cNvCxnSpPr/>
          <p:nvPr/>
        </p:nvCxnSpPr>
        <p:spPr>
          <a:xfrm rot="10800000">
            <a:off x="3253550" y="3896463"/>
            <a:ext cx="4039800" cy="0"/>
          </a:xfrm>
          <a:prstGeom prst="straightConnector1">
            <a:avLst/>
          </a:prstGeom>
          <a:noFill/>
          <a:ln w="9525" cap="flat" cmpd="sng">
            <a:solidFill>
              <a:srgbClr val="FF0000"/>
            </a:solidFill>
            <a:prstDash val="solid"/>
            <a:round/>
            <a:headEnd type="none" w="med" len="med"/>
            <a:tailEnd type="triangle" w="med" len="med"/>
          </a:ln>
        </p:spPr>
      </p:cxnSp>
      <p:sp>
        <p:nvSpPr>
          <p:cNvPr id="13" name="Slide Number Placeholder 4">
            <a:extLst>
              <a:ext uri="{FF2B5EF4-FFF2-40B4-BE49-F238E27FC236}">
                <a16:creationId xmlns:a16="http://schemas.microsoft.com/office/drawing/2014/main" id="{68C2C514-ED44-4145-9F5B-74514EB018A3}"/>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28497320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10" name="Shape 410"/>
          <p:cNvPicPr preferRelativeResize="0"/>
          <p:nvPr/>
        </p:nvPicPr>
        <p:blipFill>
          <a:blip r:embed="rId3">
            <a:alphaModFix/>
          </a:blip>
          <a:stretch>
            <a:fillRect/>
          </a:stretch>
        </p:blipFill>
        <p:spPr>
          <a:xfrm>
            <a:off x="462850" y="1680851"/>
            <a:ext cx="3189100" cy="602475"/>
          </a:xfrm>
          <a:prstGeom prst="rect">
            <a:avLst/>
          </a:prstGeom>
          <a:noFill/>
          <a:ln>
            <a:noFill/>
          </a:ln>
        </p:spPr>
      </p:pic>
      <p:sp>
        <p:nvSpPr>
          <p:cNvPr id="411" name="Shape 411"/>
          <p:cNvSpPr txBox="1"/>
          <p:nvPr/>
        </p:nvSpPr>
        <p:spPr>
          <a:xfrm>
            <a:off x="311700" y="228600"/>
            <a:ext cx="8520600" cy="5727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800" kern="0" dirty="0">
                <a:solidFill>
                  <a:srgbClr val="000000"/>
                </a:solidFill>
                <a:latin typeface="Arial"/>
                <a:cs typeface="Arial"/>
                <a:sym typeface="Arial"/>
              </a:rPr>
              <a:t>Visualizing CNN features: Gradient Ascent on Pixels</a:t>
            </a:r>
            <a:endParaRPr sz="2800" kern="0" dirty="0">
              <a:solidFill>
                <a:srgbClr val="000000"/>
              </a:solidFill>
              <a:latin typeface="Arial"/>
              <a:cs typeface="Arial"/>
              <a:sym typeface="Arial"/>
            </a:endParaRPr>
          </a:p>
        </p:txBody>
      </p:sp>
      <p:sp>
        <p:nvSpPr>
          <p:cNvPr id="412" name="Shape 412"/>
          <p:cNvSpPr txBox="1"/>
          <p:nvPr/>
        </p:nvSpPr>
        <p:spPr>
          <a:xfrm>
            <a:off x="0" y="5094525"/>
            <a:ext cx="3996600" cy="3471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Simonyan, Vedaldi, and Zisserman, “Deep Inside Convolutional Networks: Visualising Image Classification Models and Saliency Maps”, ICLR Workshop 2014.</a:t>
            </a:r>
            <a:endParaRPr sz="6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Figures copyright Karen Simonyan, Andrea Vedaldi, and Andrew Zisserman, 2014; reproduced with permission.</a:t>
            </a:r>
            <a:endParaRPr sz="600" kern="0">
              <a:solidFill>
                <a:srgbClr val="000000"/>
              </a:solidFill>
              <a:latin typeface="Arial"/>
              <a:cs typeface="Arial"/>
              <a:sym typeface="Arial"/>
            </a:endParaRPr>
          </a:p>
        </p:txBody>
      </p:sp>
      <p:sp>
        <p:nvSpPr>
          <p:cNvPr id="413" name="Shape 413"/>
          <p:cNvSpPr/>
          <p:nvPr/>
        </p:nvSpPr>
        <p:spPr>
          <a:xfrm>
            <a:off x="2739350" y="1680850"/>
            <a:ext cx="912600" cy="4752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414" name="Shape 414"/>
          <p:cNvSpPr txBox="1"/>
          <p:nvPr/>
        </p:nvSpPr>
        <p:spPr>
          <a:xfrm>
            <a:off x="609600" y="2377666"/>
            <a:ext cx="2975700" cy="5727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000000"/>
                </a:solidFill>
                <a:latin typeface="Arial"/>
                <a:cs typeface="Arial"/>
                <a:sym typeface="Arial"/>
              </a:rPr>
              <a:t>Simple regularizer: Penalize L2 norm of generated image</a:t>
            </a:r>
            <a:endParaRPr sz="1400" kern="0">
              <a:solidFill>
                <a:srgbClr val="000000"/>
              </a:solidFill>
              <a:latin typeface="Arial"/>
              <a:cs typeface="Arial"/>
              <a:sym typeface="Arial"/>
            </a:endParaRPr>
          </a:p>
        </p:txBody>
      </p:sp>
      <p:sp>
        <p:nvSpPr>
          <p:cNvPr id="8" name="Slide Number Placeholder 4">
            <a:extLst>
              <a:ext uri="{FF2B5EF4-FFF2-40B4-BE49-F238E27FC236}">
                <a16:creationId xmlns:a16="http://schemas.microsoft.com/office/drawing/2014/main" id="{056848AB-0565-3B4A-B844-BF53AA4D428C}"/>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25987813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20" name="Shape 420"/>
          <p:cNvPicPr preferRelativeResize="0"/>
          <p:nvPr/>
        </p:nvPicPr>
        <p:blipFill>
          <a:blip r:embed="rId3">
            <a:alphaModFix/>
          </a:blip>
          <a:stretch>
            <a:fillRect/>
          </a:stretch>
        </p:blipFill>
        <p:spPr>
          <a:xfrm>
            <a:off x="462850" y="1680851"/>
            <a:ext cx="3189100" cy="602475"/>
          </a:xfrm>
          <a:prstGeom prst="rect">
            <a:avLst/>
          </a:prstGeom>
          <a:noFill/>
          <a:ln>
            <a:noFill/>
          </a:ln>
        </p:spPr>
      </p:pic>
      <p:sp>
        <p:nvSpPr>
          <p:cNvPr id="421" name="Shape 421"/>
          <p:cNvSpPr txBox="1"/>
          <p:nvPr/>
        </p:nvSpPr>
        <p:spPr>
          <a:xfrm>
            <a:off x="311700" y="228600"/>
            <a:ext cx="8520600" cy="5727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800" kern="0" dirty="0">
                <a:solidFill>
                  <a:srgbClr val="000000"/>
                </a:solidFill>
                <a:latin typeface="Arial"/>
                <a:cs typeface="Arial"/>
                <a:sym typeface="Arial"/>
              </a:rPr>
              <a:t>Visualizing CNN features: Gradient Ascent on Pixels</a:t>
            </a:r>
            <a:endParaRPr sz="2800" kern="0" dirty="0">
              <a:solidFill>
                <a:srgbClr val="000000"/>
              </a:solidFill>
              <a:latin typeface="Arial"/>
              <a:cs typeface="Arial"/>
              <a:sym typeface="Arial"/>
            </a:endParaRPr>
          </a:p>
        </p:txBody>
      </p:sp>
      <p:sp>
        <p:nvSpPr>
          <p:cNvPr id="422" name="Shape 422"/>
          <p:cNvSpPr txBox="1"/>
          <p:nvPr/>
        </p:nvSpPr>
        <p:spPr>
          <a:xfrm>
            <a:off x="0" y="5094525"/>
            <a:ext cx="3996600" cy="3471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Simonyan, Vedaldi, and Zisserman, “Deep Inside Convolutional Networks: Visualising Image Classification Models and Saliency Maps”, ICLR Workshop 2014.</a:t>
            </a:r>
            <a:endParaRPr sz="6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Figures copyright Karen Simonyan, Andrea Vedaldi, and Andrew Zisserman, 2014; reproduced with permission.</a:t>
            </a:r>
            <a:endParaRPr sz="600" kern="0">
              <a:solidFill>
                <a:srgbClr val="000000"/>
              </a:solidFill>
              <a:latin typeface="Arial"/>
              <a:cs typeface="Arial"/>
              <a:sym typeface="Arial"/>
            </a:endParaRPr>
          </a:p>
        </p:txBody>
      </p:sp>
      <p:sp>
        <p:nvSpPr>
          <p:cNvPr id="423" name="Shape 423"/>
          <p:cNvSpPr/>
          <p:nvPr/>
        </p:nvSpPr>
        <p:spPr>
          <a:xfrm>
            <a:off x="2739350" y="1680850"/>
            <a:ext cx="912600" cy="4752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424" name="Shape 424"/>
          <p:cNvSpPr txBox="1"/>
          <p:nvPr/>
        </p:nvSpPr>
        <p:spPr>
          <a:xfrm>
            <a:off x="609600" y="2377666"/>
            <a:ext cx="2975700" cy="5727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000000"/>
                </a:solidFill>
                <a:latin typeface="Arial"/>
                <a:cs typeface="Arial"/>
                <a:sym typeface="Arial"/>
              </a:rPr>
              <a:t>Simple regularizer: Penalize L2 norm of generated image</a:t>
            </a:r>
            <a:endParaRPr sz="1400" kern="0">
              <a:solidFill>
                <a:srgbClr val="000000"/>
              </a:solidFill>
              <a:latin typeface="Arial"/>
              <a:cs typeface="Arial"/>
              <a:sym typeface="Arial"/>
            </a:endParaRPr>
          </a:p>
        </p:txBody>
      </p:sp>
      <p:pic>
        <p:nvPicPr>
          <p:cNvPr id="425" name="Shape 425"/>
          <p:cNvPicPr preferRelativeResize="0"/>
          <p:nvPr/>
        </p:nvPicPr>
        <p:blipFill>
          <a:blip r:embed="rId4">
            <a:alphaModFix/>
          </a:blip>
          <a:stretch>
            <a:fillRect/>
          </a:stretch>
        </p:blipFill>
        <p:spPr>
          <a:xfrm>
            <a:off x="3996623" y="1602953"/>
            <a:ext cx="4963274" cy="3578325"/>
          </a:xfrm>
          <a:prstGeom prst="rect">
            <a:avLst/>
          </a:prstGeom>
          <a:noFill/>
          <a:ln>
            <a:noFill/>
          </a:ln>
        </p:spPr>
      </p:pic>
      <p:sp>
        <p:nvSpPr>
          <p:cNvPr id="9" name="Slide Number Placeholder 4">
            <a:extLst>
              <a:ext uri="{FF2B5EF4-FFF2-40B4-BE49-F238E27FC236}">
                <a16:creationId xmlns:a16="http://schemas.microsoft.com/office/drawing/2014/main" id="{6ABB3368-940D-054E-A0CF-9B746F07F045}"/>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2983536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1" name="Shape 431"/>
          <p:cNvPicPr preferRelativeResize="0"/>
          <p:nvPr/>
        </p:nvPicPr>
        <p:blipFill>
          <a:blip r:embed="rId3">
            <a:alphaModFix/>
          </a:blip>
          <a:stretch>
            <a:fillRect/>
          </a:stretch>
        </p:blipFill>
        <p:spPr>
          <a:xfrm>
            <a:off x="462850" y="1680851"/>
            <a:ext cx="3189100" cy="602475"/>
          </a:xfrm>
          <a:prstGeom prst="rect">
            <a:avLst/>
          </a:prstGeom>
          <a:noFill/>
          <a:ln>
            <a:noFill/>
          </a:ln>
        </p:spPr>
      </p:pic>
      <p:sp>
        <p:nvSpPr>
          <p:cNvPr id="432" name="Shape 432"/>
          <p:cNvSpPr txBox="1"/>
          <p:nvPr/>
        </p:nvSpPr>
        <p:spPr>
          <a:xfrm>
            <a:off x="311700" y="228600"/>
            <a:ext cx="8520600" cy="5727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800" kern="0" dirty="0">
                <a:solidFill>
                  <a:srgbClr val="000000"/>
                </a:solidFill>
                <a:latin typeface="Arial"/>
                <a:cs typeface="Arial"/>
                <a:sym typeface="Arial"/>
              </a:rPr>
              <a:t>Visualizing CNN features: Gradient Ascent on Pixels</a:t>
            </a:r>
            <a:endParaRPr sz="2800" kern="0" dirty="0">
              <a:solidFill>
                <a:srgbClr val="000000"/>
              </a:solidFill>
              <a:latin typeface="Arial"/>
              <a:cs typeface="Arial"/>
              <a:sym typeface="Arial"/>
            </a:endParaRPr>
          </a:p>
        </p:txBody>
      </p:sp>
      <p:sp>
        <p:nvSpPr>
          <p:cNvPr id="433" name="Shape 433"/>
          <p:cNvSpPr/>
          <p:nvPr/>
        </p:nvSpPr>
        <p:spPr>
          <a:xfrm>
            <a:off x="2739350" y="1680850"/>
            <a:ext cx="912600" cy="4752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434" name="Shape 434"/>
          <p:cNvSpPr txBox="1"/>
          <p:nvPr/>
        </p:nvSpPr>
        <p:spPr>
          <a:xfrm>
            <a:off x="609600" y="2377666"/>
            <a:ext cx="2975700" cy="5727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000000"/>
                </a:solidFill>
                <a:latin typeface="Arial"/>
                <a:cs typeface="Arial"/>
                <a:sym typeface="Arial"/>
              </a:rPr>
              <a:t>Simple regularizer: Penalize L2 norm of generated image</a:t>
            </a:r>
            <a:endParaRPr sz="1400" kern="0">
              <a:solidFill>
                <a:srgbClr val="000000"/>
              </a:solidFill>
              <a:latin typeface="Arial"/>
              <a:cs typeface="Arial"/>
              <a:sym typeface="Arial"/>
            </a:endParaRPr>
          </a:p>
        </p:txBody>
      </p:sp>
      <p:pic>
        <p:nvPicPr>
          <p:cNvPr id="435" name="Shape 435"/>
          <p:cNvPicPr preferRelativeResize="0"/>
          <p:nvPr/>
        </p:nvPicPr>
        <p:blipFill>
          <a:blip r:embed="rId4">
            <a:alphaModFix/>
          </a:blip>
          <a:stretch>
            <a:fillRect/>
          </a:stretch>
        </p:blipFill>
        <p:spPr>
          <a:xfrm>
            <a:off x="3900651" y="1611925"/>
            <a:ext cx="5083199" cy="3634150"/>
          </a:xfrm>
          <a:prstGeom prst="rect">
            <a:avLst/>
          </a:prstGeom>
          <a:noFill/>
          <a:ln>
            <a:noFill/>
          </a:ln>
        </p:spPr>
      </p:pic>
      <p:sp>
        <p:nvSpPr>
          <p:cNvPr id="436" name="Shape 436"/>
          <p:cNvSpPr txBox="1"/>
          <p:nvPr/>
        </p:nvSpPr>
        <p:spPr>
          <a:xfrm>
            <a:off x="25850" y="5074200"/>
            <a:ext cx="3874800" cy="3654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Yosinski et al, “Understanding Neural Networks Through Deep Visualization”, ICML DL Workshop 2014.</a:t>
            </a:r>
            <a:endParaRPr sz="6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600" kern="0">
                <a:solidFill>
                  <a:srgbClr val="000000"/>
                </a:solidFill>
                <a:latin typeface="Arial"/>
                <a:cs typeface="Arial"/>
                <a:sym typeface="Arial"/>
              </a:rPr>
              <a:t>Figure copyright Jason Yosinski, Jeff Clune, Anh Nguyen, Thomas Fuchs, and Hod Lipson, 2014. Reproduced with permission.</a:t>
            </a:r>
            <a:endParaRPr sz="600" kern="0">
              <a:solidFill>
                <a:srgbClr val="000000"/>
              </a:solidFill>
              <a:latin typeface="Arial"/>
              <a:cs typeface="Arial"/>
              <a:sym typeface="Arial"/>
            </a:endParaRPr>
          </a:p>
        </p:txBody>
      </p:sp>
      <p:sp>
        <p:nvSpPr>
          <p:cNvPr id="9" name="Slide Number Placeholder 4">
            <a:extLst>
              <a:ext uri="{FF2B5EF4-FFF2-40B4-BE49-F238E27FC236}">
                <a16:creationId xmlns:a16="http://schemas.microsoft.com/office/drawing/2014/main" id="{8B723B5B-6619-B246-A264-6845FAC0B93C}"/>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3324420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7" name="Shape 507"/>
          <p:cNvSpPr txBox="1"/>
          <p:nvPr/>
        </p:nvSpPr>
        <p:spPr>
          <a:xfrm>
            <a:off x="311700" y="228600"/>
            <a:ext cx="8520600" cy="5727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800" kern="0" dirty="0">
                <a:solidFill>
                  <a:srgbClr val="000000"/>
                </a:solidFill>
                <a:latin typeface="Arial"/>
                <a:cs typeface="Arial"/>
                <a:sym typeface="Arial"/>
              </a:rPr>
              <a:t>Fooling Images / Adversarial Examples</a:t>
            </a:r>
            <a:endParaRPr sz="2800" kern="0" dirty="0">
              <a:solidFill>
                <a:srgbClr val="000000"/>
              </a:solidFill>
              <a:latin typeface="Arial"/>
              <a:cs typeface="Arial"/>
              <a:sym typeface="Arial"/>
            </a:endParaRPr>
          </a:p>
        </p:txBody>
      </p:sp>
      <p:sp>
        <p:nvSpPr>
          <p:cNvPr id="508" name="Shape 508"/>
          <p:cNvSpPr txBox="1"/>
          <p:nvPr/>
        </p:nvSpPr>
        <p:spPr>
          <a:xfrm>
            <a:off x="1454025" y="2070250"/>
            <a:ext cx="6173700" cy="1555200"/>
          </a:xfrm>
          <a:prstGeom prst="rect">
            <a:avLst/>
          </a:prstGeom>
          <a:noFill/>
          <a:ln>
            <a:noFill/>
          </a:ln>
        </p:spPr>
        <p:txBody>
          <a:bodyPr spcFirstLastPara="1" wrap="square" lIns="91425" tIns="91425" rIns="91425" bIns="91425" anchor="t" anchorCtr="0">
            <a:noAutofit/>
          </a:bodyPr>
          <a:lstStyle/>
          <a:p>
            <a:pPr marL="457200" indent="-381000" algn="l" eaLnBrk="1" fontAlgn="auto" hangingPunct="1">
              <a:spcBef>
                <a:spcPts val="0"/>
              </a:spcBef>
              <a:spcAft>
                <a:spcPts val="0"/>
              </a:spcAft>
              <a:buClr>
                <a:srgbClr val="000000"/>
              </a:buClr>
              <a:buSzPts val="2400"/>
              <a:buFont typeface="Arial"/>
              <a:buAutoNum type="arabicParenBoth"/>
            </a:pPr>
            <a:r>
              <a:rPr lang="en" sz="2400" kern="0">
                <a:solidFill>
                  <a:srgbClr val="000000"/>
                </a:solidFill>
                <a:latin typeface="Arial"/>
                <a:cs typeface="Arial"/>
                <a:sym typeface="Arial"/>
              </a:rPr>
              <a:t>Start from an arbitrary image</a:t>
            </a:r>
            <a:endParaRPr sz="2400" kern="0">
              <a:solidFill>
                <a:srgbClr val="000000"/>
              </a:solidFill>
              <a:latin typeface="Arial"/>
              <a:cs typeface="Arial"/>
              <a:sym typeface="Arial"/>
            </a:endParaRPr>
          </a:p>
          <a:p>
            <a:pPr marL="457200" indent="-381000" algn="l" eaLnBrk="1" fontAlgn="auto" hangingPunct="1">
              <a:spcBef>
                <a:spcPts val="0"/>
              </a:spcBef>
              <a:spcAft>
                <a:spcPts val="0"/>
              </a:spcAft>
              <a:buClr>
                <a:srgbClr val="000000"/>
              </a:buClr>
              <a:buSzPts val="2400"/>
              <a:buFont typeface="Arial"/>
              <a:buAutoNum type="arabicParenBoth"/>
            </a:pPr>
            <a:r>
              <a:rPr lang="en" sz="2400" kern="0">
                <a:solidFill>
                  <a:srgbClr val="000000"/>
                </a:solidFill>
                <a:latin typeface="Arial"/>
                <a:cs typeface="Arial"/>
                <a:sym typeface="Arial"/>
              </a:rPr>
              <a:t>Pick an arbitrary class</a:t>
            </a:r>
            <a:endParaRPr sz="2400" kern="0">
              <a:solidFill>
                <a:srgbClr val="000000"/>
              </a:solidFill>
              <a:latin typeface="Arial"/>
              <a:cs typeface="Arial"/>
              <a:sym typeface="Arial"/>
            </a:endParaRPr>
          </a:p>
          <a:p>
            <a:pPr marL="457200" indent="-381000" algn="l" eaLnBrk="1" fontAlgn="auto" hangingPunct="1">
              <a:spcBef>
                <a:spcPts val="0"/>
              </a:spcBef>
              <a:spcAft>
                <a:spcPts val="0"/>
              </a:spcAft>
              <a:buClr>
                <a:srgbClr val="000000"/>
              </a:buClr>
              <a:buSzPts val="2400"/>
              <a:buFont typeface="Arial"/>
              <a:buAutoNum type="arabicParenBoth"/>
            </a:pPr>
            <a:r>
              <a:rPr lang="en" sz="2400" kern="0">
                <a:solidFill>
                  <a:srgbClr val="000000"/>
                </a:solidFill>
                <a:latin typeface="Arial"/>
                <a:cs typeface="Arial"/>
                <a:sym typeface="Arial"/>
              </a:rPr>
              <a:t>Modify the image to maximize the class</a:t>
            </a:r>
            <a:endParaRPr sz="2400" kern="0">
              <a:solidFill>
                <a:srgbClr val="000000"/>
              </a:solidFill>
              <a:latin typeface="Arial"/>
              <a:cs typeface="Arial"/>
              <a:sym typeface="Arial"/>
            </a:endParaRPr>
          </a:p>
          <a:p>
            <a:pPr marL="457200" indent="-381000" algn="l" eaLnBrk="1" fontAlgn="auto" hangingPunct="1">
              <a:spcBef>
                <a:spcPts val="0"/>
              </a:spcBef>
              <a:spcAft>
                <a:spcPts val="0"/>
              </a:spcAft>
              <a:buClr>
                <a:srgbClr val="000000"/>
              </a:buClr>
              <a:buSzPts val="2400"/>
              <a:buFont typeface="Arial"/>
              <a:buAutoNum type="arabicParenBoth"/>
            </a:pPr>
            <a:r>
              <a:rPr lang="en" sz="2400" kern="0">
                <a:solidFill>
                  <a:srgbClr val="000000"/>
                </a:solidFill>
                <a:latin typeface="Arial"/>
                <a:cs typeface="Arial"/>
                <a:sym typeface="Arial"/>
              </a:rPr>
              <a:t>Repeat until network is fooled</a:t>
            </a:r>
            <a:endParaRPr sz="2400" kern="0">
              <a:solidFill>
                <a:srgbClr val="000000"/>
              </a:solidFill>
              <a:latin typeface="Arial"/>
              <a:cs typeface="Arial"/>
              <a:sym typeface="Arial"/>
            </a:endParaRPr>
          </a:p>
        </p:txBody>
      </p:sp>
      <p:sp>
        <p:nvSpPr>
          <p:cNvPr id="5" name="Slide Number Placeholder 4">
            <a:extLst>
              <a:ext uri="{FF2B5EF4-FFF2-40B4-BE49-F238E27FC236}">
                <a16:creationId xmlns:a16="http://schemas.microsoft.com/office/drawing/2014/main" id="{2FD6419B-4BBA-FB4B-9BA4-883DD1E525D1}"/>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512942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7" name="Shape 477"/>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In-Network upsampling: “Unpooling”</a:t>
            </a:r>
          </a:p>
        </p:txBody>
      </p:sp>
      <p:graphicFrame>
        <p:nvGraphicFramePr>
          <p:cNvPr id="478" name="Shape 478"/>
          <p:cNvGraphicFramePr/>
          <p:nvPr/>
        </p:nvGraphicFramePr>
        <p:xfrm>
          <a:off x="1030550" y="2893025"/>
          <a:ext cx="765700" cy="9143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tblGrid>
              <a:tr h="348975">
                <a:tc>
                  <a:txBody>
                    <a:bodyPr/>
                    <a:lstStyle/>
                    <a:p>
                      <a:pPr lvl="0" algn="ctr">
                        <a:spcBef>
                          <a:spcPts val="0"/>
                        </a:spcBef>
                        <a:buNone/>
                      </a:pPr>
                      <a:r>
                        <a:rPr lang="en"/>
                        <a:t>1</a:t>
                      </a:r>
                    </a:p>
                  </a:txBody>
                  <a:tcPr marL="91425" marR="91425" marT="91425" marB="91425"/>
                </a:tc>
                <a:tc>
                  <a:txBody>
                    <a:bodyPr/>
                    <a:lstStyle/>
                    <a:p>
                      <a:pPr lvl="0" algn="ctr">
                        <a:spcBef>
                          <a:spcPts val="0"/>
                        </a:spcBef>
                        <a:buNone/>
                      </a:pPr>
                      <a:r>
                        <a:rPr lang="en"/>
                        <a:t>2</a:t>
                      </a:r>
                    </a:p>
                  </a:txBody>
                  <a:tcPr marL="91425" marR="91425" marT="91425" marB="91425"/>
                </a:tc>
                <a:extLst>
                  <a:ext uri="{0D108BD9-81ED-4DB2-BD59-A6C34878D82A}">
                    <a16:rowId xmlns:a16="http://schemas.microsoft.com/office/drawing/2014/main" val="10000"/>
                  </a:ext>
                </a:extLst>
              </a:tr>
              <a:tr h="348975">
                <a:tc>
                  <a:txBody>
                    <a:bodyPr/>
                    <a:lstStyle/>
                    <a:p>
                      <a:pPr lvl="0" algn="ctr">
                        <a:spcBef>
                          <a:spcPts val="0"/>
                        </a:spcBef>
                        <a:buNone/>
                      </a:pPr>
                      <a:r>
                        <a:rPr lang="en"/>
                        <a:t>3</a:t>
                      </a:r>
                    </a:p>
                  </a:txBody>
                  <a:tcPr marL="91425" marR="91425" marT="91425" marB="91425"/>
                </a:tc>
                <a:tc>
                  <a:txBody>
                    <a:bodyPr/>
                    <a:lstStyle/>
                    <a:p>
                      <a:pPr lvl="0" algn="ctr">
                        <a:spcBef>
                          <a:spcPts val="0"/>
                        </a:spcBef>
                        <a:buNone/>
                      </a:pPr>
                      <a:r>
                        <a:rPr lang="en"/>
                        <a:t>4</a:t>
                      </a:r>
                    </a:p>
                  </a:txBody>
                  <a:tcPr marL="91425" marR="91425" marT="91425" marB="91425"/>
                </a:tc>
                <a:extLst>
                  <a:ext uri="{0D108BD9-81ED-4DB2-BD59-A6C34878D82A}">
                    <a16:rowId xmlns:a16="http://schemas.microsoft.com/office/drawing/2014/main" val="10001"/>
                  </a:ext>
                </a:extLst>
              </a:tr>
            </a:tbl>
          </a:graphicData>
        </a:graphic>
      </p:graphicFrame>
      <p:sp>
        <p:nvSpPr>
          <p:cNvPr id="479" name="Shape 479"/>
          <p:cNvSpPr txBox="1"/>
          <p:nvPr/>
        </p:nvSpPr>
        <p:spPr>
          <a:xfrm>
            <a:off x="647650" y="41204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Input: 2 x 2</a:t>
            </a:r>
          </a:p>
        </p:txBody>
      </p:sp>
      <p:sp>
        <p:nvSpPr>
          <p:cNvPr id="480" name="Shape 480"/>
          <p:cNvSpPr txBox="1"/>
          <p:nvPr/>
        </p:nvSpPr>
        <p:spPr>
          <a:xfrm>
            <a:off x="2641550" y="41204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Output: 4 x 4</a:t>
            </a:r>
          </a:p>
        </p:txBody>
      </p:sp>
      <p:graphicFrame>
        <p:nvGraphicFramePr>
          <p:cNvPr id="481" name="Shape 481"/>
          <p:cNvGraphicFramePr/>
          <p:nvPr/>
        </p:nvGraphicFramePr>
        <p:xfrm>
          <a:off x="2641600" y="2532375"/>
          <a:ext cx="1531400" cy="15848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tblGrid>
              <a:tr h="348975">
                <a:tc>
                  <a:txBody>
                    <a:bodyPr/>
                    <a:lstStyle/>
                    <a:p>
                      <a:pPr lvl="0" algn="ctr">
                        <a:spcBef>
                          <a:spcPts val="0"/>
                        </a:spcBef>
                        <a:buNone/>
                      </a:pPr>
                      <a:r>
                        <a:rPr lang="en" sz="1400" dirty="0"/>
                        <a:t>1</a:t>
                      </a:r>
                    </a:p>
                  </a:txBody>
                  <a:tcPr marL="91425" marR="91425" marT="91425" marB="91425"/>
                </a:tc>
                <a:tc>
                  <a:txBody>
                    <a:bodyPr/>
                    <a:lstStyle/>
                    <a:p>
                      <a:pPr lvl="0" algn="ctr">
                        <a:spcBef>
                          <a:spcPts val="0"/>
                        </a:spcBef>
                        <a:buNone/>
                      </a:pPr>
                      <a:r>
                        <a:rPr lang="en" sz="1400" dirty="0"/>
                        <a:t>1</a:t>
                      </a:r>
                    </a:p>
                  </a:txBody>
                  <a:tcPr marL="91425" marR="91425" marT="91425" marB="91425"/>
                </a:tc>
                <a:tc>
                  <a:txBody>
                    <a:bodyPr/>
                    <a:lstStyle/>
                    <a:p>
                      <a:pPr lvl="0" algn="ctr">
                        <a:spcBef>
                          <a:spcPts val="0"/>
                        </a:spcBef>
                        <a:buNone/>
                      </a:pPr>
                      <a:r>
                        <a:rPr lang="en" sz="1400"/>
                        <a:t>2</a:t>
                      </a:r>
                    </a:p>
                  </a:txBody>
                  <a:tcPr marL="91425" marR="91425" marT="91425" marB="91425"/>
                </a:tc>
                <a:tc>
                  <a:txBody>
                    <a:bodyPr/>
                    <a:lstStyle/>
                    <a:p>
                      <a:pPr lvl="0" algn="ctr">
                        <a:spcBef>
                          <a:spcPts val="0"/>
                        </a:spcBef>
                        <a:buNone/>
                      </a:pPr>
                      <a:r>
                        <a:rPr lang="en" sz="1400"/>
                        <a:t>2</a:t>
                      </a:r>
                    </a:p>
                  </a:txBody>
                  <a:tcPr marL="91425" marR="91425" marT="91425" marB="91425"/>
                </a:tc>
                <a:extLst>
                  <a:ext uri="{0D108BD9-81ED-4DB2-BD59-A6C34878D82A}">
                    <a16:rowId xmlns:a16="http://schemas.microsoft.com/office/drawing/2014/main" val="10000"/>
                  </a:ext>
                </a:extLst>
              </a:tr>
              <a:tr h="348975">
                <a:tc>
                  <a:txBody>
                    <a:bodyPr/>
                    <a:lstStyle/>
                    <a:p>
                      <a:pPr lvl="0" algn="ctr">
                        <a:spcBef>
                          <a:spcPts val="0"/>
                        </a:spcBef>
                        <a:buNone/>
                      </a:pPr>
                      <a:r>
                        <a:rPr lang="en" sz="1400"/>
                        <a:t>1</a:t>
                      </a:r>
                    </a:p>
                  </a:txBody>
                  <a:tcPr marL="91425" marR="91425" marT="91425" marB="91425"/>
                </a:tc>
                <a:tc>
                  <a:txBody>
                    <a:bodyPr/>
                    <a:lstStyle/>
                    <a:p>
                      <a:pPr lvl="0" algn="ctr">
                        <a:spcBef>
                          <a:spcPts val="0"/>
                        </a:spcBef>
                        <a:buNone/>
                      </a:pPr>
                      <a:r>
                        <a:rPr lang="en" sz="1400"/>
                        <a:t>1</a:t>
                      </a:r>
                    </a:p>
                  </a:txBody>
                  <a:tcPr marL="91425" marR="91425" marT="91425" marB="91425"/>
                </a:tc>
                <a:tc>
                  <a:txBody>
                    <a:bodyPr/>
                    <a:lstStyle/>
                    <a:p>
                      <a:pPr lvl="0" algn="ctr">
                        <a:spcBef>
                          <a:spcPts val="0"/>
                        </a:spcBef>
                        <a:buNone/>
                      </a:pPr>
                      <a:r>
                        <a:rPr lang="en" sz="1400"/>
                        <a:t>2</a:t>
                      </a:r>
                    </a:p>
                  </a:txBody>
                  <a:tcPr marL="91425" marR="91425" marT="91425" marB="91425"/>
                </a:tc>
                <a:tc>
                  <a:txBody>
                    <a:bodyPr/>
                    <a:lstStyle/>
                    <a:p>
                      <a:pPr lvl="0" algn="ctr">
                        <a:spcBef>
                          <a:spcPts val="0"/>
                        </a:spcBef>
                        <a:buNone/>
                      </a:pPr>
                      <a:r>
                        <a:rPr lang="en" sz="1400"/>
                        <a:t>2</a:t>
                      </a:r>
                    </a:p>
                  </a:txBody>
                  <a:tcPr marL="91425" marR="91425" marT="91425" marB="91425"/>
                </a:tc>
                <a:extLst>
                  <a:ext uri="{0D108BD9-81ED-4DB2-BD59-A6C34878D82A}">
                    <a16:rowId xmlns:a16="http://schemas.microsoft.com/office/drawing/2014/main" val="10001"/>
                  </a:ext>
                </a:extLst>
              </a:tr>
              <a:tr h="348975">
                <a:tc>
                  <a:txBody>
                    <a:bodyPr/>
                    <a:lstStyle/>
                    <a:p>
                      <a:pPr lvl="0" algn="ctr">
                        <a:spcBef>
                          <a:spcPts val="0"/>
                        </a:spcBef>
                        <a:buNone/>
                      </a:pPr>
                      <a:r>
                        <a:rPr lang="en" sz="1400"/>
                        <a:t>3</a:t>
                      </a:r>
                    </a:p>
                  </a:txBody>
                  <a:tcPr marL="91425" marR="91425" marT="91425" marB="91425"/>
                </a:tc>
                <a:tc>
                  <a:txBody>
                    <a:bodyPr/>
                    <a:lstStyle/>
                    <a:p>
                      <a:pPr lvl="0" algn="ctr">
                        <a:spcBef>
                          <a:spcPts val="0"/>
                        </a:spcBef>
                        <a:buNone/>
                      </a:pPr>
                      <a:r>
                        <a:rPr lang="en" sz="1400"/>
                        <a:t>3</a:t>
                      </a:r>
                    </a:p>
                  </a:txBody>
                  <a:tcPr marL="91425" marR="91425" marT="91425" marB="91425"/>
                </a:tc>
                <a:tc>
                  <a:txBody>
                    <a:bodyPr/>
                    <a:lstStyle/>
                    <a:p>
                      <a:pPr lvl="0" algn="ctr">
                        <a:spcBef>
                          <a:spcPts val="0"/>
                        </a:spcBef>
                        <a:buNone/>
                      </a:pPr>
                      <a:r>
                        <a:rPr lang="en" sz="1400"/>
                        <a:t>4</a:t>
                      </a:r>
                    </a:p>
                  </a:txBody>
                  <a:tcPr marL="91425" marR="91425" marT="91425" marB="91425"/>
                </a:tc>
                <a:tc>
                  <a:txBody>
                    <a:bodyPr/>
                    <a:lstStyle/>
                    <a:p>
                      <a:pPr lvl="0" algn="ctr">
                        <a:spcBef>
                          <a:spcPts val="0"/>
                        </a:spcBef>
                        <a:buNone/>
                      </a:pPr>
                      <a:r>
                        <a:rPr lang="en" sz="1400"/>
                        <a:t>4</a:t>
                      </a:r>
                    </a:p>
                  </a:txBody>
                  <a:tcPr marL="91425" marR="91425" marT="91425" marB="91425"/>
                </a:tc>
                <a:extLst>
                  <a:ext uri="{0D108BD9-81ED-4DB2-BD59-A6C34878D82A}">
                    <a16:rowId xmlns:a16="http://schemas.microsoft.com/office/drawing/2014/main" val="10002"/>
                  </a:ext>
                </a:extLst>
              </a:tr>
              <a:tr h="348975">
                <a:tc>
                  <a:txBody>
                    <a:bodyPr/>
                    <a:lstStyle/>
                    <a:p>
                      <a:pPr lvl="0" algn="ctr">
                        <a:spcBef>
                          <a:spcPts val="0"/>
                        </a:spcBef>
                        <a:buNone/>
                      </a:pPr>
                      <a:r>
                        <a:rPr lang="en" sz="1400"/>
                        <a:t>3</a:t>
                      </a:r>
                    </a:p>
                  </a:txBody>
                  <a:tcPr marL="91425" marR="91425" marT="91425" marB="91425"/>
                </a:tc>
                <a:tc>
                  <a:txBody>
                    <a:bodyPr/>
                    <a:lstStyle/>
                    <a:p>
                      <a:pPr lvl="0" algn="ctr">
                        <a:spcBef>
                          <a:spcPts val="0"/>
                        </a:spcBef>
                        <a:buNone/>
                      </a:pPr>
                      <a:r>
                        <a:rPr lang="en" sz="1400"/>
                        <a:t>3</a:t>
                      </a:r>
                    </a:p>
                  </a:txBody>
                  <a:tcPr marL="91425" marR="91425" marT="91425" marB="91425"/>
                </a:tc>
                <a:tc>
                  <a:txBody>
                    <a:bodyPr/>
                    <a:lstStyle/>
                    <a:p>
                      <a:pPr lvl="0" algn="ctr">
                        <a:spcBef>
                          <a:spcPts val="0"/>
                        </a:spcBef>
                        <a:buNone/>
                      </a:pPr>
                      <a:r>
                        <a:rPr lang="en" sz="1400"/>
                        <a:t>4</a:t>
                      </a:r>
                    </a:p>
                  </a:txBody>
                  <a:tcPr marL="91425" marR="91425" marT="91425" marB="91425"/>
                </a:tc>
                <a:tc>
                  <a:txBody>
                    <a:bodyPr/>
                    <a:lstStyle/>
                    <a:p>
                      <a:pPr lvl="0" algn="ctr">
                        <a:spcBef>
                          <a:spcPts val="0"/>
                        </a:spcBef>
                        <a:buNone/>
                      </a:pPr>
                      <a:r>
                        <a:rPr lang="en" sz="1400" dirty="0"/>
                        <a:t>4</a:t>
                      </a:r>
                    </a:p>
                  </a:txBody>
                  <a:tcPr marL="91425" marR="91425" marT="91425" marB="91425"/>
                </a:tc>
                <a:extLst>
                  <a:ext uri="{0D108BD9-81ED-4DB2-BD59-A6C34878D82A}">
                    <a16:rowId xmlns:a16="http://schemas.microsoft.com/office/drawing/2014/main" val="10003"/>
                  </a:ext>
                </a:extLst>
              </a:tr>
            </a:tbl>
          </a:graphicData>
        </a:graphic>
      </p:graphicFrame>
      <p:sp>
        <p:nvSpPr>
          <p:cNvPr id="482" name="Shape 482"/>
          <p:cNvSpPr txBox="1"/>
          <p:nvPr/>
        </p:nvSpPr>
        <p:spPr>
          <a:xfrm>
            <a:off x="665200" y="2413275"/>
            <a:ext cx="1976400" cy="322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00"/>
                </a:solidFill>
                <a:latin typeface="Arial"/>
                <a:ea typeface="Arial"/>
                <a:cs typeface="Arial"/>
                <a:sym typeface="Arial"/>
              </a:rPr>
              <a:t>Nearest Neighbor</a:t>
            </a:r>
          </a:p>
        </p:txBody>
      </p:sp>
      <p:cxnSp>
        <p:nvCxnSpPr>
          <p:cNvPr id="483" name="Shape 483"/>
          <p:cNvCxnSpPr/>
          <p:nvPr/>
        </p:nvCxnSpPr>
        <p:spPr>
          <a:xfrm>
            <a:off x="2017500" y="3280300"/>
            <a:ext cx="460500" cy="0"/>
          </a:xfrm>
          <a:prstGeom prst="straightConnector1">
            <a:avLst/>
          </a:prstGeom>
          <a:noFill/>
          <a:ln w="9525" cap="flat" cmpd="sng">
            <a:solidFill>
              <a:schemeClr val="dk2"/>
            </a:solidFill>
            <a:prstDash val="solid"/>
            <a:round/>
            <a:headEnd type="none" w="lg" len="lg"/>
            <a:tailEnd type="triangle" w="lg" len="lg"/>
          </a:ln>
        </p:spPr>
      </p:cxnSp>
      <p:graphicFrame>
        <p:nvGraphicFramePr>
          <p:cNvPr id="484" name="Shape 484"/>
          <p:cNvGraphicFramePr/>
          <p:nvPr/>
        </p:nvGraphicFramePr>
        <p:xfrm>
          <a:off x="5577425" y="2859725"/>
          <a:ext cx="765700" cy="9143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tblGrid>
              <a:tr h="348975">
                <a:tc>
                  <a:txBody>
                    <a:bodyPr/>
                    <a:lstStyle/>
                    <a:p>
                      <a:pPr lvl="0" algn="ctr" rtl="0">
                        <a:spcBef>
                          <a:spcPts val="0"/>
                        </a:spcBef>
                        <a:buNone/>
                      </a:pPr>
                      <a:r>
                        <a:rPr lang="en"/>
                        <a:t>1</a:t>
                      </a:r>
                    </a:p>
                  </a:txBody>
                  <a:tcPr marL="91425" marR="91425" marT="91425" marB="91425"/>
                </a:tc>
                <a:tc>
                  <a:txBody>
                    <a:bodyPr/>
                    <a:lstStyle/>
                    <a:p>
                      <a:pPr lvl="0" algn="ctr" rtl="0">
                        <a:spcBef>
                          <a:spcPts val="0"/>
                        </a:spcBef>
                        <a:buNone/>
                      </a:pPr>
                      <a:r>
                        <a:rPr lang="en"/>
                        <a:t>2</a:t>
                      </a:r>
                    </a:p>
                  </a:txBody>
                  <a:tcPr marL="91425" marR="91425" marT="91425" marB="91425"/>
                </a:tc>
                <a:extLst>
                  <a:ext uri="{0D108BD9-81ED-4DB2-BD59-A6C34878D82A}">
                    <a16:rowId xmlns:a16="http://schemas.microsoft.com/office/drawing/2014/main" val="10000"/>
                  </a:ext>
                </a:extLst>
              </a:tr>
              <a:tr h="348975">
                <a:tc>
                  <a:txBody>
                    <a:bodyPr/>
                    <a:lstStyle/>
                    <a:p>
                      <a:pPr lvl="0" algn="ctr" rtl="0">
                        <a:spcBef>
                          <a:spcPts val="0"/>
                        </a:spcBef>
                        <a:buNone/>
                      </a:pPr>
                      <a:r>
                        <a:rPr lang="en"/>
                        <a:t>3</a:t>
                      </a:r>
                    </a:p>
                  </a:txBody>
                  <a:tcPr marL="91425" marR="91425" marT="91425" marB="91425"/>
                </a:tc>
                <a:tc>
                  <a:txBody>
                    <a:bodyPr/>
                    <a:lstStyle/>
                    <a:p>
                      <a:pPr lvl="0" algn="ctr" rtl="0">
                        <a:spcBef>
                          <a:spcPts val="0"/>
                        </a:spcBef>
                        <a:buNone/>
                      </a:pPr>
                      <a:r>
                        <a:rPr lang="en"/>
                        <a:t>4</a:t>
                      </a:r>
                    </a:p>
                  </a:txBody>
                  <a:tcPr marL="91425" marR="91425" marT="91425" marB="91425"/>
                </a:tc>
                <a:extLst>
                  <a:ext uri="{0D108BD9-81ED-4DB2-BD59-A6C34878D82A}">
                    <a16:rowId xmlns:a16="http://schemas.microsoft.com/office/drawing/2014/main" val="10001"/>
                  </a:ext>
                </a:extLst>
              </a:tr>
            </a:tbl>
          </a:graphicData>
        </a:graphic>
      </p:graphicFrame>
      <p:sp>
        <p:nvSpPr>
          <p:cNvPr id="485" name="Shape 485"/>
          <p:cNvSpPr txBox="1"/>
          <p:nvPr/>
        </p:nvSpPr>
        <p:spPr>
          <a:xfrm>
            <a:off x="5194525" y="40871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Input: 2 x 2</a:t>
            </a:r>
          </a:p>
        </p:txBody>
      </p:sp>
      <p:sp>
        <p:nvSpPr>
          <p:cNvPr id="486" name="Shape 486"/>
          <p:cNvSpPr txBox="1"/>
          <p:nvPr/>
        </p:nvSpPr>
        <p:spPr>
          <a:xfrm>
            <a:off x="7188425" y="40871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Output: 4 x 4</a:t>
            </a:r>
          </a:p>
        </p:txBody>
      </p:sp>
      <p:graphicFrame>
        <p:nvGraphicFramePr>
          <p:cNvPr id="487" name="Shape 487"/>
          <p:cNvGraphicFramePr/>
          <p:nvPr/>
        </p:nvGraphicFramePr>
        <p:xfrm>
          <a:off x="7188475" y="2499075"/>
          <a:ext cx="1531400" cy="15848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tblGrid>
              <a:tr h="348975">
                <a:tc>
                  <a:txBody>
                    <a:bodyPr/>
                    <a:lstStyle/>
                    <a:p>
                      <a:pPr lvl="0" algn="ctr" rtl="0">
                        <a:spcBef>
                          <a:spcPts val="0"/>
                        </a:spcBef>
                        <a:buNone/>
                      </a:pPr>
                      <a:r>
                        <a:rPr lang="en" sz="1400"/>
                        <a:t>1</a:t>
                      </a:r>
                    </a:p>
                  </a:txBody>
                  <a:tcPr marL="91425" marR="91425" marT="91425" marB="91425"/>
                </a:tc>
                <a:tc>
                  <a:txBody>
                    <a:bodyPr/>
                    <a:lstStyle/>
                    <a:p>
                      <a:pPr lvl="0" algn="ctr" rtl="0">
                        <a:spcBef>
                          <a:spcPts val="0"/>
                        </a:spcBef>
                        <a:buNone/>
                      </a:pPr>
                      <a:r>
                        <a:rPr lang="en" sz="1400" dirty="0"/>
                        <a:t>0</a:t>
                      </a:r>
                    </a:p>
                  </a:txBody>
                  <a:tcPr marL="91425" marR="91425" marT="91425" marB="91425"/>
                </a:tc>
                <a:tc>
                  <a:txBody>
                    <a:bodyPr/>
                    <a:lstStyle/>
                    <a:p>
                      <a:pPr lvl="0" algn="ctr" rtl="0">
                        <a:spcBef>
                          <a:spcPts val="0"/>
                        </a:spcBef>
                        <a:buNone/>
                      </a:pPr>
                      <a:r>
                        <a:rPr lang="en" sz="1400"/>
                        <a:t>2</a:t>
                      </a:r>
                    </a:p>
                  </a:txBody>
                  <a:tcPr marL="91425" marR="91425" marT="91425" marB="91425"/>
                </a:tc>
                <a:tc>
                  <a:txBody>
                    <a:bodyPr/>
                    <a:lstStyle/>
                    <a:p>
                      <a:pPr lvl="0" algn="ctr" rtl="0">
                        <a:spcBef>
                          <a:spcPts val="0"/>
                        </a:spcBef>
                        <a:buNone/>
                      </a:pPr>
                      <a:r>
                        <a:rPr lang="en" sz="1400"/>
                        <a:t>0</a:t>
                      </a:r>
                    </a:p>
                  </a:txBody>
                  <a:tcPr marL="91425" marR="91425" marT="91425" marB="91425"/>
                </a:tc>
                <a:extLst>
                  <a:ext uri="{0D108BD9-81ED-4DB2-BD59-A6C34878D82A}">
                    <a16:rowId xmlns:a16="http://schemas.microsoft.com/office/drawing/2014/main" val="10000"/>
                  </a:ext>
                </a:extLst>
              </a:tr>
              <a:tr h="348975">
                <a:tc>
                  <a:txBody>
                    <a:bodyPr/>
                    <a:lstStyle/>
                    <a:p>
                      <a:pPr lvl="0" algn="ctr" rtl="0">
                        <a:spcBef>
                          <a:spcPts val="0"/>
                        </a:spcBef>
                        <a:buNone/>
                      </a:pPr>
                      <a:r>
                        <a:rPr lang="en" sz="1400"/>
                        <a:t>0</a:t>
                      </a:r>
                    </a:p>
                  </a:txBody>
                  <a:tcPr marL="91425" marR="91425" marT="91425" marB="91425"/>
                </a:tc>
                <a:tc>
                  <a:txBody>
                    <a:bodyPr/>
                    <a:lstStyle/>
                    <a:p>
                      <a:pPr lvl="0" algn="ctr" rtl="0">
                        <a:spcBef>
                          <a:spcPts val="0"/>
                        </a:spcBef>
                        <a:buNone/>
                      </a:pPr>
                      <a:r>
                        <a:rPr lang="en" sz="1400"/>
                        <a:t>0</a:t>
                      </a:r>
                    </a:p>
                  </a:txBody>
                  <a:tcPr marL="91425" marR="91425" marT="91425" marB="91425"/>
                </a:tc>
                <a:tc>
                  <a:txBody>
                    <a:bodyPr/>
                    <a:lstStyle/>
                    <a:p>
                      <a:pPr lvl="0" algn="ctr" rtl="0">
                        <a:spcBef>
                          <a:spcPts val="0"/>
                        </a:spcBef>
                        <a:buNone/>
                      </a:pPr>
                      <a:r>
                        <a:rPr lang="en" sz="1400"/>
                        <a:t>0</a:t>
                      </a:r>
                    </a:p>
                  </a:txBody>
                  <a:tcPr marL="91425" marR="91425" marT="91425" marB="91425"/>
                </a:tc>
                <a:tc>
                  <a:txBody>
                    <a:bodyPr/>
                    <a:lstStyle/>
                    <a:p>
                      <a:pPr lvl="0" algn="ctr" rtl="0">
                        <a:spcBef>
                          <a:spcPts val="0"/>
                        </a:spcBef>
                        <a:buNone/>
                      </a:pPr>
                      <a:r>
                        <a:rPr lang="en" sz="1400"/>
                        <a:t>0</a:t>
                      </a:r>
                    </a:p>
                  </a:txBody>
                  <a:tcPr marL="91425" marR="91425" marT="91425" marB="91425"/>
                </a:tc>
                <a:extLst>
                  <a:ext uri="{0D108BD9-81ED-4DB2-BD59-A6C34878D82A}">
                    <a16:rowId xmlns:a16="http://schemas.microsoft.com/office/drawing/2014/main" val="10001"/>
                  </a:ext>
                </a:extLst>
              </a:tr>
              <a:tr h="348975">
                <a:tc>
                  <a:txBody>
                    <a:bodyPr/>
                    <a:lstStyle/>
                    <a:p>
                      <a:pPr lvl="0" algn="ctr" rtl="0">
                        <a:spcBef>
                          <a:spcPts val="0"/>
                        </a:spcBef>
                        <a:buNone/>
                      </a:pPr>
                      <a:r>
                        <a:rPr lang="en" sz="1400"/>
                        <a:t>3</a:t>
                      </a:r>
                    </a:p>
                  </a:txBody>
                  <a:tcPr marL="91425" marR="91425" marT="91425" marB="91425"/>
                </a:tc>
                <a:tc>
                  <a:txBody>
                    <a:bodyPr/>
                    <a:lstStyle/>
                    <a:p>
                      <a:pPr lvl="0" algn="ctr" rtl="0">
                        <a:spcBef>
                          <a:spcPts val="0"/>
                        </a:spcBef>
                        <a:buNone/>
                      </a:pPr>
                      <a:r>
                        <a:rPr lang="en" sz="1400"/>
                        <a:t>0</a:t>
                      </a:r>
                    </a:p>
                  </a:txBody>
                  <a:tcPr marL="91425" marR="91425" marT="91425" marB="91425"/>
                </a:tc>
                <a:tc>
                  <a:txBody>
                    <a:bodyPr/>
                    <a:lstStyle/>
                    <a:p>
                      <a:pPr lvl="0" algn="ctr" rtl="0">
                        <a:spcBef>
                          <a:spcPts val="0"/>
                        </a:spcBef>
                        <a:buNone/>
                      </a:pPr>
                      <a:r>
                        <a:rPr lang="en" sz="1400"/>
                        <a:t>4</a:t>
                      </a:r>
                    </a:p>
                  </a:txBody>
                  <a:tcPr marL="91425" marR="91425" marT="91425" marB="91425"/>
                </a:tc>
                <a:tc>
                  <a:txBody>
                    <a:bodyPr/>
                    <a:lstStyle/>
                    <a:p>
                      <a:pPr lvl="0" algn="ctr" rtl="0">
                        <a:spcBef>
                          <a:spcPts val="0"/>
                        </a:spcBef>
                        <a:buNone/>
                      </a:pPr>
                      <a:r>
                        <a:rPr lang="en" sz="1400"/>
                        <a:t>0</a:t>
                      </a:r>
                    </a:p>
                  </a:txBody>
                  <a:tcPr marL="91425" marR="91425" marT="91425" marB="91425"/>
                </a:tc>
                <a:extLst>
                  <a:ext uri="{0D108BD9-81ED-4DB2-BD59-A6C34878D82A}">
                    <a16:rowId xmlns:a16="http://schemas.microsoft.com/office/drawing/2014/main" val="10002"/>
                  </a:ext>
                </a:extLst>
              </a:tr>
              <a:tr h="348975">
                <a:tc>
                  <a:txBody>
                    <a:bodyPr/>
                    <a:lstStyle/>
                    <a:p>
                      <a:pPr lvl="0" algn="ctr" rtl="0">
                        <a:spcBef>
                          <a:spcPts val="0"/>
                        </a:spcBef>
                        <a:buNone/>
                      </a:pPr>
                      <a:r>
                        <a:rPr lang="en" sz="1400"/>
                        <a:t>0</a:t>
                      </a:r>
                    </a:p>
                  </a:txBody>
                  <a:tcPr marL="91425" marR="91425" marT="91425" marB="91425"/>
                </a:tc>
                <a:tc>
                  <a:txBody>
                    <a:bodyPr/>
                    <a:lstStyle/>
                    <a:p>
                      <a:pPr lvl="0" algn="ctr" rtl="0">
                        <a:spcBef>
                          <a:spcPts val="0"/>
                        </a:spcBef>
                        <a:buNone/>
                      </a:pPr>
                      <a:r>
                        <a:rPr lang="en" sz="1400"/>
                        <a:t>0</a:t>
                      </a:r>
                    </a:p>
                  </a:txBody>
                  <a:tcPr marL="91425" marR="91425" marT="91425" marB="91425"/>
                </a:tc>
                <a:tc>
                  <a:txBody>
                    <a:bodyPr/>
                    <a:lstStyle/>
                    <a:p>
                      <a:pPr lvl="0" algn="ctr" rtl="0">
                        <a:spcBef>
                          <a:spcPts val="0"/>
                        </a:spcBef>
                        <a:buNone/>
                      </a:pPr>
                      <a:r>
                        <a:rPr lang="en" sz="1400"/>
                        <a:t>0</a:t>
                      </a:r>
                    </a:p>
                  </a:txBody>
                  <a:tcPr marL="91425" marR="91425" marT="91425" marB="91425"/>
                </a:tc>
                <a:tc>
                  <a:txBody>
                    <a:bodyPr/>
                    <a:lstStyle/>
                    <a:p>
                      <a:pPr lvl="0" algn="l" rtl="0">
                        <a:spcBef>
                          <a:spcPts val="0"/>
                        </a:spcBef>
                        <a:buNone/>
                      </a:pPr>
                      <a:r>
                        <a:rPr lang="en" sz="1400" dirty="0"/>
                        <a:t>0</a:t>
                      </a:r>
                    </a:p>
                  </a:txBody>
                  <a:tcPr marL="91425" marR="91425" marT="91425" marB="91425"/>
                </a:tc>
                <a:extLst>
                  <a:ext uri="{0D108BD9-81ED-4DB2-BD59-A6C34878D82A}">
                    <a16:rowId xmlns:a16="http://schemas.microsoft.com/office/drawing/2014/main" val="10003"/>
                  </a:ext>
                </a:extLst>
              </a:tr>
            </a:tbl>
          </a:graphicData>
        </a:graphic>
      </p:graphicFrame>
      <p:sp>
        <p:nvSpPr>
          <p:cNvPr id="488" name="Shape 488"/>
          <p:cNvSpPr txBox="1"/>
          <p:nvPr/>
        </p:nvSpPr>
        <p:spPr>
          <a:xfrm>
            <a:off x="5212075" y="2379975"/>
            <a:ext cx="1976400" cy="322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00"/>
                </a:solidFill>
                <a:latin typeface="Arial"/>
                <a:ea typeface="Arial"/>
                <a:cs typeface="Arial"/>
                <a:sym typeface="Arial"/>
              </a:rPr>
              <a:t>“Bed of Nails”</a:t>
            </a:r>
          </a:p>
        </p:txBody>
      </p:sp>
      <p:cxnSp>
        <p:nvCxnSpPr>
          <p:cNvPr id="489" name="Shape 489"/>
          <p:cNvCxnSpPr/>
          <p:nvPr/>
        </p:nvCxnSpPr>
        <p:spPr>
          <a:xfrm>
            <a:off x="6564375" y="3247000"/>
            <a:ext cx="460500" cy="0"/>
          </a:xfrm>
          <a:prstGeom prst="straightConnector1">
            <a:avLst/>
          </a:prstGeom>
          <a:noFill/>
          <a:ln w="9525" cap="flat" cmpd="sng">
            <a:solidFill>
              <a:schemeClr val="dk2"/>
            </a:solidFill>
            <a:prstDash val="solid"/>
            <a:round/>
            <a:headEnd type="none" w="lg" len="lg"/>
            <a:tailEnd type="triangle" w="lg" len="lg"/>
          </a:ln>
        </p:spPr>
      </p:cxnSp>
      <p:cxnSp>
        <p:nvCxnSpPr>
          <p:cNvPr id="490" name="Shape 490"/>
          <p:cNvCxnSpPr/>
          <p:nvPr/>
        </p:nvCxnSpPr>
        <p:spPr>
          <a:xfrm>
            <a:off x="3397705" y="2536200"/>
            <a:ext cx="0" cy="1578600"/>
          </a:xfrm>
          <a:prstGeom prst="straightConnector1">
            <a:avLst/>
          </a:prstGeom>
          <a:noFill/>
          <a:ln w="28575" cap="flat" cmpd="sng">
            <a:solidFill>
              <a:schemeClr val="dk2"/>
            </a:solidFill>
            <a:prstDash val="solid"/>
            <a:round/>
            <a:headEnd type="none" w="lg" len="lg"/>
            <a:tailEnd type="none" w="lg" len="lg"/>
          </a:ln>
        </p:spPr>
      </p:cxnSp>
      <p:cxnSp>
        <p:nvCxnSpPr>
          <p:cNvPr id="491" name="Shape 491"/>
          <p:cNvCxnSpPr/>
          <p:nvPr/>
        </p:nvCxnSpPr>
        <p:spPr>
          <a:xfrm rot="10800000">
            <a:off x="2630855" y="3317950"/>
            <a:ext cx="1550700" cy="0"/>
          </a:xfrm>
          <a:prstGeom prst="straightConnector1">
            <a:avLst/>
          </a:prstGeom>
          <a:noFill/>
          <a:ln w="28575" cap="flat" cmpd="sng">
            <a:solidFill>
              <a:schemeClr val="dk2"/>
            </a:solidFill>
            <a:prstDash val="solid"/>
            <a:round/>
            <a:headEnd type="none" w="lg" len="lg"/>
            <a:tailEnd type="none" w="lg" len="lg"/>
          </a:ln>
        </p:spPr>
      </p:cxnSp>
      <p:cxnSp>
        <p:nvCxnSpPr>
          <p:cNvPr id="492" name="Shape 492"/>
          <p:cNvCxnSpPr/>
          <p:nvPr/>
        </p:nvCxnSpPr>
        <p:spPr>
          <a:xfrm>
            <a:off x="7964907" y="2503470"/>
            <a:ext cx="0" cy="1578600"/>
          </a:xfrm>
          <a:prstGeom prst="straightConnector1">
            <a:avLst/>
          </a:prstGeom>
          <a:noFill/>
          <a:ln w="28575" cap="flat" cmpd="sng">
            <a:solidFill>
              <a:schemeClr val="dk2"/>
            </a:solidFill>
            <a:prstDash val="solid"/>
            <a:round/>
            <a:headEnd type="none" w="lg" len="lg"/>
            <a:tailEnd type="none" w="lg" len="lg"/>
          </a:ln>
        </p:spPr>
      </p:cxnSp>
      <p:cxnSp>
        <p:nvCxnSpPr>
          <p:cNvPr id="493" name="Shape 493"/>
          <p:cNvCxnSpPr/>
          <p:nvPr/>
        </p:nvCxnSpPr>
        <p:spPr>
          <a:xfrm rot="10800000">
            <a:off x="7198057" y="3285220"/>
            <a:ext cx="1550700" cy="0"/>
          </a:xfrm>
          <a:prstGeom prst="straightConnector1">
            <a:avLst/>
          </a:prstGeom>
          <a:noFill/>
          <a:ln w="28575" cap="flat" cmpd="sng">
            <a:solidFill>
              <a:schemeClr val="dk2"/>
            </a:solidFill>
            <a:prstDash val="solid"/>
            <a:round/>
            <a:headEnd type="none" w="lg" len="lg"/>
            <a:tailEnd type="none" w="lg" len="lg"/>
          </a:ln>
        </p:spPr>
      </p:cxnSp>
      <p:sp>
        <p:nvSpPr>
          <p:cNvPr id="1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F817A738-8364-48C6-B03B-D7F636C543A7}"/>
                  </a:ext>
                </a:extLst>
              </p14:cNvPr>
              <p14:cNvContentPartPr/>
              <p14:nvPr/>
            </p14:nvContentPartPr>
            <p14:xfrm>
              <a:off x="832320" y="1628640"/>
              <a:ext cx="7231320" cy="2556000"/>
            </p14:xfrm>
          </p:contentPart>
        </mc:Choice>
        <mc:Fallback xmlns="">
          <p:pic>
            <p:nvPicPr>
              <p:cNvPr id="2" name="Ink 1">
                <a:extLst>
                  <a:ext uri="{FF2B5EF4-FFF2-40B4-BE49-F238E27FC236}">
                    <a16:creationId xmlns:a16="http://schemas.microsoft.com/office/drawing/2014/main" id="{F817A738-8364-48C6-B03B-D7F636C543A7}"/>
                  </a:ext>
                </a:extLst>
              </p:cNvPr>
              <p:cNvPicPr/>
              <p:nvPr/>
            </p:nvPicPr>
            <p:blipFill>
              <a:blip r:embed="rId4"/>
              <a:stretch>
                <a:fillRect/>
              </a:stretch>
            </p:blipFill>
            <p:spPr>
              <a:xfrm>
                <a:off x="822960" y="1619280"/>
                <a:ext cx="7250040" cy="2574720"/>
              </a:xfrm>
              <a:prstGeom prst="rect">
                <a:avLst/>
              </a:prstGeom>
            </p:spPr>
          </p:pic>
        </mc:Fallback>
      </mc:AlternateContent>
    </p:spTree>
    <p:extLst>
      <p:ext uri="{BB962C8B-B14F-4D97-AF65-F5344CB8AC3E}">
        <p14:creationId xmlns:p14="http://schemas.microsoft.com/office/powerpoint/2010/main" val="8101671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4" name="Shape 514"/>
          <p:cNvSpPr txBox="1"/>
          <p:nvPr/>
        </p:nvSpPr>
        <p:spPr>
          <a:xfrm>
            <a:off x="311700" y="228600"/>
            <a:ext cx="8520600" cy="5727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800" kern="0">
                <a:solidFill>
                  <a:srgbClr val="000000"/>
                </a:solidFill>
                <a:latin typeface="Arial"/>
                <a:cs typeface="Arial"/>
                <a:sym typeface="Arial"/>
              </a:rPr>
              <a:t>Fooling Images / Adversarial Examples</a:t>
            </a:r>
            <a:endParaRPr sz="2800" kern="0">
              <a:solidFill>
                <a:srgbClr val="000000"/>
              </a:solidFill>
              <a:latin typeface="Arial"/>
              <a:cs typeface="Arial"/>
              <a:sym typeface="Arial"/>
            </a:endParaRPr>
          </a:p>
        </p:txBody>
      </p:sp>
      <p:pic>
        <p:nvPicPr>
          <p:cNvPr id="515" name="Shape 515"/>
          <p:cNvPicPr preferRelativeResize="0"/>
          <p:nvPr/>
        </p:nvPicPr>
        <p:blipFill>
          <a:blip r:embed="rId3">
            <a:alphaModFix/>
          </a:blip>
          <a:stretch>
            <a:fillRect/>
          </a:stretch>
        </p:blipFill>
        <p:spPr>
          <a:xfrm>
            <a:off x="1102788" y="1492751"/>
            <a:ext cx="6938406" cy="1805575"/>
          </a:xfrm>
          <a:prstGeom prst="rect">
            <a:avLst/>
          </a:prstGeom>
          <a:noFill/>
          <a:ln>
            <a:noFill/>
          </a:ln>
        </p:spPr>
      </p:pic>
      <p:pic>
        <p:nvPicPr>
          <p:cNvPr id="516" name="Shape 516"/>
          <p:cNvPicPr preferRelativeResize="0"/>
          <p:nvPr/>
        </p:nvPicPr>
        <p:blipFill>
          <a:blip r:embed="rId4">
            <a:alphaModFix/>
          </a:blip>
          <a:stretch>
            <a:fillRect/>
          </a:stretch>
        </p:blipFill>
        <p:spPr>
          <a:xfrm>
            <a:off x="1102874" y="3298326"/>
            <a:ext cx="6938262" cy="1805575"/>
          </a:xfrm>
          <a:prstGeom prst="rect">
            <a:avLst/>
          </a:prstGeom>
          <a:noFill/>
          <a:ln>
            <a:noFill/>
          </a:ln>
        </p:spPr>
      </p:pic>
      <p:sp>
        <p:nvSpPr>
          <p:cNvPr id="517" name="Shape 517"/>
          <p:cNvSpPr txBox="1"/>
          <p:nvPr/>
        </p:nvSpPr>
        <p:spPr>
          <a:xfrm>
            <a:off x="0" y="5103900"/>
            <a:ext cx="1502700" cy="3216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600" u="sng" kern="0">
                <a:solidFill>
                  <a:srgbClr val="999999"/>
                </a:solidFill>
                <a:latin typeface="Arial"/>
                <a:cs typeface="Arial"/>
                <a:sym typeface="Arial"/>
                <a:hlinkClick r:id="rId5"/>
              </a:rPr>
              <a:t>Boat image</a:t>
            </a:r>
            <a:r>
              <a:rPr lang="en" sz="600" kern="0">
                <a:solidFill>
                  <a:srgbClr val="999999"/>
                </a:solidFill>
                <a:latin typeface="Arial"/>
                <a:cs typeface="Arial"/>
                <a:sym typeface="Arial"/>
              </a:rPr>
              <a:t> is </a:t>
            </a:r>
            <a:r>
              <a:rPr lang="en" sz="600" u="sng" kern="0">
                <a:solidFill>
                  <a:srgbClr val="999999"/>
                </a:solidFill>
                <a:latin typeface="Arial"/>
                <a:cs typeface="Arial"/>
                <a:sym typeface="Arial"/>
                <a:hlinkClick r:id="rId6"/>
              </a:rPr>
              <a:t>CC0 public domain</a:t>
            </a:r>
            <a:endParaRPr sz="600" kern="0">
              <a:solidFill>
                <a:srgbClr val="999999"/>
              </a:solidFill>
              <a:latin typeface="Arial"/>
              <a:cs typeface="Arial"/>
              <a:sym typeface="Arial"/>
            </a:endParaRPr>
          </a:p>
          <a:p>
            <a:pPr algn="l" eaLnBrk="1" fontAlgn="auto" hangingPunct="1">
              <a:spcBef>
                <a:spcPts val="0"/>
              </a:spcBef>
              <a:spcAft>
                <a:spcPts val="0"/>
              </a:spcAft>
              <a:buClr>
                <a:srgbClr val="000000"/>
              </a:buClr>
            </a:pPr>
            <a:r>
              <a:rPr lang="en" sz="600" u="sng" kern="0">
                <a:solidFill>
                  <a:srgbClr val="999999"/>
                </a:solidFill>
                <a:latin typeface="Arial"/>
                <a:cs typeface="Arial"/>
                <a:sym typeface="Arial"/>
                <a:hlinkClick r:id="rId7"/>
              </a:rPr>
              <a:t>Elephant image</a:t>
            </a:r>
            <a:r>
              <a:rPr lang="en" sz="600" kern="0">
                <a:solidFill>
                  <a:srgbClr val="999999"/>
                </a:solidFill>
                <a:latin typeface="Arial"/>
                <a:cs typeface="Arial"/>
                <a:sym typeface="Arial"/>
              </a:rPr>
              <a:t> is </a:t>
            </a:r>
            <a:r>
              <a:rPr lang="en" sz="600" u="sng" kern="0">
                <a:solidFill>
                  <a:srgbClr val="999999"/>
                </a:solidFill>
                <a:latin typeface="Arial"/>
                <a:cs typeface="Arial"/>
                <a:sym typeface="Arial"/>
                <a:hlinkClick r:id="rId6"/>
              </a:rPr>
              <a:t>CC0 public domain</a:t>
            </a:r>
            <a:endParaRPr sz="600" kern="0">
              <a:solidFill>
                <a:srgbClr val="999999"/>
              </a:solidFill>
              <a:latin typeface="Arial"/>
              <a:cs typeface="Arial"/>
              <a:sym typeface="Arial"/>
            </a:endParaRPr>
          </a:p>
        </p:txBody>
      </p:sp>
      <p:sp>
        <p:nvSpPr>
          <p:cNvPr id="7" name="Slide Number Placeholder 4">
            <a:extLst>
              <a:ext uri="{FF2B5EF4-FFF2-40B4-BE49-F238E27FC236}">
                <a16:creationId xmlns:a16="http://schemas.microsoft.com/office/drawing/2014/main" id="{7F349140-DF48-E446-B14D-16F7D443BB72}"/>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42934528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for Today</a:t>
            </a:r>
          </a:p>
        </p:txBody>
      </p:sp>
      <p:sp>
        <p:nvSpPr>
          <p:cNvPr id="3" name="Content Placeholder 2"/>
          <p:cNvSpPr>
            <a:spLocks noGrp="1"/>
          </p:cNvSpPr>
          <p:nvPr>
            <p:ph idx="1"/>
          </p:nvPr>
        </p:nvSpPr>
        <p:spPr/>
        <p:txBody>
          <a:bodyPr/>
          <a:lstStyle/>
          <a:p>
            <a:r>
              <a:rPr lang="en-US" dirty="0"/>
              <a:t>Visualizing CNNs</a:t>
            </a:r>
          </a:p>
          <a:p>
            <a:pPr lvl="1"/>
            <a:r>
              <a:rPr lang="en-US" dirty="0"/>
              <a:t>Visualizing filters</a:t>
            </a:r>
          </a:p>
          <a:p>
            <a:pPr lvl="1"/>
            <a:r>
              <a:rPr lang="en-US" dirty="0"/>
              <a:t>Last layer embeddings</a:t>
            </a:r>
          </a:p>
          <a:p>
            <a:pPr lvl="1"/>
            <a:r>
              <a:rPr lang="en-US" dirty="0"/>
              <a:t>Visualizing activations</a:t>
            </a:r>
          </a:p>
          <a:p>
            <a:pPr lvl="1"/>
            <a:r>
              <a:rPr lang="en-US" dirty="0"/>
              <a:t>Maximally activating patches</a:t>
            </a:r>
          </a:p>
          <a:p>
            <a:pPr lvl="1"/>
            <a:r>
              <a:rPr lang="en-US" dirty="0"/>
              <a:t>Occlusion maps</a:t>
            </a:r>
          </a:p>
          <a:p>
            <a:pPr lvl="1"/>
            <a:r>
              <a:rPr lang="en-US" dirty="0"/>
              <a:t>Salient or “important” pixels</a:t>
            </a:r>
          </a:p>
          <a:p>
            <a:pPr lvl="2"/>
            <a:r>
              <a:rPr lang="en-US" dirty="0"/>
              <a:t>Gradient-based visualizations</a:t>
            </a:r>
          </a:p>
          <a:p>
            <a:pPr lvl="1"/>
            <a:r>
              <a:rPr lang="en-US" dirty="0"/>
              <a:t>How to evaluate visualizations?</a:t>
            </a:r>
          </a:p>
          <a:p>
            <a:pPr lvl="1"/>
            <a:r>
              <a:rPr lang="en-US" dirty="0"/>
              <a:t>Creating “prototypical” images for a class</a:t>
            </a:r>
          </a:p>
          <a:p>
            <a:pPr lvl="1"/>
            <a:r>
              <a:rPr lang="en-US" dirty="0"/>
              <a:t>Creating adversarial images</a:t>
            </a:r>
          </a:p>
          <a:p>
            <a:pPr lvl="1"/>
            <a:r>
              <a:rPr lang="en-US" dirty="0"/>
              <a:t>Deep dream</a:t>
            </a:r>
          </a:p>
          <a:p>
            <a:pPr lvl="1"/>
            <a:r>
              <a:rPr lang="en-US" dirty="0"/>
              <a:t>Feature inversion</a:t>
            </a:r>
          </a:p>
          <a:p>
            <a:pPr lvl="1"/>
            <a:endParaRPr lang="en-US" dirty="0"/>
          </a:p>
          <a:p>
            <a:pPr lvl="1"/>
            <a:endParaRPr lang="en-US" dirty="0"/>
          </a:p>
          <a:p>
            <a:pPr lvl="1"/>
            <a:endParaRPr lang="en-US" dirty="0"/>
          </a:p>
          <a:p>
            <a:pPr lvl="1"/>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81</a:t>
            </a:fld>
            <a:endParaRPr lang="en-US"/>
          </a:p>
        </p:txBody>
      </p:sp>
    </p:spTree>
    <p:extLst>
      <p:ext uri="{BB962C8B-B14F-4D97-AF65-F5344CB8AC3E}">
        <p14:creationId xmlns:p14="http://schemas.microsoft.com/office/powerpoint/2010/main" val="38105672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4" name="Shape 534"/>
          <p:cNvSpPr txBox="1"/>
          <p:nvPr/>
        </p:nvSpPr>
        <p:spPr>
          <a:xfrm>
            <a:off x="311700" y="228600"/>
            <a:ext cx="8520600" cy="5727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800" kern="0">
                <a:solidFill>
                  <a:srgbClr val="000000"/>
                </a:solidFill>
                <a:latin typeface="Arial"/>
                <a:cs typeface="Arial"/>
                <a:sym typeface="Arial"/>
              </a:rPr>
              <a:t>DeepDream: Amplify existing features</a:t>
            </a:r>
            <a:endParaRPr sz="2800" kern="0">
              <a:solidFill>
                <a:srgbClr val="000000"/>
              </a:solidFill>
              <a:latin typeface="Arial"/>
              <a:cs typeface="Arial"/>
              <a:sym typeface="Arial"/>
            </a:endParaRPr>
          </a:p>
        </p:txBody>
      </p:sp>
      <p:sp>
        <p:nvSpPr>
          <p:cNvPr id="535" name="Shape 535"/>
          <p:cNvSpPr txBox="1"/>
          <p:nvPr/>
        </p:nvSpPr>
        <p:spPr>
          <a:xfrm>
            <a:off x="683675" y="1404750"/>
            <a:ext cx="7750500" cy="10071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800" kern="0">
                <a:solidFill>
                  <a:srgbClr val="000000"/>
                </a:solidFill>
                <a:latin typeface="Arial"/>
                <a:cs typeface="Arial"/>
                <a:sym typeface="Arial"/>
              </a:rPr>
              <a:t>Rather than synthesizing an image to maximize a specific neuron, instead try to </a:t>
            </a:r>
            <a:r>
              <a:rPr lang="en" sz="1800" b="1" kern="0">
                <a:solidFill>
                  <a:srgbClr val="000000"/>
                </a:solidFill>
                <a:latin typeface="Arial"/>
                <a:cs typeface="Arial"/>
                <a:sym typeface="Arial"/>
              </a:rPr>
              <a:t>amplify</a:t>
            </a:r>
            <a:r>
              <a:rPr lang="en" sz="1800" kern="0">
                <a:solidFill>
                  <a:srgbClr val="000000"/>
                </a:solidFill>
                <a:latin typeface="Arial"/>
                <a:cs typeface="Arial"/>
                <a:sym typeface="Arial"/>
              </a:rPr>
              <a:t> the neuron activations at some layer in the network</a:t>
            </a:r>
            <a:endParaRPr sz="1800" kern="0">
              <a:solidFill>
                <a:srgbClr val="000000"/>
              </a:solidFill>
              <a:latin typeface="Arial"/>
              <a:cs typeface="Arial"/>
              <a:sym typeface="Arial"/>
            </a:endParaRPr>
          </a:p>
          <a:p>
            <a:pPr algn="l" eaLnBrk="1" fontAlgn="auto" hangingPunct="1">
              <a:spcBef>
                <a:spcPts val="0"/>
              </a:spcBef>
              <a:spcAft>
                <a:spcPts val="0"/>
              </a:spcAft>
              <a:buClr>
                <a:srgbClr val="000000"/>
              </a:buClr>
            </a:pPr>
            <a:endParaRPr sz="1800" kern="0">
              <a:solidFill>
                <a:srgbClr val="000000"/>
              </a:solidFill>
              <a:latin typeface="Arial"/>
              <a:cs typeface="Arial"/>
              <a:sym typeface="Arial"/>
            </a:endParaRPr>
          </a:p>
        </p:txBody>
      </p:sp>
      <p:pic>
        <p:nvPicPr>
          <p:cNvPr id="536" name="Shape 536"/>
          <p:cNvPicPr preferRelativeResize="0"/>
          <p:nvPr/>
        </p:nvPicPr>
        <p:blipFill>
          <a:blip r:embed="rId3">
            <a:alphaModFix/>
          </a:blip>
          <a:stretch>
            <a:fillRect/>
          </a:stretch>
        </p:blipFill>
        <p:spPr>
          <a:xfrm>
            <a:off x="1121910" y="2169605"/>
            <a:ext cx="3083300" cy="1731349"/>
          </a:xfrm>
          <a:prstGeom prst="rect">
            <a:avLst/>
          </a:prstGeom>
          <a:noFill/>
          <a:ln>
            <a:noFill/>
          </a:ln>
        </p:spPr>
      </p:pic>
      <p:cxnSp>
        <p:nvCxnSpPr>
          <p:cNvPr id="537" name="Shape 537"/>
          <p:cNvCxnSpPr/>
          <p:nvPr/>
        </p:nvCxnSpPr>
        <p:spPr>
          <a:xfrm>
            <a:off x="4402573" y="3125396"/>
            <a:ext cx="861600" cy="0"/>
          </a:xfrm>
          <a:prstGeom prst="straightConnector1">
            <a:avLst/>
          </a:prstGeom>
          <a:noFill/>
          <a:ln w="19050" cap="flat" cmpd="sng">
            <a:solidFill>
              <a:srgbClr val="666666"/>
            </a:solidFill>
            <a:prstDash val="solid"/>
            <a:round/>
            <a:headEnd type="none" w="med" len="med"/>
            <a:tailEnd type="triangle" w="med" len="med"/>
          </a:ln>
        </p:spPr>
      </p:cxnSp>
      <p:cxnSp>
        <p:nvCxnSpPr>
          <p:cNvPr id="538" name="Shape 538"/>
          <p:cNvCxnSpPr/>
          <p:nvPr/>
        </p:nvCxnSpPr>
        <p:spPr>
          <a:xfrm rot="10800000">
            <a:off x="4422363" y="3315555"/>
            <a:ext cx="822000" cy="0"/>
          </a:xfrm>
          <a:prstGeom prst="straightConnector1">
            <a:avLst/>
          </a:prstGeom>
          <a:noFill/>
          <a:ln w="19050" cap="flat" cmpd="sng">
            <a:solidFill>
              <a:srgbClr val="FF0000"/>
            </a:solidFill>
            <a:prstDash val="solid"/>
            <a:round/>
            <a:headEnd type="none" w="med" len="med"/>
            <a:tailEnd type="triangle" w="med" len="med"/>
          </a:ln>
        </p:spPr>
      </p:cxnSp>
      <p:sp>
        <p:nvSpPr>
          <p:cNvPr id="539" name="Shape 539"/>
          <p:cNvSpPr/>
          <p:nvPr/>
        </p:nvSpPr>
        <p:spPr>
          <a:xfrm>
            <a:off x="7557350" y="3012230"/>
            <a:ext cx="78900" cy="78900"/>
          </a:xfrm>
          <a:prstGeom prst="rect">
            <a:avLst/>
          </a:prstGeom>
          <a:no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540" name="Shape 540"/>
          <p:cNvSpPr/>
          <p:nvPr/>
        </p:nvSpPr>
        <p:spPr>
          <a:xfrm>
            <a:off x="7557350" y="3296730"/>
            <a:ext cx="78900" cy="78900"/>
          </a:xfrm>
          <a:prstGeom prst="rect">
            <a:avLst/>
          </a:prstGeom>
          <a:no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cxnSp>
        <p:nvCxnSpPr>
          <p:cNvPr id="541" name="Shape 541"/>
          <p:cNvCxnSpPr>
            <a:stCxn id="539" idx="3"/>
            <a:endCxn id="540" idx="3"/>
          </p:cNvCxnSpPr>
          <p:nvPr/>
        </p:nvCxnSpPr>
        <p:spPr>
          <a:xfrm>
            <a:off x="7636250" y="3051680"/>
            <a:ext cx="600" cy="284400"/>
          </a:xfrm>
          <a:prstGeom prst="curvedConnector3">
            <a:avLst>
              <a:gd name="adj1" fmla="val 39687500"/>
            </a:avLst>
          </a:prstGeom>
          <a:noFill/>
          <a:ln w="19050" cap="flat" cmpd="sng">
            <a:solidFill>
              <a:srgbClr val="595959"/>
            </a:solidFill>
            <a:prstDash val="solid"/>
            <a:round/>
            <a:headEnd type="none" w="med" len="med"/>
            <a:tailEnd type="triangle" w="med" len="med"/>
          </a:ln>
        </p:spPr>
      </p:cxnSp>
      <p:sp>
        <p:nvSpPr>
          <p:cNvPr id="542" name="Shape 542"/>
          <p:cNvSpPr txBox="1"/>
          <p:nvPr/>
        </p:nvSpPr>
        <p:spPr>
          <a:xfrm>
            <a:off x="125825" y="3855902"/>
            <a:ext cx="6165300" cy="15942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600" kern="0">
                <a:solidFill>
                  <a:srgbClr val="000000"/>
                </a:solidFill>
                <a:latin typeface="Arial"/>
                <a:cs typeface="Arial"/>
                <a:sym typeface="Arial"/>
              </a:rPr>
              <a:t>Choose an image and a layer in a CNN; repeat:</a:t>
            </a:r>
            <a:endParaRPr sz="1600" kern="0">
              <a:solidFill>
                <a:srgbClr val="000000"/>
              </a:solidFill>
              <a:latin typeface="Arial"/>
              <a:cs typeface="Arial"/>
              <a:sym typeface="Arial"/>
            </a:endParaRPr>
          </a:p>
          <a:p>
            <a:pPr marL="457200" indent="-330200" algn="l" eaLnBrk="1" fontAlgn="auto" hangingPunct="1">
              <a:spcBef>
                <a:spcPts val="0"/>
              </a:spcBef>
              <a:spcAft>
                <a:spcPts val="0"/>
              </a:spcAft>
              <a:buClr>
                <a:srgbClr val="000000"/>
              </a:buClr>
              <a:buSzPts val="1600"/>
              <a:buFont typeface="Arial"/>
              <a:buAutoNum type="arabicPeriod"/>
            </a:pPr>
            <a:r>
              <a:rPr lang="en" sz="1600" kern="0">
                <a:solidFill>
                  <a:srgbClr val="000000"/>
                </a:solidFill>
                <a:latin typeface="Arial"/>
                <a:cs typeface="Arial"/>
                <a:sym typeface="Arial"/>
              </a:rPr>
              <a:t>Forward: compute activations at chosen layer</a:t>
            </a:r>
            <a:endParaRPr sz="1600" kern="0">
              <a:solidFill>
                <a:srgbClr val="000000"/>
              </a:solidFill>
              <a:latin typeface="Arial"/>
              <a:cs typeface="Arial"/>
              <a:sym typeface="Arial"/>
            </a:endParaRPr>
          </a:p>
          <a:p>
            <a:pPr marL="457200" indent="-330200" algn="l" eaLnBrk="1" fontAlgn="auto" hangingPunct="1">
              <a:spcBef>
                <a:spcPts val="0"/>
              </a:spcBef>
              <a:spcAft>
                <a:spcPts val="0"/>
              </a:spcAft>
              <a:buClr>
                <a:srgbClr val="000000"/>
              </a:buClr>
              <a:buSzPts val="1600"/>
              <a:buFont typeface="Arial"/>
              <a:buAutoNum type="arabicPeriod"/>
            </a:pPr>
            <a:r>
              <a:rPr lang="en" sz="1600" kern="0">
                <a:solidFill>
                  <a:srgbClr val="000000"/>
                </a:solidFill>
                <a:latin typeface="Arial"/>
                <a:cs typeface="Arial"/>
                <a:sym typeface="Arial"/>
              </a:rPr>
              <a:t>Set gradient of chosen layer </a:t>
            </a:r>
            <a:r>
              <a:rPr lang="en" sz="1600" i="1" kern="0">
                <a:solidFill>
                  <a:srgbClr val="000000"/>
                </a:solidFill>
                <a:latin typeface="Arial"/>
                <a:cs typeface="Arial"/>
                <a:sym typeface="Arial"/>
              </a:rPr>
              <a:t>equal to its activation</a:t>
            </a:r>
            <a:endParaRPr sz="1600" kern="0">
              <a:solidFill>
                <a:srgbClr val="000000"/>
              </a:solidFill>
              <a:latin typeface="Arial"/>
              <a:cs typeface="Arial"/>
              <a:sym typeface="Arial"/>
            </a:endParaRPr>
          </a:p>
          <a:p>
            <a:pPr marL="457200" indent="-330200" algn="l" eaLnBrk="1" fontAlgn="auto" hangingPunct="1">
              <a:spcBef>
                <a:spcPts val="0"/>
              </a:spcBef>
              <a:spcAft>
                <a:spcPts val="0"/>
              </a:spcAft>
              <a:buClr>
                <a:srgbClr val="000000"/>
              </a:buClr>
              <a:buSzPts val="1600"/>
              <a:buFont typeface="Arial"/>
              <a:buAutoNum type="arabicPeriod"/>
            </a:pPr>
            <a:r>
              <a:rPr lang="en" sz="1600" kern="0">
                <a:solidFill>
                  <a:srgbClr val="000000"/>
                </a:solidFill>
                <a:latin typeface="Arial"/>
                <a:cs typeface="Arial"/>
                <a:sym typeface="Arial"/>
              </a:rPr>
              <a:t>Backward: Compute gradient on image</a:t>
            </a:r>
            <a:endParaRPr sz="1600" kern="0">
              <a:solidFill>
                <a:srgbClr val="000000"/>
              </a:solidFill>
              <a:latin typeface="Arial"/>
              <a:cs typeface="Arial"/>
              <a:sym typeface="Arial"/>
            </a:endParaRPr>
          </a:p>
          <a:p>
            <a:pPr marL="457200" indent="-330200" algn="l" eaLnBrk="1" fontAlgn="auto" hangingPunct="1">
              <a:spcBef>
                <a:spcPts val="0"/>
              </a:spcBef>
              <a:spcAft>
                <a:spcPts val="0"/>
              </a:spcAft>
              <a:buClr>
                <a:srgbClr val="000000"/>
              </a:buClr>
              <a:buSzPts val="1600"/>
              <a:buFont typeface="Arial"/>
              <a:buAutoNum type="arabicPeriod"/>
            </a:pPr>
            <a:r>
              <a:rPr lang="en" sz="1600" kern="0">
                <a:solidFill>
                  <a:srgbClr val="000000"/>
                </a:solidFill>
                <a:latin typeface="Arial"/>
                <a:cs typeface="Arial"/>
                <a:sym typeface="Arial"/>
              </a:rPr>
              <a:t>Update image</a:t>
            </a:r>
            <a:endParaRPr sz="1600" kern="0">
              <a:solidFill>
                <a:srgbClr val="000000"/>
              </a:solidFill>
              <a:latin typeface="Arial"/>
              <a:cs typeface="Arial"/>
              <a:sym typeface="Arial"/>
            </a:endParaRPr>
          </a:p>
          <a:p>
            <a:pPr algn="l" eaLnBrk="1" fontAlgn="auto" hangingPunct="1">
              <a:spcBef>
                <a:spcPts val="0"/>
              </a:spcBef>
              <a:spcAft>
                <a:spcPts val="0"/>
              </a:spcAft>
              <a:buClr>
                <a:srgbClr val="000000"/>
              </a:buClr>
            </a:pPr>
            <a:endParaRPr sz="1600" kern="0">
              <a:solidFill>
                <a:srgbClr val="000000"/>
              </a:solidFill>
              <a:latin typeface="Arial"/>
              <a:cs typeface="Arial"/>
              <a:sym typeface="Arial"/>
            </a:endParaRPr>
          </a:p>
        </p:txBody>
      </p:sp>
      <p:pic>
        <p:nvPicPr>
          <p:cNvPr id="543" name="Shape 543"/>
          <p:cNvPicPr preferRelativeResize="0"/>
          <p:nvPr/>
        </p:nvPicPr>
        <p:blipFill rotWithShape="1">
          <a:blip r:embed="rId4">
            <a:alphaModFix/>
          </a:blip>
          <a:srcRect r="47654"/>
          <a:stretch/>
        </p:blipFill>
        <p:spPr>
          <a:xfrm>
            <a:off x="5293314" y="2520401"/>
            <a:ext cx="2094999" cy="1338675"/>
          </a:xfrm>
          <a:prstGeom prst="rect">
            <a:avLst/>
          </a:prstGeom>
          <a:noFill/>
          <a:ln>
            <a:noFill/>
          </a:ln>
        </p:spPr>
      </p:pic>
      <p:sp>
        <p:nvSpPr>
          <p:cNvPr id="544" name="Shape 544"/>
          <p:cNvSpPr txBox="1"/>
          <p:nvPr/>
        </p:nvSpPr>
        <p:spPr>
          <a:xfrm>
            <a:off x="6092900" y="5145375"/>
            <a:ext cx="3007800" cy="3510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700" kern="0">
                <a:solidFill>
                  <a:srgbClr val="000000"/>
                </a:solidFill>
                <a:latin typeface="Arial"/>
                <a:cs typeface="Arial"/>
                <a:sym typeface="Arial"/>
              </a:rPr>
              <a:t>Mordvintsev, Olah, and Tyka, “Inceptionism: Going Deeper into Neural Networks”, </a:t>
            </a:r>
            <a:r>
              <a:rPr lang="en" sz="700" u="sng" kern="0">
                <a:solidFill>
                  <a:srgbClr val="1155CC"/>
                </a:solidFill>
                <a:latin typeface="Arial"/>
                <a:cs typeface="Arial"/>
                <a:sym typeface="Arial"/>
                <a:hlinkClick r:id="rId5"/>
              </a:rPr>
              <a:t>Google Research Blog</a:t>
            </a:r>
            <a:r>
              <a:rPr lang="en" sz="700" kern="0">
                <a:solidFill>
                  <a:srgbClr val="000000"/>
                </a:solidFill>
                <a:latin typeface="Arial"/>
                <a:cs typeface="Arial"/>
                <a:sym typeface="Arial"/>
              </a:rPr>
              <a:t>. Images are licensed under </a:t>
            </a:r>
            <a:r>
              <a:rPr lang="en" sz="700" u="sng" kern="0">
                <a:solidFill>
                  <a:srgbClr val="1155CC"/>
                </a:solidFill>
                <a:latin typeface="Arial"/>
                <a:cs typeface="Arial"/>
                <a:sym typeface="Arial"/>
                <a:hlinkClick r:id="rId6"/>
              </a:rPr>
              <a:t>CC-BY 4.0</a:t>
            </a:r>
            <a:endParaRPr sz="700" kern="0">
              <a:solidFill>
                <a:srgbClr val="000000"/>
              </a:solidFill>
              <a:latin typeface="Arial"/>
              <a:cs typeface="Arial"/>
              <a:sym typeface="Arial"/>
            </a:endParaRPr>
          </a:p>
        </p:txBody>
      </p:sp>
      <p:sp>
        <p:nvSpPr>
          <p:cNvPr id="15" name="Slide Number Placeholder 4">
            <a:extLst>
              <a:ext uri="{FF2B5EF4-FFF2-40B4-BE49-F238E27FC236}">
                <a16:creationId xmlns:a16="http://schemas.microsoft.com/office/drawing/2014/main" id="{BDABF8D0-E678-B447-B646-AC3CDFE64D56}"/>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8146914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51" name="Shape 551"/>
          <p:cNvSpPr txBox="1"/>
          <p:nvPr/>
        </p:nvSpPr>
        <p:spPr>
          <a:xfrm>
            <a:off x="311700" y="228600"/>
            <a:ext cx="8520600" cy="5727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800" kern="0">
                <a:solidFill>
                  <a:srgbClr val="000000"/>
                </a:solidFill>
                <a:latin typeface="Arial"/>
                <a:cs typeface="Arial"/>
                <a:sym typeface="Arial"/>
              </a:rPr>
              <a:t>DeepDream: Amplify existing features</a:t>
            </a:r>
            <a:endParaRPr sz="2800" kern="0">
              <a:solidFill>
                <a:srgbClr val="000000"/>
              </a:solidFill>
              <a:latin typeface="Arial"/>
              <a:cs typeface="Arial"/>
              <a:sym typeface="Arial"/>
            </a:endParaRPr>
          </a:p>
        </p:txBody>
      </p:sp>
      <p:sp>
        <p:nvSpPr>
          <p:cNvPr id="552" name="Shape 552"/>
          <p:cNvSpPr txBox="1"/>
          <p:nvPr/>
        </p:nvSpPr>
        <p:spPr>
          <a:xfrm>
            <a:off x="683675" y="1404750"/>
            <a:ext cx="7750500" cy="10071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800" kern="0">
                <a:solidFill>
                  <a:srgbClr val="000000"/>
                </a:solidFill>
                <a:latin typeface="Arial"/>
                <a:cs typeface="Arial"/>
                <a:sym typeface="Arial"/>
              </a:rPr>
              <a:t>Rather than synthesizing an image to maximize a specific neuron, instead try to </a:t>
            </a:r>
            <a:r>
              <a:rPr lang="en" sz="1800" b="1" kern="0">
                <a:solidFill>
                  <a:srgbClr val="000000"/>
                </a:solidFill>
                <a:latin typeface="Arial"/>
                <a:cs typeface="Arial"/>
                <a:sym typeface="Arial"/>
              </a:rPr>
              <a:t>amplify</a:t>
            </a:r>
            <a:r>
              <a:rPr lang="en" sz="1800" kern="0">
                <a:solidFill>
                  <a:srgbClr val="000000"/>
                </a:solidFill>
                <a:latin typeface="Arial"/>
                <a:cs typeface="Arial"/>
                <a:sym typeface="Arial"/>
              </a:rPr>
              <a:t> the neuron activations at some layer in the network</a:t>
            </a:r>
            <a:endParaRPr sz="1800" kern="0">
              <a:solidFill>
                <a:srgbClr val="000000"/>
              </a:solidFill>
              <a:latin typeface="Arial"/>
              <a:cs typeface="Arial"/>
              <a:sym typeface="Arial"/>
            </a:endParaRPr>
          </a:p>
          <a:p>
            <a:pPr algn="l" eaLnBrk="1" fontAlgn="auto" hangingPunct="1">
              <a:spcBef>
                <a:spcPts val="0"/>
              </a:spcBef>
              <a:spcAft>
                <a:spcPts val="0"/>
              </a:spcAft>
              <a:buClr>
                <a:srgbClr val="000000"/>
              </a:buClr>
            </a:pPr>
            <a:endParaRPr sz="1800" kern="0">
              <a:solidFill>
                <a:srgbClr val="000000"/>
              </a:solidFill>
              <a:latin typeface="Arial"/>
              <a:cs typeface="Arial"/>
              <a:sym typeface="Arial"/>
            </a:endParaRPr>
          </a:p>
        </p:txBody>
      </p:sp>
      <p:pic>
        <p:nvPicPr>
          <p:cNvPr id="553" name="Shape 553"/>
          <p:cNvPicPr preferRelativeResize="0"/>
          <p:nvPr/>
        </p:nvPicPr>
        <p:blipFill>
          <a:blip r:embed="rId3">
            <a:alphaModFix/>
          </a:blip>
          <a:stretch>
            <a:fillRect/>
          </a:stretch>
        </p:blipFill>
        <p:spPr>
          <a:xfrm>
            <a:off x="1121910" y="2169605"/>
            <a:ext cx="3083300" cy="1731349"/>
          </a:xfrm>
          <a:prstGeom prst="rect">
            <a:avLst/>
          </a:prstGeom>
          <a:noFill/>
          <a:ln>
            <a:noFill/>
          </a:ln>
        </p:spPr>
      </p:pic>
      <p:cxnSp>
        <p:nvCxnSpPr>
          <p:cNvPr id="554" name="Shape 554"/>
          <p:cNvCxnSpPr/>
          <p:nvPr/>
        </p:nvCxnSpPr>
        <p:spPr>
          <a:xfrm>
            <a:off x="4402573" y="3125396"/>
            <a:ext cx="861600" cy="0"/>
          </a:xfrm>
          <a:prstGeom prst="straightConnector1">
            <a:avLst/>
          </a:prstGeom>
          <a:noFill/>
          <a:ln w="19050" cap="flat" cmpd="sng">
            <a:solidFill>
              <a:srgbClr val="666666"/>
            </a:solidFill>
            <a:prstDash val="solid"/>
            <a:round/>
            <a:headEnd type="none" w="med" len="med"/>
            <a:tailEnd type="triangle" w="med" len="med"/>
          </a:ln>
        </p:spPr>
      </p:cxnSp>
      <p:cxnSp>
        <p:nvCxnSpPr>
          <p:cNvPr id="555" name="Shape 555"/>
          <p:cNvCxnSpPr/>
          <p:nvPr/>
        </p:nvCxnSpPr>
        <p:spPr>
          <a:xfrm rot="10800000">
            <a:off x="4422363" y="3315555"/>
            <a:ext cx="822000" cy="0"/>
          </a:xfrm>
          <a:prstGeom prst="straightConnector1">
            <a:avLst/>
          </a:prstGeom>
          <a:noFill/>
          <a:ln w="19050" cap="flat" cmpd="sng">
            <a:solidFill>
              <a:srgbClr val="FF0000"/>
            </a:solidFill>
            <a:prstDash val="solid"/>
            <a:round/>
            <a:headEnd type="none" w="med" len="med"/>
            <a:tailEnd type="triangle" w="med" len="med"/>
          </a:ln>
        </p:spPr>
      </p:cxnSp>
      <p:sp>
        <p:nvSpPr>
          <p:cNvPr id="556" name="Shape 556"/>
          <p:cNvSpPr/>
          <p:nvPr/>
        </p:nvSpPr>
        <p:spPr>
          <a:xfrm>
            <a:off x="7557350" y="3012230"/>
            <a:ext cx="78900" cy="78900"/>
          </a:xfrm>
          <a:prstGeom prst="rect">
            <a:avLst/>
          </a:prstGeom>
          <a:no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557" name="Shape 557"/>
          <p:cNvSpPr/>
          <p:nvPr/>
        </p:nvSpPr>
        <p:spPr>
          <a:xfrm>
            <a:off x="7557350" y="3296730"/>
            <a:ext cx="78900" cy="78900"/>
          </a:xfrm>
          <a:prstGeom prst="rect">
            <a:avLst/>
          </a:prstGeom>
          <a:no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cxnSp>
        <p:nvCxnSpPr>
          <p:cNvPr id="558" name="Shape 558"/>
          <p:cNvCxnSpPr>
            <a:stCxn id="556" idx="3"/>
            <a:endCxn id="557" idx="3"/>
          </p:cNvCxnSpPr>
          <p:nvPr/>
        </p:nvCxnSpPr>
        <p:spPr>
          <a:xfrm>
            <a:off x="7636250" y="3051680"/>
            <a:ext cx="600" cy="284400"/>
          </a:xfrm>
          <a:prstGeom prst="curvedConnector3">
            <a:avLst>
              <a:gd name="adj1" fmla="val 39687500"/>
            </a:avLst>
          </a:prstGeom>
          <a:noFill/>
          <a:ln w="19050" cap="flat" cmpd="sng">
            <a:solidFill>
              <a:srgbClr val="595959"/>
            </a:solidFill>
            <a:prstDash val="solid"/>
            <a:round/>
            <a:headEnd type="none" w="med" len="med"/>
            <a:tailEnd type="triangle" w="med" len="med"/>
          </a:ln>
        </p:spPr>
      </p:cxnSp>
      <p:sp>
        <p:nvSpPr>
          <p:cNvPr id="559" name="Shape 559"/>
          <p:cNvSpPr txBox="1"/>
          <p:nvPr/>
        </p:nvSpPr>
        <p:spPr>
          <a:xfrm>
            <a:off x="6175925" y="4019113"/>
            <a:ext cx="2946600" cy="8625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800" kern="0">
                <a:solidFill>
                  <a:srgbClr val="000000"/>
                </a:solidFill>
                <a:latin typeface="Arial"/>
                <a:cs typeface="Arial"/>
                <a:sym typeface="Arial"/>
              </a:rPr>
              <a:t>Equivalent to:</a:t>
            </a:r>
            <a:endParaRPr sz="2400" kern="0">
              <a:solidFill>
                <a:srgbClr val="000000"/>
              </a:solidFill>
              <a:latin typeface="Droid Serif"/>
              <a:ea typeface="Droid Serif"/>
              <a:cs typeface="Droid Serif"/>
              <a:sym typeface="Droid Serif"/>
            </a:endParaRPr>
          </a:p>
          <a:p>
            <a:pPr algn="l" eaLnBrk="1" fontAlgn="auto" hangingPunct="1">
              <a:spcBef>
                <a:spcPts val="0"/>
              </a:spcBef>
              <a:spcAft>
                <a:spcPts val="0"/>
              </a:spcAft>
              <a:buClr>
                <a:srgbClr val="000000"/>
              </a:buClr>
            </a:pPr>
            <a:r>
              <a:rPr lang="en" sz="2200" kern="0">
                <a:solidFill>
                  <a:srgbClr val="000000"/>
                </a:solidFill>
                <a:latin typeface="Droid Serif"/>
                <a:ea typeface="Droid Serif"/>
                <a:cs typeface="Droid Serif"/>
                <a:sym typeface="Droid Serif"/>
              </a:rPr>
              <a:t>I* = arg max</a:t>
            </a:r>
            <a:r>
              <a:rPr lang="en" sz="2200" kern="0" baseline="-25000">
                <a:solidFill>
                  <a:srgbClr val="000000"/>
                </a:solidFill>
                <a:latin typeface="Droid Serif"/>
                <a:ea typeface="Droid Serif"/>
                <a:cs typeface="Droid Serif"/>
                <a:sym typeface="Droid Serif"/>
              </a:rPr>
              <a:t>I</a:t>
            </a:r>
            <a:r>
              <a:rPr lang="en" sz="2200" kern="0">
                <a:solidFill>
                  <a:srgbClr val="000000"/>
                </a:solidFill>
                <a:latin typeface="Droid Serif"/>
                <a:ea typeface="Droid Serif"/>
                <a:cs typeface="Droid Serif"/>
                <a:sym typeface="Droid Serif"/>
              </a:rPr>
              <a:t> ∑</a:t>
            </a:r>
            <a:r>
              <a:rPr lang="en" sz="2200" kern="0" baseline="-25000">
                <a:solidFill>
                  <a:srgbClr val="000000"/>
                </a:solidFill>
                <a:latin typeface="Droid Serif"/>
                <a:ea typeface="Droid Serif"/>
                <a:cs typeface="Droid Serif"/>
                <a:sym typeface="Droid Serif"/>
              </a:rPr>
              <a:t>i</a:t>
            </a:r>
            <a:r>
              <a:rPr lang="en" sz="2200" kern="0">
                <a:solidFill>
                  <a:srgbClr val="000000"/>
                </a:solidFill>
                <a:latin typeface="Droid Serif"/>
                <a:ea typeface="Droid Serif"/>
                <a:cs typeface="Droid Serif"/>
                <a:sym typeface="Droid Serif"/>
              </a:rPr>
              <a:t> f</a:t>
            </a:r>
            <a:r>
              <a:rPr lang="en" sz="2200" kern="0" baseline="-25000">
                <a:solidFill>
                  <a:srgbClr val="000000"/>
                </a:solidFill>
                <a:latin typeface="Droid Serif"/>
                <a:ea typeface="Droid Serif"/>
                <a:cs typeface="Droid Serif"/>
                <a:sym typeface="Droid Serif"/>
              </a:rPr>
              <a:t>i</a:t>
            </a:r>
            <a:r>
              <a:rPr lang="en" sz="2200" kern="0">
                <a:solidFill>
                  <a:srgbClr val="000000"/>
                </a:solidFill>
                <a:latin typeface="Droid Serif"/>
                <a:ea typeface="Droid Serif"/>
                <a:cs typeface="Droid Serif"/>
                <a:sym typeface="Droid Serif"/>
              </a:rPr>
              <a:t>(I)</a:t>
            </a:r>
            <a:r>
              <a:rPr lang="en" sz="2200" kern="0" baseline="30000">
                <a:solidFill>
                  <a:srgbClr val="000000"/>
                </a:solidFill>
                <a:latin typeface="Droid Serif"/>
                <a:ea typeface="Droid Serif"/>
                <a:cs typeface="Droid Serif"/>
                <a:sym typeface="Droid Serif"/>
              </a:rPr>
              <a:t>2</a:t>
            </a:r>
            <a:endParaRPr sz="2200" kern="0" baseline="30000">
              <a:solidFill>
                <a:srgbClr val="000000"/>
              </a:solidFill>
              <a:latin typeface="Droid Serif"/>
              <a:ea typeface="Droid Serif"/>
              <a:cs typeface="Droid Serif"/>
              <a:sym typeface="Droid Serif"/>
            </a:endParaRPr>
          </a:p>
        </p:txBody>
      </p:sp>
      <p:cxnSp>
        <p:nvCxnSpPr>
          <p:cNvPr id="560" name="Shape 560"/>
          <p:cNvCxnSpPr>
            <a:endCxn id="561" idx="3"/>
          </p:cNvCxnSpPr>
          <p:nvPr/>
        </p:nvCxnSpPr>
        <p:spPr>
          <a:xfrm flipH="1">
            <a:off x="5293325" y="4621800"/>
            <a:ext cx="872700" cy="31200"/>
          </a:xfrm>
          <a:prstGeom prst="straightConnector1">
            <a:avLst/>
          </a:prstGeom>
          <a:noFill/>
          <a:ln w="19050" cap="flat" cmpd="sng">
            <a:solidFill>
              <a:srgbClr val="666666"/>
            </a:solidFill>
            <a:prstDash val="solid"/>
            <a:round/>
            <a:headEnd type="none" w="med" len="med"/>
            <a:tailEnd type="triangle" w="med" len="med"/>
          </a:ln>
        </p:spPr>
      </p:cxnSp>
      <p:pic>
        <p:nvPicPr>
          <p:cNvPr id="562" name="Shape 562"/>
          <p:cNvPicPr preferRelativeResize="0"/>
          <p:nvPr/>
        </p:nvPicPr>
        <p:blipFill rotWithShape="1">
          <a:blip r:embed="rId4">
            <a:alphaModFix/>
          </a:blip>
          <a:srcRect r="47654"/>
          <a:stretch/>
        </p:blipFill>
        <p:spPr>
          <a:xfrm>
            <a:off x="5293314" y="2520401"/>
            <a:ext cx="2094999" cy="1338675"/>
          </a:xfrm>
          <a:prstGeom prst="rect">
            <a:avLst/>
          </a:prstGeom>
          <a:noFill/>
          <a:ln>
            <a:noFill/>
          </a:ln>
        </p:spPr>
      </p:pic>
      <p:sp>
        <p:nvSpPr>
          <p:cNvPr id="563" name="Shape 563"/>
          <p:cNvSpPr txBox="1"/>
          <p:nvPr/>
        </p:nvSpPr>
        <p:spPr>
          <a:xfrm>
            <a:off x="6092900" y="5145375"/>
            <a:ext cx="3007800" cy="3510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700" kern="0">
                <a:solidFill>
                  <a:srgbClr val="000000"/>
                </a:solidFill>
                <a:latin typeface="Arial"/>
                <a:cs typeface="Arial"/>
                <a:sym typeface="Arial"/>
              </a:rPr>
              <a:t>Mordvintsev, Olah, and Tyka, “Inceptionism: Going Deeper into Neural Networks”, </a:t>
            </a:r>
            <a:r>
              <a:rPr lang="en" sz="700" u="sng" kern="0">
                <a:solidFill>
                  <a:srgbClr val="1155CC"/>
                </a:solidFill>
                <a:latin typeface="Arial"/>
                <a:cs typeface="Arial"/>
                <a:sym typeface="Arial"/>
                <a:hlinkClick r:id="rId5"/>
              </a:rPr>
              <a:t>Google Research Blog</a:t>
            </a:r>
            <a:r>
              <a:rPr lang="en" sz="700" kern="0">
                <a:solidFill>
                  <a:srgbClr val="000000"/>
                </a:solidFill>
                <a:latin typeface="Arial"/>
                <a:cs typeface="Arial"/>
                <a:sym typeface="Arial"/>
              </a:rPr>
              <a:t>. Images are licensed under </a:t>
            </a:r>
            <a:r>
              <a:rPr lang="en" sz="700" u="sng" kern="0">
                <a:solidFill>
                  <a:srgbClr val="1155CC"/>
                </a:solidFill>
                <a:latin typeface="Arial"/>
                <a:cs typeface="Arial"/>
                <a:sym typeface="Arial"/>
                <a:hlinkClick r:id="rId6"/>
              </a:rPr>
              <a:t>CC-BY 4.0</a:t>
            </a:r>
            <a:endParaRPr sz="700" kern="0">
              <a:solidFill>
                <a:srgbClr val="000000"/>
              </a:solidFill>
              <a:latin typeface="Arial"/>
              <a:cs typeface="Arial"/>
              <a:sym typeface="Arial"/>
            </a:endParaRPr>
          </a:p>
        </p:txBody>
      </p:sp>
      <p:sp>
        <p:nvSpPr>
          <p:cNvPr id="561" name="Shape 561"/>
          <p:cNvSpPr txBox="1"/>
          <p:nvPr/>
        </p:nvSpPr>
        <p:spPr>
          <a:xfrm>
            <a:off x="125825" y="3855900"/>
            <a:ext cx="5167500" cy="15942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600" kern="0">
                <a:solidFill>
                  <a:srgbClr val="000000"/>
                </a:solidFill>
                <a:latin typeface="Arial"/>
                <a:cs typeface="Arial"/>
                <a:sym typeface="Arial"/>
              </a:rPr>
              <a:t>Choose an image and a layer in a CNN; repeat:</a:t>
            </a:r>
            <a:endParaRPr sz="1600" kern="0">
              <a:solidFill>
                <a:srgbClr val="000000"/>
              </a:solidFill>
              <a:latin typeface="Arial"/>
              <a:cs typeface="Arial"/>
              <a:sym typeface="Arial"/>
            </a:endParaRPr>
          </a:p>
          <a:p>
            <a:pPr marL="457200" indent="-330200" algn="l" eaLnBrk="1" fontAlgn="auto" hangingPunct="1">
              <a:spcBef>
                <a:spcPts val="0"/>
              </a:spcBef>
              <a:spcAft>
                <a:spcPts val="0"/>
              </a:spcAft>
              <a:buClr>
                <a:srgbClr val="000000"/>
              </a:buClr>
              <a:buSzPts val="1600"/>
              <a:buFont typeface="Arial"/>
              <a:buAutoNum type="arabicPeriod"/>
            </a:pPr>
            <a:r>
              <a:rPr lang="en" sz="1600" kern="0">
                <a:solidFill>
                  <a:srgbClr val="000000"/>
                </a:solidFill>
                <a:latin typeface="Arial"/>
                <a:cs typeface="Arial"/>
                <a:sym typeface="Arial"/>
              </a:rPr>
              <a:t>Forward: compute activations at chosen layer</a:t>
            </a:r>
            <a:endParaRPr sz="1600" kern="0">
              <a:solidFill>
                <a:srgbClr val="000000"/>
              </a:solidFill>
              <a:latin typeface="Arial"/>
              <a:cs typeface="Arial"/>
              <a:sym typeface="Arial"/>
            </a:endParaRPr>
          </a:p>
          <a:p>
            <a:pPr marL="457200" indent="-330200" algn="l" eaLnBrk="1" fontAlgn="auto" hangingPunct="1">
              <a:spcBef>
                <a:spcPts val="0"/>
              </a:spcBef>
              <a:spcAft>
                <a:spcPts val="0"/>
              </a:spcAft>
              <a:buClr>
                <a:srgbClr val="000000"/>
              </a:buClr>
              <a:buSzPts val="1600"/>
              <a:buFont typeface="Arial"/>
              <a:buAutoNum type="arabicPeriod"/>
            </a:pPr>
            <a:r>
              <a:rPr lang="en" sz="1600" kern="0">
                <a:solidFill>
                  <a:srgbClr val="000000"/>
                </a:solidFill>
                <a:latin typeface="Arial"/>
                <a:cs typeface="Arial"/>
                <a:sym typeface="Arial"/>
              </a:rPr>
              <a:t>Set gradient of chosen layer </a:t>
            </a:r>
            <a:r>
              <a:rPr lang="en" sz="1600" i="1" kern="0">
                <a:solidFill>
                  <a:srgbClr val="000000"/>
                </a:solidFill>
                <a:latin typeface="Arial"/>
                <a:cs typeface="Arial"/>
                <a:sym typeface="Arial"/>
              </a:rPr>
              <a:t>equal to its activation</a:t>
            </a:r>
            <a:endParaRPr sz="1600" kern="0">
              <a:solidFill>
                <a:srgbClr val="000000"/>
              </a:solidFill>
              <a:latin typeface="Arial"/>
              <a:cs typeface="Arial"/>
              <a:sym typeface="Arial"/>
            </a:endParaRPr>
          </a:p>
          <a:p>
            <a:pPr marL="457200" indent="-330200" algn="l" eaLnBrk="1" fontAlgn="auto" hangingPunct="1">
              <a:spcBef>
                <a:spcPts val="0"/>
              </a:spcBef>
              <a:spcAft>
                <a:spcPts val="0"/>
              </a:spcAft>
              <a:buClr>
                <a:srgbClr val="000000"/>
              </a:buClr>
              <a:buSzPts val="1600"/>
              <a:buFont typeface="Arial"/>
              <a:buAutoNum type="arabicPeriod"/>
            </a:pPr>
            <a:r>
              <a:rPr lang="en" sz="1600" kern="0">
                <a:solidFill>
                  <a:srgbClr val="000000"/>
                </a:solidFill>
                <a:latin typeface="Arial"/>
                <a:cs typeface="Arial"/>
                <a:sym typeface="Arial"/>
              </a:rPr>
              <a:t>Backward: Compute gradient on image</a:t>
            </a:r>
            <a:endParaRPr sz="1600" kern="0">
              <a:solidFill>
                <a:srgbClr val="000000"/>
              </a:solidFill>
              <a:latin typeface="Arial"/>
              <a:cs typeface="Arial"/>
              <a:sym typeface="Arial"/>
            </a:endParaRPr>
          </a:p>
          <a:p>
            <a:pPr marL="457200" indent="-330200" algn="l" eaLnBrk="1" fontAlgn="auto" hangingPunct="1">
              <a:spcBef>
                <a:spcPts val="0"/>
              </a:spcBef>
              <a:spcAft>
                <a:spcPts val="0"/>
              </a:spcAft>
              <a:buClr>
                <a:srgbClr val="000000"/>
              </a:buClr>
              <a:buSzPts val="1600"/>
              <a:buFont typeface="Arial"/>
              <a:buAutoNum type="arabicPeriod"/>
            </a:pPr>
            <a:r>
              <a:rPr lang="en" sz="1600" kern="0">
                <a:solidFill>
                  <a:srgbClr val="000000"/>
                </a:solidFill>
                <a:latin typeface="Arial"/>
                <a:cs typeface="Arial"/>
                <a:sym typeface="Arial"/>
              </a:rPr>
              <a:t>Update image</a:t>
            </a:r>
            <a:endParaRPr sz="1600" kern="0">
              <a:solidFill>
                <a:srgbClr val="000000"/>
              </a:solidFill>
              <a:latin typeface="Arial"/>
              <a:cs typeface="Arial"/>
              <a:sym typeface="Arial"/>
            </a:endParaRPr>
          </a:p>
          <a:p>
            <a:pPr algn="l" eaLnBrk="1" fontAlgn="auto" hangingPunct="1">
              <a:spcBef>
                <a:spcPts val="0"/>
              </a:spcBef>
              <a:spcAft>
                <a:spcPts val="0"/>
              </a:spcAft>
              <a:buClr>
                <a:srgbClr val="000000"/>
              </a:buClr>
            </a:pPr>
            <a:endParaRPr sz="1600" kern="0">
              <a:solidFill>
                <a:srgbClr val="000000"/>
              </a:solidFill>
              <a:latin typeface="Arial"/>
              <a:cs typeface="Arial"/>
              <a:sym typeface="Arial"/>
            </a:endParaRPr>
          </a:p>
        </p:txBody>
      </p:sp>
      <p:sp>
        <p:nvSpPr>
          <p:cNvPr id="17" name="Slide Number Placeholder 4">
            <a:extLst>
              <a:ext uri="{FF2B5EF4-FFF2-40B4-BE49-F238E27FC236}">
                <a16:creationId xmlns:a16="http://schemas.microsoft.com/office/drawing/2014/main" id="{6AD817BC-E063-594B-B7AE-25B7A5849BD6}"/>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9289246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pic>
        <p:nvPicPr>
          <p:cNvPr id="625" name="Shape 625"/>
          <p:cNvPicPr preferRelativeResize="0">
            <a:picLocks noChangeAspect="1"/>
          </p:cNvPicPr>
          <p:nvPr/>
        </p:nvPicPr>
        <p:blipFill>
          <a:blip r:embed="rId3">
            <a:alphaModFix/>
          </a:blip>
          <a:stretch>
            <a:fillRect/>
          </a:stretch>
        </p:blipFill>
        <p:spPr>
          <a:xfrm>
            <a:off x="1" y="595857"/>
            <a:ext cx="9144006" cy="5135888"/>
          </a:xfrm>
          <a:prstGeom prst="rect">
            <a:avLst/>
          </a:prstGeom>
          <a:noFill/>
          <a:ln>
            <a:noFill/>
          </a:ln>
        </p:spPr>
      </p:pic>
      <p:sp>
        <p:nvSpPr>
          <p:cNvPr id="627" name="Shape 627"/>
          <p:cNvSpPr txBox="1"/>
          <p:nvPr/>
        </p:nvSpPr>
        <p:spPr>
          <a:xfrm>
            <a:off x="7470300" y="5506500"/>
            <a:ext cx="1673700" cy="208500"/>
          </a:xfrm>
          <a:prstGeom prst="rect">
            <a:avLst/>
          </a:prstGeom>
          <a:solidFill>
            <a:srgbClr val="CCCCCC">
              <a:alpha val="40440"/>
            </a:srgbClr>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r>
              <a:rPr lang="en" sz="600" u="sng" kern="0" dirty="0">
                <a:solidFill>
                  <a:srgbClr val="1155CC"/>
                </a:solidFill>
                <a:latin typeface="Arial"/>
                <a:cs typeface="Arial"/>
                <a:sym typeface="Arial"/>
                <a:hlinkClick r:id="rId4"/>
              </a:rPr>
              <a:t>Sky image</a:t>
            </a:r>
            <a:r>
              <a:rPr lang="en" sz="600" kern="0" dirty="0">
                <a:solidFill>
                  <a:srgbClr val="000000"/>
                </a:solidFill>
                <a:latin typeface="Arial"/>
                <a:cs typeface="Arial"/>
                <a:sym typeface="Arial"/>
              </a:rPr>
              <a:t> is licensed under </a:t>
            </a:r>
            <a:r>
              <a:rPr lang="en" sz="600" u="sng" kern="0" dirty="0">
                <a:solidFill>
                  <a:srgbClr val="1155CC"/>
                </a:solidFill>
                <a:latin typeface="Arial"/>
                <a:cs typeface="Arial"/>
                <a:sym typeface="Arial"/>
                <a:hlinkClick r:id="rId5"/>
              </a:rPr>
              <a:t>CC-BY SA 3.0</a:t>
            </a:r>
            <a:endParaRPr sz="600" kern="0" dirty="0">
              <a:solidFill>
                <a:srgbClr val="000000"/>
              </a:solidFill>
              <a:latin typeface="Arial"/>
              <a:cs typeface="Arial"/>
              <a:sym typeface="Arial"/>
            </a:endParaRPr>
          </a:p>
        </p:txBody>
      </p:sp>
      <p:sp>
        <p:nvSpPr>
          <p:cNvPr id="5" name="Slide Number Placeholder 4">
            <a:extLst>
              <a:ext uri="{FF2B5EF4-FFF2-40B4-BE49-F238E27FC236}">
                <a16:creationId xmlns:a16="http://schemas.microsoft.com/office/drawing/2014/main" id="{6713CACC-754F-2542-9CD1-A5C2910EEFBB}"/>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8378329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633" name="Shape 633"/>
          <p:cNvPicPr preferRelativeResize="0">
            <a:picLocks noChangeAspect="1"/>
          </p:cNvPicPr>
          <p:nvPr/>
        </p:nvPicPr>
        <p:blipFill>
          <a:blip r:embed="rId3">
            <a:alphaModFix/>
          </a:blip>
          <a:stretch>
            <a:fillRect/>
          </a:stretch>
        </p:blipFill>
        <p:spPr>
          <a:xfrm>
            <a:off x="0" y="594395"/>
            <a:ext cx="9144010" cy="5138810"/>
          </a:xfrm>
          <a:prstGeom prst="rect">
            <a:avLst/>
          </a:prstGeom>
          <a:noFill/>
          <a:ln>
            <a:noFill/>
          </a:ln>
        </p:spPr>
      </p:pic>
      <p:sp>
        <p:nvSpPr>
          <p:cNvPr id="634" name="Shape 634"/>
          <p:cNvSpPr txBox="1"/>
          <p:nvPr/>
        </p:nvSpPr>
        <p:spPr>
          <a:xfrm>
            <a:off x="7651500" y="5506500"/>
            <a:ext cx="1492500" cy="208500"/>
          </a:xfrm>
          <a:prstGeom prst="rect">
            <a:avLst/>
          </a:prstGeom>
          <a:solidFill>
            <a:srgbClr val="CCCCCC">
              <a:alpha val="5439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r>
              <a:rPr lang="en" sz="600" u="sng" kern="0" dirty="0">
                <a:solidFill>
                  <a:srgbClr val="1155CC"/>
                </a:solidFill>
                <a:latin typeface="Arial"/>
                <a:cs typeface="Arial"/>
                <a:sym typeface="Arial"/>
                <a:hlinkClick r:id="rId4"/>
              </a:rPr>
              <a:t>Image</a:t>
            </a:r>
            <a:r>
              <a:rPr lang="en" sz="600" kern="0" dirty="0">
                <a:solidFill>
                  <a:srgbClr val="000000"/>
                </a:solidFill>
                <a:latin typeface="Arial"/>
                <a:cs typeface="Arial"/>
                <a:sym typeface="Arial"/>
              </a:rPr>
              <a:t> is licensed under </a:t>
            </a:r>
            <a:r>
              <a:rPr lang="en" sz="600" u="sng" kern="0" dirty="0">
                <a:solidFill>
                  <a:srgbClr val="1155CC"/>
                </a:solidFill>
                <a:latin typeface="Arial"/>
                <a:cs typeface="Arial"/>
                <a:sym typeface="Arial"/>
                <a:hlinkClick r:id="rId5"/>
              </a:rPr>
              <a:t>CC-BY 4.0</a:t>
            </a:r>
            <a:endParaRPr sz="600" kern="0" dirty="0">
              <a:solidFill>
                <a:srgbClr val="000000"/>
              </a:solidFill>
              <a:latin typeface="Arial"/>
              <a:cs typeface="Arial"/>
              <a:sym typeface="Arial"/>
            </a:endParaRPr>
          </a:p>
        </p:txBody>
      </p:sp>
      <p:sp>
        <p:nvSpPr>
          <p:cNvPr id="5" name="Slide Number Placeholder 4">
            <a:extLst>
              <a:ext uri="{FF2B5EF4-FFF2-40B4-BE49-F238E27FC236}">
                <a16:creationId xmlns:a16="http://schemas.microsoft.com/office/drawing/2014/main" id="{AAA1CEF5-4E00-E742-84C9-F48CD58F7441}"/>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2747293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pic>
        <p:nvPicPr>
          <p:cNvPr id="640" name="Shape 640"/>
          <p:cNvPicPr preferRelativeResize="0">
            <a:picLocks noChangeAspect="1"/>
          </p:cNvPicPr>
          <p:nvPr/>
        </p:nvPicPr>
        <p:blipFill>
          <a:blip r:embed="rId3">
            <a:alphaModFix/>
          </a:blip>
          <a:stretch>
            <a:fillRect/>
          </a:stretch>
        </p:blipFill>
        <p:spPr>
          <a:xfrm>
            <a:off x="0" y="594395"/>
            <a:ext cx="9144010" cy="5138810"/>
          </a:xfrm>
          <a:prstGeom prst="rect">
            <a:avLst/>
          </a:prstGeom>
          <a:noFill/>
          <a:ln>
            <a:noFill/>
          </a:ln>
        </p:spPr>
      </p:pic>
      <p:sp>
        <p:nvSpPr>
          <p:cNvPr id="641" name="Shape 641"/>
          <p:cNvSpPr txBox="1"/>
          <p:nvPr/>
        </p:nvSpPr>
        <p:spPr>
          <a:xfrm>
            <a:off x="7651500" y="5506500"/>
            <a:ext cx="1492500" cy="208500"/>
          </a:xfrm>
          <a:prstGeom prst="rect">
            <a:avLst/>
          </a:prstGeom>
          <a:solidFill>
            <a:srgbClr val="CCCCCC">
              <a:alpha val="5439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r>
              <a:rPr lang="en" sz="600" u="sng" kern="0">
                <a:solidFill>
                  <a:srgbClr val="1155CC"/>
                </a:solidFill>
                <a:latin typeface="Arial"/>
                <a:cs typeface="Arial"/>
                <a:sym typeface="Arial"/>
                <a:hlinkClick r:id="rId4"/>
              </a:rPr>
              <a:t>Image</a:t>
            </a:r>
            <a:r>
              <a:rPr lang="en" sz="600" kern="0">
                <a:solidFill>
                  <a:srgbClr val="000000"/>
                </a:solidFill>
                <a:latin typeface="Arial"/>
                <a:cs typeface="Arial"/>
                <a:sym typeface="Arial"/>
              </a:rPr>
              <a:t> is licensed under </a:t>
            </a:r>
            <a:r>
              <a:rPr lang="en" sz="600" u="sng" kern="0">
                <a:solidFill>
                  <a:srgbClr val="1155CC"/>
                </a:solidFill>
                <a:latin typeface="Arial"/>
                <a:cs typeface="Arial"/>
                <a:sym typeface="Arial"/>
                <a:hlinkClick r:id="rId5"/>
              </a:rPr>
              <a:t>CC-BY 4.0</a:t>
            </a:r>
            <a:endParaRPr sz="600" kern="0">
              <a:solidFill>
                <a:srgbClr val="000000"/>
              </a:solidFill>
              <a:latin typeface="Arial"/>
              <a:cs typeface="Arial"/>
              <a:sym typeface="Arial"/>
            </a:endParaRPr>
          </a:p>
        </p:txBody>
      </p:sp>
      <p:grpSp>
        <p:nvGrpSpPr>
          <p:cNvPr id="642" name="Shape 642"/>
          <p:cNvGrpSpPr/>
          <p:nvPr/>
        </p:nvGrpSpPr>
        <p:grpSpPr>
          <a:xfrm>
            <a:off x="1538250" y="2303450"/>
            <a:ext cx="6271200" cy="1833900"/>
            <a:chOff x="1650000" y="880875"/>
            <a:chExt cx="6271200" cy="1833900"/>
          </a:xfrm>
        </p:grpSpPr>
        <p:sp>
          <p:nvSpPr>
            <p:cNvPr id="643" name="Shape 643"/>
            <p:cNvSpPr/>
            <p:nvPr/>
          </p:nvSpPr>
          <p:spPr>
            <a:xfrm>
              <a:off x="1650000" y="880875"/>
              <a:ext cx="6271200" cy="18339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pic>
          <p:nvPicPr>
            <p:cNvPr id="644" name="Shape 644"/>
            <p:cNvPicPr preferRelativeResize="0"/>
            <p:nvPr/>
          </p:nvPicPr>
          <p:blipFill>
            <a:blip r:embed="rId6">
              <a:alphaModFix/>
            </a:blip>
            <a:stretch>
              <a:fillRect/>
            </a:stretch>
          </p:blipFill>
          <p:spPr>
            <a:xfrm>
              <a:off x="1772750" y="993300"/>
              <a:ext cx="6022699" cy="1618425"/>
            </a:xfrm>
            <a:prstGeom prst="rect">
              <a:avLst/>
            </a:prstGeom>
            <a:noFill/>
            <a:ln>
              <a:noFill/>
            </a:ln>
          </p:spPr>
        </p:pic>
      </p:grpSp>
      <p:sp>
        <p:nvSpPr>
          <p:cNvPr id="8" name="Slide Number Placeholder 4">
            <a:extLst>
              <a:ext uri="{FF2B5EF4-FFF2-40B4-BE49-F238E27FC236}">
                <a16:creationId xmlns:a16="http://schemas.microsoft.com/office/drawing/2014/main" id="{93ED9E99-2BC4-2F46-B0A7-F000FF6C7437}"/>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5376871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1" name="Shape 671"/>
          <p:cNvSpPr txBox="1"/>
          <p:nvPr/>
        </p:nvSpPr>
        <p:spPr>
          <a:xfrm>
            <a:off x="311700" y="954275"/>
            <a:ext cx="8520600" cy="5727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800" kern="0">
                <a:solidFill>
                  <a:srgbClr val="000000"/>
                </a:solidFill>
                <a:latin typeface="Arial"/>
                <a:cs typeface="Arial"/>
                <a:sym typeface="Arial"/>
              </a:rPr>
              <a:t>Feature Inversion</a:t>
            </a:r>
            <a:endParaRPr sz="2800" kern="0">
              <a:solidFill>
                <a:srgbClr val="000000"/>
              </a:solidFill>
              <a:latin typeface="Arial"/>
              <a:cs typeface="Arial"/>
              <a:sym typeface="Arial"/>
            </a:endParaRPr>
          </a:p>
        </p:txBody>
      </p:sp>
      <p:sp>
        <p:nvSpPr>
          <p:cNvPr id="672" name="Shape 672"/>
          <p:cNvSpPr txBox="1"/>
          <p:nvPr/>
        </p:nvSpPr>
        <p:spPr>
          <a:xfrm>
            <a:off x="843125" y="1608250"/>
            <a:ext cx="6718500" cy="9399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800" kern="0">
                <a:solidFill>
                  <a:srgbClr val="000000"/>
                </a:solidFill>
                <a:latin typeface="Arial"/>
                <a:cs typeface="Arial"/>
                <a:sym typeface="Arial"/>
              </a:rPr>
              <a:t>Given a CNN feature vector for an image, find a new image that:</a:t>
            </a:r>
            <a:endParaRPr sz="1800" kern="0">
              <a:solidFill>
                <a:srgbClr val="000000"/>
              </a:solidFill>
              <a:latin typeface="Arial"/>
              <a:cs typeface="Arial"/>
              <a:sym typeface="Arial"/>
            </a:endParaRPr>
          </a:p>
          <a:p>
            <a:pPr marL="457200" indent="-342900" algn="l" eaLnBrk="1" fontAlgn="auto" hangingPunct="1">
              <a:spcBef>
                <a:spcPts val="0"/>
              </a:spcBef>
              <a:spcAft>
                <a:spcPts val="0"/>
              </a:spcAft>
              <a:buClr>
                <a:srgbClr val="000000"/>
              </a:buClr>
              <a:buSzPts val="1800"/>
              <a:buFont typeface="Arial"/>
              <a:buChar char="-"/>
            </a:pPr>
            <a:r>
              <a:rPr lang="en" sz="1800" kern="0">
                <a:solidFill>
                  <a:srgbClr val="000000"/>
                </a:solidFill>
                <a:latin typeface="Arial"/>
                <a:cs typeface="Arial"/>
                <a:sym typeface="Arial"/>
              </a:rPr>
              <a:t>Matches the given feature vector</a:t>
            </a:r>
            <a:endParaRPr sz="1800" kern="0">
              <a:solidFill>
                <a:srgbClr val="000000"/>
              </a:solidFill>
              <a:latin typeface="Arial"/>
              <a:cs typeface="Arial"/>
              <a:sym typeface="Arial"/>
            </a:endParaRPr>
          </a:p>
          <a:p>
            <a:pPr marL="457200" indent="-342900" algn="l" eaLnBrk="1" fontAlgn="auto" hangingPunct="1">
              <a:spcBef>
                <a:spcPts val="0"/>
              </a:spcBef>
              <a:spcAft>
                <a:spcPts val="0"/>
              </a:spcAft>
              <a:buClr>
                <a:srgbClr val="000000"/>
              </a:buClr>
              <a:buSzPts val="1800"/>
              <a:buFont typeface="Arial"/>
              <a:buChar char="-"/>
            </a:pPr>
            <a:r>
              <a:rPr lang="en" sz="1800" kern="0">
                <a:solidFill>
                  <a:srgbClr val="000000"/>
                </a:solidFill>
                <a:latin typeface="Arial"/>
                <a:cs typeface="Arial"/>
                <a:sym typeface="Arial"/>
              </a:rPr>
              <a:t>“looks natural” (image prior regularization) </a:t>
            </a:r>
            <a:endParaRPr sz="1800" kern="0" baseline="30000">
              <a:solidFill>
                <a:srgbClr val="000000"/>
              </a:solidFill>
              <a:latin typeface="Droid Serif"/>
              <a:ea typeface="Droid Serif"/>
              <a:cs typeface="Droid Serif"/>
              <a:sym typeface="Droid Serif"/>
            </a:endParaRPr>
          </a:p>
        </p:txBody>
      </p:sp>
      <p:pic>
        <p:nvPicPr>
          <p:cNvPr id="673" name="Shape 673"/>
          <p:cNvPicPr preferRelativeResize="0"/>
          <p:nvPr/>
        </p:nvPicPr>
        <p:blipFill>
          <a:blip r:embed="rId3">
            <a:alphaModFix/>
          </a:blip>
          <a:stretch>
            <a:fillRect/>
          </a:stretch>
        </p:blipFill>
        <p:spPr>
          <a:xfrm>
            <a:off x="633039" y="2946800"/>
            <a:ext cx="5172075" cy="742950"/>
          </a:xfrm>
          <a:prstGeom prst="rect">
            <a:avLst/>
          </a:prstGeom>
          <a:noFill/>
          <a:ln>
            <a:noFill/>
          </a:ln>
        </p:spPr>
      </p:pic>
      <p:pic>
        <p:nvPicPr>
          <p:cNvPr id="674" name="Shape 674"/>
          <p:cNvPicPr preferRelativeResize="0"/>
          <p:nvPr/>
        </p:nvPicPr>
        <p:blipFill>
          <a:blip r:embed="rId4">
            <a:alphaModFix/>
          </a:blip>
          <a:stretch>
            <a:fillRect/>
          </a:stretch>
        </p:blipFill>
        <p:spPr>
          <a:xfrm>
            <a:off x="1323600" y="3710900"/>
            <a:ext cx="3943350" cy="571500"/>
          </a:xfrm>
          <a:prstGeom prst="rect">
            <a:avLst/>
          </a:prstGeom>
          <a:noFill/>
          <a:ln>
            <a:noFill/>
          </a:ln>
        </p:spPr>
      </p:pic>
      <p:sp>
        <p:nvSpPr>
          <p:cNvPr id="675" name="Shape 675"/>
          <p:cNvSpPr txBox="1"/>
          <p:nvPr/>
        </p:nvSpPr>
        <p:spPr>
          <a:xfrm>
            <a:off x="0" y="5150925"/>
            <a:ext cx="5410200" cy="332700"/>
          </a:xfrm>
          <a:prstGeom prst="rect">
            <a:avLst/>
          </a:prstGeom>
          <a:noFill/>
          <a:ln>
            <a:noFill/>
          </a:ln>
        </p:spPr>
        <p:txBody>
          <a:bodyPr spcFirstLastPara="1" wrap="square" lIns="91425" tIns="91425" rIns="91425" bIns="91425" anchor="t" anchorCtr="0">
            <a:noAutofit/>
          </a:bodyPr>
          <a:lstStyle/>
          <a:p>
            <a:pPr algn="l" eaLnBrk="1" fontAlgn="auto" hangingPunct="1">
              <a:lnSpc>
                <a:spcPct val="115000"/>
              </a:lnSpc>
              <a:spcBef>
                <a:spcPts val="0"/>
              </a:spcBef>
              <a:spcAft>
                <a:spcPts val="0"/>
              </a:spcAft>
              <a:buClr>
                <a:srgbClr val="000000"/>
              </a:buClr>
            </a:pPr>
            <a:r>
              <a:rPr lang="en" sz="900" kern="0">
                <a:solidFill>
                  <a:srgbClr val="000000"/>
                </a:solidFill>
                <a:latin typeface="Arial"/>
                <a:cs typeface="Arial"/>
                <a:sym typeface="Arial"/>
              </a:rPr>
              <a:t>Mahendran and Vedaldi, “Understanding Deep Image Representations by Inverting Them”, CVPR 2015</a:t>
            </a:r>
            <a:endParaRPr sz="900" kern="0">
              <a:solidFill>
                <a:srgbClr val="000000"/>
              </a:solidFill>
              <a:latin typeface="Arial"/>
              <a:cs typeface="Arial"/>
              <a:sym typeface="Arial"/>
            </a:endParaRPr>
          </a:p>
          <a:p>
            <a:pPr algn="l" eaLnBrk="1" fontAlgn="auto" hangingPunct="1">
              <a:lnSpc>
                <a:spcPct val="115000"/>
              </a:lnSpc>
              <a:spcBef>
                <a:spcPts val="1600"/>
              </a:spcBef>
              <a:spcAft>
                <a:spcPts val="1600"/>
              </a:spcAft>
              <a:buClr>
                <a:srgbClr val="000000"/>
              </a:buClr>
            </a:pPr>
            <a:endParaRPr sz="900" kern="0">
              <a:solidFill>
                <a:srgbClr val="000000"/>
              </a:solidFill>
              <a:latin typeface="Arial"/>
              <a:cs typeface="Arial"/>
              <a:sym typeface="Arial"/>
            </a:endParaRPr>
          </a:p>
        </p:txBody>
      </p:sp>
      <p:pic>
        <p:nvPicPr>
          <p:cNvPr id="676" name="Shape 676"/>
          <p:cNvPicPr preferRelativeResize="0"/>
          <p:nvPr/>
        </p:nvPicPr>
        <p:blipFill>
          <a:blip r:embed="rId5">
            <a:alphaModFix/>
          </a:blip>
          <a:stretch>
            <a:fillRect/>
          </a:stretch>
        </p:blipFill>
        <p:spPr>
          <a:xfrm>
            <a:off x="799539" y="4242539"/>
            <a:ext cx="5000625" cy="790575"/>
          </a:xfrm>
          <a:prstGeom prst="rect">
            <a:avLst/>
          </a:prstGeom>
          <a:noFill/>
          <a:ln>
            <a:noFill/>
          </a:ln>
        </p:spPr>
      </p:pic>
      <p:sp>
        <p:nvSpPr>
          <p:cNvPr id="677" name="Shape 677"/>
          <p:cNvSpPr txBox="1"/>
          <p:nvPr/>
        </p:nvSpPr>
        <p:spPr>
          <a:xfrm>
            <a:off x="6796450" y="2754725"/>
            <a:ext cx="1893900" cy="428100"/>
          </a:xfrm>
          <a:prstGeom prst="rect">
            <a:avLst/>
          </a:prstGeom>
          <a:noFill/>
          <a:ln>
            <a:noFill/>
          </a:ln>
        </p:spPr>
        <p:txBody>
          <a:bodyPr spcFirstLastPara="1" wrap="square" lIns="91425" tIns="91425" rIns="91425" bIns="91425" anchor="t" anchorCtr="0">
            <a:noAutofit/>
          </a:bodyPr>
          <a:lstStyle/>
          <a:p>
            <a:pPr algn="l" eaLnBrk="1" fontAlgn="auto" hangingPunct="1">
              <a:lnSpc>
                <a:spcPct val="115000"/>
              </a:lnSpc>
              <a:spcBef>
                <a:spcPts val="0"/>
              </a:spcBef>
              <a:spcAft>
                <a:spcPts val="1600"/>
              </a:spcAft>
              <a:buClr>
                <a:srgbClr val="000000"/>
              </a:buClr>
            </a:pPr>
            <a:r>
              <a:rPr lang="en" sz="1400" kern="0">
                <a:solidFill>
                  <a:srgbClr val="000000"/>
                </a:solidFill>
                <a:latin typeface="Arial"/>
                <a:cs typeface="Arial"/>
                <a:sym typeface="Arial"/>
              </a:rPr>
              <a:t>Given feature vector</a:t>
            </a:r>
            <a:endParaRPr sz="1400" kern="0">
              <a:solidFill>
                <a:srgbClr val="000000"/>
              </a:solidFill>
              <a:latin typeface="Arial"/>
              <a:cs typeface="Arial"/>
              <a:sym typeface="Arial"/>
            </a:endParaRPr>
          </a:p>
        </p:txBody>
      </p:sp>
      <p:sp>
        <p:nvSpPr>
          <p:cNvPr id="678" name="Shape 678"/>
          <p:cNvSpPr/>
          <p:nvPr/>
        </p:nvSpPr>
        <p:spPr>
          <a:xfrm>
            <a:off x="3872525" y="3342075"/>
            <a:ext cx="479400" cy="393600"/>
          </a:xfrm>
          <a:prstGeom prst="rect">
            <a:avLst/>
          </a:prstGeom>
          <a:no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cxnSp>
        <p:nvCxnSpPr>
          <p:cNvPr id="679" name="Shape 679"/>
          <p:cNvCxnSpPr>
            <a:endCxn id="677" idx="1"/>
          </p:cNvCxnSpPr>
          <p:nvPr/>
        </p:nvCxnSpPr>
        <p:spPr>
          <a:xfrm rot="10800000" flipH="1">
            <a:off x="4062850" y="2968775"/>
            <a:ext cx="2733600" cy="64500"/>
          </a:xfrm>
          <a:prstGeom prst="curvedConnector3">
            <a:avLst>
              <a:gd name="adj1" fmla="val 14371"/>
            </a:avLst>
          </a:prstGeom>
          <a:noFill/>
          <a:ln w="19050" cap="flat" cmpd="sng">
            <a:solidFill>
              <a:srgbClr val="0000FF"/>
            </a:solidFill>
            <a:prstDash val="solid"/>
            <a:round/>
            <a:headEnd type="none" w="med" len="med"/>
            <a:tailEnd type="triangle" w="med" len="med"/>
          </a:ln>
        </p:spPr>
      </p:cxnSp>
      <p:sp>
        <p:nvSpPr>
          <p:cNvPr id="680" name="Shape 680"/>
          <p:cNvSpPr/>
          <p:nvPr/>
        </p:nvSpPr>
        <p:spPr>
          <a:xfrm>
            <a:off x="3161250" y="3353800"/>
            <a:ext cx="665700" cy="393600"/>
          </a:xfrm>
          <a:prstGeom prst="rect">
            <a:avLst/>
          </a:prstGeom>
          <a:no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681" name="Shape 681"/>
          <p:cNvSpPr txBox="1"/>
          <p:nvPr/>
        </p:nvSpPr>
        <p:spPr>
          <a:xfrm>
            <a:off x="6540350" y="3353800"/>
            <a:ext cx="2178600" cy="428100"/>
          </a:xfrm>
          <a:prstGeom prst="rect">
            <a:avLst/>
          </a:prstGeom>
          <a:noFill/>
          <a:ln>
            <a:noFill/>
          </a:ln>
        </p:spPr>
        <p:txBody>
          <a:bodyPr spcFirstLastPara="1" wrap="square" lIns="91425" tIns="91425" rIns="91425" bIns="91425" anchor="t" anchorCtr="0">
            <a:noAutofit/>
          </a:bodyPr>
          <a:lstStyle/>
          <a:p>
            <a:pPr algn="l" eaLnBrk="1" fontAlgn="auto" hangingPunct="1">
              <a:lnSpc>
                <a:spcPct val="115000"/>
              </a:lnSpc>
              <a:spcBef>
                <a:spcPts val="0"/>
              </a:spcBef>
              <a:spcAft>
                <a:spcPts val="1600"/>
              </a:spcAft>
              <a:buClr>
                <a:srgbClr val="000000"/>
              </a:buClr>
            </a:pPr>
            <a:r>
              <a:rPr lang="en" sz="1400" kern="0">
                <a:solidFill>
                  <a:srgbClr val="000000"/>
                </a:solidFill>
                <a:latin typeface="Arial"/>
                <a:cs typeface="Arial"/>
                <a:sym typeface="Arial"/>
              </a:rPr>
              <a:t>Features of new image</a:t>
            </a:r>
            <a:endParaRPr sz="1400" kern="0">
              <a:solidFill>
                <a:srgbClr val="000000"/>
              </a:solidFill>
              <a:latin typeface="Arial"/>
              <a:cs typeface="Arial"/>
              <a:sym typeface="Arial"/>
            </a:endParaRPr>
          </a:p>
        </p:txBody>
      </p:sp>
      <p:cxnSp>
        <p:nvCxnSpPr>
          <p:cNvPr id="682" name="Shape 682"/>
          <p:cNvCxnSpPr>
            <a:endCxn id="681" idx="1"/>
          </p:cNvCxnSpPr>
          <p:nvPr/>
        </p:nvCxnSpPr>
        <p:spPr>
          <a:xfrm>
            <a:off x="3494150" y="3442450"/>
            <a:ext cx="3046200" cy="125400"/>
          </a:xfrm>
          <a:prstGeom prst="curvedConnector3">
            <a:avLst>
              <a:gd name="adj1" fmla="val 10185"/>
            </a:avLst>
          </a:prstGeom>
          <a:noFill/>
          <a:ln w="19050" cap="flat" cmpd="sng">
            <a:solidFill>
              <a:srgbClr val="0000FF"/>
            </a:solidFill>
            <a:prstDash val="solid"/>
            <a:round/>
            <a:headEnd type="none" w="med" len="med"/>
            <a:tailEnd type="triangle" w="med" len="med"/>
          </a:ln>
        </p:spPr>
      </p:cxnSp>
      <p:sp>
        <p:nvSpPr>
          <p:cNvPr id="683" name="Shape 683"/>
          <p:cNvSpPr txBox="1"/>
          <p:nvPr/>
        </p:nvSpPr>
        <p:spPr>
          <a:xfrm>
            <a:off x="6238475" y="4621975"/>
            <a:ext cx="2867100" cy="428100"/>
          </a:xfrm>
          <a:prstGeom prst="rect">
            <a:avLst/>
          </a:prstGeom>
          <a:noFill/>
          <a:ln>
            <a:noFill/>
          </a:ln>
        </p:spPr>
        <p:txBody>
          <a:bodyPr spcFirstLastPara="1" wrap="square" lIns="91425" tIns="91425" rIns="91425" bIns="91425" anchor="t" anchorCtr="0">
            <a:noAutofit/>
          </a:bodyPr>
          <a:lstStyle/>
          <a:p>
            <a:pPr algn="l" eaLnBrk="1" fontAlgn="auto" hangingPunct="1">
              <a:lnSpc>
                <a:spcPct val="115000"/>
              </a:lnSpc>
              <a:spcBef>
                <a:spcPts val="0"/>
              </a:spcBef>
              <a:spcAft>
                <a:spcPts val="1600"/>
              </a:spcAft>
              <a:buClr>
                <a:srgbClr val="000000"/>
              </a:buClr>
            </a:pPr>
            <a:r>
              <a:rPr lang="en" sz="1400" kern="0">
                <a:solidFill>
                  <a:srgbClr val="000000"/>
                </a:solidFill>
                <a:latin typeface="Arial"/>
                <a:cs typeface="Arial"/>
                <a:sym typeface="Arial"/>
              </a:rPr>
              <a:t>Total Variation regularizer (encourages spatial smoothness)</a:t>
            </a:r>
            <a:endParaRPr sz="1400" kern="0">
              <a:solidFill>
                <a:srgbClr val="000000"/>
              </a:solidFill>
              <a:latin typeface="Arial"/>
              <a:cs typeface="Arial"/>
              <a:sym typeface="Arial"/>
            </a:endParaRPr>
          </a:p>
        </p:txBody>
      </p:sp>
      <p:cxnSp>
        <p:nvCxnSpPr>
          <p:cNvPr id="684" name="Shape 684"/>
          <p:cNvCxnSpPr>
            <a:stCxn id="676" idx="3"/>
            <a:endCxn id="683" idx="1"/>
          </p:cNvCxnSpPr>
          <p:nvPr/>
        </p:nvCxnSpPr>
        <p:spPr>
          <a:xfrm>
            <a:off x="5800163" y="4637825"/>
            <a:ext cx="438300" cy="198300"/>
          </a:xfrm>
          <a:prstGeom prst="curvedConnector3">
            <a:avLst>
              <a:gd name="adj1" fmla="val 50001"/>
            </a:avLst>
          </a:prstGeom>
          <a:noFill/>
          <a:ln w="19050" cap="flat" cmpd="sng">
            <a:solidFill>
              <a:srgbClr val="0000FF"/>
            </a:solidFill>
            <a:prstDash val="solid"/>
            <a:round/>
            <a:headEnd type="none" w="med" len="med"/>
            <a:tailEnd type="triangle" w="med" len="med"/>
          </a:ln>
        </p:spPr>
      </p:cxnSp>
      <p:sp>
        <p:nvSpPr>
          <p:cNvPr id="17" name="Slide Number Placeholder 4">
            <a:extLst>
              <a:ext uri="{FF2B5EF4-FFF2-40B4-BE49-F238E27FC236}">
                <a16:creationId xmlns:a16="http://schemas.microsoft.com/office/drawing/2014/main" id="{6B92CBA1-94FD-8E4C-871B-55EB6DC140A2}"/>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22405342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pic>
        <p:nvPicPr>
          <p:cNvPr id="690" name="Shape 690"/>
          <p:cNvPicPr preferRelativeResize="0"/>
          <p:nvPr/>
        </p:nvPicPr>
        <p:blipFill>
          <a:blip r:embed="rId3">
            <a:alphaModFix/>
          </a:blip>
          <a:stretch>
            <a:fillRect/>
          </a:stretch>
        </p:blipFill>
        <p:spPr>
          <a:xfrm>
            <a:off x="152400" y="2198526"/>
            <a:ext cx="8839198" cy="2282927"/>
          </a:xfrm>
          <a:prstGeom prst="rect">
            <a:avLst/>
          </a:prstGeom>
          <a:noFill/>
          <a:ln>
            <a:noFill/>
          </a:ln>
        </p:spPr>
      </p:pic>
      <p:sp>
        <p:nvSpPr>
          <p:cNvPr id="691" name="Shape 691"/>
          <p:cNvSpPr txBox="1"/>
          <p:nvPr/>
        </p:nvSpPr>
        <p:spPr>
          <a:xfrm>
            <a:off x="311700" y="954275"/>
            <a:ext cx="8520600" cy="5727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800" kern="0">
                <a:solidFill>
                  <a:srgbClr val="000000"/>
                </a:solidFill>
                <a:latin typeface="Arial"/>
                <a:cs typeface="Arial"/>
                <a:sym typeface="Arial"/>
              </a:rPr>
              <a:t>Feature Inversion</a:t>
            </a:r>
            <a:endParaRPr sz="2800" kern="0">
              <a:solidFill>
                <a:srgbClr val="000000"/>
              </a:solidFill>
              <a:latin typeface="Arial"/>
              <a:cs typeface="Arial"/>
              <a:sym typeface="Arial"/>
            </a:endParaRPr>
          </a:p>
        </p:txBody>
      </p:sp>
      <p:sp>
        <p:nvSpPr>
          <p:cNvPr id="692" name="Shape 692"/>
          <p:cNvSpPr txBox="1"/>
          <p:nvPr/>
        </p:nvSpPr>
        <p:spPr>
          <a:xfrm>
            <a:off x="2527625" y="1699400"/>
            <a:ext cx="4207500" cy="3474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000000"/>
                </a:solidFill>
                <a:latin typeface="Arial"/>
                <a:cs typeface="Arial"/>
                <a:sym typeface="Arial"/>
              </a:rPr>
              <a:t>Reconstructing from different layers of VGG-16</a:t>
            </a:r>
            <a:endParaRPr sz="1400" kern="0">
              <a:solidFill>
                <a:srgbClr val="000000"/>
              </a:solidFill>
              <a:latin typeface="Arial"/>
              <a:cs typeface="Arial"/>
              <a:sym typeface="Arial"/>
            </a:endParaRPr>
          </a:p>
        </p:txBody>
      </p:sp>
      <p:sp>
        <p:nvSpPr>
          <p:cNvPr id="693" name="Shape 693"/>
          <p:cNvSpPr txBox="1"/>
          <p:nvPr/>
        </p:nvSpPr>
        <p:spPr>
          <a:xfrm>
            <a:off x="0" y="5026875"/>
            <a:ext cx="5410200" cy="393600"/>
          </a:xfrm>
          <a:prstGeom prst="rect">
            <a:avLst/>
          </a:prstGeom>
          <a:noFill/>
          <a:ln>
            <a:noFill/>
          </a:ln>
        </p:spPr>
        <p:txBody>
          <a:bodyPr spcFirstLastPara="1" wrap="square" lIns="91425" tIns="91425" rIns="91425" bIns="91425" anchor="t" anchorCtr="0">
            <a:noAutofit/>
          </a:bodyPr>
          <a:lstStyle/>
          <a:p>
            <a:pPr algn="l" eaLnBrk="1" fontAlgn="auto" hangingPunct="1">
              <a:lnSpc>
                <a:spcPct val="115000"/>
              </a:lnSpc>
              <a:spcBef>
                <a:spcPts val="0"/>
              </a:spcBef>
              <a:spcAft>
                <a:spcPts val="1600"/>
              </a:spcAft>
              <a:buClr>
                <a:srgbClr val="000000"/>
              </a:buClr>
            </a:pPr>
            <a:r>
              <a:rPr lang="en" sz="600" kern="0">
                <a:solidFill>
                  <a:srgbClr val="000000"/>
                </a:solidFill>
                <a:latin typeface="Arial"/>
                <a:cs typeface="Arial"/>
                <a:sym typeface="Arial"/>
              </a:rPr>
              <a:t>Mahendran and Vedaldi, “Understanding Deep Image Representations by Inverting Them”, CVPR 2015</a:t>
            </a:r>
            <a:br>
              <a:rPr lang="en" sz="600" kern="0">
                <a:solidFill>
                  <a:srgbClr val="000000"/>
                </a:solidFill>
                <a:latin typeface="Arial"/>
                <a:cs typeface="Arial"/>
                <a:sym typeface="Arial"/>
              </a:rPr>
            </a:br>
            <a:r>
              <a:rPr lang="en" sz="600" kern="0">
                <a:solidFill>
                  <a:srgbClr val="000000"/>
                </a:solidFill>
                <a:latin typeface="Arial"/>
                <a:cs typeface="Arial"/>
                <a:sym typeface="Arial"/>
              </a:rPr>
              <a:t>Figure from Johnson, Alahi, and Fei-Fei, “Perceptual Losses for Real-Time Style Transfer and Super-Resolution”, ECCV 2016. Copyright Springer, 2016. Reproduced for educational purposes.</a:t>
            </a:r>
            <a:endParaRPr sz="600" kern="0">
              <a:solidFill>
                <a:srgbClr val="000000"/>
              </a:solidFill>
              <a:latin typeface="Arial"/>
              <a:cs typeface="Arial"/>
              <a:sym typeface="Arial"/>
            </a:endParaRPr>
          </a:p>
        </p:txBody>
      </p:sp>
      <p:sp>
        <p:nvSpPr>
          <p:cNvPr id="7" name="Slide Number Placeholder 4">
            <a:extLst>
              <a:ext uri="{FF2B5EF4-FFF2-40B4-BE49-F238E27FC236}">
                <a16:creationId xmlns:a16="http://schemas.microsoft.com/office/drawing/2014/main" id="{E16F82C9-74CA-814B-9121-D14D8677649E}"/>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271649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Shape 771"/>
          <p:cNvSpPr/>
          <p:nvPr/>
        </p:nvSpPr>
        <p:spPr>
          <a:xfrm>
            <a:off x="2406100" y="2536475"/>
            <a:ext cx="389700" cy="1525500"/>
          </a:xfrm>
          <a:prstGeom prst="cube">
            <a:avLst>
              <a:gd name="adj" fmla="val 78785"/>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72" name="Shape 772"/>
          <p:cNvSpPr/>
          <p:nvPr/>
        </p:nvSpPr>
        <p:spPr>
          <a:xfrm>
            <a:off x="2558500" y="2536475"/>
            <a:ext cx="389700" cy="1525500"/>
          </a:xfrm>
          <a:prstGeom prst="cube">
            <a:avLst>
              <a:gd name="adj" fmla="val 78785"/>
            </a:avLst>
          </a:prstGeom>
          <a:solidFill>
            <a:srgbClr val="F4CC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74" name="Shape 774"/>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Semantic Segmentation Idea: Fully Convolutional</a:t>
            </a:r>
          </a:p>
        </p:txBody>
      </p:sp>
      <p:pic>
        <p:nvPicPr>
          <p:cNvPr id="775" name="Shape 775"/>
          <p:cNvPicPr preferRelativeResize="0"/>
          <p:nvPr/>
        </p:nvPicPr>
        <p:blipFill>
          <a:blip r:embed="rId3">
            <a:alphaModFix/>
          </a:blip>
          <a:stretch>
            <a:fillRect/>
          </a:stretch>
        </p:blipFill>
        <p:spPr>
          <a:xfrm>
            <a:off x="190776" y="2830965"/>
            <a:ext cx="1794825" cy="1196074"/>
          </a:xfrm>
          <a:prstGeom prst="rect">
            <a:avLst/>
          </a:prstGeom>
          <a:noFill/>
          <a:ln>
            <a:noFill/>
          </a:ln>
        </p:spPr>
      </p:pic>
      <p:sp>
        <p:nvSpPr>
          <p:cNvPr id="776" name="Shape 776"/>
          <p:cNvSpPr txBox="1"/>
          <p:nvPr/>
        </p:nvSpPr>
        <p:spPr>
          <a:xfrm>
            <a:off x="666850" y="4061975"/>
            <a:ext cx="9600" cy="38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77" name="Shape 777"/>
          <p:cNvSpPr txBox="1"/>
          <p:nvPr/>
        </p:nvSpPr>
        <p:spPr>
          <a:xfrm>
            <a:off x="546087" y="4061975"/>
            <a:ext cx="10842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Input:</a:t>
            </a:r>
          </a:p>
          <a:p>
            <a:pPr eaLnBrk="1" fontAlgn="auto" hangingPunct="1">
              <a:spcBef>
                <a:spcPts val="0"/>
              </a:spcBef>
              <a:spcAft>
                <a:spcPts val="0"/>
              </a:spcAft>
            </a:pPr>
            <a:r>
              <a:rPr lang="en" sz="1400" kern="0">
                <a:solidFill>
                  <a:srgbClr val="000000"/>
                </a:solidFill>
                <a:latin typeface="Arial"/>
                <a:ea typeface="Arial"/>
                <a:cs typeface="Arial"/>
                <a:sym typeface="Arial"/>
              </a:rPr>
              <a:t>3 x H x W</a:t>
            </a:r>
          </a:p>
        </p:txBody>
      </p:sp>
      <p:sp>
        <p:nvSpPr>
          <p:cNvPr id="778" name="Shape 778"/>
          <p:cNvSpPr/>
          <p:nvPr/>
        </p:nvSpPr>
        <p:spPr>
          <a:xfrm>
            <a:off x="2756050" y="2908925"/>
            <a:ext cx="483600" cy="857400"/>
          </a:xfrm>
          <a:prstGeom prst="cube">
            <a:avLst>
              <a:gd name="adj" fmla="val 48764"/>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grpSp>
        <p:nvGrpSpPr>
          <p:cNvPr id="779" name="Shape 779"/>
          <p:cNvGrpSpPr/>
          <p:nvPr/>
        </p:nvGrpSpPr>
        <p:grpSpPr>
          <a:xfrm>
            <a:off x="7155254" y="2597364"/>
            <a:ext cx="1935845" cy="1437961"/>
            <a:chOff x="3688175" y="943350"/>
            <a:chExt cx="5279100" cy="3521825"/>
          </a:xfrm>
        </p:grpSpPr>
        <p:sp>
          <p:nvSpPr>
            <p:cNvPr id="780" name="Shape 780"/>
            <p:cNvSpPr/>
            <p:nvPr/>
          </p:nvSpPr>
          <p:spPr>
            <a:xfrm>
              <a:off x="3688175" y="952350"/>
              <a:ext cx="5279100" cy="3495000"/>
            </a:xfrm>
            <a:prstGeom prst="rect">
              <a:avLst/>
            </a:prstGeom>
            <a:solidFill>
              <a:srgbClr val="3D85C6"/>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81" name="Shape 781"/>
            <p:cNvSpPr/>
            <p:nvPr/>
          </p:nvSpPr>
          <p:spPr>
            <a:xfrm>
              <a:off x="3693375" y="2273025"/>
              <a:ext cx="5264775" cy="2183175"/>
            </a:xfrm>
            <a:custGeom>
              <a:avLst/>
              <a:gdLst/>
              <a:ahLst/>
              <a:cxnLst/>
              <a:rect l="0" t="0" r="0" b="0"/>
              <a:pathLst>
                <a:path w="210591" h="87327" extrusionOk="0">
                  <a:moveTo>
                    <a:pt x="210232" y="22281"/>
                  </a:moveTo>
                  <a:lnTo>
                    <a:pt x="164951" y="19047"/>
                  </a:lnTo>
                  <a:lnTo>
                    <a:pt x="35937" y="6109"/>
                  </a:lnTo>
                  <a:lnTo>
                    <a:pt x="16890" y="719"/>
                  </a:lnTo>
                  <a:lnTo>
                    <a:pt x="19765" y="6828"/>
                  </a:lnTo>
                  <a:lnTo>
                    <a:pt x="3953" y="2875"/>
                  </a:lnTo>
                  <a:lnTo>
                    <a:pt x="6109" y="719"/>
                  </a:lnTo>
                  <a:lnTo>
                    <a:pt x="0" y="0"/>
                  </a:lnTo>
                  <a:lnTo>
                    <a:pt x="0" y="87327"/>
                  </a:lnTo>
                  <a:lnTo>
                    <a:pt x="210591" y="86968"/>
                  </a:lnTo>
                  <a:close/>
                </a:path>
              </a:pathLst>
            </a:custGeom>
            <a:solidFill>
              <a:srgbClr val="6AA84F"/>
            </a:solidFill>
            <a:ln>
              <a:noFill/>
            </a:ln>
          </p:spPr>
        </p:sp>
        <p:sp>
          <p:nvSpPr>
            <p:cNvPr id="782" name="Shape 782"/>
            <p:cNvSpPr/>
            <p:nvPr/>
          </p:nvSpPr>
          <p:spPr>
            <a:xfrm>
              <a:off x="3702350" y="943350"/>
              <a:ext cx="5255800" cy="1922625"/>
            </a:xfrm>
            <a:custGeom>
              <a:avLst/>
              <a:gdLst/>
              <a:ahLst/>
              <a:cxnLst/>
              <a:rect l="0" t="0" r="0" b="0"/>
              <a:pathLst>
                <a:path w="210232" h="76905" extrusionOk="0">
                  <a:moveTo>
                    <a:pt x="210232" y="43843"/>
                  </a:moveTo>
                  <a:lnTo>
                    <a:pt x="202326" y="43843"/>
                  </a:lnTo>
                  <a:lnTo>
                    <a:pt x="196936" y="49593"/>
                  </a:lnTo>
                  <a:lnTo>
                    <a:pt x="191545" y="45999"/>
                  </a:lnTo>
                  <a:lnTo>
                    <a:pt x="186514" y="48156"/>
                  </a:lnTo>
                  <a:lnTo>
                    <a:pt x="183280" y="38093"/>
                  </a:lnTo>
                  <a:lnTo>
                    <a:pt x="181123" y="43125"/>
                  </a:lnTo>
                  <a:lnTo>
                    <a:pt x="168905" y="37015"/>
                  </a:lnTo>
                  <a:lnTo>
                    <a:pt x="152374" y="53906"/>
                  </a:lnTo>
                  <a:lnTo>
                    <a:pt x="155249" y="44562"/>
                  </a:lnTo>
                  <a:lnTo>
                    <a:pt x="152014" y="37015"/>
                  </a:lnTo>
                  <a:lnTo>
                    <a:pt x="148420" y="46718"/>
                  </a:lnTo>
                  <a:lnTo>
                    <a:pt x="145186" y="37734"/>
                  </a:lnTo>
                  <a:lnTo>
                    <a:pt x="141952" y="47437"/>
                  </a:lnTo>
                  <a:lnTo>
                    <a:pt x="142311" y="53187"/>
                  </a:lnTo>
                  <a:lnTo>
                    <a:pt x="107093" y="41687"/>
                  </a:lnTo>
                  <a:lnTo>
                    <a:pt x="103858" y="34140"/>
                  </a:lnTo>
                  <a:lnTo>
                    <a:pt x="117874" y="32343"/>
                  </a:lnTo>
                  <a:lnTo>
                    <a:pt x="120030" y="24437"/>
                  </a:lnTo>
                  <a:lnTo>
                    <a:pt x="123983" y="18687"/>
                  </a:lnTo>
                  <a:lnTo>
                    <a:pt x="131171" y="17969"/>
                  </a:lnTo>
                  <a:lnTo>
                    <a:pt x="126858" y="9703"/>
                  </a:lnTo>
                  <a:lnTo>
                    <a:pt x="125061" y="3594"/>
                  </a:lnTo>
                  <a:lnTo>
                    <a:pt x="126858" y="0"/>
                  </a:lnTo>
                  <a:lnTo>
                    <a:pt x="3594" y="0"/>
                  </a:lnTo>
                  <a:lnTo>
                    <a:pt x="4313" y="3594"/>
                  </a:lnTo>
                  <a:lnTo>
                    <a:pt x="0" y="7187"/>
                  </a:lnTo>
                  <a:lnTo>
                    <a:pt x="0" y="72593"/>
                  </a:lnTo>
                  <a:lnTo>
                    <a:pt x="210232" y="76905"/>
                  </a:lnTo>
                  <a:close/>
                </a:path>
              </a:pathLst>
            </a:custGeom>
            <a:solidFill>
              <a:srgbClr val="C27BA0"/>
            </a:solidFill>
            <a:ln>
              <a:noFill/>
            </a:ln>
          </p:spPr>
        </p:sp>
        <p:sp>
          <p:nvSpPr>
            <p:cNvPr id="783" name="Shape 783"/>
            <p:cNvSpPr/>
            <p:nvPr/>
          </p:nvSpPr>
          <p:spPr>
            <a:xfrm>
              <a:off x="4313275" y="970300"/>
              <a:ext cx="3764425" cy="3494875"/>
            </a:xfrm>
            <a:custGeom>
              <a:avLst/>
              <a:gdLst/>
              <a:ahLst/>
              <a:cxnLst/>
              <a:rect l="0" t="0" r="0" b="0"/>
              <a:pathLst>
                <a:path w="150577" h="139795" extrusionOk="0">
                  <a:moveTo>
                    <a:pt x="46359" y="0"/>
                  </a:moveTo>
                  <a:lnTo>
                    <a:pt x="34859" y="2156"/>
                  </a:lnTo>
                  <a:lnTo>
                    <a:pt x="28391" y="11141"/>
                  </a:lnTo>
                  <a:lnTo>
                    <a:pt x="25156" y="17609"/>
                  </a:lnTo>
                  <a:lnTo>
                    <a:pt x="14016" y="13656"/>
                  </a:lnTo>
                  <a:lnTo>
                    <a:pt x="4672" y="14016"/>
                  </a:lnTo>
                  <a:lnTo>
                    <a:pt x="0" y="18687"/>
                  </a:lnTo>
                  <a:lnTo>
                    <a:pt x="3954" y="25515"/>
                  </a:lnTo>
                  <a:lnTo>
                    <a:pt x="11500" y="32343"/>
                  </a:lnTo>
                  <a:lnTo>
                    <a:pt x="15453" y="33062"/>
                  </a:lnTo>
                  <a:lnTo>
                    <a:pt x="12219" y="37375"/>
                  </a:lnTo>
                  <a:lnTo>
                    <a:pt x="13657" y="46718"/>
                  </a:lnTo>
                  <a:lnTo>
                    <a:pt x="12578" y="52828"/>
                  </a:lnTo>
                  <a:lnTo>
                    <a:pt x="11860" y="64687"/>
                  </a:lnTo>
                  <a:lnTo>
                    <a:pt x="14735" y="78702"/>
                  </a:lnTo>
                  <a:lnTo>
                    <a:pt x="19406" y="83374"/>
                  </a:lnTo>
                  <a:lnTo>
                    <a:pt x="22641" y="97390"/>
                  </a:lnTo>
                  <a:lnTo>
                    <a:pt x="23000" y="109968"/>
                  </a:lnTo>
                  <a:lnTo>
                    <a:pt x="23360" y="119671"/>
                  </a:lnTo>
                  <a:lnTo>
                    <a:pt x="20485" y="130811"/>
                  </a:lnTo>
                  <a:lnTo>
                    <a:pt x="17969" y="138717"/>
                  </a:lnTo>
                  <a:lnTo>
                    <a:pt x="29828" y="139436"/>
                  </a:lnTo>
                  <a:lnTo>
                    <a:pt x="29469" y="129733"/>
                  </a:lnTo>
                  <a:lnTo>
                    <a:pt x="29469" y="117155"/>
                  </a:lnTo>
                  <a:lnTo>
                    <a:pt x="33781" y="118233"/>
                  </a:lnTo>
                  <a:lnTo>
                    <a:pt x="32344" y="112843"/>
                  </a:lnTo>
                  <a:lnTo>
                    <a:pt x="33422" y="104218"/>
                  </a:lnTo>
                  <a:lnTo>
                    <a:pt x="31984" y="94515"/>
                  </a:lnTo>
                  <a:lnTo>
                    <a:pt x="32703" y="89843"/>
                  </a:lnTo>
                  <a:lnTo>
                    <a:pt x="35578" y="96312"/>
                  </a:lnTo>
                  <a:lnTo>
                    <a:pt x="36297" y="105296"/>
                  </a:lnTo>
                  <a:lnTo>
                    <a:pt x="35938" y="112483"/>
                  </a:lnTo>
                  <a:lnTo>
                    <a:pt x="39172" y="113202"/>
                  </a:lnTo>
                  <a:lnTo>
                    <a:pt x="43484" y="111765"/>
                  </a:lnTo>
                  <a:lnTo>
                    <a:pt x="40969" y="102062"/>
                  </a:lnTo>
                  <a:lnTo>
                    <a:pt x="44203" y="104218"/>
                  </a:lnTo>
                  <a:lnTo>
                    <a:pt x="51031" y="93796"/>
                  </a:lnTo>
                  <a:lnTo>
                    <a:pt x="52828" y="108890"/>
                  </a:lnTo>
                  <a:lnTo>
                    <a:pt x="56781" y="122186"/>
                  </a:lnTo>
                  <a:lnTo>
                    <a:pt x="59297" y="139795"/>
                  </a:lnTo>
                  <a:lnTo>
                    <a:pt x="69359" y="139077"/>
                  </a:lnTo>
                  <a:lnTo>
                    <a:pt x="65765" y="129014"/>
                  </a:lnTo>
                  <a:lnTo>
                    <a:pt x="63609" y="120749"/>
                  </a:lnTo>
                  <a:lnTo>
                    <a:pt x="64687" y="114280"/>
                  </a:lnTo>
                  <a:lnTo>
                    <a:pt x="63250" y="106374"/>
                  </a:lnTo>
                  <a:lnTo>
                    <a:pt x="63609" y="88405"/>
                  </a:lnTo>
                  <a:lnTo>
                    <a:pt x="65765" y="104218"/>
                  </a:lnTo>
                  <a:lnTo>
                    <a:pt x="66125" y="114999"/>
                  </a:lnTo>
                  <a:lnTo>
                    <a:pt x="71156" y="113921"/>
                  </a:lnTo>
                  <a:lnTo>
                    <a:pt x="69000" y="98468"/>
                  </a:lnTo>
                  <a:lnTo>
                    <a:pt x="70437" y="91999"/>
                  </a:lnTo>
                  <a:lnTo>
                    <a:pt x="69359" y="87687"/>
                  </a:lnTo>
                  <a:lnTo>
                    <a:pt x="76906" y="88046"/>
                  </a:lnTo>
                  <a:lnTo>
                    <a:pt x="80859" y="107093"/>
                  </a:lnTo>
                  <a:lnTo>
                    <a:pt x="81218" y="111765"/>
                  </a:lnTo>
                  <a:lnTo>
                    <a:pt x="83015" y="113561"/>
                  </a:lnTo>
                  <a:lnTo>
                    <a:pt x="81937" y="126858"/>
                  </a:lnTo>
                  <a:lnTo>
                    <a:pt x="83375" y="131530"/>
                  </a:lnTo>
                  <a:lnTo>
                    <a:pt x="83734" y="136921"/>
                  </a:lnTo>
                  <a:lnTo>
                    <a:pt x="92359" y="137639"/>
                  </a:lnTo>
                  <a:lnTo>
                    <a:pt x="90562" y="129014"/>
                  </a:lnTo>
                  <a:lnTo>
                    <a:pt x="87328" y="116436"/>
                  </a:lnTo>
                  <a:lnTo>
                    <a:pt x="90562" y="107452"/>
                  </a:lnTo>
                  <a:lnTo>
                    <a:pt x="87328" y="93796"/>
                  </a:lnTo>
                  <a:lnTo>
                    <a:pt x="93437" y="102062"/>
                  </a:lnTo>
                  <a:lnTo>
                    <a:pt x="98828" y="103499"/>
                  </a:lnTo>
                  <a:lnTo>
                    <a:pt x="102781" y="98108"/>
                  </a:lnTo>
                  <a:lnTo>
                    <a:pt x="103140" y="110327"/>
                  </a:lnTo>
                  <a:lnTo>
                    <a:pt x="106015" y="118593"/>
                  </a:lnTo>
                  <a:lnTo>
                    <a:pt x="107452" y="131171"/>
                  </a:lnTo>
                  <a:lnTo>
                    <a:pt x="109968" y="136202"/>
                  </a:lnTo>
                  <a:lnTo>
                    <a:pt x="115359" y="136921"/>
                  </a:lnTo>
                  <a:lnTo>
                    <a:pt x="116796" y="132249"/>
                  </a:lnTo>
                  <a:lnTo>
                    <a:pt x="111046" y="118593"/>
                  </a:lnTo>
                  <a:lnTo>
                    <a:pt x="111406" y="108530"/>
                  </a:lnTo>
                  <a:lnTo>
                    <a:pt x="111765" y="93437"/>
                  </a:lnTo>
                  <a:lnTo>
                    <a:pt x="115718" y="95952"/>
                  </a:lnTo>
                  <a:lnTo>
                    <a:pt x="117155" y="91280"/>
                  </a:lnTo>
                  <a:lnTo>
                    <a:pt x="133327" y="97390"/>
                  </a:lnTo>
                  <a:lnTo>
                    <a:pt x="140155" y="101343"/>
                  </a:lnTo>
                  <a:lnTo>
                    <a:pt x="148421" y="97390"/>
                  </a:lnTo>
                  <a:lnTo>
                    <a:pt x="149858" y="93437"/>
                  </a:lnTo>
                  <a:lnTo>
                    <a:pt x="140515" y="70796"/>
                  </a:lnTo>
                  <a:lnTo>
                    <a:pt x="142311" y="64687"/>
                  </a:lnTo>
                  <a:lnTo>
                    <a:pt x="148780" y="63249"/>
                  </a:lnTo>
                  <a:lnTo>
                    <a:pt x="150577" y="57499"/>
                  </a:lnTo>
                  <a:lnTo>
                    <a:pt x="143390" y="53906"/>
                  </a:lnTo>
                  <a:lnTo>
                    <a:pt x="136921" y="54625"/>
                  </a:lnTo>
                  <a:lnTo>
                    <a:pt x="131171" y="43484"/>
                  </a:lnTo>
                  <a:lnTo>
                    <a:pt x="118952" y="49593"/>
                  </a:lnTo>
                  <a:lnTo>
                    <a:pt x="105296" y="42406"/>
                  </a:lnTo>
                  <a:lnTo>
                    <a:pt x="100265" y="37734"/>
                  </a:lnTo>
                  <a:lnTo>
                    <a:pt x="91640" y="34859"/>
                  </a:lnTo>
                  <a:lnTo>
                    <a:pt x="81218" y="40250"/>
                  </a:lnTo>
                  <a:lnTo>
                    <a:pt x="72234" y="40250"/>
                  </a:lnTo>
                  <a:lnTo>
                    <a:pt x="61812" y="43843"/>
                  </a:lnTo>
                  <a:lnTo>
                    <a:pt x="62172" y="37734"/>
                  </a:lnTo>
                  <a:lnTo>
                    <a:pt x="70437" y="36656"/>
                  </a:lnTo>
                  <a:lnTo>
                    <a:pt x="82296" y="26594"/>
                  </a:lnTo>
                  <a:lnTo>
                    <a:pt x="83734" y="22281"/>
                  </a:lnTo>
                  <a:lnTo>
                    <a:pt x="77984" y="17969"/>
                  </a:lnTo>
                  <a:lnTo>
                    <a:pt x="70437" y="16891"/>
                  </a:lnTo>
                  <a:lnTo>
                    <a:pt x="65047" y="20484"/>
                  </a:lnTo>
                  <a:lnTo>
                    <a:pt x="64328" y="15812"/>
                  </a:lnTo>
                  <a:lnTo>
                    <a:pt x="60734" y="11141"/>
                  </a:lnTo>
                  <a:lnTo>
                    <a:pt x="59297" y="6469"/>
                  </a:lnTo>
                  <a:lnTo>
                    <a:pt x="54625" y="719"/>
                  </a:lnTo>
                  <a:close/>
                </a:path>
              </a:pathLst>
            </a:custGeom>
            <a:solidFill>
              <a:srgbClr val="7F6000"/>
            </a:solidFill>
            <a:ln>
              <a:noFill/>
            </a:ln>
          </p:spPr>
        </p:sp>
      </p:grpSp>
      <p:sp>
        <p:nvSpPr>
          <p:cNvPr id="784" name="Shape 784"/>
          <p:cNvSpPr txBox="1"/>
          <p:nvPr/>
        </p:nvSpPr>
        <p:spPr>
          <a:xfrm>
            <a:off x="7601775" y="4162775"/>
            <a:ext cx="11481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Predictions:</a:t>
            </a:r>
          </a:p>
          <a:p>
            <a:pPr eaLnBrk="1" fontAlgn="auto" hangingPunct="1">
              <a:spcBef>
                <a:spcPts val="0"/>
              </a:spcBef>
              <a:spcAft>
                <a:spcPts val="0"/>
              </a:spcAft>
            </a:pPr>
            <a:r>
              <a:rPr lang="en" sz="1400" kern="0">
                <a:solidFill>
                  <a:srgbClr val="000000"/>
                </a:solidFill>
                <a:latin typeface="Arial"/>
                <a:ea typeface="Arial"/>
                <a:cs typeface="Arial"/>
                <a:sym typeface="Arial"/>
              </a:rPr>
              <a:t>H x W</a:t>
            </a:r>
          </a:p>
        </p:txBody>
      </p:sp>
      <p:sp>
        <p:nvSpPr>
          <p:cNvPr id="785" name="Shape 785"/>
          <p:cNvSpPr txBox="1"/>
          <p:nvPr/>
        </p:nvSpPr>
        <p:spPr>
          <a:xfrm>
            <a:off x="2134875" y="1768775"/>
            <a:ext cx="4829700" cy="546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Design network as a bunch of convolutional layers, with </a:t>
            </a:r>
            <a:r>
              <a:rPr lang="en" sz="1400" b="1" kern="0">
                <a:solidFill>
                  <a:srgbClr val="FF0000"/>
                </a:solidFill>
                <a:latin typeface="Arial"/>
                <a:ea typeface="Arial"/>
                <a:cs typeface="Arial"/>
                <a:sym typeface="Arial"/>
              </a:rPr>
              <a:t>downsampling</a:t>
            </a:r>
            <a:r>
              <a:rPr lang="en" sz="1400" kern="0">
                <a:solidFill>
                  <a:srgbClr val="000000"/>
                </a:solidFill>
                <a:latin typeface="Arial"/>
                <a:ea typeface="Arial"/>
                <a:cs typeface="Arial"/>
                <a:sym typeface="Arial"/>
              </a:rPr>
              <a:t> and </a:t>
            </a:r>
            <a:r>
              <a:rPr lang="en" sz="1400" b="1" kern="0">
                <a:solidFill>
                  <a:srgbClr val="0000FF"/>
                </a:solidFill>
                <a:latin typeface="Arial"/>
                <a:ea typeface="Arial"/>
                <a:cs typeface="Arial"/>
                <a:sym typeface="Arial"/>
              </a:rPr>
              <a:t>upsampling</a:t>
            </a:r>
            <a:r>
              <a:rPr lang="en" sz="1400" kern="0">
                <a:solidFill>
                  <a:srgbClr val="000000"/>
                </a:solidFill>
                <a:latin typeface="Arial"/>
                <a:ea typeface="Arial"/>
                <a:cs typeface="Arial"/>
                <a:sym typeface="Arial"/>
              </a:rPr>
              <a:t> inside the network!</a:t>
            </a:r>
          </a:p>
        </p:txBody>
      </p:sp>
      <p:sp>
        <p:nvSpPr>
          <p:cNvPr id="786" name="Shape 786"/>
          <p:cNvSpPr/>
          <p:nvPr/>
        </p:nvSpPr>
        <p:spPr>
          <a:xfrm>
            <a:off x="3060850" y="2908925"/>
            <a:ext cx="483600" cy="857400"/>
          </a:xfrm>
          <a:prstGeom prst="cube">
            <a:avLst>
              <a:gd name="adj" fmla="val 48764"/>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87" name="Shape 787"/>
          <p:cNvSpPr/>
          <p:nvPr/>
        </p:nvSpPr>
        <p:spPr>
          <a:xfrm>
            <a:off x="3365650" y="2908925"/>
            <a:ext cx="483600" cy="857400"/>
          </a:xfrm>
          <a:prstGeom prst="cube">
            <a:avLst>
              <a:gd name="adj" fmla="val 48764"/>
            </a:avLst>
          </a:prstGeom>
          <a:solidFill>
            <a:srgbClr val="F4CC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88" name="Shape 788"/>
          <p:cNvSpPr/>
          <p:nvPr/>
        </p:nvSpPr>
        <p:spPr>
          <a:xfrm>
            <a:off x="3657087" y="3105950"/>
            <a:ext cx="650400" cy="526500"/>
          </a:xfrm>
          <a:prstGeom prst="cube">
            <a:avLst>
              <a:gd name="adj" fmla="val 30322"/>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89" name="Shape 789"/>
          <p:cNvSpPr/>
          <p:nvPr/>
        </p:nvSpPr>
        <p:spPr>
          <a:xfrm>
            <a:off x="4194412" y="3105950"/>
            <a:ext cx="650400" cy="526500"/>
          </a:xfrm>
          <a:prstGeom prst="cube">
            <a:avLst>
              <a:gd name="adj" fmla="val 30322"/>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90" name="Shape 790"/>
          <p:cNvSpPr/>
          <p:nvPr/>
        </p:nvSpPr>
        <p:spPr>
          <a:xfrm>
            <a:off x="4813450" y="2908925"/>
            <a:ext cx="483600" cy="857400"/>
          </a:xfrm>
          <a:prstGeom prst="cube">
            <a:avLst>
              <a:gd name="adj" fmla="val 48764"/>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91" name="Shape 791"/>
          <p:cNvSpPr/>
          <p:nvPr/>
        </p:nvSpPr>
        <p:spPr>
          <a:xfrm>
            <a:off x="5118250" y="2908925"/>
            <a:ext cx="483600" cy="857400"/>
          </a:xfrm>
          <a:prstGeom prst="cube">
            <a:avLst>
              <a:gd name="adj" fmla="val 48764"/>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92" name="Shape 792"/>
          <p:cNvSpPr/>
          <p:nvPr/>
        </p:nvSpPr>
        <p:spPr>
          <a:xfrm>
            <a:off x="5423050" y="2908925"/>
            <a:ext cx="483600" cy="857400"/>
          </a:xfrm>
          <a:prstGeom prst="cube">
            <a:avLst>
              <a:gd name="adj" fmla="val 48764"/>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93" name="Shape 793"/>
          <p:cNvSpPr/>
          <p:nvPr/>
        </p:nvSpPr>
        <p:spPr>
          <a:xfrm>
            <a:off x="5835100" y="2536475"/>
            <a:ext cx="389700" cy="1525500"/>
          </a:xfrm>
          <a:prstGeom prst="cube">
            <a:avLst>
              <a:gd name="adj" fmla="val 78785"/>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94" name="Shape 794"/>
          <p:cNvSpPr/>
          <p:nvPr/>
        </p:nvSpPr>
        <p:spPr>
          <a:xfrm>
            <a:off x="5987500" y="2536475"/>
            <a:ext cx="389700" cy="1525500"/>
          </a:xfrm>
          <a:prstGeom prst="cube">
            <a:avLst>
              <a:gd name="adj" fmla="val 78785"/>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95" name="Shape 795"/>
          <p:cNvSpPr txBox="1"/>
          <p:nvPr/>
        </p:nvSpPr>
        <p:spPr>
          <a:xfrm>
            <a:off x="1791574" y="4092000"/>
            <a:ext cx="14844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High-res:</a:t>
            </a:r>
          </a:p>
          <a:p>
            <a:pPr eaLnBrk="1" fontAlgn="auto" hangingPunct="1">
              <a:spcBef>
                <a:spcPts val="0"/>
              </a:spcBef>
              <a:spcAft>
                <a:spcPts val="0"/>
              </a:spcAft>
            </a:pPr>
            <a:r>
              <a:rPr lang="en" sz="1400" kern="0">
                <a:solidFill>
                  <a:srgbClr val="000000"/>
                </a:solidFill>
                <a:latin typeface="Arial"/>
                <a:ea typeface="Arial"/>
                <a:cs typeface="Arial"/>
                <a:sym typeface="Arial"/>
              </a:rPr>
              <a:t>D</a:t>
            </a:r>
            <a:r>
              <a:rPr lang="en" sz="1400" kern="0" baseline="-25000">
                <a:solidFill>
                  <a:srgbClr val="000000"/>
                </a:solidFill>
                <a:latin typeface="Arial"/>
                <a:ea typeface="Arial"/>
                <a:cs typeface="Arial"/>
                <a:sym typeface="Arial"/>
              </a:rPr>
              <a:t>1 </a:t>
            </a:r>
            <a:r>
              <a:rPr lang="en" sz="1400" kern="0">
                <a:solidFill>
                  <a:srgbClr val="000000"/>
                </a:solidFill>
                <a:latin typeface="Arial"/>
                <a:ea typeface="Arial"/>
                <a:cs typeface="Arial"/>
                <a:sym typeface="Arial"/>
              </a:rPr>
              <a:t>x H/2 x W/2</a:t>
            </a:r>
          </a:p>
        </p:txBody>
      </p:sp>
      <p:sp>
        <p:nvSpPr>
          <p:cNvPr id="796" name="Shape 796"/>
          <p:cNvSpPr txBox="1"/>
          <p:nvPr/>
        </p:nvSpPr>
        <p:spPr>
          <a:xfrm>
            <a:off x="5330974" y="4092000"/>
            <a:ext cx="14844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High-res:</a:t>
            </a:r>
          </a:p>
          <a:p>
            <a:pPr eaLnBrk="1" fontAlgn="auto" hangingPunct="1">
              <a:spcBef>
                <a:spcPts val="0"/>
              </a:spcBef>
              <a:spcAft>
                <a:spcPts val="0"/>
              </a:spcAft>
            </a:pPr>
            <a:r>
              <a:rPr lang="en" sz="1400" kern="0">
                <a:solidFill>
                  <a:srgbClr val="000000"/>
                </a:solidFill>
                <a:latin typeface="Arial"/>
                <a:ea typeface="Arial"/>
                <a:cs typeface="Arial"/>
                <a:sym typeface="Arial"/>
              </a:rPr>
              <a:t>D</a:t>
            </a:r>
            <a:r>
              <a:rPr lang="en" sz="1400" kern="0" baseline="-25000">
                <a:solidFill>
                  <a:srgbClr val="000000"/>
                </a:solidFill>
                <a:latin typeface="Arial"/>
                <a:ea typeface="Arial"/>
                <a:cs typeface="Arial"/>
                <a:sym typeface="Arial"/>
              </a:rPr>
              <a:t>1 </a:t>
            </a:r>
            <a:r>
              <a:rPr lang="en" sz="1400" kern="0">
                <a:solidFill>
                  <a:srgbClr val="000000"/>
                </a:solidFill>
                <a:latin typeface="Arial"/>
                <a:ea typeface="Arial"/>
                <a:cs typeface="Arial"/>
                <a:sym typeface="Arial"/>
              </a:rPr>
              <a:t>x H/2 x W/2</a:t>
            </a:r>
          </a:p>
        </p:txBody>
      </p:sp>
      <p:sp>
        <p:nvSpPr>
          <p:cNvPr id="797" name="Shape 797"/>
          <p:cNvSpPr txBox="1"/>
          <p:nvPr/>
        </p:nvSpPr>
        <p:spPr>
          <a:xfrm>
            <a:off x="2871999" y="2340282"/>
            <a:ext cx="14844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Med-res:</a:t>
            </a:r>
          </a:p>
          <a:p>
            <a:pPr eaLnBrk="1" fontAlgn="auto" hangingPunct="1">
              <a:spcBef>
                <a:spcPts val="0"/>
              </a:spcBef>
              <a:spcAft>
                <a:spcPts val="0"/>
              </a:spcAft>
            </a:pPr>
            <a:r>
              <a:rPr lang="en" sz="1400" kern="0">
                <a:solidFill>
                  <a:srgbClr val="000000"/>
                </a:solidFill>
                <a:latin typeface="Arial"/>
                <a:ea typeface="Arial"/>
                <a:cs typeface="Arial"/>
                <a:sym typeface="Arial"/>
              </a:rPr>
              <a:t>D</a:t>
            </a:r>
            <a:r>
              <a:rPr lang="en" sz="1400" kern="0" baseline="-25000">
                <a:solidFill>
                  <a:srgbClr val="000000"/>
                </a:solidFill>
                <a:latin typeface="Arial"/>
                <a:ea typeface="Arial"/>
                <a:cs typeface="Arial"/>
                <a:sym typeface="Arial"/>
              </a:rPr>
              <a:t>2 </a:t>
            </a:r>
            <a:r>
              <a:rPr lang="en" sz="1400" kern="0">
                <a:solidFill>
                  <a:srgbClr val="000000"/>
                </a:solidFill>
                <a:latin typeface="Arial"/>
                <a:ea typeface="Arial"/>
                <a:cs typeface="Arial"/>
                <a:sym typeface="Arial"/>
              </a:rPr>
              <a:t>x H/4 x W/4</a:t>
            </a:r>
          </a:p>
        </p:txBody>
      </p:sp>
      <p:sp>
        <p:nvSpPr>
          <p:cNvPr id="798" name="Shape 798"/>
          <p:cNvSpPr txBox="1"/>
          <p:nvPr/>
        </p:nvSpPr>
        <p:spPr>
          <a:xfrm>
            <a:off x="4548399" y="2340282"/>
            <a:ext cx="14844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Med-res:</a:t>
            </a:r>
          </a:p>
          <a:p>
            <a:pPr eaLnBrk="1" fontAlgn="auto" hangingPunct="1">
              <a:spcBef>
                <a:spcPts val="0"/>
              </a:spcBef>
              <a:spcAft>
                <a:spcPts val="0"/>
              </a:spcAft>
            </a:pPr>
            <a:r>
              <a:rPr lang="en" sz="1400" kern="0">
                <a:solidFill>
                  <a:srgbClr val="000000"/>
                </a:solidFill>
                <a:latin typeface="Arial"/>
                <a:ea typeface="Arial"/>
                <a:cs typeface="Arial"/>
                <a:sym typeface="Arial"/>
              </a:rPr>
              <a:t>D</a:t>
            </a:r>
            <a:r>
              <a:rPr lang="en" sz="1400" kern="0" baseline="-25000">
                <a:solidFill>
                  <a:srgbClr val="000000"/>
                </a:solidFill>
                <a:latin typeface="Arial"/>
                <a:ea typeface="Arial"/>
                <a:cs typeface="Arial"/>
                <a:sym typeface="Arial"/>
              </a:rPr>
              <a:t>2 </a:t>
            </a:r>
            <a:r>
              <a:rPr lang="en" sz="1400" kern="0">
                <a:solidFill>
                  <a:srgbClr val="000000"/>
                </a:solidFill>
                <a:latin typeface="Arial"/>
                <a:ea typeface="Arial"/>
                <a:cs typeface="Arial"/>
                <a:sym typeface="Arial"/>
              </a:rPr>
              <a:t>x H/4 x W/4</a:t>
            </a:r>
          </a:p>
        </p:txBody>
      </p:sp>
      <p:sp>
        <p:nvSpPr>
          <p:cNvPr id="799" name="Shape 799"/>
          <p:cNvSpPr txBox="1"/>
          <p:nvPr/>
        </p:nvSpPr>
        <p:spPr>
          <a:xfrm>
            <a:off x="3521099" y="3606825"/>
            <a:ext cx="14844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Low-res:</a:t>
            </a:r>
          </a:p>
          <a:p>
            <a:pPr eaLnBrk="1" fontAlgn="auto" hangingPunct="1">
              <a:spcBef>
                <a:spcPts val="0"/>
              </a:spcBef>
              <a:spcAft>
                <a:spcPts val="0"/>
              </a:spcAft>
            </a:pPr>
            <a:r>
              <a:rPr lang="en" sz="1400" kern="0">
                <a:solidFill>
                  <a:srgbClr val="000000"/>
                </a:solidFill>
                <a:latin typeface="Arial"/>
                <a:ea typeface="Arial"/>
                <a:cs typeface="Arial"/>
                <a:sym typeface="Arial"/>
              </a:rPr>
              <a:t>D</a:t>
            </a:r>
            <a:r>
              <a:rPr lang="en" sz="1400" kern="0" baseline="-25000">
                <a:solidFill>
                  <a:srgbClr val="000000"/>
                </a:solidFill>
                <a:latin typeface="Arial"/>
                <a:ea typeface="Arial"/>
                <a:cs typeface="Arial"/>
                <a:sym typeface="Arial"/>
              </a:rPr>
              <a:t>3 </a:t>
            </a:r>
            <a:r>
              <a:rPr lang="en" sz="1400" kern="0">
                <a:solidFill>
                  <a:srgbClr val="000000"/>
                </a:solidFill>
                <a:latin typeface="Arial"/>
                <a:ea typeface="Arial"/>
                <a:cs typeface="Arial"/>
                <a:sym typeface="Arial"/>
              </a:rPr>
              <a:t>x H/4 x W/4</a:t>
            </a:r>
          </a:p>
        </p:txBody>
      </p:sp>
      <p:sp>
        <p:nvSpPr>
          <p:cNvPr id="800" name="Shape 800"/>
          <p:cNvSpPr txBox="1"/>
          <p:nvPr/>
        </p:nvSpPr>
        <p:spPr>
          <a:xfrm>
            <a:off x="-28900" y="5081625"/>
            <a:ext cx="5951700" cy="300300"/>
          </a:xfrm>
          <a:prstGeom prst="rect">
            <a:avLst/>
          </a:prstGeom>
          <a:noFill/>
          <a:ln>
            <a:noFill/>
          </a:ln>
        </p:spPr>
        <p:txBody>
          <a:bodyPr lIns="91425" tIns="91425" rIns="91425" bIns="91425" anchor="t" anchorCtr="0">
            <a:noAutofit/>
          </a:bodyPr>
          <a:lstStyle/>
          <a:p>
            <a:pPr algn="l" eaLnBrk="1" fontAlgn="auto" hangingPunct="1">
              <a:lnSpc>
                <a:spcPct val="115000"/>
              </a:lnSpc>
              <a:spcBef>
                <a:spcPts val="0"/>
              </a:spcBef>
              <a:spcAft>
                <a:spcPts val="0"/>
              </a:spcAft>
            </a:pPr>
            <a:r>
              <a:rPr lang="en" sz="800" kern="0">
                <a:solidFill>
                  <a:srgbClr val="000000"/>
                </a:solidFill>
                <a:latin typeface="Arial"/>
                <a:ea typeface="Arial"/>
                <a:cs typeface="Arial"/>
                <a:sym typeface="Arial"/>
              </a:rPr>
              <a:t>Long, Shelhamer, and Darrell, “Fully Convolutional Networks for Semantic Segmentation”, CVPR 2015</a:t>
            </a:r>
            <a:br>
              <a:rPr lang="en" sz="800" kern="0">
                <a:solidFill>
                  <a:srgbClr val="000000"/>
                </a:solidFill>
                <a:latin typeface="Arial"/>
                <a:ea typeface="Arial"/>
                <a:cs typeface="Arial"/>
                <a:sym typeface="Arial"/>
              </a:rPr>
            </a:br>
            <a:r>
              <a:rPr lang="en" sz="800" kern="0">
                <a:solidFill>
                  <a:srgbClr val="000000"/>
                </a:solidFill>
                <a:latin typeface="Arial"/>
                <a:ea typeface="Arial"/>
                <a:cs typeface="Arial"/>
                <a:sym typeface="Arial"/>
              </a:rPr>
              <a:t>Noh et al, “Learning Deconvolution Network for Semantic Segmentation”, ICCV 2015</a:t>
            </a:r>
          </a:p>
        </p:txBody>
      </p:sp>
      <p:sp>
        <p:nvSpPr>
          <p:cNvPr id="801" name="Shape 801"/>
          <p:cNvSpPr txBox="1"/>
          <p:nvPr/>
        </p:nvSpPr>
        <p:spPr>
          <a:xfrm>
            <a:off x="309925" y="1803675"/>
            <a:ext cx="1899900" cy="690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FF0000"/>
                </a:solidFill>
                <a:latin typeface="Arial"/>
                <a:ea typeface="Arial"/>
                <a:cs typeface="Arial"/>
                <a:sym typeface="Arial"/>
              </a:rPr>
              <a:t>Downsampling</a:t>
            </a:r>
            <a:r>
              <a:rPr lang="en" sz="1400" kern="0">
                <a:solidFill>
                  <a:srgbClr val="FF0000"/>
                </a:solidFill>
                <a:latin typeface="Arial"/>
                <a:ea typeface="Arial"/>
                <a:cs typeface="Arial"/>
                <a:sym typeface="Arial"/>
              </a:rPr>
              <a:t>:</a:t>
            </a:r>
          </a:p>
          <a:p>
            <a:pPr algn="l" eaLnBrk="1" fontAlgn="auto" hangingPunct="1">
              <a:spcBef>
                <a:spcPts val="0"/>
              </a:spcBef>
              <a:spcAft>
                <a:spcPts val="0"/>
              </a:spcAft>
            </a:pPr>
            <a:r>
              <a:rPr lang="en" sz="1400" kern="0">
                <a:solidFill>
                  <a:srgbClr val="FF0000"/>
                </a:solidFill>
                <a:latin typeface="Arial"/>
                <a:ea typeface="Arial"/>
                <a:cs typeface="Arial"/>
                <a:sym typeface="Arial"/>
              </a:rPr>
              <a:t>Pooling, strided convolution</a:t>
            </a:r>
          </a:p>
        </p:txBody>
      </p:sp>
      <p:sp>
        <p:nvSpPr>
          <p:cNvPr id="802" name="Shape 802"/>
          <p:cNvSpPr txBox="1"/>
          <p:nvPr/>
        </p:nvSpPr>
        <p:spPr>
          <a:xfrm>
            <a:off x="6901175" y="1668800"/>
            <a:ext cx="2132400" cy="781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FF"/>
                </a:solidFill>
                <a:latin typeface="Arial"/>
                <a:ea typeface="Arial"/>
                <a:cs typeface="Arial"/>
                <a:sym typeface="Arial"/>
              </a:rPr>
              <a:t>Upsampling</a:t>
            </a:r>
            <a:r>
              <a:rPr lang="en" sz="1400" kern="0">
                <a:solidFill>
                  <a:srgbClr val="0000FF"/>
                </a:solidFill>
                <a:latin typeface="Arial"/>
                <a:ea typeface="Arial"/>
                <a:cs typeface="Arial"/>
                <a:sym typeface="Arial"/>
              </a:rPr>
              <a:t>:</a:t>
            </a:r>
          </a:p>
          <a:p>
            <a:pPr algn="l" eaLnBrk="1" fontAlgn="auto" hangingPunct="1">
              <a:spcBef>
                <a:spcPts val="0"/>
              </a:spcBef>
              <a:spcAft>
                <a:spcPts val="0"/>
              </a:spcAft>
            </a:pPr>
            <a:r>
              <a:rPr lang="en" sz="1400" kern="0">
                <a:solidFill>
                  <a:srgbClr val="0000FF"/>
                </a:solidFill>
                <a:latin typeface="Arial"/>
                <a:ea typeface="Arial"/>
                <a:cs typeface="Arial"/>
                <a:sym typeface="Arial"/>
              </a:rPr>
              <a:t>Unpooling or strided transpose convolution</a:t>
            </a:r>
          </a:p>
        </p:txBody>
      </p:sp>
      <p:sp>
        <p:nvSpPr>
          <p:cNvPr id="3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D92F42D3-1BBE-4A92-8321-7C13C0C37B5A}"/>
                  </a:ext>
                </a:extLst>
              </p14:cNvPr>
              <p14:cNvContentPartPr/>
              <p14:nvPr/>
            </p14:nvContentPartPr>
            <p14:xfrm>
              <a:off x="262080" y="1899360"/>
              <a:ext cx="8575200" cy="4732200"/>
            </p14:xfrm>
          </p:contentPart>
        </mc:Choice>
        <mc:Fallback xmlns="">
          <p:pic>
            <p:nvPicPr>
              <p:cNvPr id="2" name="Ink 1">
                <a:extLst>
                  <a:ext uri="{FF2B5EF4-FFF2-40B4-BE49-F238E27FC236}">
                    <a16:creationId xmlns:a16="http://schemas.microsoft.com/office/drawing/2014/main" id="{D92F42D3-1BBE-4A92-8321-7C13C0C37B5A}"/>
                  </a:ext>
                </a:extLst>
              </p:cNvPr>
              <p:cNvPicPr/>
              <p:nvPr/>
            </p:nvPicPr>
            <p:blipFill>
              <a:blip r:embed="rId5"/>
              <a:stretch>
                <a:fillRect/>
              </a:stretch>
            </p:blipFill>
            <p:spPr>
              <a:xfrm>
                <a:off x="252720" y="1890000"/>
                <a:ext cx="8593920" cy="4750920"/>
              </a:xfrm>
              <a:prstGeom prst="rect">
                <a:avLst/>
              </a:prstGeom>
            </p:spPr>
          </p:pic>
        </mc:Fallback>
      </mc:AlternateContent>
    </p:spTree>
    <p:extLst>
      <p:ext uri="{BB962C8B-B14F-4D97-AF65-F5344CB8AC3E}">
        <p14:creationId xmlns:p14="http://schemas.microsoft.com/office/powerpoint/2010/main" val="890075555"/>
      </p:ext>
    </p:extLst>
  </p:cSld>
  <p:clrMapOvr>
    <a:masterClrMapping/>
  </p:clrMapOvr>
</p:sld>
</file>

<file path=ppt/theme/theme1.xml><?xml version="1.0" encoding="utf-8"?>
<a:theme xmlns:a="http://schemas.openxmlformats.org/drawingml/2006/main" name="pictur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pictures.thmx</Template>
  <TotalTime>50418</TotalTime>
  <Words>4542</Words>
  <Application>Microsoft Macintosh PowerPoint</Application>
  <PresentationFormat>On-screen Show (4:3)</PresentationFormat>
  <Paragraphs>695</Paragraphs>
  <Slides>88</Slides>
  <Notes>47</Notes>
  <HiddenSlides>5</HiddenSlides>
  <MMClips>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88</vt:i4>
      </vt:variant>
    </vt:vector>
  </HeadingPairs>
  <TitlesOfParts>
    <vt:vector size="103" baseType="lpstr">
      <vt:lpstr>ＭＳ Ｐゴシック</vt:lpstr>
      <vt:lpstr>Arial</vt:lpstr>
      <vt:lpstr>Arial Narrow</vt:lpstr>
      <vt:lpstr>Avenir Book</vt:lpstr>
      <vt:lpstr>Droid Serif</vt:lpstr>
      <vt:lpstr>Garamond</vt:lpstr>
      <vt:lpstr>Helvetica</vt:lpstr>
      <vt:lpstr>Osaka</vt:lpstr>
      <vt:lpstr>Roboto Bold</vt:lpstr>
      <vt:lpstr>Roboto Regular</vt:lpstr>
      <vt:lpstr>Symbol</vt:lpstr>
      <vt:lpstr>Times New Roman</vt:lpstr>
      <vt:lpstr>Wingdings</vt:lpstr>
      <vt:lpstr>pictures</vt:lpstr>
      <vt:lpstr>Blank Presentation</vt:lpstr>
      <vt:lpstr>CS 4803 / 7643: Deep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this operation?</vt:lpstr>
      <vt:lpstr>What is deconvolution?</vt:lpstr>
      <vt:lpstr>What is deconvolution?</vt:lpstr>
      <vt:lpstr>What does “deconvolution” have to do with “transposed convolution”?</vt:lpstr>
      <vt:lpstr>PowerPoint Presentation</vt:lpstr>
      <vt:lpstr>PowerPoint Presentation</vt:lpstr>
      <vt:lpstr>PowerPoint Presentation</vt:lpstr>
      <vt:lpstr>Plan for Today</vt:lpstr>
      <vt:lpstr>What’s going on inside ConvNets?</vt:lpstr>
      <vt:lpstr>First Layer: Visualize Filters</vt:lpstr>
      <vt:lpstr>PowerPoint Presentation</vt:lpstr>
      <vt:lpstr>PowerPoint Presentation</vt:lpstr>
      <vt:lpstr>Last Layer: Nearest Neighbors</vt:lpstr>
      <vt:lpstr>Last Layer: Dimensionality Reduction</vt:lpstr>
      <vt:lpstr>Last Layer: Dimensionality Reduction</vt:lpstr>
      <vt:lpstr>Visualizing Activations</vt:lpstr>
      <vt:lpstr>Maximally Activating Patches</vt:lpstr>
      <vt:lpstr>Plan for Today</vt:lpstr>
      <vt:lpstr>Visual Explanations</vt:lpstr>
      <vt:lpstr>Which pixels matter: Occlusion Maps</vt:lpstr>
      <vt:lpstr>PowerPoint Presentation</vt:lpstr>
      <vt:lpstr>What if our model was linear?</vt:lpstr>
      <vt:lpstr>What if our model was linear?</vt:lpstr>
      <vt:lpstr>But it’s not </vt:lpstr>
      <vt:lpstr>Can we make it linear?</vt:lpstr>
      <vt:lpstr>Taylor Series</vt:lpstr>
      <vt:lpstr>Feature Importance in Deep Models</vt:lpstr>
      <vt:lpstr>Which pixels matter: Saliency via Backprop</vt:lpstr>
      <vt:lpstr>Which pixels matter: Saliency via Backprop</vt:lpstr>
      <vt:lpstr>Saliency Maps</vt:lpstr>
      <vt:lpstr>Saliency Maps: Segmentation without supervision</vt:lpstr>
      <vt:lpstr>Gradient-based Visualizations</vt:lpstr>
      <vt:lpstr>Remember ReLUs?</vt:lpstr>
      <vt:lpstr>PowerPoint Presentation</vt:lpstr>
      <vt:lpstr>Backprop vs Deconv vs Guided BP</vt:lpstr>
      <vt:lpstr>Intermediate features via (guided) backprop</vt:lpstr>
      <vt:lpstr>Intermediate features via (guided) backprop</vt:lpstr>
      <vt:lpstr>Visualizing Activations</vt:lpstr>
      <vt:lpstr>Problem with Guided Backup</vt:lpstr>
      <vt:lpstr>Grad-CAM Visual Explanations from Deep Networks  via Gradient-based Localization   [ICCV ‘17]  </vt:lpstr>
      <vt:lpstr>Grad-CAM</vt:lpstr>
      <vt:lpstr>Guided Grad-CAM</vt:lpstr>
      <vt:lpstr>Analyzing Failure Modes with Grad-CAM</vt:lpstr>
      <vt:lpstr>PowerPoint Presentation</vt:lpstr>
      <vt:lpstr>Grad-CAM Visual Explanations for Captioning</vt:lpstr>
      <vt:lpstr>Grad-CAM Visual Explanations for Captioning</vt:lpstr>
      <vt:lpstr>Grad-CAM Visual Explanations for VQA</vt:lpstr>
      <vt:lpstr>Grad-CAM Visual Explanations for VQA</vt:lpstr>
      <vt:lpstr>Grad-CAM Visual Explanations for VQA</vt:lpstr>
      <vt:lpstr>Grad-CAM Visual Explanations for VQA</vt:lpstr>
      <vt:lpstr>PowerPoint Presentation</vt:lpstr>
      <vt:lpstr>Plan for Today</vt:lpstr>
      <vt:lpstr>How we evaluate explanations?</vt:lpstr>
      <vt:lpstr>Is Grad-CAM more class discriminative?</vt:lpstr>
      <vt:lpstr>Is Grad-CAM more class discriminative?</vt:lpstr>
      <vt:lpstr>Help establish trust with a user?</vt:lpstr>
      <vt:lpstr>Help establish trust in a user?</vt:lpstr>
      <vt:lpstr>PowerPoint Presentation</vt:lpstr>
      <vt:lpstr>PowerPoint Presentation</vt:lpstr>
      <vt:lpstr>PowerPoint Presentation</vt:lpstr>
      <vt:lpstr>PowerPoint Presentation</vt:lpstr>
      <vt:lpstr>PowerPoint Presentation</vt:lpstr>
      <vt:lpstr>Are Grad-CAM explanations human-like?</vt:lpstr>
      <vt:lpstr>Plan for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 for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Virginia Tech</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ECE 5984: Introduction to Machine Learning</dc:title>
  <dc:subject>Machine Learning</dc:subject>
  <dc:creator>Dhruv Batra</dc:creator>
  <cp:keywords/>
  <dc:description/>
  <cp:lastModifiedBy>Dhruv Batra</cp:lastModifiedBy>
  <cp:revision>2905</cp:revision>
  <cp:lastPrinted>2015-04-01T17:45:43Z</cp:lastPrinted>
  <dcterms:created xsi:type="dcterms:W3CDTF">2013-03-06T19:31:42Z</dcterms:created>
  <dcterms:modified xsi:type="dcterms:W3CDTF">2018-10-18T20:17:55Z</dcterms:modified>
  <cp:category/>
</cp:coreProperties>
</file>