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5.xml" ContentType="application/vnd.openxmlformats-officedocument.presentationml.notesSlide+xml"/>
  <Override PartName="/ppt/ink/ink6.xml" ContentType="application/inkml+xml"/>
  <Override PartName="/ppt/notesSlides/notesSlide6.xml" ContentType="application/vnd.openxmlformats-officedocument.presentationml.notesSlide+xml"/>
  <Override PartName="/ppt/ink/ink7.xml" ContentType="application/inkml+xml"/>
  <Override PartName="/ppt/notesSlides/notesSlide7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7" r:id="rId1"/>
  </p:sldMasterIdLst>
  <p:notesMasterIdLst>
    <p:notesMasterId r:id="rId68"/>
  </p:notesMasterIdLst>
  <p:handoutMasterIdLst>
    <p:handoutMasterId r:id="rId69"/>
  </p:handoutMasterIdLst>
  <p:sldIdLst>
    <p:sldId id="399" r:id="rId2"/>
    <p:sldId id="2312" r:id="rId3"/>
    <p:sldId id="1596" r:id="rId4"/>
    <p:sldId id="262" r:id="rId5"/>
    <p:sldId id="292" r:id="rId6"/>
    <p:sldId id="2356" r:id="rId7"/>
    <p:sldId id="2357" r:id="rId8"/>
    <p:sldId id="2358" r:id="rId9"/>
    <p:sldId id="2360" r:id="rId10"/>
    <p:sldId id="2359" r:id="rId11"/>
    <p:sldId id="311" r:id="rId12"/>
    <p:sldId id="2361" r:id="rId13"/>
    <p:sldId id="2362" r:id="rId14"/>
    <p:sldId id="309" r:id="rId15"/>
    <p:sldId id="312" r:id="rId16"/>
    <p:sldId id="2363" r:id="rId17"/>
    <p:sldId id="327" r:id="rId18"/>
    <p:sldId id="2364" r:id="rId19"/>
    <p:sldId id="329" r:id="rId20"/>
    <p:sldId id="330" r:id="rId21"/>
    <p:sldId id="331" r:id="rId22"/>
    <p:sldId id="514" r:id="rId23"/>
    <p:sldId id="344" r:id="rId24"/>
    <p:sldId id="345" r:id="rId25"/>
    <p:sldId id="346" r:id="rId26"/>
    <p:sldId id="2372" r:id="rId27"/>
    <p:sldId id="347" r:id="rId28"/>
    <p:sldId id="2373" r:id="rId29"/>
    <p:sldId id="2355" r:id="rId30"/>
    <p:sldId id="348" r:id="rId31"/>
    <p:sldId id="372" r:id="rId32"/>
    <p:sldId id="373" r:id="rId33"/>
    <p:sldId id="374" r:id="rId34"/>
    <p:sldId id="394" r:id="rId35"/>
    <p:sldId id="381" r:id="rId36"/>
    <p:sldId id="382" r:id="rId37"/>
    <p:sldId id="383" r:id="rId38"/>
    <p:sldId id="384" r:id="rId39"/>
    <p:sldId id="385" r:id="rId40"/>
    <p:sldId id="386" r:id="rId41"/>
    <p:sldId id="387" r:id="rId42"/>
    <p:sldId id="388" r:id="rId43"/>
    <p:sldId id="389" r:id="rId44"/>
    <p:sldId id="2365" r:id="rId45"/>
    <p:sldId id="2366" r:id="rId46"/>
    <p:sldId id="349" r:id="rId47"/>
    <p:sldId id="350" r:id="rId48"/>
    <p:sldId id="2354" r:id="rId49"/>
    <p:sldId id="2353" r:id="rId50"/>
    <p:sldId id="2368" r:id="rId51"/>
    <p:sldId id="2367" r:id="rId52"/>
    <p:sldId id="351" r:id="rId53"/>
    <p:sldId id="352" r:id="rId54"/>
    <p:sldId id="353" r:id="rId55"/>
    <p:sldId id="354" r:id="rId56"/>
    <p:sldId id="355" r:id="rId57"/>
    <p:sldId id="356" r:id="rId58"/>
    <p:sldId id="357" r:id="rId59"/>
    <p:sldId id="358" r:id="rId60"/>
    <p:sldId id="359" r:id="rId61"/>
    <p:sldId id="360" r:id="rId62"/>
    <p:sldId id="361" r:id="rId63"/>
    <p:sldId id="362" r:id="rId64"/>
    <p:sldId id="363" r:id="rId65"/>
    <p:sldId id="364" r:id="rId66"/>
    <p:sldId id="365" r:id="rId67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25" autoAdjust="0"/>
    <p:restoredTop sz="93544" autoAdjust="0"/>
  </p:normalViewPr>
  <p:slideViewPr>
    <p:cSldViewPr>
      <p:cViewPr varScale="1">
        <p:scale>
          <a:sx n="114" d="100"/>
          <a:sy n="114" d="100"/>
        </p:scale>
        <p:origin x="41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11/20/18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21:40:16.4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826 9760 1198 0,'0'0'26'0,"0"0"6"0,0 0 0 0,0 0 3 0,0 0-35 0,-6-2 0 0,0-3 0 0,6 5 0 16,0 0 52-16,0 0 4 0,0 0 1 0,3-6 0 15,6 1-27-15,-9 0-6 0,9-1 0 0,-3 1-1 16,9 2-7-16,-6-2 0 0,3 0-1 0,3 2 0 15,3 1-15-15,0-1 11 0,2 0-11 0,1 1 10 0,0 2-10 0,6 0 8 16,-6 0-8-16,3 0 8 0,2 0-8 0,4 0 0 16,0 0 0-16,6 0 8 0,-1 2-8 0,-2 1 12 15,6-3-12-15,-4 3 12 0,4 2 0 0,-3-2 0 16,0-1 0-16,-1 1 0 0,7-1 24 0,-9 1 4 16,5 0 2-16,1-1 0 0,3 4-18 0,-7-4-3 15,4-2-1-15,3 3 0 0,-6 0 4 0,5-1 0 16,-5-2 0-16,3 3 0 0,-4-3-8 0,7 3 0 15,-6-6-1-15,2 6 0 0,1-3 1 0,0 2 1 16,-6 1 0-16,-1-1 0 0,-2-2-2 0,-3 3-1 16,-3 0 0-16,0-1 0 0,-7-2-3 0,1 3-1 15,-3 0 0-15,-3-1 0 0,0 4-2 0,0-4 0 0,-3-2 0 16,-3 3 0-16,0 0 0 0,-6-3 0 0,0 0 0 0,6 0 0 16,0 2-8-16,2-2 8 0,-2 3-8 0,-3-3 8 15,-3 0-8-15,6 3 12 0,3-1-12 0,-3 1 12 16,-6-3-12-16,6 0 0 0,0 2 0 0,0 1 0 15,3-3 0-15,-6 3 0 0,0-3 0 0,6 2 0 16,-9-2 0-16,0 0 0 0,0 0 8 0,6 3-8 16,3 0 8-16,-6-1 0 0,-3-2 0 0,6 0 0 15,-6 0-8-15,6 0 0 0,0 3-10 0,-6-3 10 16,0 0 0-16,6 0 0 0,0-3 0 0,0 6 0 16,5-3 8-16,-8-3-8 0,3 3 12 0,-6 0-12 15,12-5 0-15,-9 5 0 0,6 0 0 0,-9 0 0 16,0 0 8-16,6-3-8 0,-6 3 0 0,0 0 0 0,0 0 9 15,0 0-9-15,0 0 0 0,6-2 9 16,0-1 7-16,-6 3 0 0,0 0 1 0,0-5 0 0,0 0 10 0,0-3 1 16,0 2 1-16,-6-2 0 0,6 0-29 0,0 0 0 15,0-2 0-15,0-1 0 0,0-2 0 0,6 0 0 16,-6-3 0-16,0-3 0 0,0 4 0 0,0-7 8 16,3 1-8-16,0 3 0 0,0-6 0 0,-3 0 11 15,3 0-11-15,-3 0 10 0,3 1 6 0,-3-1 0 16,0 0 1-16,0 0 0 0,-3-2-7 0,0-1-2 15,0 4 0-15,-3-4 0 0,0 1 20 0,0-1 4 16,-3 1 1-16,3-1 0 0,-3-2-33 0,3 0 0 16,-3 3 0-16,-2-4 0 0,2 4 0 0,0 2 8 15,0 0-8-15,0 1 0 0,0-1 0 0,3 5 0 0,0-2 0 0,3-3 0 16,-3 3 0-16,3 3 12 0,3-1-4 0,0-2-8 16,-6 2 0-16,3 1 0 0,3-1-15 15,0 1 5-15,0 2 10 0,-3-3 11 0,3 4-3 0,0 1 0 16,0 1-8-16,-3 0-11 0,-3 0 3 0,6-1 0 15,0 4 8-15,-6-1 0 0,3 3 0 0,0 0 0 16,3 0 0-16,-3 3-8 0,0 0 8 0,3 5 0 16,-3-8 0-16,0 3-8 0,3 5 8 0,0 0 0 15,-3-3 0-15,3 3 0 0,-3-5 0 0,3 2 0 16,0 3 0-16,0 0-10 0,0 0 10 0,-6-3 0 16,1 1-9-16,-1-4 9 0,3 4 0 0,-3 2-9 15,0 0 9-15,0 0 0 0,0 0 0 0,0 2 0 16,-6-2 0-16,3 3 0 0,-6 0 0 0,3-1 0 15,-3-2 0-15,-3 0 19 0,1 3-3 0,-4 0-1 16,0-3-27-16,-6 0-6 0,0 2-1 0,1 1 0 0,2-3 19 0,-6 0 0 16,-6 3 0-16,1-3 0 0,-1 2-10 0,-3 1 10 15,-3-3-8-15,-2 0 8 0,-7 5-12 0,1 0 4 16,-1-2 0-16,-6 5 0 0,4 0-4 0,-1 0-1 16,-2-3 0-16,2 0 0 0,-2 1 4 0,-1-4 1 15,3 1 0-15,7 5 0 0,-4-3 8 0,7-2 0 16,-1 2 0-16,6-5 0 0,1 6 0 0,2-6 0 15,0 2 0-15,3-2 0 0,4 3 0 0,2-3 0 16,0 0 0-16,6 0 0 0,3 2 0 0,-2-2 0 16,2 0 0-16,6 3 0 0,0 0 0 0,3-3 0 0,-3 5 0 15,6-2 0-15,3-1 0 0,-6 1 0 0,9-3 0 0,0 0 0 16,-6 8 0-16,3 3-12 0,3-4 12 0,-3 4-12 16,6-3 12-16,-3 5 0 0,0 0 0 0,3 1 0 15,3 2 0-15,-6-1 0 0,3 1 0 0,3 3 0 16,-6-1 0-16,3 3-13 0,3 3 5 0,0 3 8 15,0-1-13-15,-6 1 5 0,9 4 8 0,-6-1-13 16,0 4 13-16,3 0 12 0,-3 1-3 0,3-4 0 16,-3 1-9-16,3 3 0 0,-3-4 0 0,0-2 0 15,3 3-11-15,-3-3-1 0,2 0 0 0,-2 1 0 16,0-7 12-16,3 1 0 0,-3-3 0 0,3 3 8 16,-6-3 1-16,0-2 1 0,3-3 0 0,-3 0 0 15,0-3 3-15,3-3 1 0,-3 1 0 0,0 0 0 16,3-4-3-16,-3-1-1 0,0-6 0 0,0 0 0 15,0 8-10-15,3 2-17 0,-3-2 4 0</inkml:trace>
  <inkml:trace contextRef="#ctx0" brushRef="#br0" timeOffset="3886.681">12852 9887 1482 0,'0'0'42'0,"0"0"9"0,0 0-41 0,0 0-10 15,9-2 0-15,0-1 0 0,-1 3 50 0,1 0 8 16,6-2 2-16,0-4 0 0,0 6-32 0,3-2-7 15,3-1-1-15,3 3 0 0,-1-5-20 0,4 2 0 16,3 0 0-16,0 1 0 0,2-1 0 0,1-2 8 16,0 5-8-16,3-5 0 0,-1 2 10 0,1-2-2 15,3 2-8-15,-1 0 12 0,4 1 5 0,3-1 1 16,-1 0 0-16,7 3 0 0,-3-2-2 0,2-1-1 16,-2 0 0-16,5 3 0 0,1-2 6 0,0 2 2 15,5-3 0-15,-2 0 0 0,2 1 4 0,-2 2 1 16,2 0 0-16,1 0 0 0,-1 0-16 0,4-3-2 0,-1 3-1 15,-2 3 0-15,-1-3 1 0,-2 2 0 0,-3 1 0 16,-1-3 0-16,1 3 4 0,-1 2 1 0,-2-5 0 0,0 5 0 16,-1-2-3-16,-5 2 0 0,-1-5 0 0,-2 6 0 15,0 2-1-15,-4-1-1 0,1-1 0 0,0-1 0 16,0 0 0-16,-4-2 0 0,1 2 0 0,-3-2 0 16,2 0 3-16,-5-1 1 0,0 1 0 0,-3-1 0 15,0 1 6-15,-4 0 2 0,-2-1 0 0,-3 1 0 16,3 2-2-16,-3-2 0 0,-3-3 0 0,0 0 0 15,-7 5-2-15,4-2-1 0,0-3 0 0,-3 0 0 16,0 0-1-16,-3 0-1 0,3 0 0 0,0 0 0 16,0 0-7-16,0 0 0 0,0-3-8 0,0 3 12 15,-3-5-12-15,6 5 9 0,-4-5-9 0,1 2 8 16,0-2-8-16,-3-1 12 0,0 1-12 0,3 3 12 16,-3-4-12-16,3 1 0 0,-3-3 0 0,0 3 0 15,-6 5 0-15,3-3 0 0,3-2 8 0,-3 0-8 0,-3-3 20 16,3 2 0-16,0-2-1 0,0 3 0 0,-3 5-19 0,0-5 8 15,0-3-8-15,3 3 0 0,3 2 8 0,-3-2-8 16,-3-3 0-16,6 2 0 0,-3 1 8 0,0-3-8 16,3 3 9-16,-3-3-9 0,2 0 8 0,-2-3-8 15,0 1 0-15,3-1 0 0,0 1 0 0,0-1 0 16,0-5 0-16,0 3 0 0,0 0 0 0,3-6 0 16,-3-2 0-16,3 3 0 0,-3-6 0 0,3-3 0 15,-6 1 0-15,6-1 0 0,-3-2 0 0,0 0 9 16,0 0-9-16,0-3 8 0,0 3-8 0,-1 0 12 15,-2-3-12-15,0 3 12 0,0-3 9 0,0 1 3 0,0-4 0 0,0 1 0 16,-3 5-4-16,3-3-1 0,-3 6 0 0,0-4 0 16,0 1-5-16,0 3-1 15,0-1 0-15,-3 1 0 0,0 0-13 0,3-1 0 0,-6 3 0 0,3-2 0 16,0 2 0-16,0-2 8 0,-2 2-8 0,-4 0 0 16,3 3 0-16,0-3 0 0,-3 5 0 0,0 1 0 15,0-1 0-15,-3 4 0 0,0-1 0 0,0 2 0 16,0 1 0-16,0 3 0 0,-3-1-8 0,1 0 8 15,-1 3 0-15,3 3-8 0,0 0 8 0,0 0 0 16,0-1-9-16,0 4 9 0,0-4 0 0,-3 4-9 16,3-4 9-16,1 4 0 0,-1-1 0 0,0 1-8 15,0-1 8-15,-3 0 0 0,3 3 0 0,-3-5 0 16,0 2 0-16,0 3 0 0,4 0 0 0,-4-2 0 16,-3 2 0-16,0-3 0 0,3 3 0 0,-6 0-8 15,0 0 8-15,1-3 0 0,-4 3 0 0,3 0 0 0,-3 3-8 0,3-6 8 16,-6 6-8-16,4-3 8 0,-4 0 0 0,3 0 0 15,-6 0 0-15,3 3 8 0,4-3-8 0,-4 0-12 16,0 0 4-16,0 0 0 0,0 0 8 16,1 0 0-16,-4 0 0 0,0 2 0 0,-6-2 0 0,7 0 0 15,-4 0-8-15,0 0 8 0,-3 3 0 0,1 0 0 16,2-1 0-16,0-2 0 0,1 3 0 0,-4 0 0 16,0-1 0-16,-3 1 8 0,-2-1-8 0,-1 1 0 15,-3-3-11-15,-2 3 11 0,-1-1 0 0,4 4 0 16,-4-6-8-16,0 5 8 0,-2-2 0 0,2-1 0 15,0 1 12-15,-2 0-12 0,-1-1 0 0,1 1 0 0,-1-1 0 16,0 1 0-16,4 0 0 0,-4-1 0 0,1 4 0 0,2-4 0 16,0 1 0-16,-2 0 0 0,2-3 0 0,3 0 0 15,1 0 0-15,2 0-9 0,-3 0 9 0,4 2 0 16,-4-2 0-16,1 3 0 0,-1-3 9 0,0 0-9 16,1 0 0-16,-1 0 0 0,3 0 0 0,1 0 0 15,-1 0 0-15,3 0 0 0,1 0 0 0,-1 0 0 16,0 0 0-16,0 0 0 0,4-3 0 0,-1 3 0 15,6 3 0-15,-3-3 0 0,4 0 0 0,2 0 0 16,3-3 0-16,3 3-9 0,-3 3 9 0,7-6 0 16,2 3 0-16,0 3 0 0,0-3 0 0,3 0 0 15,3 3 0-15,0-1 0 0,3 1 9 0,0-3-9 16,0 3 0-16,3-1 0 0,-3 3-15 0,3-2 5 16,0 2 10-16,0 1-8 0,0 2 8 0,1 0-8 15,2-3 8-15,-3 5 0 0,0-2 0 0,0 0-8 0,0 6 8 16,-3-4 0-16,3 3 0 0,0 1 0 0,-3-1 10 15,3 0 4-15,-3 3 1 0,3 0 0 0,-3 0-25 0,3 0-5 16,0-1-1-16,3 4 0 0,-3 2 26 0,0 0 5 16,3 0 1-16,3 1 0 0,0 1-16 0,-3 4 0 15,6-1 0-15,-3 1 0 0,3-3-12 0,-3-1-6 16,0 7-1-16,0-1 0 0,3 2 19 0,-6-2 0 16,0 3 0-16,0 0 0 0,-3-6 0 0,-3 6 0 15,0 0 0-15,0 0 0 0,-3 2 0 0,-3-2 0 16,3 0 0-16,-6-1 0 0,3 4 0 0,0-4 0 15,1-1 0-15,-1 1 0 0,3-4 0 0,0 2 0 16,0-5 0-16,0 2 0 0,0-2 0 0,3-3 0 16,0 0 0-16,3-2 0 0,-6-1 0 0,3 1 0 0,3-3 0 15,0 0 0-15,0 0 0 0,0-3 0 16,3 3 0-16,0-3 0 0,-3-5 8 0,3 0-8 0,0-8 0 16,3 5 9-16,-3 0-9 0,0-5 8 0,3 8-8 0,-3-8 8 15,0 0-8-15,3 0 8 0,3 3-8 0,0-3 8 16,0-3-8-16,0 1 12 0,3-4-12 0,0 1 12 15,3 0-12-15,0-1 0 0,3 1 9 0,-1 0-9 16,-2 2 0-16,6-2 0 0,3 2 0 0,0 3 0 16,0-2 0-16,3-1-8 0,2 3 8 0,1 0 0 15,3 0 0-15,6 0-10 0,5 0 10 0,4 0 0 16,6 0 0-16,-1-3-8 0,4 3 8 0,5-2 0 16,1-4 0-16,-1 1 0 0,4 0-8 0,2 0 8 15,4-3 0-15,-4 2 0 0,-2-2 0 0,-1 3 0 16,1 0-11-16,-4-1 11 0,1 1-10 0,-7 3 10 15,1-1-32-15,-6 3-1 16,-4 0 0-16,-5 3-1224 0</inkml:trace>
  <inkml:trace contextRef="#ctx0" brushRef="#br0" timeOffset="6169.031">17102 8535 1436 0,'0'0'32'0,"0"0"6"0,0 0 2 0,0 0 0 0,-6 3-32 0,6-3-8 0,0 0 0 0,-3 8 0 16,-3 3 36-16,3-1 7 0,6 3 1 0,0 3 0 15,-3 0-44-15,3 5 0 0,3 6 0 0,3-1-11 16,0 3 11-16,0 6 0 0,-3-1 0 0,3 3 0 16,3 6 0-16,-3 2 0 0,-6 2 0 0,3-2-8 15,6 3 8-15,-3-3 0 0,-7 0 0 0,1-6 0 16,-3-4 0-16,6-1 8 0,0 1-8 0,-3-6 11 15,-6-3-11-15,6-2 0 0,6-3 0 0,-3-2 0 16,-3-1 0-16,0-2 0 0,3-3 0 0,0-5 0 16,3 0-9-16,-9-8 9 0,0 0-12 0,6-5-685 15</inkml:trace>
  <inkml:trace contextRef="#ctx0" brushRef="#br0" timeOffset="6620.426">16927 8506 2008 0,'0'0'44'0,"0"0"10"0,0 0 2 0,3-5 0 0,0-3-45 0,2 3-11 0,7-3 0 0,0-3 0 16,-3 1 16-16,6-1 0 0,6-2 1 0,3 0 0 16,0-1-9-16,2-1-8 0,4 1 9 0,6-2-9 15,3 3 0-15,-1 0 0 0,-5 0 0 0,0 2 0 16,5 3 0-16,-5 0 0 0,-6 0 0 0,3 3 0 16,2 0-16-16,-5 2 4 0,0 1 1 0,-3-1 0 15,-3 3-1-15,3 3 0 0,2-1 0 0,-5 3 0 16,-3 3 60-16,3 0 11 0,0 3 2 0,-1 0 1 15,-5 2-110 1,-3 3-21-16,-3-3-5 0,3 3-1 0,-6 0 60 0,-3 2 15 0,-6 1 0 0,-3 2 0 16,0 0 0-16,-3 3 12 0,-12 0-3 0,-2-1 0 0,5 4 3 15,-6-1 1-15,-6 1 0 0,-6-1 0 0,1 1-21 0,-1-1-5 16,0-2-1-16,-2 0 0 0,-10-3-6 0,3-3-2 16,10 1 0-16,-4-3 0 15,3-3-22-15,0 0-4 0,7-2 0 0,5-3-484 16,9-3-96-16</inkml:trace>
  <inkml:trace contextRef="#ctx0" brushRef="#br0" timeOffset="7086.606">18299 7858 1684 0,'0'0'37'0,"0"0"8"0,0-3 2 0,-3 1 0 0,0-6-38 0,3 5-9 0,-3 1 0 0,0-4 0 16,0 4 48-16,3 2 8 0,-6 0 2 0,-3-3 0 16,3 3-23-16,0 0-5 0,-3 0-1 0,-3 0 0 15,3 3-21-15,-6 2-8 0,1-2 0 0,-1 5 9 0,0-1-9 0,-3 4 0 16,0 0 0-16,-3 5 0 0,0-1 0 0,4 7 0 16,-1 1-11-16,3 1 11 0,-3 5 0 0,3 3 0 15,3 5 12-15,0 0-4 0,0 11-17 0,3-3-3 16,1 0-1-16,2 0 0 0,0 0 23 0,3 0 5 15,0-3 1-15,6 0 0 0,0 1-16 0,3-4 0 16,0-4 0-16,2-1 0 0,4-2 0 0,0-3 0 16,6 0 0-16,-3-5 0 0,6 0 0 0,0-3 0 15,2-5 0-15,4-3 0 16,0 0-24-16,3-2-4 0,0-6 0 0,-1-5-554 16,1 0-110-16</inkml:trace>
  <inkml:trace contextRef="#ctx0" brushRef="#br0" timeOffset="7604.414">18680 8263 1234 0,'0'0'27'0,"0"0"5"0,0 0 2 0,0 0 2 0,0 0-36 0,-3-3 0 16,0 1 0-16,3 2 0 0,0 0 75 0,-6-6 8 16,3 4 1-16,3 2 1 0,0 0-29 0,0 0-5 15,3-8-2-15,0 2 0 0,6 1-25 0,0 0-4 16,0 0-2-16,6-1 0 0,-4 1-3 0,4 0-1 16,3-1 0-16,0 4 0 0,3-3 1 0,0-1 0 15,0 4 0-15,-1-1 0 0,1 0-7 0,3 6 0 16,0 0-8-16,0 2 12 0,-1 0-12 0,-2 3 0 0,-3 5 0 15,0 1 0-15,-3 1 0 0,0 1 9 0,-6 0-9 0,-3 3 8 16,0 2-8-16,-6 0 0 0,0-2 0 0,-3 2 0 16,-6 0 0-16,0 0 0 0,-3 0 9 0,-3-2-9 15,0 5 0-15,-3-1 0 0,0 1 0 0,-2-3 8 16,-1 1-24-16,0-1-4 0,0 0 0 0,3-3-1 31,0-2-19-31,0-3-4 0,4-2-1 0,2-3-481 0,0 0-96 0</inkml:trace>
  <inkml:trace contextRef="#ctx0" brushRef="#br0" timeOffset="7869.898">19329 8049 1818 0,'-15'-6'40'0,"6"6"8"0,0-2 1 0,-3 2 3 0,3 0-42 0,-6 0-10 15,0 8 0-15,-3-3 0 0,1 6 31 0,-1 2 4 16,-6 3 1-16,3 7 0 0,-3-1-36 0,3 4 0 16,1 1 0-16,2 2 0 0,3 0 0 0,3 2 0 15,0 1 0-15,6-3 0 0,6-2 0 0,3-1 0 16,3 3 0-16,3-5 0 0,-3 0 17 0,9-3-3 16,0-2-1-16,0-6 0 0,5 3 7 0,1-3 0 15,3-2 1-15,6-6 0 0,-3-2-2 0,5-3-1 0,-2-3 0 16,6-2 0-16,0-6-18 0,-1 0 8 15,1-4-8-15,3-4-631 0,-1 0-130 0</inkml:trace>
  <inkml:trace contextRef="#ctx0" brushRef="#br0" timeOffset="8351.824">18662 8075 1580 0,'0'0'35'0,"0"0"7"0,3-5 2 0,6-3 0 0,-3 3-36 0,3-3-8 15,0 0 0-15,3 2 0 0,-4-4 40 0,4 2 5 16,0-3 2-16,0 3 0 0,-3 0-23 0,3 3-4 0,0-3 0 0,-3 3-1 15,6 0-11-15,-3-1-8 0,0 1 12 0,-1 0-12 16,4-1 0-16,0 1 0 0,0 0 0 0,3 0 0 16,0-3 0-16,3 0 0 0,5-3 0 0,4 3-9 31,0 0-16-31,-3 0-3 0,6 0-1 0,-4 3 0 0,-2-3 13 0,3 3 2 0,-6-3 1 0,-4 3 0 16,1-1-1-16,-6 4 0 0,-3-4 0 0,0 4 0 31,-3-4-28-31,-3 6-6 0,-6 0 0 0</inkml:trace>
  <inkml:trace contextRef="#ctx0" brushRef="#br0" timeOffset="8589.954">18977 7773 1832 0,'0'0'40'0,"0"0"9"0,0 0 2 0,0 0 0 0,0 0-41 0,9-2-10 16,0-1 0-16,3-2 0 0,-3 2 17 0,3 3 2 15,0 0 0-15,0 0 0 0,3 0-19 0,0 3 8 16,0 2-8-16,2 0 0 0,-2 1 0 0,3 2 0 16,0 0 0-16,0 2 0 0,0 1 0 0,0-1 0 15,-1 1 0-15,1 2 0 0,-3-2 0 0,0-1 0 16,-3 4 0-16,3-4-9 0,-6 1-12 0,-3 2-3 16,3-2 0-16,-6 2 0 15,-3 3-20-15,-3 0-5 0,-6-1-1 0</inkml:trace>
  <inkml:trace contextRef="#ctx0" brushRef="#br0" timeOffset="8982.407">20070 8514 1900 0,'0'-13'42'0,"0"8"9"0,0-1 1 0,0-1 1 0,0 1-42 0,3-2-11 16,-3 8 0-16,0-5 0 0,3 0 40 0,-3 5 5 15,0 0 2-15,0 0 0 0,0 0-37 0,-3 8-10 16,-3-3 0-16,0 8 0 0,-3 0 0 0,0 6 0 16,-6-1 0-16,0 4 0 0,-3 1 0 0,4 4-12 15,-7-1 4-15,0-2 0 16,3 3-44-16,-3-1-8 0,3-2-1 0,3 0-784 15</inkml:trace>
  <inkml:trace contextRef="#ctx0" brushRef="#br0" timeOffset="9606.226">20344 8014 2163 0,'0'0'48'16,"-6"0"9"-16,3-5 3 0,3 5 0 0,0 0-48 0,0 0-12 0,0 0 0 0,0 0 0 0,0 0 30 0,9 0 3 15,3-3 1-15,2-2 0 0,4 2-34 0,3-2 0 16,0 2 0-16,6-5 0 0,-3 3 0 0,2-3 0 16,4 3 12-16,3-3-12 0,-3 3 10 0,-1-3-10 15,4 3 8-15,0-1-8 0,0-2 10 0,2 3-10 16,-5-3 12-16,0 5-12 0,0-2 11 0,-7 5-11 16,4 0 10-16,-3 0-10 0,-3 3 8 0,-3 2-8 15,-3-2 0-15,-3 2 9 0,-1 0-9 0,-2 3 0 16,-3 3 0-16,0-3 0 0,-6 2 0 0,0 1 0 15,-3 5-10-15,-3 0 10 0,0 0-16 0,-5 2 4 16,-1 1 0-16,0-1 0 0,-6 3 12 0,3-2-9 16,-3-1 9-16,0 3-8 0,-3 3 8 0,1-3 0 0,-4 3-9 15,0 0 9-15,0 0 0 0,0-3 0 0,1 3 0 0,-1-3 0 16,0 0 0-16,3 0 0 0,0-5 0 0,3 3 0 16,1-6 0-16,5 3 0 0,0-3 0 0,3-2 0 15,3-3 0-15,3-3 0 0,-3 0 11 0,6-5-11 16,0 0 11-16,9 3-11 0,3-3 12 0,3-3-12 15,-1-5 24-15,7 3-1 0,3-6-1 0,3 1 0 16,0-1-2-16,5-2 0 0,4 0 0 0,-3 2 0 16,3-2-2-16,-1 2-1 0,1-2 0 0,0 0 0 15,0 2-17-15,-4 1 0 0,1-1 0 0,0 1 0 16,-1-4 0-16,1 4 0 0,-3-1 0 0,-3 1 0 16,3-1-31-1,-4 0-3-15,-2 3-1 0,3 1-692 0,-3 1-138 0</inkml:trace>
  <inkml:trace contextRef="#ctx0" brushRef="#br0" timeOffset="10021.269">21249 7324 2127 0,'-3'-3'47'0,"3"3"9"0,0 0 3 0,9 3 1 0,2 2-48 0,4 0-12 0,0 3 0 0,6 3 0 16,3 2 31-16,3 6 4 0,2-1 1 0,1 1 0 16,3 4-20-16,0 4-4 0,-1-1-1 0,1 3 0 15,0 8-11-15,6-2 8 0,-4 5-8 0,4 2 8 16,-6 3-8-16,-4 2 10 0,-2-2-10 0,-3 3 10 16,-3-3-10-16,-6 0 0 0,-3 0 0 0,-6 3 8 15,-6-6-16-15,-6 3-4 0,-3-3-1 0,-6 3 0 16,-9-5 13-16,-6 0 0 0,-8-1 0 0,-1 1-9 15,-6 0 9-15,4-1-13 0,-10 1 5 0,0 2 8 16,-2-2-85-16,-7 2-10 0,-5 1-1 0</inkml:trace>
  <inkml:trace contextRef="#ctx0" brushRef="#br0" timeOffset="35072.368">20165 7879 1440 0,'0'0'40'0,"0"0"11"0,0 0-41 0,3 8-10 0,0-2 0 0,-3-6 0 15,3 5 28-15,3-3 3 0,0 1 1 0,3 2 0 16,-6-2 4-16,3 0 0 0,0-1 1 0,0 1 0 15,0 0 11-15,0-1 1 0,0 1 1 0,0 0 0 16,-6-3-2-16,2 5-1 0,-2-5 0 0,3 8 0 16,0 0-5-16,3 0-1 0,-6 2 0 0,0 1 0 15,3-1-21-15,0 6-5 0,0 0-1 0,-3 3 0 16,3 5-14-16,0-1 0 0,3 4 0 0,-3 2 0 16,3 3 0-16,-3-1 0 0,3 1 0 0,0 0 0 0,3-3 0 15,-3 0 0-15,0-2 0 0,3-4 0 0,3 4 0 0,-3-3 8 16,-3-1-8-16,3 1 0 0,-4-3 0 0,4 1 0 15,-6-4 0-15,0 3 0 0,0-2 14 0,-3-1 3 16,0 1 1-16,-3-3 0 0,0 0-18 0,-3-1 0 16,3 1 0-16,-3 0 0 15,-2-3-41-15,-1-2-12 0,6 0-3 0,0-3-578 16,-3-3-116-16</inkml:trace>
  <inkml:trace contextRef="#ctx0" brushRef="#br0" timeOffset="36073.672">20207 7906 1396 0,'0'0'31'16,"0"0"6"-16,0 0 2 0,0 0 0 0,0 0-31 0,0 0-8 0,6 0 0 0,0 2 0 15,0-2 0-15,3-2 12 0,-1-1-4 0,-2 0 0 0,6 1 0 0,0-3 0 16,0-3 0-16,3 2 0 0,0-2 2 0,3-2 1 15,0-1 0-15,5-2 0 0,-2 2 8 0,3-2 1 16,3 3 1-16,0-4 0 0,-1 1 6 0,1 0 1 16,-3-3 0-16,0 0 0 0,3 6-8 0,-4-1 0 15,-2 0-1-15,6 3 0 0,-3 1 6 0,-3-1 2 16,0 0 0-16,-1 2 0 0,4 1-4 0,-3 0-1 16,0-1 0-16,-3 4 0 0,-3-1-1 0,3 1 0 15,-4-1 0-15,1 0 0 0,0 1-1 0,0-1-1 16,0 0 0-16,0 1 0 0,-6-1-3 0,3 0-1 15,-3 3 0-15,0-2 0 0,-4-1 9 0,-5 3 3 0,6 0 0 16,-6 0 0-16,0 0 1 0,6 0 1 0,-6 0 0 16,0 0 0-16,0 0-7 0,0 0-2 0,0 0 0 0,6 0 0 15,-6 0-8-15,0 0-3 0,0 0 0 0,6 0 0 16,-6 0-9-16,0 0 0 0,0 0 9 0,6 0-9 16,3 0 0-16,-9 0 0 0,0 0 0 0,6 0 0 15,3 0 0-15,0 0 0 0,-3 0 0 0,0 0 0 16,0 0 0-16,3 0 0 0,-6 0 0 0,3 0 0 15,0 3 0-15,0-1 0 0,-6-2 0 0,6 6 0 16,-1-4 0-16,-2 6 14 0,3-2-3 0,-3 1-1 16,3 1 2-16,0 3 0 0,0 2 0 0,3 3 0 15,-6 0-12-15,6 2 0 0,-3-2 0 0,3 3 8 16,3-1-8-16,-3 4 0 0,0-4 0 0,3 3 8 16,0 0-8-16,-1-2 0 0,1 2 0 0,-3-2 0 0,3-1 0 0,3 1 0 15,-3-1 0-15,0 1 0 0,0-3 0 0,3-1 0 16,-6 4 0-16,0-3 0 0,-1 0 0 0,1 2 0 15,0-2 9-15,0 3-9 0,-3 2 16 0,0-3 0 16,0-2-1-16,0 3 0 0,0 2 5 0,-3 0 0 16,0-2 1-16,3-1 0 0,-3-2-4 0,0 3-1 15,-3-4 0-15,3-1 0 0,0 1-6 0,0-4-2 16,-3 2 0-16,3-2 0 0,0-1-8 0,-3 1 0 16,3-3 0-16,-3-3 8 0,0 3-8 0,0-8 0 15,0 0 9-15,0 0-9 0,0 0 10 0,0 0-2 16,0 0-8-16,0 0 12 0,0 0 1 0,0 0 0 15,0 0 0-15,0 0 0 0,0 0-5 0,-6 0-8 16,-3-2 11-16,9 2-11 0,-12 0 8 0,0-3-8 0,0 3 0 16,-3 0 0-16,0 0 0 0,1 3 0 0,-4-1 0 0,0-2 0 15,0 3 0-15,-3 0-12 0,0-1 12 0,3 1-12 16,-5-1 4-16,-1 4 8 0,3-1-13 0,-3-2 5 16,-3 2 8-16,4 3-13 0,-4-3 5 0,-3 3 8 15,0 0-14-15,-3 0 5 0,1 0 1 0,-4 0 0 16,0 2 8-16,-2-2 0 0,2-2-9 0,-3 2 9 15,3 0 0-15,4 0 0 0,-1-1 0 0,3 4 0 16,0 0 0-16,4-1 0 0,-1-2 0 0,3-3 0 16,3-2 0-16,0 2 0 0,4 1-9 0,2-4 9 15,3-2-16-15,0 0 1 0,3 0 0 0,3 0-785 16,0-2-156-16</inkml:trace>
  <inkml:trace contextRef="#ctx0" brushRef="#br0" timeOffset="46644.869">18457 10163 1652 0,'-12'0'36'0,"12"0"8"0,-6 0 2 0,3 0 0 0,3 0-37 0,0 0-9 15,0 0 0-15,-6 2 0 0,6-2 33 0,0 0 5 16,0 11 1-16,0-3 0 0,0 5-25 0,3 0-5 15,0 3-1-15,3 0 0 0,3 5-8 0,-3 0 0 16,2 6 0-16,1-3 0 0,-3 2 0 0,0 3 0 16,6 3 0-16,-3-3 0 0,-3 0 0 0,0 3-14 15,0 0 5-15,0-3 1 0,0 0 8 0,3 0 12 16,-3 0-2-16,-3 0-1 0,0-2-9 0,0-1 0 16,-3 1 0-16,0-6 0 0,0 0 0 0,0-3 0 15,0 1 0-15,3-3 0 0,-3 0 0 0,0-3 0 16,0 0 0-16,0-5 0 0,3 0-10 0,-3-3-7 15,0-5-2-15,0 0 0 16,0 0-45-16,0-5-8 0,0-6-3 0</inkml:trace>
  <inkml:trace contextRef="#ctx0" brushRef="#br0" timeOffset="47080.414">18388 10213 1526 0,'0'0'43'0,"-6"-5"10"0,3 2-42 0,0-2-11 0,0-1 0 0,0 4 0 16,3-4 82-16,0 1 14 0,-3 0 4 0,6-3 0 0,-3 3-64 0,3-1-12 16,0-2-2-16,0 0-1 0,0 1-21 0,3-4 9 15,0 3-9-15,0-5 0 0,3 0 0 0,0-3 0 16,0 0 0-16,0 0 0 0,3 0 0 0,2-2 0 15,1 2 0-15,3-3 0 0,0 3 0 0,0 0 0 16,3 1 0-16,-3-1-9 0,5 2 9 0,-2 6-8 16,0 1 8-16,0 1-8 0,0 1 8 0,3 2 0 15,-4 1-9-15,1 4 9 0,0 1-12 0,3 2 3 16,-3 1 0-16,0 1 0 0,-4 1-4 0,4 3-1 16,-3-3 0-16,-3 5 0 0,0-2 14 0,0 2 0 15,3-2 0-15,-6 2 0 0,-3 3 0 0,-4-3-9 16,1 3 9-16,0-3 0 0,-3 6 23 0,-3-4 9 15,-3 1 3-15,-3 3 0 0,3-1 0 0,-5 1 0 0,-7 2 0 16,0-2 0-16,-3-1-18 0,0 1-3 0,-3 2-1 0,-3 0 0 16,1 0-13-16,-4-2 8 0,0-1-8 0,-3 1 0 15,3-3 0-15,1-1-12 0,-4-1 1 0,3-4 0 16,3 3 38-16,3-5 7 0,4 3 2 0,2-6-666 16,3-2-133-16</inkml:trace>
  <inkml:trace contextRef="#ctx0" brushRef="#br0" timeOffset="47386.418">19376 9538 770 0,'0'0'16'0,"0"0"4"0,0 0 1 0,0 0 2 0,6-5-23 0,-3-3 0 16,0 0 0-16,3 0 0 0,0 3 0 0,0-3 0 15,0-3-12-15,0 3 4 0,0 0-4 0,0 1-1 0,-3-4 0 16,0 3-200-16,-3 3-40 0</inkml:trace>
  <inkml:trace contextRef="#ctx0" brushRef="#br0" timeOffset="47697.39">19409 9382 1220 0,'0'0'27'0,"0"0"5"0,0 0 2 0,0 0 0 0,-6 0-34 0,0 0 0 0,0 0 0 0,0 0 0 15,6 0 79-15,-3 3 9 0,-3-1 1 0,6-2 1 16,-6 3-22-16,0 0-5 0,0-1-1 0,0 4 0 15,1-1-18-15,-1 3-3 0,0 0-1 0,-3 2 0 16,3 6-16-16,-3 0-4 0,3 5-1 0,-3 0 0 16,3 3-11-16,-3 0-8 0,0 3 9 0,3 2-9 15,0-3 8-15,0 3-8 0,-3 0 0 0,3 6 9 16,3-4 0-16,-3 4 0 0,3-1 0 0,0 3 0 16,1 0-9-16,-1 0 8 0,0 0-8 0,3-2 8 15,3-3 2-15,0-1 0 0,-1-2 0 0,1-2 0 0,3-3 2 16,3 0 0-16,0-3 0 0,3 0 0 0,3-3-4 0,0-4 0 15,3-1 0-15,3-3 0 0,2-2-8 0,4-2 12 16,3-4-12-16,0-2 12 0,3 0-4 0,2-2 0 16,1-4 0-16,-3 1 0 0,2-3-23 0,-2 3-5 15,0-6 0-15,-3 3-624 16,-1-2-124-16</inkml:trace>
  <inkml:trace contextRef="#ctx0" brushRef="#br0" timeOffset="48299.086">17072 10554 1497 0,'0'0'32'0,"0"0"8"0,-6-2 0 0,1-1 4 0,5 3-36 0,-3-3-8 16,3 3 0-16,-3-2 0 0,-6-4 67 0,9 6 11 0,6-5 2 0,-3 2 1 15,0-2-26-15,3-3-6 0,5 0-1 0,7-2 0 16,0-1-4-16,3 1 0 0,0-4-1 0,9 1 0 16,5-3-15-16,1 3-2 0,-6 0-1 0,3-3 0 15,5 0-9-15,-2 3-1 0,0-3-1 0,-4 0 0 16,1 3-27-16,6 2-6 0,0 1-1 0,-7-1 0 31,-5 3-16-31,-3 3-3 0,6-1-1 0,-7 4 0 16,-5-1-27-16,0 3-5 0,-3 3-2 0,-3-1-759 0</inkml:trace>
  <inkml:trace contextRef="#ctx0" brushRef="#br0" timeOffset="48562.957">17096 10851 2026 0,'0'0'44'16,"0"0"10"-16,0-6 2 0,-3 1 1 0,0 0-45 0,9-3-12 0,3 0 0 0,3 0 0 0,-6 0 0 0,6 0 0 16,3-3 0-16,3 1 0 0,6 5 0 0,-4-6 0 15,1 3 0-15,3-3 0 0,6 4 0 0,0-1 0 16,-10 0 0-16,4-3 0 0,6 0 8 0,-3 4 0 15,0-4 0-15,-1 3 0 0,1-3 4 0,3 3 0 16,6-2 0-16,-4 2 0 0,-5-3-12 0,3 1 0 16,6 2 0-16,-1 0 0 0,-2 0-9 0,-3 3 9 15,0 2-12-15,-1-2-605 0,-2 2-122 16</inkml:trace>
  <inkml:trace contextRef="#ctx0" brushRef="#br0" timeOffset="49328.926">19748 9821 1368 0,'0'0'30'0,"0"-5"6"0,3-3 2 0,0 0 0 0,3 0-30 0,0 3-8 16,0-3 0-16,0 0 0 0,3 3 50 0,3-1 9 16,-3 1 1-16,3 0 1 0,3 2-46 0,0 1-15 15,-4-1 8-15,1 3-8 0,6 0 0 0,-3 3 0 16,0 2 0-16,3 3 0 0,-6 2 0 0,3 1-11 15,-6 0 2-15,0 2 0 16,-1 0-15-16,-2 3-4 0,0 0 0 0,-6 2 0 0,0-2 28 0,-3 3 0 16,-3-1 0-16,3-2 0 0,-3 3 0 0,1-1 0 15,-4-2 9-15,0 3-9 0,0-4 0 0,-3 1 0 16,-3 0 0-16,3-3 0 16,0 1-15-16,3-1-9 0,-6 0-3 0,0 0-607 0</inkml:trace>
  <inkml:trace contextRef="#ctx0" brushRef="#br0" timeOffset="49631.032">20168 9676 1220 0,'-12'5'27'0,"3"0"5"0,-3 1 2 0,3 2 0 0,-5 2-34 0,-4 1 0 0,0 5 0 0,-3 0 0 16,3 2 66-16,-3 1 6 0,0 2 2 0,4 3 0 0,2 2-22 0,0 0-5 16,6 1-1-16,0-6 0 0,3 3-10 0,3-3-1 15,0-2-1-15,6-4 0 0,6 1-7 0,0-2-2 16,3-4 0-16,3-2 0 0,3 0-9 0,8-5-3 16,-2-3 0-16,6 0 0 0,3-6-3 0,2-2-1 15,-2-2 0-15,0-1 0 16,0-5-37-16,-1 3-8 0,1-5-2 0,0-1 0 15,0 6-50-15,-4-6-11 0,-2 4-1 0,0-1-603 16</inkml:trace>
  <inkml:trace contextRef="#ctx0" brushRef="#br0" timeOffset="50014.242">19567 9615 1335 0,'0'0'29'0,"0"0"7"15,0 0 0-15,0 0 2 0,0 0-30 0,-3-3-8 0,-3-2 0 0,6 5 0 16,0 0 27-16,0-3 4 0,3-2 1 0,3 0 0 0,0 0-1 0,3-3 0 16,0 0 0-16,5 0 0 0,1 5-15 0,3-5-2 15,0 0-1-15,3-2 0 0,0 4 6 0,3-2 1 16,-1-2 0-16,4 2 0 0,0 0 8 0,0 3 3 16,0-3 0-16,-1 0 0 0,4 0-31 0,0 0 8 15,-3 0-8-15,-1 3 0 16,1-1-39-16,0 4-10 0,-3-4-3 0,-3 1 0 15,-3 2-14-15,-1-2-3 0,-2 0-1 0,-3 2-575 16</inkml:trace>
  <inkml:trace contextRef="#ctx0" brushRef="#br0" timeOffset="50279.251">19921 9313 1608 0,'-18'0'45'0,"12"0"11"0,0 0-44 0,-3 0-12 0,6 0 0 0,3 0 0 16,-9 0 66-16,9 0 11 0,0 0 3 0,0 0 0 15,0 0-62-15,6 3-18 0,0 0 8 0,6-1-8 16,3 1 8-16,3 0-8 0,3-1 8 0,3-2-8 16,-1 3 10-16,4-3-2 0,0 5-8 0,0-2 12 15,-3 2-12-15,-1 3 0 0,1-5 0 0,-6 2 0 16,0 3 0-16,-3 0-10 0,0 0 10 0,-6 0-8 15,0 0-13-15,-3 2-3 0,-3 3 0 0,-3 6 0 16,-3 2-27-16,-3 0-5 16,-3 6-2-16,-3-1 0 0</inkml:trace>
  <inkml:trace contextRef="#ctx0" brushRef="#br0" timeOffset="50834.257">20734 9279 1272 0,'0'0'36'0,"0"0"8"0,0 0-35 0,0 0-9 0,0 0 0 0,0 0 0 0,0 0 56 0,0 0 10 15,0 0 2-15,0 8 0 0,-3 0-29 0,3 5-6 16,3 0-1-16,0 3 0 0,0 0-11 16,0 3-2-16,2 4-1 0,4 1 0 0,0 0 0 0,0 5 0 15,0 3 0-15,0 0 0 0,3-1 4 0,0 1 1 16,-6 0 0-16,3 0 0 0,3-1-6 0,-3 1-1 15,0 0 0-15,0 0 0 0,2-3-4 0,-2 0-2 16,-3-3 0-16,3-2 0 0,0 0-10 0,0-3 10 16,0-2-10-16,-3-4 10 0,0 1-10 0,0-2 8 15,0-4-8-15,0-2 8 0,0 0-8 0,0-3 0 16,-6-5 0-16,0 0-567 16,0 0-117-16</inkml:trace>
  <inkml:trace contextRef="#ctx0" brushRef="#br0" timeOffset="51351.982">21174 9506 1440 0,'0'0'40'0,"0"0"11"15,0 0-41-15,0 0-10 0,0 0 0 0,6-7 0 16,-3-1 92-16,3 0 17 0,3 2 3 0,3-2 1 0,0 3-40 0,3-3-8 16,0-2-1-16,2 2-1 0,1 0-43 0,0 0-9 15,0 0-2-15,6 0 0 0,3 3-9 0,-1-1 8 16,-2-2-8-16,-3 3 8 0,3 0-8 0,-3 2 0 15,-1 1 0-15,-2-1-11 0,0 6 3 0,-3-1 0 16,3 3 0-16,-3-2 0 16,-3 5-29-16,-3 0-6 0,0 3-1 0,-3 2 0 0,-3 3 19 0,-3 2 3 15,-6 3 1-15,-3 1 0 16,-3 1-8-16,-3 4-2 0,-3 2 0 0,-3-5 0 0,3 2 31 0,-8 1 13 16,-1-4-1-16,0 1 0 0,0-3 6 0,0 3 1 15,1-5 0-15,2-1 0 0,3 1 37 0,3-1 7 0,0-4 1 16,6-4 1-16,0 1-32 0,3 2-6 0,1-5-2 15,5 0 0-15,3-8 0 0,0 8 0 0,0-8 0 0,6 5 0 16,5-5-2-16,4-3-1 0,-3-5 0 0,12 3 0 16,0-5-14-16,6-4-8 0,2-1 8 0,4-1-8 15,0-3 11-15,-1-2-3 0,1 0 0 0,3 0 0 16,6-1-8-16,-4-1 8 0,-2-1-8 0,-3 3 8 16,-4-1-19-16,1 1-4 0,-6-2-1 0,0 1 0 31,-3 1-118-31,-7 0-24 0,-2 2-5 0,3-2-1 0</inkml:trace>
  <inkml:trace contextRef="#ctx0" brushRef="#br0" timeOffset="51684.159">21695 9065 1698 0,'-3'-14'48'0,"3"9"11"0,3 0-47 0,0-3-12 15,0 0 0-15,3 3 0 0,6-1 50 0,3-2 8 16,-3 0 2-16,8 1 0 0,1 1-45 0,0 1-15 16,0 2 9-16,-3 1-9 0,12-1 0 0,-10 3 0 15,4 3 0-15,0 2 0 0,0 3-11 0,0 2 11 16,0 4-8-16,2-1 8 0,1 5 0 0,0 1 0 16,0 2 0-16,-4 0 0 0,4 6 0 0,3-3 0 15,-3 2 0-15,0 1 0 0,-1-4 0 0,-5 1 0 16,-3 3 0-16,6-1 8 0,-9-2 0 0,-6 2 0 0,-6 1 0 15,6 2 0-15,-6-3 3 0,-6 3 1 0,-6-2 0 16,3-1 0-16,-6 3 12 0,-6-2 4 16,-3-1 0-16,0 3 0 0,-3-2-28 0,4-1 0 0,-10 1 0 0,3-3 0 31,0-1-26-31,4 1-7 0,2-5-2 0,3-1-829 0</inkml:trace>
  <inkml:trace contextRef="#ctx0" brushRef="#br0" timeOffset="52267.853">22773 9210 1646 0,'-6'0'47'0,"6"0"9"0,0 0-44 0,-6 5-12 16,3 3 0-16,0 0 0 0,3 3 50 0,0 2 8 16,0 3 2-16,3 0 0 0,0 2-40 0,3 1-8 15,0-1-2-15,0 6 0 0,-1 3-10 0,4 4 0 16,-3 1 0-16,6 3 0 0,-3-4 0 0,0 6 0 16,-3-2 0-16,0-1 0 0,3-2-12 0,-9 0-8 15,6-1-2-15,-3-4 0 0,0-6 0 0,-3 0 0 16,0-5 0-16,0 0 0 0,0-3 22 0,0-2 0 15,0-3 0-15,0 0 0 0,0-3 0 0,0-5 13 0,0 0-1 0,-3 0-1 16,0-3 11-16,3-2 2 0,-6-6 1 0,6 1 0 16,0-9-25-16,0 1 0 0,-3-6 0 0,-3-2 0 31,0-4-25-31,-3-7-4 0,0-2-1 0,-3-6 0 0,0-6 10 0,-2 1 1 0,-1-3 1 0,0 3 0 16,6 0 18-16,-3 5 0 0,0 0 0 0,3 5 0 15,-3 6 0-15,0-1 16 0,3 6-4 0,0 3 0 16,6 5 16-16,-3-1 4 0,1 1 0 0,2 5 0 15,3 0-6-15,0 3-1 0,0 3 0 0,8-4 0 16,7 1-14-16,-3 0-3 0,3 2-8 0,6 1 12 16,3-1-12-16,0 1 0 0,-1 2 0 0,4 0-10 15,-3 2 10-15,3 4 0 0,0-1 0 0,-1 6-8 16,-5-1 8-16,3 4 12 0,0 2-2 0,-3 0-1 16,0 2 7-16,-1 1 2 0,-5-1 0 0,-3 1 0 15,0 2-1-15,-6 6 0 0,0-3 0 0,-6 2 0 0,0 1 3 16,-3-1 0-16,-3 1 0 0,0 2 0 0,-6-3-9 0,-3 1-2 15,0-1 0-15,-2 1 0 0,-4-1-9 0,3 1 0 16,-6-3 0-16,3 0-636 16,0 0-128-16</inkml:trace>
  <inkml:trace contextRef="#ctx0" brushRef="#br0" timeOffset="52599.077">23660 8403 1310 0,'0'0'37'0,"0"-2"8"0,-6 2-36 0,0 2-9 0,-3 1 0 0,0-1 0 16,-3 6 44-16,-3 3 6 0,-3 5 2 0,0 0 0 15,-3 5-19-15,-2 3-3 0,-1 5-1 0,3 3 0 16,-3 2-21-16,-3 3-8 0,7 3 0 0,-1-3 9 15,-3 2 9-15,3 1 2 0,0 0 0 0,0 2 0 16,7 3 18-16,-4-3 4 0,0 3 1 0,3-5 0 16,3 0-24-16,3-3-5 0,0-3-1 0,3-2 0 15,3-3-1-15,3-2 0 0,3-4 0 0,3-4 0 16,6-1-3-16,3-2-1 0,3-5 0 0,3-6 0 16,2-2 3-16,7-3 0 0,3-5 0 0,3-6 0 15,5-5-28-15,4-2-6 0,6-6-1 0,-1-5-819 16</inkml:trace>
  <inkml:trace contextRef="#ctx0" brushRef="#br0" timeOffset="53065.581">23776 8811 2044 0,'-15'-6'45'0,"15"4"10"0,0 2 1 0,0 0 1 0,0 0-45 0,0 0-12 16,0 0 0-16,0 0 0 0,0 0 51 0,0 0 8 0,0 0 1 0,9 0 1 16,0-3-20-16,3 0-4 0,-1-2-1 0,10 0 0 15,-3 0-15-15,3-3-3 0,6-3-1 0,-3 0 0 16,5 1-8-16,-2-1-1 0,0 1-8 0,-3-1 12 16,0 1-12-16,-4 4 8 0,1-2-8 0,0 3 0 15,0 5 0-15,-6 0 0 0,-3 0 0 0,-3 5 0 16,0 1-8-16,-4 2-8 0,-5 5-2 0,-2 0 0 31,-7 5-14-31,0 4-2 0,-6-1-1 0,-3 3 0 16,-9 2-23-16,3 1-5 0,-2 2-1 0,-1 0 0 0,-3-3 10 0,3 1 2 15,-3-1 0-15,1 1 0 0,2-6 38 0,0 3 14 0,0-6-9 0,0 1 9 16,4-4 28-16,-1 1 10 0,3-2 2 0,3-4 1 16,6-2 11-16,0 0 3 0,3-5 0 0,3 2 0 15,6-5-13-15,0 0-2 0,0 0-1 0,0 0 0 16,15-5-18-16,0-1-3 0,15-2-1 0,-3-2 0 0,6-6-8 0,2-3-1 15,7 1-8-15,3-3 12 0,-4 2-12 0,7 1 0 16,0-3 0-16,-1-1 0 0,-8 4 0 0,2-3-21 16,-2 2 3-16,0-2 1 15,-6 3-131-15,2-4-25 0,-5 4-6 0</inkml:trace>
  <inkml:trace contextRef="#ctx0" brushRef="#br0" timeOffset="53332.636">24124 8244 1857 0,'-18'-5'40'0,"18"5"9"0,0 0 2 0,0 0 2 0,0 0-42 0,0 0-11 0,15 0 0 0,0 3 0 16,6-1 33-16,5-2 5 0,-2 3 1 0,6 0 0 15,9 5-21-15,-1-3-4 0,4 6-1 0,3-1 0 16,-1 3-5-16,1 6 0 0,-3-3-8 0,5 5 12 15,-8 3-12-15,-3 0 0 0,2 2 0 0,-2 3 0 16,-9 3 12-16,3 0-4 0,-9 2-8 0,2 0 12 16,-8 1-3-16,-6-3-1 0,-6 2 0 0,-3 0 0 15,-3 1 2-15,-9 2 0 0,-9-3 0 0,-5 1 0 16,-4 4-1-16,-6 1 0 0,-11 2 0 0,-7 1-655 16,-12 4-131-16</inkml:trace>
  <inkml:trace contextRef="#ctx0" brushRef="#br0" timeOffset="54451.487">22874 10155 1526 0,'-3'0'33'0,"3"0"7"0,0 0 2 0,0-3 2 0,-3 3-36 0,3 0-8 16,0 0 0-16,0 0 0 0,0 0 24 0,3 8 4 15,0 0 0-15,0 3 0 0,0-1-28 0,6 1 0 0,-6 2 0 0,3 3-11 16,-3 2 11-16,5 1 0 0,-2-1 0 0,0 4 0 16,-3-4 0-16,3 3 0 0,0 0-9 0,-3-2 9 15,-3 2 0-15,0-5 13 0,3-3-1 0,-3 3-1 16,0-5 1-16,0 2 0 0,0-8 0 0,0-5 0 15,3 8 16-15,-3-8 3 0,0 0 1 0,0 0 0 16,0 0-2-16,0 0 0 0,6-5 0 0,0-3 0 16,0-5 3-16,6-1 1 0,0 1 0 0,0 0 0 15,3-3-34-15,3 0-17 0,-1 0 1 0,1 0 1 16,3 1 23-16,6 1 4 0,0-2 0 0,5 1 1 16,-2 1-25-16,0 1-4 0,9 0-2 0,-7 2 0 15,4-2 18-15,0 3 0 0,2-1-8 0,4-2 8 16,9 5 0-16,-1-3 0 0,1 1-8 0,6-1 8 15,-7 0-10-15,4 1 2 0,-1-1 0 0,-2 1 0 0,-1-1 8 16,1 1-8-16,6-1 8 0,-10 3-8 16,1-5 8-16,-3 5-8 0,-4 0 8 0,-2 0-8 0,-3 0 38 0,-1 3 8 15,-2-3 2-15,0 2 0 0,-3 1-10 0,-1 0-2 16,-8 2 0-16,6 1 0 0,-3-4 7 0,-3 1 1 16,-4 0 0-16,4 2 0 0,-9 0-20 0,6 1-3 15,-6-3-1-15,0 2 0 0,3-2-3 0,-9-1-1 16,3 4 0-16,0-6 0 0,0 2 8 0,-6-2 2 15,2 3 0-15,-2 0 0 0,-3 0 6 0,6-3 0 16,-6 2 1-16,0-2 0 0,3 0-25 0,0 1 8 16,-3-4-8-16,6 3 0 0,-3 0 11 0,3 0-3 15,-3-2-8-15,-3-1 12 0,9 3-26 0,-6-3-6 0,6 1 0 16,0-1-1-16,-6 1 21 0,6-1 12 0,-3 1-2 0,-3-1 0 16,3 0-10-16,0-2 0 0,-6 0 9 0,9 0-9 15,-9-3 0-15,9 0 0 0,-9 0 0 0,3-2 0 16,3-6 24-16,-4 0 1 0,-2 0 0 0,9-5 0 15,-9 0 11-15,6 0 3 0,0 0 0 0,-6 0 0 16,9-1-26-16,-9 1-5 0,9 3 0 0,-6-1-8 16,-3 6 16-16,9 3-3 0,-9-1-1 0,0 3 0 15,6 3-12-15,-6 0 0 0,3 2 0 0,-3 3 0 16,0 0-9-16,0 1-2 0,0 1 0 0,0 1-807 16,6-3-162-16</inkml:trace>
  <inkml:trace contextRef="#ctx0" brushRef="#br0" timeOffset="63692.412">22400 8734 1573 0,'0'0'34'0,"3"-5"7"0,3-6 2 0,0 0 2 0,0-2-36 0,-3 3-9 0,6-1 0 0,-3 6 0 15,0-3 28-15,0 3 3 0,0-1 1 0,3-2 0 16,0 3 14-16,3-3 3 0,3 3 1 0,0-3 0 15,-1 3-22-15,4-3-5 0,6 2-1 0,-3-4 0 16,9-1-11-16,-1 1-3 0,4-4 0 0,3 1 0 16,3-5-8-16,-1 2 0 0,10-5 9 0,-3-1-9 15,5-1 0-15,4-1 0 0,2-3 0 0,7 3 0 16,-4 1 0-16,-2 2 0 0,-3-3 0 0,-4 3-8 16,1 2 16-16,-4 0 4 0,-2 6 1 0,-3 0 0 0,-4 0-5 15,4 2-8-15,-6 1 11 0,-3-1-11 0,-4 6 22 16,1-3-2-16,0 0-1 0,-6 0 0 0,5 0-9 0,-2 0-2 15,-3 0 0-15,3 0 0 0,-3-2-8 0,-4-1 0 16,10 0 0-16,-9 1 0 0,6-1 0 0,-6 1 0 16,-1 2 8-16,-8-3-8 0,9 1 13 0,-3-1-2 15,-6 6-1-15,0-1 0 0,-3-2 6 0,3 3 0 16,-3 3 1-16,0-4 0 0,-3 4-2 0,-1-1-1 16,4 0 0-16,0 3 0 0,-3-2-14 0,-6 2 8 15,0 0-8-15,6 0 0 0,3 0 0 0,-9 0 0 16,0 0 0-16,6 0 0 0,0 2 0 0,-6-2 8 15,0 0-8-15,6 3 0 0,-3-3 0 0,-3 0 0 0,0 0 0 16,0 0 0-16,0 0 0 0,9 5 0 0,-3-2 0 0,-6-3 0 16,0 0 0-16,6 5 0 0,3-2 0 0,0 2 0 15,-6 0 9-15,3 1-1 0,-3-1 0 0,9 0 0 16,-7 3-8-16,-2-2 8 0,6 1-8 0,0-1 8 16,-6 2 1-16,6-3 0 0,3 0 0 0,-3 1 0 15,0-1-9-15,3 3-11 0,6-3 3 0,-6 3 0 16,6 0 8-16,-7 0 0 0,10 2 0 0,-12 4-8 15,3 2 8-15,6-3 0 0,0 5 0 0,-3-2 0 16,6 3 0-16,-4-3 0 0,1-1 0 0,0 1 0 16,-3 0 0-16,6-3 0 0,-9 1-9 0,6-1 9 15,-6-5-27 1,-4 2-1-16,4-2 0 0,-3-2-648 0,-3-1-131 0</inkml:trace>
  <inkml:trace contextRef="#ctx0" brushRef="#br0" timeOffset="68514.332">22490 10012 522 0,'0'0'11'0,"6"-8"2"0,-3-3 1 0,6-2 2 0,0 0-16 0,0 0 0 0,-4-3 0 0,1 0 0 16,0 3 43-16,0-1 5 15,0 1 2-15,-3 5 0 0,0 0 46 0,-3 8 10 0,3-8 2 0,0 0 0 16,-3 3-12-16,0 5-1 0,0 0-1 0,0 0 0 16,0 0-24-16,0 0-5 0,0 0-1 0,0 0 0 15,-3 8-20-15,-3 0-4 0,3 0 0 0,3 0-1 16,-3 0 9-16,0 2 1 0,0 1 1 0,0 2 0 16,3 0-1-16,0 3 0 0,-3 3 0 0,3-1 0 15,0 1-1-15,0-1 0 0,3 1 0 0,0-1 0 16,-3 1-11-16,3 2-2 0,3 0-1 0,-3-2 0 15,3 2-18-15,-3 0-4 0,3-2-1 0,-3-1 0 16,-3 1-11-16,6-1 0 0,-3 1 0 0,-3-3 8 16,3 0-8-16,-3-1 10 0,0 1-10 0,-3-5 10 15,3-1 6-15,-3-2 2 0,-3 0 0 0,6-8 0 16,0 8 11-16,-3-5 3 0,3-3 0 0,-3 3 0 16,-3-1-3-16,0-2 0 0,0 0 0 0,-3 0 0 0,0 0-16 15,1 0-3-15,-1-2-1 0,-3 2 0 0,0 0-9 16,-6 0 0-16,3 2-12 0,-3 1 12 0,-3-1-22 0,-2 4 3 15,-1-4 1-15,0 4 0 0,-3 2-4 16,-3 0-1-16,-2 2 0 0,-4 1 0 16,-6 5-17-16,1 0-4 0,-1 5-1 0,-3 0 0 15,-2 0-19-15,-7 3-3 0,-6 0-1 0,1 2 0 16,-4 1 26-16,1 2 5 0,-1 2 1 0,-2 1 0 0,-4 0 22 0,-2 2 5 16,-3 6 1-16,-4 0 0 0,4-3 8 0,-4 0 0 15,1 0-9-15,0 0 9 0,-1 0-8 0,1-3 8 16,-1 1-10-16,4-1 10 0,0 0-19 0,-1-2 3 0,4 3 0 15,-1-6 0-15,4 0 5 0,-1-3 2 0,-2-2 0 16,0 0 0-16,2-3 9 0,1 3 0 0,5-6 10 0,1 1-10 16,2-3 35-16,1 2 1 0,-1-2 0 0,3-3 0 15,1 1-1-15,2-1 0 0,1-3 0 0,5 1 0 16,3 0-25-16,4-3-10 0,-1 0 8 0,3-1-8 16,-2 1 10-16,5-2-10 0,0-1 12 0,1-2-12 15,-1 2 9-15,0 0-9 0,6 0 0 0,1-2 9 16,-1 5 3-16,0-3 0 0,3 3 0 0,1-2 0 15,2 2 6-15,-3-3 2 0,0 0 0 0,0 0 0 16,4 1 0-16,-1-1 0 0,0 3 0 0,-3-3 0 16,0 3-28-16,7 0-6 0,-1-3-1 0,0 3 0 15,3-2 15-15,3-1 0 0,-3 3 0 0,6-3 0 16,0 0 10-16,3-2-2 0,1 0 0 0,-1 2 0 16,0-5 6-16,3 3 1 0,3-3 0 0,3 0 0 0,0 0-3 15,0 0-1-15,0 0 0 0,0 0 0 0,0 0-11 16,0 0 8-16,0 0-8 0,0 0 8 0,3-8-8 0,0-3 10 15,0 1-10-15,3-4 10 0,-3 1-2 0,3-3 0 16,0 0 0-16,-3-2 0 0,-1-3 0 0,1-1-8 16,3 1 12-16,-6 0-4 0,-3 0 3 0,0-3 0 15,3 3 0-15,-3-3 0 0,1 0 2 0,-4 1 1 16,-3-4 0-16,0 3 0 0,-3 0-6 0,0 1-8 16,0-1 11-16,-3 3-11 0,0 2 12 0,0 1-12 15,-3 2 12-15,4 0-12 0,2 3 0 0,-6 2 0 16,3 1 0-16,3 2 0 0,-3 0-23 0,3 2-1 0,0 1-1 15,3 0-782 1,0 2-156-16</inkml:trace>
  <inkml:trace contextRef="#ctx0" brushRef="#br0" timeOffset="80238.337">17951 9647 1292 0,'-6'-6'28'0,"6"6"7"0,-3-2 1 0,-3-1 0 0,3-2-36 0,3 2 0 0,0 3 0 0,0 0 0 16,0 0 90-16,0 0 11 0,0 0 3 0,0 0 0 16,0 0-55-16,-3 8-10 0,6 0-3 0,0 3 0 15,0 5-36-15,3 2 0 0,3 3 0 0,-1 6 0 16,-2-1 0-16,6 9 8 0,0 4-8 0,0 6 0 15,-3 3 0-15,3 5 0 0,-3 2 0 0,0 4 0 16,-3 1 8-16,0 4-8 0,0 2 8 0,-3 0-8 16,-3-2 0-16,3-1 9 0,-3-5-9 0,0-5 0 15,0 0 8-15,3-3-8 0,-3-5 0 0,3-5 0 16,0 0 9-16,-3-6-9 0,3-2 0 0,-3-3 9 16,2-2-9-16,-2-6 0 0,3-3 0 0,-3-5 0 15,3-5-108-15,-3-8-20 0,0 0-4 16,6-13 0-16</inkml:trace>
  <inkml:trace contextRef="#ctx0" brushRef="#br0" timeOffset="81303.54">18043 9610 1360 0,'0'0'30'0,"0"0"6"0,0 0 2 0,0 0 0 0,0 0-30 0,0 0-8 0,0 0 0 0,0 0 0 16,0 0 63-16,0 0 11 0,0 0 2 0,0 0 1 16,6-3-40-16,0-2-8 0,0-1-1 0,0 4-1 15,3-3-4-15,-1 2-1 0,4-2 0 0,0-3 0 16,3 0-8-16,3 0-2 0,0 0 0 0,0 0 0 15,3-3-12-15,-1 3 11 0,4-5-11 0,0 5 10 16,0-2-10-16,3 2 0 0,-1-6 0 0,4 1 0 16,0 3 0-16,3-1 8 0,5 0-8 0,4-2 8 15,6 0-8-15,-4 2 0 0,4 1 0 0,0-3-11 16,-1 2 11-16,7-2 0 0,-4-3 0 0,7 0 0 16,5 0 0-16,1-2 0 0,-1-1 0 0,4 1 0 15,-1-6 0-15,4 0 0 0,-1 0 0 0,1 3 0 16,-4 0 0-16,-2 2 0 0,-4 1 0 0,-5-1 8 0,0 3 0 15,-4 1 1-15,1-1 0 0,-4 2 0 0,1 4 23 16,0-1 4-16,-4 1 0 0,1 2 1 0,-3 2-25 0,-1-1-12 16,-2 1 10-16,3-2-10 0,2 0 8 0,1 0-8 15,-3 0 0-15,2-2 9 0,1 2-9 0,0 0 0 16,-4 0 0-16,1 0 0 0,0-2 0 0,-1 2 0 16,1-3 9-16,3 0-9 0,-4 1 0 0,1-3 0 15,-3 2 0-15,-4-2 0 0,-2 5 0 0,0-3 8 16,-3 1-8-16,-4-1 0 0,1 3 0 0,-3-2 0 15,-3 2 0-15,0 0 0 0,2 0 0 0,-5 3 0 16,-3-1 0-16,3-2 8 0,3 3-8 0,-3 2 0 16,0-2 8-16,-1 2-8 0,-2 1 8 0,0-1-8 0,0-2 8 0,3 0-8 15,3 2 0-15,0 0 0 0,2-2 0 0,-2 2 0 16,0 1 0-16,3-4 0 0,0 1 0 0,2 0 0 16,1-3 0-16,0 0 0 0,0-3 0 0,0 3 0 15,-1 0 0-15,4-2 0 0,-3 2 0 0,3 0 0 16,0 3 0-16,-7-1 0 0,1-2 0 0,-3 3 0 15,-3 0 0-15,6 2 8 0,-1 1-8 0,-5-1 0 16,0 0 9-16,0 1-9 0,-3-1 12 0,3 0-12 16,-3 1 8-16,0-1-8 0,2 0 0 0,4 1 0 15,-3-1 0-15,0 0 0 0,0 1-10 0,0-1 10 16,0 1 0-16,-4-1 13 0,4 3 0 0,0-3 0 16,-3 1-13-16,0 2 0 0,-6-3 0 0,3 3 0 15,-3 0 0-15,0 0 0 0,-3 0 0 0,-6 0 0 16,0 0 0-16,6 5 0 0,-6-5 0 0,0 0 0 0,0 0 0 0,2 8-16 15,4-3 3-15,-3 3 1 0,0-2 12 16,-3-6 10-16,0 0-2 0,6 10 0 0,0-2-8 0,-6 0 0 16,6 0 0-16,-3 3 0 0,3-3 0 0,-3 0 0 15,0 2 0-15,0-2 0 0,0 3 0 0,3-1 0 16,-3 1 0-16,-3 2 0 0,3 3 0 0,3-3 0 16,-6 0 0-16,3 3 0 0,-3 0 0 0,3 0 0 15,0 0 0-15,0 2 0 0,-3 1 0 0,-3-1 0 16,6 4 0-16,0-1 0 0,0-3 0 0,0 1 0 15,-3 5 0-15,3-1 0 0,3-1 0 0,-3 1 0 16,-3 4 8-16,6 2-8 0,0 3 0 0,-3-3-17 16,3 0 4-16,-3 0 1 0,-1-2 20 0,4-1 5 0,0 0 1 15,-3 4 0-15,3-4-14 0,-3 0 0 0,-3 1 0 0,6-1 0 16,-3 1 0-16,-3 2 0 0,0 3 0 0,0-3 0 16,-3 3 8-16,-3 2-8 0,6-2 0 0,-3 2 0 15,-3-2 18-15,0 0-2 0,0 2-1 0,1-2 0 16,2-1-15-16,0 1-13 0,0-3 2 0,0 3 1 15,0-3 10-15,3-2 0 0,0-4 0 0,3 4 0 16,0-6 0-16,0 0 0 0,0-2 0 0,2-3 8 31,1 0-34-31,0-3-6 0,0-3-2 0,0-2-921 0</inkml:trace>
  <inkml:trace contextRef="#ctx0" brushRef="#br0" timeOffset="91775.561">16287 6194 1177 0,'-18'-11'25'0,"9"9"6"0,0-1 1 0,0 0 2 0,0-2-34 0,0 5 0 0,3-3 0 0,6 3 0 15,0 0 90-15,0 0 11 0,0 0 3 0,-3 6 0 16,0 2-60-16,6 0-11 0,3 5-2 0,3 3-1 16,0 5-19-16,3 5-11 0,0 3 12 0,6 3-12 15,0 3 16-15,2 4-3 0,-5 1-1 0,3 2 0 16,3-2-12-16,-6 2 0 0,3-2 8 0,-3-3-8 15,-4 0 0-15,1 0 8 0,0-2-8 0,0-1 0 0,-3-2 8 0,0-3-8 16,0-3 0-16,0-2 0 16,-3-3-44-16,0-5-14 0,-3 0-3 0</inkml:trace>
  <inkml:trace contextRef="#ctx0" brushRef="#br0" timeOffset="92108.475">16123 6056 1866 0,'-21'-23'52'0,"12"15"13"0,0-3-52 0,-3 3-13 0,3-3 0 0,3 1 0 15,0-1 60-15,4-2 8 0,-4 2 3 0,6 1 0 16,3-3-53-16,0 2-10 0,2 1-8 0,1-1 9 16,6 0-9-16,-3 3 0 0,6 0-10 0,3 1 10 15,3-1-11-15,6 0 11 0,2 0-12 0,10 0 12 16,3 2-9-16,2-1 9 0,4 1 0 0,0 1-9 15,-1 2 9-15,4-2 0 0,5 5 0 0,-8 0 0 16,-9 5 0-16,-1 1-8 0,4 2 8 0,-6 2-8 16,-9 3 8-16,-4 6 0 0,-2-1 0 0,-6 9 0 15,0-3 0-15,-12 7 0 0,-9 1 10 0,3 5-10 16,0 0 0-16,-12 0 0 0,-12 0-8 0,-2 3 8 16,-1 2-49-16,0-2-3 0,-6 5-1 15,1-5 0-15,-4-1-40 0,6-2-8 0,3-2-2 0</inkml:trace>
  <inkml:trace contextRef="#ctx0" brushRef="#br0" timeOffset="92413.898">17120 5456 1843 0,'-6'0'40'0,"6"0"9"0,0 5 2 0,-3 3 1 0,-6 0-42 0,0 5-10 15,6 0 0-15,0 6 0 0,-3 2 17 0,0 3 2 0,-3 2 0 0,4 1 0 16,8 2-19-16,-6 3 10 0,0 2-10 0,0 0 8 16,6 1-8-16,3-1 0 0,-6 3 0 0,2 3 0 15,4 0 0-15,0-1 0 0,-3-2 0 0,-3-2 0 16,0-1 0-16,6-2 0 0,9-3 0 0,0-5 0 15,-6 0 8-15,0-3-8 0,9-3 12 0,0 1-4 32,5-6-32-32,1 0-8 0,0-5 0 0,3-2-1 15,6-6-35-15,-1-3-6 0,-8-8-2 0,9-2-662 0</inkml:trace>
  <inkml:trace contextRef="#ctx0" brushRef="#br0" timeOffset="92714.149">17489 5868 1764 0,'-6'0'39'0,"3"0"8"0,3 0 1 0,-9-2 1 0,0 2-39 0,3-3-10 16,6 3 0-16,0 0 0 0,3-2 24 0,-3-4 4 16,6 1 0-16,3-3 0 0,6 0-20 0,-3 0-8 15,-3-2 0-15,9 2 8 0,3-3-8 0,-3 3 10 16,-1 3-10-16,1 0 10 0,0-3-10 0,3 5 10 15,3 0-10-15,-6 1 10 0,-1-1-10 0,4 6 0 16,3-1 0-16,-3 4 0 0,-3-4 0 0,-3 6 0 16,3 3 0-16,-4-1 0 0,-2 4 0 0,-3-1-11 15,-3 5 11-15,-3 1-12 0,0 2 2 0,-3 3 0 0,-6 0 0 16,0 2 0 0,0-2-14-16,0 2-4 0,-3-2 0 0,-5 0 0 15,2-6-18-15,0 4-4 0,3-4-1 0,0-5-437 0,-3-2-87 0</inkml:trace>
  <inkml:trace contextRef="#ctx0" brushRef="#br0" timeOffset="92978.237">17954 5665 1850 0,'-27'8'40'0,"18"-3"9"0,-6 0 2 16,3 3 1-16,-3 3-41 0,0 2-11 0,-3 3 0 0,3 2 0 15,4 1 29-15,-1-1 4 0,0 4 1 0,0-1 0 0,-3 3-17 0,9-1-3 16,6-1-1-16,3-1 0 0,-3 0-13 0,3 0-12 16,9-2 3-16,3-4 0 0,0 1 9 15,3-5 0-15,5 0 0 0,1-6 0 0,6-5 8 0,3-3 1 16,5-5 0-16,1-5 0 0,6-3-9 0,-1-2-12 16,4-9 2-16,-3 1-881 15</inkml:trace>
  <inkml:trace contextRef="#ctx0" brushRef="#br0" timeOffset="93378.258">17251 5718 1382 0,'0'0'30'0,"0"-6"6"0,6 1 2 0,-6 0 2 0,-3-1-32 0,6-1-8 0,6-1 0 0,3 0 0 16,-3 0 57-16,3 0 11 0,-3 3 1 0,5-3 1 0,4 0-32 15,0 0-6-15,-6 0-2 0,6-3 0 0,3 3-21 0,0-2-9 16,-4-1 8-16,4 0-8 0,0-2 0 0,6 5 0 16,0-5 0-16,0 3 0 15,-13-1-33-15,7 0 1 0,6-2 0 0,-3 5 0 16,-6-2-27-16,0 2-5 0,-1 0 0 0,4 2-380 15,-6-2-75-15</inkml:trace>
  <inkml:trace contextRef="#ctx0" brushRef="#br0" timeOffset="93561.415">17552 5437 1687 0,'-9'3'48'0,"9"-3"10"0,0 0-46 0,0 0-12 0,0 0 0 0,0 0 0 16,0 0 37-16,0 0 6 0,9 2 1 0,0 1 0 16,-9-3-34-16,12 5-10 0,-1-2 0 0,7 0-525 15,6-1-111-15</inkml:trace>
  <inkml:trace contextRef="#ctx0" brushRef="#br0" timeOffset="93862.314">17843 5130 1534 0,'0'0'44'0,"0"0"8"0,3 8-41 0,3 0-11 16,0 3 0-16,3-1 0 0,3 1 46 0,3 2 7 15,3 3 2-15,0 0 0 0,3 0-14 0,5 0-2 16,1 2-1-16,6 1 0 0,-3 2 7 0,2 0 2 16,4 3 0-16,0 0 0 0,-3 2-4 0,-1 1-1 15,-2 2 0-15,0-3 0 0,0 1-18 0,-4 2-4 16,-2 0-1-16,-3-3 0 0,-3 1-10 0,-3 2-1 16,0 0-8-16,-6 3 12 0,-6-3-3 0,-6 5-1 0,-3 6 0 0,-6 2 0 31,-6 3-135-31,-6 5-27 0,-6 1-6 0</inkml:trace>
  <inkml:trace contextRef="#ctx0" brushRef="#br0" timeOffset="104935.779">18290 11491 1033 0,'0'0'22'0,"0"0"5"0,0 0 1 0,6 5 2 0,0-2-30 0,-6-3 0 0,6 8 0 0,-3-6 0 16,3 1 88-16,0 2 12 0,-6-5 3 0,0 0 0 16,9 3-13-16,-4-3-2 0,4 0-1 0,0 0 0 15,0-3-23-15,6-2-5 0,-3 0-1 0,3-3 0 16,3-5-29-16,3 2-5 0,5-5-2 0,1 3 0 15,6-6-14-15,0 1-8 0,2-1 10 0,4 1-10 16,6-1 0-16,-1 1 0 0,4-6 0 0,3 3 0 16,2-3 0-16,7 3 0 0,-1-3 0 0,4 3 0 15,2 0 0-15,1-3 12 0,-1 3 0 0,7-6 0 16,2 6 9-16,-2-3 2 0,-1 3 0 0,3-3 0 16,1-2 9-16,2-3 1 0,7 0 1 0,-4 2 0 15,0-2-5-15,4 0-1 0,-4-3 0 0,0 0 0 16,4 3 7-16,-4 3 1 0,-3-3 0 0,1 0 0 15,-4 2-17-15,1 1-3 0,-1-1-1 0,-5 3 0 16,-1-2 1-16,-3 0 1 0,1-1 0 0,2 1 0 16,4-1-9-16,-7 3-8 0,1 3 12 0,-4-3-12 0,1 1 8 0,-4 1-8 15,7-1 0-15,-4 4 0 0,-2-5 8 0,-1 6-8 16,-5 2 0-16,-6-3 0 0,-10 6 0 16,4-3 0-16,-3 3 0 0,-7 2 0 0,-2-2 0 0,-6 5-9 15,-3 3-1-15,-3-3 0 0,-6 5 18 0,-3 1 3 16,-3 2 1-16,-6 0 0 0,0 0-12 0,0 0-17 15,0 0 4-15,-6 2 1 0,-3 4 12 0,0-1 0 16,3 3 0-16,-3 0 10 0,0-3-27 0,0 3-6 16,0-3-1-16,0 1 0 15,3 2-15-15,0 0-3 0,3-3-1 0,0 3-681 16,3-3-136-16</inkml:trace>
  <inkml:trace contextRef="#ctx0" brushRef="#br0" timeOffset="109096.086">22651 8483 1314 0,'-12'-3'28'0,"12"3"7"0,0 0 1 0,0 0 1 0,0 0-29 0,0 0-8 16,0 0 0-16,0 0 0 0,9 5 59 0,-1-2 10 15,1-1 3-15,-9-2 0 0,18 3-12 0,3-3-3 16,0 0 0-16,3-3 0 0,3 1-20 0,2-3-4 0,4-1-1 0,3-4 0 16,2-1-10-16,7-2-2 0,0 0-1 15,14-3 0-15,-2-3-6 0,2 1-1 0,-2-3 0 16,8-1 0-16,4-4-2 0,-1 2-1 0,4-2 0 0,-1-1 0 16,4 1-9-16,-1 2 0 0,0 0 0 0,-2 0-11 15,-4 3 11-15,1 0 0 0,-7 2 0 0,-5 4 8 16,-10-1 10-16,4 2 2 0,-12 4 1 0,2 2 0 15,-2-3-1-15,-9 6-1 0,-3 0 0 0,-3-1 0 16,-4 1-11-16,1 3-8 0,-9 2 12 0,6-3-12 16,-9 0 8-16,0 3-8 0,-6 0 0 0,-3 0 0 15,12-2 0-15,-3-1 0 0,-3-2 0 0,-6 5 0 16,0 0 0-16,6-3 0 0,-1-2 0 0,-5 5 0 16,3-6 0-16,-3 6 0 0,0 0-10 0,9-2 10 15,-9-1-14-15,0 3 2 0,0 0 0 0,0 0 0 16,6-2 12-16,-6 2 0 0,0 0 0 0,0 0 0 0,0 0 0 15,0 0 0-15,0 0 0 0,-6-6 0 0,6 4 0 0,0 2 0 16,0 0 0-16,-9-3 0 0,4 0 0 0,-1 3 0 16,-3 0 0-16,0-2 0 0,3 2 0 0,-9 2-12 15,3-2 3-15,-6 6 1 0,3-4-8 0,-6 4 0 16,-5-4-1-16,5 3 0 0,0 3 3 0,-6 3 1 16,-6 0 0-16,4-1 0 0,-4 3 13 0,-6 1 0 15,0 1-10-15,-2 4 10 0,-1 0 0 0,0 4 8 16,-5-2 0-16,2 6 0 0,-2-3-8 0,2 2-16 15,-3-2 4-15,-2 2 1 0,-4 1 11 0,-2-1-8 16,2 1 8-16,3-3-8 0,4-1 8 0,-4 1 0 16,9-3 0-16,-2 1 0 0,-1-4 16 0,4 3 0 0,2 0-1 15,-3-5 0-15,6 3 2 0,1-6 1 0,5 3 0 0,6-3 0 16,-3 0-10-16,7-5-8 0,8 0 12 16,-6 0-12-16,6-2 10 0,3-1-10 0,3-3 8 0,6-2-8 15,0 0 0-15,-6 6 0 0,6-6 8 0,0 0-8 16,0 0 0-16,0 0 10 0,0 0-10 0,6-6 10 15,0 1-10-15,9-3 0 0,-9 0 0 0,12 0 0 16,-6 0 0-16,8-2 0 0,-2 2-8 0,6-3 8 16,0-2 0-16,3 0 0 0,2 0-9 0,1-3 9 15,9 0 0-15,-6 0 0 0,8-2-8 0,4-4 8 16,0 1 0-16,5-3 0 0,1 1 0 0,8-1 0 16,1-3 0-16,-7-2-8 0,7 3 8 0,-1-3 0 15,-5 0 0-15,6 2-8 0,2-2 8 0,-5 0 0 16,-4 5 0-16,-2 0-8 0,-4 3 8 0,-2 0 0 15,-6 2 0-15,-3 3 0 0,-1 1 0 0,-5 1 9 0,0 1-1 16,-9 3 0-16,-4 2 0 0,-2 0 0 0,0 0 2 16,-6 2 0-16,-3 1 0 0,0 3 0 0,-3-1-10 0,-3 3 12 15,-9-3-12-15,3 6 12 0,-9 0-24 0,-6 2-5 16,1 0-1-16,-4 3 0 16,-6 0-8-16,-6 3-2 0,7 2 0 0,-13 0 0 0,0 0 13 0,-8 3 3 15,-1 0 0-15,-3 3 0 0,-2 2 12 0,-4 0 0 16,-2 3 0-16,-1 2-9 0,-5-2 9 0,2 2 0 15,-2 1 8-15,5-1-8 0,4 1 24 0,-1-6 0 16,1 0 0-16,8-2 0 0,-2-3-4 0,2-1 0 16,3 4 0-16,1-6 0 0,2 0-12 0,6 1-8 15,7-1 8-15,-4-3-8 0,6 1 0 0,3-3 8 0,4 0-8 16,-1-3 0-16,3 0 0 0,0 1 0 16,9-1 0-16,0-2 0 0,0 2 0 0,-2-2 0 0,5-1 0 0,0 4 0 15,9-6 0-15,-12 2 0 0,0-2 0 0,12 0 0 16,0 0 0-16,-12 8 0 0,0-3 0 0,0 1 0 15,3-1 0-15,0 0-8 0,0 1 8 0,0-1 0 16,6-2 0-16,3-3-10 0,0 0 10 0,0 0 0 16,0 0-15-16,12 5 4 0,3-3 1 0,3-2 0 15,3 0 10-15,6-5-10 0,-3 3 10 0,14-4-10 16,-5-2 10-16,9 0 0 0,2 0 0 0,7-5 0 16,2 0 0-16,4 0-10 0,0-6 10 0,8 3 0 15,-8-2 0-15,11-1 0 0,-5-2 0 0,8-3 0 16,0 3 0-16,1-3 0 0,-4 1 0 0,4 1 0 15,-1-1 0-15,1-1 11 0,-4 5 0 0,-5-2 0 16,5 5-11-16,-8 0 12 0,-7-2-12 0,7 5 12 0,-7-1-12 16,-2 4 0-16,-6-1-10 0,-4 3 10 0,-2 3 0 15,-12 0 18-15,2-3-2 0,-8 2-1 0,0 4-15 16,-12-1 11-16,0 0-11 0,-9 3 10 0,0 0 3 0,0 0 1 16,0 0 0-16,-9 3 0 0,0 2-14 0,-12 1 0 15,0 2 0-15,-8-3-668 16,2 0-132-16</inkml:trace>
  <inkml:trace contextRef="#ctx0" brushRef="#br0" timeOffset="125451.883">4732 11390 1058 0,'0'0'23'0,"6"-2"5"0,0-1 0 0,2 0 3 0,1-2-31 0,0 2 0 0,0-2 0 0,0 3 0 16,0-4 65-16,0 4 7 0,0-4 2 0,0 1 0 15,-3 2-25-15,0 1-5 0,3-4 0 0,0 4-1 16,-3-1-21-16,0 0-4 0,0 1-1 0,-1-1 0 15,-5 3-17-15,6-2 8 0,0-4-8 0,3 6 0 0,-3-2 0 0,3 2 0 16,-6-3 0-16,6 3 0 16,3-3 8-16,-3 3-8 0,3-2 0 0,3 2 0 0,3-3 36 0,-1 3 1 15,1 0 0-15,3 3 0 0,-3-1 9 0,3 1 2 16,0-3 0-16,2 3 0 0,-2-1 1 0,3 1 1 16,0-3 0-16,0 3 0 0,3-1-15 0,2 1-3 15,1-1-1-15,3 1 0 0,3 0-3 0,-4 2 0 16,1 0 0-16,0-2 0 0,-1 0-28 0,1-1 0 15,0-2 0-15,0-2 0 0,-4-1 0 0,4 3-13 16,0-5 1-16,-3-1 0 0,0 4 21 0,-4-4 5 16,4 4 1-16,-3-1 0 0,-3 3 4 0,-4 0 1 15,-2-2 0-15,0 2 0 0,-3-3 1 0,0 3 1 0,-3 0 0 16,-3 0 0-16,-3 0-2 0,-6 0-1 0,6 3 0 0,-6-3 0 16,0 0-19-16,6 2 0 0,-6-2-11 0,0 0 11 15,0 0 0-15,0 0 0 0,0 0 0 0,6 5 0 16,-6-5 0-16,0 0 0 0,0 0 0 0,0 0 0 15,0 0 0-15,0 0 0 0,0 0 8 0,0 0-8 16,0 0 9-16,0 0-9 0,0 0 8 0,0 0-8 16,0 0 8-16,0 0-8 0,-3-2 0 0,3 2 8 15,0 0-8-15,0 0 0 0,-3-5 0 0,3 5 0 32,0 0-100-32,-3-6-24 0,3-2-6 0,0 8-1 0</inkml:trace>
  <inkml:trace contextRef="#ctx0" brushRef="#br0" timeOffset="127735.673">2743 11009 1170 0,'0'0'25'0,"0"0"6"0,0 0 1 0,-3-2 1 0,3 2-33 0,0 0 0 16,0 0 0-16,0 0 0 0,0 0 60 0,0 0 4 16,0 0 2-16,0 0 0 0,6 2-45 0,3-2-9 15,6 3-1-15,-6 0-1 0,6-1 26 0,0-2 4 16,3 0 2-16,-1 0 0 0,4 0-24 0,3 0-5 0,3 0-1 0,3 0 0 16,-1 0 8-16,7-2 2 0,0 2 0 0,3-3 0 15,-1 3-5-15,4-3-1 0,-3 1 0 16,2-4 0-16,4 1-7 0,-3 0-1 0,2-3-8 0,1 3 12 15,0-3-4-15,-1 2 0 0,1 1-8 0,0 0 12 16,-4 2-12-16,-2-2 11 0,0 0-11 0,-7 2 10 16,4-2 2-16,-3 2 0 0,3-2 0 0,-4 2 0 15,-2 0-1-15,-6 3 0 0,3-2 0 0,-7 2 0 16,1 2-3-16,-3-2 0 0,-3 0 0 0,0 3 0 16,-6 0-8-16,0-3 10 0,-9 0-10 0,0 0 10 15,0 0 1-15,0 0 0 0,0 0 0 0,0 0 0 16,0 0-11-16,0 0 12 0,0 0-12 0,0 0 12 15,0 0-12-15,-12 0 12 0,3-3-12 0,-3 0 12 16,3 3-12-16,-3-2 8 0,-6-1-8 0,6 0 8 16,-2 1-8-16,-1 2 12 0,-6 0-12 0,3 0 12 15,-6 2-12-15,3-2 0 0,0 3 0 0,-5 0 0 0,-1-1 0 0,0-2 0 16,-3 3 0-16,1 0 0 0,-4-1 0 0,-3 1 0 16,0 0 0-16,-2 2 8 0,-1 0-19 0,0 0-4 15,-2 1-1-15,5-4 0 0,-3 4 16 0,1-4-9 16,-1-2 9-16,0 3-8 0,-3-3 8 0,7 3 0 15,-1-3 0-15,0 2 0 0,4 1 0 0,5 0 0 16,0-3 0-16,3 0 0 0,0 2 12 0,4 1 4 16,2-3 0-16,3 3 1 0,0-1-7 0,3 1-2 15,0-3 0-15,6 2 0 0,0 1-8 0,6-3 0 16,0 0 0-16,-6 0 0 0,6 0 0 0,0 0 0 16,0 0 0-16,0 0 0 0,0 0 0 0,9 0 0 0,3 0 0 15,0 0 0-15,3 0 0 0,6 0 0 0,0-3 0 0,2 3 0 16,4-2 0-16,0 2 0 0,6 0 0 0,-1 0 0 15,4 0-9-15,-3 0 9 0,3 0 0 0,-1 0 0 16,-2 0 0-16,0-3 0 0,0 3 0 0,2-2 0 16,4 2 0-16,-3-3 0 0,-1 3 0 0,1-3 0 15,0 3 0-15,3-2 0 0,-10-1 8 0,1 0-8 16,3 1 9-16,0-1-9 0,-4-2 8 0,1-1-8 16,3 1 10-16,-3-3-10 0,2 3 12 0,-2-3-12 15,0 0 8-15,-6 3-8 0,2-1 0 0,-2 1 0 16,-3 0 8-16,0 0-8 0,-3-1 0 0,-6 1 0 15,0 2 10-15,-3 1-10 0,-4-4 8 0,-5 6-8 16,0 0 20-16,0 0 0 0,-5-8-1 0,-1 6 0 16,-3-3-32-16,-3 2-7 0,-6 0 0 0,-3 3-1 15,-6 0-11-15,0 0-1 0,1 3-1 0,-4 0 0 16,-3-3 5-16,0 2 1 0,1 1 0 0,-1-1 0 0,0-2 19 0,-5 0 9 16,-1 0-8-16,0 0 8 0,-6 3 0 0,4 0 0 15,-1-1 0-15,-3 1 0 0,4 0 0 0,-4 2 0 16,3-5 0-16,-2 5 8 0,2-2 9 0,0 0 3 15,1-1 0-15,-1 1 0 0,3 2-10 0,4 0-2 16,2-2 0-16,6 2 0 0,-3-2-8 0,7 0 0 16,2 2 0-16,3-2 0 0,3-1 0 0,3 1 0 15,0 0 0-15,9-1 0 0,-6 1 0 0,9-3 0 16,0 0 0-16,0 0 0 0,0 0 0 0,0 0-11 16,0 0 3-16,9 2 0 0,6 1-12 0,0-3-1 0,6 0-1 15,-6 0 0-15,6-3 10 0,2 3 1 0,4-2 1 0,6 2 0 16,0 2 10-16,-1-2 0 0,4 3 0 0,-3 0 0 15,6-1 0-15,-4 1 0 0,1 0 0 0,3-1 0 16,-1-2 0-16,4 3-8 0,-3-3 8 0,-4 0-8 16,10 0 8-16,-6 0 0 0,0 3 0 0,-4-3 0 15,-2 2 0-15,-6 1 0 0,0-3 8 0,-1 0-8 16,-5 0 16-16,0 0-2 0,0-3 0 0,-3 3 0 16,0-2 2-16,-4 2 0 0,1 0 0 0,-3-3 0 15,-3 3-6-15,0-3-1 0,-3 1 0 0,0-1 0 16,0 3-9-16,-6 0 0 0,0 0 0 0,0 0 0 15,0 0 0-15,0 0 0 0,0 0 11 0,-6-3-11 16,-3 1 0-16,-3 2 8 0,-3-3-8 0,0 3 0 16,-2 0 0-16,-4 0 0 0,0 0 0 0,-3 0 0 15,0 3 0-15,-6-3 0 0,1-3 0 0,-4 3 0 16,-3 0 0-16,4 0 0 0,-10 0 0 0,6 0 0 0,0 0 0 16,-2 0 0-16,2 0 0 0,0 0 0 0,4 0 0 0,-4-3-12 15,3 1 12-15,0-1-13 0,1 1 13 0,-1-1 0 16,6 3 0-16,0 0 10 0,3 0-10 0,1 3 0 15,5-3 0-15,0 0 0 0,6 0 0 0,0 2 0 16,0-2-12-16,3 3 12 0,3-1 0 0,6-2 0 16,0 0 0-16,0 0 8 0,0 6-8 0,0-6-9 15,6 8 9-15,3 0-13 0,0 0 13 0,6-3 0 16,3 0 0-16,9 0-9 0,-9-2 9 0,8 2 0 16,4-2 0-16,-3 2 0 15,3-5-23-15,-4 3-9 0,4-3-1 0,0 3-1 0,3-3 34 0,2 0 0 0,1-3 0 0,0 3 0 16,6-3 0-16,-4 3 0 0,1-2 0 0,0 2 0 15,-1 0 9-15,1 0-9 16,0-3 8-16,-4 3-8 0,-2 0 26 0,3 0 0 0,0 0 0 0,-7 0 0 16,1 0-26-16,0 0 0 0,-3 0 0 0,-4 0 0 15,-2 3 0-15,-3-3 12 0,-3 0 0 0,-3 0 0 16,-6 2-12-16,-6-2 8 0,0 0-8 0,0 0 8 16,-3 0 0-16,3 0 0 0,-12 3 0 0,-6 0 0 31,-9-1-51-31,1 4-10 0,-7-4-3 0,-3 1-532 0,-3-1-106 0</inkml:trace>
  <inkml:trace contextRef="#ctx0" brushRef="#br0" timeOffset="128352.365">2642 10089 1041 0,'6'2'29'0,"-6"-2"7"0,0 0-28 0,0 0-8 0,0 8 0 0,0 3 0 16,3-3 52-16,0 2 10 0,-3 1 2 0,3 2 0 16,0 3-27-16,6 0-5 0,-9 0 0 0,3 5-1 0,0 0-7 0,3 3 0 15,-3 5-1-15,3 0 0 0,3 3-4 0,-6 2-1 16,0 1 0-16,0 2 0 0,0 0 0 0,0-3 0 15,-3 0 0-15,0 1 0 0,-3-3-18 0,3 2 0 16,0-5 0-16,-3 3 0 0,0-6 0 0,0-2 0 16,0-3 0-16,-3 0 0 0,6 1 0 0,-6-4 10 15,3-5-10-15,3 1 8 0,-3-4 0 0,3 1 0 16,-3-6 0-16,3-5 0 0,0 0-8 0,0 0-17 16,0 0 4-16,0 0-455 15,0 0-90-15</inkml:trace>
  <inkml:trace contextRef="#ctx0" brushRef="#br0" timeOffset="129121.089">2752 9975 1141 0,'0'0'24'0,"3"-3"6"0,3-2 1 0,-6 5 2 0,9 0-33 0,3-3 0 0,0-2 0 0,0 5 0 15,6-3 34-15,-1 3 0 0,4-2 0 0,3-1 0 16,0-2-22-16,6 2-12 0,2 0 12 0,1 1-12 16,3-1 8-16,3 0-8 0,-4-2 0 0,4 3 0 0,0-1 0 15,-4 0 0-15,1 3 0 0,3 0 0 16,0 0 12-16,-4 0-4 0,4 0 0 0,0-2-8 0,-1 2 28 15,-2 0-2-15,6 0 0 0,-4 0 0 0,4 2 0 0,-6 1 0 16,3-3 0-16,-4 0 0 0,4-3-7 0,0 3-2 16,-4-2 0-16,7-1 0 0,-3 0 0 0,-1 1 0 15,-2-1 0-15,0-2 0 0,0 2-6 0,-4 0-2 16,-2-5 0-16,0 6 0 0,-3-1 2 0,-1-2 0 16,-5 0 0-16,0 2 0 0,0 0 5 0,-3-2 2 15,0 5 0-15,-3-5 0 0,-4 5 7 0,4-3 2 16,-3 0 0-16,0 1 0 0,-3 2-7 0,0-3-2 15,-3 3 0-15,0-2 0 0,3 2-18 0,0 0 0 0,-9 0 0 16,9 2 0-16,0-2 0 0,-9 0 0 0,6 0 0 0,3 0 0 16,-4 0 10-16,-5 0-2 0,0 0 0 0,0 0 0 15,0 0-8-15,6 0 8 0,-6 0-8 0,0 0 8 16,0 0 16-16,0 0 4 0,0 0 0 0,0 0 0 16,0 0-10-16,0 0-2 0,0 0 0 0,0 0 0 15,0 0-16-15,0 0 0 0,0 8 0 0,0 0 0 16,0 0 0-16,0 0 0 0,0 2 0 0,-3-2 0 15,3 3 0-15,-3 2-12 0,-2 0 12 0,2 3-12 16,3 0 12-16,-3 0 0 0,0 3 0 0,0-1-9 16,-3 3 9-16,3 0 0 0,0 1 0 0,3 1 0 15,-6-1 0-15,6 1 0 0,-3 1 0 0,0-3 0 16,3 6 0-16,0-1 0 0,3 1 0 0,-3-3 0 16,3 2 0-16,-3 3 0 0,0 0 0 0,0-2 0 15,3 4 0-15,0-1 0 0,-6 1 0 0,3-4 0 0,-3 2 0 16,6-3 11-16,-3 1-3 0,-3-3 0 0,0 2-8 15,3 1 0-15,0-4 0 0,0 4 8 0,-3-6-8 0,0 0 0 16,0 0 0-16,0 3 0 0,0-3 0 0,0 0 0 16,-3-2 12-16,3-3-4 0,-3 2 16 0,3-4 4 15,-3 1 0-15,0-1 0 0,3-4-14 0,-3 1-2 16,0-3-1-16,0 0 0 0,3-3 5 0,0 0 2 16,3-5 0-16,0 0 0 0,-3 3-1 0,3-3 0 15,0 0 0-15,-6 0 0 0,0 3-17 0,3-3 10 16,-2 0-10-16,-4-3-712 15,3 3-148-15</inkml:trace>
  <inkml:trace contextRef="#ctx0" brushRef="#br0" timeOffset="129885.698">4976 9647 1130 0,'0'0'24'0,"0"0"6"0,0 0 1 0,0 0 1 0,0 0-32 0,9 2 0 0,0 1 0 0,2 2 0 15,-11-5 40-15,9 3 0 0,0 2 1 0,0 1 0 16,0-1-1-16,-3 3 0 0,0 0 0 0,0 2 0 16,0 1 5-16,0 2 1 0,-3 3 0 0,3 0 0 15,0 2-15-15,-3 6-3 0,3 3-1 0,0 2 0 16,0 0 2-16,-3 5 1 0,0 3 0 0,0 3 0 16,-3 2 6-16,0 1 0 0,0-1 1 0,0 3 0 15,-3 5-7-15,3 0-2 0,-3 6 0 0,0-3 0 16,-3 3-6-16,3-1-2 0,-3-2 0 0,0 0 0 0,0 2-9 15,0 1-3-15,-3 0 0 0,0-3 0 0,3-1-8 0,0 1 0 16,0-5 0-16,0-3 0 0,0 0 8 0,3 0 0 16,-3-5 0-16,6 2 0 0,-3 0-8 0,3-2 0 15,0 0 0-15,0-3 0 0,3-3 0 0,-3-2 0 16,6-3 0-16,-3-5 0 0,0 0 0 0,0-3 0 16,0-5 0-16,0-1 0 0,3-4 8 0,-6-3 0 15,3 0 0-15,-3-8 0 0,0 0 4 0,0 0 0 16,0 0 0-16,0 0 0 15,3-5-55-15,0-6-10 0,-3-7-3 0,-3-1 0 0</inkml:trace>
  <inkml:trace contextRef="#ctx0" brushRef="#br0" timeOffset="131022.856">4994 9657 966 0,'0'-8'27'0,"0"8"7"0,0 0-34 0,-3-5 0 15,3 0 0-15,3 2 0 0,0-2 85 0,2 0 11 16,-2-1 1-16,6 4 1 0,0-4-61 0,0 1-12 16,0 0-2-16,3-1-1 0,0 1-6 0,0 0-2 15,3 0 0-15,0 2 0 0,0 0 6 0,2-5 2 16,1 3 0-16,3-3 0 0,-3 3 5 0,3 0 1 15,3-3 0-15,2 2 0 0,-2 1-20 0,6 0-8 16,0-1 0-16,0 1 8 0,2 0 1 0,-2 2 0 0,0 3 0 16,3-2 0-16,-4-4-9 0,1 4 8 0,-3-4-8 15,3 4 8-15,-1 2 10 0,-2-6 2 0,3 4 0 0,-6-4 0 16,0 4 0-16,-1-1 0 0,1-5 0 0,-6 3 0 16,3 5-10-16,0-3-2 0,-3-2 0 0,-1 5 0 15,-2-3 7-15,-3 3 1 0,0 3 0 0,-3-3 0 16,0 0-7-16,-3 3-1 0,-6-3 0 0,9 2 0 15,-3 1 20-15,0 0 3 0,0 2 1 0,-3 0 0 16,-3-5-32-16,0 0 0 0,0 5 0 0,0-2 0 16,0-3 0-16,0 0 0 0,6 8 0 0,-3-3 0 15,-3 1 12-15,0-6-3 0,0 0-1 0,6 2 0 16,-6-2-8-16,0 0 0 0,6 6 0 0,-1-1 0 16,-5-5 0-16,6 0 0 0,-6 0 0 0,9 2 0 15,-9-2 12-15,0 0 0 0,0 0 0 0,6 3 0 16,0 2-12-16,-6-5 0 0,0 0 0 0,6 6 8 0,-3-1 2 15,-3-5 0-15,3 5 0 0,0 3 0 0,-3-2-10 16,0 1 0-16,0 1 0 0,-3 3 0 0,0 0 12 0,3 2 0 16,-3 0 0-16,0 0 0 0,3 0-12 0,-3 1 0 15,0 2 0-15,0-1 0 0,-3 1 13 0,3 0 7 16,-3 0 2-16,0 3 0 0,1-1-22 0,-1 3 0 16,0-2 0-16,-3 2 0 0,0 3 0 0,-12-6 0 15,-3-4 0-15,3 1 0 0,3-4 0 0,7 2 0 16,-1-2 0-16,-3 2 0 0,6-2 0 0,0-1 0 15,0 3 0-15,6-2 0 0,-3 0 0 0,0 2 0 16,3 0 0-16,0 3 0 0,0 0 0 0,0 0 0 16,0 0 0-16,3-3 0 0,0 3 0 0,0-3 0 0,3 0 0 15,-3-2 0-15,0 2 0 0,0 0 0 0,3 0 0 16,0 14 0-16,0-14 0 0,-3 3 0 0,3 10 0 0,0 4 0 16,0 9 0-16,-3 11 0 0,0 3 0 0,-3 0 0 15,0 0-11-15,0-5-6 0,-3-3-2 0,0-3 0 16,-3-5 19-16,3-2 0 0,-3-1 0 0,3-8 0 15,-3 1 23-15,4-1 8 0,-1-2 1 0,0-3 1 16,0 6-21-16,0-6-12 0,0-2 12 0,3 4-12 16,0 4 10-16,0-3-10 0,3-1 8 0,0-1-8 15,-3 1 10-15,3-1-10 0,0-4 12 0,-3 1-12 16,6-4 18-16,-3 1-3 0,0-2-1 0,0-1 0 16,3 0 5-16,0 0 1 0,-3-2 0 0,3-1 0 15,-6 6-7-15,3-5-1 0,0-11 0 0,3 13 0 16,-3-2-3-16,0 2-1 0,0-13 0 0,0 11 0 15,3 2 4-15,-3-3 0 0,0 1 0 0,0-3 0 16,0-8 16-16,0 0 3 0,0 0 1 0,0 0 0 0,0 0-32 16,0 0 0-16,0 0 0 0,0 0 0 0,0 0 12 15,0 0-3-15,0 0-1 0,0 0 0 0,0 0-8 0,0 0 0 16,0 0 0-16,-3 0-11 0,-6 0 11 0,0 0 0 16,3-3 0-16,-3 1 0 0,-6-1-10 0,3-2 0 15,-3 2 0-15,-2-2 0 16,-4 2-14-16,-6 0-4 0,0-2 0 0,-3 2 0 15,-8 3-1-15,-4 0-1 0,-3 3 0 0,1 2 0 16,-1 6-98-16,3-3-20 0,1-3-4 0,2 3-493 16,3 0-99-16</inkml:trace>
  <inkml:trace contextRef="#ctx0" brushRef="#br0" timeOffset="133321.942">7452 10901 1364 0,'0'0'30'0,"0"0"6"0,0-5 2 0,-3 2 0 0,0-2-30 0,3 5-8 0,0 0 0 0,0 0 0 15,0 0 51-15,0 0 9 0,0 0 1 0,0 0 1 16,0 0-48-16,0 0-14 0,6 2 0 0,0 4 8 16,6-1-8-16,0-3 0 0,-3 4 8 0,9-4-8 15,3 4 22-15,2-4 0 0,4 1 0 0,0 0 0 16,6-3 7-16,2 5 2 0,10-2 0 0,0-1 0 15,-1 1-10-15,7-3-1 0,6 0-1 0,-4 0 0 16,1-3-2-16,5 3 0 0,4 0 0 0,-1 0 0 16,-2 0 1-16,-1-2 0 0,4-4 0 0,-4 1 0 15,-2 2 6-15,-1 1 2 0,-2 2 0 0,0-3 0 0,-7 0-2 16,-2 1-1-16,0-4 0 0,2 1 0 0,-5 3 0 0,2-1 0 16,-5-2 0-16,0 2 0 0,-3 3-11 0,-4 0-1 15,-5-3-1-15,-3 3 0 0,0 0-10 0,-3 0 8 16,-7 0-8-16,1 3 8 0,-3-3-8 0,-3 0 0 15,0 0 0-15,-3 0 0 0,-6 0 0 0,6 3 0 16,-6-3 0-16,0 0 8 0,0 0-8 0,0 0 0 16,0 0 9-16,0 0-9 15,-6 5-22-15,0 0-9 0,3 3-1 0,-6-3-966 16</inkml:trace>
  <inkml:trace contextRef="#ctx0" brushRef="#br0" timeOffset="133873.527">6119 11086 1677 0,'0'0'36'0,"0"0"8"0,-3-3 2 0,3 3 2 0,0 0-38 0,3-5-10 0,-3 5 0 0,3-3 0 16,0-2 35-16,3 3 5 0,-3-1 0 0,3 0 1 15,-1 3-29-15,4-2-12 0,0 2 11 0,6 0-11 16,0 0 0-16,0 0 0 0,6-3 0 0,3 0 0 16,2 3 0-16,7 0 0 0,6 0 0 0,3 0 0 15,-1 0 9-15,4 0-9 0,2 0 8 0,4-2-8 16,3-1 8-16,2 3-8 0,-2-3 0 0,-1 3 8 16,-2 0-8-16,-3 0 0 0,-7 0 0 0,1 0 0 15,-9 0 0-15,2 3 0 0,-5-3 0 0,0 5 0 16,-9-2 0-16,-3 2-11 0,-9-2 11 0,-1 5-828 15</inkml:trace>
  <inkml:trace contextRef="#ctx0" brushRef="#br0" timeOffset="135090.168">4729 11591 1533 0,'0'0'33'0,"9"0"7"0,2 0 2 0,1 0 2 0,3 0-35 0,3 0-9 0,3 0 0 0,6 0 0 15,-3 0 44-15,-1 0 6 0,1 0 2 0,3-2 0 0,0-1-37 0,3 0-7 16,-1 3-8-16,-2-2 11 0,0-1-11 0,3 3 12 15,-1-2-12-15,1-4 12 0,3 4-12 0,3-4 0 16,-1 1 9-16,4 0-9 0,0-3 9 0,-1 2-9 16,1 4 12-16,-3-3-12 0,0 2 13 0,-4 0-4 15,-5-2-1-15,0 2 0 0,0 1-8 0,-4-1-12 16,-2 0 2-16,-3 1 1 0,-6 2 9 0,0-3 0 16,-6 3 0-16,0 0 0 0,-6 0 12 0,0 0-3 15,0 0 0-15,0 0 0 0,-9 3 3 0,-3 2 0 16,0-2 0-16,-3 2 0 0,-6-2-12 0,4 2 0 15,-7 0 0-15,-3 0 0 0,-6 1-20 0,0-1 0 16,-5 3 0-16,-4-3 0 16,3-2-9-16,-2 2-2 0,-1 1 0 0,6-1 0 0,-2-3 21 0,2 1 10 0,3 2-10 0,0-2 10 15,4 0 8-15,2-3 8 0,6 2 2 0,-3-2 0 16,6 0 19-16,7-2 4 0,-1 2 1 0,6 0 0 16,0 0-16-16,6 0-3 0,0 0-1 0,9-3 0 15,3 0-14-15,5 3-8 0,4-2 10 0,0-4-10 16,6 4 8-16,0-3-8 0,5-1 0 0,1 1 0 15,3-3 12-15,0 3-3 0,5-1-1 0,1-2 0 16,-3 3-8-16,2 0 0 0,1 0 9 0,-6 2-9 16,-4-2 0-16,1-1-12 0,-6 4 2 0,0-4 0 15,-3 4 10-15,-4-1 0 0,-5 3 0 0,0-2 0 16,-3 2 0-16,-6 0 8 0,-6 0-8 0,0 0 0 16,-3 5 0-16,-9 5-15 0,-6 1 3 0,-3 2-868 15</inkml:trace>
  <inkml:trace contextRef="#ctx0" brushRef="#br0" timeOffset="138979.082">5583 11716 1220 0,'9'-11'27'0,"-6"6"5"0,3-3 2 0,0-3 0 0,0 3-34 0,0 0 0 16,0 1 0-16,-3 1 0 0,3-2 84 0,-4 3 9 16,1 0 3-16,0-1 0 0,-3 6-82 0,3-5-14 0,0 0 0 0,-3 5-12 15,0 0 12-15,0 0-13 0,0-8 5 0,3 3 8 16,-3 5-24-16,0 0 2 0,0 0 1 0,0-6 0 15,0 6 12-15,0 0 9 0,0 0-12 0,-6-5 12 16,0 2-9-16,1 3 9 0,-1-2 0 0,0-1-9 16,-3 3 9-16,0 0 0 0,-3-3 0 0,-3 6 0 15,3 0 15-15,-6-1-2 0,0 1 0 0,-5 0 0 16,-1 2-4-16,-3 0-1 0,0 3 0 0,-3 0 0 16,1 0-8-16,-7 3 0 0,6-3 0 0,0 5-11 15,-2-3 11-15,2 4 0 0,-3-1 8 0,3 0-8 16,1 0 0-16,-1 1 0 0,-3 1 0 0,3 1-8 15,4 0 8-15,-1 0 0 0,3-3 8 0,0 3-8 16,3-3 0-16,3-2-15 0,1 0 3 0,5-1 0 16,3-2 12-16,3 0 10 0,0 0-2 0,6-8 0 15,0 0 11-15,6 5 1 0,3-2 1 0,6 0 0 16,2-1-21-16,4-2 0 0,0-2 0 0,6 2 8 0,0 0 0 0,5-3 0 16,-2 3 0-16,3-3 0 0,-3 1 4 0,2-1 2 15,1-2 0-15,0-1 0 0,3 1 2 0,-1-3 0 16,1 3 0-16,0-3 0 0,0 3-8 0,-1-1-8 15,-2 1 11-15,0 2-11 0,-7 1 0 0,1-1 0 16,-6 0 0-16,0 3 0 0,0 0 0 0,-3 0 0 16,-3 0 10-16,-4 3-10 0,-2 2 0 0,-3-2 0 15,0 2 0-15,-6 3 0 0,0 0 0 0,-3 0-14 16,-3 0 2-16,0 3 0 0,-6-1 12 0,1 1-9 16,-7 2 9-16,3 0-8 0,-6 1-7 0,-3-1-1 15,-3 0 0-15,1 0 0 0,-4 0 16 0,0 3 0 0,-6 0 0 0,1 0-9 16,-1 0 9-16,0 2 0 0,0-2 0 0,4 0 0 15,2 3 0-15,-3-3 0 0,-5 2 0 0,2 1 0 16,-3-1 0-16,3 1 8 0,1-1-8 0,2 1 8 16,3-1-8-16,0 1 9 0,4-3-9 0,-1 0 10 15,3-1-10-15,3-1 0 0,0-1 0 0,3-3 8 16,4-2-8-16,5 3 0 0,0-3 0 0,0 0 8 16,6-3-8-16,0 3 0 0,0-3 0 0,3-5 0 15,6 3 0-15,6 2 0 0,0-5 0 0,3 3 8 16,2 0 1-16,7-3 0 0,3-3 0 0,6 0 0 15,-1 1 13-15,7-1 2 0,3-2 1 0,3 2 0 16,-4 0 7-16,4-2 0 0,-4 0 1 0,7 2 0 16,0-2-1-16,-1 2 0 0,1 1 0 0,0-4 0 15,-7 6-16-15,1-2-4 0,-6-1-1 0,-1 3 0 16,-5 0-11-16,0 0 0 0,-6-3 0 0,0 3 0 0,-1 0 0 16,-2 0 0-16,0 0 0 0,-3 0 0 0,-3 0 0 0,-6 0-14 15,3 0 3-15,-6-2 1 16,0 2-109-16,-6 0-21 0,0 0-5 0</inkml:trace>
  <inkml:trace contextRef="#ctx0" brushRef="#br0" timeOffset="139993.674">6113 11872 954 0,'0'0'20'0,"0"0"5"0,0 0 1 0,0 0 2 0,0 0-28 16,0 0 0-16,0 0 0 0,0 13 0 0,0-2 26 0,0-1 0 0,0 3 0 0,0 3 0 16,0-2-8-16,0 4-2 0,0 1 0 0,0 2 0 15,0 0-6-15,0 0-2 0,0 3 0 0,-3 2 0 16,3 6 4-16,0 0 0 0,0 0 0 0,0-1 0 15,0-1-12-15,3-4 0 0,0 0 0 0,3-2 0 16,-3-3 8-16,0-2 0 0,3-3 0 0,0-3 0 16,2-2 23-16,-2-3 4 0,0-1 1 0,0-1 0 15,0-6 16-15,3 0 4 0,0-6 1 0,-3 1 0 16,0-3-24-16,-3 0-5 0,3-5 0 0,-3 0-1 16,0-3-57-16,0-3-11 0,-3-2-3 15,-3-3 0-15,0 1-40 0,-3-6-8 0,-3-1-1 0,0-1-1 16,0-4 11-16,-3 1 3 0,-3 0 0 0,1 2 0 15,-1 0 38-15,0 6 8 0,3-1 2 0,-3 3 0 0,3 0 86 0,3 6 18 16,3-1 3-16,-3 1 1 0,3 5-12 0,0-1-1 16,3 1-1-16,0 0 0 0,3 5-3 0,0-3-1 15,-3 4 0-15,6-4 0 0,0 3-22 0,3 0-5 16,0 0-1-16,3 0 0 0,0 0-18 0,3 0-3 16,0 3-1-16,3 0 0 0,0-3-8 0,3 3 0 15,-1-1 0-15,4 4 0 0,0-1 0 0,0 0 0 16,-3 3 0-16,3 3 0 0,-1-3 0 0,4 3 0 15,0 5 10-15,0-3-10 0,0 3 0 0,0 2 0 16,-4-2 0-16,1 3 0 0,-3 2 0 0,0-2 0 0,-3-1 0 0,0 1 0 16,-6 2 0-16,0-2-9 0,-3 2 9 0,-4 0 0 15,-2 0-10-15,-2 1 10 0,-4-1-12 0,-3 3 12 16,-3-3-8-16,-3 0 8 0,-3 3 0 0,-3-3 0 16,0 0 0-16,-5-2 0 0,2 2 0 0,-3-2 0 15,0-3-16-15,3 2 4 0,-2-2 1 0,-1 0 0 31,3 0-37-31,0-3-8 0,0 1-2 0</inkml:trace>
  <inkml:trace contextRef="#ctx0" brushRef="#br0" timeOffset="140331.15">6902 11396 1191 0,'0'0'26'0,"0"0"6"0,0 0 0 0,0 0 2 0,-3 5-34 0,3 3 0 16,-3-3 0-16,0 3 0 0,-3 0 39 0,0 3 1 16,-3-3 0-16,3 2 0 0,-3 3-26 0,0 1-5 15,0-1-1-15,0 0 0 0,0 3 7 0,0 0 1 16,-3 2 0-16,0 1 0 0,3-1 13 0,1 1 3 15,-4-1 1-15,3 1 0 0,0-1-12 0,-3 1-2 16,3 2-1-16,0 0 0 0,3 0-8 0,-3 1-2 0,3-1 0 0,6-3 0 16,-3 1-8-16,3-1 0 0,3-2 9 15,3-3-9-15,3 1 9 0,3-1-9 0,3-3 12 0,6-2-12 16,3 0 12-16,-1 0-4 0,4 0 0 0,3-2-8 31,0-1-72-31,2-3-22 0,1-2-4 0</inkml:trace>
  <inkml:trace contextRef="#ctx0" brushRef="#br0" timeOffset="140925.406">7104 11681 1249 0,'12'0'27'0,"-6"0"5"0,0 0 2 0,0-2 2 0,3-1-28 0,3 0-8 0,2 1 0 0,-5-1 0 16,-9 3 46-16,12-3 8 0,6 1 2 0,3 2 0 16,-3 0-21-16,0 5-4 0,0-5-1 0,-1 5 0 15,4-2-18-15,0 2-3 0,-6 3-1 0,3 3 0 16,-3-1-8-16,0 4 0 0,-7-1 0 0,1 0 0 16,-3 3 0-16,0 3 12 0,-3-1-12 0,-3 1 12 0,-6-1-12 0,0 1 0 15,0-1 0-15,-5 3 0 0,-7-5 0 16,3 3 0-16,-3-3 0 0,0 2 0 0,-6-2 11 0,0 0-3 15,1-3-8-15,-1 3 12 0,6-3-12 0,-6 0 0 16,0 1 0-16,1-4 0 0,2-2-16 0,6-3-4 16,-3-2 0-16,3 2-452 15,3-5-90-15</inkml:trace>
  <inkml:trace contextRef="#ctx0" brushRef="#br0" timeOffset="141228.479">7485 11560 1364 0,'-9'-8'30'0,"9"8"6"0,0 0 2 0,0 0 0 0,0 0-30 0,0 0-8 0,-3-6 0 0,3 6 0 16,-6 0 33-16,0 0 6 0,-3 3 1 0,0 0 0 16,3 2-20-16,-6 3-3 0,-2 0-1 0,2 2 0 15,0 1-6-15,0 2-2 0,-3 3 0 0,3 0 0 16,-3 0-8-16,3 0 0 0,3 2 0 0,0 1 0 15,-6-1 12-15,7 4-4 0,5-4 0 0,3 1 0 16,3-1-8-16,0-2 0 0,2 0 9 0,7-3-9 16,3 0 11-16,3-2-3 0,-3-1 0 0,6 1 0 15,3-6 2-15,2 1 0 0,1-6 0 0,3 0 0 16,0-3-10-16,3-2 12 0,2-1-12 0,-2-2 12 16,-6-2-56-16,3 2-12 0,5-3-1 0</inkml:trace>
  <inkml:trace contextRef="#ctx0" brushRef="#br0" timeOffset="141528.66">7893 11449 933 0,'-6'-8'26'0,"6"8"6"0,0 0-32 0,0-3 0 16,0-2 0-16,0-1 0 0,0 4 80 0,0 2 8 15,3-6 3-15,-3 6 0 0,0 0-22 0,0 0-4 16,0 0-1-16,0 0 0 0,0 0-24 0,0 8-4 0,0 0-2 0,-3 3 0 16,3 2-8-16,0 3-2 0,-3 3 0 0,0-4 0 15,3 4-6-15,-3-1-2 0,0 6 0 0,-3 0 0 16,3 0-6-16,0 2-2 0,-6 3 0 0,3 1 0 16,0 1-8-16,-3 1 0 0,0-3 0 0,0 0 0 15,0-2 12-15,3-1 0 0,3 1 0 0,0-6 0 16,-2-3-12-16,2 1-17 0,6-1 4 0,0-2 1 31,-1-3-18-31,4 1-3 0,-3-4-1 0,6-2-465 0,3 0-93 0</inkml:trace>
  <inkml:trace contextRef="#ctx0" brushRef="#br0" timeOffset="141931.449">8083 11613 1026 0,'0'0'28'0,"-6"0"8"0,-6 0-28 0,6 0-8 16,0 0 0-16,1 0 0 0,-4 0 52 0,3 0 10 15,6 0 2-15,0 0 0 0,0 0-16 0,0 0-4 16,0 0 0-16,0 0 0 0,9 5-19 0,-1-2-4 16,-2-1-1-16,6-2 0 0,6 0 39 0,-3 0 7 15,-3 3 2-15,6-3 0 0,3 2-23 0,2 1-4 16,1 2-1-16,3-2 0 0,-3 0-16 0,-3 2-3 15,0 0-1-15,-4 3 0 0,1-3 10 0,-3 3 2 16,-6-2 0-16,0 2 0 0,-6 0-32 0,-3 2 0 16,0 1 0-16,-3-1 0 0,-6 4 0 0,-3-1 0 15,0 3 0-15,-3-3 0 0,1 3 0 0,-7-3 0 0,-3 3 0 16,0 0 0-16,0 0 0 0,0-3 0 0,4 3 0 0,-1-3 0 16,-6 0 0-16,3 0 0 0,12-5 0 0,0 3 0 15,0-3 0-15,1-3 0 0,5 3 0 0,6-8 0 16,0 5 0-16,0-5 0 0,0 8 0 0,6-5 0 15,11 0 0-15,-5-1 0 0,-3-2 0 0,6 3 0 16,6-3 16-16,3-3-4 0,-3 1 0 0,2-1 0 16,1 3-3-16,3-3-1 0,-6-2 0 0,3 2 0 15,-1-2-8-15,-2 0-11 0,-3-3 3 0,0 3-609 16,3-3-122-16</inkml:trace>
  <inkml:trace contextRef="#ctx0" brushRef="#br0" timeOffset="142262.433">8464 11351 1119 0,'-21'-8'24'0,"12"8"6"0,4-3 1 0,-4 0 1 0,3 3-32 0,-3 0 0 15,3 0 0-15,-3 0 0 0,9 0 24 0,-3 6-2 16,-6-4 0-16,6 6 0 0,0-2-8 0,0 2-2 15,3-1 0-15,3 4 0 0,0 2 15 0,3 0 2 16,3 1 1-16,3 2 0 0,3-1 24 0,2 1 5 16,1 6 1-16,3-4 0 0,0 1-40 0,0 2-7 15,0 0-1-15,-1 3-1 0,1-3-2 0,-3 3 0 0,0-1 0 0,0 1 0 16,-3 3-9-16,-6-1 0 0,0 1 0 16,-3-4 8-16,-3 1-8 0,-6-3 8 0,-3 1-8 0,-3-4 8 15,-3 1 2-15,0-6 0 0,-3 0 0 16,0 0 0-1,0 1-30-15,0-4-7 0,-2 1-1 0,2-1 0 0</inkml:trace>
  <inkml:trace contextRef="#ctx0" brushRef="#br0" timeOffset="142944.774">9024 11615 1292 0,'0'0'28'0,"0"0"7"0,0 0 1 0,-3-5 0 0,0 2-36 0,3 3 0 16,0 0 0-16,0 0 0 0,0 0 67 0,0 0 6 16,0 0 2-16,-6 8 0 0,3 3-45 0,0 2-9 15,-3 3-1-15,-3 2-1 0,6 4 5 0,-6 4 2 16,0 6 0-16,0 0 0 0,0 2 2 0,-3 3 0 0,4 0 0 0,-1 0 0 16,0 3-28-16,0-3 0 0,0 2 0 0,0 1 0 15,3 0 0-15,0 0 0 0,0-9 0 0,3 1 0 16,0-3 0-16,3-2 0 0,0-6 0 0,0-5 0 15,3 2 0-15,-3-5 0 0,6-2 0 0,0-3 0 16,0 0 20-16,3-5-2 0,0-3 0 0,0-3 0 16,0-2 16-16,3-3 3 0,-4-6 1 0,1-1 0 15,-3-4-30-15,0-5-8 0,3-8 0 0,-3 1 0 16,-6-4 0-16,6 4 0 0,-3-9 0 0,-3 0 0 16,0 0 0-16,0-4 0 0,-6 1 0 0,3-2 0 15,-3 3 0-15,-3 0 0 0,3 4 0 0,-3 4 0 16,0 2-21-16,1 6 1 0,-1-1 0 0,0 4 0 15,0 1 8-15,3 7 1 0,0-1 1 0,0 5 0 16,3 1 10-16,0 2 0 0,0 0 0 0,3 2 0 16,0 1 0-16,0 5 11 0,0 0-3 0,0 0 0 15,0 0-8-15,6-3 0 0,3 3 0 0,3 3 0 0,0 0 0 0,3 2 0 16,2 3 0-16,-2-3 0 0,9 3 0 0,-3 3 0 16,3-3 0-16,3 5 8 0,-1 0 12 0,-2 0 1 15,0 1 1-15,3-1 0 0,-6 0-22 0,-1 3 0 16,1-3 0-16,-6-2 0 0,0-1 0 0,-3 1 0 15,-3 0 0-15,-6-4 0 0,0 1 0 0,-3 0 0 16,-3 0 0-16,-6 0 0 16,-3-3-21-16,0-2-9 0,-6 2-2 0,-6-2 0 15,4 0 0-15,-7-1-1 0,0 1 0 0,0 0-514 16,0 2-102-16</inkml:trace>
  <inkml:trace contextRef="#ctx0" brushRef="#br0" timeOffset="143245.003">9574 11435 1303 0,'6'-2'28'0,"3"-6"7"0,0-3 1 0,0 3 0 0,3-2-28 0,-3-4-8 0,-3 4 0 0,0-1 0 15,0 6 44-15,-6-3 7 0,3 3 1 0,-3 5 1 16,0 0-25-16,0 0-4 0,-9 0-2 0,0 0 0 15,-6 5-22-15,0 3 8 0,-3 5-8 0,1 0 0 16,-1 6 16-16,-3 5 0 0,-3 0-1 0,3 2 0 16,-3 3 1-16,4 0 0 0,-1 3 0 0,0 0 0 0,0-1 10 0,6 4 2 15,0-1 1-15,3 1 0 0,3-4-29 0,3-2-12 16,4 1 1-16,2-7 0 0,0 1 11 0,5-5 9 16,4-1-1-16,0-2-8 0,3-3 12 0,3 1-4 15,3-1 0-15,3-5-8 0,0-3 14 0,5-2-4 16,1-1-1-16,0-2-549 15,3-2-111-15</inkml:trace>
  <inkml:trace contextRef="#ctx0" brushRef="#br0" timeOffset="143678.782">9768 11636 1332 0,'0'0'29'0,"0"0"7"0,0 0 0 0,0 0 1 0,-3 0-29 0,3 0-8 0,0 0 0 0,-6 0 0 16,6 0 61-16,0 0 11 0,0 0 3 0,0 0 0 16,0 0-31-16,0 0-5 0,0 0-2 0,0 0 0 15,6-5-4-15,0 2-1 0,3-2 0 0,6 3 0 16,0-1 0-16,2-2-1 0,4 2 0 0,3 0 0 16,0 1-11-16,3 2-1 0,0 0-1 0,-1-3 0 15,-2 3-9-15,0 3-1 0,-3-1-8 0,0 4 12 16,-7-1-12-16,1 0 0 0,-6 3 0 0,-3 3 0 15,-3-3 0-15,-3 5 0 0,-3-3 0 0,-6 1 0 16,-6 2 0-16,-2 0 0 0,-4 3 0 0,-3-2 0 16,0 4 0-16,-3-2 0 0,-2 2 0 0,-1 1 0 15,-3 0 0-15,6-1 0 0,0-2 0 0,4 0 0 0,-1-3 0 16,3-2 0-16,3 2 0 0,6-5 0 0,0 0 9 0,3-3-9 16,0 3 8-16,7-5-8 0,2-3 0 0,0 0 0 15,0 0 0-15,8 2 0 0,7 1 9 0,3-3-9 16,3-3 10-16,9 1-10 0,6-4 18 0,-1-2-2 15,7 3-1-15,-3 0 0 0,5-1-7 0,-5-1-8 16,0-1 11-16,-4 0-11 0,-2-3 8 0,-3 3-8 16,3-2 0-16,-10-1 0 15,4 0-18-15,-3 1-7 0,0-3-2 0,-3 2-599 16,-6 0-120-16</inkml:trace>
  <inkml:trace contextRef="#ctx0" brushRef="#br0" timeOffset="143979.298">10113 11499 1090 0,'3'-19'24'0,"3"9"4"0,-3-1 2 0,3 1 2 0,3-4-32 0,0 4 0 0,3-1 0 0,-3-2 0 16,3 2 70-16,3 3 8 0,-4-2 2 0,4-1 0 15,0 3-8-15,0 3 0 0,0 0-1 0,3-1 0 16,0 4-5-16,0 4-1 0,-4 4 0 0,7 2 0 15,-3 5-39-15,0 5-8 0,3 1-2 0,-3 2 0 16,0 3-6-16,-4 0-2 0,1 2 0 0,-3 1 0 16,-3 2-8-16,0-3-17 0,-3 6 4 0,-3 0 1 15,-6 2 35-15,0 0 7 0,-3 1 2 0,-3-1 0 16,-6 1-10-16,0-1-2 0,-5 0 0 0,-4-2 0 0,-3-3-4 0,-3 0-2 16,-2-2 0-16,-4-1 0 0,0 1-14 15,-6-1 0-15,-5 1 8 0,-4 2-645 16,-2 0-129-16</inkml:trace>
  <inkml:trace contextRef="#ctx0" brushRef="#br0" timeOffset="145064.493">12200 10819 1060 0,'0'0'30'0,"0"0"6"0,0 0-28 0,0 0-8 0,0 0 0 0,-3 2 0 16,-6-2 90-16,0 6 17 0,-3-6 3 0,-3 5 1 15,-3-2-43-15,0-3-8 0,-2 0-1 0,-1 0-1 16,0 0-27-16,-3-3-6 0,0 0-1 0,1 1 0 16,-4-4 11-16,0-1 1 0,-6-4 1 0,0 3 0 15,1-5 7-15,-4 0 2 0,-6-1 0 0,1 4 0 16,2-1-10-16,-3-2-3 0,1 2 0 0,-7-2 0 16,-3 3-15-16,-5 2-3 0,-1 0-1 0,-2 2 0 15,-1-2 5-15,1 6 1 0,-4-4 0 0,1 1 0 16,-4 3-32-16,1-1-5 0,2 3-2 0,4-3 0 15,5 3 31-15,3-2 5 0,4-1 2 0,5 3 0 16,1-3-31-16,5 1-5 0,6-1-2 0,6 0 0 16,6 1 19-16,6-4 0 0,1 4 11 0,5-3-11 15,6-1 0-15,6 1 0 0,2 0-15 0,4-1 5 16,3 1-116-16,6 0-23 0,-3 2-5 0</inkml:trace>
  <inkml:trace contextRef="#ctx0" brushRef="#br0" timeOffset="145397.198">10917 10522 2041 0,'-12'-21'44'0,"9"11"10"0,-3-1 2 0,3 3 2 0,0 0-46 0,3 0-12 16,-3 0 0-16,0 3 0 0,0 0 52 0,0 2 9 15,-6 1 2-15,9 2 0 0,-15 0-49 0,-5 0-14 16,-1 2 0-16,-6 3 8 0,0 1-20 0,-3-1-3 15,1 0-1-15,-4 1 0 0,0-1-3 0,-3-2-1 0,1-3 0 0,-1 2 0 16,0 1 20-16,1-3-12 0,5 3 12 0,-3-1-10 16,3-2 10-16,3 3 0 0,4-1 0 0,2 1-8 15,3-3 8-15,6 3 14 0,0-1-3 0,6 1-1 16,3 2-10-16,0 1 12 0,3-1-12 0,3 3 12 16,3 0-12-16,6 2 0 0,0 1 0 0,3 0 8 15,3 2 8-15,-3 3 2 0,5 0 0 0,-2 2 0 16,0 1-26-16,-3 2-6 0,3 0-1 0,-6 0 0 15,0 3 0-15,-6 2 0 0,0 1 0 0,-3 5 0 16,0-1-65 0,-3 6-14-16,-9 0-2 0,0 3-1 0</inkml:trace>
  <inkml:trace contextRef="#ctx0" brushRef="#br0" timeOffset="156255.039">2642 11017 1302 0,'-21'3'36'0,"12"0"10"0,0-1-37 0,-3 1-9 0,1-1 0 0,2 1 0 15,0 0 76-15,0 2 12 0,3-2 4 0,-6 2 0 16,6-2-28-16,0-1-4 0,6-2-2 0,0 0 0 16,0 0-35-16,0 0-7 0,0 0-2 0,9-2 0 15,0-1 10-15,3-2 3 0,6-1 0 0,8 1 0 16,1 2-7-16,6-2-2 0,3 3 0 0,-1-4 0 15,7 6-4-15,-6-2-1 0,2 2 0 0,4 2 0 16,6-2-13-16,-4 6 0 0,1-1 0 0,6 3 0 16,-7 0 0-16,4 2 0 0,-6 1 0 0,2 2 0 15,-2 0 0-15,3 1-13 0,-1-1 4 0,1-3 1 16,0 4 8-16,-1-6 0 0,7 2 0 0,-7-5 0 16,4 3 11-16,-6-2 1 0,2-6 0 0,1 0 0 15,0 0 4-15,-1-3 2 0,-2 0 0 0,0 1 0 0,-1-4-18 16,-2 4 10-16,-3-1-10 0,-4 0-631 15,-5 3-131-15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21:43:09.0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10765 807 1699 0,'0'0'37'0,"0"0"8"0,3-5 2 0,-3-3 1 0,0 2-39 0,0 6-9 16,0 0 0-16,0 0 0 0,0 0 45 0,0 0 7 15,0 0 2-15,-3 8 0 0,0 3-42 0,3 5-12 16,-3 2 0-16,3 1 8 0,0 7-8 0,3 1 0 16,-3 7-8-16,3 9 8 0,0-1 0 0,0 3-10 15,0 5 10-15,0 3 0 0,0-5-8 0,-3 7 8 16,0-2 0-16,0 5 0 0,-3 1 0 0,0 1 0 16,3-7 0-16,-3 3 0 0,-3-3 0 0,0 0 0 15,0 0 10-15,0-3-2 0,0 3 12 0,0-6 4 16,0-2 0-16,3 0 0 0,0-10-6 0,0 2-1 15,-2-5 0-15,2 2 0 0,3-2-7 0,-3-6-2 0,3 1 0 0,0-1 0 32,0-2-74-32,0 0-15 0,0-6-3 0</inkml:trace>
  <inkml:trace contextRef="#ctx0" brushRef="#br0" timeOffset="932.106">10896 794 996 0,'0'0'28'0,"0"0"7"0,0 0-35 0,0 0 0 15,6 2 0-15,0 9 0 0,0-8 61 0,6 2 6 16,3 0 1-16,-3 3 0 0,5-8-20 0,4 5-3 16,-3 3-1-16,6-8 0 0,0 0-6 0,3 0-2 15,2 0 0-15,1 0 0 0,3 0-4 0,3 0-2 16,2 0 0-16,4-5 0 0,0 5-13 0,-1 0-2 16,1-3-1-16,6 3 0 0,2-5 0 0,4 0 0 15,8 2 0-15,1-7 0 0,2 7-5 0,4-2-1 16,2-9 0-16,4 7 0 0,2-7-8 0,3 9 0 15,7-8 9-15,-7 7-9 0,0-7 0 0,4 0 0 0,5 5 0 16,-3-2 0-16,-2 2 0 0,-1-6 8 0,0 1-8 0,1 3 0 16,-4 2 15-16,-3 2-2 0,-5-2 0 0,-1 0 0 15,1 3-13-15,-4 5 0 0,1-8 0 0,-1 3-10 16,-5 0 26-16,-16 2 6 16,4-2 1-16,0-3 0 0,-1-5 1 0,4 13 0 0,-4 7 0 0,1-1 0 15,0-6-11-15,-4 8-1 0,1-3-1 0,-4 3 0 16,-2-3-11-16,12 3 0 0,-7 0 0 0,-5 3 8 15,-3 2 0-15,-7-5 0 0,-2-3 0 0,-3 8 0 16,-3-7-8-16,-6 7 0 0,-3-5-10 0,-1-3 10 16,-2 3 0-16,0-3 15 0,-6 3-2 0,3-2 0 15,-9-6-13-15,3 7 0 0,0-1 0 0,-3-6 0 16,0 0 0-16,6 8 0 0,-3 2 0 0,0-2 0 16,3 0 0-16,-3 3 9 0,0 2-9 0,3 0 8 15,0 0-8-15,-3 1 0 0,3 4 0 0,0 3-11 0,0-2 11 0,0 7 0 16,-1 6 8-16,-2 2-8 0,3 6 0 0,3 5 0 15,-6-5-12-15,3 5 4 0,0-5 8 0,0 4 0 16,-3 1 0-16,0 0 8 0,0 8-8 0,-3 0 0 16,0 0 0-16,0 0 0 0,-3-3 0 0,3-5 0 15,-3 3 0-15,3 2 0 0,-3 3 0 0,3 0 8 16,0-8-8-16,0 3 8 0,0-3-8 0,3-6 0 16,-3 1-11-16,3-3 11 0,0-8 0 0,0 0 0 15,3-2 0-15,-3-1 10 0,-3 1 2 0,3-9 1 16,0 3 0-16,0-2 0 0,-3-6 11 0,3 0 3 15,-3-5 0-15,0 0 0 0,0 3 0 0,0-6 0 0,0-5 0 16,-3 8 0-16,-3-3-6 0,0 3-1 0,0 0 0 0,-6-3 0 16,3 1-8-16,-6-1-3 0,0-2 0 0,-2 2 0 15,-4-5-9-15,0 3 10 0,-3-1-10 0,-3-2 10 16,4 0-10-16,-7 0 10 0,0 3-10 0,-3-3 10 16,-2-3-10-16,-4 1 8 0,3-1-8 0,-6-8 8 15,-5 1-8-15,-7 5 0 0,-5-9 0 0,-4 9 0 16,-8 5-18-16,-10-5 4 0,-8 2 1 0,-9 0 0 15,-3 6 13-15,-12-3-12 0,-12 8 12 0,-6-8-12 16,-6 5 12-16,-6 3 0 0,-12 5-10 0,-3 1 10 16,-5-1 0-16,-4-2 0 0,0-4 0 0,3 7 0 15,4-1 0-15,2-2 0 0,0-4 0 0,6-1 0 16,10 2 0-16,5-8 0 0,6 5 9 0,9-2-9 16,6-6 0-16,5 0 0 0,10 3 0 0,12-2-1059 15</inkml:trace>
  <inkml:trace contextRef="#ctx0" brushRef="#br0" timeOffset="7288.558">6104 16928 1436 0,'0'0'32'16,"6"-5"6"-16,3-3 2 0,0 5 0 0,3-2-32 0,2 0-8 0,1-1 0 0,0 4 0 15,0-4 27-15,6 6 4 0,6-2 1 0,-1-1 0 0,7 0-20 0,3 3-3 16,0-5-1-16,2 5 0 0,4 0-8 0,3 0 0 16,2 0 0-16,4 0 0 0,5 0 0 0,1 0 8 15,6-3-8-15,-4 1 8 0,4 2-8 0,2-3 10 16,12-2-10-16,4 0 10 0,-1-1 22 0,4-2 5 16,-4 0 1-16,9-2 0 0,9-1 2 0,-2 1 0 15,-7 2 0-15,3-3 0 0,6 1-16 0,-5 4-2 16,-7 1-1-16,-6 0 0 0,4-3-21 0,-7 2 9 15,-2-1-9-15,-4 1 0 0,-3 6 8 0,-5-2-8 16,-4-4 0-16,1 6 0 0,-3-5 14 0,-4 2-4 16,-2 1-1-16,-4-1 0 0,-2 3-9 0,-3 0 0 0,-7 5 0 15,-2-2 0-15,-3 2 0 0,0-2-9 0,-4 2 0 16,-2 1-585-16,0 1-117 0</inkml:trace>
  <inkml:trace contextRef="#ctx0" brushRef="#br0" timeOffset="22214.507">20513 2262 1587 0,'-6'-5'35'0,"0"0"7"16,3 2 2-16,0-2 0 0,1-1-35 0,2 4-9 0,0-4 0 0,0 6 0 0,0 0 42 0,0 0 6 16,0 0 2-16,0 0 0 0,0 0-16 0,0 0-3 15,0 0-1-15,8 8 0 0,1 6-8 0,0 4-2 16,0 1 0-16,3 12 0 0,-3 9 0 0,0 5-1 15,3 3 0-15,0-3 0 0,0 2-19 0,0 4 0 16,3-4 0-16,-1 3 0 0,1 3 0 0,0-2 0 16,-3-1 0-16,3-2 0 0,3-6 0 0,-3-2 0 15,0-3 0-15,-1-8 0 0,4 2 12 0,-6-4-12 16,3-3 12-16,0-6-12 0,0 1 13 0,0-3-4 16,-6-3-1-16,0-3 0 0,0-2-8 0,-4-2 0 15,1-4 0-15,-6-2 0 16,0-5-48-16,0-3-16 0,0 0-2 0,-6-2-789 0</inkml:trace>
  <inkml:trace contextRef="#ctx0" brushRef="#br0" timeOffset="22546.943">20510 2146 1825 0,'-20'-13'40'0,"11"7"8"0,-3-2 1 0,3 0 3 0,-3 3-41 0,3-3-11 0,0-2 0 0,-3 2 0 16,3 2 37-16,0 1 6 0,0 0 1 0,3-3 0 16,3 0 14-16,3-3 3 0,0 3 1 0,3 0 0 15,3-5-119-15,3 0-24 0,3 0-5 16,0-6-1-16,6 6 45 0,3-6 9 0,3 6 1 0,-1 5 1 16,1 3 16-16,3-3 3 0,0-3 1 0,3 9 0 15,-1-3 19-15,4 5 4 0,3 0 1 0,2 0 0 0,1 5-13 0,-3-3 0 16,0 4 0-16,-1 7 0 0,-2-2-10 0,-3 4-5 15,-3 4-1-15,-1 0 0 0,-5 2 16 0,-3-3 0 16,-3 9 0-16,-3-1 0 0,0-7 0 0,-3 7 8 16,-6 1 0-16,-3 2-8 0,0 0 21 0,-6 3-2 15,-3 2-1-15,-3 0 0 0,0 3-10 0,-6 3-8 16,-6-3 9-16,1 0-9 0,-4-2-14 0,-6-1-9 16,0-5-1-16,-2 0-769 15</inkml:trace>
  <inkml:trace contextRef="#ctx0" brushRef="#br0" timeOffset="23032.658">21627 1331 1148 0,'0'0'25'0,"0"0"6"0,0 0 1 0,0 0 0 0,-6 0-32 0,6 0 0 0,-6 0 0 0,3 5 0 16,-6-2 12-16,3-1-3 0,0 1-1 0,0 2 0 15,0-5-8-15,0 3 0 0,0 0 0 0,6-3 0 16,-6 0 0-16,0-3 0 0,0 0 0 0,0 3 8 0,3-8 2 0,-3 6 0 15,0-1 0-15,0 3 0 0,0-5 38 0,0 5 8 16,1-5 2-16,-1 5 0 0,0 0-7 0,0 5-2 16,-3 0 0-16,0 3 0 0,-3 0-9 0,3 8-1 15,0 5-1-15,-3 6 0 0,3-1-8 0,-3 6-2 16,3 7 0-16,0 1 0 0,1 5-9 0,2-5-3 16,0 5 0-16,6 2 0 0,6 4-6 0,-3-6-2 15,3 8 0-15,-1-6 0 0,1-2 0 0,0-3-8 16,6-2 12-16,-3-5-4 0,6-1 10 0,0-5 2 15,0-5 0-15,0-3 0 0,3 6-31 0,2-6-5 16,1-8-2-16,0 0 0 0,3-5 18 0,3 3 0 0,2-11-8 16,4 0 8-16,3-6-24 0,-3-2 0 0,-1-2-1 0,1-3-539 15,3-1-108-15</inkml:trace>
  <inkml:trace contextRef="#ctx0" brushRef="#br0" timeOffset="23448.628">21945 1617 1512 0,'0'0'33'0,"0"0"7"0,0 0 2 0,0 0 0 0,3-6-34 0,-3 6-8 16,0-8 0-16,3 3 0 0,0 0 30 0,3-3 4 16,0 3 1-16,-3 2 0 0,6-2-7 0,0-3-2 15,0 2 0-15,0 6 0 0,0-5 4 0,2 2 1 16,4 3 0-16,0 0 0 0,3 0-7 0,0 3 0 15,3 2-1-15,0 3 0 0,-1 3-15 0,1-3-8 16,-3 5 10-16,0 0-10 0,6 6 8 0,-6-3-8 16,-3 0 0-16,-1 5 0 0,1-3-12 0,-3-2-9 15,0 3-2-15,-9-1 0 16,3 9-4-16,-3-9-1 0,-3 1 0 0,0 5 0 0,-9-1 28 0,6 4 0 0,-3-3 0 0,-6-1-8 16,0 1 8-16,-6 3 11 0,1-9-3 0,-1 3 0 31,-6 1-50-31,6-4-10 0,0 1-3 0,-3-6-443 0,-2 0-89 0</inkml:trace>
  <inkml:trace contextRef="#ctx0" brushRef="#br0" timeOffset="23748.625">22371 1384 1929 0,'0'0'42'0,"-6"5"9"0,3 8 1 0,0-5 4 0,0 3-45 0,-3 5-11 0,0 2 0 0,6 6 0 0,-3-3 13 0,-3 6 1 15,0-1 0-15,0 1 0 0,6 4 3 0,0-7 1 16,-3 3 0-16,0 2 0 0,0-3-2 0,3 1-1 16,0-4 0-16,-3 4 0 0,0-3-6 0,6 2-1 15,3 1 0-15,0-6 0 0,3-3-8 0,3 1 0 16,0-6 0-16,6-5 0 15,3-3-36-15,5-5-2 0,-2-5-1 0,6-8 0 16,6-6-9-16,2-2-1 0,7 3-1 0,3-9 0 16,-4 3-34-16,-2 3-8 0,0-5 0 0,-4-1-386 0,-5 3-77 15</inkml:trace>
  <inkml:trace contextRef="#ctx0" brushRef="#br0" timeOffset="24264.374">22615 963 1698 0,'0'0'48'0,"0"0"11"0,0 0-47 0,0 0-12 15,0 0 0-15,0 0 0 0,0 0 59 0,6 3 9 16,0 2 3-16,-6-5 0 0,0 0-27 0,21 19-6 16,-4-4-1-16,4 4 0 0,-3 2-37 0,6 3-10 0,-3-6-1 0,6 9 0 15,-4 2 11-15,4 0 16 0,-3-2-4 0,3 2-1 16,-3 0-11-16,5 5 0 0,4-7-10 0,-6 4 10 16,-6 1 0-16,0-3 0 0,5 8 0 0,-5-5 0 15,-3 2 12-15,-6 3-12 0,0 3 12 0,-12-5-12 16,-3 2 22-16,0-3-2 0,-3 3-1 0,-3 3 0 15,-9 5-1-15,6-6 0 0,-9 9 0 0,1-8 0 16,-1 5-32-16,-6-6-6 0,9 6-2 0,-3-8-610 16,0-2-123-16</inkml:trace>
  <inkml:trace contextRef="#ctx0" brushRef="#br0" timeOffset="41711.758">4812 14576 1540 0,'0'0'34'0,"0"0"7"0,0 0 2 0,3 8 0 0,6 0-35 0,0 0-8 16,3 2 0-16,3 1 0 0,-1 2 32 0,4 0 5 16,3 3 1-16,3-3 0 0,3 6-7 0,0-3-2 15,2 2 0-15,1 1 0 0,3-1-12 0,0-2-2 16,-1 0-1-16,7-5 0 0,0-1-4 0,5-2-1 15,1-2 0-15,0-6 0 0,2-6-9 0,1-2 12 16,3-2-12-16,-7-6 12 0,1 0-1 0,2-5 0 16,4-6 0-16,-3 1 0 0,2-8-11 0,1-1 0 0,-4-2 0 0,4-8 0 15,-3 0 8-15,-4-8-8 0,4 3 12 0,3-3-4 16,-4 0-8-16,4-2 10 0,-7-1-10 0,4-2 10 16,-3-3 0-16,-1-3 0 0,-2 1 0 0,-6 2 0 15,2-2 13-15,-2-1 2 0,0-2 1 0,0-3 0 16,-1-2-8-16,-2-1-2 0,-3-4 0 15,0-4 0-15,-1 1-5 0,-2-6-2 0,-3 0 0 0,3-2 0 16,-6-5-9-16,-1-1 10 0,1-5-10 0,-3-3 10 16,-3 1-10-16,0-1 0 0,9 1 0 0,-6-1 8 15,-1 6-8-15,1 0 0 0,0 2 0 0,3 1 0 16,3-1 0-16,-3 3 0 0,-6-3 0 0,2 6 0 16,10-3 0-16,-3 0 0 0,-9 0 0 0,3 0 0 15,6-2 8-15,-4-1-8 0,1 0 12 0,0-4-4 16,-3-1 0-16,0 0 0 0,9-3 0 0,-7 1 0 15,-5-3-8-15,6 2 10 0,6-2-10 0,0 2 10 0,-3-2-10 16,2 3 12-16,4-1-12 0,3 0 12 0,0 1-12 0,-4 2 8 16,-5 0-8-16,0 3 8 0,9 0-8 0,-10 2 0 15,-2 0 9-15,0 1-9 0,3 2 0 0,0 0 8 16,0 0-8-16,-7 0 0 0,1 0 0 0,6 0 0 16,9 5 0-16,-9-2 8 0,-6-3-8 0,5 0 0 15,7 0 0-15,3 3 0 0,-3-3 0 0,-1 0 0 16,1 3 0-16,0-1 0 0,3 4 0 0,-4-4 0 15,1 4 0-15,3-1 0 0,3 3 0 0,-4 0 0 16,-2 5 0-16,3 1 0 0,0-1 0 0,2 3 0 16,-2 0 0-16,0 5 8 0,-3 3-8 0,2 0 12 15,-2-1-4-15,-3 4 0 0,3 2 3 0,-1 0 1 16,-2 0 0-16,3 6 0 0,0 2-4 0,0 0-8 0,2 0 12 0,1 3-4 16,0-3-8-16,-3 3 0 0,2 5 9 0,1 0-9 15,0 5 0-15,0 0 0 0,-4 1 0 0,4-1 0 16,0 0 10-16,2 0-2 0,-2 1-8 0,6-1 12 15,0 3-12-15,2-3-10 0,-2 1 2 0,0 2 0 16,-1 5 8-16,1-3 0 0,0-2 0 0,2 3 0 16,-2 2 0-16,-3 1 0 0,0 1 0 0,-1 7 0 15,-2-1 0-15,0 3 0 0,0 5 0 0,-7 3 8 16,1 2 1-16,-3 6 1 0,-3-3 0 0,0 5 0 16,-1 3 1-16,-2-3 0 0,-3 6 0 0,3 0 0 15,0 5-11-15,-3-3 10 0,3 6-10 0,2-4 10 16,-2 7-10-16,3-1 8 0,-3 0-8 0,0 3 8 15,3 3-8-15,0-1 0 0,-1 6 0 0,1 0 8 16,0 0-8-16,0 7 0 0,-6 1 9 0,6 2-9 16,-7 9 8-16,1 2-8 0,3 2 8 0,-6 1-8 0,0 5 8 15,-3 0-8-15,0 2 10 0,0 4-10 0,0 4 9 16,-3 1-9-16,0 2 8 0,3 0-8 0,-3 3 0 0,-1-1 0 16,4 4 0-16,0-1 0 0,-3 1 0 0,3-1 0 15,0-2 8-15,0 2-8 0,0 1 0 0,3 2 0 16,-3-3 0-16,0 1 0 0,3-3 18 0,-3 2 2 15,8 3 0-15,-5 0 0 0,0 3-12 0,0 0-8 16,-3 2 9-16,6 0-9 0,-3 1 24 0,3-1-2 16,-3 3 0-16,0 3 0 0,2-3-11 0,1 0-3 15,0 3 0-15,0-3 0 0,0 0-8 0,0-6 8 16,3 4-8-16,-3 2 8 0,0 0-8 0,2 0 0 0,-2-3 0 16,3 1 0-16,-3-1 0 0,0 3 0 0,0 0 0 15,0-3 0-15,0 1 0 0,-1 2 0 0,1 0 0 16,0 2 0-16,0 1 0 0,0 2 0 0,0 1 0 0,0-1 0 15,0 6 0-15,-1-3 12 0,-2 0-12 0,0 5 12 16,0 3-12-16,0-3 0 0,3 0 9 0,-3 0-9 16,0 1 0-16,0 4 9 0,0 1-9 0,0 2 0 15,-4 0 8-15,1 3-8 0,-3 0 0 0,3 0 0 16,-3 5 0-16,0-3 0 0,-3 1 0 0,3-1 0 16,0 1 8-16,-3-1-8 0,3-2 0 0,0 0 0 15,0 0 0-15,0-6 0 0,6 1 0 0,0-9 0 16,0 1 0-16,5-3 0 0,1-3 0 0,3 1 0 15,0-4 21-15,3-2-2 0,3 0-1 0,2 0 0 16,-2-2-18-16,6-1 0 0,6 0 0 0,-4 1 0 16,1-3 0-16,0 2 0 0,-1 0 0 0,-2-2 10 0,3-6-10 15,-3-2 0-15,-1 0 0 0,4-3 0 0,0-8 0 0,-3 1 0 16,-1-7 0-16,4 1 0 0,0-8 0 16,-4-5 0-16,4-6 0 0,-3-4 0 0,0-7 0 15,5-4 0-15,-2-9-14 0,9-4 5 16,2-6-80-16,13-11-16 0,8-5-3 0,10-10-1097 15</inkml:trace>
  <inkml:trace contextRef="#ctx0" brushRef="#br0" timeOffset="43997.222">10831 14444 2073 0,'0'0'45'0,"3"5"10"0,0 5 1 0,2 1 4 0,7 2-48 0,3 3-12 0,6 0 0 0,3 3 0 16,3-1-8-16,2-2-4 0,4 0-1 0,3 0 0 16,0-3 13-16,2 0-9 0,7-2 9 0,3-1-8 15,2-4 8-15,1-4 12 0,-1 1-2 0,-2-6-1 16,6-2 5-16,-4-6 1 0,1 1 0 0,5-9 0 0,1 1-2 0,2-9 0 16,-2 1 0-16,0-9 0 0,-7-4-1 0,7-6-1 15,-1-5 0-15,1-3 0 0,-4-11 0 0,7-5 0 16,-6-7 0-16,2-9 0 0,-5-2-11 0,2-11 12 15,-2-5-12-15,2-6 12 0,4-2-12 0,-3-5 0 16,-4-4 9-16,1-1-9 0,-4-4 10 0,-5 1-2 16,-3-3-8-16,-1 0 12 0,-5 3-12 0,0-1 0 15,-3 1 0-15,-3 0 0 0,-4-1 0 0,1 1 0 16,0 2 0-16,0-2 0 0,-6-3 0 0,-3 5 0 16,2 3 0-16,-8-3 0 0,0 3 0 0,-3 3 8 15,-6 2-8-15,0 0 0 0,-3 1 8 0,-3-1-8 16,-3 5 11-16,3-2-11 0,0-3 23 0,0 3-3 0,-2 0 0 0,2 0 0 15,3-5 10-15,3-1 2 0,0 1 0 0,6-1 0 16,-3-4-8-16,8 4-2 0,4-2 0 0,0 0 0 16,3-3-9-16,3 6-1 0,0-3-1 0,0 3 0 15,5-4-11-15,-2 4 8 0,0 2-8 0,3 3 8 16,0-3-8-16,-4 6 0 0,10-1 0 0,-3 1 0 16,3 7 0-16,2 1 0 0,-2-1 0 0,6 3 0 15,-3 1 0-15,2-1 0 0,1 5 0 0,0-2 0 16,-1 2 0-16,7-2 0 0,0 5 0 0,-1 5 0 15,7 1 0-15,-4-1 0 0,4 3 0 0,0 0 0 16,-1 5 0-16,1 0 0 0,2 3 0 0,1-2 0 16,0 7 0-16,-1 3 0 0,1 0 0 0,-4 7 0 15,-2 6 0-15,-6 3 0 0,-1 5 0 0,-2 3 0 16,3 0 0-16,-7 4 0 0,4 4 0 0,-3 5-11 0,0 3 11 0,-1 7 0 16,-2-2-9-16,3 8 9 0,-4 2 0 0,1 6 0 15,0 2 0-15,0 0 0 0,-1 3 0 0,1 3 0 16,6 5 0-16,0 0 0 0,2 0 0 0,4 2 0 15,-3 1 0-15,5 5 0 0,-5 2 0 0,5 1 0 16,-5 2 0-16,0 3 0 0,2 0 0 0,-2 2 0 16,0 3 0-16,-3 3 0 0,-1 5 0 0,1 3 0 15,-3 2 0-15,-4 8 0 0,-2 3 0 0,0 0 0 16,-6 5 0-16,3 3 0 0,-4 5 12 0,1 3-4 16,0 8 0-16,-3 0 0 0,3 2-8 0,-4 3 10 15,1 5-10-15,-3 3 10 0,3 0 4 0,-3 6 1 16,3 1 0-16,-3 7 0 0,2 2-7 0,1 2-8 0,-6 6 11 15,3-3-11-15,-3 5 8 0,0 6-8 0,0 0 0 0,-1-1 0 16,-2 1 0-16,6 2 0 0,-3 3 0 0,0 0 0 16,0-2 0-16,3 2 0 0,3 2 0 0,-1 1 0 15,-2-3 10-15,3 0-10 0,6 0 8 0,0 3-8 16,2-1 0-16,1 4 0 0,0-6 0 0,9 0 0 16,-1 2 9-16,-2 1 0 0,-3-6 0 0,6 1 0 15,2-1-9-15,1 0 10 0,-3 1-10 0,2-1 10 16,4-2-10-16,0 2 0 0,2-2 0 0,-2 2 0 15,-4 3 0-15,1-2 0 0,3 4 0 0,-7-4 0 16,1-1 0-16,3 0 0 0,5-2 0 0,1 0 0 16,0-3 0-16,-4 0 0 0,1 0 8 0,-3-3-8 15,-1-5 0-15,1 1 0 0,0-4 0 0,-1-5 0 16,4-2 0-16,0-3 0 0,2-3 0 0,1-2 0 0,0-9 0 16,-1-2 0-16,1-5 9 0,5-8-9 0,1-8 8 15,11-3-8-15,7-8 8 0,5-10-8 0,4-6 8 16,8-13-8-16,9-7 8 0,3-9-8 0,7-13-10 0,11-8-6 15,9-13-2-15,9-11-1233 16</inkml:trace>
  <inkml:trace contextRef="#ctx0" brushRef="#br0" timeOffset="46013.066">21064 5588 1732 0,'0'-19'49'0,"3"9"11"15,0-1-48-15,3 1-12 0,0 2 0 0,-3-5 0 0,3 2 87 0,0 0 15 16,0 6 3-16,-6 5 1 0,0 0-55 0,0 0-11 16,0 0-3-16,6 5 0 0,3 3-25 0,-3 6-4 15,-1 1-8-15,-2 7 11 0,0 4-11 0,3 3 0 16,-3 3 0-16,3 5 0 0,0 3-12 0,3 5 12 16,0 2-10-16,0 6 10 0,3 0-17 0,0 0 2 15,0-3 1-15,3 3 0 0,0-3 2 0,-1-2 0 16,1-6 0-16,0 1 0 0,0-6-4 0,-3 0-1 15,0-8 0-15,0-3 0 0,3 1 17 0,-3-3 0 16,-3-6-8-16,-1-2 8 0,1-3 0 0,-3-7 0 16,-6-6-8-16,0 0 8 15,0 0-44-15,-3-6-6 0,-3-7-1 0</inkml:trace>
  <inkml:trace contextRef="#ctx0" brushRef="#br0" timeOffset="46313.5">20915 5789 1864 0,'-3'-5'41'0,"-6"0"9"0,-6-1 2 0,1-2 0 0,2 0-42 0,0-2-10 0,0-1 0 0,0-2 0 16,3-3 64-16,0 0 12 0,6-2 1 0,3-3 1 16,-3-6-45-16,6 1-9 0,3-1-1 0,3 1-1 15,0-3-1-15,3 2 0 0,0 1 0 0,3-1 0 16,2 3 13-16,1 3 2 0,3 3 1 0,0-1 0 16,0 3-8-16,3 6-1 0,-1-4-1 0,4 7 0 15,0 1-27-15,0 1 0 0,0 2 0 0,2 3 0 16,-2 3 0-16,6 5-9 0,-6 0 0 0,-1 2 0 15,1 4-18-15,-3 2-3 0,0 5-1 0,0-3 0 16,-6 6 10-16,-4-3 1 0,1 6 1 0,0-4 0 0,-3 4 11 0,-3 2 8 16,-3-3-12-16,-3 1 12 0,0-3 0 0,-6 2 0 15,-3-5 0-15,-3 6 0 0,0-3 0 0,-9 2 0 16,-3-2 0-16,-2 2 0 16,-7-2-38-16,0 0-4 0,0 5-1 0,-2-2-613 15,-4-1-122-15</inkml:trace>
  <inkml:trace contextRef="#ctx0" brushRef="#br0" timeOffset="46646.684">21918 4617 1918 0,'-18'-8'42'0,"9"3"9"0,-2-1 1 0,-4 1 3 0,-3 3-44 0,0-1-11 0,0 0 0 0,-3 3 0 16,-3 0 0-16,4 3 10 0,-1 2-10 0,3 6 10 16,-3-1-10-16,3 4 0 0,-3 1 0 0,4 4 0 15,-1 5 17-15,0 2 2 0,0 3 0 0,6 3 0 16,-3 0 17-16,0 8 3 0,3-1 1 0,0 6 0 16,4 3 3-16,-1 2 1 0,0 3 0 0,3 0 0 15,3-3-24-15,3-2-4 0,3-3 0 0,3 0-1 16,0-6-15-16,6-1 8 0,-1-4-8 0,7-2 0 15,0-1 0-15,3-7 0 0,3-3 0 0,0-5 0 16,2-3 0-16,1-2 0 0,6-3 0 0,0-5 0 0,2-3 0 16,-2-6 0-16,-6-2 0 0,3 0-10 0,-6-5-7 0,-1 0-2 15,4-8 0-15,-9 2-667 16,0-2-134-16</inkml:trace>
  <inkml:trace contextRef="#ctx0" brushRef="#br0" timeOffset="46949.834">22040 4979 1980 0,'-9'-15'44'0,"6"9"8"0,0-2 3 0,0 3 0 0,0-3-44 0,3 3-11 16,-2 0 0-16,-1-1 0 0,3 6 63 0,0 0 10 0,0 0 3 0,0 0 0 16,0-5-58-16,0 5-18 0,0 0 10 0,0 0-10 15,0 0 0-15,0 0 0 0,8 5-9 0,-2-2 9 16,6 2-12-16,0-2 12 0,6-1-12 0,3 1 12 15,3-3-12-15,0 0 4 0,-1 0 8 0,4 0-13 16,3 0 13-16,-6 3-12 0,0-1 12 0,-1 1-12 16,-2 0 12-16,-3 2 0 0,-3 3 0 0,-3 0 0 15,0 0 0-15,-6 5 0 0,-6 3 9 0,0 0-9 16,-3 5 11-16,-6 3-11 0,-6 2 12 0,-3 1-12 16,-6 2-12-16,0 0-8 0,-2 3-3 0,2-6 0 31,3 1-43-31,0-4-9 0,0-1-1 0,6-4-796 0</inkml:trace>
  <inkml:trace contextRef="#ctx0" brushRef="#br0" timeOffset="47188.724">22469 4757 1591 0,'0'0'35'0,"-3"6"7"0,-3-4 2 0,6-2 0 0,-9 8-35 0,0 3-9 16,0-3 0-16,-3 5 0 0,3 5 33 0,-5 1 5 15,2 2 1-15,-6 3 0 0,0 0-3 0,3 7-1 16,3 1 0-16,0-3 0 0,0 3 9 0,6 0 3 16,-3 0 0-16,9-3 0 0,0 0 0 0,6-3 0 15,-3 1 0-15,9-6 0 0,3-3-22 0,0-2-4 16,3 0-1-16,3-5 0 0,3-1-20 0,2-4 0 16,1-6 0-16,-3 0 0 15,15-3-111-15,-4-8-17 0,4 1-3 0,0-6-740 16</inkml:trace>
  <inkml:trace contextRef="#ctx0" brushRef="#br0" timeOffset="47515.242">22761 4106 1839 0,'0'-5'40'0,"0"5"9"16,6-3 2-16,-6 3 1 0,0 0-42 0,17 6-10 0,-2-1 0 0,3 6 0 15,-6 4 29-15,9 7 4 0,-6 1 1 0,0 7 0 0,6 1-7 0,-7 1-2 16,1 2 0-16,3 3 0 0,-6 3 3 0,3 5 1 16,-3 0 0-16,0 5 0 0,-3-2 6 0,0 0 1 15,0-1 0-15,-3 1 0 0,2-6-24 0,-2 1-4 16,0-4 0-16,0-4-8 0,0 2 12 0,0-6-12 15,0-1 12-15,0-7-12 0,3 1 0 0,-6-3 0 16,3-2 0-16,6-3 0 16,0-6-115-16,3-2-26 0,0-8-6 0</inkml:trace>
  <inkml:trace contextRef="#ctx0" brushRef="#br0" timeOffset="47947.119">23222 4432 1908 0,'0'0'42'0,"0"0"9"0,0 0 1 0,0 0 1 0,3 5-42 16,6-2-11-16,0-1 0 0,3 1 0 0,-3-3 22 0,3-3 2 0,5 1 1 0,-5-1 0 15,6 0 20-15,3-2 4 0,-3-3 1 0,-3 3 0 16,9-3 6-16,-4 3 2 0,1-3 0 0,3 0 0 16,-3 0 2-16,0 3 0 0,6-1 0 0,-7 1 0 15,4 2-16-15,-6 3-4 0,-6 0 0 0,6 3 0 0,-6 2-32 0,-3 3-8 16,-6 3 0-16,0-1 0 0,-6 6 0 0,-3 5-12 16,-9 1 2-16,6 1 1 15,-12 4-20-15,0 5-4 0,-6-1-1 0,4 4 0 16,-4 2-9-16,3-3-1 0,-3-2-1 0,3-3 0 0,10-2 26 0,-4-4 6 15,0-4 1-15,6-1 0 0,0-2 12 0,3-3 15 16,0-2-3-16,6-3-1 0,-3 0 22 0,6-8 5 16,0 0 1-16,0 0 0 0,0 0 9 0,15-3 1 15,0-2 1-15,3-3 0 0,0 0-2 0,5-2 0 16,7-4 0-16,0-2 0 0,3-2-22 0,5-1-5 16,1 1-1-16,0-3 0 0,-3-3-20 0,5 3 9 15,-11 0-9-15,9-1 0 0,-10-1 0 0,-2-1-22 0,0 0 3 16,-3 3-860-16,0 0-172 0</inkml:trace>
  <inkml:trace contextRef="#ctx0" brushRef="#br0" timeOffset="48448.086">23588 3638 2080 0,'-9'-5'46'0,"9"5"10"0,0 0 1 0,0 0 1 0,0 0-46 0,0 0-12 16,15-3 0-16,0 3 0 0,6 3 11 0,9-1 0 16,-10 4 0-16,10-1 0 0,0 6-11 0,6 2 0 15,-1 3 0-15,1 2 0 0,0 1 0 0,5 2-12 0,-2 8 2 0,3 3 1 16,3 2 9-16,-4 1 0 15,1 2 8-15,-3 0-8 0,-4 0 15 0,-5 0-2 0,6 2 0 16,-9 4 0-16,-4-1-5 0,-8 0-8 0,0 3 11 0,-9 0-11 16,3-5 15-16,-9 5-4 0,-9 0-1 0,3 0 0 15,-9 0 10-15,-6 3 1 0,4-1 1 0,-10 3 0 16,-3 1-5-16,-6-4-1 0,4 4 0 0,-7-4 0 16,0 4-16-16,6-4 0 0,-2-2 0 0,5 3-691 15,3-3-141-15</inkml:trace>
  <inkml:trace contextRef="#ctx0" brushRef="#br0" timeOffset="49735.723">7732 8631 2084 0,'0'0'46'0,"0"-6"10"0,0-2 1 0,6 1 1 0,6 1-46 0,0-2-12 0,0 6 0 0,3-4 0 16,8 4 0-16,1 2 0 0,0 0 9 0,6 2-9 15,2 4 0-15,4-1 0 0,9 3-12 0,0 2 4 16,-1 1 8-16,10 2-8 0,-1 1 8 0,4-4-8 16,8-2 8-16,1-3 0 0,5 1 8 0,1-4-8 15,2 4 20-15,1-6 0 0,2-6 0 0,3 1 0 16,4 0 10-16,-1-3 2 0,-3 0 0 0,4-5 0 15,-1 2-16-15,0-2-4 0,4 0 0 0,-4-3 0 16,0-3 12-16,-2 3 1 0,-1 0 1 0,0 1 0 16,-2-1-1-16,-4 2 0 0,-2 1 0 0,-7 3 0 15,1-1-14-15,-4 0-3 0,-2 4-8 0,-4-1 12 16,1 0-12-16,-7 0 0 0,-2 2 0 0,-3 4 0 16,-4-4 0-16,-2 4 8 0,-3-3-8 0,0 2 9 15,-7 0-9-15,1 1 10 0,0-1-10 0,-6 0 10 0,2-2-10 16,-5 0-9-16,0 2 9 0,0-2-13 15,-3-3-31-15,-3 3-5 0,0-6-2 0,-7 3 0 16,1-3-17-16,-3 1-3 0,-3-6-1 0,-3 0-892 16</inkml:trace>
  <inkml:trace contextRef="#ctx0" brushRef="#br0" timeOffset="50035.036">10533 8091 2156 0,'-15'-11'48'0,"9"9"9"0,-3-4 3 0,3 1 0 0,0 3-48 0,3-1-12 0,-3-2 0 0,6 5 0 16,0 0 57-16,0 0 10 16,9-3 1-16,0 3 1 0,6 3-59 0,0 2-10 0,0 0 0 0,6 3-10 15,0 3 10-15,-1-1 0 0,7 3-9 0,0 3 9 16,0-2 0-16,2 4 0 0,1 1 0 0,3-1 0 16,-3 3-12-16,2 0 12 0,-5 1-10 0,3-1 10 15,-3 0-16-15,-3 0 2 0,-1 0 1 0,-2-2 0 16,-3-3 1-16,0 0 1 0,-3-1 0 0,0 4 0 15,-6-6 11-15,0 3 0 0,0 0-9 0,-9-3 9 16,0 3 0-16,-6 3 0 0,-3-1 0 0,-9 6 0 16,-3 0 14-16,-15 2-2 0,-2 3-1 0,-7 3 0 15,-9 2-65 1,-2 3-13-16,-1-2-2 0</inkml:trace>
  <inkml:trace contextRef="#ctx0" brushRef="#br0" timeOffset="50386.166">8345 8131 2224 0,'0'0'63'0,"0"0"14"0,0 0-61 0,0 0-16 0,0 0 0 0,0 0 0 16,0 0 52-16,0 0 7 0,-3 5 1 0,-3 3 1 15,-3 0-41-15,0 5-9 0,-6 3-2 0,1 2 0 16,-7 4-1-16,-3 1 0 0,-9 1 0 0,3 3 0 16,4-1 8-16,-10 1 0 0,-9 2 1 0,4 0 0 15,5 0-17-15,0 3-17 0,0-3 3 0,1 0 1 16,2 3 13-16,0-3-12 0,12 2 12 0,-2-1-12 15,-1-4 2-15,9 1 1 0,6-1 0 0,6 0 0 16,3-2-12-16,3 3-3 0,9-3 0 0,3 2 0 16,9 3 3-16,-1-2 0 0,1-1 0 0,9 0 0 15,12 1-74 1,2 5-14-16,-2-1-3 0</inkml:trace>
  <inkml:trace contextRef="#ctx0" brushRef="#br0" timeOffset="76431.781">20641 8125 1324 0,'0'0'29'0,"0"0"7"0,0 0 0 0,0 0 1 0,-3-2-29 0,3 2-8 0,0 0 0 0,0 0 0 16,0 0 56-16,3-6 11 0,3 1 1 0,3 0 1 16,3 0-21-16,0-1-5 0,3 1-1 0,3 2 0 15,3-5-7-15,2 0-2 0,4 1 0 0,0-1 0 16,3 0-1-16,3 0-1 0,-1 2 0 0,-2-2 0 16,3 3-3-16,-6 3-1 0,2-1 0 0,-2 0 0 0,-3 3-27 0,0-2 0 15,-6 4 0-15,2-2 0 0,1 6-10 0,-3-1 10 16,-3 0-13-16,-3 3 5 0,3 3-8 0,-6-3 0 15,0 2-1-15,0 6 0 0,-6 0 3 0,0 2 1 16,-3-2 0-16,-3 5 0 0,-6 1 5 0,-3 1 8 16,0 1-13-16,-3 0 5 0,0 0 8 0,-6 0 0 15,0-3 0-15,-2 3 0 0,-1-6 0 0,-3 3 0 16,0 1 0-16,-3-1 8 0,1-3 16 0,-1 1 4 16,0-3 1-16,3-1 0 0,6 1 7 0,1-2 2 15,2-6 0-15,3 2 0 0,0-5 4 0,6 3 1 16,3-2 0-16,6-6 0 0,0 0-11 0,6 2-1 0,6 1-1 15,6-3 0-15,0-3 18 0,9-2 4 0,2-3 1 0,4 0 0 16,3-2-25-16,5-1-4 0,1-2-2 16,3 2 0-16,8-2-9 0,1 0-1 0,-1-1-1 0,4 1 0 15,-3 0-11-15,-1 2 8 0,-5 1-8 0,-1-3 8 16,-2-1-8-16,3 4 0 0,-4-3 0 0,-2 2-806 16,-3 0-161-16</inkml:trace>
  <inkml:trace contextRef="#ctx0" brushRef="#br0" timeOffset="79221.461">21752 8057 1335 0,'-6'-8'29'0,"6"8"7"0,9-6 0 0,0 1 2 0,-1 0-30 0,1 2-8 0,3-2 0 0,0 2 0 16,-3-2 61-16,6 2 11 0,0 1 3 0,0-1 0 15,-3 0-19-15,3 3-4 0,-1-2-1 0,4-1 0 16,-3 3-18-16,0 0-3 0,0 0-1 0,0 0 0 15,6-3-16-15,-3 3-3 0,2-2-1 0,1-1-575 16,0 0-115-16</inkml:trace>
  <inkml:trace contextRef="#ctx0" brushRef="#br0" timeOffset="79408.614">21838 8189 1864 0,'0'0'41'0,"0"0"9"0,0 0 2 0,0 0 0 0,0 0-42 0,6 3-10 16,-3 2 0-16,9-3 0 0,0 4 0 0,0-4 12 0,2-4-12 15,4 2 12-15,6-3 0 0,0-2 0 16,3 0 0-16,5-6 0 0,4-5-22 0,9 0-4 0,2-5-1 0</inkml:trace>
  <inkml:trace contextRef="#ctx0" brushRef="#br0" timeOffset="79986.387">22889 7342 1627 0,'-9'-8'36'0,"9"8"7"0,-6-2 1 15,3-4 2-15,0 6-37 0,3 0-9 0,0 0 0 0,0 0 0 0,0 0 49 0,0 0 8 16,0 0 2-16,0 0 0 0,0 0-43 0,0 6-16 16,0 2 11-16,0-1-11 0,-3 4 0 0,0 2 0 15,-3 1 0-15,-3 4 0 0,0 1 8 0,-6-1-8 16,0 1 0-16,-9 2 9 0,-2 0-1 0,2 0-8 15,-3 0 12-15,-3 0-4 0,6 1-8 0,-5-4 8 16,2 1-8-16,3-1 8 0,-3 1-8 0,7-1 0 16,-1-5 0-16,3 1 0 0,0-4 8 0,3-2-8 15,3 0 8-15,0-5-8 0,3-1 0 0,3 1 0 16,0-3 0-16,6 0 0 0,-3-5 0 0,3-3 0 0,6-3 0 16,-3-2 0-16,6 0 15 0,6-6-3 0,0-2 0 0,3 3 0 15,3-1-12-15,3-2 8 0,-1 2-8 16,4 1 0-16,-3 2 0 0,3 5 8 0,-3 1-8 0,2 5 0 15,1-1 0-15,-6 4 9 0,-9 2-9 0,6 2 8 16,-3 6 10-16,-6 3 2 0,-3 2 0 0,-3 6 0 16,-3 2 8-16,-3 2 1 0,-3 7 1 0,-3-1 0 15,-3 2-18-15,0 4-4 0,3 2-8 0,0 3 12 16,-3-3-12-16,3 2 0 0,-3-4 0 0,3-1 0 16,0 0 0-16,6-2 0 0,3-3 0 0,6 0 0 15,0-5 10-15,9-3-10 0,-3-2 10 0,6-3-10 16,9-6 8-16,0-4-8 0,5-4 0 0,4-7-655 15,0-6-137-15</inkml:trace>
  <inkml:trace contextRef="#ctx0" brushRef="#br0" timeOffset="80435.009">22136 7900 1186 0,'14'-5'33'0,"-2"3"9"0,0-1-34 0,3-2-8 0,-6-1 0 0,3 1 0 15,-3 2 72-15,0-2 12 0,-3 0 2 0,0-1 1 16,0 6-23-16,-6 0-5 0,0-2-1 0,0 2 0 16,0 0 11-16,-9 0 3 0,-6 5 0 0,-3 0 0 15,-3 1-44-15,-3 2-8 0,-2 2-1 0,2 1-1 16,-6 2-18-16,0 0 0 0,0 1 8 0,1 4-8 15,-1 3 0-15,0-2 0 0,0 2 0 0,4 3 0 16,-1 0 16-16,9-1 0 0,3 1 0 0,6-3 0 16,9 0 10-16,-3 3 2 0,6 0 0 0,9-3 0 0,0 0 4 0,6-2 2 15,3-3 0-15,5 0 0 0,-2-6-2 16,3 1 0-16,6-6 0 0,0-2 0 0,2-3-9 0,1-5-3 16,6-1 0-16,-7-4 0 15,1-1-80-15,0-5-16 0,-3-2-3 0,-4-1-937 16</inkml:trace>
  <inkml:trace contextRef="#ctx0" brushRef="#br0" timeOffset="80616.866">21725 8147 2624 0,'24'-6'75'0,"-9"4"15"0,5-6-72 0,4 2-18 0,9-4 0 0,3 2 0 15,-1 0 52-15,10-5 6 0,0-3 2 0,5 3 0 16,7-1-50-16,2-2-10 0,-2 3 0 0,2-3-813 16,-2 0-162-16</inkml:trace>
  <inkml:trace contextRef="#ctx0" brushRef="#br0" timeOffset="81304.798">23094 7586 2016 0,'-18'-3'44'0,"12"0"10"0,0 1 2 0,3-1 0 0,-6 0-45 0,9 3-11 0,0 0 0 0,0-8 0 16,6-2 38-16,0 2 6 0,6-5 0 0,3 2 1 16,3-2-18-16,3-3-4 0,3-3-1 0,-1 1 0 15,1-1-22-15,0 1-10 0,-3-1 1 0,0 1 0 0,-3-1 9 0,-4 3 0 16,-2 3 0-16,0 0 0 0,0 2 0 0,-6 6 0 16,-3-3 10-16,3 3-10 0,-3 0 0 0,-3 5 0 15,0 0 0-15,0 0-10 0,-3 8 10 0,0 2 0 16,0 6 0-16,-6 3-8 0,0 4 8 0,6 4 0 15,-6-3-9-15,0 5 9 0,3 2 0 0,-8 1-9 16,5 0 9-16,3 2 0 0,0-2-8 0,-3 3 8 16,0-4 0-16,3 1 0 0,0 0 0 0,6-6 0 15,0 3 0-15,0-5 0 0,0 0 0 0,6-3 0 16,-3 0 0-16,0-5 0 0,3 0 0 0,3-5-10 16,-3-1 10-16,3 3-652 0,0-5-124 15</inkml:trace>
  <inkml:trace contextRef="#ctx0" brushRef="#br0" timeOffset="81457.935">23026 8014 2196 0,'0'0'48'0,"0"0"11"0,-1468 0 1 0,2936 0 1 0,-1468 0-49 0,6 0-12 0,5-2 0 0,-2-1 0 15,6 0 23-15,0-2 1 0,6 0 1 0,3-1 0 16,3 1-25-16,2-3 0 0,1 3 8 0,0-3-685 15,0 0-137-15</inkml:trace>
  <inkml:trace contextRef="#ctx0" brushRef="#br0" timeOffset="81623.604">23487 7853 2138 0,'0'0'60'0,"0"0"15"0,0 0-60 0,0 0-15 0,0 0 0 0,0 8 0 0,0 0 36 0,9 2 5 16,-6-2 1-16,0 3 0 0,-3 2-28 0,3 0-6 16,-6 1 0-16,3-1-668 15,-6 3-134-15</inkml:trace>
  <inkml:trace contextRef="#ctx0" brushRef="#br0" timeOffset="82071.995">24073 7303 2235 0,'-9'-11'49'0,"9"11"11"0,-9-3 1 0,9-2 2 0,0 5-51 0,-3-3-12 0,3 3 0 0,0 0 0 15,0 0 14-15,0 0 0 0,0 0 0 0,0 0 0 16,0 0-14-16,3 3 0 0,12 0 0 0,-3-1 0 16,3-2 0-16,-6 6-8 0,9-1 8 0,-6 0 0 15,9 3 0-15,-3 0-10 0,-7 3 10 0,7-1-8 16,-6 1 8-16,9 2 11 0,-9 0-3 0,-3 3 0 16,0-3-16-16,0 3-4 0,-6 0-1 0,-3 5 0 15,-3-2 13-15,-6 2-9 0,0 0 9 0,-3 3-8 0,-9 2-5 16,-3-2-1-16,-2 3 0 0,-1-1 0 0,0 1 14 0,0-1 0 15,-3 0 0-15,10-2-9 0,-4-3 25 0,6 1 4 16,0-4 2-16,6-2 0 0,3 0 28 0,0-6 6 16,9 1 0-16,0-3 1 0,0-3-14 0,9 1-3 15,9-4-1-15,3-4 0 0,6-4 1 0,5-2 0 16,4-5 0-16,3 0 0 0,2-3-22 0,4-5-4 16,0-3-1-16,-4 0 0 15,10-2-111-15,0-3-22 0,-4 0-5 0,-2-3-986 16</inkml:trace>
  <inkml:trace contextRef="#ctx0" brushRef="#br0" timeOffset="82670.224">24606 7025 2516 0,'-15'-11'56'0,"15"8"11"0,0 1 2 0,0 2 1 0,0 0-56 0,-3-5-14 0,3-1 0 0,0 6 0 16,3 0 32-16,6-5 3 0,-3 2 1 0,0-2 0 16,3 2-13-16,3 1-3 0,-3-1 0 0,3 0 0 15,-3 1-20-15,6-4 0 0,-1 4 0 0,-2-3 0 16,-3 2 0-16,6-2 0 0,0 2 0 0,-3 0 0 16,3-2 0-16,-3 2 9 0,0-2-9 0,0 5 0 0,-4-3 8 15,1 3-8-15,3 0 0 0,-3 3 0 0,-3 2 0 0,0 3 0 16,-6 3 0-16,0-1-12 0,0 6 12 15,0 0 0-15,-6 3 0 0,0 2 0 0,-3 3 0 0,3 2 0 16,-3 1 0-16,1-1 0 0,2 6 0 0,-6-3 0 16,9 3 0-16,-3-1 0 0,0-1 0 0,0-1 0 15,6 0 0-15,-3-3 0 0,3-2 0 0,0 0 0 16,3-6 0-16,-3 1 0 0,6-3 0 0,0-3 0 16,0-2 0-16,-3-3 0 0,6-1 0 0,0-1 0 15,2-4 0-15,-2 1 0 0,3-8 0 0,0-1 13 16,-3-1-4-16,6-4-1 0,0-2-8 0,-3-3 8 15,-3-3-8-15,0 1 8 0,3-1-8 0,-4 1 0 16,-8 2 0-16,9 0 0 0,-9 5-13 0,-3 1-2 0,-3 5 0 16,-2 2 0-1,2 0-13-15,-3 6-4 0,-6 5 0 0,3 2 0 0,3 4 13 0,-3 4 3 0,0 3 0 0,3 1 0 16,0 1 16-16,6-2-10 0,-3 6 10 0,6-3-8 16,0 2 8-16,9 1 0 0,3 2-9 0,3 0 9 15,0 3 0-15,3-1 0 0,0 1 0 0,-3 3 0 16,5-1 0-16,-2-2 0 0,-6-3 8 0,3 3-8 15,-3-1 8-15,-9-2-8 0,-3 0 8 0,-9 1-8 16,-3-4 20-16,0 3-2 0,-6-5 0 0,-11 2 0 16,-1 1 26-16,-6 2 4 0,-6-5 2 0,-2 0 0 15,-10-3-24-15,-5-3-5 0,-1-2-1 0,-2 3 0 16,-1-1-20-16,4-5-15 0,8-5 3 0,3 0-1245 16</inkml:trace>
  <inkml:trace contextRef="#ctx0" brushRef="#br0" timeOffset="84272.285">21347 9853 1858 0,'6'3'52'0,"-6"-3"13"0,0 0-52 0,3 5-13 0,0 3 0 0,6 0 0 16,-3 0 16-16,0 2 1 0,-3 4 0 0,2 2 0 16,4 5 4-16,-3 3 1 0,-6 2 0 0,3 3 0 15,0 3 3-15,-3 0 1 0,-3 2 0 0,0 3 0 16,-3 3-11-16,3 2-3 0,0 0 0 0,-3 3 0 16,4 0-3-16,-1-2-1 0,0-1 0 0,0-2 0 15,3-3 0-15,-3 0 0 0,6-5 0 0,-3 2 0 16,0-5-8-16,0 0 0 0,0 0 0 0,0-2 0 15,3-6 0-15,0 0 8 0,-3 0 0 0,0-5 0 0,3 0-8 16,2-5 0-16,-2-1 0 0,0-2-11 0,0-5-9 0,-3-3-1 16,3-3-1-16,3-5-598 15,0-2-119-15</inkml:trace>
  <inkml:trace contextRef="#ctx0" brushRef="#br0" timeOffset="84570.79">21290 9972 1608 0,'-9'-18'45'0,"6"7"11"0,-3 0-44 0,0-2-12 16,-3-3 0-16,-2 3 0 0,5 0 72 0,-3-3 13 16,0 3 3-16,3 0 0 0,0 2-30 0,0-2-6 15,0 2 0-15,3 1-1 0,6-1-26 0,-3-2-5 0,6 2 0 0,0 1-1 16,3-4-19-16,3 4 10 0,3-3-10 0,2 2 8 16,1 0 1-16,3 1 0 0,3 2 0 0,0 0 0 15,6 5 23-15,-1 1 4 0,1-1 0 0,3 3 1 16,-3 0-23-16,2 3-5 0,1 2-1 0,0 0 0 15,0 3-8-15,-1 0 0 0,1 3 0 0,0-1 0 16,-3 4 0-16,-7 1 0 0,-5-1 0 0,-3 1 0 16,-6 1-9-16,0 3 9 0,-6-1-12 0,-6 4 12 15,-9 1-18-15,0 4 3 0,-6-3 1 0,0-1 0 16,-8 7-32-16,2-4-6 0,-6 3-2 16,0-2 0-16,1-1-6 0,-4-2-2 0,0-3 0 15,6 0-510-15,0-2-101 0</inkml:trace>
  <inkml:trace contextRef="#ctx0" brushRef="#br0" timeOffset="84869.506">22296 9438 2303 0,'0'0'65'0,"-6"-8"15"0,-3 0-64 0,0 3-16 15,1-1 0-15,8 6 0 0,-12-5 0 0,0 2 0 16,-3 1-12-16,3 2 12 0,-6 2 0 0,3 4 0 16,3 2 0-16,-3 2 0 0,1 1 0 0,-4 5 0 0,3 5-11 0,0 0 11 15,-3 5-12-15,3 6 12 0,0-3-12 0,0 6 12 16,4-1-8-16,-1 0 8 0,0 3 0 0,3 3 0 16,-3 0 0-16,6 0 0 0,-3 2 0 0,3-2 8 15,6-1 0-15,0-4-8 0,3 2 12 0,3-8-4 16,3-3-8-16,0 1 8 0,3-6-8 0,3-3 8 15,-1 1-8-15,7-6 0 0,0-2 0 0,6-6 0 32,3 0-30-32,2-7-5 0,7-6-1 0,0-6-598 0,3-1-120 0</inkml:trace>
  <inkml:trace contextRef="#ctx0" brushRef="#br0" timeOffset="85338.118">22481 9647 2109 0,'0'0'46'0,"0"0"10"0,-6-6 1 0,6 6 3 0,0 0-48 0,9-2-12 16,-3-4 0-16,0-1 0 0,3 1 40 0,3 4 6 15,-3-4 1-15,5 1 0 0,1 0-14 0,6-1-2 16,-3 4-1-16,6-3 0 0,3-1-14 0,-4 4-2 15,1-4-1-15,0 4 0 0,3 2-13 0,-3 0 11 16,-1 0-11-16,-2 2 10 0,-3-4-10 0,3 2 0 16,0 2 0-16,-6 1 0 0,-3 0-13 0,-1 2-8 15,-2 3-2-15,-3 0 0 16,-3 0-29-16,-6 2-7 0,0 6-1 0,-6 0 0 16,-2 3 0-16,-1-1-1 0,-9 3 0 0,0 0 0 15,-6-2 17-15,-3 7 4 0,-2-2 1 0,-1 0 0 0,-3 0 39 0,3 0 0 0,4-1 9 0,2-1-1 16,3-1 52-16,3 0 12 0,0-5 1 0,4 0 1 15,2-3-10-15,6-3-1 0,3-2-1 0,0 0 0 16,6 0-21-16,0-8-4 0,6 6-1 0,3-4 0 16,9-2-7-16,2-2-1 0,4 2-1 0,6-8 0 15,9-3-6-15,-1 3-1 0,-2-2 0 0,6-1 0 16,-6-2-11-16,5 0-9 0,-2-1 12 0,-6-2-12 16,-1 3 0-16,4-3 0 0,-3 0-10 0,-3 3 10 15,-1-3-120 1,1 0-17-16,0 3-3 0,-9-3-1 0</inkml:trace>
  <inkml:trace contextRef="#ctx0" brushRef="#br0" timeOffset="85640.355">23082 9184 2149 0,'-18'-11'47'0,"15"8"9"0,-6-4 3 0,9 7 2 0,0 0-49 0,0-11-12 16,0 6 0-16,9-1 0 0,-3 4 0 0,0-4 0 16,3 4 0-16,3-1 0 0,3 0-15 0,3 3-2 15,3 3-1-15,2 2 0 0,1 6 2 0,6 2 1 16,-3 0 0-16,-3 6 0 0,5 2 15 0,1 0-11 16,3 6 11-16,0 2-10 0,-7 0 18 0,13 5 3 0,-3-2 1 0,-3 5 0 15,-4 0 13-15,4 3 3 16,-3 0 1-16,-6-1 0 0,-4-2-5 0,-2 3-2 0,-6-3 0 0,-12 3 0 15,0-1-3-15,-6 1-1 0,-9 2 0 0,-8-2 0 16,-7 0-18-16,-9 2 0 0,0-2-11 0,-8 0-668 16,-4-1-133-16</inkml:trace>
  <inkml:trace contextRef="#ctx0" brushRef="#br0" timeOffset="86533.223">23841 9506 1900 0,'0'0'42'0,"0"0"9"0,0 0 1 0,0 0 1 0,0 0-42 0,0 0-11 0,0 0 0 0,0 0 0 16,0 0 36-16,0 0 4 0,0 0 2 0,9 3 0 16,-6 2-42-16,6-2 0 0,0 2 0 0,0-2 0 15,0 0 0-15,6-3 0 0,-6 2-11 0,5-2 11 16,1 3-47-16,-3 0-4 0,-3-3-1 0,6-3-517 16,-3 3-104-16</inkml:trace>
  <inkml:trace contextRef="#ctx0" brushRef="#br0" timeOffset="86711.185">23746 9816 2120 0,'0'0'47'0,"0"0"9"0,6 0 3 0,3 0 0 0,6-3-47 0,0-2-12 15,2 0 0-15,1 0 0 0,6-6 37 0,0 0 6 0,6 1 1 0,-1-3 0 16,1-1-36-16,9-2-8 0,-6 1 0 0,2-1 0 15</inkml:trace>
  <inkml:trace contextRef="#ctx0" brushRef="#br0" timeOffset="87271.485">24597 8834 1857 0,'-15'-7'40'0,"12"4"9"0,0-2 2 0,-3-1 2 0,-3 4-42 0,6-4-11 16,-2-2 0-16,-1 6 0 0,0-4 46 0,-3 1 7 15,6 3 2-15,-6-1 0 0,6 0-35 0,-3 1-6 16,0-1-2-16,0 0 0 0,-3 3-12 0,0 0 11 15,6 0-11-15,-6 3 10 0,0 0 4 0,9-1 1 16,-6 4 0-16,0-1 0 0,-3 0-15 0,9 3 0 16,-3 0 0-16,3 3 0 0,-5-3 0 0,5 5 8 15,0 0-8-15,0 3 0 0,-3 0 0 0,0 5 0 16,-3 3 0-16,-3 5-10 0,6 0 10 0,-6 3 0 16,-3-1 0-16,3 9-8 0,-9 0 8 0,9 2 0 15,-3 0 0-15,0 1-8 0,3 2 8 0,-3 0 0 16,4 0 0-16,-1 2 0 0,0 4 0 0,-3-4 0 15,12 4 0-15,-9-1 0 0,3-3 0 0,0 4 8 0,3 2-8 0,-3 0 0 16,3-1 0-16,-3-1 0 0,6 2 0 0,-6-6 8 16,0 4-8-16,6-4 0 0,-9 1 0 0,3-1 0 15,0-2 0-15,-3 0 0 0,0 0 8 0,-2 0-8 16,2-2 13-16,-3-4-1 0,0 1-1 0,0-6 0 16,-3 3 9-16,0-2 3 0,3-1 0 0,3 1 0 15,-6-4-23-15,7 1 0 0,-4-3 0 0,6 0 0 16,-3 0 0-16,3-5 8 0,-3 0-8 0,6 0 0 15,-3-6 0-15,3 1 9 0,3-3-9 0,0-3 0 16,3-5 9-16,0 3-9 0,3-6 0 0,0-3 9 16,3-2-18-16,6 0-4 0,2-5-1 0,4-3 0 15,3 0-90-15,3-8-17 0,0 1-4 16</inkml:trace>
  <inkml:trace contextRef="#ctx0" brushRef="#br0" timeOffset="87940.476">25059 8964 1602 0,'-12'-3'35'0,"12"3"7"0,0 0 2 0,-9-2 1 0,9-3-36 0,-6 2-9 0,6 3 0 0,0 0 0 16,3-8 10-16,-3 3 0 0,3-3 0 0,3 2 0 15,-3-2-10-15,9 1 0 0,-6-1 0 0,2-3 0 16,1 3 0-16,-3 0 8 0,3 0 0 0,3 3 0 15,-3 0 34-15,0-1 6 0,0 1 2 0,-6 2 0 16,6-2 18-16,3 2 4 0,-3-2 1 0,0 0 0 16,3 2-17-16,-4-2-3 0,4 0-1 0,-3 2 0 15,0 0-18-15,9 1-4 0,-9-1-1 0,3 0 0 16,0 3-18-16,0 0-11 0,-3 3 12 0,0 2-12 0,0 1 0 0,-7 2 0 16,7 0 0-16,-6 2 0 0,-3 3 0 0,6 3 0 15,-3 3 0-15,-3 2 0 0,-3 0 0 0,-3 6 0 16,3-1 0-16,3 3-9 0,-9 3 9 0,7 5 0 15,-7 0 0-15,0 0 0 0,0 3 0 0,0-1 0 16,3 4-9-16,-3 2 9 0,0 2 0 0,-3 6-9 16,-3-3 9-16,9 6 0 0,-3-6 0 0,-3 6 0 15,3-3 0-15,-5 0 0 0,8 2 0 0,-9 1 0 16,9 2 0-16,-3 0 0 0,0 0 0 0,0 1 0 16,0-4 8-16,0 3-8 0,-3 1 16 0,3-1-2 15,3-3-1-15,0 4 0 0,3-4-2 0,-3-2-1 16,6 0 0-16,-2-5 0 0,-4 2-10 0,6-5 10 0,0 0-10 15,0-3 10-15,0 1-1 0,0-4 0 0,0-4 0 0,0-4 0 16,0-4 15-16,0-3 4 0,0-3 0 0,0 0 0 16,0-3-3-16,-3 1 0 0,-6-6 0 0,9 0 0 15,-9-5-6-15,-3 3-2 0,3-3 0 0,0-3 0 16,-3-2-9-16,-3-1-8 0,-9 1 9 0,4-3-9 31,-1-3-44-31,0-2-14 0,-9 0-3 0,6 0-731 0,-3-6-147 0</inkml:trace>
  <inkml:trace contextRef="#ctx0" brushRef="#br0" timeOffset="88725.574">24621 9335 1472 0,'0'0'32'0,"0"0"8"0,0 0 0 0,0 0 1 0,-3 5-33 0,3-5-8 15,0 0 0-15,-6 8 0 0,-3 0 23 0,3 0 2 16,0 0 1-16,-3 2 0 0,3-2-26 0,-3 3 0 16,0 2 0-16,-2 0 0 0,2-2 0 0,0 2 0 15,-3 3 0-15,0 0 0 0,3 0 14 0,-6-1 4 16,9-1 1-16,0-1 0 0,-3 3-3 0,6-3 0 15,0-2 0-15,3-1 0 0,-3 1-5 0,3-11-2 16,6 5 0-16,-3-2 0 0,6-1 9 0,3-2 2 0,-3-5 0 0,3 0 0 16,-3-3 11-16,9-3 2 0,-6-2 1 0,5 0 0 15,1-3-16-15,-3 0-3 0,0-3-1 0,0-2 0 16,-3 0-5-16,-3 3-1 0,3-4 0 0,-3 1 0 16,-3 0-8-16,-3 0-14 0,3 0 3 0,-6 5 1 31,-6 0-21-31,6 5-4 0,-9 1-1 0,0 5 0 15,-3-1-13-15,-3 6-3 0,-6 3-1 0,-3 2 0 16,3 1 8-16,-8 4 1 0,8 1 1 0,0 2-641 0</inkml:trace>
  <inkml:trace contextRef="#ctx0" brushRef="#br0" timeOffset="89091.002">24755 9477 1335 0,'0'0'29'0,"0"0"7"0,0 0 0 0,-3 6 2 0,0 2-30 0,-3 0-8 16,6-8 0-16,0 7 0 0,-3 1 9 0,-3 0 1 15,6 3 0-15,-3-3 0 0,0 2 0 0,-3-2 0 16,6 0 0-16,-3 0 0 0,3 0-10 0,0 0 8 0,0 0-8 0,3 0 8 16,-3-8-8-16,0 0 0 0,0 0 0 0,0 0 0 15,0 0 8-15,0 0 0 0,0 0 0 0,6 0 0 16,0-5 19-16,3 2 3 0,3-2 1 0,-3 0 0 16,0-6-31-16,0 0 0 0,-6-2 0 0,6 0 0 15,0 2 0-15,-6 1 0 0,-3-1 0 0,0 3 0 31,0 0-30-31,0 8 1 0,0 0 0 0,-3-2-412 0,-6-1-83 0</inkml:trace>
  <inkml:trace contextRef="#ctx0" brushRef="#br0" timeOffset="89524.33">24957 9287 1105 0,'0'0'24'0,"0"0"4"0,0 0 2 0,-6 0 2 0,0 0-32 0,3 5 0 16,3-5 0-16,-5 3 0 0,-1 2 23 0,0 0-3 16,-3 1 0-16,0 2 0 0,6-3 16 0,-6 3 4 15,0 0 0-15,3 0 0 0,-3 0-7 0,3 0-1 16,-3 0 0-16,6-3 0 0,-6 3-7 0,6 0-1 15,-3-3-1-15,6 3 0 0,0-8-23 0,0 0 0 16,-3 5 0-16,3-5 0 16,0 0-17-16,0 0-8 0,0 0-2 0,3 3 0 0,6 2 4 0,3-2 1 0,-3-3 0 0,0 0 0 15,3-3 22-15,-3 3-11 0,3-2 11 0,3 2-8 16,-3-3 8-16,-1 3 11 0,7 0-3 0,0 0 0 16,-3 3 8-16,-3 2 0 0,6 0 1 0,-6 0 0 15,3 1-17-15,-9-1 0 0,2 3 0 0,1 0 0 16,-9 0 13-16,6 0-4 0,-12 0-1 0,6 2 0 15,0 1 20-15,-9 2 3 0,1-5 1 0,-4 3 0 16,-9-1-20-16,9 3-3 0,-6-2-1 0,-3 0 0 16,3 2-8-16,3-3-11 0,-2-2 3 0,-1 0 0 31,-3-2-36-31,9-4-8 0,0 3 0 0,0-5-592 0</inkml:trace>
  <inkml:trace contextRef="#ctx0" brushRef="#br0" timeOffset="89690.197">24951 9313 2026 0,'0'0'44'0,"6"-5"10"0,0 2 2 0,6-2 1 0,0 0-45 0,3-3-12 16,0 3 0-16,6-3 0 0,0 2 22 0,-4-2 2 15,1 3 1-15,-3-3-641 16,3 6-128-16</inkml:trace>
  <inkml:trace contextRef="#ctx0" brushRef="#br0" timeOffset="90340.655">24517 10258 1653 0,'-6'-5'47'0,"6"5"10"0,0 0-45 0,0 0-12 16,0 0 0-16,0 0 0 0,-6 0 13 0,3 0 1 15,-3 2 0-15,0-2 0 0,-3 3-14 0,6 0-8 16,-6-1 8-16,0 1-13 0,-3 2 4 0,3 0 1 16,1 1 0-16,-4 2 0 0,-3 2 8 0,0 1 0 0,6-3-9 0,-6 5 9 15,0 0 0-15,3 0-11 0,-3 6 11 0,0-6-8 16,7 3 8-16,-4 0-12 0,3 0 12 0,3 0-12 16,0 0 0-16,-3-6-1 0,9 1 0 0,0-1 0 15,0-2 13-15,0 0-11 0,0-8 11 0,9 5-10 16,-9-5 22-16,9 6 4 0,3-6 0 0,0-3 1 15,-4-2 15-15,10 0 2 0,0-6 1 0,-3-2 0 16,3 0-21-16,-6-3-4 0,6-3-1 0,-6 1 0 16,0 2 11-16,-4-5 3 0,4-1 0 0,-6 1 0 15,-3 0 13-15,-3 0 4 0,0 0 0 0,0 0 0 16,-6 5-30-16,0-3-10 0,-6 6 0 0,1 2 9 16,-7 3-39-16,0 3-8 15,3 0-2-15,-6 5 0 0,3 2 5 0,0 1 1 16,-2 2 0-16,2 3-477 0,6 0-95 0</inkml:trace>
  <inkml:trace contextRef="#ctx0" brushRef="#br0" timeOffset="90734.411">24505 10395 1551 0,'0'0'34'0,"0"0"7"0,0 0 2 0,0 0 1 0,0 0-36 0,0 0-8 0,0 0 0 0,3 8 0 15,-3-8 26-15,0 0 3 0,3 6 1 0,-3-6 0 16,9 5-22-16,-9-5-8 0,6 5 0 0,0 1 9 15,0-1-9-15,-6-5 0 0,0 0 0 0,3 3 0 16,9-1 0-16,-7 1 0 0,-5-3 0 0,9 0 0 16,3-3 0-16,-3 3 0 0,0-2 0 0,0-1 0 15,-3-2 0-15,3 2 0 0,3-2 0 0,-3-1 0 16,0 1 0-16,-6 0 0 0,6-1 0 0,-9 1 0 16,9 3 0-16,-9 2 0 0,0 0 0 0,0 0 0 15,0-6 0-15,-9 1 0 0,6 2 9 0,-6 3-1 16,0 0-8-16,-3 3 0 0,0-3 0 0,-3 5 0 15,3-2 0-15,3 0-10 0,-3 2 10 0,3-3 0 16,-2 6-21-16,2-5 2 0,9-3 1 0,-3 5-465 16,-3-2-93-16</inkml:trace>
  <inkml:trace contextRef="#ctx0" brushRef="#br0" timeOffset="91194.981">24803 10163 1429 0,'0'0'31'0,"0"0"6"0,0 0 2 0,0 0 2 0,0 0-33 0,0 0-8 0,0 0 0 0,0 0 0 15,-3 5 42-15,-3 0 6 0,3 1 2 0,-3-1 0 16,3 0-22-16,-6 0-4 0,6 3 0 0,-3 0-1 15,-3 0-23-15,3 0 0 0,0 3 0 0,-3-3 0 16,6 0 0-16,-6 0 0 0,9-1 0 0,-9 4 8 16,0-6-8-16,9 3 0 0,-6 0 0 0,0 0 0 15,3-3 0-15,-2 1 0 0,5-1-8 0,-3 0 8 16,3-5 20-16,0 0 10 0,0 8 2 0,3-2 0 16,-3-4-44-16,0-2-8 0,8 0-1 0,4-2-1 31,-3 2-42-31,6 0-8 0,0-3-1 0,-3 0-1 0,3 3 10 0,0 3 1 0,-6 2 1 15,3-2 0-15,2 2 45 0,-2 3 9 0,-3 3 8 0,-6-1-12 16,6 3 36-16,-6 1 6 0,-3 2 2 0,0-1 0 16,0 1 12-16,0 0 4 0,-6 0 0 0,0 0 0 0,-3 0-14 0,3-3-2 15,-3 0-1-15,1 1 0 0,-1-4-5 0,0 1-1 16,-3-3 0-16,3 0 0 0,-3-3-13 0,3-2-4 16,-3 2 0-16,0-3 0 15,3-2-35-15,-6 0-7 0,12-2-2 0,-6-3 0 16</inkml:trace>
  <inkml:trace contextRef="#ctx0" brushRef="#br0" timeOffset="91375.395">24835 10171 1989 0,'6'-8'56'0,"-3"2"13"0,6 4-55 0,3-4-14 0,-3 1 0 0,3 2 0 15,6-2 60-15,3-3 10 0,-4 3 2 0,7-3 0 16,-3 3-56-16,6-3-16 0,3 3 8 0,-1-3-978 16</inkml:trace>
  <inkml:trace contextRef="#ctx0" brushRef="#br0" timeOffset="97815.753">13277 17111 1220 0,'0'0'27'0,"0"10"5"0,-3 3 2 0,0 1 0 0,0 2-34 16,-3 2 0-16,0 3 0 0,-2 3 0 15,-1 2 111-15,0 1 15 0,0-1 3 0,-3 6 1 0,-3 8-55 0,3-6-11 16,0 3-3-16,0 3 0 0,3 0-19 0,-3 5-4 15,3-8-1-15,4-3 0 0,-1 0-12 0,0-2-2 16,6-5-1-16,-3-1 0 0,3 1-3 0,3-4-1 16,-3-1 0-16,3-4 0 0,6 1 0 0,-4-1 0 15,1-7 0-15,0-6 0 0,3 6-18 0,3-11 0 16,-3-6 8-16,0-2-8 16,-3-2-31-16,3-9-9 0,0 3-3 0,-3-7-600 15,-3 1-120-15</inkml:trace>
  <inkml:trace contextRef="#ctx0" brushRef="#br0" timeOffset="98079.405">13084 17201 2282 0,'0'0'50'0,"-3"-6"10"0,0-2 3 0,-3-2 1 0,3-3-51 0,3 5-13 0,3-3 0 0,0 0 0 16,6 1 74-16,3-3 12 0,3 5 2 0,5-6 1 16,4 1-37-16,6 0-7 0,0 2-1 0,3-2-1 15,2 5-23-15,1-2-5 0,0 2-1 0,2 0 0 16,1 2-14-16,3 1 0 0,-1 5 0 0,1 0 0 15,0 5 0-15,-4 1 0 0,-2 2 0 0,0 5 0 16,-6 0 0-16,-6 6 0 0,-4-1 0 0,1 1 0 16,-6 2 0-16,-6 0-12 0,-3-2 12 0,-6 4-10 15,-3 1-2-15,-9 0-1 0,-6-3 0 0,-3 3 0 16,-5-3 13-16,-10 3 0 0,-3-3 0 0,-5 6 0 0,-1-1 0 16,-3-2 0-16,1-3 9 0,-1 0-9 0,3 3 8 0,4-5-8 15,2-6 0-15,3 0 0 0,6-5 0 0,7-3 0 16,2-2 0-16,9 2-819 15,6-10-160-15</inkml:trace>
  <inkml:trace contextRef="#ctx0" brushRef="#br0" timeOffset="98380.824">14334 16857 1818 0,'-18'-8'40'0,"9"8"8"0,0 0 1 0,-6 0 3 0,1 0-42 0,-1 0-10 0,0 2 0 0,3-2 0 16,-3 3 48-16,3-3 8 0,0 3 2 0,0 2 0 16,3 0-26-16,0 0-6 0,0-2-1 0,1 5 0 15,-1 3-9-15,0 2-1 0,0-5-1 0,-3 5 0 16,3 8 14-16,-3 3 2 0,-3-3 1 0,3 3 0 16,0-3-6-16,-3 11-1 0,1-6 0 0,-1 6 0 15,0 0-5-15,-3 0-2 0,6-3 0 0,0 8 0 16,-3-3-17-16,6 1 10 0,0 2-10 0,6-3 8 15,0 3-8-15,6-5 0 0,0-3 0 0,3 0 0 16,6-8 0-16,6 6 0 0,3-9 0 0,3 1-11 16,5-9-14-16,1 1-3 0,3-6-1 15,6-2-673-15,-1-3-134 0</inkml:trace>
  <inkml:trace contextRef="#ctx0" brushRef="#br0" timeOffset="98712.921">14385 17201 1839 0,'0'0'40'0,"0"0"9"0,0 0 2 0,0 0 1 0,0 0-42 0,6-6-10 16,0 6 0-16,2-2 0 0,4-1 72 0,3 0 13 0,0-2 3 15,0 5 0-15,6 0-40 0,0 0-7 16,2 0-1-16,-2 5-1 0,3-2-5 0,0 2-1 0,0 1 0 0,-3-1 0 15,-1 3-13-15,1 0-2 0,-3 0-1 0,-3 2 0 16,3-2-9-16,-6 5-8 0,-3-2 12 0,-3 2-12 16,-3 0 10-16,-3 3-10 0,-3-2 8 0,-6 1-8 15,0 1 0-15,-9 8 0 0,0-3 8 0,-3-2-8 16,-3-1-12-16,1-2-5 0,-4 3-1 0,-3-6 0 31,0 0-7-31,6 0-2 0,-2-2 0 0,5-3 0 16,0 0-103-16,6-8-21 0,3 0-4 0</inkml:trace>
  <inkml:trace contextRef="#ctx0" brushRef="#br0" timeOffset="98931.5">14917 17084 2116 0,'0'0'47'0,"-9"5"9"0,-2-2 3 0,-1 2 0 0,-6 3-47 0,0-2-12 15,-3 7 0-15,3 0 0 0,0-2 57 0,1 5 10 16,-4 2 1-16,6 1 1 0,-3 2-41 0,3-3-9 15,6 1-2-15,-3 2 0 0,6-3-17 0,0 4 0 16,6 1 0-16,3 4 0 0,3-6 0 0,3 3 0 16,3-3 0-16,6-2 0 0,3-4 0 0,3 4 0 15,2-8 8-15,7-4-8 0,6-1 0 0,3-4 0 16,2-2 0-16,1 0 0 16,5-2-87-16,-2-9-21 0,0-5-4 0,5 0 0 0</inkml:trace>
  <inkml:trace contextRef="#ctx0" brushRef="#br0" timeOffset="100383.031">15522 16674 1450 0,'0'0'32'0,"0"0"6"0,0 0 2 0,0 0 1 0,0 0-33 0,-3 5-8 0,0-5 0 0,0 8 0 16,0-2 63-16,0 7 10 0,0-3 3 0,0 1 0 15,3 2-6-15,0 3-1 0,0 0 0 0,0 2 0 16,-3 1-25-16,3 2-4 0,-3 6-2 0,3-1 0 16,0-2-5-16,-3 8-1 0,3-3 0 0,0 0 0 15,0 0-6-15,0-5-2 0,-3 5 0 0,3-3 0 16,-3 1-10-16,0-3-2 0,0 2-1 0,-3 1 0 15,3-4-11-15,0-2 12 0,-3 1-12 0,0-4 12 0,3 3-12 16,-3-2 0-16,6-6 0 0,-3 6 0 16,3-6-89-16,0 0-17 0,6-5-3 0,-3-3-834 15</inkml:trace>
  <inkml:trace contextRef="#ctx0" brushRef="#br0" timeOffset="100817.761">15882 17066 2044 0,'-9'-3'45'0,"9"3"10"0,0 0 1 0,-3 0 1 0,0 0-45 0,-3-5-12 0,9 5 0 0,0-6 0 15,0 4 77-15,3-4 14 0,3 1 2 0,3 0 1 16,3-3-57-16,2 3-11 0,4-3-2 0,0 2-1 15,3-2-13-15,0 6-2 0,0-3-8 0,2-1 12 16,-2 6-12-16,0 0 0 0,0 0 8 0,-3 6-8 16,2-4 0-16,-5 3 0 0,0 1 0 0,-3 2 0 15,0 5 0-15,-6-2 0 0,-6-1 0 0,0 1 0 16,-6 7-22-16,-3 1 2 0,-6 2 1 0,0 0 0 31,-6-2-6-31,-3 7-2 0,-2-5 0 0,-1-2 0 0,-3-1 12 0,-3 1 3 0,0-1 0 0,1-2 0 16,-4 3 12-16,0-6 0 0,0 0 12 0,7 0-12 15,-1 1 35-15,3-1 0 0,6-5 0 0,3-3 0 16,9 6-7-16,0-3 0 0,6-8-1 0,0 0 0 0,9 5-11 0,9-2-3 16,0-3 0-16,9 0 0 0,3 0 4 0,5-6 1 15,1-2 0-15,6 3 0 0,2-3 2 0,4-5 1 16,3 0 0-16,-1-1 0 16,4 6-49-16,-4-5-11 0,-5 3-1 0,3-4-1 15,-4 1-105-15,1 0-21 0,-9 0-4 0</inkml:trace>
  <inkml:trace contextRef="#ctx0" brushRef="#br0" timeOffset="101114.395">16382 16745 1983 0,'-9'-13'44'0,"9"11"8"0,-3-4 3 0,3 6 1 0,-3-5-45 0,3 5-11 0,6-5 0 0,3 2 0 16,0-2 42-16,3 5 6 0,3 0 2 0,2 0 0 15,1 8 25-15,3-3 5 0,3 3 0 0,3 3 1 16,5-4-39-16,-2 7-8 0,3-4-2 0,3 6 0 16,5 0 0-16,1 0-1 0,-6 8 0 0,0-3 0 15,-4 3-7-15,1 2-2 0,-3 1 0 0,-3 2 0 16,-10 8-22-16,1-5 0 0,0 2 0 0,-6-2-12 16,-6 2 12-16,-6-2 0 0,0 2 8 0,-3-2-8 15,-6-6 0-15,-3 6 0 0,-9-5 0 0,0 4 0 16,1-4-18-16,-10 5 2 0,-12-6 0 0,1 1 0 15,-4 4-93-15,3-4-19 0,-2-6-3 0</inkml:trace>
  <inkml:trace contextRef="#ctx0" brushRef="#br0" timeOffset="102004.295">17581 17272 1652 0,'0'0'36'0,"0"0"8"0,0 0 2 0,0 0 0 0,0-5-37 0,0-1-9 0,6-2 0 0,0 3 0 15,-3-3 76-15,0 3 14 0,0-3 2 0,0-3 1 16,9 1-28-16,-6-1-5 0,-6-2-2 0,6 0 0 16,6 0-5-16,-3 2-1 0,-6-5 0 0,3 3 0 15,6 0-25-15,-6-1-6 0,0-4-1 0,3 5 0 16,-3-1-20-16,2 1 0 0,4 0 0 0,0 2 0 15,-3 3 0-15,0 1 0 0,3 1 0 0,3-2 0 16,-6 3 0-16,3 5 0 0,0 0-11 0,0 0 11 16,-4 5-9-16,1 3 9 0,-3-2-8 0,3 1 8 15,0 7 0-15,-3-1 0 0,0-2 0 0,0 2-8 16,0 0 8-16,-3 0 0 0,3 0 0 0,3 1 0 0,-3 2 0 0,3-3 8 16,0 0-8-16,3-2 8 0,3-3 9 0,-1 2 3 15,4-2 0-15,6-3 0 0,0 1 8 0,3-4 3 16,2-2 0-16,7-2 0 0,0-4-11 0,0 1-1 15,-1 2-1-15,1-2 0 0,0-5-10 0,-1 2-8 16,-5-3 12-16,3 0-12 16,-3 1-108-16,-6 5-29 0,-4-6-6 0</inkml:trace>
  <inkml:trace contextRef="#ctx0" brushRef="#br0" timeOffset="102502.141">19344 16679 2008 0,'0'0'57'0,"0"0"12"0,-6 0-55 16,0 0-14-16,0 0 0 0,0 0 0 0,0 0 60 0,-3 6 10 16,3-1 2-16,0-2 0 0,-3 7-25 0,3-2-5 15,-3 5-1-15,3 3 0 0,-3 3-33 0,0-1-8 16,-3 3 0-16,3 3 0 0,-2 3 0 0,-1-4 0 16,-6 7 0-16,3 1 0 0,0 1 0 0,0 0 0 0,-3-3 0 0,0 8 0 15,-2-5 0-15,2-3 0 0,-6-3 0 0,3 6 8 16,0-5-8-16,0-6 0 0,1-3 0 0,2 1 0 15,0-1-17-15,3-2 1 0,3-3 0 0,3-2 0 32,0-3-134-32,3-3-26 0,6-5-6 0</inkml:trace>
  <inkml:trace contextRef="#ctx0" brushRef="#br0" timeOffset="102940.949">19230 16738 1814 0,'-8'-6'52'0,"8"6"10"0,-6-5-50 0,6 5-12 0,0 0 0 0,0 0 0 15,0 0 70-15,0 0 11 0,6-3 3 0,2-2 0 16,1 10-27-16,3 1-5 0,0-4 0 0,0 6-1 0,3 3-34 0,-3-3-6 16,0 8-2-16,3-3 0 0,0 3-9 15,-4 2 0-15,7 3 0 0,-3-2 8 0,0 2-8 0,3 3 10 16,-3 2-10-16,0 1 10 0,0 5-10 0,-1-6 0 15,-2 0 0-15,3 6-11 0,-3-5 11 0,0 2 0 16,0-5 0-16,-3 2 8 0,3-2-8 0,-3-3 0 16,3-2 0-16,-3-4 8 0,0-1-8 0,-1-1 0 15,-2-3 0-15,3-2 0 0,-3-2 8 0,0-4-8 16,-6-2 10-16,9-2-10 0,-3-4 18 0,0 4-2 16,-3-9-1-16,3 3 0 0,-3-2 1 0,0-6 0 15,-3-3 0-15,0 1 0 0,0 2 6 0,0-8 2 16,0-2 0-16,0-1 0 0,0-5-6 0,0 1-1 15,0-1 0-15,0-3 0 0,0 1 18 0,3 2 3 0,-3-2 1 0,0-3 0 16,3 3-27-16,-3-4-12 0,3 4 10 16,0-3-10-16,0 8 18 0,0-3-2 0,0 0-1 0,0 1 0 15,3 4-7-15,0 3-8 0,0 3 11 0,0 3-11 16,0 2 0-16,-1 3 0 0,1-3 0 0,3 8 0 16,-3 0 0-16,0 3 0 0,3 5-8 0,0-3 8 31,0 6-125-31,-3 2-19 0,3 3-4 0</inkml:trace>
  <inkml:trace contextRef="#ctx0" brushRef="#br0" timeOffset="104049.828">20582 16484 633 0,'0'0'13'0,"-6"0"3"0,0-3 1 0,6 3 3 0,0 0-20 0,-6-3 0 15,0 3 0-15,0 0 0 0,-3-2 63 0,9 2 9 16,-3 0 1-16,-3 2 1 0,6-2 22 0,-6 6 4 16,3-6 0-16,-3 5 1 0,3 0 7 0,3-5 2 15,-6 3 0-15,0 7 0 0,3 1-17 0,-3 0-3 16,1 2-1-16,-4 0 0 0,-3 6-51 0,0-1-10 16,-3 3-3-16,-3 6 0 0,-3 4-13 0,0 1-4 15,4 3 0-15,-7-1 0 0,3 3 0 0,0-3 0 0,3 3 0 16,0 3 0-16,3 0 18 0,1-3 3 0,5 0 1 15,0 0 0-15,6-5-1 0,3 2 0 0,0-2 0 0,6-6 0 16,0 6-10-16,6-6-3 0,-1-2 0 0,4-3 0 16,0 1 8-16,3-4 0 0,6 3 1 0,3-2 0 15,-1-6-25-15,4 0 0 0,0-5 0 0,3-2-1100 16</inkml:trace>
  <inkml:trace contextRef="#ctx0" brushRef="#br0" timeOffset="107921.595">20876 17137 2156 0,'0'0'48'0,"0"0"9"0,-2-3 3 0,-1-2 0 0,3 5-48 0,3-5-12 0,-1-3 0 0,1 0 0 16,0-3 43-16,0 3 6 0,3-2 2 0,0-3 0 16,3-1-8-16,0 1-2 0,0-3 0 0,3-2 0 15,0-1-41-15,3 1 0 0,0-1 0 0,0-2 0 16,-4 3 8-16,4-4 2 0,-3-4 1 0,0 5 0 16,0-3-3-16,0-3-8 0,0 1 12 0,-3 2-4 15,0 3-8-15,0 3 0 0,-3-4 9 0,-3 12-9 16,0-1 0-16,0 1 0 0,-3 10 0 0,0 0 0 15,0 0 0-15,0 0 9 0,0 0-9 0,-3 8 0 16,0 2 8-16,-3 3-8 0,3 1 0 0,-3 4 0 16,3 3 9-16,0-2-1 0,3-6-8 0,0 11 12 0,0-8-12 0,3 5 8 15,0-3-8-15,3-4 0 0,0 4 0 16,3-5 0-16,-1 1 0 0,7-1 0 0,-3-3 0 0,0-2 0 16,0 0 0-16,3 0 0 0,0-2 0 0,-3-6 8 15,6 5-8-15,-6-5 0 0,2-5 0 0,-2 5 0 16,-3-6 0-16,0-2 0 0,0 0 12 0,-3 0-4 15,0-5-8-15,0 0 12 0,-3 2-1 0,3-5-1 16,-3-2 0-16,0-1 0 0,0-4 2 0,3 1 0 16,-3-4 0-16,0 5 0 0,3-3-4 0,-3-2 0 15,3 4 0-15,-3-1 0 0,-3 7-8 0,3 0 0 16,-3 5 0-16,0 1 0 0,0 4 8 0,0 4-8 0,0-4 8 16,0 6-8-16,3 14 0 0,0-4 0 15,-6 6 0-15,3 3 0 0,3 2 0 0,-6 5 0 16,0 3 0-16,0 0 8 0,3-2 1 0,0 5 0 0,0-6 0 0,0 6 0 15,3 0 3-15,0-3 0 0,3 0 0 0,2 0 0 16,1-3 0-16,6 1 0 0,0-3 0 0,0-3 0 16,3-3 2-16,3 1 1 0,-3-3 0 0,5-6 0 15,-2-2-3-15,6-2 0 0,0-1 0 0,0-10 0 32,2-1-58-32,1-2-12 0,6-2-2 0</inkml:trace>
  <inkml:trace contextRef="#ctx0" brushRef="#br0" timeOffset="108540.05">21784 16907 1936 0,'3'-5'43'0,"-3"5"9"0,0 0 1 0,0 0 1 0,0 0-43 0,0 0-11 15,0 0 0-15,0 0 0 0,0 8 69 0,0-8 12 16,0 5 3-16,-3 8 0 0,3-5 4 0,0 5 2 16,0 3 0-16,0 3 0 0,3-4-47 0,0 7-10 15,-3-4-1-15,3 1-1 0,0 2-21 0,-3-3-10 16,0 4 10-16,9-7-10 0,-6 1 0 0,0 3 0 0,-3-6 0 0,0 0-793 16,3-5-163-16</inkml:trace>
  <inkml:trace contextRef="#ctx0" brushRef="#br0" timeOffset="109095.153">22463 16992 2350 0,'0'0'52'0,"0"0"10"0,0 0 2 0,0 0 3 0,0 0-54 0,0 0-13 0,0 0 0 0,0 0 0 16,-6 7 49-16,0 1 7 0,-3-2 2 0,0 7 0 15,-3-2 0-15,-6-1 0 0,-2 1 0 0,2 2 0 16,-6 0-43-16,0 6-15 0,-3-3 9 0,-2 2-9 31,-1-5-19-31,3 6-9 0,3-1-1 0,3 1-778 0,1-3-155 0</inkml:trace>
  <inkml:trace contextRef="#ctx0" brushRef="#br0" timeOffset="109607.267">23365 16550 1893 0,'-12'-6'41'0,"6"4"9"0,0 2 2 0,-3 0 2 0,0 0-43 0,-3 0-11 15,-3 0 0-15,4 0 0 0,-1 2 112 0,-6 1 20 0,9-3 4 0,-6 3 0 16,3-3-52-16,-3 5-12 0,-6-2-1 15,9 2-1-15,-5 0-38 0,2 1-7 0,0-1-1 0,-6 3-1 16,6 0-6-16,-3 0-1 0,-3 5 0 0,1 3 0 16,-7 0-16-16,3 2 0 0,-3-5 0 0,6 6 0 15,-8 2 0-15,8-2 0 0,-12 2 0 0,6-3 0 16,-3 6 0-16,4-3 8 0,-1 0-8 0,3 3 0 16,0-3 10-16,3 3-10 0,9-3 8 0,1 1-8 15,2-4 0-15,6 6 0 0,3-3 0 0,3-5 0 16,3 2 0-16,3-4 0 0,5 4 0 0,-2-5 0 15,9-2 0-15,0 0 0 0,0-1 0 0,-3-2 8 16,3 0 0-16,-1-5 0 0,4-1 0 0,0-2 0 16,-3 0-8-16,0-2 12 0,-3-1-12 0,-1-5 12 15,-2 0-4-15,-3 0-8 0,6-2 12 0,-6-4-4 16,-3 1 1-16,-3-5 0 0,-3 2 0 0,-3-3 0 16,0 1-9-16,-6 4 12 0,0-1-12 0,-6-1 12 15,-3 3-12-15,-3 5 0 0,0 2 0 0,-5-2 0 16,2 3-40-16,-9 5-11 0,3 0-1 0,-6 0-1 15,1 8-91-15,-1-3-19 0,3 3-3 0,3 3-547 16,7-3-110-16</inkml:trace>
  <inkml:trace contextRef="#ctx0" brushRef="#br0" timeOffset="110057.678">23335 16973 2288 0,'0'0'65'0,"0"0"14"0,-3 0-63 0,-3 5-16 16,3-2 0-16,3-3 0 0,-6 5 91 0,3 1 15 16,-6 1 3-16,3 4 1 0,0 0-31 0,-2-1-7 15,5 3 0-15,-3-5-1 0,6 6-47 0,-6-1-8 16,3-3-3-16,3 6 0 0,0-2-13 0,0 1 0 16,3-1 0-16,0-6 0 15,0 5-70-15,3 0-17 0,-3-8-3 0,2 3-1110 16</inkml:trace>
  <inkml:trace contextRef="#ctx0" brushRef="#br0" timeOffset="110522.557">23457 16354 2120 0,'0'0'47'0,"0"0"9"0,0-8 3 0,0 3 0 0,6-1-47 0,-3-2-12 0,3 6 0 0,0-3 0 16,3-1 39-16,0 6 5 0,0-2 2 0,3 2 0 0,0 0-2 0,5 0-1 15,1 2 0-15,-3 4 0 0,3-4-34 0,-6 3-9 16,6 6 0-16,-6-3 0 0,3 0 14 0,-3 2-2 16,-7 1 0-16,1 0 0 0,-3 2-3 0,-3 0-1 15,-6 0 0-15,3-2 0 0,-8 5-8 0,2-3 8 16,-12 0-8-16,6 3 8 0,-3 0 0 0,-6 3-8 16,3-4 12-16,-2 1-4 0,-1 0-8 0,3-3 8 15,0 1-8-15,3-4 8 0,0-2-8 0,6 5 0 16,1-7 0-16,2 2 8 0,0-3-8 0,0 3 0 15,9-3 0-15,0-5 0 0,0 3 0 0,9-1 0 16,0 4 9-16,3-6-9 0,2 0 8 0,7-6-8 0,3 4 8 16,3-6-8-16,6 3-12 0,-1-3-6 0,7 0-2 15,-6-6-1116 1</inkml:trace>
  <inkml:trace contextRef="#ctx0" brushRef="#br0" timeOffset="110789.478">23710 15917 2359 0,'0'0'67'0,"0"0"14"0,0 0-65 0,0 0-16 0,9 6 0 0,3 2 0 15,-3-3 31-15,12 8 2 0,-3-2 1 0,2 2 0 16,7 5 26-16,0 4 6 0,12 4 1 0,-4 3 0 0,1 0-39 0,3 6-8 15,0 4-2-15,-1 4 0 0,-5-1-5 0,0 8-1 16,-3-2 0-16,-7 7 0 0,-5 4-12 0,0 2 0 16,-6 2 0-16,-6-2 0 0,-6 2 0 0,-3-2 0 15,-9 0 0-15,-9 0 0 16,-3 0-101-16,-11 2-23 0,-10-4-5 0,-12-4-962 16</inkml:trace>
  <inkml:trace contextRef="#ctx0" brushRef="#br0" timeOffset="112792.889">16441 17137 1101 0,'-6'0'24'0,"6"0"4"0,-3 0 2 0,-2-3 2 0,2 3-32 0,-3-2 0 16,3-1 0-16,3 3 0 0,-6 0 100 0,0-5 12 15,6 5 4-15,0 0 0 0,0 0-40 0,0 0-8 16,0 0-2-16,0 0 0 0,0 0-19 0,9 0-4 16,-3-3-1-16,-6 3 0 0,9-2 1 0,-1 2 0 15,1 2 0-15,-9-2 0 0,12 0-10 0,-3 3-1 16,0-3-1-16,0 5 0 0,-3 0-31 0,3-2-10 0,-9-3 0 0,6 5-628 16,0 1-126-16</inkml:trace>
  <inkml:trace contextRef="#ctx0" brushRef="#br0" timeOffset="112991.893">16337 17222 1494 0,'0'0'32'0,"-9"5"8"0,-3-2 0 0,0 2 3 0,1-5-35 0,2 5-8 0,9-5 0 0,0 0 0 16,0 0 120-16,0 0 23 0,0 0 4 0,0 0 1 15,0 0-98-15,6 0-19 0,3 0-4 0,2 0-1 16,4 6-2-16,3-6 0 0,-3 0 0 0,6 0 0 15,-3 0-8-15,3 0-1 0,-1 0-1 0,1 0 0 16,-3-6-14-16,0 6 0 0,0 0 0 0,0 0-668 16,-6 0-133-16</inkml:trace>
  <inkml:trace contextRef="#ctx0" brushRef="#br0" timeOffset="113242.575">16629 16915 2019 0,'0'0'44'0,"0"0"10"0,0 0 2 0,0 0 0 0,-3 5-44 0,3-5-12 0,0 8 0 0,0 3 0 16,0-3 69-16,0 5 12 0,3 0 3 0,-3 6 0 15,6-1-24-15,-3-2-5 0,-3 5-1 0,3-2 0 16,3 4-32-16,-3-1-6 0,-3 1-2 0,0-1-768 16,0 4-154-16</inkml:trace>
  <inkml:trace contextRef="#ctx0" brushRef="#br0" timeOffset="114908.081">15721 18153 2120 0,'0'0'47'0,"0"0"9"0,0 0 3 0,0 0 0 0,0 0-47 0,0 0-12 16,3-5 0-16,-3 5 0 0,6-6 71 0,0 4 12 15,0-3 2-15,3 5 1 0,0 0-42 0,3 0-8 0,0 0-1 0,2 0-1 16,1 0-5-16,3 5-1 0,0-3 0 0,0 4 0 15,0-1-11-15,3 3-2 0,-4-8-1 0,1 8 0 16,0-3-14-16,0 1 0 0,-3-4 0 0,-3 3 0 16,-3 6 8-16,0-8-8 0,-3 2 0 0,-6 3 0 15,-3 3 0-15,-3-4 0 0,-6 7 0 0,-3-1 0 16,-6 0 9-16,-3 0-9 0,-5 1 8 0,-1 4-8 16,0-5 0-16,-3 1 0 0,3-1 0 0,10-5 0 15,-4 5 0-15,0-2 0 0,3 2 0 0,0 0 0 16,4-5 0-16,2 3 0 0,3-4 14 0,0 1-4 15,6 3-10-15,6-3-12 0,6-3 2 0,3-2 1 16,6 2 9-16,2-5 0 0,4 0 0 0,6 0 8 16,9-5-8-16,0-3 8 0,2 3-8 0,4-3 8 15,3 0-8-15,-13-3 0 0,1 3 0 0,0 3 0 16,0-3-9-16,-1 3-7 0,-5-3 0 0</inkml:trace>
  <inkml:trace contextRef="#ctx0" brushRef="#br0" timeOffset="115115.664">16230 18251 2419 0,'-9'-11'53'0,"9"11"11"0,-6-2 3 0,6 2 1 0,0 0-55 15,-3-6-13-15,3 1 0 0,0 5 0 0,0 0 87 0,3-2 14 0,3-4 3 0,-3 1 1 16,3 2-57-16,3-2-12 0,6 0-3 0,-3 2 0 15,6-2-33-15,0 5 0 0,2-6 0 0,-2 1 0 32,0 5-44-32,0-2-15 0,6 2-3 0</inkml:trace>
  <inkml:trace contextRef="#ctx0" brushRef="#br0" timeOffset="115307.783">16209 18357 2034 0,'0'0'44'0,"-6"0"10"0,6 0 2 0,0 0 1 0,0 0-45 16,0 0-12-16,0 0 0 0,0 0 0 0,9 0 59 0,0 0 9 0,3 0 3 0,6-5 0 15,6 2-33-15,3-2-6 0,-1-3-2 0,7 2 0 16,0-2-30-16,0-2 0 0,2 2 0 0</inkml:trace>
  <inkml:trace contextRef="#ctx0" brushRef="#br0" timeOffset="115643.366">16566 18058 2296 0,'-9'-3'65'0,"9"3"14"0,0 0-63 16,0 0-16-16,0 0 0 0,0 0 0 0,0 0 78 0,3-5 13 15,3 0 2-15,3 5 1 0,3-3-38 0,3-2-8 16,3 5-2-16,3-6 0 0,6 6-32 0,-4 0-6 0,4 0-8 0,-3 0 11 15,3 6-11-15,-3-1 0 0,2-2 0 0,-11 7 8 16,-3-2-8-16,0 5 0 0,3-5 0 0,-3 8 8 16,-12 0-8-16,0 3-12 0,3-6 2 0,-6 8 1 31,-3-3-16-31,-9 1-3 0,-6 2-1 0,-3 3 0 0,7-3 4 0,-7-2 1 0,-6 2 0 0,3-3 0 16,0 1 16-16,10-3 8 0,-1-3-8 0,0 3 8 15,0-3 12-15,3-5 7 0,3 5 1 0,3-5 1 16,0 3 12-16,0 2 3 0,6-5 0 0,3 0 0 15,3-3-13-15,6 0-3 0,0-2 0 0,9 2 0 16,0-5 12-16,6 0 3 0,3-5 0 0,8 2 0 16,10-2-66-16,-3-3-13 15,-1 3-2-15,4-3-1 0,3-3 59 0,-13 3 12 0,1 3 3 0</inkml:trace>
  <inkml:trace contextRef="#ctx0" brushRef="#br0" timeOffset="116845.123">20769 18415 2203 0,'0'0'48'0,"3"-5"11"0,3-3 1 0,0-5 2 0,3 2-50 0,0-2-12 0,0 0 0 0,3-1 0 0,0-2 93 0,0-2 16 16,0-1 3-16,3 1 1 0,-4-3-52 0,4-6-10 15,-3 6-3-15,-3-3 0 0,3-2-12 0,-3-1-4 16,-3 4 0-16,3-4 0 0,-3 6-20 0,0-6-4 16,0 9 0-16,-3 5-8 0,3-1 9 0,-3 1-9 15,-3 0 0-15,0 5 9 0,0 3-9 0,0 5 0 16,0-6 0-16,0 6 0 0,0 0-12 0,0 0 12 16,0 6-12-16,-3 2 12 15,-3 5-14-15,3 5 5 0,0 4 1 0,3-4 0 0,0 9 8 0,0-1-10 16,-3 3 10-16,3-2-10 0,0-1 10 0,3 1 0 15,0-6 8-15,0 3-8 0,3-3 0 0,-3 0-12 16,3-8 2-16,3 6 0 0,-4-6-2 0,7-3 0 0,-3-7 0 16,6 2 0-16,-3 1 12 0,0-12-8 0,0 6 8 15,3-5-8-15,-3-3 8 0,0-5 0 0,-3 0 0 0,2-1 0 16,-2-4 8-16,3-1-8 0,-3-2 8 0,-3 0-8 16,3-3 0-16,-3 3 0 0,0-3 0 0,-3 3 8 15,0 3-8-15,-3-1 0 0,3 3 0 0,-3 3 0 16,0 0 0-16,0 2 0 0,0 3 0 0,0 3 0 15,0 5 0-15,0 0 0 0,0 0 0 0,0 0-8 16,-3 10-1-16,3-2 0 0,-3 6 0 0,0 4 0 16,3 3 9-16,0-2-12 0,-3 2 12 0,3 3-12 15,-3-3 12-15,3 0 0 0,0-2 0 0,0 5-8 16,0-3 8-16,6-3 0 0,-3-2 0 0,0 3 0 16,3-1 0-16,-3-5 0 0,6 1 0 0,0-1 8 15,0-5-8-15,6 2 9 0,-1-7-9 0,7 2 10 16,3 1-19-16,-3-6-4 0,3-6-1 0</inkml:trace>
  <inkml:trace contextRef="#ctx0" brushRef="#br0" timeOffset="117208.64">21409 18267 1937 0,'0'0'55'0,"0"0"12"0,0 0-54 16,0 0-13-16,0 0 0 0,0 0 0 0,0 0 110 0,0 0 19 0,0 0 4 15,9 0 1-15,3-3-26 0,0 3-4 0,0-5-2 0,3 5 0 16,6 5-72-16,-3-5-14 0,-1 0-4 0,1 0 0 16,0 3-4-16,3 2 0 0,-3 0-8 0,-3 3 12 15,3-2-12-15,-7 7 0 0,-2-8 0 0,0 3 0 16,-3 5 0-16,-3-5-12 0,-6 6 3 0,0-4 0 31,-3-2-17-31,-6 5-3 0,1 6-1 0,-1-6 0 0,-6 0 12 0,3 0 2 0,-3 1 1 0,-3-1 0 16,3 0 15-16,0 0 0 0,4-7 0 0,2 2 0 15,0 2 32-15,6-7 0 0,0 2 0 0,6-5 0 16,0 0-16-16,6 0-4 0,3 5-1 0,6-5 0 16,2-5 5-16,7 5 0 0,0-5 1 0,3 2 0 15,6-2-17-15,-1-3 10 0,4-3-10 0</inkml:trace>
  <inkml:trace contextRef="#ctx0" brushRef="#br0" timeOffset="117622.931">22537 18285 2322 0,'0'0'51'0,"0"0"10"0,0 0 3 0,0 0 1 0,-3-5-52 0,-5 5-13 0,5 5 0 0,-6-5 0 16,0 6 37-16,-3 2 5 0,0-3 1 0,-3 8 0 15,0-5-27-15,-3 5-4 0,-3 1-2 0,4-4 0 16,-4-2-38-16,0 5-8 0,0 0-2 0,-3 1 0 16,0-1-26-16,4 5-6 0,-1-4-1 0</inkml:trace>
  <inkml:trace contextRef="#ctx0" brushRef="#br0" timeOffset="118108.667">23326 18018 2306 0,'-21'-8'65'0,"15"3"15"0,-3 2-64 15,-5-2-16-15,2 5 0 0,-6-5 0 0,3 5 38 0,3 0 4 0,-3 0 1 0,6 0 0 16,-3 0-4-16,3 5-1 0,-3-2 0 0,4 2 0 15,-4 0-25-15,-3 0-5 0,3 3 0 0,0-2-8 16,-9 2 18-16,9 5-3 0,-6-5-1 0,-2 2 0 16,5 4-6-16,-3-6 0 0,-3 5-8 0,3 0 12 15,-3 6-12-15,0-6 9 0,1 0-9 0,-1 6 8 16,3-6-8-16,0 0 0 0,0 6 0 0,6-4 0 16,0-1 0-16,6-1 0 0,-3 0 0 0,4 3 0 15,5-3 0-15,0 0 0 0,0-5 8 0,11 6-8 16,-2-1 0-16,0-5 12 0,6-3-12 0,0 3 12 0,-3-3-12 15,6 1 12-15,0 1-12 0,-3-7 12 16,5 0-4-16,-5 0-8 0,0 0 12 0,3-2-4 0,-6-3-8 16,6-1 8-16,-6 1-8 0,0 5 8 0,-3-8-8 0,-4 3 0 15,1-3 0-15,0 3 0 0,-3-3-9 0,-3 0-7 16,0-3-2-16,-6-2 0 16,-3 5-20-16,1 0-4 0,-1-3-1 0,0 6 0 15,-9-3 12-15,0 8 3 0,0 0 0 0,-3-5 0 0,0 5 12 0,1 5 4 16,-1 0 0-16,3-2 0 0,3 2 12 0,3 1 0 15,-3 2-10-15</inkml:trace>
  <inkml:trace contextRef="#ctx0" brushRef="#br0" timeOffset="118462.356">23091 18325 2527 0,'0'0'56'0,"0"0"11"0,0 0 2 0,0 0 2 0,0 0-57 15,0 0-14-15,0 0 0 0,0 0 0 0,12 0 42 0,-3 5 6 0,6-5 0 0,0 6 1 16,3-4-30-16,-1 4-7 0,-2-1 0 0,-3-2-1 16,9 7-11-16,-6-7 0 0,0 2 0 0,0 3 0 15,-9 3 0-15,3-11 0 0,-1 7 0 0,-5-1 0 16,-3-1 0-16,0-2 0 0,-6 7 0 0,1-2 0 15,-7 0 0-15,-6 5 0 0,-3 1 0 0,3-4-11 16,0-2 11-16,-3 5 0 0,-2-2 0 0,2-3 8 16,6 5-8-16,-3-5-15 0,6 3 4 0,0-3 1 15,6-3 10-15,0-2 0 0,0 2 8 0,6-5-8 0,0 0 0 0,0 0 0 16,0 0 0-16,12 5 0 0,0-5 0 16,9-5-15-16,0 5 3 0,3-8 0 0,5 3 12 15,-2-9 16-15,3 6-3 0,3-2-1 16,-1-3-89-16,-5-1-19 0,3-4-3 0</inkml:trace>
  <inkml:trace contextRef="#ctx0" brushRef="#br0" timeOffset="118829.235">23386 17711 1987 0,'0'0'44'0,"-9"6"8"0,9-6 3 0,0 0 1 0,0 0-45 16,0 0-11-16,0 0 0 0,0 0 0 0,0 0 66 0,9 5 11 0,3-3 3 0,3 4 0 15,-1-6-30-15,4 8-6 0,0-3 0 0,6 0-1 16,-3-2-14-16,6 2-2 0,-4 3-1 0,7-3 0 16,-9 3-11-16,-3 3-3 0,0-3 0 0,-3-3 0 15,-1 3-4-15,-8 3-8 0,3-9 11 0,-9 9-11 16,0-3 20-16,-9 5-2 0,3-5-1 0,-8 5 0 15,2 0-17-15,-9 3 0 0,-6 0-8 0,3-3 8 16,-6 6-19-16,4 0 3 0,2-6 0 0,0 0 0 16,3 0 0-16,-3-5 0 0,15 5 0 0,-2-7 0 15,2 7 16-15,3-8 0 0,0-2-8 0,6-3 8 0,0 0 0 16,12 5 14-16,-3 0-2 0,8-2-1 0,4-6 13 0,6 3 2 16,6-5 1-16,0 5 0 0,5-5-11 0,-5 2-1 15,9-2-1-15,-7 5 0 0,-2-5-14 0,0 5 0 16,3-3 0-16</inkml:trace>
  <inkml:trace contextRef="#ctx0" brushRef="#br0" timeOffset="119810.19">18960 17841 1638 0,'0'0'36'0,"0"0"7"0,0-5 1 0,0 5 3 0,0 0-38 16,0 0-9-16,3-3 0 0,-3 3 0 0,0 0 95 0,8 0 17 0,1-5 3 0,-3 10 1 15,-3-2-49-15,0 7-10 16,-3 3-1-16,-3 3-1 0,0 3-35 0,-3 7-6 0,-5 1-2 0,-4 4 0 16,-3 1-2-16,0 3-1 0,-3-4 0 0,3 1 0 15,-3-5-9-15,4-1 8 0,-4 6-8 0,0-6 8 16,3 1-8-16,6-14 0 0,0 5 0 0,0-4 0 15,3 4 0-15,0-10 0 0,3 0 0 0,3 3 0 16,1-9-17-16,2-2-3 0,0 0 0 0,2-8 0 16,4 0-40-16,3-2-8 0,3-3-1 0,-3-6-1 15,3 3-121-15,3-8-24 0,-3 3-5 0,9-5 0 16,-3-6 123-16,-1 0 25 0,1 1 4 0,3-4 2 0,-6 3 78 0,3 6 15 16,0-1 3-16,0 1 1 0,2 0 116 0,-5 7 23 15,3 6 5-15,-6 0 1 0,3-1-68 0,-3 9-14 16,-3-3-2-16,3 3-1 0,-6 5-35 0,-6 0-8 15,9 0 0-15,0 10-1 16,-4-2-29-16,-2 11-6 0,3-1 0 0,-3 4-1 0,0-1 5 0,0 5 2 16,3 3 0-16,-3 0 0 0,3 3 2 0,0-5 1 15,-3-1 0-15,6 0 0 0,-6 1-12 0,6 2-9 16,-3-8 12-16,0-2-12 0,3 2 10 0,0-3-10 16,0 4 8-16,0-4-8 0,3-5 12 0,-4 6-4 0,7-6 0 15,0 0 0-15,3-5 15 0,-3-2 2 0,3-6 1 0,0 0 0 16,0-6 15-16,2-2 3 0,1-10 1 0,-6 5 0 15,0-1-1-15,3-4-1 0,0-3 0 0,-3-6 0 16,2 1-12-16,1-6-3 0,-3 0 0 0,6-15 0 16,-3 2-15-16,-6 5-3 0,-3 3-1 0,0-3 0 15,-3 8 15-15,0 6 2 0,-3 5 1 0,-3-3 0 32,2 8-51-32,-2-2-11 0,0 4-1 0,-2 6-1 15,2-2-60-15,2 5-12 0,1-3-3 0,3 8-1099 0</inkml:trace>
  <inkml:trace contextRef="#ctx0" brushRef="#br0" timeOffset="120111.166">20341 17761 2156 0,'0'0'48'0,"0"0"9"0,-6-5 3 0,0 0 0 0,-3 2-48 0,3-2-12 16,-3 5 0-16,-3 0 0 0,-3 0 51 0,0 5 8 15,0 3 1-15,-2 0 1 0,-1 3-47 0,-6 5-14 16,3 2 0-16,-3 1 8 16,-3 7 1-16,7 11 1 0,-7-2 0 0,9 4 0 0,0 1 10 0,3 0 3 0,3 5 0 0,3-6 0 15,6 1-3-15,3-8 0 0,6-1 0 0,6 9 0 16,0 0-11-16,9 0-9 0,6-3 12 0,9 2-12 15,2-7 19-15,28 2-3 0,8-2-1 0</inkml:trace>
  <inkml:trace contextRef="#ctx0" brushRef="#br0" timeOffset="120612.715">23892 17539 2187 0,'-3'-13'62'0,"3"13"14"0,0 0-61 16,0 0-15-16,0 0 0 0,3 3 0 0,9-3 0 0,-3 5 9 0,5 3-9 0,4 2 8 16,0 6 32-16,9 0 7 0,-3 5 1 0,3 1 0 15,-4 4-22-15,7 6-4 0,-9-6-1 0,0 6 0 16,0 2 45-16,-6 3 9 0,-1 3 1 0,-5 5 1 16,-3 0-67-16,-6 3-10 0,0-9-9 0,-6 1 9 15,-12 2 13-15,4-2 11 0,-13 0 1 0,6-8 1 31,-12 2-118-31,-2-2-24 0,-10 7-5 0</inkml:trace>
  <inkml:trace contextRef="#ctx0" brushRef="#br0" timeOffset="121347.002">17703 18214 1807 0,'0'0'40'0,"0"0"8"0,6-8 1 0,3 3 2 0,9 2-41 16,-6-2-10-16,-9-6 0 0,6 9 0 0,6-9 76 0,-3 8 12 15,-6-2 4-15,6 0 0 0,-3-3-41 0,3 8-8 16,-1-6-2-16,-2 4 0 0,0 2-20 0,3 0-4 16,-3 0-1-16,0 2 0 0,0 4-16 0,-3 2 8 15,0 2-8-15,0-2 0 0,0 5 9 0,3-2-9 16,-3 2 0-16,0 1 9 0,3-1-9 0,-1 0 0 16,1 0 0-16,0 0 0 0,3 1 0 0,3-1 0 15,0-5 0-15,3 5 0 0,-3-8 0 0,3 3 0 16,2 3 9-16,4-8-9 0,3-6 16 0,-3 3 0 15,-3-5-1-15,0-1 0 0,-1-2 17 0,-2 0 4 0,0-2 1 16,0-3 0-16,-6-1 13 0,3 1 2 0,-3 0 1 16,-3-6 0-16,0 6-24 0,-1 0-5 0,-2 0 0 0,0 5-1 15,0-3-15-15,-3 3-8 0,3 3 8 0,-3-3-8 16,-3 8 0-16,0 0 0 0,0 0 0 0,9 5 0 16,-3-5 0-16,3 3-13 0,0 2 3 0,3 3 1 31,0-3-89-31,3 1-18 0,5 2-3 0</inkml:trace>
  <inkml:trace contextRef="#ctx0" brushRef="#br0" timeOffset="122247.648">12575 18108 1551 0,'0'0'34'0,"0"0"7"0,0 0 2 0,0 0 1 0,0 0-36 0,-3 8-8 16,0-3 0-16,0 9 0 0,3-1 70 0,0 0 12 15,0 8 2-15,0-2 1 0,0 5-24 0,0-3-5 16,3 5 0-16,-3-2-1 0,3 2-3 0,-3-4-1 16,0 4 0-16,0 0 0 0,0 6-6 0,3-5-1 15,-3-1 0-15,0 1 0 0,3-4-23 0,0 4-5 16,0-6 0-16,0-2-1 0,-3-6-1 0,3 0 0 15,0-5 0-15,-3-3 0 0,0-5 8 0,0 0 2 16,0 0 0-16,0 0 0 0,-3-5-3 0,3-3 0 0,3 0 0 16,-3-5 0-1,0-6-53-15,0 1-12 0,0-9-1 0,0 6-1 16,-3-8-58-16,0 3-12 0,0-1-3 0,-3 1 0 16,0-6 35-16,0 6 8 0,0-4 0 0,-3-7 1 0,0 6 62 0,0 2 13 0,0 2 0 0,3 3 0 15,0 6 52-15,0-3 9 0,6 7 2 0,-3 1 0 16,3 5 8-16,3-2 1 0,3 2 1 0,0 2 0 15,0 1-29-15,6-3-5 0,-3 8-2 0,6-5 0 16,3 5-17-16,0 0-3 0,6 0-1 0,2 5 0 16,4 0-16-16,0 3 10 0,-3 0-10 0,-1 6 8 15,1-4-8-15,0 3 0 0,-3 1 0 0,-6 4 0 16,0-2 0-16,-7-3 0 0,1 3 0 0,-6-3 0 16,-3 3 0-16,0-3 12 0,-6 6-12 0,-3-6 12 15,0 6-3-15,-6-1 0 0,-2-5 0 0,-1 1 0 0,-6-1 0 16,6-5 0-16,-3 5 0 0,-3-5 0 15,-3 8-87-15,1-3-18 0,2-5-3 0</inkml:trace>
  <inkml:trace contextRef="#ctx0" brushRef="#br0" timeOffset="122495.985">13462 17854 2620 0,'0'0'58'0,"-6"0"12"0,-3 0 2 0,0 8 1 0,0-3-58 15,-3 3-15-15,0-2 0 0,-3 7 0 0,4-3 53 0,-4 4 8 16,3-1 2-16,-3 8 0 0,3 0-49 0,0 3-14 0,0-3 0 0,3 6 8 16,-3-4-8-16,3 4 0 0,3-1 0 0,0 1 0 15,1-1 0-15,5 1-10 0,-3-1 10 0,6-7 0 16,-3 2-9-16,5 3 9 0,4 2 0 0,0-5-9 31,3-2-16-31,0 2-3 0,6-3-1 0,6 1 0 16,6-6-95-16,-1-5-20 0,4-3-3 0</inkml:trace>
  <inkml:trace contextRef="#ctx0" brushRef="#br0" timeOffset="122728.845">13652 18156 1861 0,'0'0'40'0,"0"0"9"0,0 0 2 0,0 0 2 0,6 5-42 16,0 0-11-16,3-2 0 0,3 2 0 0,3 3 48 0,3-3 8 15,0 1 2-15,0 2 0 0,2 2-17 0,4-2-3 16,-6 0-1-16,0 5 0 0,3-7 13 0,-6 7 2 16,0-5 1-16,-4 2 0 0,1-2-10 0,-3 3-3 15,-3-3 0-15,-3-3 0 0,-3 3-13 0,-3 5-3 16,0-7-1-16,-6 2 0 0,0 5-5 0,-3-5-1 15,1-3 0-15,2 3 0 16,-3-3-89-16,3 1-17 0,-3 1-4 0</inkml:trace>
  <inkml:trace contextRef="#ctx0" brushRef="#br0" timeOffset="122951.915">13962 18219 1962 0,'0'0'43'0,"0"0"9"0,-3-8 1 0,3 8 3 0,-3-5-45 16,3 5-11-16,0-5 0 0,0 5 0 0,0 0 112 0,0 0 20 0,0 0 4 0,0 0 0 16,0 0-84-16,0 0-18 0,3 5-3 0,0 3-1 15,0-3-30-15,0 8 8 0,0-5-8 0,3 3 0 16,0 2 0-16,3 0 0 0,-6 1 0 0,6-1 0 16,0-5 8-16,-4 5-8 0,4 0 0 0,0 1 9 15,3-1-9-15,0 0 0 0,0-8 0 0,-3 1 8 16,3-1-32-16,3-3-8 0,-3-2 0 0</inkml:trace>
  <inkml:trace contextRef="#ctx0" brushRef="#br0" timeOffset="123301.613">14269 18005 1926 0,'0'0'42'0,"0"0"9"0,0 0 1 0,0 0 3 0,0 10-44 16,0-2-11-16,0 0 0 0,5 6 0 0,-2 4 80 0,0-5 15 0,0 11 2 0,0-3 1 15,0-2-59-15,-3 2-12 0,3 5-3 0,0-2 0 16,0-3-12-16,-3 6-2 0,0-6-1 0,0 3 0 16,0-3-9-16,0-2 0 0,0 2 0 0</inkml:trace>
  <inkml:trace contextRef="#ctx0" brushRef="#br0" timeOffset="123714.405">14495 18169 2174 0,'0'0'48'0,"0"0"9"0,0 0 3 0,0 0 1 0,-6 0-49 15,6 0-12-15,0 0 0 0,0 0 0 0,0 0 55 0,0 0 8 16,9 0 1-16,0 5 1 0,3-5-44 0,-1 6-9 16,1-6-1-16,6 0-1 0,-3 2 5 0,0-2 1 0,3 0 0 0,0 0 0 15,3 5-16-15,-4-5 9 0,1 6-9 0,0-6 8 16,-6 5-8-16,3-2 0 0,-3 2 0 0,0 0 8 16,-6-2-8-16,3 2 0 0,-6 3 0 0,0-3 0 15,-6 9 0-15,0-6 0 0,-6 2 0 0,-3-2 0 16,-3 11-19-16,0-6 1 0,-6 0 0 0,0 0 0 15,0 6 5-15,4-6 1 0,-1 0 0 0,0 1 0 16,0-1 12-16,0 0 0 0,0 0 0 0,3 6 0 16,4-6 0-16,-1 0 12 0,0 0-3 0,6 1 0 15,3-6 2-15,3-3 0 0,0-5 0 0,6 8 0 16,6-3-2-16,3-5 0 0,-4 0 0 0,7 0 0 16,3-5-9-16,3 2 8 0,3-2-8 0,0-3 8 15,-1-3-99 1,1-2-20-16,0 5-4 0,-3-2-1 0</inkml:trace>
  <inkml:trace contextRef="#ctx0" brushRef="#br0" timeOffset="123960.783">14923 18272 1562 0,'0'0'34'0,"0"0"7"0,0 0 2 0,0 0 1 0,0 0-35 0,0 0-9 0,0 0 0 0,9 0 0 16,-3 0 10-16,3 0 0 0,-3 0 0 0</inkml:trace>
  <inkml:trace contextRef="#ctx0" brushRef="#br0" timeOffset="125097.503">14822 18304 1677 0,'0'0'36'0,"0"0"8"0,-3-5 2 0,-3 5 2 0,0-3-38 16,3-2-10-16,-3 5 0 0,3-6 0 0,-3 6 129 0,6 0 24 0,-3-5 5 16,3 5 1-16,-6-3-75 0,1 3-14 0,5 0-3 0,-3-5-1 15,3 5-34-15,0 0-8 0,-6 0 0 0,6 0-1 16,0 0-15-16,0 0-8 0,0 0 10 0,0 0-10 15,0 0 0-15,0 0 0 0,0 0 0 0,0 0 0 16,-3 5 0-16,0-2 0 0,3-3 0 0,-3 11 0 16,0-3 0-16,3-3 0 0,0-5 0 0,-3 8 0 15,-3-3 0-15,3 3 0 0,-3-3 0 0,0 1 0 16,0-4 0-16,0-2 0 0,0 6 0 0,6-6-10 16,0 0 10-16,-6 5-8 0,6-5 8 0,0 0-8 15,0 0 8-15,0 0 0 0,0 0 0 0,0 0 0 16,6-5 0-16,3 5 0 0,3-6 0 0,0-2 0 15,0 3 0-15,3-3 0 0,2 3 0 0,1-3 0 16,0 0 0-16,0 3 0 0,3-6 0 0,-6 3 0 16,3 3 0-16,-7-3 0 0,-2 8 0 0,0-5 0 0,-9 5 0 15,0 0 0-15,0 0 0 0,-9 0 0 16,-5 5 0-16,-4-5-8 0,-3 8 8 0,-6 2-8 0,-3-2-4 0,-5 6 0 16,-4-1 0-16,-6 0 0 0,1 0 12 0,-1 6 0 15,3-6-9-15,12-5 9 0,4 8 0 0,2-8 13 16,0 5-1-16,9 0-1 0,0-5-3 0,9 3-8 15,0-3 12-15,12 0-4 0,3 2-8 0,12-7 10 16,3-3-10-16,6 0 10 0,5 0-2 0,4-3-8 16,0-2 12-16,2 0-4 0,1-3-8 0,0 2 0 15,-1-2 0-15,-11 3 8 0,3-3-8 0,-3 8 0 16,-3-8 0-16,-4 3 0 0,-5 5 0 0,-6-5 0 16,-3 5 0-16,-9 0 0 0,0 0 0 0,-3 5-12 15,-6 0 2-15,-3 3 1 0,-3 0-11 0,-2 3-3 0,-1 2 0 0</inkml:trace>
  <inkml:trace contextRef="#ctx0" brushRef="#br0" timeOffset="125732.245">16724 17738 1692 0,'18'-3'37'0,"-9"-2"8"0,0 5 2 0,-3 0 0 0,-6 0-38 0,12-6-9 0,6 6 0 0,-1 0 0 16,-2 0 76-16,0 6 14 0,9-1 2 0,-3 3 1 16,3 0-53-16,-3 5-12 0,-1 6-1 0,1-1-1 15,0 3-6-15,0 6 0 0,0 5-1 0,6-1 0 16,-4 4 9-16,-2 4 1 0,-9-2 1 0,-3-2 0 16,0 2-16-16,-3-3-3 0,-6 3-1 0,-3-10 0 0,-6 5-1 15,0-3 0-15,0 8 0 0,-6-3 0 0,-3 3 0 0,1-3 0 16,-4 4 0-16,-9 4 0 0,-3-5 3 0,-3-5 1 15,1-6 0-15</inkml:trace>
  <inkml:trace contextRef="#ctx0" brushRef="#br0" timeOffset="128400.866">13355 9292 2127 0,'0'0'47'0,"0"0"9"0,0 0 3 0,0 0 1 0,0 0-48 0,0 0-12 0,6 5 0 0,0 1 0 16,3-4 0-16,2 4 0 0,1-1 9 0,6-2-9 15,3-1 0-15,0-2 0 0,9 0 0 0,5 3 8 16,7 0-8-16,0-3 0 0,2 5 0 0,7-2 0 15,0-1-8-15,8 1 8 0,1 2-8 0,8-5 8 16,4 3 0-16,-1-1 0 0,6 1 0 0,4-3-8 16,2 3 8-16,0-1 0 0,1-2 0 0,-1 3 0 15,0-3 0-15,4 0 0 0,2-3 0 0,0 3 0 16,-2-2 0-16,-4-1 0 0,3 0 0 0,1 1 8 16,-1-4 12-16,-6 1 4 0,-2 0 0 0,-1 0 0 15,4-6 2-15,-4 3 1 0,-3-3 0 0,-2 1 0 16,-1 5-9-16,-2-3-2 0,-4 0 0 0,1 0 0 15,-4 2 13-15,-5 4 3 0,-7-1 0 0,-8 1 0 0,-6 2-32 16,-4 0-12-16,-5 2 1 0,-9 1 0 16,-6-3 19-16,-3 5 3 0,-3-2 1 0,-6-3 0 0,-3 5-25 0,-3 3-5 15,-6-3-1-15,3 1-706 16,-6-1-142-16</inkml:trace>
  <inkml:trace contextRef="#ctx0" brushRef="#br0" timeOffset="128723.017">16001 8998 2253 0,'0'0'49'0,"0"0"11"0,0 0 1 0,0 0 3 0,0 0-51 0,0 0-13 0,0 0 0 0,9-2 0 15,0 2 0-15,3 2 0 0,3 1 0 0,2 0 0 16,4 2 0-16,3 3 0 0,3 3 0 0,3-3 0 15,-1 2 0-15,7 3 0 0,-9 1 0 0,3 1 0 32,2 1-20-32,-2 0-9 0,0 0-3 0,-3-3 0 0,-1 3 32 0,-2 0 0 0,3-3 0 0,-6 3 0 15,-3-3 0-15,0-2-9 0,-1 2 9 0,-5-2 0 16,-3-1 0-16,-6-2 17 0,3 3-2 0,-6-1-1 16,-6 1 14-16,-3 2 4 0,-8 3 0 0,-4 0 0 15,-6 0-8-15,-6 0-2 0,-9 2 0 0,-5 3-717 16,-4 1-143-16</inkml:trace>
  <inkml:trace contextRef="#ctx0" brushRef="#br0" timeOffset="129234.989">13905 9237 2026 0,'-29'-6'44'0,"17"4"10"0,0-1 2 0,-6 0 1 0,-3 3-45 0,3-2-12 0,-3 2 0 0,1 2 0 16,-1-2 52-16,-3 6 9 0,-6-1 2 0,3 0 0 15,-2 1-50-15,-1 1-13 0,0 1 0 0,0-2 0 16,4 2 0-16,-4 0 0 0,6-3 0 0,0 3 0 0,3-3 0 0,3-2 0 16,4 2 0-16,-1-2 0 0,3-1 0 0,3 4 0 15,3-4 0-15,-3-2 0 0,3 3 0 0,6-3 0 16,-3 3 0-16,0 2 0 0,3-5 0 0,3 8 0 16,3-3 0-16,-3 3 0 0,6 0 15 0,0 3-3 15,0-1 0-15,6 1 0 0,2-1 4 0,7 4 1 16,0-1 0-16,6 3 0 0,3 2-17 0,2-2 10 15,7 5-10-15,3 0-1049 16</inkml:trace>
  <inkml:trace contextRef="#ctx0" brushRef="#br0" timeOffset="134073.592">231 3006 2487 0,'0'0'55'0,"0"0"11"0,0 0 2 0,0 0 2 0,6 8-56 0,0 0-14 0,3 2 0 0,6 6 0 31,0 5-20-31,3 3-8 0,-1 8 0 0,4-1-1 0,3 9 21 0,3 5 8 0,0 8 0 0,2-3-9 15,-2 6 9-15,3 2 0 0,-6 6 8 0,3 2-8 16,-7 3 0-16,4-1 0 0,3-2-12 0,-6-2 4 16,3-3 8-16,-1-3 0 0,-2-2 0 0,0-3 0 15,-6-3-8-15,3-3 8 0,0-7-8 0,-3-3 8 16,-1-2 0-16,1-4 0 0,-3-7 0 0,-3-3 0 16,6-2 0-16,-9-9-12 0,3 1 4 0,0-6-684 15,-3-5-137-15</inkml:trace>
  <inkml:trace contextRef="#ctx0" brushRef="#br0" timeOffset="134404.626">207 3397 2397 0,'-30'-18'52'0,"22"10"12"0,-4-5 1 0,-3 2 3 0,0-2-54 0,6 0-14 15,-3-1 0-15,3 1 0 0,3-3 11 0,0 0-1 16,0 0 0-16,12 6 0 0,-6-9 2 0,6 3 0 16,3-2 0-16,6 2 0 15,-3-5-36-15,9 0-6 0,3 0-2 0,5-1 0 0,7-1 17 0,0 4 3 0,8-7 1 0,-2 4 0 16,3 4 2-16,2-1 0 0,-8 6 0 0,6 0 0 16,-7 5-7-16,1 5-2 0,-3 3 0 15,-1 3 0 1,-5 5-22-16,-6 0-4 0,3 8 0 0,-3 2-1 0,-6 11 25 0,-10-2 6 0,4 5 1 0,-9 7 0 15,-3 1 4-15,-3 8 1 0,-9 5 0 0,-8 2 0 16,2 1 8-16,-3 2 16 0,-6 0-4 0,3 3-1 16,-5 0-11-16,2-3 0 0,3-2-10 0,-3-6 10 15,6-5 0-15,0-8 0 0,7-5 0 0,5-9-598 16,3-1-118-16</inkml:trace>
  <inkml:trace contextRef="#ctx0" brushRef="#br0" timeOffset="134755.052">1148 2262 2444 0,'-30'-2'54'0,"21"-1"11"0,-3 3 3 0,3 0 0 0,-6-5-55 0,9 2-13 15,-2 3 0-15,2 0 0 0,6 0 10 0,-6 3-1 16,3 2 0-16,0 0 0 0,0 8-20 0,-3 3-4 16,3 8-1-16,-3 3 0 15,0 2-19-15,0 5-4 0,-3 6-1 0,0 5 0 16,3 2-24-16,-9-2-4 0,3 8-2 0,-3 5 0 16,1-5 23-16,2 8 5 0,0 0 1 0,0 0 0 0,3 0 30 0,3 0 11 0,3 2 0 0,6-5-9 15,3-2 35-15,0-1 7 0,9-4 2 0,0-9 0 16,5 0 13-16,7-12 4 0,0-1 0 0,6-3 0 15,5-7-20-15,4-1-3 0,3-7-1 0,5-6 0 16,7-5-20-16,-6-3-8 0,-1-5 0 0,1-5-671 16,-1-8-141-16</inkml:trace>
  <inkml:trace contextRef="#ctx0" brushRef="#br0" timeOffset="135087.7">1261 2580 2185 0,'-18'-8'48'0,"15"5"9"0,-3-2 3 0,6 5 2 0,-3-8-50 0,3 8-12 15,0 0 0-15,9 0 0 0,3-3 19 0,6 3 1 16,-6 0 0-16,6 3 0 0,2 5-20 0,1 0 0 15,0-3 0-15,9 6 0 0,-9-1-12 0,9 1-7 16,-7 2-1-16,4-5 0 0,0 3 7 0,0 2 1 16,-1-3 0-16,1 4 0 15,-3 1-16-15,-3 1-4 0,0 3 0 0,-9 2 0 16,6 0-28-16,-13 3-7 0,1 2-1 0,-3 4 0 0,-3-1 42 0,-3 2 8 0,-6 1 2 0,-2 3 0 16,-7-4 16-16,0 4 0 0,3-4 0 15,-6 1 0-15,0 0-23 0,0-3-1 0,4 0 0 0,-4-2-472 16,6-9-96-16</inkml:trace>
  <inkml:trace contextRef="#ctx0" brushRef="#br0" timeOffset="135359.194">1687 2527 2487 0,'0'0'55'0,"0"0"11"0,0 0 2 0,0 0 2 0,0 0-56 0,0 0-14 0,0 0 0 0,0 0 0 15,0 0 9-15,0 0-1 0,0 10 0 0,3-2 0 16,3 11-8-16,-6-9-11 0,5 12 3 0,1-4 0 16,-3 6-16-16,3 2-4 0,0 3 0 0,-3-2 0 15,3 7-27-15,0 3-5 0,-6 3-2 0,9-6 0 16,-9 3 19-16,12 3 4 0,-3-11 1 0,0 0 0 16,6-7 2-16,6-1 0 0,5-5 0 0,-5-6 0 0,9 1 16 0,3-9 3 15,5-2 1-15,4-5 0 16,6-8-20-16,-1-3-3 0,1-5-1 0,3-6-737 15</inkml:trace>
  <inkml:trace contextRef="#ctx0" brushRef="#br0" timeOffset="135657.973">1547 1886 2246 0,'0'0'49'0,"12"0"11"0,5-2 1 0,7 4 3 0,6 4-52 0,12 2-12 0,5 2 0 0,4 4 0 16,5-7 32-16,1 12 3 0,6-3 1 0,2 8 0 16,9-1-27-16,4 7-9 0,-10 1 0 0,4 6 9 15,-4-2-9-15,7 10 0 0,-10-3 0 0,4 14 0 16,-7-1-22-1,-5 1-6-15,-13-1-2 0,1 1 0 0,-12-1-11 0,-1 1-3 0,-5-3 0 16,0 0 0-16,-6-3 24 0,0-2 5 0,-6-1 1 0,-4-2 0 16,4 0 14-16,-9 0 0 0,-6 0 0 0,-6 3-616 15,-6 5-121-15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21:45:34.62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5422 2122 948 0,'0'0'27'0,"0"-3"5"0,0-5-32 0,3 3 0 0,0-3 0 0,-3 8 0 16,0 0 78-16,0-5 9 0,0 0 1 0,0 5 1 15,0 0-33-15,0 0-6 0,0 0-2 0,0 0 0 16,0 0-32-16,0 0-6 0,-9 5-2 0,3 0 0 15,6-5-8-15,-3 8 12 0,-6-3-12 0,6 3 12 16,3-8-2-16,-3 6 0 0,3 2 0 0,0-8 0 0,-3 2-10 0,3-2-11 16,6 5 3-16,-3 1 0 0,-3-6 8 0,12 5 11 15,-3-2-3-15,3 2 0 0,3-5-8 0,0 5 0 16,0 3 0-16,-3-5 0 0,3 2 16 0,-1 0 2 16,1 1 0-16,3 7 0 0,3-8-1 0,0 6 0 15,0-1 0-15,-1 4 0 0,7-9-2 0,3 8-1 16,3-2 0-16,3-1 0 0,-1-2-5 0,7-2-1 15,0-1 0-15,8 0 0 0,-2-2-8 0,8 2 10 16,7-5-10-16,2 0 10 0,4-8 9 0,5 3 1 16,1-3 1-16,2 3 0 0,9-9-21 0,-2 4-18 0,5 2 3 15,-6-3 1-15,-5 9 22 0,8-9 5 0,12 8 1 0,-5-4 0 16,-10 1-14-16,3 6-13 0,-2 0 2 0,8 0 1 16,3 0 30-16,-6-5 5 0,-14 2 2 0,8 3 0 15,9 0 1-15,-2 0 0 0,-7 0 0 0,3 0 0 16,4-2-2-16,5 2 0 0,0 0 0 0,3-3 0 15,1-5-12-15,5 3-2 0,3-1-1 0,3 1 0 16,0-3-11-16,3 0 12 0,6 3-12 0,-3 0 12 16,-2-3-12-16,-1 8 0 0,3-8 0 0,-3 5 8 15,-6 1-8-15,3-6 0 0,0 5 0 0,-3 0 0 16,-5 3 8-16,5 0-8 0,3-8 8 0,-6 8-8 16,-3-2 8-16,1 2-8 0,2-3 8 0,3-2-8 15,-6 2 0-15,3 1 8 0,3-1-8 0,1-2 0 16,-1-1 0-16,6 4 8 0,-3-9-8 0,0 3 0 15,0 8 0-15,-3-10 8 0,1 2-8 0,2 0 0 16,-3 8 0-16,0-8 8 0,-3 2-8 0,-3-4 0 0,7 7 0 16,-7-5 8-16,-6 3-8 0,3 0 0 0,3-3 0 0,-2 2 0 15,-4 6 0-15,0-5 0 0,0 0 20 0,4 2 0 16,-4 3-1-16,3-5 0 0,0 0-6 0,4 2-1 16,2 3 0-16,0-5 0 0,-3 5-12 0,3-3 8 15,3 3-8-15,1 0 0 0,-4-3 0 0,3 1 8 16,6 2-8-16,-3-6 0 0,-6 6 0 0,1-2 0 15,5 2 8-15,-3-5-8 0,-3 5 0 0,-3 0 0 16,3-6 0-16,-2 4 0 0,-7 2 8 0,3 0-8 16,-3-6 0-16,-2 6 9 0,-7 0 11 0,0 0 3 0,4 3 0 15,-1-3 0-15,0 0 7 0,3 0 2 0,-2 3 0 16,2-1 0-16,3-2-8 0,-3 6-2 0,1-6 0 0,-1 0 0 16,0 5-12-16,7 3-2 0,2-6-8 0,-3 4 12 15,-3 2-12-15,3 2 0 0,-5-4 0 0,-1 1 0 16,3 7 0-16,-5-9 0 0,-4 3 0 0,-3 2 0 15,-2 1-24-15,-1 0 3 0,-6 2 0 0,-2 0 0 16,-7-5 3-16,-5 3 1 0,-1 2 0 0,-2 0 0 31,-7-8-14-31,1 6-2 0,0 0-1 0,-4-4 0 0,-2 4 19 0,-3 0 4 0,-7-1 1 0,-2-4 0 16,0 7 10-16,-6-11 0 0,-1 9 0 0,-2-8-8 16,0 2 8-16,-3 3 0 0,0-3 0 0,0 0 0 15,-4 1-13-15,1 2 2 0,0-3 1 0,-3 3 0 16,3-5-119-16,-3 2-24 0,0 3-5 0,2-3-1 15</inkml:trace>
  <inkml:trace contextRef="#ctx0" brushRef="#br0" timeOffset="5268.095">2618 3548 1666 0,'0'0'36'0,"0"3"8"0,0-3 2 0,0 0 2 0,0 0-39 0,0 0-9 0,0 0 0 0,0-6 0 16,0 4 78-16,0 2 14 0,0 0 2 0,0-3 1 16,0 0-34-16,3 1-6 0,0 2-2 0,0-3 0 15,3 1-15-15,0-1-3 0,3 3-1 0,-3 0 0 16,3 0-8-16,0 0-2 0,0 0 0 0,3 0 0 15,0 0-7-15,2 0-1 0,1 5-1 0,0-5 0 16,0 3-15-16,3 2 11 0,0-2-11 0,3-1 10 16,-1 4-10-16,1-4 0 0,0 4 0 0,3-4 8 15,0 4-8-15,-3-1 0 0,5 3 0 0,1-3 0 16,0-2 0-16,-3 2 0 0,0-2 0 0,-4 2 0 16,4 0-13-16,-3-2 1 0,-6-3 1 0,3 5 0 15,-6-2-4-15,0 0-1 0,0-3 0 0,-6 2 0 16,-6-2 6-16,0 0 1 0,5 5 0 0,-5-5 0 15,0 0 9-15,-3 8 0 0,-2 0 0 0,-1 3-8 16,-6 2 8-16,-3 0 0 0,0 3 0 0,-3 0 8 16,0-3 0-16,-3 6 0 0,1 2 0 0,-4 0 0 0,3 3-8 0,-3-5 8 15,0 2-8-15,0 3 8 16,1-1-8-16,2 1 0 0,0-3 0 0,0 0 8 0,3 1-8 0,-3-4 0 16,4 6 0-16,-1-6 0 0,3-2 0 0,3 0 9 15,0-3-9-15,6-2 0 0,-3 2 21 0,3 1-2 16,6-7-1-16,0 1 0 0,3-2-7 0,3 2-2 15,0-6 0-15,3 4 0 0,3-6-9 0,3 0 8 16,0 0-8-16,3 0 8 0,2-3-8 0,4 0 12 16,0 1-12-16,6-4 12 0,0 1-12 0,-1 0 8 15,1 2-8-15,6-2 8 0,-1 0 0 0,4-1 0 16,0 1 0-16,-6 2 0 0,-1-5 21 0,1 6 4 0,-3-1 1 16,0-2 0-16,-4 2-26 0,-2 3-8 0,0-3 0 0,-3 1 0 15,-3 2 8-15,-6-3-8 16,0 3 9-16,-4 0-9 15,-2 0-45-15,-6 0-15 0,0 0-4 0,0 0-709 0,-6 3-143 0</inkml:trace>
  <inkml:trace contextRef="#ctx0" brushRef="#br0" timeOffset="9506.472">4190 3847 1072 0,'0'0'24'0,"0"0"4"0,0 0 2 0,0 0 0 0,0 0-30 0,-3 5 0 0,3-5 0 0,0 0 0 15,0 0 123-15,0 0 18 0,0 0 4 0,0 0 1 16,0 0-36-16,0 0-7 0,0 0-2 0,3-8 0 15,3 0-21-15,-3 1-5 0,0-1-1 0,3 0 0 0,0-3-27 0,0 0-6 16,3 1-1-16,0-3 0 0,-1 2-16 16,1 1-4-16,0-1-1 0,0-2 0 0,3 2-19 0,0-2 10 15,0 5-10-15,0-3 8 0,0 6 0 0,0-3 0 16,-3 5 0-16,2 1 0 0,1-1-8 0,0 3 0 16,0 3 0-16,-3 2 0 0,3 3-10 0,-3 0-1 15,-3 0 0-15,0 3 0 0,0-1 11 0,0 3 0 16,0 1 0-16,3-1-8 0,-3 0 8 0,3 0 0 15,2 0 0-15,-5 6 0 0,3-8 0 0,3 2 0 16,0 0 0-16,0-2 0 0,0-1 0 0,0 1 0 16,0-3 0-16,3 2 0 0,0-4 0 0,2-1 0 0,-2 0 0 15,6 0 0-15,-3-5 0 0,3 0 0 0,0 0 10 0,2 0-10 16,1-2 12-16,3-3-3 0,-6-1-1 16,3 1 0-16,-3 0-8 0,2-1 12 0,1 1-12 0,-3 0 12 15,-3 0-12-15,-3 2 0 0,-3-2 9 0,3-1-9 31,-7 4-80-31,-2-4-20 0,-3 1-4 0</inkml:trace>
  <inkml:trace contextRef="#ctx0" brushRef="#br0" timeOffset="9891.673">6077 3442 1699 0,'-6'-8'37'0,"3"3"8"0,3 2 2 0,-3 1 1 0,0-4-39 0,-3 6-9 15,0-8 0-15,0 6 0 0,-3-1 92 0,0 3 16 16,-2 0 3-16,2-5 1 0,-6 5-41 0,3 0-8 16,-6 5-2-16,3-5 0 0,-3 5-12 0,-3 3-2 15,-2-2-1-15,-1 4 0 0,-3 4-34 0,-3 4-12 0,3-2 9 0,-2 5-9 16,-4 3 8-16,3 0-8 0,0 0 8 0,7 5-8 16,-1 0 0-16,3 2 0 0,0-1 0 0,9 1 0 15,0 4 8-15,6-4-8 0,3 4 8 0,3-3-8 16,3-6 0-16,3 1 0 0,6-1-14 0,3-2 5 15,6-3-8-15,0 0-2 0,3-2 0 0,5-6 0 32,4 0-82-32,6-2-17 0,2-3-3 0,4-6-1 0</inkml:trace>
  <inkml:trace contextRef="#ctx0" brushRef="#br0" timeOffset="10689.548">6518 3852 2185 0,'0'0'48'0,"0"0"9"0,-6-2 3 0,0-6 2 15,3 0-50-15,-3 0-12 0,3 3 0 0,-3-3 0 0,3 0 60 0,0 2 8 16,0-2 3-16,0 1 0 0,-3 1-49 0,0 4-10 16,0-4-1-16,0 4-1 0,-3-1 4 0,0 0 1 15,-3 1 0-15,0 2 0 0,-2 0-6 0,2 2-1 16,-3-2 0-16,0 6 0 0,-3-1-8 0,3 3 0 15,0 0 0-15,0 2 0 0,-3 4 0 0,1-1 0 16,2 3 0-16,0 0 0 0,0 0 0 0,6-3 0 16,0 3 0-16,0-1 0 0,3 4-12 0,3-3 12 15,3 0-10-15,0 0 10 0,3 0-9 0,3-3 9 0,3 0-8 16,3-2 8-16,0-1 0 0,3-5 0 0,3 1 0 0,0-4 0 16,-1-2-13-16,4 0 2 0,0-2 1 0,3-4 0 15,-3-2 10-15,-3 3 0 0,-1-5 0 0,1 2 0 16,-3-6 0-16,-3 1 0 0,0 0 0 0,-3-3 0 15,-3 0 0-15,0 3 0 0,-3-6 0 0,-3 4 0 16,0-1 24-16,-3 3 0 0,3-1 0 0,-3 1 0 16,-3 2 4-16,3 1 2 0,0 2 0 0,0 0 0 15,0 8-14-15,3 0-2 0,0 0-1 0,0 0 0 16,0 0-13-16,0 0 11 0,0 0-11 0,3 5 10 16,0 6-10-16,0-1-16 0,3 4 4 0,0-4 1 15,3 4 11-15,3-4-8 0,0 3 8 0,-1-2-8 16,4 2 8-16,3-2 0 0,3-3-9 0,0 0 9 15,3 0-14-15,-3-3 2 0,5-3 0 0,-2-2 0 16,3 0 1-16,0 0 1 0,-3-5 0 0,-4 0 0 16,1-3 10-16,-3 0 0 0,3-5 0 0,-3-3 0 15,-3 0 0-15,0-2 12 0,-4-4-4 0,1 1 0 0,0 0 6 16,0-11 2-16,-3 3 0 0,0-3 0 0,0 1 14 16,0-1 3-16,0 0 1 0,-3 0 0 15,3 1 1-15,-6 4 0 0,3-2 0 0,-3 3 0 0,0 4-9 0,0 1-2 16,-1 5 0-16,1 3 0 0,-6 0-12 0,3 5-4 15,3 0 0-15,-3 8 0 0,0 0-8 0,0 0 0 16,0 0 0-16,0 8 0 0,0 5 0 0,0 0 0 16,-3 3-10-16,1 6 10 0,2-1 0 0,-3 3 0 15,0-1-8-15,3 4 8 0,-3 2 0 0,3 0 0 16,-3 0 0-16,3 5-9 0,0-2 9 0,3 0 0 0,0-3 0 16,0 3 0-16,2-6 0 0,1 1 0 0,6-3 0 0,-6-3 0 15,0 0 0-15,6-5-10 0,3 5 10 0,0-8 0 16,0 0-11-16,0 1 11 0,-3-6-10 0,5 0 10 15,7-3-10-15,-3-3 10 0,-12 4-10 0,6-6 10 16,6 0-11-16,-6-3 11 0,0-2-12 0,-4 0 12 31,1-6-28-31,3 3 2 0,-3-3 0 0,0-2 0 0,-9-3-120 0,3-2-24 16,3-1-5-16,-6-2-1 0</inkml:trace>
  <inkml:trace contextRef="#ctx0" brushRef="#br0" timeOffset="10855.006">6788 3725 2299 0,'-14'3'65'0,"11"0"15"16,0-1-64-16,3 1-16 0,0-3 0 0,0 0 0 15,0 0 69-15,14 3 11 0,4-3 3 0,9 0 0 16,0 0 12-16,9 0 2 0,-1-6 1 0,10 1 0 16,9-6-60-16,-4 1-12 0,1-1-2 0,2 3-1 15,-2-2-65-15,3-1-13 0,-4 1-2 0</inkml:trace>
  <inkml:trace contextRef="#ctx0" brushRef="#br0" timeOffset="11808.826">8143 3162 1692 0,'0'0'37'0,"0"0"8"0,0 0 2 0,0 0 0 0,-3-8-38 0,3 3-9 16,-3-1 0-16,3 6 0 0,0 0 107 0,-9-2 19 16,0 2 4-16,9 0 1 0,0 0-56 0,0 0-11 15,-15 2-3-15,3 4 0 0,0 1-20 0,-3 4-4 16,0 0-1-16,-2 7 0 0,2-2-26 0,0 8-10 16,-3 0 0-16,-3 2 9 0,3 9-9 0,3-6 0 15,-2 5 0-15,-1 0 0 0,3 3 0 0,-3 1 0 0,0-1 0 0,9 2 0 16,-3 6 0-16,3-8 0 0,0 3 0 0,6 0 0 15,3-3-9-15,3 0 9 0,0-3 0 0,3-2 0 16,3-3 0-16,0-3 0 0,3 1 0 0,3-3 0 16,0-3 0-16,6-3 0 0,3-2 0 0,-1-3 0 15,7 1-13-15,0-4 4 0,3-4 1 0,5-4-730 16,-2-4-146-16</inkml:trace>
  <inkml:trace contextRef="#ctx0" brushRef="#br0" timeOffset="12159.088">8717 3569 1724 0,'0'0'38'0,"0"0"8"0,6-5 2 0,-6 5 0 0,3-3-39 0,-3 3-9 16,9-8 0-16,-3 3 0 0,3 0 93 0,0 2 17 15,-3-2 3-15,3 0 1 0,0-1-13 0,0 4-2 16,3-4-1-16,-4 1 0 0,4 2-48 0,0-2-10 16,0 5-1-16,6-8-1 0,0 3-6 0,-3 2-2 15,6-2 0-15,-4 2 0 0,4-2-22 0,-3 2-8 0,-3-2 0 0,3 0 9 16,0 5-9-16,0-3 0 15,-3 3 0-15,-1-3 8 16,1 3-109-16,-3 0-23 0,-3 0-4 0,-9 0-965 0</inkml:trace>
  <inkml:trace contextRef="#ctx0" brushRef="#br0" timeOffset="12392.479">8661 3524 1874 0,'0'0'53'0,"0"0"11"0,0 0-51 0,0 0-13 0,0 0 0 0,3 6 0 16,0-4 61-16,-3-2 10 0,6 5 1 0,3 3 1 16,-1-2-2-16,1 2-1 0,-3 2 0 0,3-2 0 15,-3 0-35-15,0 3-7 0,-3 2-2 0,0 0 0 16,-3 0 2-16,0 3 0 0,-6 0 0 0,-3 3 0 16,0-1-20-16,-3 3-8 0,-2-2 8 0,-4-1-8 15,-3 1 16-15,3 2-3 0,-3-2 0 0,0-1 0 16,0-2-13-16,4 3 0 0,-1-6 0 0,0 0 0 0,6-2-8 15,0-4-8-15,0-1-2 0,9 2 0 16,3-8-162-16,0 0-32 0,3 0-6 0,9-3-680 16</inkml:trace>
  <inkml:trace contextRef="#ctx0" brushRef="#br0" timeOffset="12693.884">9095 3532 2368 0,'0'0'52'0,"0"0"12"0,0 0 1 0,0 0 1 0,0 0-53 0,0 0-13 0,0 0 0 0,0 0 0 16,0 0 80-16,0 0 14 0,0 0 2 0,0 0 1 16,0 0-68-16,-3 8-13 0,3 0-4 0,-3 0 0 15,0 3-12-15,-3-1 0 0,0 1 0 0,3 5 0 16,0 0 0-16,0 2 0 0,-2 1 0 0,2 2 0 16,3 0 0-16,-3 0 0 0,3 0 0 0,0 0 0 15,3 1 0-15,0-1 0 0,0-5 0 0,-1 2 0 16,4-5 0-16,3 3 0 0,0-3 0 0,3-2 0 15,-3-3 0-15,6-3 14 0,0 1-4 0,3-4-1 16,-3 1 2-16,5-6 0 0,1 1 0 0,0-4 0 16,3-2-11-16,0-2 0 0,0-1 0 0,-1-2-11 15,1-3-133-15,0 0-26 0,-3-2-6 0,0-1 0 16</inkml:trace>
  <inkml:trace contextRef="#ctx0" brushRef="#br0" timeOffset="13040.724">8521 3315 1566 0,'0'0'34'0,"0"0"7"0,6-2 2 0,0-4 1 0,0-2-35 0,-6 8-9 0,0 0 0 0,9-5 0 16,-3 0 110-16,-6 5 20 0,0 0 4 0,8-3 1 15,-2 0-55-15,-6 3-12 0,0 0-1 0,12-2-1 16,-6 2-18-16,6 0-4 0,0 0-1 0,0 5 0 16,0-2-15-16,3 2-4 0,0-5 0 0,5 5 0 15,-2 3-24-15,0-8 0 0,3 6 0 0,0-4 0 16,0 4 0-16,3-6 0 0,-4 0 0 0,4 0 0 15,3 0 0-15,0-8-11 0,-3 5 11 0,-1 0-12 16,1-2-40-16,-3 0-9 0,-3-3-2 16,0 0-641-16,-3 0-128 0</inkml:trace>
  <inkml:trace contextRef="#ctx0" brushRef="#br0" timeOffset="13250.347">8872 3149 1738 0,'0'0'38'0,"0"0"8"0,0 0 2 0,0 0 1 0,0 0-39 0,6 0-10 16,0-3 0-16,3 0 0 0,-3 3 87 0,3-2 15 15,0 2 3-15,3 0 1 0,-4 0-31 0,1 5-7 16,0-5 0-16,0 3-1 0,3-1-33 0,-3 1-6 16,0-3-2-16,-9 0 0 0,15 5-18 0,-3 0-8 15,-3 3 0-15,-9-8 8 0,0 0-8 0,12 11 0 0,-6-3 0 16,-3 2 0-16,0 1-14 0,-3 0-5 15,-3-6-1-15,3 6 0 16,-3-1-128-16,-3 1-27 0,3-6-5 0</inkml:trace>
  <inkml:trace contextRef="#ctx0" brushRef="#br0" timeOffset="13577.338">9262 2979 1684 0,'0'0'37'0,"0"0"8"0,0-5 2 0,0 5 0 0,0 0-38 0,3-5-9 0,-3 5 0 0,6-3 0 16,3 3 39-16,0 0 5 0,-3 5 2 0,6 1 0 16,-1 2 18-16,4-1 3 0,0 7 1 0,3-1 0 15,0 0-25-15,0 6-5 0,3-1-1 0,2 1 0 16,-2 5 11-16,6 2 1 0,0-5 1 0,0 8 0 0,-1 0-13 15,-2 0-2-15,3 6-1 0,-3-1 0 0,0 1-14 16,-3 2-4-16,-4 0 0 0,-2-3 0 0,-3 3-5 0,-6 3-2 16,-3 2 0-16,-3 3 0 0,-6 0-1 0,-6 3-8 15,-3-3 12-15,-2 0-4 0,-4-6-18 0,-3 1-4 16,-3-3-1-16,-9 0 0 16,1 0-86-16,-4 0-18 0,-9 3-3 0,1-3-1 0</inkml:trace>
  <inkml:trace contextRef="#ctx0" brushRef="#br0" timeOffset="15666.794">11491 2868 1548 0,'-6'-5'34'0,"6"5"7"0,-6-5 2 0,1 5 0 0,-1-6-35 0,0 1-8 16,-6 2 0-16,3-7 0 0,0 7 61 0,-3-8 11 16,0 9 1-16,-3-6 1 0,6 3-2 0,-3-3-1 0,0 8 0 0,1-3 0 15,-1 0-9-15,-3 3-2 0,3-5 0 0,3 5 0 16,0 5-10-16,-3-5-2 0,3 0-1 0,-3 6 0 16,0-4-25-16,0 4-5 0,0-1-1 0,1 3 0 15,-1-3-16-15,0 6 0 0,0-1 0 0,0 4 0 16,3 1 0-16,-3 4 0 0,3 5 0 0,0-6 0 15,3 3 0-15,0 3 0 0,3 0 0 0,0 2-9 16,3 1 9-16,0-1 0 0,3 4-9 0,0 1 9 16,0 1 0-16,0 2 0 0,3 3-9 0,-3 0 9 15,0 1 0-15,-3-1 0 0,0 0 0 0,0 0 0 16,0 2 0-16,0 1 0 0,-3 2 0 0,0 6 0 16,-3-3 0-16,3 5 0 0,-6-2 0 0,3 2 0 15,1 0 0-15,-1-2 0 0,-3 2 0 0,3 3 0 16,-3 0 0-16,3 3 0 0,0-1 0 0,-3 1 0 15,3-1 0-15,0 4 0 0,-3-4 0 0,3 3 0 16,-6 1 0-16,3 4 11 0,0-2-11 0,0 0 10 0,-2 0-10 16,2 5 0-16,-3-3 0 0,3 3 0 0,3 1 0 0,-6-4 0 15,3-2 0-15,3 2 0 0,0-4 0 0,0-1 0 16,0 0 0-16,3 0 0 0,0-2-16 0,3-1 0 16,-3-2 1-16,0-5 0 0,3-3 3 0,-3 0 1 15,3-3 0-15,0 1 0 0,0-1 11 0,0-2 0 16,0-1 0-16,0-2-8 0,0 0 8 0,0-2 0 15,-3-4 0-15,0 1 0 0,0 0 0 0,0-3 0 16,-3 0-9-16,6 0 9 0,0-2-16 0,-3 2 0 16,3 0 1-16,-3-3 0 0,3-2 3 0,-3 3 0 15,3-6 0-15,0 3 0 0,-3-3 12 0,3 0 0 0,0-2 0 0,0-1 0 16,0 1 0-16,0-4 0 0,0-1 0 0,3-4 0 16,-3 3 0-16,3-5 0 0,-3 0 0 0,3-2 0 15,0-1 0-15,-3-5 0 0,0 8 0 16,6-3 0-16,-6-5 0 0,0 0 0 0,0 0 0 0,0 0 0 15,0 0 0-15,6 3 0 0,0-1 0 0,-6-2 0 16,0 0-14-16,6 0-6 0,0-5-2 0,0 3 0 16,0-4-86-1,3 1-18-15,0-6-3 0</inkml:trace>
  <inkml:trace contextRef="#ctx0" brushRef="#br0" timeOffset="16917.338">12798 2831 1250 0,'9'-8'35'0,"-6"3"9"0,3-3-36 0,0 3-8 0,-3-1 0 16,0-2 0-16,0 3 119 0,0 0 21 0,0-3 5 0,0 5 1 16,3-5 0-16,-3 6 0 0,-3 2 0 0,3 0 0 15,3-6-59-15,0 4-12 0,0-4-3 0,2 6 0 16,1-5-12-16,3 2-4 0,0-2 0 0,3 5 0 15,0 0-39-15,0 0-8 0,0 0-1 0,3 0-8 16,-4 5 8-16,1 3-8 0,-3 0 0 0,-3 3 0 16,-3-1 0-16,-3 9 0 0,-3 0 0 0,0 4 0 15,-6 1 0-15,-3 5 0 0,3 3 0 0,0 2 0 16,-6 1 0-16,6 2-14 0,1-3 2 0,-1 3 1 16,0 3 11-16,3 2 0 0,0 6 0 0,3 2 0 15,0 0 0-15,3 1-8 0,3 2 8 0,-3 0 0 16,0 5 0-16,0 0 0 0,-3 5 0 0,3-2 0 15,-3 3 0-15,0-1 0 0,0 3 0 0,0 3 0 16,-3 3 0-16,0-3 0 0,0 2 0 0,-3-2 0 16,-3 0 0-16,3 2 0 0,3 0 0 0,-3 1 0 15,-3-1 0-15,6-5 8 0,0-2-8 0,-3-1 0 0,3 1 0 16,-3-1-16-16,0 4 2 0,0-7 1 16,0 1-20-16,-3-5-4 0,0 2-1 0,0 0 0 15,0 0 20-15,1 1 4 0,-1-4 1 0,-3-2 0 0,3-5 1 0,0 2 1 16,0-2 0-16,0-3 0 0,-3-3 11 0,6 0 0 15,0 1 0-15,-3-1 0 0,3 3 0 0,3-5 0 16,-3-1 0-16,3-2 0 0,0 0 0 0,0 0 0 16,0 1 0-16,0-4 0 0,3 0 0 0,-3 3 16 15,1-2-4-15,-1-4-1 0,3 4-11 0,-3-3-17 16,0-3 4-16,0 0 1 0,0-3 20 0,3 1 4 16,-3-3 0-16,0-3 1 0,0 0-13 0,3 0-13 15,-3-2 2-15,3-1 1 0,-3-2 10 0,3 0 0 0,3 0 0 0,-3-3 0 16,3 0-14-16,-3 0-1 0,3 1 0 0,3-1 0 15,-3-3-7-15,0 1-2 0,0 0 0 0,0-1 0 16,0-2 12-16,-1 3 3 0,-2-3 0 0,0 2 0 16,-2-2 9-16,2 0 11 0,0 0-3 0,0 0 0 15,0-3 7-15,0 1 1 0,-3-1 0 0,0 0 0 16,0-2-6-16,3-3-1 0,0 0 0 0,-3 8 0 16,-3-6 3-16,3 4 1 0,-3-4 0 0,6-2 0 15,0 0-1-15,-9 6-1 0,-3 2 0 0,0-3 0 16,0 0-11-16,0 0 0 0,0 3 9 0,0-2-9 15,0-1 0-15,-2 0 9 0,2 1-9 0,-3-1 0 16,0 0-20-16,0-2-12 0,3 2-1 0,-3-2-689 16,-3-1-138-16</inkml:trace>
  <inkml:trace contextRef="#ctx0" brushRef="#br0" timeOffset="22820.86">11578 3141 1190 0,'0'0'33'0,"0"0"9"0,0 0-34 0,0 0-8 0,0 0 0 0,0 0 0 16,9 0 108-16,-3 0 20 0,3 0 4 0,-1 0 1 0,4 2-5 0,0 1-2 15,0-6 0-15,6 1 0 0,0 2-43 0,0-3-9 16,3 3-2-16,2-5 0 0,1-1-24 0,3 4-6 15,0-6-1-15,0 5 0 16,-4-5-23-16,4 3-5 0,-6 2-1 0,3-2 0 0,-6 2-12 0,0 1 0 16,-1 2 0-16,-5-3 0 0,0 3 0 0,-3 0 0 15,-3 0-9-15,-6 0 9 16,0 0-47-16,0 0-3 0,0 0-1 0,0 0 0 16,-6 5-108-16,-6 3-21 0,0-2-5 0</inkml:trace>
  <inkml:trace contextRef="#ctx0" brushRef="#br0" timeOffset="23055.642">11619 3199 1551 0,'0'0'34'0,"0"0"7"0,-6-3 2 0,6 3 1 0,0 0-36 0,0 0-8 0,0 0 0 0,0 0 0 16,0 0 117-16,0 0 22 0,0 0 4 0,0 0 1 16,0 0-53-16,0 0-11 0,0 0-1 0,0 0-1 15,0 0-50-15,0 0-9 0,0 0-3 0,0 0 0 16,0 8-16-16,0 5 8 0,-3-2-8 0,0 2 0 15,0 3 8-15,1 0-8 0,-4-3 0 0,0 3 0 16,-3 3 0-16,3-6-17 0,0 3 1 0,-6-3 1 16,3 0-7-16,3 0-2 0,-3-2 0 0,3-1 0 15,0 1-28-15,0-3-7 0,0 0-1 0,0-3-581 16,0 1-117-16</inkml:trace>
  <inkml:trace contextRef="#ctx0" brushRef="#br0" timeOffset="23354.781">11977 3085 1839 0,'0'0'40'0,"0"0"9"0,0 0 2 0,0 0 1 0,0 0-42 0,0 0-10 15,0 0 0-15,-3 5 0 0,-3-2 64 0,0 2 12 0,0 1 1 0,0 2 1 16,-3-3-33-16,0 3-6 0,3 0-2 0,-3 0 0 15,3 5-5-15,0 0-2 0,0 0 0 0,3 3 0 16,3-3 4-16,0 6 1 0,0-1 0 0,3 1 0 16,3-1-35-16,0-2 0 0,0 0 0 0,0 3-9 15,6-3 9-15,0-3 8 0,0 0-8 0,0 0 11 16,2 3-11-16,1-11 12 0,6 3-12 0,-3-2 12 16,3-4-12-16,0 1 0 0,0-6 0 0,2 1-749 15,-2-4-143-15</inkml:trace>
  <inkml:trace contextRef="#ctx0" brushRef="#br0" timeOffset="23556.562">12230 3286 1764 0,'6'-5'39'0,"-6"5"8"0,0 0 1 0,0 0 1 0,0 0-39 0,0 0-10 16,0 0 0-16,0 0 0 15,5 13 103-15,4-8 18 0,-3 6 4 0,0 0 1 0,-3 2-53 0,-3-13-10 16,6 10-3-16,-6 4 0 0,3-1-21 0,3 0-5 16,-6 0-1-16,3 0 0 0,-3 3-20 0,3-2-4 15,-3-4-1-15,3 3 0 0,0-2-8 0,-3-3-17 16,3 3 4-16,-3-11-745 16,3 10-149-16</inkml:trace>
  <inkml:trace contextRef="#ctx0" brushRef="#br0" timeOffset="23894.06">12000 3937 2088 0,'0'0'46'0,"0"0"10"0,0 0 1 0,0 0 1 0,-3 3-46 0,3-3-12 16,0 0 0-16,0 8 0 0,-3 0 54 0,3 2 9 15,-3 1 1-15,3-3 1 0,-3 2-47 0,3 1-10 16,-3 2-8-16,3 0 12 16,0 0-128-16,0 3-24 0,-2 0-6 0</inkml:trace>
  <inkml:trace contextRef="#ctx0" brushRef="#br0" timeOffset="24044.392">11914 4532 1551 0,'0'0'34'0,"-3"8"7"0,0 0 2 0,3 3 1 0,-3 5-36 0,3 0-8 0,0-3 0 0,0 0 0 15,0 3 0-15,3 0-9 0,3 2 9 0</inkml:trace>
  <inkml:trace contextRef="#ctx0" brushRef="#br0" timeOffset="24261.249">11837 5252 914 0,'-3'21'20'0,"0"-10"4"0,3-1 0 0,0 6 3 15,3 0-27-15,-3 0 0 0,3 2 0 0,3 1 0 16,3 0 67-16,-3-1 8 0,2 3 1 0,1 0 1 16,-3 1-55-16,3-4-11 0,-3 1-3 0,0-1 0 0,0-5-8 0,-3 3 0 15,-3 3-12-15,0-3 12 0,-3-1 83 0,0-1 24 16,-6-1 5-16,3 0 0 0,0 6 24 0,-6-3 5 15,3-1 1-15,4 1 0 0,-1-2-85 0,0 1-17 16,3 1-3-16,3-2-685 16,0-4-138-16</inkml:trace>
  <inkml:trace contextRef="#ctx0" brushRef="#br0" timeOffset="24922.315">11462 6204 1970 0,'0'0'56'0,"0"0"12"0,0 0-54 0,0 0-14 0,0 0 0 0,0 0 0 16,0 0 56-16,0 0 8 0,9-2 1 0,-1-1 1 15,4-2-19-15,0 2-4 0,3 1-1 0,0-1 0 16,3 0-25-16,0 3-5 0,3-2 0 0,-4-4-1 16,4 4-3-16,0-1-8 0,0-2 12 0,-3 2-4 15,0 1-8-15,0-4-14 0,-7 1 3 0,4 2-1025 16</inkml:trace>
  <inkml:trace contextRef="#ctx0" brushRef="#br0" timeOffset="25133.328">11471 6175 2041 0,'0'0'44'0,"0"0"10"0,0 0 2 0,3 8 2 0,-3 3-46 0,3-3-12 16,-3 5 0-16,2-2 0 0,-2 2 52 0,3 3 9 16,-6 2 2-16,3 1 0 0,0 2-35 0,-2 0-6 15,-4 0-2-15,3 0 0 0,-6 1-5 0,0-1-2 16,0 3 0-16,-3-6 0 0,3 1-1 0,0-1 0 15,-3-5 0-15,3 1 0 0,-3-4-12 0,3-2 0 16,3 0 0-16,0-5-724 0,6-3-137 0</inkml:trace>
  <inkml:trace contextRef="#ctx0" brushRef="#br0" timeOffset="25367.421">11813 6101 1694 0,'0'0'48'0,"0"0"11"0,0 0-47 0,-3 8-12 0,0 0 0 0,0 0 0 16,0 3 96-16,-3 2 16 0,-3 0 4 0,0 0 1 15,-3 6-21-15,3 2-4 0,3-2 0 0,0 4-1 16,3-1-32-16,0-1-7 0,0 3 0 0,3-1-1 16,6 1-9-16,0 0-2 0,-3-3 0 0,3-2 0 15,3-1-40-15,0 1 0 0,3-3-8 0,-3-3 8 16,3 0 0-16,0-2 0 0,0-3 14 0,0-3-4 15,0-2-98-15,2-3-20 0,1-3-4 0</inkml:trace>
  <inkml:trace contextRef="#ctx0" brushRef="#br0" timeOffset="25612.574">12000 6400 1754 0,'0'0'49'0,"0"0"12"0,0 0-49 0,0 0-12 16,0 0 0-16,0 0 0 0,0 0 97 0,0 0 17 0,3 8 3 0,0 3 1 15,0-1-30-15,0 4-7 0,3 1-1 0,-6 1 0 16,3 0-34-16,-3 3-7 0,6-1-2 0,-3 1 0 16,-3-1-12-16,3 1-2 0,0 2-1 0,0-2 0 15,3-1-11-15,-3 1-3 0,-3-1 0 0,3-2 0 16,0 0-18-16,0-3-4 0,-3-5-1 0,3 3-760 15,0-6-152-15</inkml:trace>
  <inkml:trace contextRef="#ctx0" brushRef="#br0" timeOffset="25921.828">12253 6437 2055 0,'0'0'45'0,"0"0"10"0,9 0 1 0,-9 0 2 15,0 0-46-15,0 0-12 0,6 3 0 0,-6-3 0 16,3 8 97-16,0 0 18 0,-3 2 3 0,-3 1 1 16,3 0-72-16,-6 2-15 0,-3 0-2 0,0 0-1 0,1 1 6 15,-7 4 1-15,3-2 0 0,0 2 0 0,-3-4-36 16,0 2 0-16,-6-1 0 0,3 1 0 0,0 0 0 0,1-3 0 16,2-5 0-16,0 3 0 0,0-3 0 0,6-3 0 15,3 0 0-15,0 1 0 0,6-6 0 0,0 0 0 16,0 0 0-16,9 2 0 0,3 1 0 0,6-3 0 15,3 0 0-15,0 3 0 0,2-1 0 0,1 1 0 16,3 0 0-16,0-1 0 0,2-2 0 0,1 3 0 16,0-3 0-16,-3 3 0 0,-3 2 0 0,-1 0 0 0,-2-2 0 0,0 2-1201 15</inkml:trace>
  <inkml:trace contextRef="#ctx0" brushRef="#br0" timeOffset="26617.41">16403 3649 1893 0,'0'0'41'0,"0"0"9"0,0 0 2 0,0 0 2 0,0 0-43 0,3-3-11 0,6 0 0 0,-3 3 0 0,5-2 81 0,-2 2 15 16,6 2 2-16,0-2 1 0,3 0-27 0,3 0-4 16,3 0-2-16,-1-2 0 0,7-1-32 0,6-2-6 15,-3-1-2-15,2 1 0 0,7-3-2 0,-9 3-1 16,-9 0 0-16,-1 2 0 0,1-2-23 0,0 2 0 15,-6-5-12-15,-3 3-775 16,-6-3-154-16</inkml:trace>
  <inkml:trace contextRef="#ctx0" brushRef="#br0" timeOffset="26844.731">16435 3678 2055 0,'0'0'45'0,"0"0"10"0,-5 2 1 0,5-2 2 0,-3 6-46 0,0 2-12 0,0-3 0 0,0 8 0 16,3-8 26-16,0 9 3 0,0 2 1 0,0 2 0 16,0 1-14-16,-3 2-4 0,0 0 0 0,0 5 0 15,-3-2-12-15,0 0 11 0,-3 0-11 0,0 2 10 16,-3-5-10-16,3 3 8 0,-3-3-8 0,0 1 8 16,0-4 1-16,3-5 0 0,0 1 0 0,1-4 0 15,-1 1-9-15,0-1-12 0,3-4 2 0,0 2-658 16,3-8-131-16</inkml:trace>
  <inkml:trace contextRef="#ctx0" brushRef="#br0" timeOffset="27088.354">16742 3527 2300 0,'12'0'51'0,"-12"0"10"0,0 0 3 0,0 0 0 0,0 0-52 0,0 8-12 16,-3-3 0-16,0 6 0 0,-3-3 59 0,3 5 9 15,0 0 1-15,0 6 1 0,-3 2-45 0,0-3-9 16,3 3-1-16,0 3-1 0,0 0 3 0,3 3 1 16,0-1 0-16,0-2 0 0,6 0-18 0,-3-3 0 15,0 3 8-15,6-3-8 0,3-3 12 0,0 3 0 16,-6-5-1-16,3 0 0 0,3 0-20 0,3-5-4 0,-3 2-1 16,-1-5 0-1,1 0-100-15,6-6-20 0,0 4-4 0</inkml:trace>
  <inkml:trace contextRef="#ctx0" brushRef="#br0" timeOffset="27408.043">17230 4030 1728 0,'0'0'49'0,"-6"5"11"16,-9-5-48-16,6 5-12 0,6-2 0 0,-2 2 0 16,-7 0 132-16,3 1 25 0,0-4 5 0,0 4 1 15,0-4-69-15,0 4-14 0,-3-1-2 0,3-2-1 16,0 2-37-16,0 0-8 0,-3 3-2 0,3 3 0 0,0-1-1 0,4 1 0 16,-1-1 0-16,0 1 0 0,3-3-20 0,0 2-9 15,0 4 8-15,3-4-8 0,-3-2 0 0,3 5 0 16,9-2 0-16,-3 0 0 0,0-1 0 0,2-2 0 15,7 3 0-15,-3-3-11 0,3-3 11 0,0-2 0 16,3-1 0-16,6-2 0 16,5 3-43-16,1-6-3 0,-6 1-1 0,3-4-735 15,6 1-147-15</inkml:trace>
  <inkml:trace contextRef="#ctx0" brushRef="#br0" timeOffset="27778.684">17721 3363 2243 0,'-9'-11'64'0,"6"9"13"0,-3-4-61 0,-2 1-16 0,-1 0 0 0,3 5 0 16,6 0 57-16,-3-6 9 0,-9 4 2 0,12 2 0 15,0 0-8-15,0 0-2 0,-3 8 0 0,0 2 0 16,3 1-46-16,3 2-12 0,6 3 0 0,-6 5 0 15,-3-5 8-15,9 3 0 0,8 2 0 0,-2-3 0 16,0 6 0-16,3-8-8 0,3 2 12 0,0 1-4 16,3-3 1-16,-4 0 0 0,4 0 0 0,0-3 0 15,0-3-9-15,0 1 0 0,0 2 0 0,-1-2 0 16,-2-6 0-16,0 3 10 0,0 0-10 0,-6 0 10 16,-3 0-10-16,-3-3 0 0,-4 3 0 0,-2-5 0 15,-3 5 13-15,-3-3-2 0,-5 3-1 0,-1 0 0 0,-3 0-10 0,-3 0 0 16,-3 0 0-16,3 2 0 0,-6 3 8 15,3-2 0-15,-2 2 0 0,-4-2 0 0,0 2-8 0,-3-2 0 16,-3 2 0-16,4 0 0 16,-1 0-40-16,3 1-9 0,-3-4-3 0,3 3-743 15,4 1-149-15</inkml:trace>
  <inkml:trace contextRef="#ctx0" brushRef="#br0" timeOffset="28001.255">18358 3990 2352 0,'0'0'67'0,"-6"-3"13"0,0 1-64 0,0 2-16 0,-2-3 0 0,-4 3 0 16,3 3 60-16,-6-3 9 0,0 2 2 0,0 1 0 16,-3 5-42-16,0-3-8 0,-3 3-1 0,1 3-1 15,-1-1-19-15,-3 3 0 0,0 1 0 0,0 2 0 16,1-1 0-16,-4 4 0 0,0 0 0 0,-3-1-12 15,3 1-4-15,7-4 0 0,-1-4 0 0,3 5-736 16,3 0-148-16</inkml:trace>
  <inkml:trace contextRef="#ctx0" brushRef="#br0" timeOffset="28374.678">18793 3667 2307 0,'-21'-5'51'0,"12"2"10"0,-6 3 3 0,3 0 0 0,-3 0-51 0,1-2-13 16,-4 2 0-16,3 2 0 0,3 1 46 0,-3-1 6 16,3 4 2-16,0 2 0 0,3 0-42 0,-3 2-12 15,3 6 0-15,1-3 0 0,-1 3 0 0,3 3 0 0,0-1 0 0,0 3 0 16,3 3 0-16,0 0 0 0,-3-3-9 0,6 0 9 15,0 1 0-15,6-1 0 0,-3 0-9 0,3-3 9 16,6 1 0-16,-3-6 0 0,5-2 0 0,7-1 0 16,0 1 0-16,0-3 11 0,3-3-11 0,0 0 10 15,-4-2 2-15,16-3 0 0,-6-3 0 0,-3-2 0 16,-1 0 18-16,1-3 4 0,-3 0 1 0,-3-5 0 16,0-3-12-16,0-3-3 0,-7-2 0 0,4-3 0 15,-3-2-2-15,-6-3-1 0,-12-6 0 0,0 4 0 16,-6-1-9-16,-3 5-8 0,-8-2 12 0,-10 6-12 15,-6 4-24-15,-12 3-12 0,-11 6-3 0,-10 4-776 16,-5 6-155-16</inkml:trace>
  <inkml:trace contextRef="#ctx0" brushRef="#br0" timeOffset="29758.054">16373 4982 1687 0,'0'0'48'0,"3"-8"10"0,3 0-46 0,0 3-12 0,-6 5 0 0,6-5 0 16,-3-1 88-16,-3 6 15 0,0 0 3 0,0 0 1 15,0 0-22-15,0 0-4 0,-6-2-1 0,0 4 0 16,-3 4-48-16,-3-1-9 0,-6 0-3 0,3 3 0 16,-6 5-12-16,-2 1-8 0,-7-4 8 0,3 3-8 15,-3 3 0-15,-2 0 9 0,-4 3-9 0,3-1 0 16,-3-2 17-16,-2 0-3 0,-4-3-1 0,6 3 0 16,1-3 19-16,2-2 3 0,6 2 1 0,0-5 0 15,6 3-6-15,4-3-1 0,2 0 0 0,6-3 0 16,0 0-16-16,9-5-3 0,0 0-1 0,9 8 0 15,6 0-9-15,2 0 0 0,4 0 0 0,6-3 0 16,6 0-22 0,0 1-6-16,2-1-2 0,1 3 0 0,3 0 6 0,-4 0 2 0,-2 2 0 0,0 1 0 15,0 2-4-15,-4 0-1 0,1 1 0 0,-9 2 0 16,-3-6 7-16,-6 6 2 0,-6 3 0 0,-6 2 0 16,-6-3 10-16,-6 6 8 0,-6 3-12 0,-3 2 12 15,-3-3-11-15,-5 3 11 0,-1 3-10 0,-6-3 10 16,0 0-19-16,-2 3 3 0,-4-3 0 0,0 3 0 0,1-1 2 15,2-1 1-15,0-4 0 0,4-2 0 0,2 0 21 0,3-1 4 16,6-4 0-16,3 0 1 0,1-6 21 0,5 0 4 16,3-2 1-16,6-1 0 0,0-2-15 15,6-8-4-15,6 5 0 0,0-2 0 0,6 2-10 0,3-5-2 16,5 0-8-16,4-2 12 0,0-1-3 0,3 0-1 16,6-2 0-16,-1 0 0 0,7-3-8 0,0 3 12 15,2-3-12-15,1 0 12 0,-3 0 2 0,2-3 1 16,1 1 0-16,0-1 0 0,2 3-3 0,-2 0-1 15,3 0 0-15,-4-2 0 16,4-1-95-16,-3 0-20 0,-7 1-3 0,4-3-1 0</inkml:trace>
  <inkml:trace contextRef="#ctx0" brushRef="#br0" timeOffset="29996.813">16706 5305 1933 0,'-32'-8'42'0,"26"5"9"0,6 3 1 0,-3-2 4 15,0-1-45-15,3 3-11 0,0 0 0 0,6-8 0 16,6 5 49-16,-4-2 8 0,1 0 2 0,6 2 0 16,9-2-13-16,0 0-2 0,-3-1-1 0,-3 1 0 15,5-3-18-15,1 3-3 0,3 0-1 0,3-1 0 16,0 1-9-16,-1 0-1 0,-5-1-1 0,3 1 0 15,0 0-10-15,-3 2-9 0,-4 0 9 0,-5 1-716 16,3-1-136-16</inkml:trace>
  <inkml:trace contextRef="#ctx0" brushRef="#br0" timeOffset="30206.901">16688 5310 1951 0,'-11'-2'43'0,"11"2"9"0,0 0 1 0,0 0 2 0,0 0-44 0,0 0-11 15,0 0 0-15,0 5 0 0,-3 0 46 0,6 3 7 0,3 0 2 0,2 3 0 16,-2-1-21-16,3 3-4 0,-3 1-1 0,3-1 0 16,-3-3-17-16,-3 6-4 0,0 3-8 0,-6-1 12 15,-9 1-12-15,0-1 0 0,3 4 0 0,0-1-10 32,-2-3-26-32,-4 1-4 0,0-1-2 0,0-2 0 15,3 0-34-15,0-3-8 0,0-2 0 0,3-3-771 0</inkml:trace>
  <inkml:trace contextRef="#ctx0" brushRef="#br0" timeOffset="30457.265">17090 5241 2178 0,'0'0'48'0,"0"0"9"0,0 0 3 0,0 0 1 15,-6 3-49-15,0 0-12 0,6-3 0 0,-6 8 0 16,-5 0 72-16,-1 2 11 0,6 1 2 0,-6 2 1 15,3 0-59-15,-3 6-12 0,-3-3-3 0,6 5 0 16,6-3-12-16,-3 3 0 0,-6 6 0 0,9-1 0 0,-3 1 0 0,6-1 0 16,3-2 0-16,0-3 0 0,3 0-11 0,6 1-1 15,0-7-1-15,3 1 0 16,-6-5-108-16,9-3-22 0,12-3-4 0,-4-5-1 0</inkml:trace>
  <inkml:trace contextRef="#ctx0" brushRef="#br0" timeOffset="30693.876">17489 5535 1969 0,'-15'-3'43'0,"15"3"9"0,0 0 1 0,0 0 3 0,0 0-44 0,-6-2-12 0,-3 2 0 0,0-3 0 16,6 1 85-16,-5 2 15 0,-4-3 4 0,0 6 0 16,3 2-42-16,0 0-8 0,-6 0-2 0,-3 3 0 15,0 0-28-15,3 5-5 0,1 1-2 0,-4 2 0 16,-6-3 15-16,6 3 2 0,15 2 1 0,-3-2 0 15,-6 0-35-15,6 2 0 0,6-2 0 0,3 0 0 16,3-3 0-16,0 1-12 0,-3-1 0 0,9 0 0 16,6-2 12-16,-3-3 16 0,0 0-3 0,2-6-1 15,4 4 0-15,0-6 0 0,0 0 0 0,-3 0 0 16,3-6-12-16,-1 1-16 0,1-3 3 0,0 3-799 16,0-6-159-16</inkml:trace>
  <inkml:trace contextRef="#ctx0" brushRef="#br0" timeOffset="31117.305">17891 5284 2138 0,'0'0'47'0,"0"0"9"0,0 0 3 0,0 0 1 0,-3-3-48 0,3 3-12 0,0 0 0 0,0 0 0 16,0 0 65-16,6-5 11 0,3 2 1 0,0 1 1 16,-3-1-38-16,9 3-7 0,-3-3-1 0,2 3-1 15,4 0-21-15,3 0-10 0,0 0 10 0,0-2-10 16,0 2 0-16,2 5 0 0,-2-5 0 0,-3 5-10 15,0-2-153-15,-6 2-30 0,-3 3-7 0</inkml:trace>
  <inkml:trace contextRef="#ctx0" brushRef="#br0" timeOffset="31266.154">17918 5625 1792 0,'0'0'40'0,"0"0"8"0,0 0 1 0,0 0 1 0,0 0-40 0,6 5-10 16,0 1 0-16,3-1 0 0,6-2 93 0,-1-1 17 15,4-4 3-15,6-1 1 0,0-5-63 0,9 3-13 16,2-3-2-16,4-3-1 16,6 3-102-16,-1 0-20 0,1-2-4 0</inkml:trace>
  <inkml:trace contextRef="#ctx0" brushRef="#br0" timeOffset="31726.435">18602 5445 2185 0,'0'0'48'0,"0"0"9"0,6-5 3 0,3 2 2 0,0-5-50 0,3 0-12 0,3 0 0 0,-3 0 0 16,6-2 54-16,-3-3 8 0,3-1 2 0,-1 1 0 16,-2 3-46-16,0-4-9 0,-3-2-1 0,3 1-8 15,-3-4 12-15,0 1-4 0,0-6 0 0,0-5-8 16,-1 0 12-16,-2 5-4 0,-3-3 0 0,3 1-8 15,-3-1 20-15,3 4-4 0,-3-4 0 0,-3 9 0 16,3-1 3-16,0 1 0 0,-3 7 0 0,0 0 0 16,-3 1-5-16,0 4-1 0,3 1 0 0,-3 5 0 0,0 0-13 15,0 0 8-15,-3 11-8 0,0-1 0 0,3 1 0 0,-3 5 0 16,0 0 0-16,0 0 0 0,0 7 0 0,-3 1 0 16,0 3 0-16,0-1 0 0,0 1 0 0,0-1 0 15,3 3 0-15,-3-2 0 0,0-4 0 0,0 4 0 16,3-1 0-16,-2 1 0 0,2-3 0 0,0-3 0 15,0 5 0-15,0 1 0 0,0-1 12 0,3 1-4 16,-3-6-8-16,0 5 12 0,0-2-12 0,0 2 0 16,3-4 0-16,0-1 0 0,-3 0 12 0,0-2-3 15,0 2-1-15,0 0 0 0,0-5-8 0,3 0 0 0,-3-1 0 0,0-1 0 16,3-1-16-16,0-2 2 0,-3-4 0 0,3-7 0 31,0 0-42-31,0 0-9 0,0 0-2 0,0 0 0 16,0 0-95-16,0 0-19 0,0 3-4 0,-6-3-424 0,0 0-85 0</inkml:trace>
  <inkml:trace contextRef="#ctx0" brushRef="#br0" timeOffset="31859.368">18510 5763 1893 0,'0'0'41'0,"0"0"9"0,0 0 2 0,-6 2 2 0,3 1-43 0,3-3-11 0,0 0 0 0,0 0 0 16,0 0 97-16,12 0 18 0,6 0 3 0,6 0 1 16,3-3-23-16,2 1-5 0,1-1-1 0,6-2 0 15,3 2-48-15,-4-5-10 0,1 3-1 0,-3-3-1 16,2 0-30-16,-2 0 0 0,0 0 0 0,3 3-813 15,-7-1-164-15</inkml:trace>
  <inkml:trace contextRef="#ctx0" brushRef="#br0" timeOffset="32494.545">15751 6302 1157 0,'0'0'32'0,"-6"-2"8"0,0 2-32 0,0 0-8 16,0 0 0-16,0 0 0 0,-3 0 99 0,0 0 17 15,0 0 4-15,0 2 1 0,0 1-13 0,-2 0-2 16,2-1-1-16,0 1 0 0,-3 2-29 0,0 3-7 16,0 3-1-16,3-1 0 0,-3 1-16 0,0 0-4 0,0-1-1 15,3 6 0-15,3-3-18 0,-3 3-3 16,4 0-1-16,-1 0 0 0,3 0-15 0,3 0-10 0,3-1 12 0,0-1-12 16,3-1 0-16,2 0 0 0,1-2 0 0,3-1 0 15,0-2 9-15,3 0-9 0,3 0 0 0,0-3 9 16,3-2-9-16,2-3-16 0,-2-3 4 0,6 1-712 15,3-4-142-15</inkml:trace>
  <inkml:trace contextRef="#ctx0" brushRef="#br0" timeOffset="32910.228">15903 6318 1754 0,'0'0'49'0,"0"0"12"0,0 0-49 0,-3-5-12 0,3 5 0 0,0 0 0 15,0 0 104-15,0 0 19 0,0-5 3 0,6-3 1 16,-3 0-17-16,6 3-3 0,-1-1-1 0,4 1 0 15,0 2-58-15,3-2-11 0,-3-3-2 0,0 5-1 16,0-2-25-16,0 2-9 0,0 1 0 0,3 2 9 31,-6-3-105-31,2 3-20 0,-2 0-5 0,0 0-941 0</inkml:trace>
  <inkml:trace contextRef="#ctx0" brushRef="#br0" timeOffset="33076.989">15926 6437 1578 0,'0'0'44'0,"0"0"12"16,0 0-45-16,0 0-11 0,6 3 0 0,3 0 0 16,0-1 73-16,3-2 13 0,0-2 2 0,3-1 1 15,0 3-26-15,0-3-6 0,0-5-1 0,2 3 0 16,4-3-126-16,0 0-26 0,0-2-4 0</inkml:trace>
  <inkml:trace contextRef="#ctx0" brushRef="#br0" timeOffset="33213.714">16302 6083 1674 0,'0'0'36'0,"0"0"8"0,-9 0 2 0,3 0 2 0,0 2-39 0,-3 1-9 15,3 2 0-15,0 3 0 0,0 0 58 0,3 5 10 16,0-2 1-16,0 5 1 0,0 0-44 0,0 2-9 16,0 1-1-16,3-1-1 15,0 4-81-15,3-4-16 0,0 3-3 0,0-2-1 0</inkml:trace>
  <inkml:trace contextRef="#ctx0" brushRef="#br0" timeOffset="33705.774">15950 4725 2026 0,'0'0'44'0,"0"0"10"0,0 0 2 0,0 0 1 0,3-5-45 0,0-3-12 0,-3 3 0 0,3-3 0 16,-3 8 37-16,3-5 6 0,0-3 1 0,-3 8 0 15,0 0-33-15,0 0-11 0,0 0 0 0,0 0 9 16,0 0-9-16,0 0 0 0,0 0 0 0,0 0 0 16,0 0 0-16,0 8 0 0,-3 0 0 0,0 0 0 15,3 2 10-15,-3 1 6 0,0-1 2 0,0 1 0 16,3 0-18-16,3-1 0 0,0 1 0 0,-3-3 0 31,3 2-47-31,0-5-13 0,3 1-2 0,-6-6-877 0</inkml:trace>
  <inkml:trace contextRef="#ctx0" brushRef="#br0" timeOffset="34011.509">16147 4657 1893 0,'0'0'41'0,"0"0"9"0,0 0 2 0,0 0 2 0,0 0-43 0,0 0-11 0,0 0 0 0,0 0 0 0,0 0 32 0,0 0 4 15,0 0 0-15,0 0 1 0,0 0-26 0,0 0-11 16,-3 5 8-16,-3 0-8 0,0 3 0 0,3 0 0 16,-6-3 0-16,3 3 0 0,-3 3 14 0,6-3-2 15,-6-3-1-15,3 3 0 0,0-3 1 0,3 3 1 16,-3-2 0-16,0 2 0 0,0-3-5 0,3 0-8 16,0 3 11-16,0-3-11 0,3 3 8 0,0 0-8 15,0-2 0-15,0-6 0 0,0 0 0 0,0 7 0 0,0-7 0 16,0 0 0-1,0 0-43-15,0 0-9 0,9 6-1 0,-3-4-848 0</inkml:trace>
  <inkml:trace contextRef="#ctx0" brushRef="#br0" timeOffset="34413.681">15968 4601 1378 0,'0'0'30'0,"0"0"6"0,0 0 2 0,3-3 2 0,-3 3-32 0,0 0-8 16,0 0 0-16,9 6 0 0,-6-6 52 0,-3 0 10 15,0 0 2-15,6 10 0 0,-3-2-10 0,0 0-2 16,-3 5 0-16,0 1 0 0,-3-1-6 0,0 0-2 16,0 3 0-16,-3 0 0 0,3 0-1 0,-3 2-1 15,3-2 0-15,0 3 0 0,-3-1-13 0,3-2-2 16,3 0-1-16,-3 0 0 0,3-3-9 0,0 3-1 15,-3-3-1-15,6 0 0 0,0-2-15 0,0-3 0 0,0 0 0 16,3-3 0 0,3-2-115-16,-3-1-25 0,3-4-6 0,0-1-1 0</inkml:trace>
  <inkml:trace contextRef="#ctx0" brushRef="#br0" timeOffset="34711.568">16135 4646 1519 0,'0'0'43'0,"0"0"9"0,0 0-41 0,0 0-11 0,0 0 0 0,0 0 0 16,0 0 85-16,0 0 15 0,0 0 4 0,0 0 0 15,0 0-32-15,0 11-7 0,-3-6-1 0,-3 6 0 16,0-1-41-16,-3 1-9 0,0 2-2 0,0-2 0 16,-3-1-12-16,0 3 0 0,-3-2 0 0,4 0 0 15,-1-1 0-15,0 1 9 0,0-1-9 0,0-2 8 16,0 0-8-16,3-3 8 0,3 1-8 0,0-1 8 0,0 0-8 0,6-5 0 15,0 0 0-15,3 8 8 0,3-2-8 0,3 1 0 16,0-1 0-16,6-1 8 0,0 0 3 0,3 1 0 16,-3-1 0-16,5 0 0 0,-2 1 14 0,3 1 3 15,0-1 1-15,0 2 0 0,-3-3-4 0,2 3-1 16,-2-3 0-16,3 0 0 0,6 1 4 0,-12-1 0 16,-9 0 0-16,-6-5 0 15,9 6-45-15,0-1-9 0,-3 3-2 0,0-8-1049 0</inkml:trace>
  <inkml:trace contextRef="#ctx0" brushRef="#br0" timeOffset="36932.321">19495 3387 2257 0,'0'-21'49'0,"0"13"11"0,0 0 1 0,3 0 3 0,0 0-51 0,3 0-13 0,3 3 0 0,3-6 0 15,0 3 28-15,3 3 4 0,6 2 0 0,-3-5 0 0,2 8-32 0,4-3 0 16,0-2 0-16,3 3 0 0,0-1 0 0,-1 0-16 15,7 1 1-15,0 2 1 16,0-3-13-16,5 3-2 0,-5-3-1 0,3 6 0 16,0 2-2-16,-4 1 0 0,-2 4 0 0,-3 1 0 0,-6 2 16 0,-1 3 2 15,-2 5 1-15,-6 3 0 0,-3 5-3 0,-6 5-1 16,-3 6 0-16,-3 5 0 0,-6 8 27 0,-6 5 6 16,0 6 0-16,-2 4 1 0,-4 1-9 0,6 5-8 15,0 0 9-15,3 3-9 0,6 0 0 0,0-6 0 16,6 1 0-16,3-4 0 0,3-1 0 0,6-4 0 15,0-7 0-15,0-3 0 0,3-6 0 0,-3-4 0 16,0-6 0-16,-1-6 0 0,1-7 0 0,0-3 0 16,0-7 0-16,0-4 0 0,0-5 17 0,0-2 4 0,0-6 1 15,0-5 0-15,0-2 14 0,-3-6 4 0,-1-5 0 0,-2 0 0 16,3-6-22-16,-6-5-4 0,0 1-1 0,-3 2 0 16,-3 2-5-16,-3 3-8 0,0 6 11 0,-2 2-11 15,-4 5 11-15,0 3-11 0,-3 3 10 0,0 3-10 16,-3 7 13-16,0 5-3 0,0 9-1 0,-2 2 0 15,2 8-9-15,-3 3 0 0,0 5 0 0,0 5 0 16,3 3 0-16,-3 6-9 0,4 1 9 0,2 4 0 16,-3 5-9-16,0 5 9 0,0-2 0 0,0 2-9 15,3 0 9-15,3-3 0 0,1 3-9 0,-1 1 9 16,3-4 0-16,3 1 0 0,0-9 0 0,3 1 0 16,0-1 0-16,0-4 10 0,6-1-1 0,0-3 0 15,0-4 6-15,3-4 1 0,0-4 0 0,0-6 0 16,0-3-5-16,-3-2-1 0,-3-8 0 0,0-3 0 15,0-2 42-15,-6-3 9 0,-3-3 2 0,-6-2 0 0,-6-3 5 0,-9-5 0 16,-8-3 1-16,-10-3 0 0,-9 0-45 16,-8 1-8-16,-7-1-3 0,-8 6 0 15,-12 5-61-15,-6 5-13 0,-7 11-3 0,-2 5-790 16,3 3-158-16</inkml:trace>
  <inkml:trace contextRef="#ctx0" brushRef="#br0" timeOffset="38751.985">15566 2921 1228 0,'6'-16'35'0,"-3"8"7"0,3 0-34 0,-3 0-8 0,0-2 0 0,3 2 0 15,-6 3 103-15,3-9 18 0,-6 6 4 0,3-2 1 16,-6 2-48-16,-3-3-10 0,3 9-1 0,-3-6-1 16,-3 5-19-16,-2 0-4 0,2 3-1 0,-6-5 0 15,-3 10-28-15,3 1-6 0,-3 2 0 0,0-3-8 16,1 8 0-16,2 0 0 0,0 9-12 0,0-7 3 16,3 7 9-16,0 4 0 0,3 0-9 0,0 6 9 15,1 3 0-15,2-6 0 0,0 5-9 0,0 6 9 16,0-1 0-16,0 6 0 0,3 0-8 0,-3 3 8 15,3 0 0-15,-3-1 0 0,3-2 0 0,0 3 0 16,3-3 0-16,-3 3 0 0,0-1 0 0,3 1 0 16,0 2 0-16,0-5 0 0,-3 0 0 0,6-5 0 0,-3-3 0 15,0 0 0-15,0-5 0 0,1-3 0 0,-1 0 9 0,0-3-9 16,-3-5 8-16,-3 1-8 0,3-1 14 16,-3-3-2-16,0-2-1 0,0-3 0 0,0-2 13 0,0-3 4 15,0-6 0-15,0 4 0 0,0-6-18 0,3-3-10 16,0-2 12-16,3-6-12 15,0 3-20-15,3-2-12 0,0-3-1 0,3 2-1 0,3-2 7 0,0 2 2 16,0 1 0-16,0 2 0 0,-6 8 25 0,0 0 0 16,0 0 0-16,0 0-8 0,6 8 8 0,0 2 16 15,-3 3-4-15,0 6-1 0,3-1 12 0,-3 4 2 16,3-1 1-16,0 5 0 0,0 1-15 0,0 2-3 16,3 0-8-16,-3 3 12 0,3 2-12 0,-3 0 0 0,-6 6 0 15,0 2 0-15,0 3 0 0,-9 8 0 0,0 0 0 16,-6 5 0-16,-6 1 0 0,-6 7 0 0,-3-3 0 15,-2 11 0-15,-7 0 9 0,3 3-1 0,1-3 0 0,2 3 0 16,3 5 12-16,3-5 1 0,3 2 1 0,7-5 0 16,2 3-6-16,6-3-2 0,0 3 0 0,3-3 0 15,3-3-14-15,3-2 0 0,-3-3 0 0,6-2 0 16,0-1 8-16,3-2-8 0,3-3 0 0,0-5 0 16,0 0 8-16,3-3-8 0,2-7 0 0,4-1 9 15,3-5-9-15,0-3 0 0,6-4 0 0,3-9 0 16,2-3 0-16,7-7 0 0,3-1-9 0,2-7-673 15,4-3-134-15</inkml:trace>
  <inkml:trace contextRef="#ctx0" brushRef="#br0" timeOffset="41417.719">21049 3453 1724 0,'0'0'38'0,"0"0"8"0,0 0 2 0,0 0 0 0,0 0-39 0,0 0-9 0,0 0 0 0,0 0 0 16,0 0 100-16,6-5 17 0,0-1 4 0,0 4 1 15,3-1-49-15,0 0-9 0,0-2-3 0,3 2 0 16,0 1-14-16,2-4-3 0,1 6-1 0,3-8 0 15,-3 3-23-15,6 5-4 0,0-8 0 0,6 6-1 16,-7-1-15-16,4 0 0 0,-3 3-12 0,3 0 12 16,-3 0-132-1,0 0-19-15,-1 0-4 0,-2-2-831 0</inkml:trace>
  <inkml:trace contextRef="#ctx0" brushRef="#br0" timeOffset="41617.188">21055 3405 1645 0,'0'0'36'0,"0"0"7"0,0 0 1 0,0 0 4 0,0 0-39 0,0 8-9 16,3-3 0-16,3 6 0 0,0-3 56 0,0 3 8 15,3 2 3-15,-3 0 0 0,3 0-39 0,-3 3-8 16,0-3-2-16,0 3 0 0,-3 3 2 0,0-1 1 16,-3 1 0-16,0 7 0 0,-6-5-37 0,-3 6-7 15,0-3-1-15,0 2-1 16,-6-7-26-16,6 2-5 0,-3-3 0 0,0 1-1 15,-6 2-9-15,0-10-2 0,4-1 0 0,-1 1 0 0</inkml:trace>
  <inkml:trace contextRef="#ctx0" brushRef="#br0" timeOffset="41848.906">21576 3302 2082 0,'0'0'59'0,"-3"5"13"0,-6 1-57 0,-3 2-15 0,3 5 0 0,-3-5 0 16,0 2 23-16,-2 4 1 0,2-1 1 0,3 5 0 16,-3-2 3-16,0 5 0 0,3 0 0 0,0 1 0 15,0-1-10-15,3 5-2 0,0 1 0 0,0-3 0 16,3 2-26-16,0-2-6 0,3 2 0 0,0 3-1 16,3 3 27-16,3-5 6 0,0-4 0 0,3 1 1 15,3 0-17-15,0-3 0 0,3-5 0 0,0 0-668 16,3-3-133-16</inkml:trace>
  <inkml:trace contextRef="#ctx0" brushRef="#br0" timeOffset="42117.789">21912 3712 1375 0,'-18'5'30'0,"13"-2"6"0,-7 0 2 0,0-1 1 0,-6 1-31 0,6 2-8 15,-6 1 0-15,-3-1 0 0,-3 5 100 0,1 1 18 16,2 0 4-16,0 2 1 0,0 3-51 0,0 0-9 0,3-1-3 0,4 1 0 16,2 0 0-16,-3 0 0 0,6 3 0 0,3-4 0 15,3 1-40-15,0 0-8 0,3 0-1 0,3-3-1 16,3 1-10-16,3-1 12 0,0 3-12 0,3-6 12 16,0-2-12-16,8 0 12 0,4 0-12 0,3-3 12 31,6-2-82-31,-1-3-16 0,1-3-3 0</inkml:trace>
  <inkml:trace contextRef="#ctx0" brushRef="#br0" timeOffset="42334.619">22049 3559 2042 0,'0'0'58'0,"-3"-3"12"0,0 0-56 0,3 3-14 16,0 0 0-16,0 0 0 16,0 0 63-16,0 0 9 0,6-2 3 0,3-1 0 0,3 0-7 0,0 3 0 15,3-2-1-15,6-1 0 0,0 0-50 0,2 1-9 16,-2-1-8-16,0 1 9 0,3-1-9 0,0 3 0 16,-4-3 0-16,7 1 0 15,-6 2-72-15,0 0-8 0,0 0 0 0</inkml:trace>
  <inkml:trace contextRef="#ctx0" brushRef="#br0" timeOffset="42498.179">22046 3789 2091 0,'0'0'46'0,"0"0"10"0,6 0 1 0,0 0 2 0,3-3-47 0,0-2-12 0,6 2 0 0,3-5 0 16,6 3 48-16,5-3 8 0,-5 0 2 0,6-2 0 31,3-4-98-31,2 1-19 0,1 0-4 0</inkml:trace>
  <inkml:trace contextRef="#ctx0" brushRef="#br0" timeOffset="42753.154">22639 3223 2217 0,'0'0'48'0,"0"0"11"0,6-6 1 0,-6 6 4 0,0 6-52 0,3-1-12 16,-3-5 0-16,5 8 0 0,4 0 51 0,-3 0 7 15,-3 5 2-15,0 0 0 0,6 3-46 0,-3 3-14 16,0 4 8-16,0 1-8 0,3 3 0 0,-3 4 0 16,0-4 0-16,0 2 0 0,-6 0 0 0,6 3 0 15,-6 2 0-15,0 3 0 16,0-5-41-16,0 0-3 0,-6-3 0 0,6 0 0 15,0-3-108-15,0 1-21 0,0-6-5 0</inkml:trace>
  <inkml:trace contextRef="#ctx0" brushRef="#br0" timeOffset="43121.367">22636 3270 2109 0,'-9'-21'46'0,"9"18"10"0,6-2 1 0,-6 0 3 0,-6-3-48 0,6-3-12 0,6 3 0 0,0 0 0 15,0-5 71-15,0 3 11 0,2-4 2 0,4 1 1 16,3 0-49-16,0 0-11 0,0 0-1 0,-3-1-1 16,6 4-6-16,-3-1-1 0,0-2 0 0,-1 5 0 15,4-3 1-15,-6 1 0 0,3 2 0 0,0 3 0 16,0-3-6-16,0 2-2 0,0 1 0 0,-1 2 0 15,1-2-9-15,3 2 0 0,0 3 0 0,0 3 0 16,0 2 0-16,0-2 0 0,0 2 0 0,2 3 0 0,7 3-12 16,-6-3 12-16,-9 2-10 0,0 1 10 15,-3 2-19-15,0-2 3 0,-3 2 0 0,-3 0 0 16,-3 0 4-16,-3 6 0 0,-3-6 1 0,-6 0 0 0,-6 1 11 16,-3 4 0-16,3-2 0 0,-6 3 0 0,1 2 10 0,-1-5-2 15,-3-1-8-15,3-1 12 0,3-1-3 0,-2 0-1 16,2-2 0-16,3-1 0 15,0 4-140-15,12-4-29 0,0-2-6 0,3 0-1 0</inkml:trace>
  <inkml:trace contextRef="#ctx0" brushRef="#br0" timeOffset="43418.304">23487 3006 2217 0,'21'-11'48'0,"-21"11"11"0,6-8 1 0,0 3 4 0,-3 0-52 0,-3 2-12 0,-3-2 0 0,3 2 0 16,-3-2 85-16,-6 5 15 0,9 5 2 0,-9-2 1 16,-3 5-63-16,3 0-13 0,0 7-3 0,-6-1 0 15,-3 4-24-15,9 1 0 0,-11 4 0 0,8 1 0 16,-6 8-10-16,-3-3 10 0,6 8 0 0,-3-5-9 16,0 5 9-16,-2 0 0 0,8-3 0 0,-6 3 0 15,6 0 0-15,-6-5 0 0,12 0 0 0,-3 2 0 16,0-5 0-16,3 1-8 0,3-4 8 0,3 1 0 15,3-4 0-15,3 1 0 0,6 0 0 0,0-3-8 16,6-5-4-16,0 0-1 0,3 0 0 0,-1-6 0 16,4-2-79-16,3-2-15 0,-3-6-3 0,6-3-930 15</inkml:trace>
  <inkml:trace contextRef="#ctx0" brushRef="#br0" timeOffset="43850.42">23520 3339 2064 0,'-27'-5'59'0,"27"5"12"0,0 0-57 0,0 0-14 0,0 0 0 0,6-6 0 16,-3-1 81-16,3 1 14 0,6 1 2 0,-3 2 1 15,0-5-30-15,8 3-5 0,-2-3-2 0,3 5 0 16,-3 1-37-16,3-1-7 0,0 3-1 0,-3 0-1 15,0 5-7-15,-4-2 0 0,-2 0-8 0,3 2 12 16,-3-2-12-16,6 2 0 0,-9 0 0 0,0 1 0 16,-3 2 0-16,3 5 0 0,-3-5 0 0,-3 2 0 15,3 1 0-15,-6-1 0 0,-6 1 0 0,6 2 0 16,-6 3-9-16,0 0 9 0,-9 0-13 0,6 0 5 16,-6 0-13-16,-2 0-3 0,-1 2 0 0,0-2 0 15,0 0 14-15,6 0 10 0,-6-3-13 0,7 3 5 16,-1 0 8-16,0-3 0 0,6-3 0 0,3 1 0 15,0-3 0-15,-3 0 0 0,9-3 10 0,0-5-10 16,0 0 20-16,9 3-1 0,0-1-1 0,3-4 0 16,0-1 1-16,6 1 0 0,2-1 0 0,1 0 0 0,6-5-19 15,-3 3 8-15,0-3-8 0,2 5 0 0,-5 1 0 0,3-3-19 16,0-1 3-16,-3 6 0 16,0-8-99-16,-4 8-19 0,1-5-4 0,3 5-1 0</inkml:trace>
  <inkml:trace contextRef="#ctx0" brushRef="#br0" timeOffset="44048.686">23972 3408 2246 0,'-3'-11'49'0,"3"11"11"0,27-5 1 0,-9 2 3 0,-18 3-52 0,12-5-12 0,-3-3 0 0,-9 8 0 16,15-5 87-16,-15 5 14 0,0 0 3 0,14-3 1 15,1-2-57-15,0 2-11 0,3 1-2 0,-3 2-1 16,0-3-26-16,0 3-8 0,3 0 0 0,-7 0 0 16,10 3 0-16,-6-1-12 0,0 1 0 0,0-3 0 31,0 3-101-31,-3-1-20 0,-3 1-4 0,6-3-930 0</inkml:trace>
  <inkml:trace contextRef="#ctx0" brushRef="#br0" timeOffset="44229.659">23930 3508 1875 0,'33'8'41'0,"-21"-8"9"0,-9 6 2 0,3-4 0 15,-6 1-41-15,0 0-11 0,9-1 0 0,-9-2 0 0,9 0 103 0,-9 0 18 16,12 0 4-16,3-2 1 0,3 2-72 0,-1 0-14 16,4 0-4-16,0-3 0 0,-3 0-27 0,6 1-9 15,0-1 0-15,-1 0 0 16,-2-2-83-16,0 2-23 0,0-2-5 0,6 0-1 0</inkml:trace>
  <inkml:trace contextRef="#ctx0" brushRef="#br0" timeOffset="44520.03">24633 3344 2016 0,'27'-10'44'0,"-18"10"10"0,-6-8 2 0,-3 8 0 0,6-5-45 0,-6 5-11 0,0-11 0 0,0 3 0 16,-6 3 111-16,6-3 20 0,-9 5 4 0,9-2 1 15,-9 0-68-15,-3 2-14 0,3 0-2 0,-3 3-1 16,0 3-43-16,-6 2-8 0,9 3 0 0,-12 0 0 16,10 5 0-16,-7 1-9 0,-3-1 9 0,9 5-8 15,-6 1 8-15,-3 2-8 0,9 5 8 0,-5-7-8 16,5 2 8-16,3 3-8 0,3-3 8 0,0 3-8 16,3-3 8-16,3-2 0 0,0-1 0 0,6 3 0 15,0-2 0-15,6-3-12 0,0 0 2 0,8-3 0 16,-2-3 2-16,3-2 0 0,9 0 0 0,-3 0 0 15,2 0-9-15,1-8-2 0,-3 0 0 0,3-8 0 16,-1 0-125-16,7-5-24 16,-9 5-6-16</inkml:trace>
  <inkml:trace contextRef="#ctx0" brushRef="#br0" timeOffset="44787.56">24627 2876 2005 0,'0'0'44'0,"6"13"8"0,15 0 3 0,-6 1 2 0,-3-1-45 0,-1 0-12 15,1 0 0-15,3 3 0 0,0 3 54 0,3 5 9 16,-6-9 1-16,9 7 1 0,0-1-25 0,2 5-6 16,1 1-1-16,6-1 0 0,3 3-3 0,2 0-1 15,-11 1 0-15,3 4 0 0,-3 0-8 0,-3 3-1 0,-1-2-1 0,-2-4 0 16,-6 1-10-16,-3 0-1 0,-6-3-8 0,-3 3 12 15,-3 0 0-15,-6 2-1 0,-12 0 0 16,4 1 0-16,-16 2-1 0,-6 3 0 0,3-3 0 0,-8 2 0 31,2-4-79-31,-9-1-16 0,-8 3-3 0</inkml:trace>
  <inkml:trace contextRef="#ctx0" brushRef="#br0" timeOffset="50406.018">1889 7908 1134 0,'0'0'32'0,"0"0"8"0,0 0-32 0,0 6-8 0,-6-4 0 0,6-2 0 15,0 0 88-15,0 0 17 0,6 8 3 0,-3-2 1 16,3 2-10-16,6-1-3 0,-9 1 0 0,6 3 0 15,0 0-21-15,3-1-5 0,-3 3-1 0,2 3 0 16,4 0-16-16,3 3-3 0,-3 2-1 0,3 0 0 16,0 3-17-16,6 0-4 0,-4 2-1 0,10 1 0 15,-6 2-11-15,3 0-1 0,0-3-1 0,2 6 0 16,-2-6-14-16,6 1 0 0,-6-1 0 0,-4-2 0 16,4 0 8-16,-9 0-8 0,0-6 0 0,0 3 9 0,-6-2-9 15,-3-3 0-15,0-3 9 0,-3 0-9 0,-3 1 15 0,-3-1-2 16,-3-3 0-16,0-2 0 0,0 0-13 0,0 0-18 15,-3-3 4-15,-3 1 1 16,3-4-135-16,0 1-28 0,-3-3-4 0</inkml:trace>
  <inkml:trace contextRef="#ctx0" brushRef="#br0" timeOffset="50706.619">2469 7858 1582 0,'0'0'44'0,"0"0"12"0,0 0-45 0,-3 8-11 0,3-3 0 0,-8 1 0 16,2 2 78-16,0 0 14 0,6 2 2 0,-9 1 1 16,3-1-8-16,0 6-2 0,-3 0 0 0,-3 5 0 15,3 0-33-15,-3 6-6 0,-3-1-2 0,0 3 0 16,-5 8-2-16,2-2-1 0,-3 5 0 0,-9 2 0 15,3-2-13-15,3 2-4 0,-8-2 0 0,2 2 0 16,0-2 12-16,0 2 3 0,1 3 0 0,2-3 0 16,3 1-39-16,-6-4 0 0,9-4 0 0,1-4 0 15,2 1 0-15,6-8 0 0,-3 2 0 0,9-7 0 16,-9-1-45-16,9-4-14 0,6-4-2 0</inkml:trace>
  <inkml:trace contextRef="#ctx0" brushRef="#br0" timeOffset="54861.147">2961 7787 1519 0,'0'0'33'0,"0"0"7"0,0-6 2 0,0 6 1 0,0 0-35 0,0-8-8 0,0-2 0 0,0 5 0 15,0 5 88-15,0 0 16 0,0-8 4 0,3 2 0 16,0 1-32-16,-3 5-5 0,0 0-2 0,0 0 0 15,0 0-25-15,5 8-6 0,4 3-1 0,-6 4 0 16,-3 9-15-16,0 5-3 0,3 3-1 0,0 3 0 16,-3 4-6-16,-3 6 0 0,3 0-1 0,-6 3 0 15,3 2-11-15,-3 0 0 0,1 1-12 0,-4-1 12 16,3 0 18-16,0-5 11 0,-3 0 3 0,3 0 0 16,0-3-32-16,3-2-13 0,-3 0 1 0,0-3 0 15,3-5 12-15,-3-3 0 0,3-3 9 0,3-2-9 16,0-3 0-16,0-5 0 0,3 0 0 0,0-8-732 15,3 0-140-15</inkml:trace>
  <inkml:trace contextRef="#ctx0" brushRef="#br0" timeOffset="55478.748">3365 8173 1956 0,'0'0'56'0,"-3"-8"11"0,3 3-54 0,-6-1-13 0,3 1 0 0,0 0 0 16,1 0 95-16,2-1 16 0,-3 1 3 0,3 5 1 15,-3-5-19-15,3 5-3 0,0 0-1 0,0 0 0 16,0 0-44-16,6-3-8 0,-1-2-3 0,4 2 0 16,3 0-20-16,0 1-4 0,6-1-1 0,-3 1 0 15,0 4-12-15,3-2 0 0,3 0 0 0,-1 0 0 16,4 3 0-16,3-1 0 0,-6 1 0 0,0 2 0 15,-1-2 0-15,1 2 0 0,-6 1 0 0,0 2 0 16,0 0 0-16,-3-1 0 0,0 4 0 0,-3-3 0 16,0 3-14-16,-3-3 1 0,0 5 0 0,-3-3 0 15,-3 4-7-15,-3-1-2 0,0 0 0 0,-6 3 0 16,-3 0 0-16,-3 2 0 0,-3 1 0 0,0-1 0 16,-3 1 8-16,-6-1 2 0,1 4 0 0,-1-1 0 15,-3 0 12-15,0 0 0 0,1-2-10 0,-1-1 10 0,3-2 0 16,3 5 0-16,0-2 0 0,4-3 0 0,-1-1 0 15,6-1 16-15,3-4-2 0,3 1-1 0,3-1-2 0,0-2-1 16,3 0 0-16,3-8 0 0,9 8-2 0,3-3-8 16,0-5 12-16,3 0-4 0,6 0 7 0,-1-5 1 15,4 0 0-15,3-3 0 0,0 0-4 0,3 0-1 16,-4 3 0-16,7-3 0 0,-3 0-11 0,3 0 8 16,-4 0-8-16,-2 0 8 0,0 3-8 0,-3-3 0 15,-3 3 0-15,-1-3-820 16,-2 0-160-16</inkml:trace>
  <inkml:trace contextRef="#ctx0" brushRef="#br0" timeOffset="55739.307">4014 8263 2098 0,'-12'-8'46'0,"12"8"10"0,-6-3 1 0,6 3 3 0,0 0-48 0,-9 0-12 0,4-2 0 0,5 2 0 15,0 0 86-15,0 0 15 0,2-6 3 0,4-2 1 16,6 3-54-16,0 0-11 0,0-3-3 0,3 5 0 16,6-2-18-16,-6 0-4 0,3 2-1 0,2-2 0 15,-2 2-14-15,0 1 0 0,3-4 8 0,-3 6-8 0,-3-2 0 0,0-1 0 16,0 3 8-16,-4-3-8 15,1 6-125-15,3-3-28 0,-3 5-6 0</inkml:trace>
  <inkml:trace contextRef="#ctx0" brushRef="#br0" timeOffset="55942.356">3928 8528 2203 0,'0'0'48'0,"0"0"11"0,0 0 1 0,0 0 2 0,12 0-50 0,3-3-12 0,3-2 0 0,-1-1 0 16,4-2 76-16,3 3 12 0,3-6 2 0,3 4 1 16,-1-4-59-16,7 0-12 0,0 1-3 0,0-3 0 15,-1-1-17-15,4 1 0 0,0 0 0 0,2-3 0 32,1 3-145-32,0 0-23 0,-4-3-5 0,4 2-800 0</inkml:trace>
  <inkml:trace contextRef="#ctx0" brushRef="#br0" timeOffset="56277.672">4976 8033 1962 0,'0'0'43'0,"0"-8"9"0,0-3 1 0,0 3 3 16,0 0-45-16,-3 0-11 0,0 0 0 0,0-2 0 16,0 2 94-16,-3 0 17 0,3-3 3 0,0 4 1 15,-3 1-48-15,3 1-10 0,3 5-1 0,-6-5-1 0,-3 2-36 0,0 0-7 16,0 6-2-16,3 0 0 0,-6 2-10 0,3 0 12 15,-2 6-12-15,-4 2 12 0,0 0-12 0,-3 3 0 16,0 0 0-16,3 5 0 0,-3 0 0 0,0 3-11 16,-2 3 3-16,5 2 0 0,-3-3 32 0,0 3 6 15,6 0 2-15,0 0 0 0,3 3-32 0,0 0 0 16,6-3 0-16,-3 0 0 0,6 0 0 0,6 3 0 16,-3-5 0-16,6-4 0 0,0 4 0 0,6-3 0 15,3-3 0-15,0-3 0 0,3-2 8 0,5-5-8 0,1-3 0 16,3-3 0-16,3 0 34 0,2-5 1 0,-2-2 0 15,3-4 0-15,3-2-7 0,-1-2-2 0,-2-1 0 0,3-2-886 16,-4-3-178-16</inkml:trace>
  <inkml:trace contextRef="#ctx0" brushRef="#br0" timeOffset="57499.4">5726 8424 1929 0,'0'0'42'0,"0"0"9"0,-3-2 1 0,0-1 4 0,3 3-45 0,-3-3-11 15,0 1 0-15,-3-4 0 0,6 1 73 0,-3 0 13 16,0-3 2-16,3-3 1 0,3 3-48 0,0-2-9 15,3-3-3-15,-3-1 0 0,6-4-9 0,0 2-1 16,0-3-1-16,-3 1 0 0,3 2-1 0,2-2 0 16,-2-1 0-16,3 6 0 0,0-3-5 0,3 3-2 15,0-3 0-15,0 3 0 0,3-1 4 0,-3 4 1 16,-1 2 0-16,-2-3 0 0,6 3-7 0,-3 0 0 16,0 3-8-16,-3 5 12 0,-3-3-12 0,0 6 0 15,-3 0 0-15,3 2 0 0,-3 3 0 0,-3 3 0 16,0 2 0-16,2 0 0 0,-2 0 0 0,6 6 0 15,-3-3 0-15,3 2 0 0,0-2 0 0,0 3 0 16,3-4 0-16,3 1 0 0,-3 0 0 0,0-3 0 16,3 1-8-16,0-6 8 0,5 2 0 0,1 1 0 15,0-3 0-15,-3-3 0 0,3 0 0 0,3-2 8 0,-1 0-8 16,-2-3 12-16,0-3 4 0,0-2 0 0,0 2 0 0,-3-2 0 16,-4-3-2-16,1-3 0 0,-3 1 0 0,0-1 0 15,-6-2-14-15,0 0 0 0,-3-3 8 0,3-3-8 31,-6 3-146-31,0-5-32 0,-3 0-6 0</inkml:trace>
  <inkml:trace contextRef="#ctx0" brushRef="#br0" timeOffset="57847.509">7092 7832 1814 0,'0'0'52'0,"0"0"10"0,0 0-50 0,0 0-12 15,0 0 0-15,0 0 0 0,0 0 64 0,0 0 9 16,0 0 3-16,0 13 0 0,3 0-10 0,-3 3-2 15,0 3 0-15,0 4 0 0,-3 1-36 0,0 3-7 0,-3 4-1 0,-3 1-1 16,6 3-8-16,-6-1-2 0,0 6 0 0,-3 2 0 16,3-2 0-16,-2 2 0 0,-1-2 0 0,-3-1 0 15,0-2-1-15,0 3 0 0,3-3 0 0,-3-3 0 16,3 1 10-16,-3-6 2 0,7-3 0 0,-1-2 0 16,0-3-20-16,3-2 0 0,0-6 0 0,3-2 0 31,0-3-38-31,0-3-11 0,0-2-3 0,3-3-653 0,6-8-131 0</inkml:trace>
  <inkml:trace contextRef="#ctx0" brushRef="#br0" timeOffset="58279.795">7074 7882 1954 0,'0'0'43'0,"0"0"9"0,-3-3 1 0,3 3 3 16,-6-2-45-16,6 2-11 0,0 0 0 0,0 0 0 0,0 0 52 0,6 0 8 15,3 2 1-15,0 1 1 0,0 5-10 0,0 2-3 16,0 1 0-16,6 2 0 0,3 1-34 0,-1 4-7 16,-2 3-8-16,3-2 11 0,0 5-11 0,3 5 0 15,-3-3 0-15,3 3 0 0,-1 3 0 0,1 2 0 16,0 1 0-16,-3-1 0 0,0 1 24 0,-3-1 7 16,3-2 1-16,-4-1 0 0,1-1-32 0,-3-1 0 15,3 0 0-15,-3-3 0 0,-3-5 0 0,0 3 0 16,0-8 0-16,-3 0 0 0,0-3 12 0,0-5-3 0,-6 0-1 15,0-3 0-15,6-2 13 0,-6-3 3 0,0 0 0 0,3-5 0 16,0-6 32-16,0 1 6 0,-3-6 2 0,3-3 0 16,-1-5-27-16,7-2-5 0,0-6 0 0,-3-2-1 15,0-3-18-15,3-6-3 0,0-2-1 0,3 0 0 16,-3 0 3-16,3-2 0 0,0 2 0 0,0-3 0 16,3 3-12-16,-4 3 8 0,-2 0-8 0,3 2 8 15,6 0 0-15,-6 8 0 0,-3 3 0 0,-3 3 0 16,3-1-8-16,0 9 0 0,-3-1 0 0,-3 3 0 15,3 3 0-15,-3 5-11 0,3-2 3 0,-3 2-896 16,0 2-178-16</inkml:trace>
  <inkml:trace contextRef="#ctx0" brushRef="#br0" timeOffset="58863.49">8524 7644 1407 0,'0'0'40'0,"0"0"8"0,0 0-38 0,0 0-10 0,0 0 0 0,-9-3 0 16,3 1 97-16,-6 2 18 0,3 2 3 0,-3 1 1 15,0 5-36-15,-3 0-7 0,0 2-2 0,-2 4 0 16,2 4-32-16,-3 1-6 0,-3 7-2 0,0 3 0 15,0 3-2-15,-2 2-1 0,-4 3 0 0,3 6 0 0,-3-1 4 0,3 6 1 16,-2-1 0-16,5 3 0 0,6 6-4 0,-3-3-1 16,6 0 0-16,-3-3 0 0,9 0-20 0,0-2-11 15,6-3 12-15,0-5-12 0,9 2 13 0,3-5-4 16,6-3-1-16,3 1 0 0,6-6 4 0,2-5 1 16,1-3 0-16,3-5 0 0,3-3 1 0,2-5 0 15,1-3 0-15,3-5-800 16,2-2-160-16</inkml:trace>
  <inkml:trace contextRef="#ctx0" brushRef="#br0" timeOffset="59854.555">8652 8660 1519 0,'0'0'33'0,"0"0"7"0,0 0 2 0,6 0 1 0,0-3-35 0,3-2-8 0,0-6 0 0,-4 1 0 15,4-6 87-15,3 3 15 0,0-9 3 0,0 4 1 16,0-3-8-16,0-3-2 0,0-3 0 0,3 1 0 16,0-3-36-16,-6 0-7 0,2 0-1 0,-2-3-1 15,3-5-10-15,-3 5-1 0,-3-2-1 0,0-1 0 16,0 4-1-16,0 2 0 0,0 5 0 0,-3 0 0 15,0 3-13-15,-3 5-2 0,3 0-1 0,-3 5 0 16,-3-2-6-16,0 5 0 0,0 3-1 0,0 0 0 16,0 2 2-16,-3 0 1 0,6 3 0 0,-3 3 0 0,-3 5-18 15,0 0 0-15,0 5-11 0,0 3 11 0,3 5-14 0,0 0 4 16,-3 6 1-16,6 2 0 0,0 3 9 0,0-3-8 16,0 0 8-16,0 0-8 0,0 3 8 0,6-6 0 15,-3 1-9-15,3-4 9 0,0 1 0 0,3-3-11 16,0-2 11-16,3-3-8 0,3-6 8 0,0 1-8 15,3-3 8-15,-1-3-8 0,1-5 8 0,0-2-8 16,0-4 8-16,3 1-8 0,0-6 8 0,0-2 0 16,-4 0 0-16,1-6 0 0,0 1 0 0,-3-6 9 15,0-2-9-15,-3-1 0 0,0-5 12 0,0 3-4 16,-3-2 0-16,-1-1-8 0,-2-3 8 0,0 6-8 0,0 3 0 16,-3 2 0-16,0 3 8 0,-3 2-8 0,-3 3 0 0,3 6 0 15,-3 2 12-15,0 0-12 0,0 3 12 0,3 5-12 16,0 0 0-16,0 0 0 0,-3 0 0 0,3 0 0 15,-3 8 0-15,3 2 0 0,0 3-15 0,0 1 5 16,0 4 10-16,3 3-12 0,3 3 12 0,-3 0-12 16,0 2 12-16,3 1 0 0,-3 2-9 0,3 0 9 15,0 0 0-15,0 0 0 0,-3 3 0 0,3-5 0 16,0 2 0-16,0-3 0 0,3-2 0 0,-3 0 0 16,6-3 0-16,-3-3 0 0,3-4 0 0,-1-1 0 15,4 0 0-15,3-2 0 0,0-6 0 0,0-2 0 16,6-3-121-16,-3-6-17 15,5-2-3-15</inkml:trace>
  <inkml:trace contextRef="#ctx0" brushRef="#br0" timeOffset="60198.9">9807 8371 1717 0,'0'0'37'0,"0"0"8"0,0 0 2 0,-6-2 2 0,6-4-39 0,0 6-10 16,-3-5 0-16,0 3 0 0,0-4 92 0,0 1 16 15,3 2 3-15,-3-2 1 0,-6 2-36 0,3 3-8 16,3-2 0-16,-3-1-1 0,0 6-20 0,-3-1-4 0,0-2-1 0,0 6 0 16,0-4-15-16,-6 6-3 0,1 0-1 0,2 3 0 15,-3-1-9-15,0 4-2 0,0 1 0 0,3 4 0 16,0-6-3-16,0 6-1 0,3-3 0 0,0-1 0 15,3 4 5-15,6 0 1 0,-2-4 0 0,4 4 0 16,1-3-14-16,3-3 0 0,0 3 0 0,6-3 0 16,0-2-8-16,0-1-5 0,0-2-1 0,3 0 0 15,3-3 14-15,0-5 0 0,2 0 0 0,1-2 10 16,-3-3-120 0,6-1-24-16,3-2-5 0</inkml:trace>
  <inkml:trace contextRef="#ctx0" brushRef="#br0" timeOffset="60439.872">10405 8461 2286 0,'0'0'50'0,"0"0"10"0,0 0 3 0,0 0 1 0,0 0-51 16,0 0-13-16,0 0 0 0,0 0 0 0,3 6 54 0,-3 2 8 15,-3-3 2-15,0 3 0 0,-3 0-34 0,-3 2-6 16,0 1-2-16,-3-3 0 0,0 5 8 0,-6 0 2 16,1 1 0-16,-1 4 0 0,-6-2-32 0,0 0 0 15,0 2 0-15,1-2 0 0,-4 0 0 0,3 0 0 16,0-3 0-16,0 0 0 16,0-2-159-16,4-3-31 0,-1-3-6 0</inkml:trace>
  <inkml:trace contextRef="#ctx0" brushRef="#br0" timeOffset="61015.655">11369 7924 1792 0,'0'0'40'0,"0"0"8"0,0 0 1 0,0 0 1 16,0 0-40-16,6-5-10 0,-3 0 0 0,-3 5 0 16,3-6 104-16,-3 1 20 0,-3 2 3 0,-3 1 1 0,3-3-51 0,-6 5-9 15,-2-3-3-15,-1 3 0 0,-3 0-38 0,3 0-8 16,-3 5-2-16,0-2 0 0,-3-1-17 0,0 4 8 15,0-1-8-15,-2 3 0 0,-1 0 0 0,-3 3 0 16,0-4 0-16,0 4 0 0,1 2 0 0,-4 3 0 16,0 0 0-16,-3 0 0 0,0 2 0 0,-2 1 0 15,-1 2 0-15,3 3 0 0,0-3 0 0,4 3 0 16,-1-3 0-16,3 6 0 0,6-4 0 0,0 1 0 16,3 0-10-16,4 0 10 0,2-3 0 0,0-3 0 15,6 1-9-15,0-1 9 0,0-2-9 0,6 3 9 0,0-3-13 0,3-3 5 16,3 0 8-16,2-2 0 0,1-3 0 0,3 0 0 15,3-3 0-15,0-2 0 16,3-3 0-16,0 0 0 0,2-3 0 0,-2 0 8 0,3-2-8 16,0 0 11-16,0-3 1 0,0 0 1 0,-7 0 0 0,4 0 0 15,-3-3-4-15,-3 1-1 0,0-1 0 0,-3 1 0 16,-3-1 20-16,0-2 4 0,-3 2 1 0,0-2 0 16,-6 0-13-16,-3 2-4 0,-3 1 0 0,-3-1 0 15,-3 3-16-15,-6 0-12 0,-3 3 1 0,-3 5 1 16,-5-3-42-16,-4 6-9 15,-3 2-2-15,0 0 0 0,-2 6-37 0,2 0-8 0,3-1-2 0,6 1-570 16,4-1-113-16</inkml:trace>
  <inkml:trace contextRef="#ctx0" brushRef="#br0" timeOffset="61580.04">11188 8472 1933 0,'0'0'42'0,"0"0"9"0,0 0 1 0,0 0 4 0,0-5-45 0,0 5-11 0,6-6 0 0,0 4 0 16,0-4 93-16,-3-1 17 0,6 1 3 0,-1 4 1 15,1-4-51-15,0 6-11 0,0-2-1 0,3-1-1 16,0 3-25-16,0 0-5 0,0 0 0 0,0 3-1 15,-3-1-8-15,0 4-2 0,-9-6 0 0,9 8 0 16,0-1-9-16,-7-1 8 0,-2 4-8 0,0-2 8 16,-5 3 2-16,-1-1 0 0,-3 1 0 0,-3 2 0 15,0-2-2-15,-3 2 0 0,0-2 0 0,3-1 0 16,-6 1-20-16,0-1-5 0,4 4-1 0,-4-4 0 0,6 1 10 16,0-1 8-16,3-2-12 0,0 0 12 0,3 0-9 15,0 0 9-15,6 0 0 0,0-8-9 0,-3 5 9 0,3-5 0 16,6 6 0-16,3-4 0 0,3 1 0 0,3-3 0 15,3 0 0-15,0-3 0 0,2 1 11 0,4-1 7 16,0-5 2-16,0 3 0 0,3 2-20 0,-4-2 0 16,-2 0 0-16,3 2-9 0,-6-2 9 0,3 2 0 15,-3-2 0-15,-1 2 0 0,-2-2 0 0,0-1 0 16,-3 1-10-16,0-3-778 16,0 3-155-16</inkml:trace>
  <inkml:trace contextRef="#ctx0" brushRef="#br0" timeOffset="62051.748">11590 7723 1814 0,'0'0'40'0,"0"0"8"0,0 0 1 0,0 0 3 16,6-2-42-16,-6 2-10 0,0 0 0 0,3-6 0 16,-3 6 114-16,5-5 21 0,1 0 4 0,0 2 1 15,0-2-69-15,3 2-14 0,-3 0-2 0,3 3-1 16,3 0-30-16,-3 3-7 0,3-3-1 0,0 3 0 0,0 2-16 0,-3-2 0 15,-9-3 8-15,12 8-8 0,-4-3 0 0,1 3 0 16,-6 0 0-16,0 0 0 0,-3 2 10 0,-3-2-10 16,0 5 8-16,-6 1-8 0,-2 2 13 0,-4-3-2 15,3 3-1-15,-3-3 0 0,-3 0-10 0,0 0-9 16,3 1 9-16,0-1-13 0,-2 0 13 0,2-5-11 16,3 3 11-16,3-3-10 0,-3-3 10 0,6 3 0 15,0-3-9-15,6-5 9 0,0 0 0 0,-3 5 0 16,3-5-9-16,0 0 9 0,9 6 0 0,0-4 0 15,3 1 0-15,3-3 0 0,0 0 0 0,2 0 0 0,4-3 8 16,0 1-8-16,3-1 10 0,3-2-10 0,0-1 10 0,2 1-10 16,-2 0 15-16,3-3-3 0,0 0-1 0,-1 0 0 31,-2 0-115-31,0 0-24 0,0-2-4 0</inkml:trace>
  <inkml:trace contextRef="#ctx0" brushRef="#br0" timeOffset="62383.71">12009 7395 2026 0,'0'0'57'0,"0"0"14"15,0 0-57-15,0 0-14 0,0 0 0 0,0 0 0 16,0 0 48-16,9 0 6 0,0 0 2 0,0 3 0 0,6 2-4 0,3 3 0 15,0 3 0-15,3-1 0 0,2 6-23 0,4 0-5 16,3 2 0-16,0 4-1 0,2 1-7 0,-2 4-2 16,3 2 0-16,-3 3 0 0,-1-1-2 0,-2 4-1 15,0 5 0-15,-3-1 0 0,0 6-11 0,-4 0 8 16,-2 0-8-16,-3 0 8 0,0 3 0 0,-9 2-8 16,-3 3 12-16,-6 0-4 0,-3 2 1 0,-9 4 0 15,-3-4 0-15,-5 1 0 0,-4-1 1 0,-9-2 0 16,-3-2 0-16,-5-1 0 0,-4 0-10 0,-5-2 8 0,-4-3-8 15,-6-3 8-15,-5-2-8 0,-3-3-12 16,-7 0 2-16,-2-3-1154 16</inkml:trace>
  <inkml:trace contextRef="#ctx0" brushRef="#br0" timeOffset="65536.628">11503 8488 1234 0,'0'0'27'0,"0"0"5"0,6-3 2 0,0 1 2 0,-3-4-36 0,3 1 0 0,0 2 0 15,-3 1 0-15,3-4 55 0,-6 6 4 16,3-2 1-16,-3 2 0 0,0 0 0 0,0 0 0 0,0 0 0 0,-3-3 0 16,-3 0-13-16,-3 1-3 0,0 2 0 0,-3 0 0 15,-3 0-12-15,1 0-4 0,-1 0 0 0,-3 2 0 16,-3 1 0-16,0 2-1 0,-3 1 0 0,6-4 0 15,-2 4-27-15,2-1 0 0,0 3 8 0,0 0-8 16,0-3 8-16,3 0 0 0,3 3 0 0,0 3 0 16,4-3 4-16,-1 0 1 0,3 2 0 0,0 1 0 15,6 0-5-15,0-1 0 0,0 1-8 0,6-3 12 16,0 5-3-16,0-5-1 0,5 2 0 0,-2-2 0 16,0 0 3-16,3 0 0 0,3-3 0 0,0 3 0 15,3-2 6-15,-3-1 2 0,3-2 0 0,-4-1 0 16,4 1 12-16,-6 0 2 0,6-3 1 0,-6 0 0 15,3-3-7-15,0 0-2 0,0 1 0 0,-3-1 0 16,2-5-6-16,-2 3-2 0,0-1 0 0,0 1 0 16,-6 0-8-16,3 0-1 0,-6-1-8 0,-3 6 12 15,0 0-12-15,0 0 9 0,0 0-9 0,0 0 8 16,0 0-8-16,0 0 8 0,-3 8-8 0,-3-2 8 0,0-1-8 16,3-3 0-16,-3 4 9 0,3-1-9 0,-3 0 0 0,0 1 0 15,3-1 0-15,-3 0 0 0,0 1-16 0,1-4 3 16,-1 1 0-16,3-1 0 0,-6 1 0 0,3 0 0 15,-3-1 0-15,0 1 0 0,0-3-2 0,-3 0 0 16,-3 3 0-16,3-3 0 0,-3-3-8 0,-3 3-1 16,1-3-1-16,-1 1 0 0,3 2 8 0,0-3 1 15,0 0 1-15,0 1 0 0,0-1 15 0,-3 1-12 0,4-1 12 16,-1 0-12-16,3 1 12 0,0-1 0 16,3-2 0-16,-3 2 0 0,6-2 0 0,-3-1 0 0,6-2 0 15,-3 3 0-15,3-3 0 0,0 0 0 0,0 3 0 0,3-3 0 16,3-3 0-16,0 4 0 0,0-7 0 0,3 4 0 15,3-1 0-15,3 1 0 0,-3-4 0 0,6 1 0 16,-3 0 0-16,3 0 0 0,0 2 0 0,-4 0 0 16,1-2 0-16,0 3 0 0,3-1 0 0,0 3 0 15,-6 0 0-15,3 0 0 0,0 3 12 0,-3-3-12 16,0 5 16-16,-3 1-4 0,2-1-1 0,-2 0 0 16,3 3-11-16,-9 0 0 0,0 0 9 0,6 0-9 15,0 3 0-15,-6-3 0 0,0 0 0 0,0 0 8 16,9 3-8-16,-3 2 9 0,0-2-9 0,-6-3 10 15,0 0-10-15,0 0 0 0,0 0 0 0,0 0 0 16,0 0 0-16,0 0 0 0,0 0 0 0,0 0 0 16,0 0 0-16,0 0 0 0,0 0 0 0,0 0 0 15,0 0 0-15,-6 5 0 0,3-5 0 0,3 0 0 16,-9 3 0-16,3-1 0 0,-3-2 0 0,0 3 0 0,1 0 0 0,-1-1 0 16,0-2 0-16,-3 0 0 0,0 6 0 15,0-4 0-15,3-2 0 0,0 5 0 0,-3 1 8 0,3-4 2 16,0 4 1-16,0 2 0 0,-3-3-11 0,4 3-9 15,-4 2 9-15,0-2-13 0,3 3 13 0,0 0 0 16,0 2-10-16,0-3 10 0,6 4-8 0,-3-1 8 16,0-3-10-16,0 4 10 0,6 1 0 0,-3-1 0 15,0-1-8-15,3-2 8 0,3 2 0 0,0-3 0 16,3 1 0-16,0-3-9 0,3 0 9 0,3 0 0 0,-3-3 0 16,6-2 8-16,3-1 20 0,-4 1 5 15,4-3 1-15,0-3 0 0,6 3-22 0,0-2-12 0,-3-4 12 0,5 1-12 16,-2 2 20-16,3-2-4 0,-3 0 0 0,0 0 0 15,-1-1-8-15,-2 1-8 0,-3 2 9 0,-3-2-9 32,-3 2-64-32,0 1-20 0,-3 2-3 0</inkml:trace>
  <inkml:trace contextRef="#ctx0" brushRef="#br0" timeOffset="69251.705">13215 8236 1969 0,'0'0'43'0,"0"0"9"0,0 0 1 0,0 0 3 0,0 0-44 0,0 0-12 15,0 0 0-15,9-2 0 0,0-1 48 0,3 1 8 16,2 2 2-16,-2 2 0 0,3-2-25 0,0 5-5 16,0-2 0-16,3 2-1 0,-3 1-16 0,6-1-3 15,-4-2-8-15,4 2 12 16,0 0-72-16,-3-2-16 0,3 2-2 0,6-5-866 15</inkml:trace>
  <inkml:trace contextRef="#ctx0" brushRef="#br0" timeOffset="69437.551">13259 8596 2332 0,'0'0'52'0,"0"0"10"0,0 0 2 0,3 0 1 0,0 0-52 0,6 0-13 0,0-5 0 0,3 0 0 16,3-1 87-16,3-1 14 0,6-1 3 0,0-3 1 16,5 0-66-16,4 1-14 0,3-1-2 0,-1-2-1 15,7 0-67-15,0 2-14 0,0-2-2 0</inkml:trace>
  <inkml:trace contextRef="#ctx0" brushRef="#br0" timeOffset="72487.786">15301 7578 1904 0,'0'0'42'0,"0"0"9"0,0 0 1 0,0 0 1 0,0 0-42 0,0 0-11 0,0 0 0 0,0 0 0 16,0 8 76-16,3 2 14 0,-3 3 2 0,0 1 1 16,0 7-54-16,0 0-11 0,-3 5-3 0,0 4 0 15,3-1-10-15,-3 2-3 0,0 1 0 0,0 3 0 16,3-1 1-16,-2 0 0 0,-1-2 0 0,3 0 0 16,0 0-5-16,0-1 0 0,3-4-8 0,-1-1 12 15,1-2-12-15,3 0 0 0,0-3 8 0,0 0-8 16,3-8-77-1,0-2-19-15,-3-3-3 0,0-3-890 0</inkml:trace>
  <inkml:trace contextRef="#ctx0" brushRef="#br0" timeOffset="72756.731">14477 8403 1888 0,'-24'3'53'0,"15"2"13"0,-3-2-53 0,3 2-13 15,0 0 0-15,3 1 0 0,6-6 54 0,0 5 8 16,6 0 2-16,9-2 0 0,3 0-8 0,9 2 0 16,3-3-1-16,8-2 0 0,7 0-26 0,9-2-5 15,2-3 0-15,10-1-1 0,8-2 6 0,3 0 2 16,7-2 0-16,5 2 0 0,0-3 1 0,4 3 1 16,-1 0 0-16,0 3 0 0,-5 0-19 0,-1 2-4 0,-3 0-1 15,-2 1 0-15,-10 2-9 0,-3 2 12 0,-5-2-12 0,-4 3 12 16,-8 0-12-16,-3-3 0 0,-7 2 0 15,-2 1 8 1,-9 2-99-16,-6 3-20 0,-6 0-4 0</inkml:trace>
  <inkml:trace contextRef="#ctx0" brushRef="#br0" timeOffset="73424.718">14102 9268 2073 0,'0'0'45'0,"0"0"10"0,0 0 1 0,0 0 4 0,0 6-48 0,0 2-12 15,-3 0 0-15,3 2 0 0,3 1 29 0,-3 2 4 16,3 3 1-16,0 0 0 0,6 2-20 0,0 1-4 0,0 2-1 0,0 0 0 15,-1 0-9-15,4 0 0 0,0 1 0 16,3-1 0-16,-6-5 0 0,3-1 0 0,0-1 0 0,0-1 0 16,0-5 0-16,-3 0 0 0,3-6 9 0,-1-4-9 15,1-1 20-15,0-5 0 0,0-5 0 0,3-3 0 16,0-5 22-16,3-3 4 0,0-2 1 0,-1-6 0 16,4-2-10-16,-3-4-1 0,0 1-1 0,0-2 0 15,0-4-21-15,-3 4-4 0,0-6-1 0,-1 2 0 16,-2 1-9-16,0 2 0 0,0 6 0 0,0 0 8 15,-3 2-8-15,0 3 0 0,0 2 0 0,0 3 0 16,-3 6 0-16,3-1 0 0,0 4 0 0,-1 1 0 16,4 1 0-16,0 3 0 0,3-1 0 0,0 3 0 15,3 0 0-15,3 0 0 0,3 0 12 0,2 3-4 16,7 0 11-16,6-1 1 0,2 1 1 0,4 2 0 16,0 3 0-16,2-2 0 0,-2 2 0 0,6-3 0 15,2 0-6-15,1 1-2 0,-4 2 0 0,4-3 0 16,3 3-13-16,-7 0 9 0,-2 0-9 0,2-2 8 0,-5 2-8 0,0-3 0 15,-4-2 0-15,-2-1 8 0,-6 4-8 16,0-1 0-16,-1-2 9 0,-8 2-9 16,-3 0-36-16,-3 1-12 0,-3-4-3 0,-6 4-776 15,-9 2-155-15</inkml:trace>
  <inkml:trace contextRef="#ctx0" brushRef="#br0" timeOffset="73913.438">14572 9210 2174 0,'0'0'48'0,"0"0"9"0,6-5 3 0,3 0 1 0,3-1-49 0,0 1-12 0,0 0 0 0,6-3 0 16,-1 2 84-16,7 1 13 0,-3 0 3 0,9 0 1 15,-3-3-47-15,-1 2-10 0,4 4-1 0,0-4-1 16,0 6-25-16,0 0-5 0,-7 3 0 0,1 0-1 16,-6 2-11-16,-6 3 10 0,0 0-10 0,-6 5 10 15,-3 0-2-15,-9 3 0 0,-3 3 0 0,-3-3 0 16,-6 2-8-16,-3 3 0 0,3 3 0 0,-5 3 8 16,-1-6-8-16,-3 0 0 0,3 3 0 0,-3-3 0 0,1 0 0 15,-1 0 0-15,3-2 0 0,0-3 8 16,3 2-8-16,0-5 0 0,1 3 0 0,2-3 8 15,3-2-8-15,3 2 0 0,3-5 9 0,3 3-9 0,3-3 0 16,3-8 0-16,0 0 0 0,3 5 0 0,6 3-8 0,0-5 8 16,0-1-8-16,6-2 8 0,0-2 0 0,3-4 0 15,-4 1 0-15,4 0 0 0,0-1 0 0,-3-1 0 16,0 1 12-16,0 1-4 0,0-3 2 0,3 3 1 16,-4 2 0-16,4-5 0 0,-3 3-11 0,3 0 8 15,0-3-8-15,-3 2 8 0,0 1-8 0,0 0 8 16,-1 2-8-16,1-2 8 0,0 2-8 0,-3-2-17 15,0 2 4-15,0 1 1 0,-3 2 12 0,3-3 0 16,-6 0 0-16,3 3 0 16,-3 0-28-16,-6 0-5 0,6-2-2 0,-1-1-785 0,-2-2-156 0</inkml:trace>
  <inkml:trace contextRef="#ctx0" brushRef="#br0" timeOffset="74633.159">15161 9268 1749 0,'0'0'38'0,"0"0"8"0,6-2 2 0,-3 2 2 0,3-3-40 0,3 0-10 15,0 1 0-15,0-1 0 0,0-2 80 0,3 2 15 16,0 1 2-16,0-1 1 0,3-2-62 0,0-1-13 15,-4 4-3-15,4-4 0 0,-3 4-32 0,3-4-8 0,-3 6 0 0,-3-2-612 32,0-1-121-32</inkml:trace>
  <inkml:trace contextRef="#ctx0" brushRef="#br0" timeOffset="74889.308">15161 9300 1825 0,'0'0'40'0,"0"0"8"0,0 0 1 0,-2 0 3 0,-4 5-41 0,6-5-11 0,0 0 0 0,0 0 0 16,0 0 77-16,0 0 14 0,0 0 2 0,0 0 1 16,6 6-43-16,-4-1-9 0,1 0-2 0,0 3 0 15,0 0-19-15,-3 0-4 0,-3 0-1 0,0 0 0 16,0 3 10-16,-2-1 2 0,-1 1 0 0,-3 2 0 16,0 0-12-16,-3-2-1 0,0-1-1 0,0 4 0 15,-3-1-14-15,3 0 9 0,-3 0-9 0,3 0 8 16,-2-2-25-16,5 0-6 0,0-3-1 0,6-3 0 15,3-5-109-15,0 8-23 0,0-8-4 0,9 0-467 16,3-3-93-16</inkml:trace>
  <inkml:trace contextRef="#ctx0" brushRef="#br0" timeOffset="75046.071">15420 9237 1868 0,'0'0'41'0,"0"0"9"0,0 0 2 0,0 0 0 0,3-8-42 0,-3 8-10 15,0 0 0-15,0 0 0 0,0 0 94 0,-6 0 17 16,-2 5 3-16,2 3 1 0,0-3-47 0,0 6-10 15,-3-1-2-15,3 4 0 0,0-1-37 0,0 0-8 16,3 0-2-16,0 3 0 0,3-3-9 0,3 1 8 16,3-4-8-16,0 3 8 0,3-2-8 0,0 0 0 15,3-3 0-15,-1-1-11 16,7-4-135-16,0 0-27 0,3-3-6 0</inkml:trace>
  <inkml:trace contextRef="#ctx0" brushRef="#br0" timeOffset="75391.601">15980 9141 2300 0,'0'0'51'0,"0"0"10"0,-3 0 3 0,-6-2 0 0,0 2-52 0,-3 0-12 0,-3-3 0 0,1 6 0 16,-4-1 96-16,3 4 16 0,0-4 3 0,-3 6 1 16,-3-2-87-16,0 1-17 0,1 4-3 0,2 0-1 15,-3 2-8-15,0 0 8 0,0 3-8 0,0 0 8 16,6 0 0-16,-2 0 0 0,-1-1 0 0,3 1 0 15,3 3-8-15,-3-1 8 0,6-2-8 0,0 3 8 16,3 2-8-16,0 0 0 0,0 0 0 0,3-5 0 0,0 0 0 16,3 0 0-16,3-3 0 0,3 3 0 0,0-5 0 0,3-1 0 15,6-7 0-15,-3 2 0 0,6 0 0 0,-3-5 0 16,6-5 0-16,2 0 0 0,1 0 0 0,0-3 0 16,-3-6 0-16,3 4 0 0,-4-1 0 0,-5 1 0 15,0-4 0-15,-3 1 0 0,0 0 0 0,-3 0 0 16,-3-1 0-16,-3 1 0 0,-9 3-20 0,-3-1 1 15,-3 0 0-15,-3 6 0 16,-6 0-53-16,4 2-12 0,-4 1-1 0,-3 2-672 16,0-3-135-16</inkml:trace>
  <inkml:trace contextRef="#ctx0" brushRef="#br0" timeOffset="75759.624">16102 9094 2635 0,'0'0'58'0,"-3"-3"12"0,-3-2 2 0,3 0 2 0,-3 2-59 0,6 3-15 0,-3-5 0 0,3 5 0 16,0 0 72-16,0 0 12 0,3-8 3 0,3 2 0 16,0 1-63-16,3 2-12 0,0-2-2 0,3 2-1 15,0 3-9-15,0 3 0 0,0-3 0 0,2 5-11 16,1-2 11-16,-6 2 0 0,3 1 0 0,-3 2 8 15,-3 0-8-15,-3-1 0 0,0 4 0 0,-6 0 0 16,-6 4-8-16,0-1-4 0,-3 2 0 0,-3-3 0 0,1 3 12 16,-4 0 0-16,3-3 8 0,-3 3-8 0,3-3 0 0,3-3 0 15,-3 1 0-15,6 0 0 0,3-3 0 0,-3-3 0 16,6 0 0-16,3-5 0 0,0 0 14 16,0 0-2-16,9 3 0 0,0-3 0 0,6-3 7 0,3 1 1 15,3-4 0-15,0-2 0 0,6 0-20 0,-1 0 0 16,1-5 0-16,6 3 0 15,0-4-64-15,2 1-16 0,-2 0-3 0,-9 2-1 0</inkml:trace>
  <inkml:trace contextRef="#ctx0" brushRef="#br0" timeOffset="76574.13">17343 8192 1980 0,'0'0'44'0,"0"0"8"0,0 0 3 0,12 5 0 0,-3-3-44 0,3 1-11 0,0-6 0 0,3 1 0 15,3-3 41-15,0-1 7 0,2-4 0 0,1-1 1 16,0 3 11-16,3-5 3 0,3 0 0 0,-4-3 0 15,-5 0-21-15,3 0-4 0,6 0-1 0,-6-2 0 16,-3 2-18-16,-3-3-4 0,-1 1-1 0,-5 2 0 16,0 0-6-16,-6 0-8 0,-6 0 11 0,-3 3-11 15,0 5-16-15,-9 0-9 0,-5 0-3 0,-1 6 0 16,-6-1-26-16,-3 6-6 0,1 2 0 0,-4 3-1 0,-3 2 45 16,0 4 16-16,4 1-12 0,-10 4 12 0,0 2 16 0,9 3 10 15,7 2 2-15,-1 1 0 0,6 2 0 0,0 0 1 16,9 3 0-16,9 2 0 0,6-2-17 0,0 0-4 15,-3-3-8-15,12 0 12 0,12-3-3 0,3 1-1 16,0-9 0-16,2 4 0 0,7-7 10 0,0-1 2 16,0-4 0-16,5-2 0 0,4-3 16 0,2-2 4 15,7-3 1-15,-6-3 0 0,-4-2-19 0,4-3-4 16,-3 0-1-16,-4-5 0 16,-2-3-77-16,-3 0-15 0,-1-5-3 0</inkml:trace>
  <inkml:trace contextRef="#ctx0" brushRef="#br0" timeOffset="76913.347">17936 7456 2271 0,'0'0'50'0,"0"0"10"0,0 0 3 0,0 0 1 0,0 0-52 0,9 0-12 15,-3-3 0-15,2 3 0 0,1 0 73 0,3 0 12 16,0 0 3-16,0-2 0 0,3-1-42 0,3 3-8 16,3-3-2-16,-3 3 0 0,-4-2-36 0,7-1-18 15,0 0 2-15,3 1-780 16,-3-3-156-16</inkml:trace>
  <inkml:trace contextRef="#ctx0" brushRef="#br0" timeOffset="77243.844">18760 6922 2091 0,'0'0'46'0,"0"0"10"0,0 0 1 0,-3-3 2 0,-3 0-47 0,0 1-12 0,0-1 0 0,-3 0 0 16,-3 3 51-16,4 3 8 0,-1 0 1 0,0 5 1 15,0 2-35-15,-3 3-7 0,0 1-2 0,0 4 0 16,0 3-17-16,-3 3 8 0,0 3-8 0,-2-1 0 16,2 3 18-16,-3 3-3 0,6 0-1 0,0 2 0 15,-3-2 5-15,6 2 1 0,0 1 0 0,3-4 0 16,3-2-5-16,0 0-1 0,3-2 0 0,3-3 0 16,3 0-14-16,6-3 9 0,3 0-9 0,0-3 8 15,6-2-8-15,3-5 0 0,-1-1 9 0,4-2-9 0,3-2 0 0,0-6-8 16,2-3 0-16,1-2 0 15,-3-3-117-15,3-5-23 0,2-1-5 0,-11 1-1 0</inkml:trace>
  <inkml:trace contextRef="#ctx0" brushRef="#br0" timeOffset="77508.761">18867 7199 2293 0,'0'0'50'0,"0"0"10"0,0 0 3 0,0 0 2 0,0 0-52 0,9 6-13 0,-3-1 0 0,3 0 0 16,3 0 55-16,0 3 8 0,3 0 1 0,3 0 1 16,0 6-31-16,2-4-6 0,1 3-2 0,3-2 0 15,0 2-14-15,-3 3-2 0,0-3-1 0,-4 3 0 16,1 0-9-16,-6 0 8 0,-6 2-8 0,-3-2 8 16,-3 3 2-16,-6-3 0 0,-3 2 0 0,-6 1 0 15,-3-3-2-15,1-1 0 0,-7-1 0 0,3-1 0 16,0 0-25-16,6-5-6 0,0 0-1 0,3-3 0 15,-2 1-32-15,5-4-8 0,0 1 0 0,0-3-681 16,6-3-136-16</inkml:trace>
  <inkml:trace contextRef="#ctx0" brushRef="#br0" timeOffset="77725.597">19097 7176 1832 0,'8'0'40'0,"-8"0"9"0,0 0 2 0,0 0 0 0,0 0-41 0,3 5-10 15,0 3 0-15,-3-3 0 0,3 6 90 0,-3-3 16 16,3 2 3-16,-3 1 1 0,3-1-37 0,0 4-7 16,0-1-2-16,0 0 0 0,0 0-33 0,3 0-7 15,0 1-2-15,0-1 0 0,0 3-14 0,0-3-8 16,3-2 8-16,0-1-8 0,0 1 8 0,3-3-8 0,0-3 8 16,-1 0-8-16,4-2 0 0,0-3-18 0,3-3 3 0,3 1-737 15,0-6-148 1</inkml:trace>
  <inkml:trace contextRef="#ctx0" brushRef="#br0" timeOffset="77893.731">19439 7226 1551 0,'0'0'34'16,"3"5"7"-16,0 0 2 0,-3-5 1 0,0 0-36 0,3 6-8 0,3-1 0 0,0 0 0 15,0-2 44-15,6 0 8 0,-1-3 0 0,4 2 1 16,0 1-37-16,3-3-8 0,3 0-8 0,-3 2-515 16,6-2-109-16</inkml:trace>
  <inkml:trace contextRef="#ctx0" brushRef="#br0" timeOffset="78492.144">19766 7292 2116 0,'0'0'47'0,"0"0"9"0,0 3 3 0,-3 2 0 0,0 0-47 0,3-5-12 16,0 3 0-16,-3-1 0 0,3-2 98 0,0 0 18 16,0 0 3-16,0 0 1 0,15-2-68 0,0-1-14 0,-3-2-2 0,6 0-1 15,0-3-19-15,0-3-4 0,2 0-1 0,1 1 0 16,0-3-3-16,-3-1-8 0,-3-1 12 0,3-4-4 15,-3 3-8-15,-4 0 10 0,-2-2-10 0,0 2 10 16,0 0-10-16,-3 0 12 0,-3 3-12 0,0 0 12 16,0 2-12-16,-3 1 10 0,-3 4-10 15,0 1 10-15,0 0-10 0,0 2 0 0,-3 3 0 0,0 0 0 16,-3 5 0-16,3 1 0 0,0 2 0 0,1 2 0 16,-1 1 0-16,0-1 0 0,0 3 0 0,3 1 0 15,-6-1 0-15,3 3 0 0,6 0-9 0,0 0 9 16,0-1 0-16,0-1 0 0,3 2 0 0,0-3 0 15,6 0 0-15,-3-2 0 0,0-3 0 0,3 2 0 16,-1 1-12-16,4-6 12 0,0 3-12 0,0-5 12 16,0-3-12-16,3 0 12 0,-3-3-12 0,6 0 12 15,-6-2 0-15,3-3 0 0,-4 0 0 0,1-2 0 16,0-4 0-16,0 1 0 0,3 0 0 0,-6 0 0 16,3-6 0-16,-3 1 0 0,0-1 9 0,0 3-9 15,3-2 10-15,-1 2-10 0,-5-3 12 0,3 3-12 0,0 6 14 16,-3-3-4-16,-3 5-1 0,3 0 0 0,-6 0-1 15,3 2-8-15,-3 6 12 0,0 0-4 0,0 0 1 0,0 0 0 16,0 0 0-16,-3 8 0 0,-3 3-9 0,-3 5 0 16,6 0 0-16,-6 2 8 0,0 1-8 0,3-1 10 15,-2 1-10-15,2-1 10 0,3 6 1 16,-3-3 0-16,3 0 0 0,3 1 0 0,0-1-11 0,3-3 8 16,3 1-8-16,0-1 8 0,0-2-8 0,5-3 0 15,1-5 0-15,3 0 0 0,-3 0 0 0,9-2-9 16,6-4 0-16,0-2 0 15,-1-2-126-15,1-4-25 0,3 1-4 0</inkml:trace>
  <inkml:trace contextRef="#ctx0" brushRef="#br0" timeOffset="78793.635">20513 7292 1997 0,'0'0'56'0,"-3"0"13"0,3 0-55 0,0 0-14 0,0 0 0 0,0 0 0 15,0 0 84-15,0-5 13 0,-3 2 3 0,3 3 1 16,0 0-18-16,-3-3-4 0,3 3-1 0,0 0 0 16,-6-2-50-16,1 2-11 0,5 0-1 0,0 0-1 15,-6 0-3-15,-3 0 0 0,0 2 0 0,0 1 0 16,0 2 3-16,0 1 0 0,-3 2 0 0,3-1 0 16,6 4-3-16,-6 0-1 0,0-1 0 0,3 3 0 15,0 1-11-15,0-1 0 0,0 0 0 0,3 0 0 16,0 1 0-16,6-1 0 0,3-3 0 0,0 1 0 15,0 0 0-15,6-1 0 0,0-2 0 0,9-3 0 16,0-2-29-16,3 0-5 0,2-3-1 0,4-3 0 16,0-2-103-16,3-3-21 0,-4-5-4 0</inkml:trace>
  <inkml:trace contextRef="#ctx0" brushRef="#br0" timeOffset="79079.321">20644 6824 2243 0,'0'0'64'0,"3"8"13"0,3-1-61 0,3 1-16 0,3 6 0 0,-3-4 0 16,3 6 19-16,0-3 1 0,3 6 0 0,0-1 0 16,2 4 30-16,4-1 6 0,0 3 2 0,3-1 0 15,0-1-33-15,0 1-6 0,-1 1-2 0,1-3 0 16,0 3 1-16,-6-5 0 0,0-1 0 0,0 1 0 15,-4-1-6-15,1 1 0 0,0 2-1 0,-6 0 0 16,0-2-3-16,-3 7-8 0,0 0 12 0,-3-4-4 16,-6-1 1-16,-6 0 0 0,0-2 0 0,-6-4 0 15,-3-1 7-15,-8-1 0 0,-1-3 1 0,-6 4 0 16,0-4-32-16,-2-2-6 0,-1 0-2 0,3-3 0 16,0 1-116-16,1-4-23 0,5-2-5 0,0 0-1 15</inkml:trace>
  <inkml:trace contextRef="#ctx0" brushRef="#br0" timeOffset="79493.356">20942 6705 2149 0,'0'0'47'0,"0"0"9"0,-6-3 3 0,6 3 2 0,0 0-49 0,0 0-12 0,0 0 0 0,6-3 0 16,3 1 60-16,3 2 10 0,0 0 2 0,3 2 0 16,-1-2-22-16,1 3-4 0,3 0-1 0,-3-1 0 15,3 1-16-15,0 2-3 0,-3 0-1 0,0 1 0 16,-1-1-8-16,-2 3-1 0,0 0-1 0,-3 0 0 16,0 0-3-16,-3 0 0 0,-6 0 0 0,3 0 0 15,-3 0-2-15,-3-1-1 0,0-1 0 0,-3 2 0 16,0 2-1-16,-3-2-8 0,-3 0 12 0,3-3-4 15,-2 6-8-15,-4 0 8 0,6-3-8 0,3-1 8 16,-3-4-8-16,9-3 0 0,0 0 0 0,0 0 0 16,0 0 0-16,12 8 0 0,-3-3 0 0,9-5 0 15,2 3 19-15,4-3 5 0,3-3 0 0,6 1 1 16,5-1-6-16,-2 0-2 0,3 6 0 0,0-6 0 16,-1 3-17-16,-2-2 0 0,3 2 8 0,-4 0-8 15,-2 0-50-15,-3 0-14 0,3 2-2 0,-10-2-778 16,1 3-155-16</inkml:trace>
  <inkml:trace contextRef="#ctx0" brushRef="#br0" timeOffset="80008.971">19028 7676 869 0,'0'0'24'15,"0"0"7"-15,9 2-31 0,3-2 0 0,0 3 0 0,3 0 0 16,0-6 116-16,-1 3 16 0,1 0 4 0,3 0 1 16,0-3-5-16,-3 1-2 0,3 2 0 0,-3-3 0 15,0 3-20-15,-1 0-4 0,1 0-1 0,0 3 0 16,3-6-27-16,-3 0-6 0,3 1 0 0,6 2-1 15,2 2-21-15,4-2-4 0,0-2-1 0,6 2 0 0,5 0-12 0,4 2-2 16,3-2-1-16,5 3 0 0,1-3-14 0,11 0-4 16,7 3 0-16,2-3 0 15,0 2-12-15,7 4 8 0,-1-4-8 0,1 1 0 0,-4-1 0 0,-3 1 8 16,4 0-8-16,-7 2 0 0,4-5 0 0,-7 0 0 16,-5-3 0-16,-4 1 0 0,4 2 9 0,-7-6-9 15,-5 1 8-15,-10 3-8 0,1-1 8 0,-3 0-8 16,-9 1 0-16,-4-1 8 0,-5-2-8 0,-3-1 0 15,-3 4 0-15,-6-1 0 16,-9 3-75-16,-6-5-20 0,0 2-4 0,-9 0-1 0</inkml:trace>
  <inkml:trace contextRef="#ctx0" brushRef="#br0" timeOffset="80543.488">19299 7938 2004 0,'-3'-6'56'0,"3"6"14"0,6-5-56 0,0 0-14 16,0-1 0-16,0 1 0 0,0 0 79 0,0 2 13 15,3-2 2-15,-3 0 1 0,5 2 5 0,-2 0 0 16,6 1 1-16,-3-1 0 0,6 0-62 0,-3 1-13 16,3-1-2-16,-3 3-1 0,3 3-15 0,-4-1-8 15,1 4 10-15,-3-1-10 0,-3 3 9 0,-3-3-9 16,-3 6 8-16,0-1-8 15,0 4-20-15,-9-1-10 0,-3 0-2 0,-6 3 0 16,-3 0-2-16,-2 2-1 0,2 1 0 0,-6-1 0 16,0 1-3-16,0-1-1 0,0 1 0 0,1-1 0 0,2 1 57 0,0-3 11 0,0-3 3 0,3 0 0 15,3-2-23-15,0 2-9 0,4-2 8 0,5-6-8 16,0 0 28-16,3 0 0 0,3-5 0 0,3 8 0 16,3-2-10-16,3-1-2 0,2-2 0 0,4-3 0 15,3-3 0-15,3 0-1 0,3 1 0 0,6-4 0 16,2-2-7-16,1 1-8 0,3-1 11 0,0 0-11 15,2 2 8-15,-2 1-8 0,0 0 0 0,-4 0 0 16,1 2 0-16,-3 0 0 0,0 1-13 0,-4-4-796 16,-2 1-159-16</inkml:trace>
  <inkml:trace contextRef="#ctx0" brushRef="#br0" timeOffset="80980.619">20353 8080 2266 0,'0'0'64'0,"0"0"14"0,-3-5-62 0,0 2-16 16,0-2 0-16,-3 3 0 0,3-1 50 0,-3 0 7 16,3-2 2-16,-3 5 0 0,0 0 19 0,-3 0 4 15,0 0 1-15,0 0 0 0,-3 3-61 0,0-1-12 16,-3 1-2-16,1 2-8 0,-4 0 8 0,0 3-8 15,-3 0 0-15,0 0 0 0,0 3 8 0,-2-1-8 16,2 4 0-16,-3-1 0 0,0 0 0 0,0 0 0 16,3 3 0-16,1-3 0 0,2 1 0 0,3-4 0 0,6 3 0 0,3-2 0 15,-3 2 0-15,3 1 0 0,3-1 10 0,3-3-10 16,0 1 0-16,3 2 0 0,6 0 0 0,3-5-11 16,-3-2 11-16,6-1 0 0,3-2 0 0,-1-1 0 15,1-2 0-15,0 0 0 0,-3 0 0 0,3-2 0 16,0-4 0-16,-3-2 0 0,0 0 0 0,-4 0 8 15,1-2 1-15,0-3 1 0,-3-1 0 0,3-1 0 16,-6 1 4-16,0-2 1 0,0 1 0 0,-6-1 0 16,-3 2-4-16,-3 1-1 0,-6 0 0 0,-3 2 0 15,-3-2-21-15,-5 3-4 0,-1 4-1 0,-3 4 0 16,-3-1-5-16,3 3-2 0,1 0 0 0,-1 3 0 16,3 2 8-16,6 0 2 0,3 3 0 0,3 0 0 15,3 0-151-15,6 3-29 0,0-1-7 0</inkml:trace>
  <inkml:trace contextRef="#ctx0" brushRef="#br0" timeOffset="81278.439">20350 8326 2437 0,'0'0'69'0,"-3"-5"15"0,3 5-67 0,0 0-17 16,-6-5 0-16,6 5 0 0,-3-5 48 0,0-1 7 15,-3 1 1-15,6 5 0 0,0 0 5 0,-6-5 2 16,0-1 0-16,0 4 0 0,3-1-48 0,-3 0-15 16,0 1 8-16,0 2-8 0,-3 2 0 0,3-2 0 15,-3 3 0-15,0 0 0 0,0-1-15 0,-2 4 0 16,2 2 0-16,0-3 0 0,-3 3 15 0,3 0 0 0,0 2 0 0,3-2-9 16,-3 0 9-16,6 3 0 0,0-1-9 0,0-2 9 15,3 3 0-15,3 0-11 0,3-6 11 0,3 3-8 16,3 0-12-16,3 0-1 0,0 0-1 0,5-6 0 31,-2-2-87-31,9 0-18 0,3-2-3 0,6-4-566 0,-4 1-114 0</inkml:trace>
  <inkml:trace contextRef="#ctx0" brushRef="#br0" timeOffset="81632.785">20671 7996 1952 0,'-12'-3'56'0,"12"3"11"16,0 0-54-16,0 0-13 0,-3 3 0 0,-3-1 0 0,6-2 57 0,0 0 9 15,0 0 2-15,0 0 0 16,3 8 0-16,0-2 0 0,3-4 0 0,0 4 0 0,0-4-26 16,0 3-5-16,3-2-1 0,-3 2 0 0,3-5 2 0,-3 6 0 15,3-6 0-15,-3 5 0 0,0-2-14 0,0-1-2 16,0 1-1-16,-1 0 0 0,1 2-11 0,0-5-2 15,-6 0-8-15,3 5 12 0,-3-5-12 0,0 5 0 16,0-5 8-16,-3 6-8 0,-6 2 0 0,-2 0 9 16,2 2-9-16,-9 1 8 0,0 2-8 0,0-2 0 15,-3 2 0-15,3 0-11 0,-2-2 11 0,-1-1 0 0,3 1-9 16,6-3 9-16,6 2 0 0,0-2 0 0,0 0-9 16,3-3 9-16,3-5 0 0,0 0 8 0,12 11-8 0,0-6 12 15,6-2 7-15,0 0 1 0,2-3 0 0,1 0 0 16,3 0-6-16,0-3-1 0,6-2 0 0,-4-1 0 15,-2 1-13-15,0 2 0 0,6-2 0 0,-6 0-848 16,-3 0-173-16</inkml:trace>
  <inkml:trace contextRef="#ctx0" brushRef="#br0" timeOffset="82530.873">16078 9499 1465 0,'0'0'32'0,"0"0"6"0,0-3 2 0,-3 3 2 0,0 0-34 0,3 0-8 0,-3-5 0 0,-3 5 0 15,3-3 56-15,-3 3 10 0,1 0 2 0,2 3 0 16,-3-3-36-16,6 0-6 0,-6 5-2 0,0-2 0 16,-3 2-24-16,3-3 0 0,-3 4 0 0,0 2 0 15,0 0 16-15,0 0 4 0,-3 5 0 0,3-3 1 16,0 1 11-16,0 2 1 0,3 0 1 0,0 1 0 16,1-4-8-16,2 3-2 0,3 1 0 0,0-4 0 15,0 1-15-15,8-1-9 0,1-2 10 0,0-2-10 16,3 2 14-16,3-3-3 0,3-2-1 0,3-1 0 15,0-2 3-15,-1-2 1 0,4-1 0 0,3 0 0 16,3-5 4-16,0 0 1 0,5-5 0 0,4 0-1007 16</inkml:trace>
  <inkml:trace contextRef="#ctx0" brushRef="#br0" timeOffset="94422.23">2773 10869 1198 0,'0'0'26'0,"0"0"6"0,0 0 0 0,0 0 3 0,0 0-35 0,0 0 0 0,0 0 0 0,0 0 0 15,6 5 44-15,0 6 1 0,0 0 1 0,-3 4 0 16,3 7 14-16,-3 1 4 0,0 4 0 0,0 2 0 16,0 3-14-16,-3 2-2 0,0 3-1 0,0 8 0 15,0 0-15-15,-3 5-2 0,0 1-1 0,0-1 0 16,0 3-13-16,0-6-4 0,0 1 0 0,-3 0 0 15,0-6-4-15,3 0-8 0,-3-2 11 0,3-3-11 16,3-2 12-16,0-6-12 0,0-6 12 0,0-4-12 16,0-3 0-16,0-6 0 0,0-2-10 0,0-8-566 15,0 0-112-15</inkml:trace>
  <inkml:trace contextRef="#ctx0" brushRef="#br0" timeOffset="94753.591">2699 10827 1754 0,'-6'-16'49'0,"6"11"12"0,6-1-49 0,-6 1-12 16,0-3 0-16,3 3 0 0,0-1 31 0,3 4 3 15,2-3 1-15,1 2 0 0,3-2-21 0,0 2-4 0,6 0-1 0,0 1 0 16,3 2 15-16,6 0 4 0,-4 0 0 0,7 2 0 15,3 1-10-15,3 2-2 0,-1 1 0 0,1-1 0 16,0 3-16-16,-1 2 0 0,-2 1 8 0,0 0-8 16,-3 4 0-16,-4 1 0 0,-5 0 0 0,0 3 0 15,-3-1 0-15,-6 1 0 0,-6 2 0 0,-3-3 0 16,-9 1 0-16,0-1 0 0,-9 1 0 0,-6 2 0 16,-3-2 12-16,-2-1 0 0,-4 1-1 0,-6 2 0 15,-3-3-11-15,1 1 0 0,2-3 0 0,0 0 0 16,4 2-10-16,2-2 10 0,3-5 0 0,3-3-912 15</inkml:trace>
  <inkml:trace contextRef="#ctx0" brushRef="#br0" timeOffset="95037.715">3913 10266 1335 0,'0'0'29'0,"-9"5"7"0,-3 3 0 0,-3 3 2 0,-3 2-30 0,1 3-8 15,-4 2 0-15,-3 1 0 0,0 5 68 0,0-1 13 16,-2 4 3-16,2-1 0 0,-3 1 17 0,0 5 4 16,0-1 1-16,4 1 0 0,2 2-56 0,0 1-11 15,6 2-3-15,0 0 0 0,3 3-7 0,3-1-1 0,0 1-1 0,3-3 0 16,9 0-27-16,0-3 8 0,0-2-8 15,6 0 0-15,0-3 0 0,6-2 0 0,6-4 0 16,3 1 0-16,3-5 0 0,-4-1 0 0,7-5 0 0,3-5 8 31,3-2-112-31,2-6-22 0,1-6-5 0,0-2-1 0</inkml:trace>
  <inkml:trace contextRef="#ctx0" brushRef="#br0" timeOffset="95489.999">4121 10742 1666 0,'0'0'36'0,"0"0"8"0,0 0 2 0,0 0 2 0,0 0-39 0,0 0-9 15,0 0 0-15,0 0 0 0,0 0 47 0,3-3 7 16,-3 3 2-16,0 0 0 0,0 0-20 0,9-2-3 16,-9 2-1-16,9 0 0 0,-3 0-6 0,3 0-2 15,0 0 0-15,0 0 0 0,3 2-10 0,0 1-2 16,3 0-1-16,-3 2 0 0,2 0-11 0,1 1 0 16,3-1 9-16,-6 3-9 0,3 0 0 0,-3 2 0 15,-3-2 0-15,0 3 0 0,-3 2 0 0,0 0 8 16,-6 1-8-16,0 1 0 0,-3 1 9 0,-3 0-9 0,-6-3 12 0,-3 3-12 15,-3 3 13-15,-3-3-4 0,0 0-1 16,-2-3 0-16,-4 0-8 0,3 3 10 0,-6-6-10 0,6-2 10 16,1 3-10-16,-1-3 0 0,3 0 9 0,3-3-9 15,3-2 9-15,6-1-9 0,3 1 12 0,0 0-12 16,6-3 12-16,0 0-4 0,12 0 0 0,0 0-8 16,9-6 8-16,0 4-8 0,9-3 0 0,-1-1 0 15,4 1 8-15,3-3-8 0,3-3 9 0,2 3-9 16,1-5 0-16,0 0-21 0,2 0 3 0,1-3-646 15,0 0-130-15</inkml:trace>
  <inkml:trace contextRef="#ctx0" brushRef="#br0" timeOffset="95786.839">4386 10231 2052 0,'-15'-13'45'0,"9"8"10"0,-2 2 1 0,2 3 1 0,6 0-45 0,0 0-12 16,6 8 0-16,0 3 0 0,5-1 0 0,7 6-16 16,6 0 4-16,6 5 1 0,0-2 19 0,8 5 3 15,1-1 1-15,6 4 0 0,2-1-2 0,4 1 0 16,-1-1 0-16,1 1 0 0,-3 2 10 0,-1-3 3 16,-5 3 0-16,-3 1 0 0,-4-4-1 0,-8 0 0 15,-3 6 0-15,-6-3 0 0,-6 3-22 0,-3 0 0 0,-6 0 0 0,-6 2 0 16,-9-2 12-16,-3 2-1 0,-9 0-1 0,-9 1 0 15,-11-1-10-15,-4-2 0 0,-5 2 0 0,-7-2 0 32,0 3-98-32,-5-1-22 0,-6-5-4 0</inkml:trace>
  <inkml:trace contextRef="#ctx0" brushRef="#br0" timeOffset="96637.68">7184 10631 1429 0,'24'5'40'0,"-18"1"10"0,0 4-40 0,0 3-10 0,0 3 0 0,3 3 0 16,3 5 42-16,-3 2 6 0,-6 3 2 0,3 3 0 15,6 5 22-15,-7 3 5 0,-2-1 1 0,-3 4 0 16,0-4-21-16,0 6-4 0,0 0-1 0,0 0 0 16,-5 0-36-16,5 0-7 0,0-2-1 0,-3-4-8 15,-3-2 14-15,3-2-4 0,0-9-1 0,3 1 0 0,-6-9 3 0,0-2 0 16,3-3 0-16,0-2 0 0,6-3 32 15,-3-8 8-15,-9 0 0 0,0-6 1 0,9-1-7 0,-3-7-2 16,-6-7 0-16,0-5 0 0,6-6-32 0,-3-5-12 16,6-5 9-16,-3-6-9 15,-6-2-16-15,6-1-8 0,6-4-1 0,-12-1-1 0,-6-2 6 0,6 5 2 16,9 3 0-16,0 5 0 0,-3 5 18 0,3 6 0 16,-2 2 0-16,2 8 0 0,8 0-10 0,-5 6 10 15,-6 2-8-15,9 0 8 0,9 6-12 0,3-1 4 16,-6 0 0-16,6 3 0 0,3 3-4 0,6 0-1 15,-1 2 0-15,1 1 0 0,-3 2 13 0,3 2-9 16,11 1 9-16,-5 0-8 0,-9 4 8 0,6-1 0 0,5 2-9 0,-2 5 9 16,-3-3 0-16,0 1 0 0,-9 2 0 15,-1 3 0-15,1-3 0 0,-6 6 0 0,-12-3 0 0,0 2 0 16,3 1 0-16,-12 2 13 0,-12 0-1 0,-6 0-1 16,-2 3 3-16,-1 0 1 0,-3 0 0 0,-6 0 0 15,1-3-5-15,-1-3-1 0,6-2 0 0,0 0 0 31,-2-3-30-31,2-5-7 0,9 0 0 0,3-3-984 0</inkml:trace>
  <inkml:trace contextRef="#ctx0" brushRef="#br0" timeOffset="96922.578">8420 10083 1720 0,'0'0'48'0,"-3"-2"12"0,-3 2-48 16,-3 2-12-16,0 1 0 0,-3 2 0 0,0 3 8 0,-3 3 0 16,-3-1-8-16,-3 4 12 0,-5 1 32 0,-1 4 5 15,3-1 2-15,-3 1 0 0,0 5 17 0,-2 5 3 16,-1-3 1-16,3 6 0 0,3 3-18 0,-2-1-3 16,-4 3-1-16,6 3 0 0,6-1-25 0,0 1-5 15,3-3 0-15,3-3-1 0,3 3-11 0,7-2-8 16,2-1 9-16,2-2-9 0,1 0 9 0,6 0-9 15,9-3 8-15,3-3-8 0,0-5 10 0,3 0-10 16,11-5 12-16,4-5-12 0,3-1 0 0,-1-4-20 0,1-6 2 0,3-3-692 16,2-5-138-1</inkml:trace>
  <inkml:trace contextRef="#ctx0" brushRef="#br0" timeOffset="97239.435">8637 10480 1724 0,'6'-5'38'0,"-6"5"8"0,9 0 2 0,0-3 0 0,3 3-39 0,2 3-9 0,1 0 0 0,0-1 0 0,0 1 64 15,-3 2 12-15,3 0 1 0,0 1 1 0,-3 2-18 0,3 0-4 16,-1 2-1-16,-2-2 0 0,0 5-23 0,-3-2-5 16,3 5-1-16,-3-3 0 0,-3 0-11 0,-3 3-3 15,3 0 0-15,-6-3 0 0,0 0-2 0,-3 3-1 16,0-2 0-16,-6 1 0 0,0-1 3 0,-3-4 1 16,0 3 0-16,-3-2 0 0,1 0-1 0,-4-1 0 15,3-2 0-15,-6 0 0 0,6 0-4 0,-3-3 0 16,0 1-8-16,0-4-728 15,4-2-153-15</inkml:trace>
  <inkml:trace contextRef="#ctx0" brushRef="#br0" timeOffset="97490.749">8911 10472 1591 0,'0'0'35'0,"6"-5"7"0,-3 0 2 0,-3 5 0 0,0 0-35 0,0 0-9 0,0 0 0 0,0 0 0 15,0 0 37-15,0 0 6 0,-3 8 1 0,0 0 0 16,-3 5-4-16,-3 0 0 0,-3 3 0 0,3 0 0 16,-6 0 2-16,3-1 0 0,-3 4 0 0,3-3 0 15,0 2-5-15,4 1-1 0,-1-3 0 0,3 0 0 16,3 0-17-16,0-1-4 0,3 1-1 0,6 0 0 16,0-5-5-16,6-1-1 0,-1 1 0 0,10-3 0 15,3-6-8-15,3-2 0 0,6-2 0 0,2-3-666 16,7-6-135-16</inkml:trace>
  <inkml:trace contextRef="#ctx0" brushRef="#br0" timeOffset="97772.265">9381 10075 1749 0,'0'0'38'0,"0"0"8"0,3 8 2 0,3 0 2 0,0 3-40 0,3 5-10 0,-3-3 0 0,3 5 0 16,3 1 38-16,-3 2 6 0,-1 0 0 0,-2 3 1 15,0 5 6-15,0-2 1 0,3-1 0 0,-3 6 0 16,-3 0-7-16,0-1-1 0,3 4 0 0,-6-3 0 16,3-1-13-16,-3 4-3 0,-3-4-1 0,0-1 0 15,0 1-8-15,-3-2-2 0,-3-5 0 0,3 3 0 16,0-4-5-16,0 1-2 0,0 0 0 0,3-3 0 31,1-2-96-31,2-3-19 0,-3-6-4 0,3-2-1 0</inkml:trace>
  <inkml:trace contextRef="#ctx0" brushRef="#br0" timeOffset="98457.477">9714 10456 2026 0,'0'-13'44'0,"0"5"10"0,3 6 2 0,3-4 1 0,6 1-45 0,0 2-12 0,6-2 0 0,3-3 0 16,3 3 0-16,2-1 8 0,1 1-8 0,0 3 8 15,3 2-8-15,0-3 8 0,-4 0-8 0,1 3 8 16,0 3-8-16,-3 0-11 0,-3-1 3 0,-1 3 0 0,1 1 8 0,-3 2 0 15,-3-3 10-15,0 3-10 16,-6-3 12-16,0 3-4 0,0 3-8 0,-6-1 12 0,-3 4-12 0,-3 1 11 16,-3 1-11-16,-3 0 10 0,-6 3-10 0,-6 2 0 15,0-3 0-15,-6 1 0 0,-2 2-8 0,-4 0-4 16,0 0-1-16,-3-2 0 0,7-3 13 0,-4 2-11 16,3-2 11-16,3 0-10 0,4-3 10 0,-1-2 0 15,6-1 0-15,3 1 0 0,0-3 11 0,6-3 4 16,6 1 1-16,3-6 0 0,0 0-1 0,3 2 0 15,9-2 0-15,6 0 0 0,3-2 5 0,9-4 2 16,2 1 0-16,7-3 0 0,6 0-8 0,-1-2-2 16,1 2 0-16,3 2 0 0,-4-2-12 0,1-2 0 0,2 2 8 0,-2 3-8 15,-3-6 8-15,-1 3-8 0,1 0 11 0,-3-2-685 16,0-1-137-16</inkml:trace>
  <inkml:trace contextRef="#ctx0" brushRef="#br0" timeOffset="98772.379">10351 9824 2289 0,'0'0'50'0,"0"0"10"0,6-3 3 0,6 3 2 0,3 8-52 0,6-2-13 0,3 2 0 0,6 5 0 15,-1 0 0-15,-2 5-13 0,3 4 2 0,-3 1 1 16,2 4 10-16,1 5-10 0,-3-3 10 0,3 5-10 0,-1 3 26 0,1-2 4 16,-3 2 2-16,0 5 0 0,-3-2-2 0,-4 5-1 15,1 2 0-15,-6-2 0 0,0 3-10 0,-6 0-1 16,0-4-8-16,-9 1 12 0,-3-2 8 0,-6-1 2 16,-3 0 0-16,-6-2 0 0,-6 2-13 0,-5 1-9 15,-1-3 12-15,-9-3-12 0,-5 0 12 0,-4-6-12 16,-9 1 12-16,-2-5-12 15,-10 2-72-15,-5-3-22 0,0 1-4 0,14-6-1 0</inkml:trace>
  <inkml:trace contextRef="#ctx0" brushRef="#br0" timeOffset="104768.077">11542 10726 2257 0,'18'-18'49'0,"-9"12"11"0,3 1 1 0,6-3 3 0,2 0-51 0,4 0-13 0,6 0 0 0,0 3 0 15,-1-3 19-15,1 3 1 0,0 0 0 0,-3 2 0 16,-3-2-20-16,-1 2 0 0,-5 0 0 0,3 3 0 15,-6 0 0-15,0 0 0 0,-3 0 0 0,0 0 0 16,0 0-10-16,0 3-9 0,-4 0-1 0,-2-1-659 16,-6-2-131-16</inkml:trace>
  <inkml:trace contextRef="#ctx0" brushRef="#br0" timeOffset="104906.419">11578 10919 1881 0,'0'0'53'0,"0"0"12"0,0 0-52 0,0 0-13 15,0 0 0-15,6 0 0 0,6-5 56 0,2 0 9 16,7-3 2-16,3 0 0 0,9 0-29 0,3-5-6 16,8 2 0-16,4 1-660 15,2-1-131-15</inkml:trace>
  <inkml:trace contextRef="#ctx0" brushRef="#br0" timeOffset="105379.545">12614 10628 1710 0,'0'0'37'0,"-6"3"8"0,0 0 2 0,0 5 1 0,0-1-38 0,3 1-10 0,-3 3 0 0,0 2 0 15,3 3 40-15,3 5 7 0,0 0 1 0,0 6 0 16,3-1 3-16,-3 3 1 0,3 6 0 0,-3-1 0 16,0 3-30-16,0 0-6 0,0-2 0 0,0 2-1 15,-3-3-15-15,3-2 0 0,0 0 0 0,3-1 0 16,-3-4 9-16,3-1-9 0,0 1 8 0,0-6-8 15,0 0 10-15,0-5-10 0,0-5 12 0,3-1-12 16,0-5 14-16,0-2-4 0,2-6-1 0,-2-2 0 16,3-8-9-16,0-3 0 0,-3-5 0 0,0-3 0 15,-3-5-63-15,0-5-5 16,0-3 0-16,-3-3-1 0,-6-2-23 0,0-3-4 0,0 0 0 16,-3 0-1-16,-3 0 72 0,4 5 14 0,-4-2 11 0,3 5-13 0,-3 2 76 0,3 3 15 15,-3 6 3-15,3 2 1 0,0 3 3 0,3 2 1 16,0 4 0-16,3 1 0 0,0 4-30 0,3-1-7 15,3 3-1-15,0 3 0 0,3-3-25 0,0 5-6 16,6-2-1-16,3 5 0 0,0 0-5 0,3 3-2 16,2 2 0-16,1 0 0 0,0 6-9 0,0-1 0 15,0 4 0-15,0 4 0 0,-1-2 17 0,-2 3-1 16,-3-1-1-16,0 3 0 0,-3 0-15 0,-3 1 0 16,-3-1 0-16,0 3 0 0,-3-3-17 0,-3 0-7 15,0-3 0-15,-6 1-1 0,0 0 5 0,0-6 0 0,-6 0 1 16,0 0 0-16,-3-2 8 0,0-3 2 0,0 0 0 15,1-3 0 1,2-2-85-16,0-1-17 0,0-2-3 0</inkml:trace>
  <inkml:trace contextRef="#ctx0" brushRef="#br0" timeOffset="105661.809">13402 10255 2325 0,'-3'-10'51'0,"3"10"10"0,0 0 3 0,0 0 2 0,-3-6-53 0,0 6-13 0,-6 0 0 0,1 3 0 16,-4 2 0-16,-3 1 0 0,0 4 0 0,-6 3 0 15,0 3 12-15,-3 5-3 0,-2 1-1 0,2 1 0 0,-3 7-8 0,3 4 0 16,0-2 0-16,4 2 8 0,-1 0-8 0,3 1 0 16,0-3 0-16,6-1 8 0,3 1-8 0,6 0 0 15,0-3 0-15,6 0 0 0,6-2 28 0,3-1 3 16,0 0 1-16,6-2 0 0,6-3-32 0,5 1 0 15,1-7 0-15,6 1 0 16,0-5-20-16,2-6-9 0,1-2-3 0,0-6-1041 16</inkml:trace>
  <inkml:trace contextRef="#ctx0" brushRef="#br0" timeOffset="105912.382">13384 10501 1652 0,'0'0'36'0,"0"0"8"0,-5 6 2 0,5-6 0 0,0 0-37 0,3 5-9 0,-1 0 0 0,4 0 0 16,3 3 39-16,6-2 5 0,3 2 2 0,3 2 0 15,6-2 29-15,0 3 5 0,2 2 2 0,1 0 0 16,0 0-31-16,-3 1-7 0,-1-1 0 0,-2 3-1 16,0 0-16-16,-3-3-3 0,-6 3-1 0,-6-3 0 15,0 0-15-15,-6 0-8 0,-6 1 8 0,-3-1-8 16,-6 3 13-16,0-6-1 0,-6 1-1 0,-6 0 0 15,3-4-11-15,-2 1 12 0,-1-2-12 0,0-1 12 16,3 3-32-16,0-5-5 16,0-1-2-16,6-4-676 0,4-1-135 0</inkml:trace>
  <inkml:trace contextRef="#ctx0" brushRef="#br0" timeOffset="106094.027">13816 10554 2055 0,'0'0'45'0,"0"0"10"0,0 0 1 0,0 0 2 0,0 0-46 0,-6 6-12 16,0-4 0-16,3 3 0 0,-6 1 66 0,3-1 11 16,0 3 3-16,-3 3 0 0,3 2-23 0,1 0-4 15,-4 3-1-15,6 0 0 0,-3 0-35 0,3 2-7 16,0 1-2-16,3-1 0 0,3 3-8 0,0-2 0 16,6-3 0-16,0 2 0 0,-1-2-12 0,7 0 12 0,0-5-10 0,6-3-743 31,3-3-149-31</inkml:trace>
  <inkml:trace contextRef="#ctx0" brushRef="#br0" timeOffset="106282.737">14206 10697 1724 0,'0'0'38'0,"-3"8"8"0,0 3 2 0,0 2 0 0,0 0-39 0,0 3-9 0,0-3 0 0,0 3 0 16,0 0 79-16,-3 2 13 0,3-2 4 0,-6 0 0 15,3 0-36-15,-3 0-6 0,4 0-2 0,-4 0 0 16,-3-3-32-16,0 3-6 0,3-6-2 0,-3 4 0 16,0-4-4-16,3 1-8 0,-3-3 11 0,0 2-695 15,3-2-140-15</inkml:trace>
  <inkml:trace contextRef="#ctx0" brushRef="#br0" timeOffset="106644.715">14510 10615 2296 0,'0'0'65'0,"0"0"14"0,-3-3-63 0,3 3-16 16,0 0 0-16,0 0 0 0,0 0 63 0,6 0 9 16,3 0 3-16,-1 0 0 0,1 0-45 0,3 3-9 15,-3 0-1-15,6-1-1 0,0 4 4 0,0-1 1 0,0 0 0 0,3 1 0 16,-1-1-2-16,1 3 0 0,0-3 0 0,-3 0 0 15,0 3-22-15,0-2 0 0,0-1 0 0,-3 3 0 16,-3-3 0-16,-3 0 0 0,-1 3 0 0,-5-2 0 31,0 2-23-31,-5 0-9 0,-4-1-1 0,-3 4-1 16,-3 0 3-16,-3 2 1 0,-3-5 0 0,0 5 0 16,-6 0-14-16,4-2-2 0,-1 2-1 0,0 0 0 0,3-2 29 0,3 2 6 0,3-2 0 0,1-1 1 15,5 1 11-15,3-3 0 0,3 0 8 0,6 0-8 16,0 0 11-16,9-3-3 0,5 0 0 0,7 0 0 15,3-2 8-15,6 0 2 0,0-3 0 0,8 0 0 16,1-3-29-16,8-2-5 0,1-6-2 0,3 1-678 16,5-1-136-16</inkml:trace>
  <inkml:trace contextRef="#ctx0" brushRef="#br0" timeOffset="106928.761">15102 10171 2098 0,'-12'2'46'0,"12"-2"10"0,0 8 1 0,0 5 3 0,3 1-48 0,3 4-12 15,3-2 0-15,3 5 0 0,6 3 37 0,0 0 6 16,2 0 1-16,7 2 0 0,0 3-10 0,3 3-2 16,2 0 0-16,7 2 0 0,-3-2 7 0,-3 2 1 15,-4-2 0-15,-2 2 0 0,0-2-32 0,-6 3-8 16,-3-1 0-16,-6 0 0 0,-9 1 0 0,-3-4 0 0,-6 1 8 15,-9 0-8-15,-6-6 10 0,-12 1-2 0,-12-3-8 0,-2 0 12 16,-7-3-4-16,-8-3-8 16,-4-2 11-16,-5-3-11 0,-10 1-8 0,1-1-9 0,0 0-2 0,-7 0-1106 15</inkml:trace>
  <inkml:trace contextRef="#ctx0" brushRef="#br0" timeOffset="108565.347">10845 10893 1694 0,'0'0'48'0,"0"0"11"0,6 8-47 0,3 0-12 0,-6 2 0 0,6 1 0 0,-3 2 8 0,0 0-8 15,0 3 12-15,0 3-4 0,-6-1-8 0,3 3 8 16,-6 3-8-16,3 3 8 0,-3 2 39 0,0-3 7 16,3 3 2-16,-3-2 0 0,-3 5-8 0,6-6-2 15,-3 3 0-15,0-2 0 0,0-1-13 0,0-2-2 16,-3-3-1-16,3-2 0 0,0-1 2 0,0-2 0 16,0-3 0-16,-3-2 0 0,3-3-4 0,-2 0-1 15,-1-3 0-15,0-2 0 0,0-1 2 0,-3-2 1 16,0 0 0-16,-3-2 0 0,0-4-16 0,-3 1-3 15,-3 0-1-15,0-1 0 0,-2 4-2 0,-4-3-8 16,-3 2 12-16,-3-2-4 0,-3 5-8 0,-5-3-16 0,-7 3 4 16,0 3 1-16,-5-1 11 0,2 1 0 0,-2 2 0 15,-4-2 0-15,-2 2-11 0,-7 3 11 0,-2-3-13 0,-7 3 5 16,1 0 8-16,-1 0 0 0,-2 0 0 0,-4 0-8 16,1 0 8-16,-3-3 0 0,-1 3 8 0,-2-3-8 15,3 3 0-15,-7-2 0 0,-2 2 0 0,3 0 0 16,-4-3 0-16,1 3 0 0,-6-3 0 0,-3 3 8 15,-1 3-8-15,-5-3-16 0,-6 2 4 0,3 1 0 16,0-3-1-16,-6 5-1 0,-6 3 0 0,-4 0 0 16,-4 2 2-16,-1 3 0 0,-6-2 0 0,3 2 0 15,-9-2 12-15,6 2 0 0,-3 0-10 0,0 3 10 16,0-6 0-16,0 3 0 0,3-2 0 0,0 2 0 16,-3-2 0-16,6-1 0 0,6-2 0 0,0 0 0 15,-6-3 0-15,9 3 0 0,6-5 0 0,0 2 0 16,0 0 0-16,3-2 0 0,6-1 0 0,0-2 0 0,2 3 0 15,1-3 0-15,6-3 0 0,6 0 0 0,-1-2 8 0,1 0 4 16,6-1 0-16,5 1 0 0,4-1-4 0,3 1 0 16,-1-3 0-16,4 3 0 0,-1-1-8 0,7 4 0 15,2-1 9-15,-2-2-9 0,-1 2 0 0,1 3 0 16,-1-3 0-16,1 3 0 0,2-3 0 0,4 6-8 16,-1-3 8-16,1 0-8 0,2 0 8 0,-2-3-10 15,-1 3 10-15,4 3-10 0,2-3 10 0,1-1 0 16,2 1-9-16,3-2 9 0,4-1 0 0,-1 0 0 15,6 1 0-15,4-1 0 0,-1-3 10 0,3 1 0 16,6 0 0-16,4-1 0 0,-1 1 10 0,3 0 1 16,6-3 1-16,3 0 0 0,3 0-9 0,0 0-1 15,9 0-1-15,0 0 0 0,0 0 0 0,0 0 0 0,-6-6 0 0,6 6 0 16,6-8-3-16,3 1-8 0,-9-4 12 0,6-2-4 16,0-3-8-16,3 0 10 0,-3-3-10 0,0-2 10 15,3 3-10-15,-6-6 12 0,-3-5-12 0,6-3 12 16,-6-2 9-16,0-9 3 0,0-2 0 0,0-5 0 15,-6-8-4-15,3 0-1 0,3-6 0 0,0 3 0 16,-6 3-19-16,6 0 0 0,0 5 0 0,6 5 0 16,-3 6 12-16,3 5-12 0,-6 5 12 0,0 8-12 15,-6 6 0-15,6 5 0 0,0-1 0 0,-3 9-832 16,-12 5-164-16</inkml:trace>
  <inkml:trace contextRef="#ctx0" brushRef="#br0" timeOffset="112737.364">3225 12597 1857 0,'0'0'40'0,"0"0"9"0,0 0 2 0,0 0 2 0,0 0-42 0,6-5-11 16,0-3 0-16,3 0 0 0,-3 2 56 0,6 1 8 0,-3-3 3 0,0 0 0 16,6 0-5-16,-3 3-1 0,3-3 0 0,0 3 0 15,-1 2-11-15,4 0-2 0,0-2-1 0,0 0 0 16,3 2-28-16,-3 1-6 0,0-4-1 0,2 4 0 16,1 2-12-16,-3-3 0 0,3 3 0 0,-3 0 0 31,-3-3-32-31,-3 3-10 0,0-2-2 0,-4 2 0 15,-2 0-20-15,-6 0-5 0,0 0-1 0,-9 0-591 0,4 2-119 0</inkml:trace>
  <inkml:trace contextRef="#ctx0" brushRef="#br0" timeOffset="112966.687">3092 12671 1832 0,'0'0'40'0,"0"0"9"0,8 3 2 0,4-3 0 0,0 0-41 0,3 0-10 15,3 0 0-15,0 2 0 0,-6 1 16 0,3-1 0 16,-3 4 1-16,-4-1 0 0,1 0-9 0,-6 3-8 16,-3 6 9-16,-3-4-9 0,-3 3 20 0,-2 3-3 15,-7 0 0-15,-3 0 0 0,0 2-4 0,-6 1-1 16,-3 0 0-16,-2 2 0 0,5-3 0 0,-3-2-1 16,3 3 0-16,0-6 0 0,4-3-11 0,-1 1 0 15,3 0 0-15,3-1-613 16,3 1-115-16</inkml:trace>
  <inkml:trace contextRef="#ctx0" brushRef="#br0" timeOffset="113218.318">3508 12512 1843 0,'0'0'40'0,"0"0"9"0,0 0 2 0,-3 5 1 0,-3 1-42 0,3 2-10 0,3-8 0 0,-6 13 0 16,0 0 12-16,0 0 0 0,4-2 0 0,-4 5 0 16,3 2 17-16,0 1 4 0,0 2 1 0,0 0 0 15,0 0-5-15,3 1-1 0,0-1 0 0,0-3 0 16,6 3-8-16,0-2-1 0,0 2-1 0,5-2 0 16,1-4 2-16,3 1 0 0,6 3 0 0,3-6 0 15,0-2-78-15,5-1-15 0,1-2-3 0</inkml:trace>
  <inkml:trace contextRef="#ctx0" brushRef="#br0" timeOffset="114854.985">3892 12793 1170 0,'0'0'25'0,"0"0"6"0,-6 2 1 0,3 1 1 0,3-3-33 0,0 0 0 0,-6 0 0 0,3 3 0 16,-3-1 8-16,0 1-8 0,1 2 0 0,-1 0 0 15,0-2 28-15,0 2-2 0,-3 1 0 0,0-1 0 16,3 3 6-16,-3 0 0 0,0 2 1 0,0 1 0 15,-6 0 29-15,3-1 6 0,0 1 0 0,0-1 1 0,4 1 7 0,-1 2 2 16,0 0 0-16,3 1 0 0,3 1-25 0,3-1-5 16,3 2 0-16,0-1-1 0,6 1-27 0,3 0-6 15,5-3-1-15,1 3 0 0,3-2-1 0,3-4-1 16,6-2 0-16,-1-3 0 0,4 3 2 0,0-5 1 16,6 0 0-16,-1-3 0 0,1 2-14 0,-3-2 0 15,-1-2 0-15,1-1-655 16,0-2-136-16</inkml:trace>
  <inkml:trace contextRef="#ctx0" brushRef="#br0" timeOffset="115742.954">4854 12679 2149 0,'0'0'47'0,"0"0"9"0,0-8 3 0,0 3 2 0,0 5-49 0,3-6-12 0,0 1 0 0,3 2 0 16,0-2 31-16,-1 5 3 0,4-3 1 0,-9 3-693 15,0 0-138-15</inkml:trace>
  <inkml:trace contextRef="#ctx0" brushRef="#br0" timeOffset="116594.911">5860 12269 1373 0,'6'-8'39'0,"-3"8"9"0,6 0-39 0,-3 2-9 0,2 1 0 15,4 2 0-15,-3 3 27 0,3 0 3 0,-3 5 1 0,0 3 0 16,-3 0 18-16,-3 5 4 0,-3 3 1 0,0 3 0 16,-3-4-7-16,-3 7-2 0,-3-4 0 0,0 6 0 15,0-3-37-15,-3 0-8 0,-5 3 0 0,2 0 0 16,-3-3 9-16,0 0 3 0,0-3 0 0,0-2 0 16,0-3-4-16,0 0-8 0,1-5 12 0,2 0-4 15,6-3-20-15,-3-2-5 0,3-3-1 0,0-3-790 16</inkml:trace>
  <inkml:trace contextRef="#ctx0" brushRef="#br0" timeOffset="116994.283">6009 12279 1864 0,'0'0'41'0,"0"0"9"0,0 0 2 0,0 0 0 0,0 0-42 0,0 0-10 16,0 0 0-16,3 8 0 0,2 5-8 0,1 1-4 15,0-1-1-15,3 3 0 0,-3 2 13 0,0 4 12 16,0-1-3-16,0 2 0 0,3 1 6 0,0 5 1 16,3-2 0-16,-3-1 0 0,3 3-5 0,-3 1-1 15,3-1 0-15,-1 0 0 0,1 0-2 0,3-3-8 16,-3 1 12-16,6-3-4 0,-6-3 0 0,3 0-8 16,0-3 12-16,-3-4-4 0,0 2 4 0,2-6 1 15,-2-5 0-15,0 1 0 0,0-4-2 0,-3-2-1 16,0-5 0-16,0 0 0 0,-3-3 10 0,-3-5 1 0,0-6 1 15,0-2 0-15,0 0-13 0,-3-8-9 0,-3 0 12 16,-3-6-12-16,3 1 24 0,3-1-1 0,-3-7-1 0,0 2 0 16,0-2 2-16,0 2 0 0,6-2 0 0,-3 2 0 15,3 3-11-15,-3 0-1 0,6 5-1 16,-3 3 0-16,0 3 5 0,3 2 0 0,-3 3 1 0,3 2 0 16,3 4-6-16,-3 1-2 0,0 4 0 0,-3-1 0 15,5 1-9-15,1 2 0 0,0 5 9 0,0-2-9 31,3 5-80-31,-3 0-20 0,3 0-4 0,3 5-896 0</inkml:trace>
  <inkml:trace contextRef="#ctx0" brushRef="#br0" timeOffset="117742.332">6887 12208 1862 0,'0'0'52'0,"0"-5"13"0,-3-1-52 0,3 6-13 16,0 0 0-16,0 0 0 0,0 0 54 0,0 0 8 15,0 0 2-15,0 0 0 0,0 0-45 0,0 0-9 16,-3 6-2-16,0 4 0 0,-3 1-8 0,-3-1-11 15,3 6 3-15,-6 0 0 0,3 5 8 0,-3 0 0 0,-3 1 0 0,0 4 0 16,0 1 29-16,4-1 11 0,-1 0 3 0,-3 1 0 16,3 2-8-16,6-3-2 0,0 1 0 0,0 2 0 15,6 0-21-15,0 3-4 0,3 0 0 0,0-3-8 16,9-3 8-16,0 1-8 0,3-4 0 0,3-1 0 16,2-4 13-16,4 1-4 0,0-6-1 0,3-3 0 31,0-2-40-31,2-2-8 0,-2-4-1 0,3-2-965 0</inkml:trace>
  <inkml:trace contextRef="#ctx0" brushRef="#br0" timeOffset="118359.099">7158 12684 2004 0,'0'0'56'0,"0"0"14"0,-3 0-56 0,3 0-14 16,5 0 0-16,-5 0 0 0,0 0 44 0,3-8 7 16,9 0 1-16,0 0 0 0,-3-2-4 0,3-1-1 15,6-2 0-15,0 0 0 0,0-1-28 0,-3-1-6 0,-4-4-1 0,1 3 0 16,6-5-12-16,-6 3 11 15,-6-4-11-15,0-1 10 0,0 1-10 0,0-1 0 0,-6 1 0 0,0 1 0 16,-6 0 0-16,6 3 0 0,-3-1 0 0,0 3 0 16,-6 6 9-16,3-1-9 0,6 3 10 0,-6 0-10 15,0 5 11-15,0 1-11 0,3-1 12 0,3 3-12 16,0 0 0-16,-3 8 0 0,-6 0 0 0,6 5-12 16,6 0 12-16,0 1-12 0,-6 2 12 0,0 2-12 15,3 3 12-15,0-2 0 0,0 2-10 0,0 0 10 16,-3 0 0-16,6-2 0 0,3-1 0 0,0 4 0 15,-6-4 0-15,6 1 0 0,3-4 0 0,3-1 0 16,-6 2 0-16,6-6 0 0,-3 3 0 0,0-5 0 16,6-2 0-16,-3-1 0 0,0-5 0 0,-4 0 0 15,7-5-8-15,-3-3-8 0,-3 0 0 0,0-3-1 16,0-5 1-16,0 0 1 0,-3 0 0 0,0-2 0 16,-3 2 15-16,0-2 0 0,6-1-10 0,-3 3 10 0,-9 0 0 15,6 3 0-15,6 0 0 0,-3 2 8 16,-6 1 8-16,3 2 0 0,0 2 1 0,0 1 0 0,3 3-1 15,-6 2-1-15,0 0 0 0,0 0 0 0,8 2-15 0,-8-2 8 16,0 0-8-16,-3 8 0 0,3 5 0 0,3 1 0 16,-3-1 0-16,0 3 0 0,-6 0 0 0,6-1 0 15,6 4 0-15,-3-1 0 0,-3 1 0 0,0-3 0 16,9 0 0-16,0-3 0 0,0 0 8 0,-3 3-8 16,3-3 0-16,6 1 0 0,6-4 0 0,0 1-16 15,-9-3 1-15,8 0-680 16,10-1-136-16</inkml:trace>
  <inkml:trace contextRef="#ctx0" brushRef="#br0" timeOffset="118611.203">7961 12602 1652 0,'0'0'36'0,"0"0"8"0,-6-3 2 0,0 1 0 0,-3-1-37 0,3 1-9 0,6 2 0 0,-6-3 0 16,-2 3 59-16,2-3 9 0,0 1 3 0,0 2 0 15,-3 2-14-15,3-2-2 0,0 3-1 0,0-3 0 16,0 0-26-16,0 3-6 0,-3 2-1 0,0 0 0 16,6 3-9-16,-6 0-1 0,-3 0-1 0,3 0 0 15,0 2 3-15,3 1 1 0,1 2 0 0,-1 0 0 16,-3 1 3-16,3-1 1 0,9 3 0 0,0-3 0 16,-6 0-10-16,9 1-8 0,3 1 12 0,2-1-12 15,1-4 12-15,3 3-12 0,3-2 12 0,0 0-12 16,9-3 0-16,-3-1-20 0,-7-4 2 0,10 0-1020 15</inkml:trace>
  <inkml:trace contextRef="#ctx0" brushRef="#br0" timeOffset="118921.979">8565 12652 1807 0,'0'0'40'0,"9"3"8"0,-3 2 1 0,-3 3 2 0,0-2-41 0,0 1-10 0,-6 1 0 0,3 0 0 15,-3 3 86-15,-6 0 15 0,0-1 3 0,-5 3 1 16,-7 1-89-16,0-1-16 0,-3 0 0 0,0 0-11 16,0 0 20-16,1 1 4 0,-4-4 1 0,3 4 0 31,-3-4-102-31,3 3-20 0,4-2-4 0,-1-3 0 0</inkml:trace>
  <inkml:trace contextRef="#ctx0" brushRef="#br0" timeOffset="119510.694">9229 12293 1980 0,'0'0'44'0,"0"0"8"0,0 0 3 0,-3-3 0 0,3 3-44 0,-3-3-11 0,-3-2 0 0,0 2 0 16,3 1 12-16,-6-1 1 0,1 0 0 0,-4 3 0 15,-3 0-4-15,3 3-1 0,-3 0 0 0,-6 2 0 16,0 0-8-16,0 3 8 0,-5 0-8 0,-1 3 8 16,-6 2 0-16,0 0 0 0,1 0 0 0,-1 1 0 15,0 4 11-15,0 1 1 0,4-3 1 0,2-3 0 16,0 5 11-16,3-2 3 0,3 3 0 0,1-1 0 15,5 1-22-15,6-3-4 0,0-1-1 0,3 1 0 0,6 3-8 0,6-3 0 16,0 0 0-16,6 0 0 0,3-3 8 0,2 0-8 16,4-2 0-16,0-6 8 0,3 3-8 15,0-3 0-15,3-5 0 0,-4 0 0 0,4-5 0 0,0-1-9 16,-3 1 9-16,-3-3-10 0,-1 0 10 0,-5-2 0 16,-3-1 0-16,0 1 0 0,-3-4 0 0,-6 1 0 15,-6 0 0-15,0 0 0 0,-3-1 0 0,-3 1-12 16,-6 0 2-16,-3 2 0 15,1 3-21-15,-4 1-4 0,0 4-1 0,0 0-947 16</inkml:trace>
  <inkml:trace contextRef="#ctx0" brushRef="#br0" timeOffset="120195.061">9196 12099 1926 0,'0'0'42'0,"0"0"9"0,0 0 1 0,6-5 3 0,3-3-44 0,0 3-11 0,0 0 0 0,3-1 0 15,-3 1 16-15,3 2 2 0,0 1 0 0,0 2 0 16,0-3 7-16,0 3 2 0,2 3 0 0,1-3 0 15,-3 8-11-15,0-3-1 0,0 3-1 0,0 0 0 16,-3 0-2-16,0 2-1 0,0 1 0 0,-6-3 0 16,0 2 0-16,0 1 0 0,-6 0 0 0,0 2 0 15,-6 0 0-15,0 0 0 0,0 1 0 0,0-1 0 16,-6 0-11-16,3 0 0 0,-3-2 9 0,0-3-9 16,1 2 0-16,-1-2 0 0,3-2 0 0,0-1-8 15,3 0 8-15,0 0 0 0,0 1 0 0,6-4 0 16,3-2 0-16,0 0 0 0,0 0 0 0,0 0 0 15,0 0 0-15,0 0 0 0,12 3 8 0,0 0-8 0,6-3 12 16,0 0-3-16,2-3 0 0,1 0 0 16,3 1-9-16,-3 2 10 0,6-3-10 0,-3 3 10 15,2 0-28-15,-2 0-6 0,0 0 0 0,-3 3-648 16,0-3-130-16</inkml:trace>
  <inkml:trace contextRef="#ctx0" brushRef="#br0" timeOffset="120544.215">9295 12729 1782 0,'0'0'39'0,"0"-5"8"0,0 0 1 0,-3-1 3 0,3-2-41 0,0 3-10 0,-3 0 0 0,-3-1 0 16,0 1 66-16,-3 0 11 0,0 0 3 0,0 2 0 15,-3 0-23-15,-3 1-4 0,0 2-1 0,0 0 0 16,1 0-35-16,-4 0-7 0,0 0-2 0,0 5 0 16,0-2-8-16,0 2 8 0,-3 3-8 0,4 0 8 15,-1 2 4-15,3 1 1 0,3-1 0 0,-3 4 0 16,9-4 4-16,-3 4 1 0,3-1 0 0,6 0 0 15,0 0 2-15,3 0 1 0,6-2 0 0,6 2 0 16,0-2-10-16,6-1-3 0,0-2 0 0,2-2 0 0,-2 2 0 0,6-6-8 16,-3 1 12-16,0-3-4 0,2-3-18 0,1 1-4 15,0-6-1-15,3 2-1100 16</inkml:trace>
  <inkml:trace contextRef="#ctx0" brushRef="#br0" timeOffset="120876.325">9521 11700 1980 0,'3'5'44'0,"6"3"8"0,0 8 3 0,6 3 0 0,5 4-44 0,-2 4-11 0,6-1 0 0,-3 3 0 16,3 3 30-16,0 2 4 0,-4-2 1 0,4 5 0 16,0-2 1-16,-3 4 0 0,0 1 0 0,-3 2 0 15,-4 3-10-15,1-2-2 0,0 2 0 0,-6-6 0 16,-6 4-13-16,-3-4-3 0,0 1-8 0,-6 2 12 15,-3-2-116-15,-9 2-24 0,-2 3-5 0</inkml:trace>
  <inkml:trace contextRef="#ctx0" brushRef="#br1" timeOffset="-32422.146">8360 2794 1149 0,'0'0'32'0,"0"0"8"0,0 0-32 0,0 0-8 0,0 0 0 0,0 11 0 16,0-11 55-16,0 5 9 0,0 5 1 0,0 1 1 16,0-11-22-16,0 13-4 0,0 1 0 0,0-1-1 15,0 0-11-15,0 5-1 0,0-4-1 0,0 2 0 16,3-1 6-16,-3 4 2 0,-3-3 0 0,3 2 0 15,0 1-2-15,-3 2 0 0,0-5 0 0,0 2 0 16,0 1-32-16,-3 2 0 0,3-2 0 0,-3 4 0 16,0 1 0-16,0 5 0 0,3 3-13 0,-3 5 5 15,0 0-20-15,1 6-4 0,-1-1-1 0,0 0 0 0,3 3 19 0,-6 5 4 16,3 1 1-16,0 2 0 16,3 0 9-16,0 0 0 0,-3-3 0 0,-3 0 0 0,6-5 0 0,-3 0 0 15,-3-5 8-15,3 2-8 0,-3-2 10 0,3-3-2 16,0 2-8-16,0-2 12 0,-6-2-12 0,4-1 9 15,5 1-9-15,-3-6 8 0,-3 0-8 0,0-3 0 16,3-4 0-16,3 1 0 0,0-4 0 0,-3-3 0 16,-3-3 0-16,6-2 8 0,9-4 1 0,-6-7 0 15,0 0 0-15,0 0 0 0,6-5-9 0,3 3 10 16,-6-4-10-16,3-2 10 0,-3-2 1 0,6 4 0 0,0-4 0 16,-1-1 0-16,-2 6-11 0,3-3 0 0,3 3 0 0,0-1 0 15,0 4 10-15,0-3-10 0,0 2 12 0,3 0-12 16,0 3 0-16,3 0 0 0,-4 3 0 0,4 0 0 15,0-1 9-15,0 1-9 0,0 2 0 0,0 0 9 16,3-2-9-16,-1 5 0 0,4-3 0 0,0-2 8 16,0 2-8-16,0-2 0 0,-1-1 0 0,4-2 8 15,0 3-8-15,0 0 0 0,3-3 0 0,-4 0 0 16,1-3 0-16,3 3 0 0,-3-3 0 0,2 1 0 16,1 2 12-16,3 0-2 0,0 0-1 0,-1 0 0 15,-2 0 1-15,3 0 0 0,0 0 0 0,-4 0 0 16,1 0-2-16,-3 2-8 0,0-2 12 0,0 3-4 15,-4 0 4-15,-2-3 0 0,0 0 0 0,-3 2 0 16,-3-2 4-16,0 0 0 0,-3 0 1 0,-3 0 0 16,-1-2-2-16,1 2-1 0,-3 0 0 0,-6 0 0 0,0 0-1 0,0 0 0 15,6-3 0-15,-6 3 0 0,0 0 3 0,0 0 0 16,0 0 0-16,0 0 0 0,0 0 2 0,0 0 1 16,0 0 0-16,0 0 0 0,0 0-19 0,0 0 8 15,0 0-8-15,0 0 0 0,0 0 0 0,0 0 0 16,0 0 0-16,0 0 0 0,3-8 0 0,-3 0-9 15,3 3 9-15,-3-6-8 0,0-2 8 0,3 0 0 16,0-3 0-16,-3 0 0 0,-3-2 0 0,3-4 0 16,3 1 0-16,-3-2 0 0,0-1-19 0,0 3 2 15,-3-6 0-15,3 3 0 0,0-2 17 0,0-1 0 16,-3 1 0-16,3-1 0 0,0 4 0 0,0-6-8 16,0 2 8-16,0-2 0 0,3 0-11 0,0-3 11 15,0-2-10-15,-3 2 10 0,6-5 0 0,0 3-9 0,0-1 9 16,0 1 0-16,0-1 0 0,3 6 0 0,3-5 0 15,0 2 0-15,0 3 0 0,0 0 0 0,-1 0-11 0,1 0 11 16,0 5 0-16,3 0 0 0,-6-2 0 0,3 4 0 16,0-1 0-16,-3 4 0 0,0-7 0 0,0 4 0 15,-3-1 0-15,3-1 0 0,-3 3 0 0,-1-6 0 16,-2 3 0-16,0-2 0 0,0-3 0 0,0 0 0 16,-3 0 0-16,0-6 0 0,0 3 0 0,0 1 0 15,0-1 0-15,-3 6 0 0,0-1 0 0,-3 1 0 16,1 2 0-16,-1 3 10 0,0 2-10 0,-3 1 8 15,0 2-8-15,3 2 0 0,-3 7 9 0,3-4-9 16,-3 0 9-16,0 3-9 0,0 0 12 0,3 1-12 16,-3 1 9-16,3 1-9 0,0-3 0 0,0 8 9 15,-3-8-9-15,3 5 0 0,6 3 0 0,0 0 8 16,0-2-8-16,-2-6 0 0,2 8 9 0,0 0-9 16,0 0 16-16,0 0 0 0,-6-3-1 0,6 3 0 15,0 0-3-15,-3-2-1 0,0-6 0 0,3 8 0 0,0 0-1 0,0 0 0 16,0 0 0-16,0 0 0 0,-6 0-10 0,6 0 0 15,0 0 9-15,0 0-9 0,0 0 0 0,-9-3 0 16,9 3 0-16,0 0 0 0,0 0 0 0,-6 0 0 16,0 0 0-16,0-3 0 0,6 3 8 0,-6-2-8 15,-3 2 10-15,0-6-10 0,3 1 14 0,-3 0-3 16,0 5-1-16,-3-8 0 0,-3 3-1 0,1-1 0 16,-1 1 0-16,-3 2 0 0,-3-5-1 0,0 8-8 15,-6-2 12-15,1-1-4 0,-4 6-8 0,-3-1 0 16,-6 6 9-16,4-2-9 0,-4 2 10 0,0 5-2 15,-2-3-8-15,-1 12 12 0,0-4-12 0,1 3 0 0,-4 0 0 0,3 3 0 16,-2 3 24-16,-1-6-2 0,0 5 0 0,4-5 0 16,2-2 8-16,3-3 2 0,1 0 0 0,5-3 0 15,3 0-18-15,3-2-3 0,3-3-1 0,0-3 0 16,10-2-10-16,-1-3 0 0,-3-3 0 0,3-2 0 31,6-1-122-31,0-1-26 0,0-15-6 0</inkml:trace>
  <inkml:trace contextRef="#ctx0" brushRef="#br1" timeOffset="-28643.799">8732 7617 1551 0,'0'0'34'0,"0"0"7"0,0 0 2 0,0 0 1 0,0 0-36 0,6 3-8 16,3 0 0-16,-3-1 0 0,3 4 40 0,-3 2 7 16,3-3 1-16,-3 5 0 0,0 1-24 0,3 2-4 15,-3 0 0-15,-3 6-1 0,2-1-3 0,-5 9 0 16,0-1 0-16,-2 1 0 0,-1 5 0 0,-3-3 0 15,-3 5 0-15,0-2 0 0,0 2-6 0,-3 1-2 16,-3 2 0-16,3 2 0 0,0 1-8 0,3 0 8 16,-3-1-8-16,3 1 8 0,0-3-8 0,7 3 0 15,-7-3-12-15,6-3 12 0,0 6-12 0,0-6 12 0,3 3-10 0,0 0 10 16,0 1 0-16,3-1 0 16,-3-6 0-16,3 1 0 0,-3 0 0 0,3-6-12 0,-3 1 0 0,3-6 0 15,0 0-4-15,0-2-1 0,-3-1 0 0,2-5-531 16,-2-2-105-16</inkml:trace>
  <inkml:trace contextRef="#ctx0" brushRef="#br1" timeOffset="-27741.711">8690 7636 1504 0,'0'0'33'0,"0"0"7"0,9 0 2 0,3-3 0 0,0-2-34 0,6 0-8 16,-3-1 0-16,6 1 0 0,-3 2 13 0,2-2 1 15,4 2 0-15,0 1 0 0,-3-3-14 0,6 2 0 16,-1-2 0-16,4 2 0 0,0-2 12 0,0-1 4 15,0-2 0-15,-1 3 0 0,4-3-2 0,0 3 0 16,-3-3 0-16,2-3 0 0,1 3 3 0,0 1 1 16,-3-4 0-16,2 3 0 0,1-3-5 0,-3 3-1 15,3-2 0-15,-1 2 0 0,-2 0 3 0,0 0 0 0,-6 3 0 0,-1 2 0 16,1-2-15-16,-3 2 0 0,-3-2 0 0,-3 2 0 16,0 3 0-16,0 0 0 0,-3 0 9 0,-4 3-9 15,-2 0 0-15,0-1 8 0,0 1-8 0,-6-3 0 16,3 5 8-16,0 3-8 0,-3-3 0 0,0 3 8 15,0-2 1-15,0 2 0 0,-3-1 0 0,0 1 0 16,3-2 5-16,-3 2 1 0,3 0 0 0,0 0 0 16,0-1 5-16,-3-1 2 0,3 2 0 0,0 0 0 15,0 2-22-15,0-2 9 0,0 0-9 0,0 0 0 16,-3 3 0-16,3-1 0 0,0 1 0 0,0 2 0 16,-3 0 0-16,3 3 0 0,-3 0 0 0,3 3-12 15,0 2 12-15,0 0 0 0,0 0 0 0,0 5 0 16,0-2 0-16,3-3 0 0,0 3 0 0,0 0 0 15,0 3 0-15,3-4-9 0,0-1 9 0,0 1-8 16,3 1 8-16,0 0 0 0,-3-6 0 0,0 6 0 16,3 3 0-16,-3-1 0 0,0-2 0 0,0 5 0 0,-3 0 0 15,3-2 12-15,0 4-2 0,0-1-1 0,-3-1 2 0,3 0 0 16,-1 0 0-16,1-3 0 0,-3 3-11 0,0 1 12 16,0-4-12-16,0 0 12 0,3 1-12 0,-3 2 8 15,-3-3-8-15,3 1 8 0,0-1-8 0,3 1 0 16,-6-6 0-16,3 3 0 0,3-3 0 0,-3 0 8 15,-3-2-8-15,0-1 8 0,0-5 4 0,3 3 0 16,0-2 0-16,0-1 0 0,-3-5 12 0,0 0 4 16,6 2 0-16,-6-2 0 0,-3-3-13 0,3-5-3 15,0 0 0-15,0 0 0 0,0 0 9 0,-3 6 2 16,3-6 0-16,-6 5 0 0,0-2 9 0,0 2 3 16,-3 0 0-16,3-5 0 0,-3 0-27 0,3 3-8 0,-3 0 0 0,1-3 0 15,-4 0 9-15,0 2-1 0,0-2-8 0,-3-2 12 16,0 2-12-16,0 0 8 0,0-3-8 0,-3 0 0 15,1 1 0-15,-4-4 8 0,-3 4-8 0,0-4 0 16,-3 1 0-16,-2 0 0 0,-1 2 8 0,-6-2-8 16,0 0 0-16,1-1 0 0,-7 4 0 0,-3-4 0 15,4 1 0-15,-7 2-8 0,-3-2 8 0,-2 5 0 16,-4-3-9-16,1 1 9 0,-1 4 0 0,4 1-9 16,-1 0 9-16,6 2 0 0,1-2 0 0,2-1-8 15,0 1 8-15,7 2 0 0,2 1 0 0,6-4 0 16,3 1 0-16,4-3 0 0,2 2-12 0,9 1-735 15,0-3-146-15</inkml:trace>
  <inkml:trace contextRef="#ctx0" brushRef="#br1" timeOffset="-27159.524">10405 7467 1249 0,'0'0'27'0,"0"0"5"0,0 0 2 0,6 0 2 0,3 2-28 15,-3 3-8-15,0 1 0 0,0-1 0 16,-3 3 28-16,0 5 4 0,0 3 0 0,0 3 1 0,-3-1-11 0,-3 3-2 16,3 6-1-16,-6 5 0 0,6 5-19 0,-3 2 10 15,0 6-10-15,-3 3 8 0,6-1 24 0,-3 4 5 16,-3 2 1-16,6 2 0 0,-3 1-13 15,3 2-2-15,0 3-1 0,0 0 0 0,0-3 11 0,0-5 3 16,3 0 0-16,-3-3 0 0,3 0-14 0,0-2-2 16,0 0-1-16,-3-6 0 0,6-2-5 0,-3-6-1 15,-3 0 0-15,0-7 0 0,3-1 15 0,-3-2 4 16,0-5 0-16,3-1 0 0,-3-2-20 0,0-5-3 16,0-3-1-16,0-8 0 15,0 0-107-15,0 0-21 0,0 0-5 0,0-6-1 0</inkml:trace>
  <inkml:trace contextRef="#ctx0" brushRef="#br1" timeOffset="-26156.443">10456 7443 1119 0,'0'0'24'0,"0"0"6"0,3-6 1 0,-1 1 1 15,4 0-32-15,3 0 0 0,-3-3 0 0,3 0 0 0,0 2 32 0,3-2 0 16,-3 3 0-16,3-3 0 0,0 3-15 0,3-3-2 15,0 0-1-15,2 0 0 0,1-2-4 0,6-1-1 16,0-2 0-16,3 2 0 0,5 1-9 0,-2-1 10 16,3 3-10-16,3 0 10 0,2-2-10 0,4 4 0 15,-3-4 0-15,5 2 0 0,-2 0 0 0,3 2 0 16,2-1 0-16,-2-1 0 0,6 2 8 0,-4 1 0 16,1-3 0-16,-1 5 0 0,-2 1 0 0,0-1-8 15,-4 1 12-15,1-1-4 0,0 0 32 0,-4 1 7 16,4 2 1-16,-3-3 0 0,0 3-31 0,-1 0-5 15,-5 0-2-15,0 0 0 0,-1 3 1 0,-5-3 0 0,0 0 0 0,-6 2 0 16,0 1-11-16,-6-3 12 0,2 3-12 16,-5-3 12-16,0 0-12 0,-3 2 10 0,0-2-10 0,-9 0 10 15,0 0 4-15,6-2 1 0,-3 2 0 0,-3 0 0 16,0 0 13-16,0 0 2 0,0 0 1 0,9-3 0 16,-3 3-11-16,-6 0-1 0,0 0-1 0,6 0 0 15,0-3-18-15,-6 3 0 0,0 0 0 0,6 0 0 16,-6 0 0-16,0 0 10 0,0 0-10 0,0 0 12 15,0 0-12-15,6 6 0 0,0-1 0 0,-6-5 0 16,3 5 8-16,0 3-8 0,3 0 8 0,-3 0-8 16,0 2 0-16,0-2 8 0,0 3-8 0,-3 5 0 15,3 0 0-15,2 5 0 0,-5-3 0 0,3 6 0 16,-3 0 0-16,3 0 0 0,-3 2 8 0,0 1-8 16,0 2 0-16,0 0 0 0,0 0 0 0,3 6 0 0,-6-1 0 15,3 0 0-15,0 6 0 0,0 2 0 16,3 3 0-16,-3 0 0 0,0-2 0 0,0-1 0 0,3 0-10 0,-3 3-1 15,-3-2 0-15,3-1 0 0,-3 3 20 0,3 3 4 16,-3-6 1-16,3 0 0 0,-3 3 2 0,3-5 0 16,-5 0 0-16,-1-3 0 0,0 2-16 0,0-2 0 15,0 3 0-15,-3 0 0 0,0-1 0 0,0 1 0 16,0-3 0-16,0-2-10 0,-3 2 18 0,3-3 3 16,-3-2 1-16,3-3 0 0,0-3-12 0,3 6 8 15,-2-3-8-15,-1-2 8 0,3-1 11 0,0-2 1 16,0 2 1-16,0-5 0 0,0 1 5 0,3-4 1 15,0-2 0-15,0 0 0 0,3-3-10 0,0-2-1 0,0-6-1 16,0 3 0-16,0 0-3 0,0-8-1 0,0 0 0 0,0 0 0 16,0 0-1-16,0 0 0 0,0 0 0 0,6 3 0 15,-6-3 3-15,0 0 1 0,0 0 0 0,0 0 0 16,0 0 2-16,0 0 1 0,0 0 0 0,0 0 0 16,0 0-17-16,0 0 0 0,-3-3 0 0,-3 0 0 15,-3 3 12-15,0-5 0 0,0 2-1 0,-6-5 0 16,0 0-11-16,-5 0 8 0,2 1-8 0,-6-1 8 15,0-3-8-15,-6 0 0 0,4 4 0 0,-7-1 0 16,3-3 0-16,-3 0 0 0,-5 3 0 0,-1-2 0 16,-3 2 0-16,-2 0 0 0,-7-3 0 0,-3 6 8 15,1 0-8-15,-7 2 0 0,4 1 9 0,-4 2-9 16,-2 0 0-16,-1 0 0 0,4 0 0 0,2 2 0 16,1 1 0-16,2-1 0 0,9 4 0 0,1-4-12 15,5 1-66-15,3 2-14 0,4-2-2 16</inkml:trace>
  <inkml:trace contextRef="#ctx0" brushRef="#br1" timeOffset="-21035.158">8589 5136 1624 0,'0'0'46'0,"-6"-3"10"0,-3 0-45 0,6 3-11 0,-3-2 0 0,6 2 0 16,0 0 48-16,-6 5 8 0,6-5 2 0,0 11 0 15,-3 7-43-15,1 1-15 0,4 4 9 0,1 1-9 16,0 5 0-16,0 6 0 0,0 2 0 0,3 8 0 16,0 2 0-16,0 9 0 0,6-1 0 0,-3 4 0 15,0 2 0-15,6 5 0 0,-3 0 0 0,0 0 0 16,0 0 12-16,0 0 3 0,-4-2 1 0,4-6 0 16,0-2 12-16,-6-1 4 0,3 3 0 0,0-5 0 0,-3 3 11 15,0-3 2-15,0-3 1 0,0 0 0 0,0-5-9 0,-3 3-1 16,3-3-1-16,0 2 0 0,0 1-15 0,-3 0-2 15,6-6-1-15,0-2 0 0,-4-3-17 0,4 0 10 16,-3-5-10-16,3-3 8 0,0-3-8 0,0-2 0 16,-3-3 0-16,0-2 0 0,0-6-10 0,0-3-4 15,0-2-1-15,-3-2 0 16,-3-6-25-16,0 0-6 0,0 0-1 0,-6-3-914 16</inkml:trace>
  <inkml:trace contextRef="#ctx0" brushRef="#br1" timeOffset="-20270.499">8440 5260 1429 0,'0'0'31'0,"6"0"6"0,3 0 2 0,6 0 2 0,3 0-33 0,3 3-8 0,6-1 0 0,2 4 0 15,4-1 25-15,3 5 3 0,3 1 1 0,-1 5 0 16,4 2-21-16,3 6-8 0,2 5 0 0,4 3 9 16,5 5-9-16,1 5 12 0,-1 1-12 0,-2 4 12 15,0 1-12-15,2 0 8 0,1 2-8 0,-1 0 8 16,4-2 12-16,-4 2 1 0,1 0 1 0,-3 1 0 16,-4-6 18-16,1 0 3 0,-1-6 1 0,4 4 0 15,-1-4-16-15,-2 1-2 0,-3 0-1 0,-1-1 0 0,1 1 12 0,-6 0 3 16,-1-1 0-16,-2 1 0 0,3-3-22 0,-7 0-4 15,1 3-1-15,-3 0 0 0,0-1 0 0,-1 4 0 16,-2-4 0-16,3 1 0 0,-3 2-13 0,-1-5 11 16,-5 0-11-16,3-2 10 0,-3-1-10 0,-3-5 8 15,-1-2-8-15,1-3 8 0,-3-3-8 0,0 0 10 16,-3-3-10-16,-3-2 10 0,3-3-10 0,-3-2 10 16,-3 0-10-16,-4-3 10 0,1-3-10 0,0-2 0 15,0 2 0-15,-6-5 0 16,0 0-41-16,0 0-4 0,0 0-1 0</inkml:trace>
  <inkml:trace contextRef="#ctx0" brushRef="#br1" timeOffset="-17350.711">1133 9226 1594 0,'0'0'35'0,"-3"-3"7"0,3 3 2 0,0 0 1 0,0 0-36 0,0 0-9 16,0 0 0-16,0 0 0 0,12 0 22 0,0-2 2 16,3-1 1-16,0 0 0 0,5-2-1 0,10 3-1 0,-3-4 0 0,3 1 0 15,5-3-6-15,1-3-1 0,0 3 0 0,3-2 0 16,-1-1-4-16,4 1 0 0,0-4-1 0,-4 4 0 15,1 2-1-15,0 0 0 0,-4 0 0 0,4 0 0 16,0 6-2-16,-3-4 0 0,-1 4 0 0,-2-4 0 16,-3 1-8-16,2 2 8 0,-2 1-8 0,0 2 8 15,0-3-8-15,-3 0 0 0,-4 6 9 0,-2-3-9 16,0 3 0-16,0-3 0 0,-6 2 0 0,-6-2 0 16,3 3 0-16,-3 0 0 0,2-1 0 0,-8 1 0 15,-3-3 0-15,0 0 8 0,0 0-8 0,6 5 0 16,-3 1 0-16,-3-6 8 0,0 0-8 0,0 0 0 15,0 0 8-15,0 7-8 0,0-1 10 0,0-6-10 16,-3 8 0-16,3-8 8 0,-6 5-8 0,3 3-588 16,-8 0-119-16</inkml:trace>
  <inkml:trace contextRef="#ctx0" brushRef="#br1" timeOffset="-16500.715">3044 9096 1609 0,'0'0'35'0,"0"0"7"0,0 0 2 0,9-5 2 0,3 0-37 0,0 2-9 0,3-5 0 0,2 3 0 16,4 0 37-16,6-1 6 0,0-2 1 0,6 3 0 0,2-5-13 0,1-1-3 16,6 0 0-16,2 3 0 0,1-2-12 0,3-1-4 15,5-2 0-15,-2 2 0 0,-4 1-12 0,1 2 0 16,0 0 8-16,-7 0-575 15,-2 3-114-15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21:54:05.6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10539 3167 1474 0,'0'0'41'0,"-3"0"11"0,-3-5-42 0,6 5-10 16,0 0 0-16,0 0 0 0,-3-3 28 0,3 3 4 15,0 0 1-15,0 0 0 0,3 8 40 0,0 5 8 16,0-2 2-16,0 7 0 0,0 1-15 0,0 5-2 16,-3 2-1-16,0 3 0 0,-3 3-26 0,3 2-6 0,-3-2-1 0,-3 3 0 15,-3-6-12-15,0 5-4 0,0-5 0 0,-3 0 0 16,0 3-8-16,0-3-8 0,-2 0 12 0,-1-2-12 15,3-3 0-15,0-1-11 0,0-4 0 0,6-1 0 32,-3-2-89-32,6-3-19 0,-3-2-3 0,3-3-746 0</inkml:trace>
  <inkml:trace contextRef="#ctx0" brushRef="#br0" timeOffset="400.335">10476 3339 1952 0,'-9'-13'56'0,"9"8"11"15,0-6-54-15,0 3-13 0,0 0 0 0,0-3 0 16,0 4 85-16,0-1 15 0,3 2 2 0,-3 1 1 16,6 0-23-16,-3 5-4 0,6 0 0 0,0 5-1 15,0 0-42-15,0 6-8 0,6-3-1 0,-3 8-1 16,3 2-13-16,0 3-2 0,0 3-8 0,2 5 12 0,1 0-12 0,0 1 0 16,0 4 0-16,3 0 0 0,3 1 0 0,-1-1 8 15,-2 1-8-15,6-1 0 0,3 0 0 0,0-2 0 16,-4 0 0-16,1-3 0 0,0 0 0 0,0-8 0 15,-3 0 0-15,-4-2 0 0,1-3 0 0,-3-8 0 16,-3 2 8-16,0-4-8 0,-3-1 10 0,-3-3-1 16,0-4 0-16,0-3 0 0,-4-3 10 0,-2-3 1 15,0-7 1-15,0-4 0 0,3-4-1 0,-6-6 0 16,0-2 0-16,-3-6 0 0,0-2-6 0,0-1-2 16,0-2 0-16,0 0 0 0,1 3-4 0,-1-3-8 0,-3 5 11 0,3-2-11 15,0 2 11-15,0 11-11 0,3-5 10 0,0 7-10 16,0 4 12-16,0 4-3 0,3 1-1 0,0 2 0 15,-3 2 0-15,6 1-8 0,-3 3 12 0,2 2-4 16,4-5-8-16,0 5 0 0,0 2 0 0,3-4 0 31,0 4-70-31,3 1-10 0,-3 0-1 0,0 2-746 0,0 3-149 0</inkml:trace>
  <inkml:trace contextRef="#ctx0" brushRef="#br0" timeOffset="701.848">11890 3082 2073 0,'-6'-18'45'0,"3"10"10"0,0 0 1 0,0 0 4 0,-3-5-48 16,3 0-12-16,-3 2 0 0,-2 0 0 15,2 4 19-15,-6 1 1 0,-3 4 1 0,3-1 0 0,-3 6 19 0,-3 5 4 16,-3-1 1-16,3 9 0 0,-5 3-25 0,-1-1-4 15,0 6-2-15,0 5 0 0,-3 3 13 0,4 5 2 16,2 8 1-16,0 0 0 0,3 5 0 0,3-5 0 16,3 3 0-16,3 0 0 0,3-1-11 0,6-2-3 15,0 0 0-15,6 0 0 0,0 0-4 0,6-5 0 16,-3-1-1-16,6-4 0 0,3-3 5 0,0-3 2 16,3-3 0-16,2-2 0 0,1-3-3 0,6-5-1 15,6-3 0-15,-1-2 0 16,4-3-65-16,0-6-13 0,-3-2-2 0</inkml:trace>
  <inkml:trace contextRef="#ctx0" brushRef="#br0" timeOffset="1555.223">12334 3733 2070 0,'0'0'45'0,"0"0"10"0,0 0 1 0,3-5 3 0,0 0-47 0,0-3-12 0,-3 5 0 16,0-7 0-16,0 4 110 0,3-2 20 0,0 0 4 0,0-2 1 15,0-1-39-15,0 1-7 0,0-4-1 0,2 1-1 16,1-3-41-16,-3 3-8 0,6-5-2 0,-3-4 0 16,3 4-20-16,3-1-5 0,-6-4-1 0,3-4 0 15,0 3-10-15,0 0 0 0,0-5 9 0,0 0-9 16,-3 3 0-16,0-1 0 0,-3 6 0 0,3 0 8 15,-6 5-8-15,0 3 0 0,3 2 0 0,-3 3 0 16,-3 3 0-16,3 2 0 0,-3-5 0 0,3 8 0 16,0 0 0-16,-6 8 0 0,0 6 0 0,0-1 0 15,0 3-10-15,3 5 10 0,-3 5-12 0,3 3 12 16,0 3-8-16,3 3 8 0,0-4 0 0,0 1 0 16,3-3-9-16,0 0 9 0,6 3 0 0,-3-5-9 15,3-1 9-15,0-2-8 0,3-3 8 0,2 0-8 16,1-5 8-16,0-3 0 0,0 3-9 0,0-13 9 0,3 5 0 0,-3-6 0 15,0-2 0-15,-1-5 0 16,4 0 0-16,-3-6 0 0,-3-2 0 0,3-6 0 0,0 1 0 0,0-6-11 16,-6 0 11-16,3-2-8 0,-1-1 8 0,-2-2 0 15,0-2 0-15,-3-1 8 0,0 0-17 0,0 8-3 16,0-5-1-16,-3 8 0 0,0 2 13 0,-3 6 0 16,0 3 0-16,0-1 0 0,0 6 8 0,0 5 2 15,0 0 0-15,0 0 0 0,0 0-2 0,0 5-8 16,-3 0 12-16,3 9-4 0,0-1-8 0,0-3 0 0,-3 6 0 15,0 3 0-15,3-1 0 0,0 3 0 0,0 3 0 16,3-3 0-16,0 3 0 0,0 5 12 0,0-8-12 0,0 3 12 16,3 0-12-16,0-3 8 0,0 0-8 0,6 1 8 15,-3 1-8-15,3-1 8 0,0-4-8 0,2-5 8 16,4 1-8-16,3-4 0 0,-3-2 9 0,6-3-9 16,0-5 0-16,2 0-8 0,-2-8 0 0,6-2-892 15,3-3-179-15</inkml:trace>
  <inkml:trace contextRef="#ctx0" brushRef="#br0" timeOffset="2007.023">12194 3045 1749 0,'0'0'38'0,"0"0"8"0,0 0 2 0,0 0 2 0,0 0-40 0,0 0-10 0,0 0 0 0,12 6 0 16,0-1 78-16,3-2 14 0,-1 2 2 0,7-2 1 15,0-1-20-15,0 1-4 0,0-3-1 0,0 2 0 16,2 1-12-16,1-3-2 0,0 3-1 0,0-3 0 16,3-3-8-16,2 3-2 0,4-3 0 0,-3-2 0 15,0 0-17-15,5-3-3 0,-2 3-1 0,0-1 0 16,-3 1-24-16,-4-3 0 0,1 3 0 0,-6-3 0 15,-3 3 0-15,-6-3-14 0,-3 2 2 0,-3 1 0 16,-3 0-40 0,-6 0-7-16,-3 2-1 0,-3 0-1 0,-3 1-115 0,-3-1-22 15,-6 0-5-15,0 3-716 0</inkml:trace>
  <inkml:trace contextRef="#ctx0" brushRef="#br0" timeOffset="2237.925">12536 2929 1597 0,'0'0'45'0,"0"0"11"0,6 0-45 0,0-5-11 15,3-1 0-15,-3 4 0 16,3 2 126-16,3-6 23 0,-3 1 5 0,-9 5 1 0,15-3-28 0,-1 3-6 16,4-7-1-16,0 7 0 0,0 0-44 0,0 2-10 15,-3 3-2-15,6 1 0 0,-4 2-35 0,4-3-7 16,-3 3-2-16,0 5 0 0,0-5 9 0,0 3 2 16,0 2 0-16,-3-2 0 0,2 4-31 0,-2-1 0 15,0-1-8-15,-3 0 8 0,0-5 0 0,-3 3 0 16,-3-1 0-16,-3 1 0 15,-3-1-24-15,-3 1-2 0,-3 0 0 0,-3 2-826 16,-3-5-164-16</inkml:trace>
  <inkml:trace contextRef="#ctx0" brushRef="#br0" timeOffset="4322.467">8399 8652 955 0,'0'0'27'0,"0"0"6"0,0 0-33 0,0 0 0 16,0 0 0-16,0 0 0 0,0 0 57 0,0-5 5 15,0 5 1-15,0 0 0 0,0-6 10 0,0 6 3 16,0 0 0-16,-6 0 0 0,3 0-19 0,3 0-3 16,-3 3-1-16,3-3 0 0,-3 5-2 0,0 3-1 15,0-3 0-15,0 3 0 0,3-8-18 0,0 6-3 16,0-6-1-16,0 0 0 0,0 0-14 0,0 0-3 0,0 0-1 16,9 0 0-16,0-3-10 0,0 0 12 0,3-5-12 0,0 1 12 15,-4-4 5-15,4-2 2 0,0 2 0 0,-3-2 0 16,0 2-19-16,0-2-17 0,-3 3 3 0,-3 2 1 15,0 2 26-15,-3 1 6 0,-3 2 1 0,-3 1 0 16,0-1 13-16,-3 3 3 0,0 5 1 0,-3-2 0 16,0 2-8-16,1 3-1 0,-4 0-1 0,0 5 0 15,3-2-19-15,-3 2-8 0,6-2 0 0,-3 2 8 16,3-2-8-16,3-3 0 0,3-1 0 0,3-7 0 16,0 0-16-16,6 3-8 0,3-6-1 15,3 1-967-15</inkml:trace>
  <inkml:trace contextRef="#ctx0" brushRef="#br0" timeOffset="6026.121">13599 3762 1710 0,'0'0'37'0,"0"0"8"0,0 0 2 0,3 8 1 0,-3 0-38 0,-3 3-10 16,0-1 0-16,-3 4 0 0,-3-4 41 0,0 3 7 16,0 3 0-16,-3 3 1 0,3-1-33 0,-6 1-8 15,0-1 0-15,1 1-8 16,-1-6-20-16,3 6-10 0,0-6-2 0,0 0-785 16</inkml:trace>
  <inkml:trace contextRef="#ctx0" brushRef="#br0" timeOffset="6707">14908 2873 1954 0,'0'0'43'16,"0"0"9"-16,0 0 1 0,0 0 3 0,0-5-45 0,0-3-11 0,3 6 0 0,-3 2 0 16,0 0 76-16,0-8 12 0,3 2 4 0,-3 6 0 15,0 0-23-15,0 0-4 0,-6 0-1 0,6 0 0 16,-5-5-32-16,-1 5-6 0,-6 5-2 0,0-2 0 16,0 0 1-16,-3 5 0 0,-6 2 0 0,0 1 0 15,0-1-15-15,-5 3-10 0,-4 1 12 0,-3-1-12 16,0-5 14-16,-5 8-4 0,-1-3-1 0,-3 0 0 0,4 3-9 0,-4-3 0 15,6 1-10-15,-2-1 10 0,5 0 0 0,3-2 0 16,0-3 11-16,9 2-3 0,1-5-8 0,5 3 11 16,6 0-11-16,3-2 12 0,3 2-12 0,3-8 0 15,9 5-12-15,6 3 12 0,3-8-11 0,5 2 11 16,4 1-8-16,6 0 8 0,0 2 0 0,5-5 0 16,-2 0 0-16,3 3 8 0,-1-1-8 0,1 1-12 15,0 0 4-15,-3-1 0 0,-4 1 8 0,1 2 0 0,-3-2-9 0,-3 2 9 16,-1 3 0-16,-2-3 0 0,-3 6 0 15,-6-1 0-15,-3-2 0 0,-3 6 0 0,-6-1 10 0,-3 0-10 16,-3 3 0-16,-6 5 0 0,-3 0 0 0,-6 0 0 16,-3 3-8-16,-3 0 8 0,1-3 0 15,-7 3-9-15,-3 0 9 0,3 0 0 0,-5-3 0 0,-1 5 0 16,0-5 0-16,0 1 0 0,1-1 0 0,2 0 0 16,0 0-12-16,6 0-6 0,1-2-2 0,5-3 0 15,0-6 20-15,6 1 0 0,3-3-8 0,3 0 8 16,3 0 0-16,6-8 0 0,0 0 0 0,3 5 0 15,6-2 0-15,3-1 0 0,6-2 0 0,6-2 0 16,0-1 0-16,5 0 12 0,7 1-1 0,3-4-1 16,2 4-10-16,1-1 0 0,-3-7 0 0,5 4 0 15,1 1 0-15,-3-3 15 0,-1 3-3 0,4-3 0 16,3 5-12-16,-4 0 0 0,-2 1 8 0,3-3-8 16,-7 5 0-16,1-3 0 0,-3 3 0 0,-6-3 0 15,-1 3-84-15,-5 0-19 0,0 0-4 0,-6 0-993 16</inkml:trace>
  <inkml:trace contextRef="#ctx0" brushRef="#br0" timeOffset="7789.809">15301 2514 1443 0,'-9'10'32'0,"9"-10"6"0,-5 0 2 0,-1 5 0 0,6-5-32 0,0 8-8 0,6 6 0 0,-1-6 0 16,4 2 60-16,3 1 9 0,6 5 3 0,0-1 0 16,6 4 14-16,6 5 3 0,-4 0 1 0,4 5 0 15,0 2-39-15,3 4-8 0,-1 2-2 0,1 3 0 16,-3 2 2-16,6 3 0 0,-7 0 0 0,1 5 0 15,-3-2-19-15,-6 5-4 0,-3 0-1 0,-6 2 0 16,5 3 2-16,-8 1 1 0,-9 1 0 0,0-9 0 16,-3 4-10-16,-6-2-1 0,-5 0-1 0,-4 0 0 15,-6 3-10-15,-6-4 0 0,0-4-12 0,-8 0 12 16,-7-1-24-16,-6 4 4 0,-5-4 0 0,-7 1-707 16,1 0-141-16</inkml:trace>
  <inkml:trace contextRef="#ctx0" brushRef="#br0" timeOffset="10774.259">6354 5019 1645 0,'0'0'36'0,"-9"8"7"0,-3 0 1 0,3 3 4 0,3 2-39 0,0-3-9 0,-3 1 0 0,3 0 0 16,0-3 35-16,6 2 5 0,-3-2 0 0,3 0 1 15,3 0-22-15,3 0-5 0,3 2-1 0,6-2 0 16,0 0 15-16,3 3 4 0,6 2 0 0,-1 0 0 16,4 6-4-16,3-1-1 0,3 4 0 0,0 4 0 15,5 8-27-15,4 3 0 0,3 6 8 0,-1 2-8 0,1 5 0 0,-1 0 0 16,4 3 0-16,-6 0 0 0,-4 5 0 0,4 3 0 16,3 5 0-16,-1 3 0 0,4-3 0 0,-3 0 0 15,-7 3-12-15,1 3 12 0,6 2 0 0,-4-3 0 16,-5 1 0-16,-3-1 8 0,3 1 39 0,2-1 7 15,1 8 2-15,-3-2 0 0,-4 0 5 0,4 2 2 16,9 1 0-16,-4-1 0 0,-5 3-31 0,3-5-5 16,3-1-2-16,-4-2 0 0,1-2-3 0,0-3-1 15,-1-3 0-15,4-5 0 0,6 0-1 0,-4-6 0 0,-8 1 0 16,3-3 0-16,2-3-20 0,-2-3 0 0,-3 1 0 16,0 0 0-16,-1 2 0 0,1-2 0 0,0-1 0 0,2 1 0 15,-2-3 0-15,0 0 0 0,-3 2 0 0,2 1 0 16,1-3-9-16,-3 3-7 0,-4-1 0 15,1-2-1-15,-3-5-3 0,0-3-1 0,-6-3 0 0,0-4 0 32,-4-7-27-32,1 1-4 0,-6-8-2 0,0-3 0 15,-6-2-117-15,-3-6-23 0,-3-5-5 0,-6-8-1 0</inkml:trace>
  <inkml:trace contextRef="#ctx0" brushRef="#br0" timeOffset="11242.823">6589 5932 2257 0,'-12'3'49'0,"6"-1"11"0,-3-2 1 0,0 0 3 0,0-2-51 0,0-4-13 0,0-4 0 16,4-1 0-16,-4-5 0 0,3-2 11 0,-3-9-11 0,3-2 10 15,0-3-10-15,-3-2 0 0,3-6 0 0,3-5 0 16,0-2 19-16,0-4 1 0,3-1 1 0,0 1 0 15,3 1 3-15,0-3 1 0,6 3 0 0,-3 0 0 16,-3-3-11-16,3 5-2 0,0 3-1 0,0 5 0 16,0 3-11-16,0 6 10 0,-3 1-10 0,3 4 10 15,-4 5-10-15,4 5 0 0,-3 3 0 0,3 5 8 16,0 0-8-16,0 5 0 0,0 3 9 0,3 6-9 16,0 1 0-16,0 7 0 0,3 2 0 0,3 5 0 15,6 3 0-15,-1 5 0 0,7 2 0 0,3 4 0 16,6 4 0-16,-1-1 0 0,4 1 0 0,3 4 0 15,2-1 0-15,1 3-18 0,9 2 3 0,-4 1-1089 16</inkml:trace>
  <inkml:trace contextRef="#ctx0" brushRef="#br0" timeOffset="13176.447">8574 8766 1573 0,'0'0'34'0,"0"0"7"0,0 0 2 0,6-6 2 0,3-2-36 0,3-2-9 0,3 2 0 0,3-3 0 15,3 1 9-15,0-1 0 0,-1 1 0 0,4-1 0 16,0-2 5-16,0 0 1 0,3-1 0 0,-1-4 0 16,4 2 5-16,3-3 0 0,-3 4 1 0,2-4 0 15,7-2 13-15,-3 0 2 0,0-3 1 0,2 0 0 16,-2 0-10-16,3-2-3 0,-7 2 0 0,4 0 0 15,-3 0 0-15,3 1 0 0,-1 1 0 0,-5 1 0 16,0 3-5-16,-3 2-2 0,-1 0 0 0,1 3 0 16,-3 2-5-16,0 1-2 0,-6-1 0 0,-3 3 0 15,-4 0-10-15,1 5 0 0,-3 1 9 0,-9 2-9 16,0 0 8-16,0 0-8 0,0-3 8 0,0 3-8 16,-6-3-10-16,0 1-6 0,-3 2-2 0,1 0-612 15,-1-3-122-15</inkml:trace>
  <inkml:trace contextRef="#ctx0" brushRef="#br0" timeOffset="13443.954">9396 7982 2289 0,'0'0'50'0,"-9"3"10"0,3-3 3 0,-3 0 2 0,3 0-52 0,3 0-13 16,0 0 0-16,3 0 0 0,0 0 33 0,0 0 4 15,0 0 1-15,0 0 0 0,0 0-38 0,6 5 0 16,3 1 0-16,0-1 0 0,3-2 0 0,3 2 0 15,6 0 0-15,2-2-8 0,4 0 8 0,3-1 0 0,0 3 0 16,2-5 0 0,4 0-28-16,0 0-1 0,-3 3 0 0,2 0 0 15,-2-1-47-15,-3 1-8 0,-6 2-3 0,-6 3 0 16,-7 3-19-16,-5 2-4 0,-6 3-1 0,-9 8 0 16,-8 2 57-16,-4 6 11 0,-9 0 3 0,-3 5 0 0,-5 2 27 0,-7 1 13 0,-3 5-12 0,-2-3 12 15</inkml:trace>
  <inkml:trace contextRef="#ctx0" brushRef="#br0" timeOffset="15813.374">7649 9327 1605 0,'0'0'35'0,"12"-6"7"0,-4-2 2 0,10-2 2 0,6-1-37 0,0-2-9 16,-3 0 0-16,3-3 0 0,8-3 49 0,-2 1 8 16,0-6 2-16,6 0 0 0,2-2-27 0,1-1-4 15,9-2-2-15,2-3 0 0,-5 3-11 0,5-2-3 0,1 1 0 0,6-1 0 16,-4-6-3-16,7 0-1 0,2 0 0 16,4-3 0-16,2-5-8 0,1 3 0 0,2-6 0 15,4 3 0-15,5-3 0 0,3 3 0 0,-2 0 8 0,-4 3-8 16,-3 2 0-16,1 1 0 0,-4 2 0 0,-2 2 8 15,-10 3-8-15,-5 9 0 0,-10 2 0 0,-5-1 0 16,-9 9 0-16,-6 3 0 0,-3 2 0 0,-10 2 8 16,-2 1 9-16,-9 5 2 0,0 0 0 0,0 0 0 15,-6 5 17-15,0 6 3 0,-5-3 1 0,-1 2 0 16,0 4-40-16,0-4-12 0,-3 1 0 0,3 2-961 16</inkml:trace>
  <inkml:trace contextRef="#ctx0" brushRef="#br0" timeOffset="19401.283">16602 3117 1944 0,'0'0'43'0,"0"0"9"0,0 0 1 0,0 0 1 0,0 0-43 0,0 0-11 0,0 0 0 0,0 0 0 16,6 0 64-16,3-3 12 0,0 6 1 0,3-6 1 0,-3 3-40 0,6-2-8 16,0 2-2-16,-1 0 0 0,-2-6-28 0,6 4 8 15,9-1-8-15,0 0 0 16,-6 3-77-16,2 0-19 0,1-5-3 0,0 2-1 0</inkml:trace>
  <inkml:trace contextRef="#ctx0" brushRef="#br0" timeOffset="19547.862">16608 3344 2322 0,'0'0'51'0,"12"0"10"0,0-5 3 0,9 0 1 0,6 5-52 0,2-11-13 0,7 1 0 0,3 4 0 16,2-2 27-16,4 3 2 0,3-8 1 0,8 5-1092 16</inkml:trace>
  <inkml:trace contextRef="#ctx0" brushRef="#br0" timeOffset="21102.766">19088 1746 1465 0,'0'0'32'0,"0"0"6"0,0 0 2 0,0 0 2 0,0 0-34 0,0 0-8 15,-6 8 0-15,0-3 0 0,0 6 38 0,0 5 6 16,-6-3 0-16,0 14 1 0,0 2 27 0,3 8 4 16,-6 8 2-16,3 0 0 0,3 0-30 0,-3 8-5 15,1 0-2-15,2 5 0 0,0-5-15 0,3 5-3 16,-3-5-1-16,3-3 0 0,0-2-6 0,3-3-2 16,3-11 0-16,0-2 0 0,-3-6-4 0,6 1-1 0,0-3 0 15,0-3 0-15,-3-3 6 0,0 1 1 0,3-6 0 0,-3 3-683 16,0-3-136-16</inkml:trace>
  <inkml:trace contextRef="#ctx0" brushRef="#br0" timeOffset="21433.902">17623 3215 1908 0,'0'0'42'0,"0"0"9"0,0 0 1 0,0 0 1 16,0 0-42-16,9-3-11 0,3 0 0 0,6 3 0 0,3-8 28 0,8 3 3 15,10-3 1-15,9 3 0 0,5-3-8 0,13 0 0 16,11-3-1-16,7 4 0 0,5-1-9 16,3-3-2-16,9 0 0 0,0 4 0 0,7-7 12 0,-1 6 3 15,3 0 0-15,0 3 0 0,-3-3-3 0,-3 3-1 16,-2-3 0-16,-1 3 0 0,0-1 7 0,-9 1 2 15,-5 0 0-15,-1-1 0 0,-3-1-7 0,-2 1-1 16,-7 4 0-16,-8-6 0 0,-4 5-8 0,-8 0-3 16,-4-5 0-16,-5 3 0 0,-6 0-13 0,-7 2 11 15,-2-5-11-15,-9 3 10 0,-6 5-10 0,-3-3 0 16,-3 1 0-16,-9 2-767 16,-3 0-155-16</inkml:trace>
  <inkml:trace contextRef="#ctx0" brushRef="#br0" timeOffset="22649.795">17334 4077 1732 0,'0'0'49'0,"0"0"11"0,0-2-48 0,0 2-12 0,0 0 0 0,-3-3 0 15,3 3 56-15,0 0 8 0,0 0 3 0,0 0 0 16,0 0-22-16,0 0-4 0,0 0-1 0,3 13 0 16,0 3-13-16,0 3-3 0,0-1-1 0,0 3 0 15,-3 0 5-15,0 3 2 0,0 0 0 0,3 3 0 16,-3-4-22-16,3 1-8 0,0-3 0 0,0-2 9 16,3-1-1-16,0-2-8 0,-3-3 12 0,3-2-4 15,0 0-8-15,0-6 10 0,-6-5-10 0,6 5 10 16,3-5-10-16,0 0 12 0,0-5-12 0,0 0 12 15,0-3 2-15,-1-3 1 0,1-5 0 0,3-2 0 16,-3-3 13-16,3-6 2 0,3-2 1 0,-3-5 0 16,3-1-31-16,0-7 0 0,0-3 0 0,-1 0 0 15,1-3 9-15,0-2-9 0,-3-3 8 0,0 3-8 16,3-6 0-16,-3 9 0 0,-9 7 0 0,3 3 0 16,0 2 0-16,0 4 12 0,-6 4-2 0,0 3 0 0,0 3 7 15,3 3 2-15,3 2 0 0,0 5 0 0,-3-2 6 16,-1-3 2-16,7 6 0 0,3 2 0 0,3-3-15 0,3 3-4 15,3 3 0-15,3 0 0 0,5 2-8 0,4 0 0 16,6-2 0-16,6 0 8 0,8 5 1 0,4-3 0 16,-1 3 0-16,7-3 0 0,-1 3-9 0,7 0 0 15,5-8 0-15,7 6 0 0,2-1 0 0,3 3 12 16,-2-5-12-16,8 0 12 0,3-3-12 0,3 0 0 16,-5 0 0-16,-1 0 8 0,3-3-8 0,-3 1 12 0,1 2-12 15,-7-3 12-15,-6 1-12 0,1 4 12 16,-7-7-12-16,1 5 12 0,-7 3-12 0,-3-3 0 0,-8 0 0 0,-6 0 8 15,-10-3-8-15,-2 4 8 0,-6 4-8 0,-4-2 8 16,-5 2-8-16,-6 0 0 0,-9-5 0 0,-6 6 0 31,-3 2-80-31,-6 0-20 0,-9 2-5 0,-9 4-1059 0</inkml:trace>
  <inkml:trace contextRef="#ctx0" brushRef="#br0" timeOffset="23119.215">17843 3963 2109 0,'0'0'60'0,"3"-5"12"0,6-3-57 0,-3 3-15 16,6-3 0-16,-3 0 0 0,3 0 64 0,0 0 11 15,0 0 1-15,3 3 1 0,-3 0-5 0,2-1-2 16,1 4 0-16,0 2 0 0,3 0-33 0,-6 0-6 16,3 5-2-16,-3 3 0 0,-3 0-14 0,0 2-3 15,-3 4-1-15,0 2 0 0,-9-1-11 0,0 7-11 0,-6 1 3 0,3 1 0 31,-9-3-19-31,3 3-3 0,-6 3-1 0,3-1 0 0,-3 1 12 0,-3-1 3 0,4-2 0 0,-4 0 0 16,0-3 7-16,0-3 9 0,3-2-13 0,3-3 5 16,-2 3 8-16,2-5 0 0,0-3 0 0,6 0 0 15,6-3-14-15,0 0-1 0,-3-2 0 0,6-3 0 16,0 0 23-16,9 3 4 0,0-1 0 0,0-2 1 16,6-2-13-16,2-1-18 0,1 0 4 0,3-2 1 15,3 0 21-15,0 2 5 0,3-2 1 0,2 0 0 16,4-1-6-16,3 4 0 0,-3-4-8 0,-1 1 12 15,1 2 7-15,0 1 1 0,-3-1 0 0,-1 0 0 16,-5 1-20-16,0-1 0 0,-3 1 0 0,-3-4-759 16,-1 4-157-16</inkml:trace>
  <inkml:trace contextRef="#ctx0" brushRef="#br0" timeOffset="23305.056">18209 4117 2146 0,'-8'5'60'0,"8"-5"15"0,0 0-60 0,0 0-15 16,0 0 0-16,0 0 0 0,0 0 73 0,0 0 12 16,11-8 3-16,1 3 0 0,0 0-18 0,3-1-3 15,0-2-1-15,3 1 0 0,0-1-38 0,3-3-8 16,-1 0-2-16,1 3 0 0,0-2-18 0,-3 5 0 16,6-3-13-16,-6 2 5 15,-1-2-162-15,-5 6-32 0,3-1-6 0,-6-2-2 0</inkml:trace>
  <inkml:trace contextRef="#ctx0" brushRef="#br0" timeOffset="23480.946">18290 4051 2023 0,'0'0'44'0,"-3"5"10"0,-3 0 2 0,3 3 0 0,0-2-44 0,0 2-12 0,0 2 0 0,3 1 0 16,0-1 43-16,0 4 6 0,0-4 2 0,0 1 0 16,0-1-25-16,0 1-5 0,-3-1-1 0,0 1 0 15,-3 2-8-15,3 0-3 0,-3 1 0 0,-3-4 0 16,-3 4-9-16,0-4-11 0,-2 1 3 0,2-1 0 15,3-2-31 1,0 0-5-16,-6 0-2 0,6-5 0 0,9-3-98 0,0 0-19 0,0 0-4 0</inkml:trace>
  <inkml:trace contextRef="#ctx0" brushRef="#br0" timeOffset="23685.301">18507 4043 1846 0,'0'0'40'0,"9"0"9"0,-3-3 2 0,-6 3 1 0,0 0-41 0,9 3-11 0,-3 2 0 0,-6-5 0 0,0 0 93 0,0 8 17 15,0 3 3-15,-3 2 1 16,0 0-34-16,-3 0-6 0,0 1-2 0,0 1 0 0,3 4-40 0,0-3-9 16,0 0-2-16,3 0 0 0,0-1-21 0,6 1 9 15,0-2-9-15,0-1 0 0,0-3-11 0,3 1-9 16,3-3-1-16,3-3-1 16,3-2-22-16,-7-3-5 0,1 0-1 0,-3-3 0 15,3-2-107-15,-3 0-22 0,-6-1-4 0,0-2-1 0</inkml:trace>
  <inkml:trace contextRef="#ctx0" brushRef="#br0" timeOffset="23934.392">17903 3918 2156 0,'-39'8'48'0,"24"-2"9"0,-3-1 3 0,1 6 0 0,-1-1-48 0,0 6-12 0,3 0 0 0,0 2 0 16,3 6 36-16,0 0 4 0,6 3 2 0,3-1 0 15,3 6 10-15,3-1 1 0,3 1 1 0,6 3 0 16,6-1-37-16,3 0-7 0,3 1-2 0,3-3 0 16,2-6-8-16,1 0 10 0,0-2-10 0,0-3 10 15,2-2-10-15,1-3 0 0,0-3 0 0,3-2 0 16,5-6-9-16,-8-2 9 0,3-3-12 0,2-6 12 16,-2 1-144-16,-3-6-23 0,0 1-4 0</inkml:trace>
  <inkml:trace contextRef="#ctx0" brushRef="#br0" timeOffset="24165.974">18489 3770 2070 0,'0'0'45'0,"0"0"10"0,6 6 1 0,3-1 3 0,0 3-47 0,3 0-12 16,6 0 0-16,0 0 0 0,3 5 36 0,2 0 6 15,4 0 1-15,3 6 0 0,-3-3 24 0,2 2 5 16,-2-2 0-16,0 5 1 0,0-2-49 0,-6 2-9 15,-3 0-3-15,-4-2 0 0,-2-1 8 0,-6 3 2 16,-3 3 0-16,-6 3 0 0,-3-1-6 0,-3-2 0 16,-8 0-1-16,-1 2 0 0,-3-2-15 0,-3 0 0 0,-6-3 0 0,1-3 0 31,-4 1-37-31,-3-3-11 0,3-3-1 0,4-2-711 0,2-3-141 0</inkml:trace>
  <inkml:trace contextRef="#ctx0" brushRef="#br0" timeOffset="24718.774">19022 3802 1566 0,'0'0'34'0,"0"0"7"0,0 0 2 0,0 0 1 0,-6 3-35 0,3-3-9 16,0-3 0-16,0 3 0 0,-3 0 85 0,6 0 15 15,-3 0 4-15,3 0 0 0,-3-3-37 0,3 3-7 16,-3-5-2-16,3 5 0 0,-3-3-8 0,0-2-2 16,3 5 0-16,0 0 0 0,-3-2-1 0,0 2-1 15,-3-3 0-15,1 3 0 0,-1 0-30 0,-6 3-7 16,3 2-1-16,-3 0 0 0,0 3-8 0,-3 0 0 15,0-5 0-15,0 7 0 0,0 1 0 0,3 2 0 16,1-2 0-16,2 2 0 0,0-3 0 0,3 1 0 0,3 0 0 16,0-1 0-16,3-2 0 0,0-8-11 0,3 11 3 15,-3-11 0-15,9 10 8 0,0-2 0 0,0-2 0 0,-1-4 0 16,4 1 0-16,0-6 11 0,3 1-3 0,-3-4 0 16,0-2-8-16,0-2 8 0,0-1-8 0,-3-2 8 15,0-3-8-15,0 0 0 0,-3 0 0 0,0-5 0 16,-6 3 0-16,0-1 0 0,0-5 8 0,-3 3-8 15,0 0 8-15,0 0-8 0,0-3 0 0,-3 0 8 16,0 0-8-16,0 6 0 0,3-1 9 0,-3 3-9 16,3 3 0-16,0 3 9 0,0 2-9 0,0 2 0 15,3-2 13-15,0 6-4 0,0-1-1 0,0 3 0 16,0 0-8-16,0 0 8 0,3 13-8 0,0 1 8 16,0 4-8-16,-3 1 0 0,3 2 0 0,0 5-11 15,0 1 43-15,-3 2 9 0,3 0 2 0,0 3 0 16,0-1-21-16,3-1-4 0,0 1-1 0,6-2 0 15,-4-2-81-15,7 2-16 0,0-3-3 0,9-4-1 16</inkml:trace>
  <inkml:trace contextRef="#ctx0" brushRef="#br0" timeOffset="26286.838">19772 3664 1137 0,'3'11'24'0,"-3"-11"6"0,0 0 1 0,0 0 2 16,0 0-33-16,0 0 0 0,3-5 0 0,3-1 0 0,-3 1 84 0,3 3 11 15,-6 2 1-15,6-6 1 0,-3 1 5 0,3 2 1 16,-6 3 0-16,0 0 0 0,0 0-18 0,3-5-3 16,-3 5-1-16,0 0 0 0,0 0-22 0,0 0-5 15,0 0-1-15,-9 3 0 0,-3-1-27 0,0 6-6 16,-6-2 0-16,0-1-1 0,1 3-19 0,-4 0 8 15,-3 0-8-15,3-3 0 0,-6 3 8 0,0 0-8 16,1-3 0-16,-4 3 0 0,3 0 20 0,3 0-2 16,1 0-1-16,5-3 0 0,0 3 11 0,3-3 1 0,6 1 1 0,3-1 0 15,3 0-22-15,3-5-8 0,3 6 0 0,6 1 0 16,6-1 13-16,6-1-3 0,0 3-1 0,2-5 0 16,10 2-9-16,3 0-12 0,-3 3 2 0,5-3 1 15,-5 1 9-15,6-1 0 0,-4-5 0 0,1 5 0 16,0-2 0-16,-3 2-8 0,-1-2 8 0,1 0-8 15,-6 2 8-15,-6 0 0 0,-9 0 0 0,-1 1-8 32,-5-1-19-32,-6 3-3 0,-8-3-1 0,-4 6 0 0,-9-3 19 0,-3 2 3 0,-6 4 1 0,0 1 0 15,-2-4 8-15,-1 5 0 0,-3-3 0 0,3 0-8 16,-2 3 18-16,-1-3 4 0,0 1 1 0,1-1 0 16,2-2-15-16,6-1-18 0,3 3 4 0,6-2 1 15,1 0 25-15,8-4 6 0,0-1 1 0,6-1 0 16,3 3-19-16,6-3 0 0,0-2-11 0,6 2 11 15,2 0 0-15,4 1 0 0,6-4 0 0,0 1 0 16,3 0 0-16,-1-3 14 0,4 0-2 0,0-3-1 16,0 0-11-16,0 1 0 0,2-4 0 0,-2 4-11 15,0-3 11-15,0 2 0 0,-4 0 0 0,1-2 8 0,3-6-8 16,-9 6-16-16,-6 2 4 0,-3 1-731 16,-1-3-145-16</inkml:trace>
  <inkml:trace contextRef="#ctx0" brushRef="#br0" timeOffset="26634.703">19201 3765 1832 0,'0'0'40'0,"0"0"9"0,0 0 2 0,3-5 0 0,0-1-41 0,3 4-10 0,-3-1 0 0,-3 3 0 16,3-8 70-16,-3 8 12 0,0 0 2 0,0 0 1 15,0 0-22-15,8 6-5 0,-2 1-1 0,0 7 0 16,-3-1-36-16,0 5-7 0,0 1-2 0,0 2 0 16,-3 3 4-16,3 5 0 0,0-3 0 0,0 4 0 15,0-1-4-15,0 5 0 0,0 3 0 0,3 0 0 16,-3-2-12-16,3 2 0 0,-3-3 0 0,3 3 0 15,-3-3-22-15,0-2-4 0,0-3-1 0,0 0 0 16,3-2-110-16,0-3-23 0,3-3-4 0,-3-5 0 16</inkml:trace>
  <inkml:trace contextRef="#ctx0" brushRef="#br0" timeOffset="26835.42">20207 3680 2293 0,'0'0'50'0,"0"0"10"0,0 0 3 0,0 0 2 0,0 0-52 0,0 0-13 15,0 6 0-15,-3 2 0 0,0 2 46 0,0 1 6 0,3 5 2 0,0 5 0 16,-3 0-8-16,3 0-2 0,3 3 0 0,-3 0 0 16,3 5-19-16,0-3-4 0,-3 3-1 0,3 1 0 15,-3-1-20-15,3 10 0 0,0 1 0 0,0 0 0 16,0-3 0-16,0 0 0 0,0-3 0 0,-3 1-1204 15</inkml:trace>
  <inkml:trace contextRef="#ctx0" brushRef="#br0" timeOffset="27854.34">20460 2461 1868 0,'0'0'41'0,"0"0"9"0,-3-3 2 0,3 3 0 0,0 0-42 0,0 0-10 0,0 0 0 0,0 0 0 16,0 0 69-16,0 0 12 0,6 0 3 15,0 0 0-15,3 0-34 0,0 0-6 0,-1 0-2 0,4-5 0 16,3-1-22-16,6-2-5 0,3-2-1 0,3-3 0 16,0-3 2-16,-4 3 0 0,1-6 0 0,-6 6 0 15,0 0-16-15,0-1 9 0,-6 1-9 0,-3 0 8 16,-4 0-8-16,-2-1 12 0,-3 1-12 0,-3 3 12 16,-5 2-32-1,-1-6-7-15,-3 7-1 0,-3 1 0 0,-6 6-20 16,-3 0-4-16,-3 6 0 0,-2 1-1 0,-4 1 25 0,0 6 6 0,-3 4 1 0,4 1 0 15,-1-3 21-15,0 7 0 0,6 4 10 0,1-1-10 16,2 6 26-16,6-6-2 0,3 6 0 0,3 0 0 16,6-3-6-16,0 3-2 0,6-8 0 0,0 2 0 15,6 3-1-15,3-2-1 0,6-4 0 0,3-1 0 16,-3-1 4-16,3-3 1 0,2-2 0 0,7 0 0 0,0-3-3 16,3-2 0-16,-3-1 0 0,5 1 0 0,4-11 2 15,-3 0 0-15,0-5 0 0,2-3 0 16,4-5-5-16,-3-6-1 0,2 1 0 0,-2-4-761 15,-3-1-153-15</inkml:trace>
  <inkml:trace contextRef="#ctx0" brushRef="#br0" timeOffset="28158.264">20719 1505 1900 0,'0'0'42'0,"0"0"9"0,0 0 1 0,0 0 1 0,0 0-42 0,6-5-11 0,-3 0 0 0,3-3 0 16,0 8 72-16,5-8 13 0,1 3 3 0,6-6 0 16,0 9-27-16,0-6-5 0,3 2 0 0,-3-2-1 15,5 3-22-15,-2 0-4 0,0 5-1 0,0-6 0 16,0-1-28-16,-3 7 0 0,-3-8-13 0,2 8-729 16,-2-6-146-16</inkml:trace>
  <inkml:trace contextRef="#ctx0" brushRef="#br0" timeOffset="28435.396">21403 984 2098 0,'0'0'46'0,"9"0"10"0,-3 0 1 0,0 6 3 0,0-6-48 0,3 7-12 16,-3-1 0-16,0 2 0 0,3 5 12 0,-6 0 0 0,3 0 0 0,-3 6 0 15,0 7-12-15,-3 1 0 0,0-3 0 0,0 2 0 16,-3 1 28-16,0-1 3 0,-3 0 1 0,3 1 0 16,-3-1-32-16,6-4 0 0,-3 1 0 0,3 4 0 15,3-6 0-15,0 3 0 0,0-6 0 0,0 4 0 16,0-4-15-16,3-5-2 0,-3-5-1 0,3 5-964 16</inkml:trace>
  <inkml:trace contextRef="#ctx0" brushRef="#br0" timeOffset="28623.48">21159 1670 1720 0,'0'0'48'0,"0"0"12"0,0 0-48 0,0 0-12 0,6 0 0 0,3 0 0 15,-3 0 45-15,3-6 7 0,6 4 0 0,3-1 1 0,0 0 18 16,8-5 3-16,-2 3 1 0,3 5 0 15,3-8-31-15,0 5-5 0,2 1-2 0,1-6 0 0,0 3-15 0,-3-1-3 16,-1 1-1-16,-2 2 0 0,0-2-18 0,0-3 0 16,-1 8 0-16,-2-5-687 15,-3 5-136-15</inkml:trace>
  <inkml:trace contextRef="#ctx0" brushRef="#br0" timeOffset="29073.372">21266 1942 2196 0,'0'0'48'0,"0"0"11"0,3-5 1 0,3 5 1 0,0-8-49 0,3 5-12 0,0 1 0 0,3 2 0 16,0-8 58-16,0 2 9 0,-3 1 1 0,6 5 1 15,3-8-33-15,5 8-8 0,-2 0 0 0,-3 3-1 16,3 2-19-16,-6-5-8 0,0 5 0 0,0 1 8 16,-7 2-8-16,1 5 0 0,-6 0 0 0,3 0 0 15,-9 0 0-15,0 6-9 0,-6-6 9 0,1 6-10 16,-4 2 2-16,-3-8 0 0,-6 6 0 0,3-6 0 0,6 0 8 0,-3 0 0 15,0 1 0-15,-2-7 0 0,-1 1 0 0,3 3 0 16,0-3 0-16,3-3 0 0,0-2 0 0,3 0 0 16,6-1-8-16,0 3 8 0,0-5 0 0,3 0 12 15,0 0 0-15,12 0-1 0,3 0 7 0,0 0 2 16,3-5 0-16,0 3 0 0,5-1 8 0,4 0 1 16,-3-2 1-16,3 0 0 0,0 2-16 0,-4-5-3 15,1 3-1-15,3-3 0 0,-6 3-10 0,3-3 0 16,-1 5 0-16,-2 0-812 0,3-5-164 0</inkml:trace>
  <inkml:trace contextRef="#ctx0" brushRef="#br0" timeOffset="29742.607">21975 1357 1310 0,'0'0'37'0,"0"0"8"0,0 0-36 0,0 0-9 0,9 0 0 0,0 6 0 16,-9-6 97-16,6 0 18 0,3 5 3 0,0 3 1 16,-1-3-7-16,1-2 0 0,0 7-1 0,0-2 0 15,3-2-31-15,3 7-7 0,0 0-1 0,0 0 0 16,0 1-32-16,3-7-6 0,2 4-2 0,4 2 0 15,0-5-12-15,-3 5-4 0,3-5 0 0,-7 3 0 0,10-3-8 0,-3-3-8 16,-6 3 9-16,0-3-9 16,-3-2-99-16,-3 0-25 0,-3-6-6 0</inkml:trace>
  <inkml:trace contextRef="#ctx0" brushRef="#br0" timeOffset="29957.286">22272 1283 1918 0,'0'0'42'0,"0"0"9"0,0 8 1 0,0-8 3 0,9 5-44 0,-9 3-11 0,0 6 0 0,0-6 0 15,-3 5 26-15,3 0 3 0,-6 3 1 0,4 0 0 16,-4 2-12-16,0 1-2 0,0 7-1 0,-3-10 0 16,0 8-15-16,-3-6 11 0,0-2-11 0,0 3 10 15,-3 2-10-15,0-5 0 0,0-3 0 0,4 0 0 16,-1 3-12-16,3-5-8 0,0 2-2 0,0-8-890 15</inkml:trace>
  <inkml:trace contextRef="#ctx0" brushRef="#br0" timeOffset="30199.126">22481 1408 1951 0,'0'0'43'0,"0"0"9"0,-6 0 1 0,6 0 2 0,-3 0-44 0,-3-6-11 0,0 6 0 0,6 0 0 0,0 0 36 0,0 0 4 15,0 0 2-15,0 0 0 0,6 0-6 0,3 0-2 16,0 0 0-16,3 0 0 0,-3-5-8 0,3 2-2 16,5-2 0-16,-2 5 0 0,0-5-9 0,-3 2-3 15,9 3 0-15,-3 0 0 0,0-5-22 0,-3 5-5 16,-4 0-1-16,1-5-1014 15</inkml:trace>
  <inkml:trace contextRef="#ctx0" brushRef="#br0" timeOffset="30791.976">22770 1606 2213 0,'0'0'63'0,"-3"0"13"0,3 0-60 0,0 0-16 0,0 0 0 0,0 0 0 16,0 0 25-16,12-3 3 0,-4-2 0 0,4 0 0 15,-3-3 16-15,3 3 3 0,-3-3 1 0,6-3 0 16,-3 0-25-16,3 6-5 0,-6-8-1 0,6 0 0 16,-9-6-7-16,11 6-2 0,-8-8 0 0,0 5 0 15,-3 0 1-15,3-2 0 0,0-4 0 0,0 9 0 16,-6-5-9-16,3-1 0 0,-3 6 0 0,3 0-11 15,-3-1 11-15,-3 6 0 0,3-5 8 0,0 8-8 16,0 0 8-16,-3 2-8 0,0 3 8 0,0 0-8 16,0 0 0-16,-6 3 0 0,0 7 0 0,0-2 8 0,0-3-8 15,3 3 0-15,0 6 0 0,0-1 0 0,-3 0 0 16,-3 6 9-16,9-6-9 0,-3 5 0 0,3-2 8 16,-3 3-8-16,3-1 0 0,3-2 0 0,-3 0 0 0,3 0 0 15,-3 2 0-15,6-7 0 0,0 0 0 0,0-1 0 16,0-2 0-16,0-3 0 0,3-2 0 0,0-3 0 15,3-3 0-15,-3 3 0 0,-3-8 0 0,0 3 0 16,8-3 0-16,-8-2 0 0,6 2 0 0,-3-11 0 16,0 6 0-16,6-6 0 0,-9 4 0 0,6-4 0 15,-6 1 0-15,0-1 0 0,0 3 0 0,0 0 0 0,0 3 0 16,-3 2 10-16,3 6-10 0,-6 0 0 0,0-3 0 0,0 8 0 16,0 0-10-16,0 0 10 0,0 0 0 0,0 0-9 15,0 13 9-15,-3-5 0 0,-3 5 0 0,3 6 0 16,-6-6 0-16,6 6 11 0,0 2-11 0,0-3 12 15,3-2-1-15,0 3 0 0,0-1 0 0,3 3 0 16,3-2-11-16,-6-1 10 0,9-4-10 0,-6-1 10 16,3 0-10-16,5 0 0 0,-2-5 0 0,3 3 0 15,3-9-28-15,3 1-7 16,0 0-1-16,-3-6-723 0,3 0-144 0</inkml:trace>
  <inkml:trace contextRef="#ctx0" brushRef="#br0" timeOffset="31338.308">22052 1127 1285 0,'0'0'28'0,"-3"0"5"0,3 0 2 0,-3 0 2 16,-6 3-29-16,0 2-8 0,0-5 0 0,1 8 0 15,-1 3 84-15,-3 2 16 0,0-5 4 0,3 10 0 16,-3 1-19-16,3 2-3 0,-3-3-1 0,3 9 0 16,0-1-31-16,0 1-6 0,0 5-2 0,3 2 0 0,1 3-26 15,5 3-6-15,5-1-1 0,1 1 0 16,6 0-9-16,3-3 0 0,6-5 0 0,3 2 0 0,6-2-16 0,5-6-4 16,7 1-2-16,9-9 0 15,-1-2-50-15,4-3-11 0,-1-2-1 0,7-6-1 0</inkml:trace>
  <inkml:trace contextRef="#ctx0" brushRef="#br0" timeOffset="31606.216">23282 971 1792 0,'11'0'40'0,"-11"0"8"0,0 0 1 0,6 5 1 0,6 3-40 0,-3 5-10 0,-3-5 0 0,12 3 0 16,-6 2 45-16,-3 0 7 0,3 3 2 0,-3 0 0 15,6-3 7-15,-1 9 2 0,-2-4 0 0,3-2 0 16,-3 8-24-16,0-6-5 0,-3 4-1 0,3-4 0 16,-3 1-9-16,-3 2-1 0,-3-3-1 0,-3 3 0 15,0-2-13-15,-3-1-9 0,0 4 12 0,-3 4-12 16,0-5 0-16,-6 3-16 0,0 3 2 0,-3-9 0 15,-6 8-142-15,9-7-29 0,-8 2-6 16,-4-5-1-16</inkml:trace>
  <inkml:trace contextRef="#ctx0" brushRef="#br0" timeOffset="32018.263">21996 1296 1340 0,'0'0'38'16,"0"0"8"-16,0 0-37 0,0 0-9 0,0 0 0 0,0 0 0 15,0 0 72-15,0 0 12 0,6 0 2 0,0 0 1 16,0 0-8-16,-1 0-2 0,4 0 0 0,0 0 0 15,0-5-9-15,3 5-1 0,3 0-1 0,3-5 0 16,0 2-18-16,0-2-3 0,2 0-1 0,1 2 0 0,0-2-24 0,0-3-4 16,0 2-2-16,-3 1 0 15,-3 3-14-15,2-4-12 0,-8 1 3 0,3 5-676 16,-3-5-135-16</inkml:trace>
  <inkml:trace contextRef="#ctx0" brushRef="#br0" timeOffset="32195.275">22147 1143 1638 0,'0'0'36'0,"0"0"7"0,6-3 1 0,0 3 3 0,-6 0-38 0,9 0-9 15,0-5 0-15,0 5 0 0,-3-8 64 0,6 8 12 16,0 0 1-16,-12 0 1 0,12 3-36 0,0 2-7 0,-3 0-2 0,0-2 0 16,-3 2-33-16,0 3 0 0,-4 3 0 0,4-6 0 31,-3 8-25-31,-3 1-3 0,0-6 0 0,0 5-556 0,0 0-111 0</inkml:trace>
  <inkml:trace contextRef="#ctx0" brushRef="#br0" timeOffset="32656.848">22829 1185 1692 0,'0'0'37'0,"0"0"8"0,0-5 2 0,-3 5 0 0,0-8-38 0,3 8-9 16,0-5 0-16,-3 5 0 0,3 0 73 0,0 0 13 0,3-8 2 0,-3 8 1 16,6-5-17-16,6-3-3 0,-3 5-1 15,3 0 0-15,0-2-28 0,3 0-7 0,-3 2-1 0,5-2 0 16,-5-3-10-16,9 8-2 0,3-5-1 0,-3-3 0 15,-3 8-10-15,0-6-1 0,2 1-8 0,-2 2 12 16,-6 3-20-16,3-5-5 0,-9 0-1 0,6 2 0 31,-6 3-122-31,-6 0-24 0,0 0-4 0,0 0-452 0,0 0-91 0</inkml:trace>
  <inkml:trace contextRef="#ctx0" brushRef="#br0" timeOffset="32821.594">22963 1074 1537 0,'0'0'33'0,"0"0"7"0,9 0 2 15,-6 8 2-15,-3-8-35 0,0 0-9 0,6 0 0 0,3 5 0 16,0-5 79-16,-6 3 13 0,9 2 4 0,-6 1 0 16,3-6-37-16,-1 8-7 0,4-8-2 0,-3 5 0 15,0-2-16-15,0 2-3 0,-3 0-1 0,6 3 0 16,-9-3-30-16,3 9 0 0,-6-9 0 0,0 3 0 16,-3 0-93-16,-6 2-25 0,0 4-5 0,-6-6-1 0</inkml:trace>
  <inkml:trace contextRef="#ctx0" brushRef="#br0" timeOffset="33164.67">23299 847 1474 0,'-14'0'41'0,"14"0"11"0,0 0-42 0,0 0-10 0,0 0 0 0,0 0 0 15,0 0 79-15,0 0 13 0,-9-11 4 0,9 11 0 16,0-3 20-16,0 3 4 0,0 0 0 0,6-5 1 16,-3 0-57-16,8 2-11 0,-2-2-2 0,3 5-1 15,-3-5-34-15,9 2-8 0,-6 3 0 0,6 0-8 16,-6 0 0-16,6-5 0 0,-4 5 0 0,1 0 0 16,0 0-128-16,-6 0-33 0,6 0-7 0</inkml:trace>
  <inkml:trace contextRef="#ctx0" brushRef="#br0" timeOffset="33314.65">23377 823 1684 0,'0'0'37'0,"0"0"8"0,0 0 2 0,0 5 0 0,9 0-38 0,-9 3-9 16,0 0 0-16,0 3 0 0,0 2 33 0,6-5 5 16,-6 3 1-16,3 2 0 0,-3 0 1 0,3 0 0 15,0 1 0-15,0 4 0 16,0-2-100-16,-3 2-19 0,0 1-4 0</inkml:trace>
  <inkml:trace contextRef="#ctx0" brushRef="#br0" timeOffset="34089.996">24115 1095 1843 0,'36'-8'40'0,"-30"8"9"0,3-5 2 0,2 5 1 0,-2 0-42 0,-9 0-10 0,9-5 0 16,0 2 0-16,-9 3 70 0,0 0 12 0,0 0 2 0,0 0 1 16,0 0-11-16,0 0-2 0,0 0-1 15,0 0 0-15,-3-5-44 0,-3 0-9 0,-3-1-2 0,-2 4 0 16,-7 2-16-16,3 0 10 0,-3 5-10 0,-9-2 8 16,-6 2-8-16,4 0 8 0,-1 3-8 0,9-3 8 15,-3 3 2-15,-3-2 0 0,7 2 0 0,-1 0 0 16,9 2 2-16,-6-2 0 0,9-3 0 0,3 1 0 15,0 2-12-15,-3 0 0 0,9-8 0 0,6 10 8 16,-3-2-8-16,6-3 0 0,-6 9 0 0,15-6 0 16,-6-3 0-16,6 3 0 0,3-3 0 0,-1 3 0 15,1-3 0-15,6 1 0 0,-3 1 0 0,-3-4 0 16,-1 8 0-16,-2-6 0 0,-6 3 0 0,9-3 8 0,-12 3-8 16,3-3 0-16,-3 9 0 0,-9-6-11 0,0-3-9 0,0 8-1 15,-6-5-1-15,-3 5 0 16,-6 6-32-16,-6-1-6 0,-9-2-2 0,4 3 0 15,-7 2-2-15,0-3-1 0,-3 6 0 0,1-11 0 0,-4 6 34 0,9-3 7 16,-2-3 2-16,8 0 0 0,-3 1 33 0,6-4 6 16,3-2 2-16,6 0 0 0,3-3 19 0,0 3 4 15,7-2 1-15,2 1 0 0,0-7-21 0,8 3-4 16,4 5-1-16,0-8 0 0,9 3-8 0,-3-3-1 16,9 0-8-16,-3-3 12 0,5 3-12 0,1-5 8 15,-3-1-8-15,9 4 0 0,-1-6 0 0,1 3 0 16,0-1 0-16,-4 1-672 15,1-3-135-15</inkml:trace>
  <inkml:trace contextRef="#ctx0" brushRef="#br0" timeOffset="34328.244">24288 1154 1418 0,'0'-6'40'0,"0"6"9"0,12-2-39 0,2 2-10 15,1-3 0-15,-6 0 0 0,12-2 43 0,-12 5 6 16,9-8 2-16,-3 3 0 0,3 0-51 0</inkml:trace>
  <inkml:trace contextRef="#ctx0" brushRef="#br0" timeOffset="34507.187">24499 815 1862 0,'-68'0'52'0,"68"5"13"0,20 3-52 0,-2 0-13 0,-6 3 0 0,-3 2 0 15,0 0 32-15,-3 6 4 0,0-6 1 0,-6 3 0 16,9 2 43-16,-3 6 8 0,-3 3 1 0,0-6 1 16,-3 5-45-16,0 1-9 0,0 4-1 0,-3 1-723 15,0 3-145-15</inkml:trace>
  <inkml:trace contextRef="#ctx0" brushRef="#br0" timeOffset="35878.248">22406 2212 1378 0,'0'0'30'0,"0"0"6"0,0 0 2 0,3-8 2 0,0 0-32 0,-3 8-8 0,0 0 0 0,0-3 0 16,0 3 73-16,0 0 14 0,-6-2 2 0,0 2 1 15,-2 0-38-15,-1 5-7 0,-3 3-1 0,-3-3-1 16,0 6-13-16,-3 2-2 0,0 3-1 0,-3 8 0 16,-2-3-6-16,2 5-1 0,0 4 0 0,6 7 0 15,-3-6 0-15,3 4 0 0,3-1 0 0,6 3 0 16,0-8-11-16,6 0-9 0,3 3 12 0,0-5-12 15,3-4 12-15,3-1-12 0,0 4 12 0,6-5-12 16,6-2 16-16,0-6-4 0,3 0-1 0,-1 0 0 0,7-7-26 16,-3 2-5-16,0-8 0 0,0 2-614 15,-1-2-122-15</inkml:trace>
  <inkml:trace contextRef="#ctx0" brushRef="#br0" timeOffset="36142.774">22490 2511 1148 0,'0'-8'25'0,"0"8"6"0,0 0 1 0,-3-5 0 0,3 5-32 0,0 0 0 16,0 0 0-16,0 0 0 0,0 0 98 0,0 0 14 0,9-6 2 0,-3 4 1 16,0 4-25-16,3 4-5 0,0-4-1 0,2 4 0 15,4 2-23-15,-3 2-5 0,0-2 0 0,9 3-1 16,-6-1-17-16,0 3-3 0,6 1-1 0,-1 2 0 15,4-3-8-15,-3 3-2 0,-6 0 0 0,6-3 0 16,3-3-12-16,-7 4-4 0,-2 1 0 0,0-1 0 16,0-6-16-16,-3 0-4 0,0-3-1 0,0 3-661 15,-3-3-132-15</inkml:trace>
  <inkml:trace contextRef="#ctx0" brushRef="#br0" timeOffset="36325.689">22805 2461 1868 0,'0'0'41'0,"0"0"9"0,-6-3 2 0,6 3 0 16,-6 0-42-16,6 0-10 0,0 0 0 0,-6 8 0 0,-2-5 20 0,2 7 1 15,-3 1 1-15,0 2 0 0,0 3 0 0,-9 2 0 16,9 4 0-16,-12-1 0 0,0-3-9 0,3 6-1 16,1-5-1-16,2 4 0 0,-3-4-11 0,3 5 0 15,3-8 0-15,0 2 0 16,-3 1-36-16,6-4-8 0,3 1-3 0,3-2-537 15,-3-9-107-15</inkml:trace>
  <inkml:trace contextRef="#ctx0" brushRef="#br0" timeOffset="36550.185">22451 2447 2026 0,'-6'-15'44'0,"6"9"10"0,0 6 2 0,0 0 1 0,3-8-45 0,3 3-12 0,0-6 0 0,3 9 0 16,3-6 36-16,3 3 4 0,0-1 2 0,0-2 0 16,8 3 2-16,4 0 1 0,0-3 0 0,3 3 0 15,2 2-24-15,1-2-5 0,3-1 0 0,-3 4-1 16,-1-4-15-16,-5 6-13 0,-3 0 2 0,0-5 1 16,0 2-56-16,-7 3-11 0,-2 0-3 0,3 0-570 15,-6 0-114-15</inkml:trace>
  <inkml:trace contextRef="#ctx0" brushRef="#br0" timeOffset="36729.02">22755 2257 1407 0,'3'-11'31'0,"-3"11"6"0,0 0 2 0,9 0 1 0,0 0-32 0,-1 3-8 16,1-3 0-16,-3 0 0 0,9 3 46 0,-6 2 8 16,6-5 2-16,-3 5 0 0,0 3 2 0,0-3 1 15,0 3 0-15,-3-2 0 0,-3 2-15 0,2 2-2 16,-5 1-1-16,-3-1 0 0,0 6-14 0,-5 0-3 15,-1-3-1-15,-3 1 0 16,3-1-106-16,-6 0-21 0,0 6-4 0,6-6 0 0</inkml:trace>
  <inkml:trace contextRef="#ctx0" brushRef="#br0" timeOffset="36956.198">23249 2564 2041 0,'0'5'44'0,"0"-5"10"0,0 0 2 0,0 0 2 0,0 0-46 0,0 0-12 0,0 0 0 0,0 0 0 16,6-5 55-16,0 5 9 0,0-8 1 0,3 3 1 16,0-3-14-16,2 2-4 0,-2-2 0 0,9 3 0 15,-6 0-19-15,0-3-4 0,3 0-1 0,0 3 0 16,-6-3-7-16,6 2-1 0,-1-7-1 0,-2 8-776 15,-3-6-155-15</inkml:trace>
  <inkml:trace contextRef="#ctx0" brushRef="#br0" timeOffset="37513.111">23538 2831 2336 0,'0'0'66'0,"0"0"15"0,0-5-65 0,8-3-16 16,-5 0 0-16,3 3 0 0,3-6 30 0,3 0 2 0,0-2 1 15,6 3 0-15,0-9-1 0,-3 3 0 16,6-2 0-16,-1-1 0 0,1 1-19 0,0 2-4 0,-6-3-1 0,0-2 0 16,3-3-8-16,-6 0 0 0,-3 1 9 0,2-1-9 15,-5-5 0-15,3-3 0 0,-3 6-10 0,-3 7 10 16,0-2-10-16,-3 10 10 0,-3 1-8 0,-3 2 8 15,3 2-14-15,-3 4 2 0,-3 2 1 0,9 0 0 16,-6 2 1-16,1 9 0 0,-4-6 0 16,9 9 0-16,-6-1 10 0,3 0-8 0,3 6 8 0,-3-4-8 15,6 4 8-15,-3 2-8 0,3-5 8 0,0 5-8 16,0-8 8-16,6 3 0 0,-9 0 0 0,8-3 0 16,-5 1 0-16,3-1 9 0,-6-13-9 0,9 13 0 15,0-8 0-15,-9-5 0 0,12 8 0 0,0-8-12 16,-3 3 12-16,6-6 0 0,-6-2-10 0,6-3 10 15,0 0-8-15,-4-2 8 0,4-4-10 0,-3-2 10 16,0-2-8-16,-3-1 8 0,3-7 0 0,0-1-9 16,-3 1 9-16,0 0 0 0,0-1 0 0,0 3 8 0,-6-2 7 15,6 7 1-15,-9 3 1 0,3 3 0 0,0 3 12 0,-1 2 3 16,-2-3 0-16,-2 3 0 0,2 8-15 0,0 0-2 16,0 0-1-16,0 0 0 0,-3 5-14 0,0 3 0 15,0 6 0-15,-3 4 0 0,3-5 0 0,0 3 0 16,0 3 0-16,3-1 9 0,-3 1-1 0,3 2 0 15,3 3 0-15,0-3 0 0,3-3 0 0,0-4 0 16,3 2 0-16,2-3 0 0,4 3-8 0,3-8 10 16,3-3-10-16,0 3 10 15,6-6-29-15,-4 1-5 0,7-6-2 0,3-4-748 16,-6-1-150-16</inkml:trace>
  <inkml:trace contextRef="#ctx0" brushRef="#br0" timeOffset="37776.574">24055 1924 1769 0,'-20'5'50'0,"20"-5"11"0,15 8-49 0,-4 5-12 0,-2 0 0 0,3 0 0 16,0 6 8-16,6-3 0 0,0 8-8 0,3-6 12 15,3 9 60-15,-1-1 11 0,1 1 2 0,0-1 1 16,-3 0-27-16,9-2-6 0,-10 3-1 0,7 2 0 15,-3 0-20-15,-3 5-5 0,-3-2-1 0,-6 2 0 16,0 1-6-16,-4 2-2 0,-8-5 0 0,-3 7 0 16,-8-7-72-16,-13 3-14 0,0 2-4 0,-15 0-916 15</inkml:trace>
  <inkml:trace contextRef="#ctx0" brushRef="#br0" timeOffset="46249.496">2770 3183 1969 0,'0'0'43'0,"0"0"9"0,0 0 1 0,12-8 3 0,0 0-44 15,-3 3-12-15,-3-6 0 0,6 3 0 16,-3-2 31-16,-3 2 4 0,2-5 1 0,-2 2 0 0,3-5 5 0,-3 3 2 15,3 0 0-15,0-3 0 0,-3 0-7 0,3-11-2 16,-3 4 0-16,3-7 0 0,0-1-4 0,-3-4-1 16,0-2 0-16,0-2 0 0,0-6-18 0,0 0-11 15,0 0 12-15,-3 5-12 0,3 6 10 0,-1 2-10 16,-2-3 8-16,0 12-8 0,-3 4 20 0,0 6-2 16,-3 5 0-16,0-3 0 0,3 9 21 0,-5-4 4 15,5 6 1-15,-6 6 0 0,-3-6-22 0,6 8-4 16,-3 5-1-16,3 3 0 0,-3 5-17 0,3 0 8 15,0 6-8-15,0 2 0 0,3 5 0 0,3 0 0 16,0 3 0-16,3 3 0 0,-3 0 0 0,3 0 0 16,3-1 0-16,3-2 0 0,-4-2 0 0,4-4 0 0,0-1 0 0,0-7-9 15,3-2 0-15,0-5 0 0,-3 0 0 0,0-5 0 16,3-6 9-16,-3 0 0 0,-1-5 0 0,1-5 0 16,0-3 0-16,0-5 0 0,3-3 0 0,-3-2 11 15,-3-1-3-15,3-5-8 0,3-8 12 0,-3 1-4 16,-1-9-8-16,-2 0 8 0,3 1-8 0,0 2 8 15,-3 0 2-15,-3 0 0 0,3 5 0 0,-6 3 0 16,3 5 10-16,-3 3 3 0,0 5 0 0,-3 3 0 16,0 2-2-16,0 3 0 0,0 8 0 0,0 0 0 15,0 0-5-15,0 0-2 0,0 0 0 0,3 11 0 16,-3 5-14-16,0-1 0 0,3 1-9 0,0 5 9 16,0 3 0-16,0 3-9 0,0-3 9 0,3 5 0 15,0 2 0-15,3-2-8 0,0 1 8 0,2-4 0 16,4 1 0-16,0-4 0 0,0 1 0 0,3-5-8 0,0-1 8 15,6-7-8-15,-1-1 8 0,4-4-8 0,0-4-8 16,0-2-2-16,3-2 0 0,-1-6 0 16,-2-3-103-16,3-5-21 0,-3-2-4 0,-4-9-1016 15</inkml:trace>
  <inkml:trace contextRef="#ctx0" brushRef="#br0" timeOffset="46566.051">2794 2154 2008 0,'0'0'44'0,"0"0"10"0,0 0 2 0,0 0 0 0,0 0-45 0,0 0-11 0,0 0 0 0,0 0 0 15,9 0 68-15,3-3 12 0,0 0 3 0,0 1 0 16,2 2-23-16,4-6-5 0,-3 4-1 0,6-1 0 16,0 1-23-16,3-4-5 0,-1 4-1 0,7-1 0 15,0 0-11-15,0 3-2 0,0-8-1 0,-1 8 0 16,-2-2-11-16,-3 2 0 0,0 0-12 0,-3-3 12 16,-4 3-127-16,1 0-17 0,-6-5-4 0,0 2-864 15</inkml:trace>
  <inkml:trace contextRef="#ctx0" brushRef="#br0" timeOffset="46765.784">3074 2008 2023 0,'0'0'44'0,"0"0"10"0,0 0 2 0,0 0 0 0,0 0-44 0,6-8-12 16,3 6 0-16,-9 2 0 0,17-3 66 0,1-2 11 16,3-1 3-16,0 6 0 0,0 6-48 0,0-6-10 15,2 5-2-15,-2-2 0 0,0 7-10 0,0-2-2 16,-3 3-8-16,-3-1 12 0,0 4 6 0,-4 1 1 15,1-1 0-15,-3 2 0 0,-3-1-19 0,-3 7 0 16,0-9 0-16,-6 5 0 0,3-2-16 0,-6 3-1 16,0-1 0-16,0 3-705 15,0-2-141-15</inkml:trace>
  <inkml:trace contextRef="#ctx0" brushRef="#br0" timeOffset="47099.981">4374 2275 2646 0,'0'0'58'0,"0"0"12"0,-6-5 2 0,1-3 3 0,-1-2-60 0,-3 2-15 0,0 0 0 0,0 2 0 15,3-1 8-15,0 1-8 0,-3-2 11 0,0 6-11 16,3-1 16-16,-3 3-4 0,0 5-1 0,-3 3 0 15,-3-2-11-15,1 4-16 0,-1 3 4 0,0 6 1 16,-3 5 20-16,0 2 4 0,0 1 1 0,3 2 0 0,3 2-26 0,0 1-4 16,4 0-2-16,-1 0 0 0,6-1 29 0,-3-1 5 15,6-4 2-15,0 0 0 0,3-2-30 0,3 3-7 16,3-9-1-16,-1 3 0 0,4-7 11 0,3-1 9 16,0-3-13-16,3-2 5 0,-3 0-12 0,3-2-1 15,0-6-1-15,-1 0 0 16,1-6-14-16,0 1-4 0,0-6 0 0,-3 1 0 15,0-3-104-15,0-3-22 0,0-3-4 0,-4 1-1 0</inkml:trace>
  <inkml:trace contextRef="#ctx0" brushRef="#br0" timeOffset="47237.885">3993 2596 2250 0,'0'0'49'0,"0"0"11"0,9 0 1 0,-9 0 3 0,15 5-52 0,3-5-12 0,3 3 0 0,0-3 0 15,6-3 55-15,2 0 8 0,1 1 1 0,3-6 1 16,0-3-50-16,2-2-15 0,7 0 0 0,0-9-732 16,5 4-152-16</inkml:trace>
  <inkml:trace contextRef="#ctx0" brushRef="#br0" timeOffset="47464.278">4711 2035 2343 0,'0'0'52'0,"0"0"10"0,0 0 2 0,0 0 2 16,0 0-53-16,0 13-13 0,-3 0 0 0,3 0 0 0,0 1 44 0,3 4 7 15,0 3 1-15,0 3 0 16,0 0-16-16,-3 5-4 0,3 0 0 0,0 8 0 0,-3-2-32 0,3 2 0 16,0 2 0-16,-3-2 0 0,3 3 0 0,0-6-12 15,0-2 0-15,0 0 0 16,-1-8-177-16,4 5-35 0,-3-11-8 0</inkml:trace>
  <inkml:trace contextRef="#ctx0" brushRef="#br0" timeOffset="47668.895">4988 1924 1908 0,'0'0'42'0,"0"0"9"0,0 13 1 0,0 0 1 0,-3 0-42 0,3 8-11 0,-3 3 0 0,0 3 0 15,3 2 76-15,0 0 12 0,0 3 4 0,0 2 0 16,0 3-19-16,0 0-3 0,0 3-1 0,3-3 0 16,-3 8-46-16,3-8-10 0,-3 0-1 0,6-5-1 15,0-3-11-15,2-3 12 0,-2-2-12 0,3-5 12 16,0-4-12-16,0-4-12 0,0 0 2 0,3-9-740 16,-3-2-148-16</inkml:trace>
  <inkml:trace contextRef="#ctx0" brushRef="#br0" timeOffset="48101.179">4892 1852 2480 0,'0'0'55'0,"0"0"11"0,6 0 2 0,3-5 1 0,0 0-55 0,3 2-14 15,-3-5 0-15,9 3 0 0,0-1 56 0,3-2 8 16,-1 8 1-16,1-5 1 0,0 5-46 0,0-5-10 15,0 5-2-15,0 0 0 0,-4 0 6 0,4 5 1 16,0 0 0-16,0 1 0 0,-6 2-2 0,0-3 0 16,0 3 0-16,-1 5 0 0,-5 3-13 0,0 0 0 0,-6 5 0 15,-3-2-10-15,-3 2 10 0,-3 3 0 0,-6 2 0 16,-5-5 0-16,2 0-13 0,-3 3-7 0,-6-5-2 0,3-6 0 31,-3 3-10-31,4 0-1 0,-4-3-1 0,-3 0 0 16,3-5 0-16,3-3 0 0,0 3 0 0,1-8 0 0,2 3 21 0,3-6 4 0,9-2 1 0,0 0 0 31,3 2-16-31,6-8-4 0,0 3 0 0,9 1 0 0,3-1 10 0,3 2 2 0,-1 1 0 0,4 2 0 16,0-2 25-16,0 5 6 0,0 0 1 0,-3 5 0 15,3 3 9-15,-1 0 3 0,-2 3 0 0,0-1 0 16,0 4-7-16,0 2-1 0,0 2 0 0,0 3 0 16,-7-2-6-16,4 2-2 0,3-5 0 0,0 5 0 15,0 0 5-15,0 0 1 0,-3-2 0 0,2-1 0 16,4-4-18-16,-3-1 8 0,-3 0-8 0,0-10 0 15,0-1-96-15,0-2-27 0,-3-2-5 16</inkml:trace>
  <inkml:trace contextRef="#ctx0" brushRef="#br0" timeOffset="48568.832">5690 1416 2433 0,'0'0'53'0,"0"0"11"0,-3 0 3 0,-6 0 2 0,-3 5-55 0,0-5-14 15,0 0 0-15,1 8 0 0,-1-8 55 0,0 5 8 0,0-2 1 0,0 7 1 16,0-2-42-16,-3 0-9 0,3 3-2 0,-3-3 0 16,-3 2-12-16,4 3 0 0,-1 1 0 0,-6-1 0 15,3 0 0-15,0 0 0 0,3 1 0 0,3 4 0 16,0 3 0-16,7-7 0 0,-4 4 0 0,6-2 0 15,0 0 0-15,0 5 0 0,3-8 0 0,6 6 0 16,6-6 0-16,-1 0 0 0,1-5 0 0,6 3 0 16,0-3 0-16,3-3 0 0,3-2 0 0,-3 2 0 15,-1-10 0-15,1 2-8 0,0-2 8 0,-3-9 0 16,0 1 0-16,0 0 8 0,-4-6 0 0,1 1 1 16,-3-3-9-16,-3 0 8 0,0-9-8 0,-3 1 8 15,3-2 2-15,-3-6 0 0,-6-3 0 0,0 6 0 16,0-11-10-16,-3 5 10 0,0-5-10 0,-3 10 10 15,0-2 10-15,0 11 3 0,0 0 0 0,-3 4 0 16,3 4 5-16,3 5 2 0,0 5 0 0,0 2 0 16,3 6-14-16,0 0-2 0,-3 8-1 0,3 6 0 15,0 4-13-15,0 1 0 0,0 7 0 0,0 0 0 0,6 6 0 0,0 8 0 16,-3 0 0-16,3 5 0 0,3-3 0 16,0 8 0-16,3-5 8 0,0 0-8 0,3 0 0 0,3 3 0 15,0-9-8-15,2 6-1339 16</inkml:trace>
  <inkml:trace contextRef="#ctx0" brushRef="#br0" timeOffset="49486.96">3285 3564 1706 0,'0'0'48'0,"3"-5"11"0,0-1-47 0,3-2-12 15,0 3 0-15,-6 5 0 0,3-3 107 0,3-2 19 0,-3 0 4 0,-3 5 1 16,0 0 5-16,0 0 0 0,0 0 1 0,0 0 0 16,0 0-56-16,0 0-11 0,0 0-2 0,0 0-1 15,-6 3-28-15,-3-1-6 0,0 3-1 0,-6 1 0 16,0 2-32-16,-6 2 0 0,-2 6-12 0,-4 0 3 16,-3 5-16-16,0-2-3 0,-5 2-1 0,2 3 0 15,0 0 29-15,0 2 0 0,4 0 0 0,-1-2 0 16,0 3 0-16,3-6 0 0,6 0-8 0,1-2 8 15,2-1 0-15,3-2 0 0,3-3 0 0,6 0 0 16,3-2 0-16,3 2 0 0,3-5 0 0,6 0 0 16,3-3 0-16,6 1 0 0,2-4 0 0,7-2 0 15,3-2 0-15,3-4 0 0,2-2 0 0,4 3-9 0,0-3 17 0,6 0 4 16,-4-2 1-16,-2 2 0 0,0 2-13 0,-7 1 0 16,4-3 0-16,-9 6 0 0,-3-1-13 0,-4 3 4 15,-2 0 1-15,-6 5 0 0,-3-2 8 0,-6 5 11 16,-6 5-3-16,-3 0 0 0,-3 3-18 0,-6 3-4 15,-2 7-1-15,-7-2 0 0,-6 5-8 0,-3 3-1 16,-3 2-1-16,1 3 0 0,-4 3 25 0,0-3 0 16,-2 3 0-16,2-3-8 0,3 0 8 0,4-5 0 15,2-1 0-15,3-2 0 0,3 0 0 0,6-2 0 16,3-3 0-16,7-3 0 0,2 0 8 0,3-8 0 16,9 1 0-16,2-4 0 0,7-2-8 0,6-3 9 0,0-5-9 0,9-5 10 15,3 0 0-15,5-3 0 0,1 0 0 16,3-5 0-16,2-1-10 0,4-1 0 0,-9-1 9 0,5-3-9 15,-2 1 0-15,0-1-10 0,2 3 1 0,-5-2-1231 16</inkml:trace>
  <inkml:trace contextRef="#ctx0" brushRef="#br0" timeOffset="49869.712">4142 3561 2253 0,'0'0'49'0,"-6"0"11"0,-3-2 1 0,-3-1 3 0,-2 0-51 0,-4 1-13 16,0 2 0-16,0 0 0 0,-3 2 71 0,3-2 11 15,-3 3 2-15,1 2 1 0,2 6-31 0,0 2-6 16,0 3-2-16,3-3 0 0,-3 3-30 0,3 5-5 16,1 0-2-16,2 6 0 0,3-1 2 0,0 3 0 15,3 3 0-15,3-3 0 0,0 0-11 0,6 1 0 16,0-1 9-16,3 0-9 0,-3-3 0 0,6 1 0 16,-3-4 0-16,6 1 8 0,-1 0-8 0,4-5 8 0,0 2-8 0,0-3 8 15,0-4-8-15,3-4 11 0,3 1-11 0,2-3 12 16,-2-3-12-16,6-5 12 15,-3 0-12-15,3-3 12 0,0-2-12 0,-1-6 0 0,1 1 0 0,-3-6 8 32,0 0-72-32,0 0-14 0,-7-2-3 0,1-4-722 0,0 1-144 0</inkml:trace>
  <inkml:trace contextRef="#ctx0" brushRef="#br0" timeOffset="50060.444">3734 4008 2300 0,'0'0'51'0,"9"3"10"0,0 0 3 0,0-6 0 15,6 0-52-15,3 1-12 0,3-3 0 0,3-1 0 16,-4-2 68-16,10-2 10 0,3-4 2 0,6 1 1 0,-1 0-23 0,4-6-5 16,0 4-1-16,-1-1 0 0,-5 0-41 0,0 0-11 15,-6 0 0-15,-1 0-1233 16</inkml:trace>
  <inkml:trace contextRef="#ctx0" brushRef="#br0" timeOffset="50589.912">4556 3405 1983 0,'6'0'44'0,"3"-8"8"0,0 0 3 0,3-2 1 16,0-3-45-16,0 2-11 0,-4 0 0 0,1 3 0 0,0 6 62 0,-3-6 10 15,0 3 3-15,-6 5 0 0,0 0-2 0,3 7 0 16,0 1 0-16,-3 8 0 0,0 3-29 0,0 2-7 16,3 5-1-16,-3 1 0 0,0 2-11 0,0 3-2 15,0 2-1-15,3 1 0 0,0 4-14 0,-3-2-8 16,3 0 8-16,-3-2-8 0,3-1 0 0,0-2-10 16,0 0 1-16,0-6 0 15,3 1-91-15,-3-6-17 0,-3-3-4 0,6-5-608 16,-3-2-122-16</inkml:trace>
  <inkml:trace contextRef="#ctx0" brushRef="#br0" timeOffset="50788.879">4874 3223 2044 0,'0'0'45'0,"3"13"10"0,-3-3 1 0,3 6 1 0,0 3-45 0,-3 2-12 0,0 3 0 0,3 2 0 15,3 1 45-15,0-1 7 0,0 1 2 0,0 2 0 16,3-3 12-16,0 6 2 0,0-3 1 0,-3 0 0 16,3 0-49-16,0-2-9 0,0 2-3 0,-3-5 0 15,3 2-8-15,-3-7 0 0,0-1 0 0,2 1-11 16,-2-6-10-16,0-3-3 0,0-2 0 0,0-2-703 16,0-1-141-16</inkml:trace>
  <inkml:trace contextRef="#ctx0" brushRef="#br0" timeOffset="51175.823">4794 3297 2609 0,'-9'-3'74'0,"6"-5"16"0,0 5-72 0,0-2-18 16,0 0 0-16,0-3 0 0,6 0 48 0,-3 0 7 16,3-2 1-16,6 7 0 0,3-8-20 0,3 1-3 15,6 4-1-15,0-7 0 0,2 5-16 0,7-2-3 16,0-1-1-16,3 6 0 0,-1-3-12 0,1 3 0 15,-6 2 0-15,0 3 0 0,0 3 0 0,-4 2 0 16,-2 0-8-16,-3 3 8 0,-6 5 0 0,0 3-8 0,-6 0 8 0,-3 8 0 16,-3-8-20-16,-6 8 4 0,-3 2 0 15,-6-2 0-15,-3 5 1 0,-3 0 1 0,-2-3 0 0,-4 1 0 32,-3-3-29-32,0-3-5 0,0 0-2 0,4-2 0 0,-4-4 33 0,6 1 6 0,3-2 2 15,3-4 0-15,1-2 9 0,5-3 0 0,0 1 0 0,6-1 0 16,6-5 0-16,0 0 11 0,0 0-3 0,9-5 0 15,3 2-8-15,3-2 0 0,5-1 0 0,1 4 8 16,3-3 0-16,3 2-8 0,3 0 12 0,-7 1-4 16,4 2-8-16,0-3 0 0,0 6 9 0,0-3-9 15,-1 0 28-15,1 0 0 0,-3 0 1 0,3 2 0 16,-3-2-29-16,2 3 0 0,-5 0 0 0,3-1 0 16,0-2 0-16,0 0 9 0,-4 3-9 0,-2-3-799 15,0-3-165-15</inkml:trace>
  <inkml:trace contextRef="#ctx0" brushRef="#br0" timeOffset="51703.941">5482 2929 1972 0,'-3'-8'44'0,"3"8"8"0,0-5 3 0,-3-3 0 0,0 2-44 0,0-4-11 16,-3 2 0-16,3 0 0 0,-3 0 64 0,3 0 12 0,0-2 1 0,-6 4 1 16,3 1-10-16,-3 0-3 0,3-3 0 0,-3 2 0 15,-3 4-42-15,0-3-9 0,1-1-2 0,-1 4 0 16,0 2-1-16,0 0-1 0,0 0 0 0,-3 2 0 16,3 4-10-16,3 1 0 0,-3 4 0 0,0 2 0 15,3 1 0-15,1 1 0 0,-4 7-8 0,6-1 8 16,0-5-11-16,3 5 3 0,3-3 0 0,0 3 0 15,0 1 8-15,3-9 0 0,6 3-9 0,0-3 9 16,0 0 0-16,-1-5 0 0,4 0 0 0,0 0 0 16,3-3-9-16,-6-5-1 0,0 0 0 0,0 0 0 15,0-8 10-15,0 0 14 0,-3-2-3 0,0-3-1 16,3-3 4-16,-3 0 1 0,-3-8 0 0,3 0 0 16,-4-5-15-16,1-3 0 0,0 3 0 0,-3-8 0 15,0 3 11-15,0-1-11 0,0 1 12 0,-3 5-12 16,-2 5 0-16,5 3 0 0,0 2 0 0,-3 6 0 15,3 5 34-15,-3 0 0 0,0 3 0 0,3 5 0 16,0 0-18-16,0 0-3 0,-6 8-1 0,3 3 0 16,3-1-12-16,0 6 0 0,-3 3-9 0,3 2 9 0,3-3 0 0,0 6 0 15,0 0 0-15,0 0 0 0,3-1 0 0,2 1 0 16,4-3 0-16,3 3 0 0,0-5 0 0,0 2 0 16,6-8 0-16,0-2 0 0,0 2 0 0,2-5 0 15,1-3-10-15,0-2 10 16,3-6-111-16,0 1-17 0,-1-6-4 0</inkml:trace>
  <inkml:trace contextRef="#ctx0" brushRef="#br0" timeOffset="51892.365">5702 2738 2023 0,'-6'-5'44'0,"6"5"10"0,0 0 2 0,0 0 0 0,0 0-44 0,0 0-12 0,3 5 0 0,-3-5 0 16,3 8 28-16,3-2 3 0,3 4 1 0,0 3 0 15,3-2 28-15,0 2 7 0,2-5 1 0,-2 5 0 16,3 1-41-16,0-4-8 0,0 4-2 0,3-7 0 16,0 4-9-16,0 2-8 0,-6-7 9 0,2 1-9 15,1 1-132-15,-3 0-33 0,-3-5-7 0,0 5 0 16</inkml:trace>
  <inkml:trace contextRef="#ctx0" brushRef="#br0" timeOffset="52041.645">5916 2672 2098 0,'0'0'46'0,"0"0"10"0,-3 6 1 0,-3 2 3 0,3-1-48 0,-3-1-12 16,-5 4 0-16,2 1 0 0,-3 2 44 0,3 6 6 15,-6-1 2-15,0 3 0 0,-3-2-30 0,3 2-6 16,-3-5 0-16,4 5-1 16,-4 0-35-16,3-2-8 0,0 2 0 0,3-5-648 15,3 0-130-15</inkml:trace>
  <inkml:trace contextRef="#ctx0" brushRef="#br0" timeOffset="52555.787">6303 2617 2466 0,'-3'-8'54'0,"3"3"11"0,0-1 3 0,-6 4 1 0,-3-6-55 0,3 0-14 0,0-3 0 0,3 6 0 15,-2-6 59-15,-4 1 9 0,3-1 1 0,0 3 1 16,0-2-50-16,0 2-11 0,-3 2-1 0,0-2-8 16,3 3 11-16,-3 2-11 0,-3 3 10 0,3 0-10 15,-3 3 0-15,0 2 0 0,-2 6 0 0,-1 0 0 16,-3-1-16-16,3 6 3 0,-3 0 1 0,3 2 0 16,0 4 12-16,3 4 0 0,0-7 0 0,1 2 10 15,2 0-10-15,3 3 0 0,3-6 0 0,3 3 0 16,3 1 0-16,0 1 0 0,0-9 0 0,6 1 0 15,-1-4 0-15,4 2 0 0,0-10 0 0,0 2 0 16,0-5 0-16,0-2 0 0,3-4 0 0,-3-2-11 16,0-5 11-16,0-3 11 0,0 0-3 0,-1-2 0 0,-2-1 0 0,3-2 0 15,0-3 0-15,-3-2 0 0,-3-1 0 0,0-4 0 16,-3-6 0-16,3 0 0 0,-3-8-8 0,0 0 12 16,-3-3-12-16,0 3 12 0,0 5-12 0,0 3 12 15,-3 8-12-15,3 3 12 0,-3 2 16 0,3 8 3 16,-3 5 1-16,3-2 0 0,-3 5-8 0,0 6 0 15,3 2-1-15,0 0 0 0,0 0-7 0,-3 10 0 16,0 3-1-16,0 1 0 0,0 7-15 0,6 3 0 0,-3 5 0 16,3 0 0-16,3 11 0 0,3-1 0 0,0-2 0 15,6 3 9-15,0 0-9 0,2-1 0 0,1-2 9 0,0-2-9 16,6-3 0-16,3-1 9 0,0 4-9 0,2-6 0 31,1-3-68-31,0 3-21 0,6-7-4 0,-1-1-1197 0</inkml:trace>
  <inkml:trace contextRef="#ctx0" brushRef="#br0" timeOffset="59190.714">2172 7985 1418 0,'0'0'31'0,"0"0"6"0,0 0 2 0,0 0 1 0,0 0-32 0,0 0-8 15,0 0 0-15,0 0 0 0,-9 0 36 0,-6 3 6 16,3-1 1-16,-3 4 0 0,6-1-24 0,-6 3-5 16,9 0-1-16,-6 2 0 0,4 4-13 0,2-1 0 0,-3 0 0 15,6 3 0-15,0 0 0 0,0 5-18 0,3 3 4 0,-3 0 1 16,3 2 3-16,0 3 1 0,0 3 0 0,3 0 0 16,0 2 9-16,3 6 0 0,0 0 10 0,-3 5-10 15,3-3 0-15,2 5-12 0,4 6 1 0,-3 0 0 16,6 0 28-16,-3 3 6 0,-3-1 1 0,6 4 0 15,-3-1 2-15,-3 3 1 0,6-1 0 0,-3 1 0 16,2-2-6-16,1-1-1 0,0-3 0 0,0 1 0 16,3-1-6-16,0-2-2 0,3 3 0 0,-1-3 0 15,4-3-4-15,3-2 0 0,3-1-8 0,0-2 12 16,-7 0-4-16,7-2 0 0,6-1-8 0,3 0 12 16,-1 1-12-16,-2-4 9 0,0 1-9 0,-1-3 8 15,-5 3-8-15,0-1 0 0,-3-2 9 0,-3 3-9 16,-1 5 8-16,-2 0-8 0,-3 3 8 0,-3-1-8 0,3 1 11 15,-3 0-3-15,-6-1 0 0,3 4 0 0,-1-1 20 0,-2 0 4 16,6 3 1-16,-3-3 0 0,3 1-9 0,-3-1-1 16,6-5-1-16,3 0 0 0,2-3-11 0,-2-2-3 15,6-3 0-15,3-3 0 0,0-7-8 0,2 2 0 16,1-5 9-16,3-1-9 0,3-7 23 0,-1-3 0 16,4 1 0-16,0-6 0 0,2-3-23 0,1-2-13 15,0-1 1-15,-4-2 1 0,-2 0 11 0,0-2 0 16,-1-1 0-16,-5-2 8 0,6-1-8 0,-7 1 9 15,-2-3-9-15,3 0 10 0,-3 0-10 0,-6 0 10 16,-1-5-10-16,4 0 10 0,-3 0-2 0,-3-3-8 16,-3-3 12-16,0-5-4 0,-4 1 1 0,1-6 0 0,0-6 0 0,-6-7 0 15,0-3 3-15,-3-11 0 0,0-2 0 16,-3-5 0-16,0-1 2 0,-6-2 1 0,0-6 0 0,-3 1 0 16,-3 0-5-16,-3-1-1 0,-3 1 0 0,-3 5 0 15,-2-1 3-15,-7 1 1 0,0 3 0 0,-6-1 0 16,-2 1-1-16,-4 2-1 0,0 0 0 0,0 0 0 15,-2 0-3-15,-4 0 0 0,-5-5 0 0,-4 5 0 16,-3 1-8-16,4 1 8 0,-7 1-8 0,1 0 8 16,-1-3-8-16,1-5 0 0,-7 3 0 0,1-1 8 15,-1-2-8-15,10 5 0 0,-1-2 0 0,7 4 0 16,-1 6 0-16,6 3 0 0,-5 5 0 0,-1 3 0 16,0 7-21-16,1 4 3 0,5 7 1 0,1 3 0 15,5 7-30-15,0 4-5 0,3 7-2 0,-2 3-1010 16</inkml:trace>
  <inkml:trace contextRef="#ctx0" brushRef="#br0" timeOffset="60144.36">6232 8014 1292 0,'-45'43'28'0,"21"-20"7"0,-8 9 1 0,-7 5 0 0,-6 8-36 0,-2 3 0 16,-10-1 0-16,-2 6 0 0,-1-2 16 0,-2 4-3 0,5 1-1 0,-6 5 0 16,-2-3 6-16,-4 0 1 0,1 0 0 0,3 0 0 15,-1 3 3-15,-2 3 1 0,2 2 0 0,-2 0 0 16,-1 0 20-16,1 3 4 0,-1 0 1 0,4 2 0 15,2 6 8-15,1-3 1 0,2 0 1 0,7-2 0 16,-1 4-26-16,6-2-4 0,4-2-2 0,8-3 0 16,3-1-26-16,10-1 8 0,5-9-8 0,6-3 0 15,3 1 0-15,6-6 0 0,9-2 0 0,3-6 0 16,6-2 0-16,8-6 0 0,4 1 8 0,6-9-8 16,9-2 0-16,2-3 0 0,1-2 0 0,6-6 0 15,-1 0 0-15,7-5 0 0,5-5 0 0,-2-3 8 16,5-3-8-16,1-5 0 0,-1-3 9 0,4-2-9 15,2-5 10-15,4-6-2 0,8-3-8 0,-3-4 12 16,1-4 8-16,2-4 0 0,3-9 1 0,7-2 0 16,-4-3 4-16,-3-5 1 0,0-6 0 0,4-5 0 15,2-2-11-15,-3-3-3 0,-5-3 0 0,-4-2 0 0,0-6-3 16,-5-2-1-16,-1-3 0 0,-5 0 0 0,-7-3 1 0,-8 1 0 16,-7-1 0-16,-2 3 0 0,-3 0-9 0,-7 3 12 15,-14 2-12-15,-6 6 12 0,-3 2-12 0,-9 8 12 16,-9 8-12-16,-6 3 12 0,-6 8-4 0,-5 2 0 15,-4 8 0-15,-9 3 0 0,-9 6-8 0,-5 7 0 16,-10 5 9-16,-5 9-9 0,-4 4-12 0,-8 12-6 16,-9 7-2-16,-7 8 0 15,-5 8-22-15,0 11-5 0,-9 2-1 0,0 9-604 16,-4 1-122-16</inkml:trace>
  <inkml:trace contextRef="#ctx0" brushRef="#br0" timeOffset="61826.782">15968 12544 1990 0,'-12'18'44'0,"6"-7"8"0,-3 5 3 0,3 5 1 0,0 11-44 0,-2 2-12 0,2 6 0 0,0 2 0 16,0 6 0-16,0 5 0 0,0 2 0 0,-3 6 0 15,6 3 0-15,3-6 0 0,0 3 0 0,0-6 0 0,0-2 0 16,3-5 0-16,3-1 0 0,0-4 0 0,3-4 0 0,-3-4 0 16,3-1 0-16,-1-5 0 0,4-2 0 0,-3-9 0 15,0 1 0-15,3-9 0 0,0 1 13 0,3-8 1 16,0-6 0-16,6-5 0 0,2-10-2 0,7-6-1 15,3-5 0-15,6-3 0 0,8-5-11 0,1 2 0 16,3 1 0-16,2 2 8 0,1 1-8 0,-1 1 0 16,4 4-10-16,-1 0 10 0,-2 2-12 0,5 0 3 15,4 3 1-15,-6 0 0 0,-4 2 8 0,4 1-8 16,11 2 8-16,-5 2-8 0,-4 1 8 0,4 0 0 16,5 2-9-16,1 3 9 0,-4 1 0 0,4-1 0 0,-1 2-9 0,6-2 9 15,7 3 0-15,2 0 0 0,-3 0 0 0,7-1 0 16,2 4-16-16,0-1 3 0,1 0 1 0,2-2 0 15,6 2-2-15,0-2 0 0,4 0 0 0,-1 2 0 16,6-5 5-16,0 3 1 0,-3-3 0 0,6 5 0 16,1-2 8-16,-1 2 0 0,0-2 0 0,-3 0-8 15,3-3 8-15,3 3 0 0,-3-1-9 0,3-2 9 16,-2 3 0-16,2-3 0 0,0 3 0 0,3-3 0 16,0 0 0-16,0 0 10 0,0-3-1 0,0 6 0 15,0-3 1-15,3 3 0 0,0-3 0 0,-2 3 0 16,5 2-2-16,-9 0 0 0,-6-2 0 0,3 2 0 15,-3 1-8-15,-3-1 12 0,-5 3-12 0,-7 0 12 16,-3 0 0-16,-3 0 0 0,4 0 0 0,-10 0 0 16,-2 0-12-16,-7 3 0 0,-3-1-10 0,-8 1 10 15,5 2 0-15,-5-2 0 0,-3 0 0 0,2 2 10 16,-2-2 0-16,-4-3 0 0,1 2 0 0,-4-2 0 0,10 0-2 16,-7 0-8-16,4 0 12 0,-3 0-4 0,-4 0-8 0,1-2 0 15,-4 2 9-15,-2 0-9 0,-6 0 0 0,-1 0 9 16,-5 0-9-16,-3 0 0 0,0 0 11 0,0 2-11 15,-7-2 10-15,1 3-10 0,-3 0 10 0,-6-3-10 16,9 2 10-16,-6-2-10 0,-1 0 11 0,-2 0-11 16,3 0 12-16,0-2-12 0,3-1 27 0,-3 0-2 15,-6 1 0-15,8-4 0 0,-5 1-11 0,0 0-2 16,-3-3-1-16,6-3 0 0,-9 3 16 0,3-2 3 16,0-1 1-16,-3 1 0 0,0-4-2 0,-3 1 0 15,-1 0 0-15,4-3 0 0,-9 0-17 0,6 0-4 16,-3-2-8-16,-3-3 12 0,0-1-4 0,-3-1 0 0,-3-4-8 15,6 3 12-15,-3-2-4 0,-3-1-8 0,3-2 11 0,-2 0-11 16,2-3 12-16,0-2-4 0,-3-3 0 0,6-3-8 16,0-5 31-16,-3 3-1 0,3-3 0 0,-6 0 0 15,6 3-22-15,0 2-8 0,0 3 0 0,0 5 9 16,-6 0-1-16,0 3-8 0,-3 3 12 0,9 2-4 16,-9 0-8-16,-3 6-14 0,0 2 3 0,-6 3-1203 15</inkml:trace>
  <inkml:trace contextRef="#ctx0" brushRef="#br0" timeOffset="64110.604">3821 14962 2098 0,'0'0'46'0,"0"0"10"0,6-5 1 0,0 0 3 0,0-3-48 0,3-6-12 15,2-1 0-15,1-1 0 0,0-3 12 0,0-2 1 16,-3 0 0-16,6-3 0 0,-3 0 7 0,0-2 2 15,0-3 0-15,-3 0 0 0,0-6 4 0,0-2 1 16,-1-5 0-16,-5-8 0 0,3-1-13 0,-3-4-2 16,0-6-1-16,-6-5 0 0,0-3-11 0,-3 0 12 0,0-2-12 0,1 2 12 15,2 5 11-15,-3 4 2 0,3 1 1 0,0 6 0 16,-3 8 10-16,6 0 1 0,-3 6 1 0,3 2 0 16,0 5 6-16,0 3 2 0,3 2 0 0,-3 6 0 15,3 3-22-15,-3 2-4 0,-3 0 0 0,3 3-1 31,3 2-43-31,-3 3-8 0,0 3-1 0,0-3-1 16,0 8-122-16,0 0-24 0,0 0-4 0</inkml:trace>
  <inkml:trace contextRef="#ctx0" brushRef="#br0" timeOffset="64379.257">3723 13605 2239 0,'-18'-8'49'0,"12"5"11"0,-3-2 1 0,3 2 2 0,0-2-51 0,0 2-12 0,3 1 0 0,0-4 0 15,0 4 78-15,3 2 13 0,0 0 2 0,3-11 1 0,3 1-60 0,6-1-12 16,0-2-2-16,3-6-1 0,3-2-19 0,2-5 0 16,4-1 0-16,3 1 0 15,3-1 0-15,-1-4 0 0,1 1-12 0,3 1 3 16,0 0-14-16,-4 3-2 0,1 2-1 0,-3 5 0 0,-3 4 4 0,-6 4 1 16,0 0 0-16,-4 6 0 0,-5 3 6 0,3 4 2 15,-6 3 0-15,0 6 0 0,-3 5 1 0,-3 2 1 16,0 4 0-16,-3 1 0 0,3 4 11 0,0 5 0 15,-3-1 0-15,6 6 0 0,3 0 0 0,6 0-12 16,0 3 12-16,6-3-1051 0</inkml:trace>
  <inkml:trace contextRef="#ctx0" brushRef="#br0" timeOffset="64912.02">6616 14351 2779 0,'-3'-8'61'0,"0"-5"13"0,0-6 2 0,3-7 2 0,0-6-62 0,6-8-16 16,-3-7 0-16,3-9 0 0,0-10 0 0,3-5-10 0,-3-3 2 0,0-11 0 15,2-8-4-15,-5-7 0 0,0-6 0 0,-3-10 0 16,-3-9-5-16,-3 1-2 0,-2-6 0 0,-1 1 0 16,-3 4 5-16,3 3 1 0,-3 6 0 0,0 5 0 15,0 8 39-15,0 7 8 0,-3 9 2 0,6 10 0 16,-6 3 14-16,4 8 3 0,2 0 1 0,0 10 0 15,-3 1-2-15,3 7-1 0,-3 6 0 0,6 5 0 16,-3 5-24-16,3 0-5 0,-3 6-1 0,6 2 0 16,0 6-21-16,0 4-12 0,0 4 2 0,0-1 0 31,3 3-100-31,0 8-20 0,0 0-4 0,0 0-1 0,-3 11-29 0,-3 2-7 0,3 3-1 16,-6 3-835-16</inkml:trace>
  <inkml:trace contextRef="#ctx0" brushRef="#br0" timeOffset="65213.189">6059 11930 2718 0,'-30'-21'60'0,"16"10"12"0,2-5 2 0,-3 1 2 0,3-4-60 0,3-2-16 16,3 0 0-16,9-6 0 0,6-4 17 0,3-1 1 15,6-3 0-15,2-4 0 0,7 2-18 0,0-6-12 16,3 4 1-16,0-1 1 15,-1-2-34-15,1 2-6 0,0 6-2 0,0-1 0 16,-4 1-7-16,1 7-1 0,-3 3-1 0,0 6 0 16,-3 2 5-16,-3 5 0 0,-1 6 1 0,-2 0 0 0,-3 5 46 0,0 3 9 15,0 4 0-15,0 7 0 0,-3 4 0 0,6 6-10 0,-3 2 2 0,0 6 0 16,-1 8 8-16,4 0 14 0,0 5-3 0,-3 8-1 16,6-1-10-16,-6 7 0 0,3 1-12 0,3 4 12 31,5-1-54-31,4 4-3 0,0-1-1 0,3 0 0 0</inkml:trace>
  <inkml:trace contextRef="#ctx0" brushRef="#br0" timeOffset="65631.064">9235 14859 2404 0,'-9'-5'53'0,"9"5"11"0,-3-3 3 0,3-5 0 0,-3-2-54 0,9-4-13 16,0-7 0-16,6-3 0 0,3-10 20 0,3-8 0 15,3-6 1-15,-1-10 0 0,4-11-21 0,0-8 9 16,3-5-9-16,-3-13 0 0,0-8 12 0,-4-11-12 16,-5-5 12-16,-3-8-12 0,3-8 11 0,-6 0-11 15,-6-2 10-15,-3 2-10 0,0 2 0 0,-3 6 0 16,-6 6 0-16,-3 9 0 0,0 12 45 0,0 10 7 0,0 5 0 16,-2 11 1-16,-1 5 16 0,0 9 3 0,0 4 1 0,3 3 0 15,-3 8-27-15,6 0-6 0,0 8 0 0,0 0-1 16,3 5-19-16,3 6-3 0,0-3-1 0,-3 5 0 31,6 5-109-31,-3 1-23 0,0 5-4 0,1 5-748 0,2 2-151 0</inkml:trace>
  <inkml:trace contextRef="#ctx0" brushRef="#br0" timeOffset="65829.615">8857 12322 2318 0,'-3'-14'66'0,"6"6"14"15,0 1-64-15,3-7-16 0,3-2 0 0,3-2 0 16,6-3 73-16,3 0 12 0,2 2 3 0,7 1 0 0,0-4-34 0,3 4-6 16,2 2-2-16,1 0 0 0,3 3-37 0,-3 2-9 15,-1 3 0-15,7 3 0 0,-3 2 0 0,-1 1 0 16,1 4 0-16,3 4 0 16,-4 2-25-16,1 5-7 0,-3 0-2 0,0 6 0 15,-4 4-13-15,1 4-2 0,0 5-1 0,-4 2 0 16,-2 0-5-16,6 6-1 0,-3 0 0 0,6 2-961 15</inkml:trace>
  <inkml:trace contextRef="#ctx0" brushRef="#br0" timeOffset="68967.363">16897 13520 1087 0,'18'0'24'0,"0"0"4"0,2 0 2 0,13 0 1 0,12 0-31 0,2 0 0 0,7-2 0 0,6-1 0 15,11 3 45-15,3-5 3 0,1-3 1 0,14-6 0 16,12-1-49-16,6-4-9 0,7-7-3 0,11-1 0 0,6-2 36 0,11-5 6 15,13-3 2-15,9-6 0 0,6-4-32 0,8-4-20 16,4 1 4-16,5-3 0 16,4 3 16-16,8 2 0 0,4 1 0 0,2 2 0 0,0 2 0 0,4 4 0 15,-4-1 0-15,3 6 9 0,-2-1 9 0,2 3 2 16,-2 3 0-16,-1 3 0 0,-3 5 1 0,1 0 1 16,-7-1 0-16,-8 7 0 0,-7 1 14 0,-8 1 4 15,-9 2 0-15,-7-2 0 0,-5 3-31 0,-9-1-9 16,-15 3 0-16,-6-2 0 0,-9 2-9 0,-9-3-9 15,-11 3-2-15,-13 3-440 16,-11-3-89-16</inkml:trace>
  <inkml:trace contextRef="#ctx0" brushRef="#br0" timeOffset="72402.245">17203 13200 777 0,'30'-5'16'0,"-15"2"4"0,3 0 1 0,9 1 3 0,8-3-24 0,-2-1 0 0,6-2 0 0,3-2 0 16,5-1 16-16,7 1 0 0,14-4-1 0,4 1 0 15,5-3-7-15,9 0-8 0,4-2 11 0,8-1-11 16,3-2 0-16,6 0 0 0,6 2 0 0,3 4 0 15,6 1 0-15,3 4 0 0,6-1 0 0,0 6 0 16,-3 2 0-16,6 3 0 0,6 6 0 0,0-4 0 16,0 3 11-16,0 1-11 0,6 4 10 0,0-4-10 15,2-1 44-15,1-2 4 0,6-1 0 0,-3-2 0 16,3 0 27-16,-1-5 5 0,4 0 2 0,6-3 0 0,0 0-8 0,-4-3-2 16,-2 1 0-16,0-4 0 0,-6 1-12 0,-1 0-4 15,10 0 0-15,-6-1 0 0,-6 1-14 0,-6 0-3 16,3 2-1-16,-10 1 0 0,-2-1-19 15,-3 1-4-15,-9 2-1 0,-11 2 0 0,-1-1-14 0,-12 7 8 16,-12 0-8-16,1 0 0 0,-13 0 0 0,-12 2 0 16,-2 1-11-16,-9-1-577 15,-4 1-116-15</inkml:trace>
  <inkml:trace contextRef="#ctx0" brushRef="#br0" timeOffset="76022.239">23552 6011 1573 0,'0'0'34'0,"0"0"7"0,0 0 2 0,-6 0 2 0,-2 3-36 0,5 2-9 0,-6-2 0 0,-3 5 0 15,0 5 34-15,-6 3 5 0,0 2 1 0,-6 1 0 16,-3 7-40-16,-2 1 0 0,-7 5 0 0,0 2 0 16,-2 6 0-16,-7 2 0 0,-9 6 0 0,4-1 8 15,-4 4 9-15,1 2 3 0,-4-3 0 0,-5 0 0 16,5 6-4-16,-8-3-1 0,-4-1 0 0,1 1 0 15,2 0-1-15,1-2 0 0,2-4 0 0,1-2 0 16,-4-5-14-16,7 0 0 0,2-3 0 0,3-3 0 31,7 0-109-31,2-2-19 0,1-5-3 0</inkml:trace>
  <inkml:trace contextRef="#ctx0" brushRef="#br0" timeOffset="76202.045">22362 6768 1821 0,'0'0'40'0,"-9"-5"8"0,0-1 1 0,0 4 3 0,-3 2-41 0,3 0-11 16,-3 0 0-16,-3 2 0 0,0 6 28 0,1 3 3 15,-4 5 1-15,0 2 0 0,0 4-32 0,-6 1 0 16,-3 9-11-16,1 0 11 0,-1 2 0 0,-3 3 12 16,0 0 0-16,4 3 0 0,-4 2-12 0,0 1 0 15,3-1 0-15,3-2 0 0,7-1-11 0,2 1-1 16,0-6 0-16,6 1-559 15,9-6-112-15</inkml:trace>
  <inkml:trace contextRef="#ctx0" brushRef="#br0" timeOffset="78042.942">20686 7750 846 0,'0'0'18'0,"0"0"4"0,-6-3 1 0,3 3 1 0,-3-5-24 0,6-1 0 0,-3-2 0 0,3-2 0 31,0 2-51-31,0 0-15 0,0-5-3 0,0 5-1 15,3-3 13-15,0 1 2 0,-3-1 1 0,3 3 0 0,0 0 63 0,-3 0 13 0,0 0 2 0,-3 3 1 16,0-3 27-16,0 3 4 0,-3-3 2 0,0 5 0 16,0-2-5-16,-3 0-1 0,3-1 0 0,-6 4 0 15,4-4-1-15,-4 1-1 0,-3 3 0 0,3-4 0 16,0 4 2-16,-3-1 1 0,6 0 0 0,-3-2 0 16,-3 2-12-16,6-2-2 0,-3 0-1 0,4 2 0 15,-1 0-19-15,0 1-4 0,0-1-1 0,9 3 0 16,-9-2-14-16,0-1 0 0,3 0 8 0,0 3-8 15,0 0 0-15,0 0 0 0,-6-2 8 0,3 4-8 16,0-2 0-16,0 3-13 0,-3 0 2 0,1 2 1 16,-1 3 10-16,0 0-10 0,-3-3 10 0,0 6-10 15,0-1 10-15,3 1 0 0,-6-1 0 0,3 4-8 0,1-1 8 16,-1 3 0-16,0-3 0 0,0 5 0 16,3-2 0-16,0 0 0 0,3 0 8 0,0 0-8 15,3 0 8-15,0 0-8 0,3-3 10 0,3 3-10 0,3 0 11 16,0-3-11-16,0 0 12 0,3 0-12 0,0 1 12 0,3-4-12 15,-3 1 12-15,0-1-12 0,3 4 8 0,0-7-8 16,-3 4 0-16,0-3 0 0,3 3 9 0,-6-1-9 16,3 1 0-16,-3-1 9 0,0 1-9 0,0 2 8 15,-3-2-8-15,-3 2 8 0,0 0 6 0,0 0 1 16,3 1 0-16,-3-1 0 0,-3 5-3 0,3 4-1 16,0-1 0-16,-3 3 0 0,3-3-11 0,3 0 0 15,-3 0 0-15,3 0 8 0,3 3-8 0,0-3 0 16,0-2 0-16,3-1 0 0,0-2 0 0,3 0 0 15,3 0 0-15,-1-6 8 0,4-2 7 0,3 0 1 0,0 0 0 16,6-2 0-16,0-4 12 0,0 1 2 0,-1-3 1 0,1-3 0 16,3 1-2-16,0-4 0 0,-3-2 0 0,2-5 0 15,-2 0-4-15,3 0-1 0,-3-6 0 0,3-2 0 16,-4-3-7-16,4-5-1 0,-6-3-1 0,0 1 0 16,-6-4-1-16,3 1 0 0,-1-1 0 0,-2 4 0 15,-6-4-6-15,3 3-8 0,-3-2 11 0,0 2-11 16,-9 1 12-16,0-4-12 0,0 3 12 0,-3 3-12 15,-3 0 0-15,-3 3 0 0,-3-3 0 0,0 2 0 16,-6 3 0-16,-2 1-11 0,-1-1 0 0,-3 3 0 16,-3-1-3-16,0 1-1 0,-5 3 0 0,2 4 0 15,-3 1-13-15,0 0-4 16,4 2 0-16,-1 6-549 0,0 0-111 0</inkml:trace>
  <inkml:trace contextRef="#ctx0" brushRef="#br0" timeOffset="78537.915">19480 7752 1638 0,'0'0'36'0,"-5"6"7"0,-1 2 1 0,0 2 3 0,-3 3-38 0,0 3-9 0,0 0 0 0,3 3 0 15,-3 2 0-15,3 3 0 0,0 2 0 0,0 1 0 16,0-1 0-16,0 3 0 0,3 3 0 0,-3 0 0 16,3 5 0-16,0 0 0 0,0-3 0 0,3-2 0 15,0 2 0-15,0-7 0 0,3-1 0 0,3-2 0 16,-3-3 0-16,9-8 0 0,3 1 0 0,3-9 0 16,6 0 0-16,5-10 0 0,4 0 0 0,3-11 0 0,6-8 0 0,-1-3 13 15,4-10-3-15,3-2-1 0,2-4 6 0,1-2 1 16,-7 0 0-16,-5-2 0 0,0 2 12 0,-9-3 4 15,-1-2 0-15,-8 0 0 0,-3-3 16 0,-6 8 3 16,-3 2 1-16,-6 6 0 0,-3 3-32 0,-9 2-7 16,-9 6-1-16,-6 2 0 15,-6 3-54-15,-8 2-11 0,-10 6-3 0,-2 5-524 16,-4 5-104-16</inkml:trace>
  <inkml:trace contextRef="#ctx0" brushRef="#br0" timeOffset="79025.321">18186 5813 2023 0,'0'0'44'0,"0"0"10"0,0 0 2 0,-6-3 0 0,6 3-44 0,0 0-12 15,-9 6 0-15,0-1 0 16,3 3 0-16,-6 8 0 0,0 5 0 0,-3 5 0 15,0 6-25-15,-3 5-4 0,-8 8-1 0,5 5 0 0,-6 6 8 0,3 7 2 16,-3 9 0-16,1 7 0 0,2 1 5 0,0 2 2 16,3-3 0-16,0 6 0 0,6-6 13 0,4-5 0 15,8-5 0-15,6-3 0 0,0-10 0 0,8-9 0 16,7-2 0-16,6-8 0 0,6-2 0 0,6-12 0 16,8-4 0-16,4-6 0 0,2-8 0 0,4-10 0 15,6-8 0-15,2-8 0 0,-2-6 26 0,2-10 5 16,7-5 1-16,-1-6 0 0,-5-2 9 0,-4-5 3 0,-8-9 0 0,-4-2 0 15,-5-3-12-15,-12-5-1 0,-3-5-1 0,-13-3 0 16,-8-3 3-16,-6-2 1 0,-9-3 0 0,-2 2 0 16,-13 4-17-16,-6 10-3 0,-9 7-1 0,-8 15 0 31,-13 7-61-31,-5 13-12 0,-10 13-2 0,-11 11-918 0</inkml:trace>
  <inkml:trace contextRef="#ctx0" brushRef="#br0" timeOffset="80023.905">8274 8580 1653 0,'-21'3'47'0,"15"0"10"0,0-1-45 0,0-2-12 0,0 3 0 15,-3-3 0-15,6 3 59 0,-3-3 9 0,6 0 3 0,-6 0 0 16,0 2-20-16,6-2-4 0,0 6-1 0,-3-4 0 16,-3 4-29-16,3-1-5 0,6 3-2 0,-3 0 0 15,-3 2 7-15,0 4 2 0,0-1 0 0,3 0 0 16,3 0-5-16,0 0-1 0,-6 3 0 0,3-2 0 15,0-4-13-15,3 3 11 0,6-5-11 0,0 0 10 16,-3 0-10-16,3-3 0 0,6 1 0 0,-3-4 0 16,0-2 0-16,3-2 0 0,0-1 9 0,2-5-9 15,-2 0 12-15,3-2-3 0,-3-1 0 0,-3-5 0 16,3 3 3-16,-3-3 1 0,-3 0 0 0,0-2 0 16,0-1 7-16,-6 3 0 0,3-2 1 0,-6 5 0 15,0-3 1-15,0 2 0 0,-6 4 0 0,3-3 0 16,-6 2-7-16,0 3-2 0,0-2 0 0,-3 4 0 0,0 1-5 0,-3 2-8 15,0 1 11-15,-6 4-11 0,1 1 0 0,-1 2 0 16,0 3 0-16,6 0 0 0,3 0-19 16,0 3-1-16,-6-3 0 0,6 2 0 15,9 3-124-15,6 1-26 0,-3-4-5 0</inkml:trace>
  <inkml:trace contextRef="#ctx0" brushRef="#br0" timeOffset="80448.888">5773 9266 2138 0,'0'0'47'0,"0"0"9"0,0 0 3 0,0 0 1 0,0 0-48 0,0 0-12 15,0 0 0-15,12 2 0 0,-3-2 20 0,3 3 2 16,0 2 0-16,0-2 0 0,3 0-10 0,-3-3-3 16,0 2 0-16,0 1 0 0,-1 0-9 0,1-1-9 15,-6-2 9-15,-6 0-13 0,0 0-5 0,12 0-1 16,-3-2 0-16,-9 2-629 15,6-3-125-15</inkml:trace>
  <inkml:trace contextRef="#ctx0" brushRef="#br0" timeOffset="80659.726">3508 9798 2714 0,'-21'-14'77'0,"12"12"16"0,4-1-74 0,5 3-19 0,0 0 0 0,11-3-1160 16</inkml:trace>
  <inkml:trace contextRef="#ctx0" brushRef="#br0" timeOffset="83293.25">19885 8340 1177 0,'0'0'25'0,"0"0"6"0,6 0 1 0,3-3 2 0,-3 0-34 0,3 1 0 0,3-1 0 0,0 0 0 16,-3 3 49-16,3-2 3 0,-6-1 1 0,6 3 0 15,-1-2-29-15,1-1-5 0,0 0-2 0,3 1 0 16,3-1-5-16,0 3-2 0,0-5 0 0,3 2 0 16,-1-2-2-16,4-1-8 0,-3-2 12 0,6 3-4 15,-6-3-8-15,3 3 12 0,-1 0-12 0,1-3 12 16,0 2 1-16,0 1 1 0,-3 0 0 0,-1 2 0 15,-2 1-14-15,3-1 0 0,-3 3 0 0,-3-3 0 16,3 3 0-16,-3 0 0 0,2 0 0 0,-5 3 0 0,6 0 12 16,-6-1-4-16,3 3-8 0,0 1 12 0,0-4 8 0,0 4 0 15,3 2 1-15,-4-3 0 0,1-2-5 0,0 2-2 16,3-2 0-16,-3 2 0 0,3 0-2 0,-3 0-1 16,0-2 0-16,-4 2 0 0,1 1-3 0,-3-1-8 15,-3 3 12-15,-3-3-4 0,-3-5 3 0,-3 11 0 16,-6-1 0-16,0 4 0 0,-6-1-3 0,-2 0 0 15,-1 0 0-15,-6 0 0 0,-3 3-8 0,3 0 8 16,-5 0-8-16,-1 0 8 0,-3 2-8 0,3-2 10 16,1 0-10-16,-1 0 10 0,3 0-2 0,3 0 0 15,-3 0 0-15,4 0 0 0,5-3 0 0,0-3-8 16,3 4 12-16,3-4-4 0,3-2 1 0,3 0 0 16,3-3 0-16,3-5 0 0,0 0-9 0,0 0 0 0,9 3 9 0,0-3-9 15,3 0 11-15,0-3-3 0,6 1 0 0,3-4 0 16,2 1 12-16,4 0 3 0,0 0 0 0,0-1 0 15,3-2-4-15,-1 0-1 0,1 3 0 0,-3 0 0 16,0-3-6-16,2 0 0 0,-5 0-1 0,0 3 0 16,-3-1 3-16,-3 1 1 0,-6 5 0 0,0-2 0 15,-9-1-15-15,-3 3-13 0,0 0 2 0,0 0 1 16,-9 5 10-16,-3 3 0 0,-3 0 0 0,-3 3 0 16,-6 2-8-16,-3-3-4 0,-2 4 0 0,-1-1 0 15,-3 0 12-15,3 0 0 0,1 1-9 0,-1 1 9 16,0-1 0-16,3-1 0 0,3 0 0 0,1 0 0 15,2-2 12-15,3 2 0 0,3-2 0 0,6-3 0 16,-3 0-12-16,3-3 0 0,6 0 9 0,3-5-9 16,-3 8 0-16,3 0 0 0,6-3 0 0,0 1-12 0,3-1 1 0,0 0 0 15,3 1 0-15,6-1 0 16,0-5 11-16,3 2-13 0,2-4 5 0,4 2 8 0,3-3-9 0,3-2 9 16,2 0 0-16,-2-1 0 0,0 1-11 0,0 2 11 15,-4-2-10-15,-5 2 10 0,0 3 0 0,-3-2 0 16,-6 2 0-16,0 0 0 0,-9 2-8 0,-1 1 8 15,-5-3 0-15,0 8-9 0,-3 0 9 0,-5 3 0 16,-1-1 0-16,-6 1 0 0,0-1 0 0,0 4 8 16,-3-1-8-16,0 0 0 0,0-2 0 0,4-1 8 15,-4 1-8-15,6-1 0 0,3 1 0 0,0 2 8 16,3 0-8-16,3-2 0 0,3-3 0 0,0 0 0 16,6 0 0-16,0 0-8 0,6-6 8 0,3 4-10 0,0-4 10 15,5-2-10-15,1-2 10 0,6 2 0 0,0-3 0 0,0 6 0 16,2-3 0-16,-2 5 0 0,-3 0 0 0,0 3 0 15,-3 3 0-15,-1-1-10 0,-5 6 10 16,0 3 0-16,-6-1 0 0,-3 1 0 0,-3 2 0 0,-3-3 0 16,-3 4 0-16,-6-4 0 0,6 1 0 0,-6 2 0 15,0-5 0-15,3 2 8 0,-3-2-8 0,3-3 0 16,1 1 0-16,-1-4 8 0,6 1-8 0,-3-6-624 16,3-5-126-16</inkml:trace>
  <inkml:trace contextRef="#ctx0" brushRef="#br0" timeOffset="84043.586">19528 8652 1558 0,'0'0'34'0,"-9"-3"7"0,0 3 2 0,0-2 1 0,-3-1-35 0,1 3-9 0,-1-3 0 0,-3 6 0 16,3 0 37-16,-3-1 6 0,-3 4 1 0,3 1 0 15,0-1-30-15,0 4-6 0,1-2 0 0,-1 0-8 16,3 0 10-16,-3 3-10 0,3-3 8 0,3 2-8 0,-3-2 0 0,3 0 0 16,3 0 0-16,3 0 0 15,3-8 0-15,-3 5 0 0,3-5 0 0,0 0 0 0,9 6-12 0,0-4 12 16,6 1-10-16,3-6 10 0,3 1 0 0,3-4 0 15,5-2 0-15,4 0 0 0,3 3 0 0,-1 0 0 16,1 0 0-16,-3 2 0 0,0 0 8 0,-7 1 0 16,-2 2 1-16,-6 2 0 0,0 1 8 0,-6 2 2 15,-3 3 0-15,-3-3 0 0,-3 3 0 0,-9 3 0 16,0 0 0-16,-6 2 0 0,-6 3 9 0,-3 2 1 16,-9 1 1-16,1-1 0 0,-1 3 2 0,-3 1 1 15,-2-1 0-15,-1 0 0 0,6-3-4 0,3 1-1 16,3-1 0-16,4-2 0 0,5 0-13 0,3-5-3 0,3-1-1 15,6-2 0-15,0 3-11 0,6-1 0 16,6-4 0-16,3-1 0 0,0-2-17 0,5-3 4 0,4 2 1 0,0-2 0 16,3 0 1-16,3 3 1 0,-6 0 0 0,-1 2 0 15,4 0-12-15,-3 6-2 0,-3-1-1 0,-3 1 0 32,-3 2-39-32,0 0-7 0,-3 3-1 0</inkml:trace>
  <inkml:trace contextRef="#ctx0" brushRef="#br0" timeOffset="89697.861">2871 13216 854 0,'12'-5'24'0,"-3"2"6"0,6-2-30 0,6 2 0 0,3 0 0 0,5 1 0 15,13 2 100-15,-3 0 15 0,8 0 2 0,7 5 1 16,5-2-26-16,7-3-6 0,5 2-1 0,10 1 0 16,8 2-50-16,6 1-11 0,1-1-1 0,11 0-1 15,6 0-5-15,6 1-1 0,0-4 0 0,12 4 0 16,0-1-5-16,6-2-2 0,3-1 0 0,6-2 0 16,-1 0 7-16,7-2 0 0,3-4 1 0,6 1 0 0,5 0-17 15,7-6 0-15,0-5-8 0,5 0 8 0,4 1 0 0,-1-4 0 16,7-2 11-16,5 2-3 0,4 1-8 0,-1 5 11 15,-11-1-11-15,-1 6 12 0,7 3 5 0,-6 0 2 16,-4 2 0-16,-8 1 0 0,-10 4 13 0,-5 6 2 16,-6 0 1-16,-6 3 0 0,-9-1 8 0,-12 3 1 15,-9 3 1-15,-6-2 0 0,-9 1-15 0,-9-1-3 16,-8-1-1-16,-10 3 0 0,-8-3-13 0,-10 0-2 16,-8 0-1-16,-9 1 0 0,-7-6-10 0,-5 2 0 15,-6-2 9-15,-6-3-691 16,-6 3-138-16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21:47:51.4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2928 3614 1792 0,'0'-8'40'0,"0"8"8"0,-6-5 1 16,6-3 1-16,-6 0-40 0,3 0-10 0,0 3 0 0,3 0 0 0,-3-1 92 0,3 4 17 16,0 2 3-16,0 0 1 0,0 0-56 0,0 0-11 15,0 0-2-15,0 0-1 0,6 2-5 0,3 4-1 16,-6 7 0-16,3 0 0 0,0 8-23 0,-3-2-5 15,3 7-1-15,-3 6 0 0,-3 5-8 0,0 5 8 16,0 3-8-16,-3 3 8 0,0 2 2 0,0 0 0 16,0 3 0-16,-3-2 0 0,3 2-10 0,0-3 0 15,0-5 0-15,3-3 0 0,-6-5-24 0,6-2 2 16,0-1 1-16,0-8 0 0,0-2 5 0,0-3 2 0,6-5 0 16,-6-5 0-16,0 2 2 0,3-8 0 0,0 1 0 0,-3-6 0 31,6-6-17-31,0-4-3 0,0-3-1 0,0-6-655 0,3-7-130 0</inkml:trace>
  <inkml:trace contextRef="#ctx0" brushRef="#br0" timeOffset="334.962">2856 3498 1839 0,'0'0'40'0,"0"-3"9"0,-6-5 2 0,6 3 1 0,-3 0-42 0,0-3-10 0,3 0 0 0,0 2 0 16,3-1 69-16,0-1 12 0,3 2 3 0,0-2 0 15,3 0-31-15,0 0-5 0,6 3-2 0,-3-3 0 16,3 0-14-16,6 3-4 0,-3 2 0 0,5-2 0 16,4 0-4-16,0 5-2 0,0 0 0 0,0 5 0 15,5-2-22-15,-2 2-16 0,0 3 2 0,0 5 1 16,-4-8 21-16,4 9 4 0,-3-4 0 0,0 4 1 16,-6-1-36-16,-1 0-7 0,-2 3-2 0,-3 0 0 0,-9 0 32 0,-3 2-9 15,0 1 9-15,-6 4 0 0,-9 1 0 0,-6 3 0 16,-3 4 0-16,-2 1 11 0,-4 0-11 0,-6 0 0 15,-6-3 0-15,-2 3 0 0,-1-3 0 0,0-3 0 16,1-2 0-16,2 0 0 0,3-3 0 0,4-3 0 16,2-7 0-16,6 0 0 0,6-3-16 0,0-6-6 15,9-2-1-15,6-5-1013 0</inkml:trace>
  <inkml:trace contextRef="#ctx0" brushRef="#br0" timeOffset="769.055">3943 3117 1120 0,'0'0'32'0,"0"0"6"15,0 0-30-15,0 0-8 0,-6 0 0 0,6 0 0 16,0 0 72-16,-3 0 12 0,-3 0 4 0,0 0 0 16,0 0 0-16,0 0 1 0,3 2 0 0,-3 4 0 0,0-6-17 0,3 2-3 15,-3 1-1-15,0 5 0 0,-3-3-12 0,0 6-4 16,1-1 0-16,-4 4 0 0,0 4-16 15,0 9-3-15,-3-6-1 0,-3 8 0 0,0 5-10 0,0-2-2 16,-2 2-1-16,2 3 0 0,-3 1 1 0,6-4 0 16,3 3 0-16,0-3 0 0,6 1-10 0,-3 2-2 15,9-5 0-15,3 2 0 0,0-2-8 0,6-1 0 16,0-1 9-16,3-4-9 0,3-2 12 0,3-3-1 16,0 0-1-16,-1-5 0 0,4 0-10 0,-3-3 0 0,3-2 0 15,0-3 8 1,3 0-37-16,2-3-8 0,-5-2-2 0,3-1-674 0,0-4-135 0</inkml:trace>
  <inkml:trace contextRef="#ctx0" brushRef="#br0" timeOffset="1236.531">4154 3482 1551 0,'0'0'34'0,"3"0"7"0,-3 0 2 0,6-3 1 0,-3-2-36 0,3 2-8 16,0-2 0-16,0 0 0 0,0 2 101 0,0 0 19 16,3 1 3-16,0-3 1 0,-3 2-40 0,3 0-7 15,0 3-1-15,-1-2-1 0,1 2-8 0,3 2-2 16,0-2 0-16,0 6 0 0,3-1-31 0,-3 0-6 16,0 3-2-16,3 0 0 0,0 0-2 0,2 3-1 15,-5-1 0-15,3 3 0 0,0-2-11 0,-3-1-1 0,3 4-1 16,-3-1 0-16,-6 3-10 0,3-3 12 0,0 0-12 15,-6 3 12-15,0-3-12 0,-3 3 0 0,-3 0 0 0,-3 0 8 16,0-3-8-16,-6 3 0 0,-3 3-10 0,-3-1 10 31,0 1-30-31,-3-1 0 0,-3 1 0 0,1-3 0 16,2-3-21-16,0 0-4 0,0 0-1 0,0-5 0 16,3 0-104-16,4-3-22 0,-1-2-4 0,6-3-701 0</inkml:trace>
  <inkml:trace contextRef="#ctx0" brushRef="#br0" timeOffset="1501.997">4663 3418 1864 0,'-9'-5'41'0,"9"5"9"0,0 0 2 0,-3-3 0 0,-3 1-42 16,-3 2-10-16,-3-3 0 0,4 3 0 15,-1 3 72-15,-3-1 12 0,-3 6 2 0,3-5 1 16,3 2-48-16,-3 3-10 0,-3 3-1 0,6 2-1 0,-3 0-27 0,3 1 0 15,3 4 8-15,-2 1-8 0,-1-1 11 0,6 1 0 16,3 2 0-16,0 0 0 0,3 3 6 0,0-3 2 16,3 0 0-16,2 0 0 0,1-2 2 0,3-1 1 15,-3-2 0-15,6-3 0 0,0 3-6 0,0-2-2 16,0-4 0-16,3 1 0 0,2-6-1 0,4 0 0 16,0-2 0-16,3-3 0 15,-3-3-107-15,2-2-22 0,1-6-4 0,-3 3 0 0</inkml:trace>
  <inkml:trace contextRef="#ctx0" brushRef="#br0" timeOffset="2097.415">5181 3725 1597 0,'0'0'45'0,"0"0"11"0,0 0-45 0,0 0-11 0,0 0 0 0,0 0 0 15,0 0 79-15,0 0 13 0,0 0 4 0,0 3 0 16,0 5-1-16,0-8 0 0,-3 5 0 0,0 6 0 16,-3-3-39-16,3 0-7 0,-6 2-1 0,3 3-1 15,0 1-4-15,-6-1-1 0,-2 0 0 0,2 0 0 16,0 1-22-16,0-1-4 0,-3 0 0 0,0 0-1 16,-3-2-15-16,3-1 0 0,0 1 0 0,4-3-773 15,-1 0-151-15</inkml:trace>
  <inkml:trace contextRef="#ctx0" brushRef="#br0" timeOffset="2985.737">5571 3469 1954 0,'0'0'43'0,"0"0"9"0,0 0 1 0,0 0 3 0,0 0-45 0,0-3-11 0,-3-2 0 0,3 5 0 15,0 0 114-15,0 0 21 0,0 0 4 0,0 0 1 16,0 0-73-16,9-6-15 0,-3 6-2 0,3-2-1 16,3-1-9-16,3 1-1 0,0 2-1 0,2-3 0 15,-2 3-18-15,3 0-4 0,3-3-1 0,-3 3 0 16,0 0-7-16,0-2-8 0,2 2 11 0,-2 0-11 15,0 0 8-15,-3 2-8 0,3-2 0 0,-3 3 0 16,-3 0 0-16,0-1 0 0,-4 1 0 0,1-1 0 16,0 4 0-16,-6-1 0 0,0 0 0 0,-3-5 0 15,0 8 0-15,-3 0 0 0,-3 3-8 0,-3-1 8 16,-5 4-14-16,-1-1 3 0,0 3 1 0,-3 0 0 16,-6-1-4-16,0 4-1 0,0-3 0 0,1 2 0 15,-4 1 15-15,0 2-9 0,3 0 9 0,0-5-8 16,4 3 8-16,-1-1 0 0,3-5 0 0,3 1 0 15,3-4 0-15,3 1-10 0,-3-3 10 0,9 0 0 0,0 0 0 16,3-8 0-16,0 0 10 0,6 5-2 0,0-2 4 0,6 2 2 16,6-5 0-16,0 0 0 0,3-5-2 0,3 2 0 15,2-5 0-15,4 3 0 0,3 2-12 0,0-5 9 16,-1 0-9-16,7 3 8 0,-3-3-8 0,-1 3 0 16,-2-3-12-16,3 0 12 15,-3-3-92-15,2 3-12 0,-2-5-1 0,0 2-669 16,0-2-134-16</inkml:trace>
  <inkml:trace contextRef="#ctx0" brushRef="#br0" timeOffset="3322.883">6044 3077 1978 0,'-6'0'56'0,"6"0"12"0,0 0-54 0,0 0-14 0,9 3 0 0,0-1 0 16,3 1 67-16,0 2 10 0,0 3 3 0,9-2 0 16,0 2-8-16,5-1 0 0,4 4-1 0,0 2 0 15,0 0-43-15,-1 3-8 0,4 0-1 0,0 5-1 16,3 1-2-16,-7 4 0 0,1 0 0 0,-3 4 0 16,3 1-16-16,-6-2 0 0,-1 3 0 0,-2 0 0 15,0 2 8-15,-6 1-8 0,-3 2 0 0,0 0 0 16,-3 3 0-16,-6-1 8 0,-3 1-8 0,0 0 0 15,-6-1 0-15,-3-4-11 0,-3-1 0 0,-3-2 0 0,-6 0-5 16,0-3-2-16,-6 0 0 0,-2 0 0 0,-4-5-3 16,-6 2-1-16,1-2 0 0,-4-3-702 15,-6 3-140-15</inkml:trace>
  <inkml:trace contextRef="#ctx0" brushRef="#br0" timeOffset="10405.928">3026 5741 1555 0,'0'0'34'0,"3"-5"7"0,-3 5 2 0,0-5 1 0,0-3-36 0,0 3-8 15,0 5 0-15,0 0 0 0,0 0 80 0,0 0 15 16,0 0 2-16,0 0 1 0,0 0-42 0,6 5-8 16,0 3-1-16,0 2-1 0,0 4 4 0,-3 4 1 15,-3 6 0-15,3-3 0 0,0 8-35 0,0 0-6 16,0 3-2-16,-3 3 0 0,0 4-8 0,0 1 0 0,0 2 0 0,-3 3 0 16,0-5 0-16,0 5 0 0,0 0 0 0,-3-3 0 31,-3-5-22-31,3 0-6 0,0-2-2 0,0-4 0 0,6-1 13 0,-6-7 2 0,3-1 1 0,0-7 0 15,3-1 1-15,0-4 0 0,0-2 0 0,3-3 0 32,-3-5-91-32,0 0-19 0,0 0-3 0</inkml:trace>
  <inkml:trace contextRef="#ctx0" brushRef="#br0" timeOffset="10777.209">3023 5810 1456 0,'0'0'41'0,"0"-2"9"0,-6-4-40 0,0 1-10 16,3 0 0-16,-3-1 0 0,6 6 96 0,0-5 16 16,-3 0 4-16,6-3 1 0,0-3-37 0,3 3-7 15,6 0-1-15,-6 1-1 0,6-1-40 0,3-3-8 16,3 3-2-16,0 0 0 0,5-2-21 0,-2 2 8 15,3 0-8-15,0 2 0 0,0 4 0 0,-1-1 9 16,-2 3-9-16,0 0 0 0,3 3 8 0,-3-1-8 16,-3 4 0-16,2 2 0 0,1-3 8 0,-3 5-8 0,-6 1 9 15,3 2-9-15,-3 3 19 0,-3 0-3 0,0 3 0 16,-3 2 0-16,-6-3-16 0,-3 6 0 0,-3 0 0 0,0 0 0 16,-6 2 8-16,-3-2-8 0,3 2 0 0,-6-2 0 15,0 0 14-15,-5 3-4 0,2-6-1 0,-6 0 0 16,3-3-9-16,-3 1 0 0,-2-1-10 0,-1-2 10 31,-3 0-52-31,3-5-5 0,3-1-1 0,4-2-582 0,2-2-117 0</inkml:trace>
  <inkml:trace contextRef="#ctx0" brushRef="#br0" timeOffset="11528.356">4101 5257 1450 0,'0'0'32'0,"0"0"6"0,0 0 2 0,-9 3 1 0,3 0-33 0,0 2-8 15,-3 0 0-15,0 0 0 0,0 1 74 0,0 4 13 16,-3 1 2-16,-3 2 1 0,0 3-40 0,3 3-8 16,1 2-2-16,-4 5 0 0,0 6-6 0,0 2-2 15,6 1 0-15,-3 2 0 0,3 2-12 0,0-2-4 16,3 3 0-16,3-3 0 0,0 3-6 0,0 0-2 0,3-1 0 16,3 1 0-16,6-6-8 0,0 3 8 0,-3-5-8 15,6 3 8-15,0-9-8 0,3-2 12 0,3 0-12 0,0-3 12 16,2-3 9-16,1-2 3 0,3-3 0 0,0 1 0 15,3-6-9-15,-1-3-2 0,1-2 0 0,0-6-685 16,0 0-138-16</inkml:trace>
  <inkml:trace contextRef="#ctx0" brushRef="#br0" timeOffset="13876.064">4595 5686 1544 0,'-6'0'34'0,"6"0"7"0,-6 0 2 16,6 0 0-16,0 0-35 0,-3-3-8 0,0 3 0 0,-3-2 0 0,6-1 116 0,0 3 20 15,0 0 5-15,0 0 1 0,12-5-66 0,0-1-12 16,0 4-4-16,2-1 0 0,-2 3-16 0,6 3-3 16,-3-3-1-16,3 2 0 0,3 4-12 0,0 2-4 15,-1 0 0-15,-2 2 0 0,3 1-12 0,0 2-4 16,-3 3 0-16,0-3 0 0,-9 6-8 0,3-1 0 15,-3 1 0-15,-4-1 8 0,-2 3-8 0,-3 0 0 16,-3-2 0-16,-2 0 0 0,-7 2-16 0,0 0 5 0,-3-3 1 16,-3 1 0-16,-3-1 10 0,-3 4 0 0,-2-7 8 0,2 4-8 15,-3-6 0-15,0 0 0 0,0 1 0 0,1-4-12 32,5-4-18-32,3-1-4 0,3-3-1 0,3-2 0 15,6-2-81-15,6-3-17 0,3-9-3 0,9 1-1 0</inkml:trace>
  <inkml:trace contextRef="#ctx0" brushRef="#br0" timeOffset="14109.7">5092 5569 2041 0,'-9'6'44'0,"3"-4"10"0,3 4 2 0,-6-1 2 0,3 0-46 0,0 3-12 0,-3 3 0 0,3-1 0 16,3 4 60-16,-3-1 9 0,0 5 3 0,3 1 0 15,0 2-44-15,3 0-8 0,0 3-1 0,0 0-1 0,3 2-18 0,0 1 0 16,3-1 0-16,0 1 0 16,0-1 15-16,3-2-1 0,3-3 0 0,0 3 0 0,0-6-14 0,0 1 11 15,3-3-11-15,2-3 10 0,4-2 2 0,3-3 0 16,-3-6 0-16,3-2 0 0,6-2-12 0,2-4 0 16,4-4 0-16,0-6-735 15,2-3-144-15</inkml:trace>
  <inkml:trace contextRef="#ctx0" brushRef="#br0" timeOffset="14409.944">5232 4995 2451 0,'-21'-2'54'0,"12"2"11"0,3 0 3 0,0 5 0 0,3 0-54 0,3 6-14 0,0-3 0 0,6 2 0 15,3 4 9-15,3 4-1 0,3 1 0 0,6 2 0 16,5 0 5-16,1 5 1 0,12 1 0 0,-3-1 0 16,2 3-14-16,1 1 0 0,3-1 8 0,-4 5-8 15,-2 0 0-15,0 6 9 0,5-3-9 0,-5 3 8 16,3 2-8-16,-6 3 0 0,-4-2 0 0,1-1 0 16,-6 3 8-16,-6-5-8 0,-3 2 0 0,-6 0 8 15,-6 1-8-15,-6-4 8 0,-3 1-8 0,-6 0 8 16,-6-1 2-16,-6-2 0 0,-3-2 0 0,-3 2 0 15,-5-3-10-15,-1-2 12 0,-3 2-12 0,-2-2 12 16,-7 0-76-16,-3 2-14 0,1-2-3 0</inkml:trace>
  <inkml:trace contextRef="#ctx0" brushRef="#br0" timeOffset="23369.034">6631 5509 1170 0,'0'0'25'0,"0"0"6"0,-3-3 1 0,3 3 1 0,-3-8-33 0,3 3 0 0,-3-1 0 0,0-1 0 0,0-1 101 0,0 5 14 15,3 3 2-15,-3-3 1 0,0 1-20 0,3 2-4 16,0 0-1-16,0 0 0 0,0 0-9 0,3 2-1 16,3 4-1-16,0-6 0 0,3 2-8 0,3 1-2 15,-1-3 0-15,7 0 0 0,3 0-36 0,3 0-7 16,3 3-1-16,3-6-1 0,2 0-17 0,4 1-10 16,0-1 12-16,-4-2-12 0,1-1 0 0,0 4-11 15,-3-1 0-15,-1 0 0 16,-2 3-136-16,-3 0-27 0,0 0-6 0</inkml:trace>
  <inkml:trace contextRef="#ctx0" brushRef="#br0" timeOffset="23567.318">6532 5927 1994 0,'0'0'44'0,"12"2"8"0,0 1 3 0,3-3 1 0,9-3-44 0,0 1-12 0,6-4 0 0,2 1 0 16,1 0 112-16,3-3 20 0,5 0 4 0,-2 0 0 16,-3 0-57-16,0-3-12 0,-1 4-3 0,1-1 0 15,-3 0-64-15,-1 2 0 0,-2 1-13 0,-6 2-1185 16</inkml:trace>
  <inkml:trace contextRef="#ctx0" brushRef="#br0" timeOffset="24902.074">9363 4916 1558 0,'0'0'34'0,"0"0"7"0,9-5 2 0,-3 2 1 0,-6 3-35 0,6-3-9 16,3-2 0-16,-3 2 0 0,-6 3 112 0,6 0 20 15,-6 0 4-15,0 0 0 0,6-5-53 0,-6 5-11 16,0 0-3-16,-9-2 0 0,-3 2-13 0,0 2-4 0,-3 3 0 0,-6 1 0 15,-5-1-41-15,-1 0-11 0,-3 3 0 0,-3 3 0 16,-5-1 8-16,-1 1 0 0,0-3 0 0,0 5 0 16,-2 0-8-16,2 1 12 0,0-1-12 0,1 0 12 15,5 0-1-15,3 1 0 0,3 1 0 0,4-4 0 16,2 0 4-16,6-3 1 0,3 2 0 0,6 1 0 16,3-3-16-16,6 2 11 0,6-2-11 0,3 0 10 15,3 3-10-15,9-3 0 0,5-3 9 0,7 0-9 16,3-2 15-16,5 2-2 0,7-2 0 0,0-1 0 15,2 1-13-15,-2 0 0 0,-1-3-12 0,-2 0 12 16,3 0 0-16,-4 2 0 0,-5 1 12 0,-6 2-3 16,-4 1-9-16,-5-1-11 0,-9 0 3 0,-3 3 0 15,-6 0 8-15,-9 3 0 0,-9 2 0 0,-6 5 0 16,-6 4 0-16,-6-1 9 0,-8 0-1 0,-4 5-8 16,-3 3 0-16,-2 3-17 0,-7 0 1 0,0 0 1 15,-8 2-11-15,2 3-2 0,-5 0-1 0,5 0 0 0,1-2 13 16,-1-1 4-16,1 3 0 0,5-5 0 0,0 2 12 15,10-2 0-15,-1-6 0 0,9-2 0 0,7 0 10 0,5 0 5 16,6-6 1-16,6 1 0 0,6-3 4 0,6-3 0 16,9-2 1-16,3-3 0 0,8-3-12 0,4-3-9 15,9 1 12-15,6-3-12 0,2-3 20 0,4-2-4 16,3-3 0-16,5 0 0 0,4-2 0 0,2-1 0 16,-5 1 0-16,-1 2 0 0,4 0-6 0,-4-3-2 15,1-2 0-15,-4 5 0 0,-5 3-8 0,0-1 12 16,-7 4-12-16,-2-4 12 15,-6 1-52-15,-3 0-9 0,-7 2-3 0,-5 3-1155 16</inkml:trace>
  <inkml:trace contextRef="#ctx0" brushRef="#br0" timeOffset="25970.348">8982 6265 1724 0,'0'0'38'0,"0"0"8"0,0 0 2 0,0 0 0 0,0 0-39 0,0 0-9 0,-12 3 0 0,3-3 0 15,0 3 75-15,0-1 13 0,-2 1 2 0,-4 0 1 16,3 2-43-16,-3 0-8 0,0 0-1 0,-3 6-1 16,0-3 10-16,0 5 3 0,-2 0 0 0,2 3 0 15,-3 0-6-15,0 0-1 0,3 3 0 0,-3-1 0 16,3 6-11-16,4-3-2 0,-1-2-1 0,6 2 0 15,6-3-12-15,0 1-2 0,6-1-1 0,3-2 0 16,3 0-1-16,6-3 0 0,-1-2 0 0,7-1 0 16,0-2-4-16,3 0-1 0,0-5 0 0,3 0 0 15,-1-3 4-15,4 0 1 0,3-3 0 0,0-2 0 16,-1-1-46-16,1 1-10 0,0 0-2 0</inkml:trace>
  <inkml:trace contextRef="#ctx0" brushRef="#br0" timeOffset="27319.073">10357 5337 1263 0,'3'-14'28'0,"0"9"5"0,0 0 2 0,-3-3 1 0,3-3-36 0,0 3 0 0,3-2 0 0,-3 2 0 16,0 0 122-16,3-3 18 0,0 3 3 0,-3 3 1 16,-3 5-19-16,0 0-3 0,0 0-1 0,0 0 0 15,0 0-54-15,3 8-11 0,0 3-3 0,-3 2 0 16,3 3-24-16,0 5-5 0,-3 3 0 0,3 5-1 15,0 5-23-15,-3 3 8 0,3 0-8 0,0 3 0 16,0 0 0-16,0-1 0 0,3-2 0 0,-6 0 8 16,3 0 0-16,0-2 0 0,-3-3 0 0,3-3 0 0,0-3-8 15,0-2 0-15,0 0 0 0,0-6 0 0,0-2 0 16,-3-3 0-16,0-5-8 0,0-8 8 0,0 0 0 0,0 0 0 16,0 0 12-16,0-5-4 0,-3-8 1 0,3-3 1 15,-3-3 0-15,0-4 0 0,-3-4 1 0,0-5 0 16,0 1 0-16,0-9 0 0,-3-2-11 0,0-3 0 15,3-6 0-15,0 4-11 0,0-3 11 0,3 2 0 16,-3 3 0-16,3 5 0 0,3 6 12 0,0 2 5 16,-3 6 1-16,3-1 0 0,6 6 17 0,-3 0 3 15,3 5 1-15,6 0 0 0,3 0-29 0,3 3-10 16,3 2 0-16,5 3 9 0,1 1-9 0,0 1 0 0,6 1 0 0,-1 2 0 16,-2 3 0-16,0 0-9 0,3 6 9 0,-7-1 0 15,-2 5 0-15,-3 4 0 0,-6 2 0 0,-6 2 0 16,-9 3 0-16,-3 0 0 0,-6 6 0 0,-6-1 0 15,-3 1 0-15,-6 2 0 0,1 0 0 0,-4 0 9 16,-3 0-9-16,-3-2 0 0,4-1 9 0,-1 1-9 16,0-6-10-16,3-3-6 0,3 1-2 0,4-3-810 15,5-6-161-15</inkml:trace>
  <inkml:trace contextRef="#ctx0" brushRef="#br0" timeOffset="27585.302">11262 4786 2462 0,'-9'-5'54'0,"3"5"11"0,-3 3 3 0,0-1 1 0,1 1-55 0,-4 2-14 16,-3 6 0-16,-3-1 0 0,0 6 38 0,0 3 5 16,-3 2 1-16,3 3 0 0,1 2-44 0,-1 6 0 15,0 2 0-15,0 1 0 0,3 2 0 0,3 3 0 16,0-1 14-16,3 1-4 0,3-6-10 0,0 1 0 15,1-1 0-15,5-2 0 0,3 0 0 0,2-3-11 16,4-3 1-16,0 1 0 0,3-6 10 0,3 0 0 16,3-5 0-16,3-3 0 0,0-2 0 0,8-3 11 15,7-8-3-15,-3 0 0 16,3-6-103-16,2-4-21 0,1-4-4 0,-6-1-928 0</inkml:trace>
  <inkml:trace contextRef="#ctx0" brushRef="#br0" timeOffset="27953.728">11325 5096 2374 0,'0'0'68'0,"-6"-3"13"0,6 3-65 0,0 0-16 0,0 0 0 0,0 0 0 16,0 0 65-16,0 0 10 0,9 6 1 0,3-1 1 16,8-3-21-16,1 4-5 0,0-4-1 0,6 4 0 15,-3-1-29-15,2-2-5 0,4 2-2 0,0 0 0 16,-3 1-14-16,0-1 9 0,-1 3-9 0,-5 0 8 15,0-3-8-15,-6 3 0 0,-3 0 0 0,-3 2 0 16,-6 1 0-16,-6 2 0 0,-3 0 0 0,-6 3 0 16,-6 3-27-16,0-1 3 0,-6-2 0 0,-2 3 0 15,-1-3-8-15,-3 5 0 0,-3 0-1 0,1 0 0 0,-1-8 19 0,0 3 4 16,0 0 1-16,10 0 0 0,2-3 9 0,3-2 11 16,6-1-3-16,3-2 0 0,6 0 22 15,0 0 4-15,3-8 1 0,9 3 0 0,9-3-35 0,0 0 0 16,8 0 0-16,4-3 0 0,3 1 0 0,3-4 16 15,-1 1-1-15,4-3-1 0,3-3-14 0,-1 1 0 16,1-1 8-16,0 1-8 0,-1-1 0 0,1 1 9 16,-3-1-9-16,-3 0 8 15,-1-2-87-15,-5 0-17 0,0 0-4 0,-3-1-1033 16</inkml:trace>
  <inkml:trace contextRef="#ctx0" brushRef="#br0" timeOffset="28187.203">11887 4733 2358 0,'0'0'52'0,"0"3"10"0,0-3 2 0,3 8 3 0,3 3-54 0,3-1-13 0,3 1 0 0,0 2 0 16,6 0 57-16,3 3 9 0,5 0 2 0,4 2 0 16,3 1-20-16,0 0-3 0,2 2-1 0,1 5 0 15,3-2-22-15,-3 2-5 0,-4 1-1 0,-5 2 0 16,0 5-5-16,-9-2-2 0,-3 0 0 0,-4 0 0 15,-5-1-1-15,-6 1 0 0,-6-3 0 0,-5 3 0 16,-4 2-8-16,-9 1 8 0,-6-6-8 0,-6 0 8 16,-5 0-23-16,-1-2-5 0,-3 2 0 0,1-6-825 15,-4 1-165-15</inkml:trace>
  <inkml:trace contextRef="#ctx0" brushRef="#br0" timeOffset="28973.358">12768 5011 1858 0,'-9'6'52'0,"6"-1"13"0,0 3-52 0,0 0-13 16,-2 5 0-16,2 0 0 0,0 6 71 15,0 2 11-15,3 3 2 0,0 5 1 0,0 2-13 0,3 1-4 16,0 3 0-16,2 2 0 0,4 5-22 0,-3 0-5 16,3 3-1-16,3 0 0 0,-3 0-28 0,0 0-12 15,-3-5 8-15,0 0-8 0,0-3 12 0,-6 2-4 16,3-7 0-16,-3-3 0 0,0-2-8 0,0-4 12 16,0-4-12-16,-3 0 12 0,0-6 3 0,-3-5 1 15,3-3 0-15,-3-2 0 0,0-9 27 0,-3 1 5 16,3-6 2-16,-3-2 0 0,3-5-30 0,0-9-7 15,0-2-1-15,0-5 0 0,1-6-4 0,-1-8-8 0,-3-2 11 0,6-5-11 16,0-4 0-16,-3 1 0 0,0 0 0 16,-3 5-12-16,3 3 12 0,0 2 0 0,-6 3 0 0,3 6 10 15,0 4-10-15,0 6 0 0,3 3 0 0,0-1-11 16,3 9 34-16,0-1 6 0,3 3 2 0,3 6 0 16,3-1-31-16,6 0 0 0,3 3 0 0,9 3 0 15,0 0 0-15,6 2 8 0,2 3-8 0,1 3 0 16,3-3-13-16,2 5-6 0,1 3-1 0,0 3 0 15,0-1 7-15,-1 6 1 0,-8-3 0 0,0 3 0 16,-6 3 12-16,-4-1 0 0,-8 1 0 0,-6 2 0 16,-6 0 0-16,-3 3 0 0,-6-3 0 0,-6 3 0 15,-5-3-12-15,-4 3-2 0,-6-3-1 0,-3 0 0 16,-2-2-15-16,-1-1-3 0,0-4-1 0,0 1 0 16,4-4-122-16,2-3-24 0,-3 0-4 0,12-5-2 0</inkml:trace>
  <inkml:trace contextRef="#ctx0" brushRef="#br0" timeOffset="29273.355">13768 4493 2703 0,'0'0'60'0,"0"0"12"0,0 0 2 0,-8 0 2 0,-4 0-61 0,0 2-15 0,-3 4 0 0,-3 2 0 16,-3 5 0-16,0 3 11 15,-5 5-11-15,-1 3 10 0,0 7-10 0,0 4 0 0,3 2 0 0,-2 5 0 16,-1-2 0-16,3 2 0 0,3 0 0 0,-3 3 0 16,6 0 10-16,4 3-10 0,2-3 12 0,3 0-12 15,3-5 0-15,6-1-9 0,0-2-1 0,6-2 0 16,0-3 10-16,6-3 14 0,-1-6-3 0,4 4-1 16,9-6-10-16,-3-2 0 0,3-6 0 0,12-3 0 15,2-4-12-15,7-4-5 0,0-4-1 0,2-1-785 16,-2-5-157-16</inkml:trace>
  <inkml:trace contextRef="#ctx0" brushRef="#br0" timeOffset="29803.398">13995 4937 2120 0,'0'0'47'0,"3"-8"9"0,0 3 3 0,0-3 0 0,3 3-47 0,0 2-12 0,-6 3 0 0,8-5 0 16,4 5 74-16,0-3 13 0,-3 3 2 0,6 3 1 15,-3 5-42-15,6-3-8 0,-3 3-1 0,-3 2-1 16,5 1-26-16,-5 5-4 0,0 2-8 0,-3 1 11 16,-6-3-11-16,0 2 10 0,-3 4-10 0,-3-1 10 15,-6 0-10-15,-3 0 8 0,-3 0-8 0,1-2 8 0,-7 2-8 0,-3-3-16 16,0-2 4-16,3 0 1 15,0-3-25-15,1-2-6 0,-1-3-1 0,3 0 0 16,3-3-67-16,3-2-14 0,3-3-2 0,3 0-832 16</inkml:trace>
  <inkml:trace contextRef="#ctx0" brushRef="#br0" timeOffset="29975.775">14301 4863 2052 0,'0'0'45'0,"-3"3"10"0,-3-3 1 0,0 2 1 0,-6 1-45 0,1 2-12 0,-1 3 0 0,-3-2 0 15,0 4 91-15,0 3 16 0,3 1 3 0,-3 1 1 16,3 4-49-16,0 2-10 0,6 3-1 0,3 0-1 16,1 0-33-16,7-1-6 0,1 1-2 0,3 0 0 15,6 0-9-15,0-3 8 0,3 0-8 0,3-5 8 16,6 0-19-16,-1-6-4 0,4-2-1 0,0-5 0 31,6-3-100-31,-1-3-21 0,4-2-4 0,-3-3-882 0</inkml:trace>
  <inkml:trace contextRef="#ctx0" brushRef="#br0" timeOffset="30170.818">14706 4680 2086 0,'0'0'59'0,"-6"6"13"16,0 2-57-16,0 2-15 0,0 1 0 0,0 2 0 15,3 0 59-15,0 3 9 0,0 3 1 0,3 2 1 0,0 0 5 0,3 3 1 16,-3 0 0-16,0 2 0 15,3 3-40-15,0 0-7 0,0 3-1 0,0 0-1 0,0 0 1 0,-3-1 0 16,3-2 0-16,-3-2 0 0,0-1-16 0,3-2-4 16,-3-3 0-16,3-2-823 15,0-1-165-15</inkml:trace>
  <inkml:trace contextRef="#ctx0" brushRef="#br0" timeOffset="30603.733">15022 4942 2682 0,'0'0'59'0,"0"0"12"0,0 0 2 0,0 0 3 0,0 0-61 0,0 0-15 0,0 0 0 0,0 0 0 16,6-5 56-16,2-3 8 0,4 3 1 0,3 0 1 15,3 2-25-15,0 3-5 0,3-3 0 0,0 3-1 16,2 0-27-16,1 3-8 0,-3 0 0 0,3-1 0 15,3 1 0-15,-6 0 0 0,2 2 0 0,-2 0 0 16,-3-2 0-16,3 2 0 0,-6 0 0 0,-3 1 0 16,0 2 0-16,-3 0 0 0,-4-3-9 0,-2 5 9 15,-6-2 0-15,0 3-10 0,1 0 10 0,-7 2 0 16,-3 0-11-16,-3 0 11 0,-3 3-10 0,0 0 10 16,-6 2-14-16,0-2 3 0,1 3 1 0,-4-3 0 15,3 0-3-15,0-1-1 0,0-1 0 0,7-1 0 16,-1 0 14-16,3 0-11 0,0-2 11 0,3-3-10 15,3 0 10-15,3 2 0 0,3 1 0 0,3-6-8 0,0-5 8 16,9 3 9-16,6 2-1 0,0-5-8 0,6 0 24 0,3 0-3 16,2-5 0-16,7-3 0 0,6 0-10 0,-1 0-3 15,4-2 0-15,3-4 0 0,2 1-8 16,-2 0 0-16,-3-3-12 0,2-5 12 16,-2-3-133-16,0-2-19 0,-1-4-4 0,1-7-1020 15</inkml:trace>
  <inkml:trace contextRef="#ctx0" brushRef="#br0" timeOffset="30840.358">15528 4448 2214 0,'0'0'48'0,"0"0"11"0,6 5 1 0,0-2 3 0,-1 5-51 0,7-1-12 0,3 4 0 0,3 2 0 16,6 3 67-16,3 3 10 0,5-1 3 0,4 6 0 15,6 5-32-15,-3 0-5 0,2 3-2 0,1 0 0 16,-3-1-17-16,-1 4-3 0,-2-3-1 0,-3-1 0 15,-3 4 0-15,-7-3 0 0,4 7 0 0,-6-4 0 16,-9 2-7-16,-3-3-1 0,-3 0-1 0,-9 1 0 16,-9-3-1-16,-6-1 0 0,-3-2 0 0,-12-2 0 15,-5-1-54-15,-7-2-12 0,-6 0-1 16,-8 0-759-16,-4 0-151 0</inkml:trace>
  <inkml:trace contextRef="#ctx0" brushRef="#br0" timeOffset="34876.164">10066 6122 1605 0,'0'0'35'0,"0"0"7"0,0 0 2 0,0 0 2 0,6 3-37 0,0 2-9 16,-4 3 0-16,4 0 0 0,-3 0 31 0,0 0 4 15,0 5 1-15,-3 1 0 0,0-1 8 0,0 5 1 16,0-2 1-16,0 3 0 0,-3 5 1 0,0-3 0 16,-3-3 0-16,3 1 0 0,1-3 9 0,-4 2 1 15,3-5 1-15,-3 3 0 0,3-2 0 0,3-4 0 16,-6 1 0-16,6-3 0 0,0-8-46 0,3 5-12 16,3-2 0-16,-6-3 0 0,9-3 10 0,5-2 0 15,4-3 0-15,3 0 0 0,0 0-2 0,3-3-8 16,3 1 12-16,2-4-4 0,4 1-8 0,0 0 0 15,3 0 0-15,-1 2 0 0,4 3 0 0,0-2-9 0,-4 2 9 16,4 0 0-16,3 5-8 0,-4-2 8 0,4 2 0 16,3 1 0-16,-4-1 0 0,7 0 0 0,3 3 0 15,-4 0 0-15,1-2 11 0,0-1 2 0,-1 0 1 0,-2 3 0 16,2-2 1-16,4 2 0 0,-6-3 0 0,-1 0 0 16,4 1 6-16,-3-1 2 0,-7 3 0 0,4 0 0 15,-3 0-23-15,-4-3 0 0,1 3 0 0,0 3 0 16,-3-3 0-16,-1 0 12 0,1 3 0 0,0-1-1 15,0 1-11-15,-1 0 0 0,-2-1 0 0,-3 1 0 16,0 0 0-16,-4-1 0 0,1-2-8 0,-6 6 8 16,0-6 0-16,0 2 0 0,-6 1 0 0,0-1 0 15,0 1 0-15,-7-3 0 0,-5 0 0 0,6 0 0 16,-6 0 0-16,0 0 0 0,0 0 12 0,0 0-4 16,0-5 3-16,0 5 0 0,0-8 0 0,-3 3 0 15,3-1-11-15,0 6 0 0,0-5 0 0,0-3 0 16,0 3 0-16,3-1 0 0,3 4 0 0,0-3 0 15,0-3 0-15,3 2 0 0,3-4 0 0,0 2 0 16,3 0 0-16,-3-3 0 0,0 1 0 0,6-4 0 0,-1-4 0 16,-2 2 0-16,-3 0 10 0,3-5-10 0,-3 2 8 0,0-2-8 15,-3 0 0-15,-3-3 0 0,0-2 0 0,-3 2 0 16,0-2 0-16,-9-1 0 0,0-2 10 0,0 5-10 16,12-2 8-16,-6 2-8 0,0 5 0 0,0 1 0 15,-3-1 0-15,3 6 0 16,3 0-49-16,-3 2-15 0,0 3-4 0</inkml:trace>
  <inkml:trace contextRef="#ctx0" brushRef="#br0" timeOffset="36224.933">12542 5831 1242 0,'3'-10'35'0,"-3"5"9"0,0 5-36 0,0 0-8 0,0 0 0 0,0 0 0 16,0 0 119-16,0 0 21 0,0 0 5 0,3 10 1 16,-3 1-50-16,3 2-9 0,-6 5-3 0,3 4 0 15,0 1-32-15,0 4-6 0,0-1-2 0,0 6 0 16,0-3-10-16,3 0-2 0,-3-2-1 0,3-1 0 16,-3 1-18-16,3-6-3 0,3 0-1 0,-3 0 0 15,3-2-9-15,-3-3 8 0,0-3-8 0,3 0 8 16,-3-5-8-16,3 0 0 0,0-3 0 0,3 1 8 15,-9-6 0-15,0 0-8 0,12-6 12 0,2 1-4 16,7-6-8-16,0 1 0 0,-3-3 0 0,3 2 0 16,3 0 22-16,2-2 6 0,-2 0 0 0,6 2 1 15,0-2-29-15,2 0-21 0,4 0 3 0,-3-1 1 16,6 1 17-16,2 3-8 0,4-1 8 0,6 0 0 16,-4 3-8-16,4 3 8 0,-1-5 0 0,1 2 0 15,6 0 0-15,-1 0 12 0,4 0 0 0,2 3 0 0,1-1 4 16,2 1 1-16,1 0 0 0,-1-3 0 0,6 0 4 15,1 3 1-15,-1 2 0 0,1-2 0 0,-1-3-3 16,7 2-1-16,-1 4 0 0,0-4 0 0,-2 4-3 0,5-4-1 16,-2 1 0-16,2 0 0 0,0 2-14 0,4-2 11 15,-7 0-11-15,0-1 10 0,1 4-10 0,-1-1 0 16,-2-2 9-16,-1 2-9 0,-5-2 9 0,-4 2-9 16,-2-2 12-16,-1 2-12 0,-5-5 8 0,-1 3-8 15,1 2 0-15,-10-2 0 0,1 0 8 0,-3 0-8 16,-4-1 0-16,-2 1 0 0,-6 0 0 0,-4 2 0 15,-2-2 0-15,0 2 0 0,-3 0 0 0,0 1 0 16,-6-4 0-16,2 6 0 0,-2-2 0 0,-3 2 0 0,-6 0 0 0,3 0 0 16,-3 0 0-16,0 0 0 0,-6 2 0 0,-3-2 0 15,0 0 0-15,0 0 0 0,0 0 0 0,-6 0 0 16,-3-2 0-16,0 2 0 0,0-3 0 0,3 1 0 16,0 2 0-16,6 0 0 0,0 0 0 0,-3-6 0 15,3 1 0-15,0-3 0 0,3-3 0 0,3 1 0 16,0-3 0-16,3-6 0 0,0 1 0 0,0-9 0 15,0 1 11-15,3-6-2 0,0-2 0 0,-1-4 0 16,-2-4-9-16,3 2 0 0,-3 3 0 0,0 0 0 16,0-2 8-16,0 2-8 0,-6 5 8 0,3 0-8 15,-3 3 9-15,-3 5-9 0,0 0 10 0,0 3-10 16,-3 3 0-16,0 2 0 0,0 3-13 0,0 5-1236 16</inkml:trace>
  <inkml:trace contextRef="#ctx0" brushRef="#br0" timeOffset="39745.422">19147 5077 1646 0,'-6'-13'47'0,"6"13"9"0,0 0-44 0,0 0-12 0,0 0 0 0,-3 0 0 16,-3-3 76-16,3 3 12 0,-3-2 4 0,-6 2 0 16,0 0-10-16,-2 0-2 0,-1-3 0 0,-6 3 0 15,0 3-39-15,-9-1-8 0,1 4-1 0,-1-1-1 16,-9-2-13-16,0 2-2 0,-5 0-1 0,-10-2 0 15,-5 2 18-15,-1 3 4 0,-2 0 1 0,-1 0 0 16,-5 0-26-16,-1 0-4 0,-5 0-8 0,2 2 11 16,-2-2-11-16,8 0 0 0,4 0 9 0,2-2-9 15,1-4 0-15,8-2 8 0,10 3-8 0,8-1 0 16,6-4 0-16,6 2 8 0,3 2-8 0,12-2 0 16,6 0-78-16,6-2-20 0,6 2-4 0,6 0-594 15,6-3-118-15</inkml:trace>
  <inkml:trace contextRef="#ctx0" brushRef="#br0" timeOffset="39978.568">18099 4982 2235 0,'0'0'49'0,"0"0"11"0,-12 0 1 0,1 0 2 0,-4 0-51 0,0 0-12 16,-3 0 0-16,3 0 0 0,0 5 57 0,-3-5 9 15,0 3 2-15,1 2 0 0,-1 1-58 0,0 4-10 0,0-2 0 0,-3 5 0 16,0-2 0-16,-2 2 0 0,2 3 0 0,0 0 8 15,0 0-8-15,3 2-16 0,-6-2 4 0,3 3 1 16,4 2 11-16,2-3 0 0,0-2 8 0,3 0-8 16,6 3 0-16,3-3 9 0,0-3-9 0,3 3 0 15,3-6 8-15,3 3-8 0,6 1 0 0,3-1 0 16,0-2 13-16,8-4-1 0,10 1 0 0,3-2 0 16,3-6-68-1,2 2-13-15,1 1-3 0,9-6-974 0</inkml:trace>
  <inkml:trace contextRef="#ctx0" brushRef="#br0" timeOffset="40277.189">19549 4707 2023 0,'-21'-3'57'0,"21"3"13"0,0 0-56 0,-9 6-14 15,3-1 0-15,-3 3 0 0,3 2 38 0,-3 4 5 16,3-1 1-16,3 5 0 0,1 1-3 0,-1 2 0 16,-3 6 0-16,3 4 0 0,0-2-31 0,0 3-10 15,0 0 0-15,0 2 0 0,3-2 8 0,0 2-8 0,0 1 0 0,-3-3 0 16,0-1-10-16,3-2-6 15,0-2 0-15,-3-3-1 16,0-6-55-16,3-2-10 0,0-3-2 0,0-2-519 0,3-3-103 0</inkml:trace>
  <inkml:trace contextRef="#ctx0" brushRef="#br0" timeOffset="40441.445">19534 4649 2064 0,'-24'-11'59'0,"18"9"12"0,6 2-57 0,0 0-14 0,0 0 0 0,0 0 0 15,0 0 35-15,3 7 4 0,-3 7 1 0,0-1 0 16,3 3 0-16,3 2 0 0,3 1 0 0,0 2 0 16,6-5-24-16,0 5-4 0,6 0 0 0,-3-2-1 15,5-1-20-15,-2-2-4 0,0 0-1 0,0 0-665 16,0 0-133-16</inkml:trace>
  <inkml:trace contextRef="#ctx0" brushRef="#br0" timeOffset="40796.549">20123 4553 1911 0,'0'0'42'0,"3"-5"9"0,-3 5 1 0,0 0 2 0,0 0-43 0,0 0-11 15,0 0 0-15,0 0 0 0,0 5 54 0,-3 9 9 16,-6-1 1-16,4 3 1 0,-4 2-36 0,-3 4-7 16,-3-1-2-16,0 2 0 0,-6 4-7 0,3-1-1 15,-3 1-1-15,1-1 0 0,-1-2-3 0,0 0 0 16,6 0 0-16,0-3 0 0,0-3-8 0,3 1 0 0,3-6 9 0,0 0-9 15,4-5-8-15,2 0-7 0,3-8-1 0,0 0 0 32,6 0-32-32,-1-5-8 0,4-6 0 0,6-2-1 15,0 0-49-15,6-6-10 0,3-4-1 0,3-4-1 16,-1 1-20-16,7-6-4 0,-3-2-1 0,3-3 0 16,-4 5 49-16,1 3 10 0,-3 2 1 0,-6 6 1 0,-3 0 175 0,-3 8 35 0,-1 7 8 0,-2 1 0 15,-9 5 35-15,0 5 6 0,-3 6 2 0,3 5 0 16,-6 5-63-16,3 3-13 0,-6 2-3 0,0 3 0 15,-3 3-37-15,3-3-8 0,-2 3-2 0,-1 0 0 16,3-1-20-16,3 1-4 0,0 0-1 0,-3 0 0 16,3 2-72-16,6-2-16 0,3-6-2 15</inkml:trace>
  <inkml:trace contextRef="#ctx0" brushRef="#br0" timeOffset="41780.4">20969 4852 1839 0,'-15'-7'40'0,"3"4"9"0,-6 0 2 0,-3-2 1 0,-6 5-42 0,4 3-10 15,-7-1 0-15,3 4 0 16,-6 1 0-16,1 4 0 0,-4 2 9 0,3 3-9 0,0 3 24 0,4 4 1 16,2 1 0-16,3 0 0 0,0 0 6 0,6 0 1 15,9 0 0-15,1 2 0 0,5 0-23 0,6-2-9 16,2-3 8-16,7 1-8 0,0-4 13 0,6-5-2 16,0 1-1-16,0-9 0 0,3 3 26 0,0-8 4 15,2 0 2-15,-2-5 0 0,0-1-24 0,0-4-5 16,0-1-1-16,0-5 0 0,-1 0-1 0,-2-2-1 15,-3-1 0-15,0-2 0 0,-9 0 2 0,3 0 1 16,3 0 0-16,-6-1 0 0,3 4-3 0,-6-1-1 0,-3 4 0 0,3 1 0 16,3-2 17-16,-6 6 3 0,-3 2 1 0,0 0 0 15,6 5 19-15,-3 3 4 0,0 0 1 16,0 0 0-16,0 0-35 0,0 0-7 0,-3 6-2 0,3 4 0 16,0 1-10-16,0-1 0 0,0 4 0 0,0 4 0 15,3-2 0-15,0 3 0 0,3-1 0 0,2 1 0 16,4-1 0-16,0-2 0 0,3 0 0 0,3 0 0 15,0-6 0-15,3 1 0 0,-3-6 0 0,2 0 8 16,1-2 4-16,-3-6 0 0,0-2 0 0,3-3 0 16,-3-2-4-16,2-4 0 0,-2-1 0 0,0-4 0 15,0-2 4-15,-3 2 0 0,-6-2 0 0,0 3 0 16,0-1-12-16,-6 1-17 0,0-1 4 0,-3 6 1 16,-6 2-11-16,0 1-1 0,-6 7-1 0,0-2 0 15,-3 2 14-15,0 3 11 0,-3 3-13 0,3-1 5 16,1 4-10-16,2-1-2 0,0 3 0 0,3 2 0 0,3-2 10 0,3 3 2 15,6-6 0-15,3 3 0 0,6 0-7 16,-3-3-1-16,6-2 0 0,5 0 0 0,1-1 2 16,3 1 0-16,-3-3 0 0,0 3 0 0,-6-3 14 0,-1 2 0 15,-2 4 0-15,0 2 0 0,0-3 0 0,0 3 0 16,-6 0 0-16,3 0 0 0,-6 5 21 0,3-3 4 16,-6 1 1-16,0 2 0 0,0 1 6 0,0-4 2 15,0 1 0-15,-3-3 0 0,3 2-18 0,0 3-3 16,3-5-1-16,0 3 0 0,3-3-12 0,6 0 0 15,0 0 0-15,3 0 0 16,5-6-109-16,4 1-19 0,0-3-3 0,3-3-965 0</inkml:trace>
  <inkml:trace contextRef="#ctx0" brushRef="#br0" timeOffset="42781.333">21719 4826 1987 0,'0'0'44'0,"-9"-5"8"0,-3-1 3 0,3 1 1 0,-6 2-45 0,0 3-11 0,0 0 0 0,1 3 0 16,-4 0 81-16,3 2 15 0,3 0 2 0,0 1 1 15,-3 4-49-15,0-2-10 0,3 3-1 0,0 2-1 16,3 0-25-16,1 3-5 0,-4-3 0 0,6 1-8 16,3 1 9-16,-3-1-9 0,3-4 0 0,3 3 9 15,3-2-9-15,0 0 0 0,0-3 9 0,3 0-9 16,0-3 10-16,3 0-2 0,-1-5-8 0,1-3 12 16,3-4-2-16,0 1-1 0,0 1 0 0,-3-3 0 15,3 0-9-15,-3 0 0 0,3-2 0 0,0 2 0 16,-3 2 0-16,0-2 0 0,-3 6 0 0,2-4 0 15,-2 1 0-15,0 2 0 0,-6 3 0 0,3 3 0 16,3-3 0-16,0 5 8 0,0-2-8 0,3 2 0 0,0 1 0 0,3 4 0 16,0 6 0-16,6-3 0 0,0 3-10 15,-1 3 10-15,-2-1 0 0,3 3-9 0,-3 3 9 0,0 3 0 16,-3-3 0-16,-3 2 0 0,-6 3 0 0,0-2 0 16,-3-4 0-16,-12 6-8 0,3 3-13 0,-9 0-3 15,-6 2 0-15,3-2 0 16,-5 0-32-16,-1 0-6 0,-6-1-2 0,3-2 0 15,-2-5 30-15,2-5 6 0,-3-3 0 0,3 0 1 0,4-6 27 0,-1-2 0 16,3-5 0-16,3-1 8 0,6-4-8 0,6-4 0 0,0-2-8 0,6-2 8 16,3-6-13-16,9-3 2 0,3-2 1 0,6-2 0 15,3-4-8-15,3-5-2 0,2 1 0 0,4-4 0 16,0-2 8-16,3 0 2 0,0 3 0 0,2-3 0 16,1 0 10-16,-6 2 0 0,2 6 10 0,-5 3-10 15,-3 2 56-15,-6 0 4 0,-3 5 2 0,0 1 0 16,-6 2 14-16,0 3 2 0,-4 2 1 0,1 3 0 15,0 0-23-15,-3 3-5 0,0-3-1 0,-3 6 0 16,-3-4-12-16,3 1-2 0,0 5-1 0,0 0 0 16,0 0-19-16,-3-3-4 0,0 3-1 0,3 0 0 15,0 0-11-15,-3 3 0 0,0 2 0 0,3-5-11 16,0 0 11-16,0 13-12 0,0-2 12 0,3 5-12 16,0 2 12-16,0 1-12 0,0-3 12 0,3 2-12 15,0 1 0-15,0 2 0 0,3-2 0 0,0-4 0 16,0-1-4-16,0-1-2 0,0-3 0 0,0-2 0 15,3 0 10-15,0-5 8 0,-3 0-12 0,2-1 12 16,-2-4 0-16,0-4 0 0,3-2 8 0,-3-2-8 0,0-1 14 0,0-5-3 16,3-2-1-16,-3-1 0 0,-3 1 2 0,0-1 0 15,6-5 0-15,3 3 0 0,-1-2-4 16,-2 1-8-16,0-4 12 0,3 2-4 0,3-2-8 0,-3 2 0 16,3 5 9-16,-6 3-9 0,3 3 0 0,-1 3 0 15,-2 2 0-15,-3 5 0 0,0 3-15 0,0 5 3 16,0 3 0-16,-6 0 0 0,3 3 12 0,-6 2 0 15,0 6-10-15,0-4 10 0,0 4 0 0,-3 2 0 16,0 0 0-16,0 0 0 0,0 1 0 16,-3-4 8-16,6 1-8 0,0-6 0 0,0 0 0 0,6 0 0 0,-6-5 0 15,0-2 0-15,0-6 0 0,0 0 0 0,9-3 0 0,-3 0 0 16,3-5 0-16,0 0 0 0,0-2 0 0,3-9 8 16,0-2-8-16,-1 3-9 0,4 2 9 0,0-3-13 15,0-2-5-15,0 5-1 0,3-2 0 0,0 4 0 16,-3 1 3-16,-1 3 1 0,-2-1 0 0,0 6 0 15,-6 2 7-15,0 0 8 0,3 3-13 0,0 3 5 16,0 5 8-16,-3-3 14 0,0 3-3 0,-3 3-1 16,0-3 3-16,3 5 1 0,0 3 0 0,-3-3 0 15,-6 3-2-15,6 0 0 0,6 2 0 0,0 4 0 16,-6-1-1-16,0-3-1 0,5 1 0 0,4-1 0 16,-6 3-1-16,6-5 0 0,0-2 0 0,-3-1 0 15,3 0-9-15,-6-5 12 0,9 2-12 0,-9-4 12 16,6-4-3-16,-3-2 0 0,0-2 0 0,8-1 0 15,-5-5-9-15,0 0 0 0,-3-5 0 0,9 0 8 16,-15 0-107-16,12-3-21 0,-6-8-5 0</inkml:trace>
  <inkml:trace contextRef="#ctx0" brushRef="#br0" timeOffset="42946.86">22011 4583 2538 0,'0'0'56'0,"0"0"11"0,6 5 2 0,-1-2 3 0,1-1-58 0,3 1-14 0,6-3 0 0,9 2 0 31,3-4-67-31,3 2-16 0,5 0-3 0,-5 0-1 0</inkml:trace>
  <inkml:trace contextRef="#ctx0" brushRef="#br0" timeOffset="43278.652">22901 4831 1882 0,'6'-5'41'0,"-1"2"9"0,1-2 2 0,0 2 1 15,-6 3-42-15,0 0-11 0,0 0 0 0,0 0 0 16,0 0 94-16,0 0 17 0,-3 8 3 0,0 3 1 16,-3 5-44-16,3 0-9 0,-5 0-2 0,2 5 0 0,3 5-18 0,0 1-4 15,-6 2-1-15,3 3 0 0,3-3-24 0,0 0-5 16,3 2 0-16,3-4-8 0,-3-3 8 0,6 0-8 16,-3-3 0-16,6-5 0 0,0-3 0 0,-6-3 0 15,8 4 0-15,1-9 0 0,0-2 0 0,0-6 0 16,3-2 0-16,3-1 0 15,3-4-124-15,0-3-29 0,-7-6-6 0</inkml:trace>
  <inkml:trace contextRef="#ctx0" brushRef="#br0" timeOffset="43382.405">22912 4604 2034 0,'0'0'57'0,"-11"0"14"0,11 0-57 0,0 0-14 0,0 0 0 0,0 0 0 16,0 0 41-16,0 0 6 0,14 0 1 0,1 0-659 15,3 5-131-15</inkml:trace>
  <inkml:trace contextRef="#ctx0" brushRef="#br0" timeOffset="43815.542">23127 4839 2217 0,'0'0'48'0,"0"0"11"0,15-2 1 0,-15 2 4 16,12-3-52-16,-12 3-12 0,11-3 0 0,1 1 0 0,0-1 110 15,0 3 19-15,0-3 4 0,0 1 1 0,-3 2-74 0,9 0-16 16,-3 0-2-16,0 0-1 0,-1 0-30 0,1 2-11 16,-3 1 0-16,0 2 9 0,3 1-9 0,0-1 0 15,-6 3 0-15,0 0 0 0,0 2 0 0,-3 1 0 16,-3 2-14-16,0 0 5 0,-3 1-11 0,-3 4-1 15,-3-2-1-15,-3 0 0 0,0 2 1 0,0 1 0 16,-3-3 0-16,0 0 0 0,-6 0 11 0,-3-1 10 16,6-1-13-16,-2-1 5 0,-4 0 8 0,3-2 0 15,0-1 0-15,-3 1 0 0,3-1 0 0,3-2 0 0,7-2 0 16,2 2 0-16,3 0 0 0,0-6 0 0,-6 1 0 16,9-3 8-16,0 0 0 0,12 0 0 0,-3 0 0 15,2-3 0-15,4 1 0 0,3-1 0 0,3 0 0 0,0-2 0 16,0 2-8-16,3-2 0 0,-4 0 0 0,7 2-8 31,-3-2-40-31,-3 0-8 0,9 2-2 0,-10-2 0 16,10 2-43-16,-9 0-9 0,6-2-2 0,-3 2 0 15,-1-2-87-15,1 0-17 0,-3-1-4 0,-3 1-492 0</inkml:trace>
  <inkml:trace contextRef="#ctx0" brushRef="#br0" timeOffset="44749.626">23722 4913 1868 0,'0'0'41'0,"0"0"9"0,0 0 2 0,0 0 0 15,0 0-42-15,0 0-10 0,0 0 0 0,0 0 0 16,0 0 97-16,-3-2 18 0,-6-1 3 0,9 3 1 16,0-3-49-16,-9 1-10 0,6 2-1 0,-6-3-1 15,0 0-28-15,9 3-6 0,-6 0 0 0,1-2-1 16,-4 2-12-16,3-3-3 0,0 3 0 0,-3 3 0 16,0-1 1-16,6 4 0 0,-6-1 0 0,0 3 0 0,3 3-9 15,0-1 0-15,-3 3 0 0,0 3 0 0,6 0 0 0,-3 0 0 16,3 0-11-16,3 5 11 0,-3-2-11 0,6-1 11 15,0 3-13-15,3-5 5 16,-3 0-15-16,6-3-2 0,0 0-1 0,0-2 0 0,0-3 2 0,3-3 1 16,-9-2 0-16,6 0 0 0,6-3 23 0,-9-3 0 15,5-5 0-15,-2 3 0 0,0-3 0 0,0-5 13 16,-6 2-1-16,6-2-1 0,0-1-11 0,-3-1 10 0,0-4-10 16,-6 1 10-16,6-1 12 0,-3 1 2 0,-3-1 1 15,-3 3 0-15,-3 3 8 0,6 0 2 0,0-1 0 0,0 4 0 16,0-1-10-16,-3 6-1 0,3 5-1 0,0 0 0 15,0-5-13-15,0 5-2 0,0 0-8 0,0 0 12 16,0 0-12-16,0 0-10 0,0 0 2 0,3 8 0 16,-3 0 8-16,9 2 0 0,-3-2 0 0,0 3 0 15,-6-1 0-15,9 1 0 0,-3 2 0 0,0 0 0 16,3 1 0-16,0-1-10 0,-4-3 10 0,1 4-13 16,0-4 13-16,-3-2 0 0,6 3 0 0,-3-3 0 15,0-3-8-15,3-2 8 0,0 2 0 0,0-5-9 16,0 0 9-16,3-5 0 0,0-1 8 0,0 1-8 15,6-3 0-15,-7 0 0 0,4-5 0 0,0 2 0 16,0-2 0-16,3-3 0 0,-3-2 0 0,0-1 0 16,-6 1 9-16,3-4-9 0,-4-4 12 0,7 0-12 15,-3-6 11-15,3-3-11 0,-6-4 10 0,9-6-10 16,-6-6 10-16,3-1-10 0,-3 1 10 0,0 4-10 0,-1 2 19 16,-2 5-3-16,-3 6 0 0,-3 4 0 0,0 9 4 0,-3 3 1 15,0 5 0-15,0 2 0 0,-3 6-8 0,3 5-1 16,0 0-1-16,-6 8 0 0,-6 5-11 0,9 0-14 15,-3 8 3-15,-5 3 1 0,2 2 10 0,6 4-12 16,0 1 12-16,-3 4-12 0,3-1 12 0,-3 1 0 16,6 4-9-16,0-2 9 0,6-2 0 0,-6 2 0 15,0-3 0-15,3-5 0 0,-3-2 0 0,3-1 0 16,-3-2 0-16,0-3 0 0,0 0 0 0,0 0 0 16,3-2 0-16,0-1 0 0,0-4 0 0,-3-1 0 15,9 0 0-15,0-2 0 0,-1-1-16 0,1-2 5 0,3-2 1 0,0-1 0 16,0-5-8-16,6 0-2 0,-6-3 0 0,6-2 0 15,-6 0 0-15,8-6 0 0,-5 0 0 0,0-2 0 16,-3 0 20-16,3 0-10 0,-3-3 10 0,0 0-8 16,0-3 8-16,-3 1 14 0,9-1-3 0,-10-4-1 15,-5 1 8-15,6-1 2 0,0-1 0 0,-6 5 0 16,-3 1 12-16,0 5 2 0,9-1 1 0,-9 6 0 16,0 3-21-16,0-3-4 0,0 8-1 0,0 0 0 15,0 0-9-15,0 0-16 0,6 11 4 0,-3 2 1 16,-3 0 3-16,3 3 0 0,-3 0 0 0,0 2 0 15,0 1 8-15,0 2-8 0,6 0 8 0,-3 1-8 16,-3-4 8-16,9 3 0 0,-6 0 0 0,6-2-8 16,-3-1 8-16,-3-2 0 0,9 0 0 0,-3-3 0 15,6-2 0-15,-1 0 0 0,-2-4 0 0,-3 1 0 16,12-2 0-16,-6-4-18 0,0-4 3 0,3-1 1 16,-6-5-99-16,5-2-20 0,-2-4-4 0,0-4-627 15,0 2-126-15</inkml:trace>
  <inkml:trace contextRef="#ctx0" brushRef="#br0" timeOffset="44849.475">24678 4493 1875 0,'-15'8'41'0,"15"-6"9"0,9 1 2 0,-9-3 0 0,0 5-41 0,0 3-11 16,-3-3 0-16,-3-2 0 0,6 2 42 0,0-2 6 16,0 5 2-16,0 0-636 15,0-3-127-15</inkml:trace>
  <inkml:trace contextRef="#ctx0" brushRef="#br0" timeOffset="44979.953">24136 4506 1890 0,'21'0'41'0,"-12"3"9"0,-3-3 2 0,-1 2 1 0,4 1-42 0,9-1-11 0,3 1 0 0,3 2-558 16,6 1-114-16</inkml:trace>
  <inkml:trace contextRef="#ctx0" brushRef="#br0" timeOffset="45648.903">24803 4839 2213 0,'-12'-10'63'0,"12"10"13"16,0 0-60-16,3-8-16 0,-6 0 0 0,-3 0 0 16,6-3 139-16,0 3 25 0,-3 0 4 0,0 3 2 0,3-5-94 0,-6 2-18 15,6 0-4-15,0 2-1 0,-3 4-43 0,-3-4-10 16,3 4 0-16,3 2 0 0,-6 2-12 0,0 6-1 15,-3-2-1-15,0 4 0 0,0 3 1 0,0 1 0 16,0 2 0-16,-3-1 0 0,4 4 13 0,5-1-12 16,-6 1 12-16,6 0-12 0,-3-1 12 0,6 1-9 15,0 2 9-15,6-5-8 0,-3-3 8 0,3-3-10 16,0 1 10-16,2 0-10 0,1-3 10 0,0-3 0 16,0-3 0-16,0-2 0 0,-3-2-8 0,9-6 0 15,-9 3 0-15,3-3 0 0,0 0 8 0,-3-3 0 0,0-2 0 16,-6 0 0-16,6-1 8 0,-6-1-8 0,-6-1 8 15,6 0-8-15,-3-3 0 0,0 3 8 0,-3 1-8 0,3 1 0 16,-3-2 0-16,3 6 0 0,-3 2 0 0,6 3-12 16,-3-1 4-16,0 4 0 0,-3 2 0 0,6 0 0 15,0 0-3-15,0 0 0 0,0 0 0 0,0 8 0 16,0-3 11-16,0 3-10 0,6-3 10 0,-3 0-10 16,0 1 10-16,6-1 0 0,0-2 0 0,3-1 0 15,-3 1 0-15,3-3 0 0,2 3 0 0,-2-3 8 16,0 0-8-16,-3 0 9 0,3 0-9 0,-3 0 10 15,3 0 0-15,-6 0 0 0,3 0 0 0,-3 2 0 16,3 1 2-16,0 2 1 0,-9-5 0 0,9 5 0 16,-6 3-13-16,5 0 0 0,-8 0 0 0,9 0 0 15,-6-2 0-15,-3 1 8 0,6 4-8 0,-6-3 0 16,-6 0 9-16,6 0-9 0,0 2 8 0,-3-2-8 0,0 0 9 16,-3 0-9-16,6 0 10 0,-8 0-10 0,8-3 0 15,-6 3 8-15,0-5-8 0,6-3 0 0,0 8 0 0,0-8 0 16,0 0 0-16,0 0 0 0,6 0-8 0,0-3 8 15,-1-2 0-15,7-3 0 0,0 0-17 0,-3-2 3 16,3-4 1-16,6 1 0 0,-6-3 3 0,9 0 1 16,-6 0 0-16,-1-2 0 0,7-1 9 0,-6 4-13 15,0-4 5-15,3 6 8 16,-6 2 0-16,0 3 0 0,-3 3 0 0,0 0 0 0,-6 2 0 0,-3 3 13 16,0 0 0-16,6 5 0 0,-3 6-1 0,-3-1-1 15,0 6 0-15,0 0 0 0,0 5-3 0,0 3 0 0,0 0 0 16,5 2 0-16,-2 4-8 0,-3-1 12 15,6 0-12-15,0 0 12 16,3 3-57-16,3-3-11 0,6-5-3 0</inkml:trace>
  <inkml:trace contextRef="#ctx0" brushRef="#br0" timeOffset="47715.948">2684 4387 1699 0,'6'-5'37'0,"9"-3"8"0,-1-3 2 0,10-2 1 0,3 0-39 0,-3-1-9 0,3 1 0 0,2-3 0 15,4 0 28-15,0 3 4 0,0-3 1 0,2 3 0 16,4 0-17-16,0 2-4 0,-1 6-1 0,1 0 0 16,3-1-11-16,2 1 0 0,1 0 0 0,3 2-11 15,-4 3 11-15,7 0 0 0,3 0 0 0,2 0 0 16,7 3 0-16,2-3 0 0,-5-3 0 0,11 0 0 16,6 1 27-16,4-1 1 0,5 0 0 0,3 1 0 15,7-6 4-15,-1 0 0 0,3 0 1 0,0 0 0 16,4 0-9-16,-1-2-1 0,3-1-1 0,-6 0 0 15,-3 1 2-15,1-1 1 0,2 1 0 0,-3-1 0 16,-5-2-1-16,-4 2-1 0,3 1 0 0,-9 4 0 16,1-4-11-16,-10 2-3 0,1 0 0 0,-10 5 0 15,-5 1-9-15,-7 2 0 0,-11 0 9 0,-3 0-9 16,-6 5-24-16,-13 3-10 0,-5 2-2 0,-9 4-979 16</inkml:trace>
  <inkml:trace contextRef="#ctx0" brushRef="#br0" timeOffset="48417.05">3112 6821 2098 0,'15'0'46'0,"12"0"10"0,12 0 1 0,8 0 3 0,10-3-48 0,5 1-12 0,7-1 0 0,5-2 0 16,4 2 35-16,-4-2 5 0,3 0 0 0,-2-1 1 15,2-2-41-15,4 3 0 0,-4-3 0 0,0-3-11 16,1 4 23-16,2-1 4 0,1-3 0 0,-1-2 1 15,3 5-17-15,-2-5 10 0,-1 5-10 0,3-3 8 32,1 3-89-32,-7 0-19 0,0 3-3 0</inkml:trace>
  <inkml:trace contextRef="#ctx0" brushRef="#br0" timeOffset="53386.875">2586 8385 1582 0,'-9'-8'44'0,"9"8"12"0,0 0-45 0,0 0-11 0,0-6 0 0,0 6 0 0,-3-5 116 0,3 5 22 16,-3-5 4-16,3 5 1 0,-3 0-51 0,3 0-11 15,0 0-1-15,0 0-1 0,-6 5-48 0,3 6-10 16,3 2-1-16,-3 5-1 0,3 6 5 0,3 3 0 15,0 2 1-15,3 5 0 0,-6 6-25 0,3 0 0 16,-3 2-9-16,3 0 9 0,0 3 0 0,3-5 0 16,-3 2 0-16,-3-2 0 0,-3 2 8 0,0-2 3 15,3-6 0-15,-3 1 0 0,0-1-11 0,0-5 0 0,3-2-12 16,0-3 12-16,0-3 0 0,0-5 0 0,3-3 12 0,0-5-4 16,-3-8-8-16,0 0-16 0,0 0 4 0,0 0 1 31,9-6-130-31,2-7-27 0,-2-5-4 0</inkml:trace>
  <inkml:trace contextRef="#ctx0" brushRef="#br0" timeOffset="53686.614">2458 8401 2185 0,'0'0'48'0,"0"0"9"0,0 0 3 0,0 0 2 16,0-8-50-16,2 0-12 0,4 0 0 0,3-3 0 15,6 1 74-15,0-4 12 0,3-2 2 0,6 1 1 16,0-1-53-16,2 0-10 0,1 3-2 0,0 2-1 16,0-2-8-16,0 2-2 0,-1 3 0 0,1 6 0 0,-3-1-13 0,0 0 11 15,0 3-11-15,-1 6 10 0,1 2-10 0,-3-1 0 16,3 7 0-16,-6-1 0 0,-3 3 0 0,2 5 0 16,-5 3 0-16,-6 0 0 0,-3 2 14 0,-3 3 1 15,-3 0 0-15,-6 0 0 0,0 3-15 0,-5 0 0 16,-4 0-9-16,0-1 9 0,-6 1 0 0,0-3 0 15,-3 0 0-15,-5 0 10 0,-4-2-10 0,3-3 0 16,-2-3 0-16,-1-3 8 0,-3-4-8 0,6-1 0 16,4-5 0-16,2-6-807 15,3 1-156-15</inkml:trace>
  <inkml:trace contextRef="#ctx0" brushRef="#br0" timeOffset="55758.564">3550 8035 1634 0,'-12'0'36'0,"12"0"7"0,-9 0 1 0,3 3 3 0,6-3-38 0,-9 3-9 0,-3 2 0 0,3 3 0 16,-3 0 54-16,4 0 9 0,-1 2 1 0,-3 4 1 15,-3 4-17-15,0 1-3 0,6 2-1 0,-6 3 0 16,3 2-8-16,0 3-1 0,3 0-1 0,-3 0 0 16,4 3-8-16,-4 3-2 0,3 2 0 0,-3 0 0 15,3 2-5-15,0 4-2 0,0-4 0 0,0 6 0 16,3-2-17-16,6-4 10 0,-3-2-10 0,3-2 8 16,3-1-8-16,3-7 0 0,3-1 0 0,0-2 0 15,6-3 0-15,0 0 10 0,3-8-10 0,-1 1 10 16,7-6-10-16,-3-3 0 0,6-2 0 0,6-6-687 15,-1-5-141-15</inkml:trace>
  <inkml:trace contextRef="#ctx0" brushRef="#br0" timeOffset="56555.388">3904 8427 1857 0,'0'0'40'0,"0"0"9"0,0 0 2 0,-3-3 2 0,3-2-42 0,-3 0-11 16,3-3 0-16,0 3 0 0,-3-1 105 0,6 1 19 15,-3 5 4-15,3-3 1 0,-3 3-39 0,3-8-8 16,6 3-2-16,-3 2 0 0,0-2-34 0,3 0-7 16,6 2-2-16,0 1 0 0,3-1-13 0,2 0-2 15,-2 3-1-15,3 0 0 0,0 0-10 0,0 3-3 16,0 0 0-16,-1 2 0 0,-2 0-8 0,3-2 0 16,-6 2 0-16,3 3 0 0,-3-3 0 0,0 3 0 15,-6 3 0-15,-4-3 0 0,1 5-15 0,-9 0 2 0,0 6 0 16,-2-3 0-1,-7 2-13-15,-6 3-2 0,0 3-1 0,-6 3 0 16,-3-1 2-16,1 3 1 0,-7-2 0 0,6-1 0 0,-6 1 12 0,0-4 2 0,4 1 1 0,-1-5 0 16,6-1 11-16,3-5 0 0,0 1 0 0,10-4 0 15,-1 1 0-15,0-3 12 0,9-3-2 0,3-5-1 16,0 0-9-16,0 0 12 0,0 0-12 0,12 0 12 16,0 3-1-16,5-3 0 0,10-3 0 0,0 0 0 15,0-2 1-15,6 2 0 0,5-4 0 0,-2 1 0 16,6-2 1-16,-1 0 1 0,1 0 0 0,3-2 0 15,-1-1-14-15,-2 1 8 0,0-1-8 0,-4 0 0 16,1 1 8-16,0-1-8 0,-4 1 0 0,-2 2 0 16,-6 0-116-16,0 0-28 15,-3 0-7-15,-4 0-1 0</inkml:trace>
  <inkml:trace contextRef="#ctx0" brushRef="#br0" timeOffset="56819.955">4711 8067 2286 0,'0'0'50'0,"0"0"10"0,0 0 3 0,0 0 1 0,-3 8-51 0,0 0-13 16,3 3 0-16,0 2 0 0,-3 0 48 0,3 3 6 0,3 5 2 0,-3 0 0 15,3 0-32-15,0 3-5 0,0 3-2 0,0-1 0 16,0 1-9-16,0-1-8 0,-3 3 12 0,3-2-12 15,0 2 12-15,-3-3-12 0,0 3 12 0,3 0-12 16,-3 1 12-16,3-4-4 0,-3 0 0 0,0 1-8 31,3-1-114-31,0-4-30 0,0-1-5 0</inkml:trace>
  <inkml:trace contextRef="#ctx0" brushRef="#br0" timeOffset="57124.53">5127 8263 2134 0,'0'0'47'0,"0"0"9"0,0 0 3 0,0 0 1 0,0 0-48 0,0 0-12 0,6-3 0 0,6-2 0 15,0 2 37-15,0 1 5 0,6 2 1 0,3 0 0 0,3 0-30 0,2 2-5 16,-2 4-8-16,0-1 11 0,0 3-11 0,0 0 0 15,0 2 0-15,-7 1 0 0,-2 5 0 0,0 0 0 16,-6 0 0-16,-3 2 0 0,0 1 0 0,-9 2 0 16,0-3 8-16,-6 4-8 0,-3-1 8 0,-3 2-8 15,-6-4 8-15,1 2-8 0,-1 0 18 0,0 1-2 16,-3-1 0-16,-3-3 0 0,1 1-1 0,2-3-1 16,0-1 0-16,0-1 0 0,0-4-14 0,3-2 0 15,4-2-9-15,2-6-713 16,6 0-142-16</inkml:trace>
  <inkml:trace contextRef="#ctx0" brushRef="#br0" timeOffset="57388.128">5571 8176 2258 0,'0'0'64'0,"0"0"14"0,0 0-62 0,-3 5-16 0,-3 0 0 0,3 3 0 16,-6 3 48-16,3 2 6 0,-3 0 2 0,0 6 0 15,0-1-2-15,0 3 0 0,1 1 0 0,-1 1 0 16,-3 1-27-16,6 3-6 0,-3-1-1 0,6 1 0 16,0 2-20-16,0-6 0 0,3 4 0 0,3-1 0 15,6-4 0-15,-3-1-15 0,6-5 3 0,0 2 0 16,-1-2 35-16,4-5 7 0,3-6 2 0,0 0 0 16,6-2-16-16,0-6-4 0,3-5 0 0,2 0 0 15,4-2-107-15,3-6-21 0,5 0-5 0,-11 0-1 16</inkml:trace>
  <inkml:trace contextRef="#ctx0" brushRef="#br0" timeOffset="57843.874">5881 7670 1810 0,'-3'-13'40'0,"3"13"8"0,0 0 1 0,0 0 3 0,9-8-42 0,-9 8-10 0,5-5 0 0,7 0 0 16,0-1 60-16,0 4 9 0,3 4 3 0,0 1 0 15,6 7-32-15,-3 1-7 0,2 2-1 0,1 6 0 16,3-1-16-16,3 6-4 0,-3 0-1 0,3 5 0 16,-1 0-11-16,1 3 12 0,0 2-12 0,-3 1 12 15,-3 2-12-15,-1 5 0 0,1 0 9 0,-6 1-9 16,0 2 0-16,-6 2 9 0,-3 1-9 0,-3 2 0 15,-3-2 11-15,-3 2-11 0,-9 0 10 0,-3-2-10 16,0-6 11-16,-3 3-11 0,-5-2 12 0,-4-1-12 0,-3-2 24 0,0-3-1 16,-6-3-1-16,1 1 0 0,-4-6 3 0,-6 2 1 15,-2 1 0-15,-4-3-749 16,-2-2-149-16</inkml:trace>
  <inkml:trace contextRef="#ctx0" brushRef="#br0" timeOffset="77891.893">7030 8334 1519 0,'0'0'43'0,"0"0"9"0,0 0-41 0,0 0-11 16,0 0 0-16,0 0 0 0,5 0 32 0,4-2 5 16,3 2 1-16,0 0 0 0,-3 2 35 0,3-2 7 15,3 0 2-15,0 0 0 0,0 3-21 0,0 0-4 16,2-1-1-16,4-2 0 0,6 0-9 0,-3 0-3 16,-3 0 0-16,6 0 0 0,-4 0-25 0,1 0-6 15,0 3-1-15,-3-6 0 0,0 3 0 0,-1 0-1 16,1 0 0-16,0-2 0 0,0-4-11 0,-3 4-11 0,0-1 3 0,-6 0-681 15,-3 3-136-15</inkml:trace>
  <inkml:trace contextRef="#ctx0" brushRef="#br0" timeOffset="78095.136">7062 8660 1962 0,'0'0'43'0,"6"2"9"0,3-4 1 0,3 2 3 0,0-3-45 0,3 1-11 0,6-1 0 0,0-2 0 16,2 2 93-16,4-2 17 0,3-1 3 0,-3 1 1 15,5 2-36-15,1 1-7 0,0-4-2 0,-3 4 0 16,-1-3-29-16,4-1-7 0,3 4-1 0,0-4 0 16,-4 4-24-16,1-1-8 0,3 0 0 0,-3 1-1213 15</inkml:trace>
  <inkml:trace contextRef="#ctx0" brushRef="#br0" timeOffset="81980.05">9491 8012 1456 0,'0'0'41'0,"3"-6"9"0,-3 1-40 0,0 0-10 0,6 2 0 0,-6 3 0 16,0 0 97-16,0 0 18 0,0 0 3 0,0 0 1 15,0 0-13-15,0 0-2 0,0 0-1 0,3 8 0 16,0 8-51-16,0 0-11 0,-3 5-1 0,0 5-1 15,0 3-5-15,-3 3-1 0,3 3 0 0,-3 2 0 16,3 2-9-16,0 1-3 0,3 0 0 0,-3-1 0 16,0 1-10-16,3 0-3 0,3-3 0 0,-3 0 0 15,3-5-8-15,0-1 0 0,3-4 0 0,-3-1 0 0,3-2 0 16,-3-3 0-16,0-5 0 0,0-3 0 0,-1-2 0 16,1 0-14-16,-3-6 3 0,-3-5 1 15,6 0-98-15,0-3-19 0,-3-5-4 0</inkml:trace>
  <inkml:trace contextRef="#ctx0" brushRef="#br0" timeOffset="82313.194">9381 7964 2149 0,'0'0'47'0,"0"0"9"0,-6-3 3 0,3-2 2 0,-3 0-49 0,3-3-12 0,3 3 0 0,3-3 0 16,0 0 78-16,3 0 13 0,0-3 2 0,3 3 1 15,3 0-61-15,-3 0-12 0,6 0-2 0,3 0-1 16,-1 3-3-16,4 0-1 0,0 5 0 0,3 0 0 16,3 5-14-16,-1 0 11 0,1 3-11 0,-3 0 10 15,0 6-10-15,3-4 0 0,-1 3 0 0,1 1 0 16,0 1 0-16,-3 1 0 0,0 0 0 0,-1 0 0 16,-5 0 0-16,0 0-9 0,-6 0 9 0,-3 5-13 15,-3-3 13-15,-3 4 0 0,-9-1 0 0,-3 0 0 16,-6 3 0-16,-6 2 15 0,-2 1-3 0,-4-1-1 15,-3-2-11-15,-3 0 10 0,-3 0-10 0,-2-3 10 16,-7 0-10-16,3-3 0 0,1 1 9 0,-1-3-9 16,0-6 0-16,7-2 9 0,5 0-9 0,9-5-788 15,3-3-161-15</inkml:trace>
  <inkml:trace contextRef="#ctx0" brushRef="#br0" timeOffset="82863.168">10450 7639 1918 0,'0'-8'42'0,"0"8"9"0,0-6 1 0,-3 1 3 0,-3 2-44 0,6 3-11 16,-3-5 0-16,-3 2 0 0,-3 1 100 0,0 2 17 15,0-3 4-15,0 3 1 0,0 3-64 0,0 2-13 16,0 0-2-16,-3 3-1 0,0 3-29 0,-2 5-5 15,2 2-8-15,-3 6 11 0,0 3-11 0,0 4 10 16,0 4-10-16,0 4 10 0,3-2-1 0,0 3 0 16,0 0 0-16,4 5 0 0,-1 0-1 0,3 0-8 15,6 0 12-15,0-3-4 0,6-5-8 0,0-3 0 16,3-2 0-16,2-3 0 0,4-2 0 0,6-3 0 16,0-6 0-16,6-2 0 0,0-5 0 0,2-1-9 0,1-5 0 0,3 1-759 15,3-6-152-15</inkml:trace>
  <inkml:trace contextRef="#ctx0" brushRef="#br0" timeOffset="83661.565">10756 7808 1608 0,'0'0'45'0,"0"0"11"0,0 0-44 0,0 0-12 0,0 0 0 0,0 0 0 16,0 0 114-16,0 0 21 0,0 0 4 0,6 5 1 15,3-2-35-15,0-1-6 0,0-2-2 0,0 0 0 16,3 3-33-16,0-3-6 0,0 0-2 0,5 0 0 16,1 3-11-16,0-1-2 0,3-2-1 0,0 3 0 15,0 0-16-15,2-3-3 0,1 2-1 0,3 1 0 16,-3-3-9-16,6 3-1 0,-4-3-1 0,-2 2 0 16,-3 1-11-16,3 0 0 0,-6 2 0 0,-6 0 0 0,0 0 0 0,-9 1 0 15,-3 2 0-15,-3 5 0 16,-9 0 0-16,-3 3-16 0,-3 3 4 0,-6-1 1 0,-3 1 1 0,1-1 0 15,-4 3 0-15,-6 0 0 0,3-2 10 0,-2 2 0 16,2-2-9-16,0-1 9 0,3-2 0 0,1 0 0 16,5-3-9-16,3 0 9 0,3-2 0 0,6 0 0 15,0-1 0-15,6-2 0 0,3 0 0 0,3 0 0 16,3 0-8-16,6-3 8 0,3 0 0 0,6-2 0 16,0 0 0-16,6-3 0 0,-1 0 0 0,7 0 0 0,3 0 0 0,0-3 0 15,-1 3 0-15,1-3 0 0,3 1 0 0,-3-1 0 16,2 0 8-16,-2-2 0 0,0 0-8 0,0 2 12 31,-4-2-108-31,-2 2-21 0,-3 1-5 0</inkml:trace>
  <inkml:trace contextRef="#ctx0" brushRef="#br0" timeOffset="83858.73">11482 8157 2340 0,'0'0'52'0,"0"0"10"0,0 0 2 0,6 3 1 16,-6-3-52-16,3 2-13 0,-3-2 0 0,3 8 0 15,0 0 63-15,0 0 9 0,-3 0 3 0,-3 3 0 16,0 5-36-16,-6-1-7 0,1 1-2 0,-1 0 0 16,0 0-18-16,-3 3-4 0,-3-3-8 0,3-1 12 15,-3 1-89-15,3-3-19 0,3 3-3 0,0-2-1 0</inkml:trace>
  <inkml:trace contextRef="#ctx0" brushRef="#br0" timeOffset="84245.583">11926 7956 2464 0,'0'0'70'0,"0"0"14"0,0 0-67 0,0 0-17 0,0 0 0 0,6-5 0 15,0-1 54-15,3 4 7 0,0-1 2 0,3 3 0 16,0 3-15-16,2-3-4 0,-2 2 0 0,3 4 0 15,0-1-29-15,0 3-7 0,3 3 0 0,-6-1-8 16,3 3 0-16,-6 1 0 0,-1-1 0 0,-5 3 0 16,0 0 0-16,-3 2 0 0,-6 1 0 0,1-1 0 15,-7-2 8-15,0 3-8 0,-3-1 0 0,-3-2 0 16,3 0 0-16,-3-3-12 0,0 0 1 0,1 0 1 16,2-5 0-16,-3-2 0 0,3-1 0 0,0-2 0 15,6-3-68-15,3 0-14 0,0-6-2 0,6-2-1019 16</inkml:trace>
  <inkml:trace contextRef="#ctx0" brushRef="#br0" timeOffset="84447.189">12280 7803 2224 0,'0'0'63'0,"-9"5"14"0,-3 0-61 0,0 3-16 16,-2 3 0-16,2 2 0 0,-6 0 83 0,6 3 13 15,-6 3 4-15,6-1 0 0,-3 1-11 0,3 2-1 0,3 0-1 0,0 3 0 16,4 0-57-16,5 2-11 0,0 0-3 0,2-2 0 15,4 0 4-15,3 0 0 0,3-3 0 0,6 0 0 16,-3-5-31-16,9 0-5 0,0-3-2 0,5-5 0 16,1 0-5-16,3-8-1 0,3-3 0 0,2-5-816 15,-2-5-163-15</inkml:trace>
  <inkml:trace contextRef="#ctx0" brushRef="#br0" timeOffset="84711.864">12334 7414 2228 0,'0'0'49'0,"-3"8"11"0,3 0 1 0,6 2 1 16,0 3-50-16,6 1-12 0,-3-1 0 0,5 3 0 16,4 0 28-16,3-1 2 0,6 4 1 0,0 2 0 15,2 0 10-15,4 3 3 0,0-3 0 0,3 3 0 0,-4 3-32 0,-2 2-12 16,-3-3 8-16,0 3-8 0,-6 3 8 0,-4 0-8 15,-5 2 8-15,-6-2-8 0,-6 0 14 0,-6 2-2 16,-6 3-1-16,-5 0 0 0,-4 0-3 0,-9 0-8 16,-3 3 12-16,-5 0-4 15,2-3-109-15,-6-3-23 0,0 0-4 0,13-10 0 0</inkml:trace>
  <inkml:trace contextRef="#ctx0" brushRef="#br0" timeOffset="85201.582">9518 8885 1724 0,'0'0'38'0,"0"0"8"0,0 0 2 0,9 2 0 0,3 1-39 0,3 2-9 16,5-5 0-16,1 6 0 0,3-4 92 0,6-2 16 16,6 0 3-16,2-2 1 0,10-1-26 0,8 0-5 15,13-2-1-15,5-3 0 0,1 3 4 0,8-3 0 16,9 0 0-16,7 0 0 0,2 0-52 0,9-3-9 16,12 1-3-16,6-3 0 0,-3-3-9 0,6 3-3 15,3 2 0-15,3-2 0 0,-3-1-8 0,0 1 0 16,-9 3 0-16,-3-1 0 0,-6-2-11 0,-6 2 3 0,-9 6 0 15,-9-3 0-15,-5-3 8 0,-10 4-8 0,-2-1 8 16,-10 0-8-16,-5 0 8 0,-7 2 8 0,-8 1-8 16,-9 2 11-16,-7 1-11 0,-8-1 0 15,-6 3 0-15,-3-2 0 0,-6 2 0 0,-6 0-17 16,-9 2 4-16,-9 1-807 0,-6-1-160 0</inkml:trace>
  <inkml:trace contextRef="#ctx0" brushRef="#br0" timeOffset="85799.678">10146 9435 1972 0,'0'0'44'0,"0"0"8"0,0-8 3 0,-3 3 0 0,0-3-44 0,3 8-11 0,0-3 0 0,-3-2 0 16,3 5 96-16,0 0 18 0,0 0 3 0,0 0 1 15,0 0-54-15,3 11-12 0,0-1-1 0,3 6-1 16,0 3-30-16,3 2-7 0,-6 5-1 0,3 3 0 16,0 3 0-16,-3 2-1 0,0 1 0 0,-3-1 0 15,3 1-11-15,-3 2 12 0,-3 0-12 0,3 0 12 0,-3 0-12 16,0 0 12-16,0-3-12 0,-3-2 12 15,3-3-12-15,0-3 0 0,3-4 0 0,0-4 0 16,0-2-27-16,3-5-1 0,3-3 0 0,-3-6 0 16,3 1-29-16,0-8-7 0,3-3 0 0,0-6-666 15,2-7-133-15</inkml:trace>
  <inkml:trace contextRef="#ctx0" brushRef="#br0" timeOffset="86056.379">10078 9358 2253 0,'0'0'49'0,"-9"-2"11"0,-3-4 1 0,3 1 3 0,0 0-51 0,0 0-13 16,0-1 0-16,3-2 0 0,6 3 84 0,0-3 15 0,6 3 2 16,3-1 1-16,6-1-50 0,3 1-11 15,2-2-1-15,7 0-1 0,0 0-31 0,6 3-8 0,3-3 0 0,2 3 0 16,1 2 8-16,3 1-8 0,-1 4 8 0,-2 1-8 16,-3 2 0-16,-7 3 0 0,1 0 0 0,-6 3 8 15,-6-1-8-15,-3 6 0 0,-6 0 0 0,-6 3 8 16,-3 2 0-16,-3 2 0 0,-6 4 0 0,-6-1 0 15,-3 1-8-15,-3-3 9 0,-3 2-9 0,1-2 10 16,-7 0-10-16,6 0 0 0,0-3 0 0,3-3 0 16,0-2-72-16,4-3-14 0,2-2-2 0,6-6-698 15,0 1-139-15</inkml:trace>
  <inkml:trace contextRef="#ctx0" brushRef="#br0" timeOffset="86322.559">11048 9181 2559 0,'-12'-5'56'0,"3"5"12"0,-3 2 3 0,0 1 1 0,-6 0-58 0,1-1-14 16,-4 6 0-16,-3 0 0 0,0 0 38 0,0 5 5 16,0 1 1-16,4-1 0 0,-4 3-20 0,3 2-3 15,3 3-1-15,0 1 0 0,3 1-20 0,3 1 0 16,1 5 0-16,2-2 0 0,6 7 0 0,0-2 0 15,0 0 0-15,6-1 0 0,0-1 0 0,6-1 0 16,-1 0 0-16,4-3 0 0,0-2 0 0,6-3 0 16,0-2 0-16,3-1 0 0,3-5-9 0,5-5 9 15,1 0-10-15,3-5 10 16,0-3-120-16,2-5-19 0,4-3-3 0,-3-6-942 0</inkml:trace>
  <inkml:trace contextRef="#ctx0" brushRef="#br0" timeOffset="86565.79">10956 9387 2206 0,'-15'-2'63'0,"15"2"13"0,0 0-61 0,0 0-15 0,0 0 0 0,6 2 0 16,0 4 16-16,6-4 0 0,-1 1 0 0,4 0 0 16,6 2 19-16,3-2 4 0,0-1 1 0,3 6 0 15,2-3-15-15,1 1-2 0,-3 2-1 0,0 2 0 16,-4 1-2-16,-2-1 0 0,-3 4 0 0,0-1 0 15,-6-3-4-15,-3 6-2 0,-6-2 0 0,-3 4 0 0,-3-2-3 0,-6 3-1 16,0-4 0-16,-6 1 0 0,-3 3 3 0,0-1 1 16,1-4 0-16,-4 1 0 15,3-1-137-15,0-6-27 0,6 0-6 0,3-6-850 16</inkml:trace>
  <inkml:trace contextRef="#ctx0" brushRef="#br0" timeOffset="86788.68">11426 9361 2293 0,'-12'5'50'0,"6"-2"10"0,0 5 3 0,-3 0 2 0,0 2-52 0,-3 1-13 16,-3 0 0-16,4 2 0 0,-1 0 60 0,0 3 10 0,0 0 2 0,6 5 0 16,3 0-21-16,0 0-4 0,3 3-1 0,0-3 0 15,6 0-37-15,6 1-9 0,0-1 0 0,3-3 0 16,-1-2 0-16,4 0 0 0,6-3 0 0,-3-2 0 15,3-3-14-15,3-6-5 0,2-2-1 0,1 0 0 32,3-8-44-32,-3 3-10 0,5-8-2 0,-2 0-662 0,3-6-133 0</inkml:trace>
  <inkml:trace contextRef="#ctx0" brushRef="#br0" timeOffset="87012.851">11503 8874 2300 0,'0'0'51'0,"0"11"10"0,-3-1 3 0,0 4 0 16,6 4-52-16,0 1-12 0,6 2 0 0,3 0 0 15,9 5 44-15,3 1 5 0,9-1 2 0,2 3 0 16,7 0-32-16,3 3-7 0,-4 0 0 0,1 0-1 0,0-1 2 0,-4 4 1 16,-5-3 0-16,0 2 0 0,-1 3 21 0,-8 0 4 15,3-2 1-15,-9-1 0 0,0 3-32 0,-6-3-8 16,-3 3 0-16,-6 0 0 15,-9 0-87-15,0 3-18 0,-6 0-4 0,-3-8-1 0</inkml:trace>
  <inkml:trace contextRef="#ctx0" brushRef="#br0" timeOffset="92703.678">13760 8435 1545 0,'0'-11'44'0,"0"11"9"0,5-5-42 0,-2-3-11 0,3 0 0 0,3 3 0 15,-3-3 89-15,3 3 16 0,-3-1 3 0,0 1 1 16,3 2-15-16,-3-2-3 0,3 0-1 0,0 2 0 15,3 1-35-15,3-1-7 0,-3 0-2 0,-1 3 0 16,4-2-13-16,3-1-2 0,0 0-1 0,0 3 0 16,3-2-16-16,0-1-3 0,2 0-1 0,1 3 0 15,-3 0-30-15,3 0-7 0,3 0-1 0,-6 0-700 16,-1 0-141-16</inkml:trace>
  <inkml:trace contextRef="#ctx0" brushRef="#br0" timeOffset="92872.035">13822 8763 2250 0,'0'0'49'0,"0"0"11"0,0 0 1 0,0 0 3 0,0 0-52 0,9 3-12 16,3-6 0-16,6 0 0 0,-3 1 60 0,8-4 10 0,-2 1 2 0,9-3 0 16,3 0-12-16,5 0-1 0,-2 0-1 0,3 0 0 15,0-2-37-15,-1-1-7 0,-2 3-2 0,3-2-824 16,-1 2-166-16</inkml:trace>
  <inkml:trace contextRef="#ctx0" brushRef="#br0" timeOffset="96272.612">15420 7821 1780 0,'-3'-5'50'0,"3"5"12"0,0 0-50 0,0 0-12 0,0 0 0 15,0 0 0-15,0 0 71 0,0 0 11 0,0 0 2 0,0 0 1 16,3 8-36-16,0 5-7 0,0 3-2 0,-3 0 0 16,-3 8-11-16,3-1-2 0,0 6-1 0,0 3 0 15,0 0-26-15,-3 2 0 0,3 3 8 0,0 3-8 16,0 0 0-16,0-3 0 0,3 2 0 0,0 1 0 16,3-5 0-16,-3-4 0 0,0-2 0 0,0-2 0 15,-3-3 0-15,3-3 8 0,0-5-8 0,-3-3 0 16,0-2 8-16,0-6-8 0,0-5 8 0,0 0-8 15,0 0 24-15,0-5-1 0,3-6 0 0,-3-5 0 16,0-2-5-16,3-4-1 0,-6-4 0 0,6-6 0 16,-3-5-17-16,0 0 0 0,-3-8-13 0,0 0 5 15,0 0-20 1,0 3-4-16,-6-3-1 0,0 5 0 0,0-2 33 0,1 5-8 0,-4 5 8 0,3 6 0 16,-3-1 23-16,3 3 8 0,0 3 1 0,3 5 1 15,-3 0 18-15,3 3 3 0,3 5 1 0,3-5 0 16,3 2-19-16,3-2-3 0,0 3-1 0,9-4 0 15,3 4-32-15,3-3 0 0,5-1 0 0,4 1 0 0,0 3-9 16,6-1 9-16,-4 0-8 0,1 6 8 0,3 0-8 16,-3 5 8-16,-4 0-8 0,1 2 8 0,-6 6 0 0,-3 3 9 15,0 2 0-15,-7 3 0 0,-5 3-9 0,-3 2 0 16,-3 3 0-16,-6 2 0 0,-3 0 0 0,-5 4 0 16,-4-1 0-16,-6-3-11 0,0 3 11 0,-6 0 0 15,3-5 8-15,-5 0-8 0,2-6 8 0,-6 1-8 16,3 0 10-16,-5-4-10 0,-1-1 0 0,3-4 0 15,0-2 0-15,4-3-1208 0</inkml:trace>
  <inkml:trace contextRef="#ctx0" brushRef="#br0" timeOffset="97204.552">16468 7210 1472 0,'0'0'32'0,"-6"8"8"0,-6 0 0 0,0 0 1 0,-2 2-33 0,-4 4-8 0,0-4 0 0,0 3 0 16,-3 1 78-16,3 1 14 0,0 7 2 0,4 1 1 16,-4 4-37-16,3 2-7 0,0 0-2 0,3 5 0 15,-3 6-7-15,0-3-2 0,3 8 0 0,0 0 0 16,3 0 2-16,4 3 0 0,-4-1 0 0,6-2 0 15,3-2-16-15,3-4-3 0,3-2-1 0,5 0 0 16,1-5-22-16,6 0 0 0,3-6 0 0,3-2 0 16,0-3 9-16,5-5-9 0,1 0 12 0,6-5-716 15,-3-6-142-15</inkml:trace>
  <inkml:trace contextRef="#ctx0" brushRef="#br0" timeOffset="99340.317">16605 7652 1546 0,'0'0'65'16,"0"0"-52"-16,0 0-13 0,0 0 0 15,0 0 102-15,0 0 18 0,0 0 3 0,0 0 1 16,6-3-48-16,0 3-10 0,-6 0-2 0,15 0 0 16,6 3-25-16,0-1-6 0,2 4-1 0,1-1 0 0,0 0-20 0,3 3-12 15,0 3 12-15,-4-1-12 0,-2 1 11 0,3 5-11 16,-3-3 10-16,-6 6-10 0,-3-1 0 0,-3 1 0 15,0-1 0-15,-6 3 0 0,-6-2 0 0,-3 2-8 16,-6-2-1-16,0-1 0 0,0 1-3 0,-6-4-1 16,-9 4 0-16,0-3 0 0,10 0 13 0,-4-6 15 15,0 1-3-15,0-3-1 0,-3 0-21 0,3-3-4 16,7-2-1-16,-1-3 0 16,0 0-73-16,9-6-14 0,6-7-3 0,3 0-768 0</inkml:trace>
  <inkml:trace contextRef="#ctx0" brushRef="#br0" timeOffset="99539.477">16980 7580 2055 0,'-21'3'45'0,"12"0"10"0,3-1 1 0,-2 4 2 0,-1-1-46 0,-3 3-12 0,6 0 0 0,-3 0 0 16,0 2 64-16,0 1 12 0,-3 5 1 0,6 0 1 16,6-3-23-16,0 3-5 0,-3 2-1 0,3 3 0 15,3 1-30-15,3-1-7 0,3 3 0 0,-3-3-1 16,3 0-11-16,6 0 0 0,-3-2 0 0,3-1 0 15,-4-2 0-15,7-3 0 0,3-2-12 0,0-3 12 16,-3-3-44-16,6-2 0 0,-1-3-1 16,7-3-678-16,6-5-135 0</inkml:trace>
  <inkml:trace contextRef="#ctx0" brushRef="#br0" timeOffset="99755.698">17447 7355 2157 0,'-17'0'61'0,"11"6"14"0,6-6-60 0,-3 8-15 16,-6 2 0-16,6 3 0 0,-3 3 16 0,-3 3 0 16,0 5 0-16,0-1 0 0,0 4 35 0,0-1 7 15,3 6 2-15,-3 0 0 0,-6 2-19 0,6-2-3 16,7 0-1-16,-4 2 0 0,0-2-23 0,3 0-5 0,0-1-1 0,6-4 0 16,3-1-16-16,-3-4-4 0,3-1-1 15,2-5-1093-15</inkml:trace>
  <inkml:trace contextRef="#ctx0" brushRef="#br0" timeOffset="100141.08">17686 7694 2530 0,'0'0'56'0,"0"0"11"0,0 0 2 0,0 0 3 0,0 0-58 0,0 0-14 0,0 0 0 0,0 0 0 15,6 0 52-15,2-3 8 0,4 3 2 0,0 0 0 16,6 0-37-16,0-2-7 0,0 2-2 0,3 0 0 16,0 0-16-16,-1 2 0 0,1-2 8 0,0 0-8 15,-3 3 0-15,0 0 0 0,0 2 0 0,-3 0 0 0,-4-2 0 16,-2 2 0-16,0 3 0 0,-3 0 0 16,-3 0-14-16,-3 0 0 0,-3 0 0 0,-3 3 0 0,0 2-8 0,-6 0-2 15,1 0 0-15,-4 0 0 16,3 1-12-16,-12 4-4 0,-3-2 0 0,3 3 0 0,6-6 22 0,-2 3 4 15,-7-3 1-15,6 0 0 0,3-2-9 0,6-3-2 16,-3 0 0-16,3-3 0 0,6 3 39 0,1-6 7 16,5-2 2-16,0 0 0 0,-3 6-24 0,3-6 0 15,20 0 0-15,4-3 0 0,-6-2 14 0,3 0 2 16,6-1 0-16,-3-2 0 0,2 0-16 0,-2-2 9 16,0 2-9-16,3-3 8 0,-3 1-8 0,2-1 0 0,1-2 0 15,0 0 0 1,0-1-52-16,-1 4-16 0,1-3-4 0,0-1-642 0,-6-1-129 0</inkml:trace>
  <inkml:trace contextRef="#ctx0" brushRef="#br0" timeOffset="100407.935">18025 7186 2282 0,'-15'0'50'0,"15"0"10"0,0 0 3 0,0 0 1 0,0 0-51 0,0 0-13 0,0 0 0 0,6 8 0 15,3 0 13-15,3 0 0 0,3 2 0 0,3 4 0 16,8-4 29-16,1 4 6 0,6-1 0 0,0 5 1 16,5 3-29-16,-5 6-5 0,0-3-2 0,3 2 0 15,-7-2-13-15,1 2 9 0,-6 4-9 0,0-4 8 16,0 3-8-16,-10 0 8 0,-2 0-8 0,-3 3 8 16,-3 0 0-16,-9 2-8 0,-6 1 12 0,-3-6-4 0,-3 2 4 15,-5 1 1-15,-4-5 0 0,0-1 0 0,-3-2-2 0,-3 0-1 16,-5-6 0-16,2 3 0 15,-9-2-49-15,1-1-9 0,-1-2-3 0</inkml:trace>
  <inkml:trace contextRef="#ctx0" brushRef="#br0" timeOffset="101128.011">18909 7631 2156 0,'0'0'48'0,"3"-6"9"0,-3-2 3 0,6 6 0 0,-6 2-48 0,0 0-12 16,0 0 0-16,3-3 0 0,3 0 48 0,-6 3 8 16,0 0 2-16,9 3 0 0,-6 2-2 0,6 3-1 15,-6 6 0-15,3 4 0 0,-3 3-23 0,0 8-4 16,0 3 0-16,0 2-1 0,-1 6-15 0,-2 2-4 16,3 1 0-16,0 2 0 0,0 0-8 0,-3-3 8 15,0 3-8-15,0-5 8 0,0-1-8 0,3-9 0 16,-3-4 0-16,3-2 0 0,-3 0 0 0,3-6 0 0,-3 1 0 0,0-6 0 15,3-2 0-15,-6-1 12 0,3-5-12 16,0-5 12-16,0 0-12 0,3-8 8 0,-3-10-8 0,0-1 8 16,0-10-8-16,0 0 0 0,-3-10 0 0,0-1-11 15,-3-3 11-15,3-7-8 0,-5-3 8 0,-4-8-8 32,3 1-24-32,-3 1-4 0,-3 4 0 0,0 5-1 0,0 2 37 0,0 11 0 0,3 2 0 0,-3 6 0 15,4 3 13-15,2 7 1 0,3 4 0 0,0 4 0 16,3 0-2-16,6 3-1 0,-3 3 0 0,9 2 0 15,6-2-11-15,2 5 0 0,4-2 0 0,6 4 0 16,6 1 0-16,-1-1 0 0,4 4 0 0,0 2 0 16,0 0-8-16,-4 2 8 0,-2 3 0 0,-6 1 0 15,0-1 0-15,-9 0 0 0,-3 3 0 0,-6 0 0 16,-6 0-20-16,-6 0 3 0,-6 5 1 0,-3 3 0 16,-6-3-12-16,-9 3-3 0,-3-1 0 0,-5 1 0 15,-1-3-13-15,0 1-4 0,4-4 0 0,-1 1-661 16,3-4-133-16</inkml:trace>
  <inkml:trace contextRef="#ctx0" brushRef="#br0" timeOffset="101393.093">19611 7056 2620 0,'0'0'58'0,"0"0"12"0,0 0 2 0,0 0 1 0,0 0-58 0,0 0-15 0,-6 3 0 0,1 5 0 15,-4 0 28-15,-3 8 4 16,-6 5 0-16,-3 3 0 0,3 5-32 0,0 5 0 0,-3 6 0 16,1 5 0-16,-4 3 8 0,6-1-8 0,3 1 0 0,3 2 9 15,-3 0-9-15,6 1 0 0,3-1 0 0,3-2 0 16,0-6 0-16,6-2-14 0,0-6 3 0,3-2 1 31,3-6-14-31,3-5-4 0,9 1 0 0,0-9 0 16,3-3-80-16,-1-4-17 0,4-6-3 0,3-6-904 0</inkml:trace>
  <inkml:trace contextRef="#ctx0" brushRef="#br0" timeOffset="101760.218">19728 7506 2286 0,'-9'0'50'0,"9"0"10"0,-3 0 3 0,-3-2 1 0,3 2-51 0,3 0-13 0,0 0 0 0,0 0 0 0,0 0 37 15,12 0 5-15,2-3 1 0,1 3 0 0,3 0-10 16,3 0-1-16,0 0-1 0,0 0 0 0,0 0-11 0,2 3-1 16,4-1-1-16,0 1 0 0,-3 2-18 0,0-2 0 15,-7 5 0-15,1 0 0 0,-3 0 0 0,-3 0 0 16,-6 2 0-16,-6 1 0 0,0-1 0 0,-9 1 0 16,0 2 0-16,-6 0-9 15,-3 3-43-15,-2 0-8 0,-4 0-1 0,-3 0-1 16,3 0-22-16,-3 0-5 0,-2-3-1 0,5 0 0 15,-3 0 50-15,6-2 9 0,-3-1 3 0,7-2 0 0,2-2 38 0,0 2 8 0,3-3 2 16,3 0 0-16,0 1 8 0,9-6 1 0,0 0 1 0,3 5 0 16,-3-5 2-16,12 2 1 0,6-2 0 0,0 3 0 15,5-3-16-15,4-3-3 0,3 1-1 0,6-1 0 16,-1 1-13-16,4-1 11 0,3-2-11 0,-1-1 10 16,1-2 1-16,-3 0 0 0,0 0 0 0,-4 1 0 15,1-1-11-15,-3-3 10 0,-4 0-10 0,4-2 10 31,0 0-95-31,-3 0-19 0,-6-6-4 0,-10 3-1 0</inkml:trace>
  <inkml:trace contextRef="#ctx0" brushRef="#br0" timeOffset="102000.379">20222 7011 2352 0,'0'0'67'0,"6"6"13"0,8 2-64 0,4 2-16 15,3 4 0-15,-3-1 0 0,0 3 0 0,3 2 8 16,6 6-8-16,2 0 0 0,1 0 45 0,0 2 3 16,0 6 0-16,-1 5 0 0,-2 0-18 0,0 3-3 15,-9-1-1-15,-3 4 0 0,0-6-14 0,-7 2-2 16,1-2-1-16,-9 3 0 0,0 0 2 0,-6 2 0 16,-2-5 0-16,-10 3 0 0,0-6-2 0,-9-2 0 15,0 0 0-15,-6-1 0 16,-5-1-99-16,-4-1-20 0,-3 0-4 0</inkml:trace>
  <inkml:trace contextRef="#ctx0" brushRef="#br0" timeOffset="102891.565">19058 7176 2289 0,'0'0'50'0,"0"-6"10"0,0-2 3 0,3 0 2 0,3-2-52 0,0-3-13 0,-3-1 0 0,3 1 0 15,-3-3 21-15,3 3 2 0,-3-6 0 0,-3 1 0 16,-3-3-23-16,0 0 0 0,-3-3 0 0,3 3 0 16,-6-3 18-16,3 0 6 0,-6 3 0 0,0 0 1 15,0-1-6-15,3-1-2 0,-3 2 0 0,0 2 0 16,-3-2-17-16,4 5 0 0,2 0 8 0,-3 3-8 15,0 0 0-15,3 5 0 0,0-3 0 0,3 3 0 0,0 3 0 0,0 2-9 16,3-2 9-16,3 5-8 0,0 0 8 0,0 0-10 16,0 0 10-16,0 0-10 0,3 3-5 0,6 2-1 15,0-2 0-15,9-1 0 0,0 1 16 0,2-1-11 16,7 1 11-16,3-3-10 0,0 3 10 0,6-1 0 16,2-2 0-16,1-2 0 0,3 2 8 0,2-3-8 15,4 3 8-15,5-3-8 0,1 3 16 0,3 0 0 16,2 0-1-16,-2 0 0 0,-1 3-15 0,-2 0 0 15,2-1 0-15,-2 4 0 0,-3-4 11 0,-4 4 2 16,-2-1 1-16,-4 0 0 0,-5 0-2 0,-3 3 0 16,-6-2 0-16,-3 2 0 0,-4-6 0 0,-5 6-1 0,0-2 0 15,-3-4 0-15,-3 3-11 0,-6-5 10 0,-3 0-10 0,0 0 10 16,0 0 8-16,0 0 2 0,0 0 0 0,0-2 0 16,0-1-7-16,0-2-1 0,-3 2 0 0,3 3 0 15,0 0-12-15,0 0-10 0,0 0 2 0,0 0-801 16,0 0-160-16</inkml:trace>
  <inkml:trace contextRef="#ctx0" brushRef="#br0" timeOffset="103627.911">20147 6744 1566 0,'0'0'34'0,"0"0"7"0,9-2 2 0,0-1 1 15,0 0-35-15,0 1-9 0,3-1 0 0,3 3 0 16,-3-3 32-16,3 1 4 0,-4-1 0 0,4 0 1 16,0 1-9-16,3 2-1 0,0 0-1 0,0-3 0 0,3 0-4 0,-4 3-1 15,1 0 0-15,-3 0 0 0,3-2 6 0,3 2 1 16,-3 0 0-16,-3-3 0 0,0 3-10 0,-1 0-2 16,-2 0 0-16,-12 0 0 0,0 0-16 0,12 0 10 15,-3-2-10-15,-3 2 8 0,-6 0 20 0,0 0 3 16,0 0 1-16,6 2 0 0,-6-2 16 0,0 0 3 15,0 3 1-15,0-3 0 0,0 0-20 0,-6 10-3 16,3-2-1-16,-3 3 0 0,0 2-6 0,3 0-2 16,-3 1 0-16,3 2 0 0,-3-1-20 0,6-1 0 15,0 4 0-15,0-2 0 0,0 3 0 0,-3-1 0 0,6 1 0 0,-3-1 0 16,0 1 0-16,3-4 0 0,0 1 0 0,3-2-8 31,0-1-48-31,-3-3-10 0,3 1-2 0,0-6 0 0</inkml:trace>
  <inkml:trace contextRef="#ctx0" brushRef="#br0" timeOffset="104761.024">15301 7549 1631 0,'0'0'46'0,"0"0"10"0,0 0-44 0,0-6-12 0,0-2 0 0,3 3 0 16,-3-6 72-16,6 4 12 0,-3-7 2 0,3-2 1 15,-3 1-19-15,3-1-4 0,-3-5-1 0,0-1 0 16,3-4-19-16,-6-1-4 0,0 1-1 0,0-3 0 15,0 0-21-15,0-3-4 0,-3 3-1 0,0 0 0 16,0 2-1-16,3 4-1 0,-3 1 0 0,3 1 0 16,0 5 12-16,0 0 2 0,0 6 1 0,0 2 0 15,0 0 1-15,0 3 0 0,0-3 0 0,0 8 0 0,0 0-11 0,0 0-3 16,0 0 0-16,0 0 0 0,0 0-13 0,6 0 0 16,0 2 0-16,3 1-10 0,3 0 10 0,-3-1-8 15,3 1 8-15,6 2-8 0,-4-2 8 0,7 0 0 16,0-1-9-16,6 1 9 0,-3 0 0 0,6-3 0 15,-1 0 0-15,4-3 0 0,0 0 0 0,3-2 0 16,5-6 0-16,4 3 0 0,5 0 0 0,1-2 0 16,3-1 8-16,2 1-8 0,1-1 0 0,-1 1 0 15,7-4 0-15,2 4 0 0,1-1 0 0,-1 1 0 16,1-1 0-16,-1 0 0 0,4 3 0 0,-7 1 0 0,1-1 0 16,-4 0 0-16,1 2 0 0,-4 4 0 0,1-4 0 0,-7 4 0 15,1-1 0-15,0-2 0 0,5 5 0 0,-2 2 0 16,-7 1 0-16,1-3 0 0,-3 3 0 0,-1-1 0 15,-2 4 0-15,-6-4 0 0,-4 1 0 0,-2 0-11 16,3-1 11-16,-3 1-12 0,-6 0 12 0,-1-1-12 16,1-4 12-16,-3 2 0 0,-3 2 0 0,0-2 0 15,0 0 0-15,2 0 0 0,1 0 0 0,-3 0 0 16,-3-2 0-16,3 2 0 0,3-3 0 0,3 3 0 16,-7-5 0-16,4 2 0 0,0-2 0 0,0-1 0 15,0 4 0-15,3-1 8 0,-1 0-8 0,-2-2 0 16,0 0 0-16,0 5 0 0,-3-3 0 0,0 1 0 15,-1-1 0-15,-2 0 0 0,-3 1 0 0,0-1 0 16,0 0 0-16,3 1 0 0,-6 2 0 0,3-6 0 16,-3 4 0-16,3-1 8 0,-1-2-8 0,1 2 0 15,-3-2 0-15,3 0 9 0,0 2-9 0,3-2 0 16,-3-1 0-16,-3 1 0 0,3 0 0 0,-3 2-9 0,3 1 9 16,-3-1 0-16,-4-2 0 0,4 2-8 0,0 0 8 15,-3 3 0-15,0 0 0 0,-6 0-8 0,6 0 8 0,-6 0 0 16,0 0 0-16,0 0 8 0,0 0-8 0,0 0 0 15,0 0 0-15,6 6 0 0,-3 2 0 0,0-1 16 16,-3-1-4-16,0 2-1 0,0 2-11 0,0 1 10 16,-3 2-10-16,0 3 10 0,3 2-10 0,-6 4 0 15,3-1 0-15,-3 3 8 0,3 2-8 0,-3 6 8 16,0-6-8-16,0 6 8 0,3-5 0 0,-2 2 0 0,2-3 0 16,-3 3 0-16,3-2-8 0,3-1 0 15,0-5 0-15,0 0 0 0,0-2 0 0,6-3 0 0,-3-3-12 0,2-5-1153 16</inkml:trace>
  <inkml:trace contextRef="#ctx0" brushRef="#br0" timeOffset="105534.617">14897 8633 2426 0,'-9'-13'53'0,"9"13"11"0,0 0 3 0,6-5 1 0,0-3-54 0,2 0-14 0,4 0 0 0,9 5 0 0,6-2 0 0,3 2-12 16,5 1 3-16,4-1 0 0,6 1 9 0,5-1 0 16,10 3-9-16,2-3 9 0,13 6 0 0,2-3 0 15,4 0 0-15,8 3 0 0,6 2 0 0,3-3-11 16,4 1 11-16,8 2-12 0,9-5 12 0,9 3 0 15,6 0 8-15,0-1-8 0,3-2 19 0,8 3-1 16,19-6 0-16,0 3 0 0,3-2 10 0,5-4 1 16,4 6 1-16,5 0 0 0,4-2-6 0,5-1 0 15,7-2-1-15,-4 2 0 0,4 1-7 0,-4-1 0 16,4 3-1-16,-10-3 0 0,-5 6-2 0,-7 2 0 16,-5 3 0-16,-9-3 0 0,-6 6 7 0,-15 0 0 15,-12-4 1-15,-9 4 0 0,-12 2-4 0,-15 1-1 0,-15-4 0 16,-11 3 0-16,-12-5-16 0,-13 3 8 0,-8-1-8 0,-9-4 0 15,-9 2 11-15,-6-3-11 0,-6 3 10 0,-9-3-10 32,-6 0-104-32,-12 1-26 0,-12-4-6 0</inkml:trace>
  <inkml:trace contextRef="#ctx0" brushRef="#br0" timeOffset="106631.5">15885 9125 1666 0,'9'-15'36'0,"-9"15"8"0,6-6 2 0,0-2 2 0,0 0-39 16,3 3-9-16,-4 0 0 0,4 0 0 0,-3-1 88 0,-6 6 15 15,9-2 3-15,-9 2 1 0,0 0-63 0,0 0-12 0,0 0-2 0,0 0-1 16,0 0-1-16,0 0-1 0,0 0 0 15,0 0 0-15,-6 2-27 0,0 4 0 0,-6-1 0 0,-5 3 0 16,-1 2 0-16,-6 1 0 0,-6 5 0 0,0 0 0 16,-2-3 12-16,-4 3-4 0,-6-3 0 0,4 3 0 15,-7 0-8-15,0-3 0 0,-2 0 0 0,-1 3 0 16,0-3 12-16,4 3 1 0,2-3 0 0,0 1 0 16,7-4 7-16,5 4 0 0,3-4 1 0,6 1 0 15,3-1 2-15,4-2 0 0,5 3 0 0,3-3 0 16,3 2-23-16,6-2 0 0,3 3 0 0,6-3 0 15,2-3-9-15,10-2-7 0,3 2 0 0,6 3-1 16,8-3 17-16,4 1 0 0,6-4 0 0,-4 1 9 16,4-1-1-16,0 6-8 0,-1-2 12 0,4-1-4 15,-4 3 1-15,1-3 0 0,-6 0 0 0,-4 3 0 16,-2 0-9-16,-3 3 0 0,-10 0 0 0,-2-1 8 0,-6 1-8 16,-6 2 0-16,-3-2 9 0,-6 4-9 0,-9 1 12 0,-3 3-3 15,-12-1 0-15,-6 6 0 0,-5 0-9 0,-7 5 10 16,-6 0-10-16,-5 3 10 0,-1 2-10 0,-8 1-9 15,-4-4 9-15,1 6-13 0,-7 1 13 0,7-4-11 16,-1 0 11-16,1-2-10 0,2 2 10 0,3-4 0 16,7-1 0-16,2-3 0 0,10-5 0 0,8 3 0 15,3-5 0-15,9-4 0 0,6 1 8 0,6 0-8 16,6-5 8-16,9 2-8 0,6-2 10 0,9-1-2 16,6-4-8-16,8-1 12 0,4-3 18 0,9-2 3 15,8-7 1-15,7 1 0 0,8-4-14 0,3-1-2 16,1-5-1-16,2 3 0 15,1-3-118-15,2 0-24 0,0-2-5 0</inkml:trace>
  <inkml:trace contextRef="#ctx0" brushRef="#br0" timeOffset="108366.081">16555 9252 2041 0,'0'0'44'0,"0"0"10"0,-6 3 2 0,0-3 2 0,0 5-46 0,0 1-12 0,0-1 0 0,-3 6 0 15,0 4 0-15,0 1-17 0,-3 6 4 0,0 1 1 16,0 4 12-16,0 5 0 0,0 2 12 0,1 6-12 15,2-1-12-15,0 4-8 0,0-1-3 0,0 3 0 16,0-3 23-16,3 3 0 0,0 0-9 0,3 3 9 16,3-3 0-16,0 0 0 0,0 0 0 0,3-3 0 15,3-2 11-15,3-3-1 0,0-3 0 0,3 1 0 16,3-6 14-16,5-3 2 0,4-2 1 0,0 0 0 16,9-8 1-16,2 0 1 0,13-8 0 0,0-3 0 15,-1-5-14-15,13-5-3 0,5-9-1 0,4-2-989 16</inkml:trace>
  <inkml:trace contextRef="#ctx0" brushRef="#br0" timeOffset="108718.777">17778 9070 2257 0,'0'0'49'0,"0"0"11"0,0 0 1 0,9-3 3 0,3 6-51 0,3 2-13 0,2 3 0 0,4 3 0 16,3 5 0-16,0-1 0 0,3 7 0 0,2 1 0 16,4 4 0-16,3-1 0 0,0 1 0 0,2 5 0 15,1 2-8-15,-3 0 8 0,-1 3 0 0,1 3 0 16,-3 2 0-16,0 1-8 0,-4-1 8 0,-2-2 0 15,0 2 0-15,0-5 0 0,-6 0 0 0,-3 0 0 16,-7 0 0-16,1 0 0 0,-3-2 8 0,-6-4-8 16,-3 7 9-16,-6-1-9 0,-3-6 8 0,0 1-8 15,-5 0 20-15,-7 0-2 0,0-3 0 0,-3 0 0 16,-6-3-6-16,1 1 0 0,-4-1-1 0,0-2 0 16,-3 0-87-16,4-6-16 15,-4 1-4-15</inkml:trace>
  <inkml:trace contextRef="#ctx0" brushRef="#br0" timeOffset="109162.728">19486 9017 1918 0,'-23'-11'42'0,"11"9"9"0,0-6 1 0,-3 3 3 0,0 2-44 0,0 0-11 0,-3 6 0 0,3 5 0 15,-2 0 20-15,-4 5 1 0,0 3 1 0,0 8 0 16,0 2-22-16,0 9 0 0,-2-1-12 0,2 8 4 16,6 1 8-16,-3 4 0 0,3 1 0 0,3 5 0 15,6 5 0-15,3-2 11 0,3-4-1 0,6 1 0 16,0-2 6-16,3-6 2 0,6 0 0 0,0-3 0 0,6 0-4 0,3-5-1 15,-1-5 0-15,10-5 0 0,3-6-13 0,5-3 0 16,4-7-9-16,3-1-616 16,8-10-123-16</inkml:trace>
  <inkml:trace contextRef="#ctx0" brushRef="#br0" timeOffset="109463.435">20254 8998 2807 0,'-14'-21'80'0,"8"13"16"0,3 6-76 0,0-4-20 0,3 6 0 15,0 0 0-15,0 0 8 0,6 8-8 0,5 0 9 0,1 6-9 16,6-1 0-16,0 3-13 0,3 5 1 0,3 3 0 16,3-1 12-16,-1 7-11 0,4 1 11 0,0 1-10 15,0 2-2-15,-1-2 0 0,-2 5 0 0,-3 0 0 16,0 0 0-16,-3 3-1 0,-4 0 0 0,-5-1 0 15,-3 1 13-15,-3-3 0 0,-6 0 0 0,-3-2-9 16,-6 4 9-16,-6-4 0 0,-5 2 0 0,-4-3 0 16,-6 3 9-16,-6 0-9 0,1-2 12 0,-7-1-12 15,-3 3 0-15,1-5-12 0,-4-1 0 0,0-4-750 16,-2-3-150-16</inkml:trace>
  <inkml:trace contextRef="#ctx0" brushRef="#br0" timeOffset="110451.841">15144 10530 2217 0,'0'0'48'0,"0"0"11"0,0 0 1 0,0 0 4 0,0 0-52 0,0 0-12 0,0 0 0 0,0 0 0 16,0 0 0-16,0 0 0 0,0 0 8 0,0 0-8 15,0 0 0-15,0 0 0 0,6 8 0 0,-3 0 0 16,3-2-8-16,2-4 8 0,1 1 0 0,0 0 0 15,3-3 0-15,0 0 0 0,6 0 8 0,-3 0-8 16,3-3 19-16,3 0-3 0,2 1 0 0,-2 2 0 16,0-3-16-16,-3 3 8 0,0 3-8 0,-3-1 0 0,-6 1 0 0,-1 2 0 15,1 0 0-15,-6 3 0 0,-3 0-9 0,-6 3-6 16,-5 2-1-16,-7 3 0 0,0 3-3 0,-6-4-1 16,-3 4 0-16,-3 2 0 0,1-2 11 0,-4 2 9 15,3-3-13-15,0 1 5 0,-2-1 17 0,2-2 4 16,3-3 1-16,3 1 0 0,0-4 32 0,7-2 6 15,5-2 2-15,3 1 0 0,3-1 0 0,6-6 0 16,9 2 0-16,3 1 0 0,9-3-14 0,2 0-4 16,10-5 0-16,6-6 0 0,2 1-1 0,10-4-1 15,6 1 0-15,2-3 0 0,1-2-26 0,2 2-8 16,-2-3 0-16,-4 3-836 16,-2 1-171-16</inkml:trace>
  <inkml:trace contextRef="#ctx0" brushRef="#br0" timeOffset="111799.745">17087 8345 1280 0,'12'-8'36'0,"-12"8"8"0,-3-5-35 0,3 2-9 15,6-2 0-15,-3 0 0 0,-6-1 72 0,3 1 13 16,-3 0 3-16,6-1 0 0,-3 1-12 0,0 5-3 16,-3-5 0-16,3 2 0 0,0 3-7 0,0-5-2 15,-6 0 0-15,3 2 0 0,3 3-4 0,0-5-2 16,-3-1 0-16,3 6 0 0,0 0-41 0,0 0-8 16,0 0-1-16,0 0-8 0,0 0 0 0,3 8 0 0,9 0-10 0,-3 5 10 15,-6 1-12-15,6 4 12 0,3 6-10 16,0 0 10-16,6 2 0 0,-9 3 0 0,-6 0 0 0,6 6 10 15,8-1-10-15,-8 6-11 0,-12 0 3 0,9 2 0 16,6-2 8-16,-6 2 0 0,-9-2 0 0,0-1 0 16,0 1 0-16,0-3 12 0,6 0-2 0,-6 0-1 15,-12-2-9-15,6-1 0 0,15 0-12 0,-9 1 12 16,-5-4 0-16,2 1 0 0,6-3 0 0,-3 0 0 16,3-2 0-16,-3-1 12 0,-3-4-2 0,6 1 0 15,6 1-10-15,-3-3 0 0,-12 0 0 0,9-2 0 16,3-3 0-16,3 2-9 0,-6-2 9 0,-3-2-13 31,-3-7-79-31,6 1-15 0,9-2-3 0,-9-6-779 0</inkml:trace>
  <inkml:trace contextRef="#ctx0" brushRef="#br0" timeOffset="111982.089">16751 9297 2530 0,'30'-5'56'0,"-21"3"11"0,3-1 2 0,5 0 3 0,7 3-58 0,6 0-14 15,-3-2 0-15,3 2 0 0,-1 0 10 0,4 2-1 16,6 1 0-16,-6 0 0 0,-10-1-9 0,10 1 0 16,6 2 0-16,-4 0 0 15,-8 1-40-15,0-1-9 0,0 0-3 0,0 3-676 16,-4 0-135-16</inkml:trace>
  <inkml:trace contextRef="#ctx0" brushRef="#br0" timeOffset="112205.65">17334 9189 2732 0,'-20'5'77'0,"5"-2"18"0,-3 0-76 0,6 5-19 0,6-1 0 0,0 7 0 16,-9 4 12-16,0 1 0 0,6 5-1 0,0-1 0 16,-3 6 1-16,-2 3 0 0,-4 3 0 0,3-1 0 15,3 3-39-15,0-3-7 16,-9 1-2-16,6-1 0 0,0-2-37 0,4 0-8 0,-1-6-2 0,0 1-634 16,3-9-127-16</inkml:trace>
  <inkml:trace contextRef="#ctx0" brushRef="#br0" timeOffset="113017.73">19972 8236 1591 0,'0'0'35'0,"0"0"7"0,0 0 2 0,0 0 0 0,0 0-35 0,-9 6-9 0,3-4 0 0,-3 1 0 15,3 5 0-15,0 0 0 0,3 0 0 0,0 0 0 16,-3 2 0-16,3 4 0 0,-3-1 0 0,3 0 8 16,0 3 28-16,0 2 4 0,-3 4 2 0,3-1 0 15,0 5 8-15,3 1 2 0,-3-1 0 0,0 3 0 16,3 0-14-16,-3 3-2 0,3 3-1 0,0 4 0 15,0-2-14-15,0 0-2 0,3 0-1 0,0-2 0 16,-3 2-18-16,3 0 8 0,0 3-8 0,3-6 0 16,-3 0 8-16,0 1-8 0,0-1 0 0,0-2 0 15,-3 0 9-15,3-3-9 0,-3-3 0 0,3-2 9 16,3 0-9-16,-3-3 12 0,-3-3-12 0,0-2 12 16,0 3 3-16,0-6 1 0,0 3 0 0,0-3 0 0,0-2-7 15,0-3-1-15,3 0 0 0,-3-8 0 0,0 0-25 0,3 2-6 16,-3-2-1-16,6 0-958 15</inkml:trace>
  <inkml:trace contextRef="#ctx0" brushRef="#br0" timeOffset="113211.021">19644 9181 2368 0,'0'0'52'0,"0"0"12"0,0 0 1 0,0 0 1 0,0 0-53 0,0 0-13 0,6 8 0 0,6 0 0 16,-3-3 13-16,3 6 0 0,3-3 0 0,3 0 0 16,2 5 6-16,-2-3 1 15,3-2 0-15,0 0 0 16,3 0-39-16,-3 3-7 0,-1-3-2 0,4 0 0 16,-3 0-103-16,3-3-21 0,-3 0-4 0,0-2-456 0,2-6-92 0</inkml:trace>
  <inkml:trace contextRef="#ctx0" brushRef="#br0" timeOffset="113401.245">20278 9041 2552 0,'-30'10'56'0,"19"-2"12"0,-1 3 3 0,-6 2 0 0,3 6-57 0,-6 4-14 15,0 1 0-15,0 3 0 0,1 7 0 0,-4 3 0 16,3 0 0-16,-3 3-760 15,-3 2-144-15</inkml:trace>
  <inkml:trace contextRef="#ctx0" brushRef="#br0" timeOffset="117971.721">14647 9189 1591 0,'0'0'35'0,"0"0"7"0,0 0 2 0,0 0 0 0,-6 0-35 0,0 0-9 0,6 0 0 0,0 0 0 16,0 0 60-16,-9 3 9 0,3 2 3 0,6-5 0 15,0 0-45-15,-6 11-9 0,3 4-2 0,0 1 0 16,0 5-16-16,0 9 8 0,0 1-8 0,-3 6 0 16,3 6 8-16,-3 4-8 0,6 1 0 0,-3 5 0 15,0 5 0-15,0 6 0 0,-3-4 0 0,3 7 0 16,-3 1 0-16,0 4 0 0,0-3 0 0,3-1 0 15,-3-2 0-15,0-2 0 0,0-3 0 0,4-3 0 16,-1 0 0-16,0-5 0 0,0-8 0 0,3-3 0 16,0-2 0-16,3-8 0 0,-3-6 0 0,3-2 0 15,0-8-34-15,-1-5-7 0,4-6-2 0,-6-5-500 16,6-5-100-16</inkml:trace>
  <inkml:trace contextRef="#ctx0" brushRef="#br0" timeOffset="119573.554">14682 8993 1321 0,'0'0'28'0,"0"0"7"0,-3-5 1 0,3 5 2 0,0 0-30 0,-3 0-8 0,0-3 0 0,0 1 0 16,0-1 55-16,-3 0 9 0,6 3 3 0,-3 3 0 16,0-3-37-16,3 0-7 0,0 0-2 0,0 0 0 15,0 0-4-15,0 0-1 0,0 0 0 0,0 0 0 16,0 0 10-16,6 5 2 0,3-2 0 0,3-3 0 15,0-5-28-15,6-1 0 0,0 1 0 0,6-6 0 16,2 1 0-16,4-1 0 0,6-2 0 0,3 0 0 16,2 0 0-16,1-3 0 0,0 2 0 0,-1 4 0 15,1-1-11-15,-3 1-7 0,-1-1-2 0,1 3 0 16,-3 0 20-16,0 3 0 0,-4 2 0 0,-2-2 0 16,0 2-8-16,-3 3 8 0,-4 0-12 0,-2 0 12 0,3 3 0 15,-6 0 0-15,-3-1 0 0,0-2 0 16,0 0 0-16,-4 0 0 0,4-2 0 0,0 2 0 0,-3-3 14 0,0 0-3 15,0-2-1-15,3-3 0 0,0 3-10 0,0-6 8 16,2 1-8-16,1-1 8 0,3-2 6 0,-3 2 1 16,-3 1 0-16,0 2 0 0,0-3-4 0,-6 3-1 15,0 3 0-15,-1 0 0 0,-2 2 1 0,-6 3 0 16,0 0 0-16,3-5 0 0,0-1 1 0,-3 6 1 16,0 0 0-16,0 0 0 0,0 0-2 0,0 0-1 15,0 0 0-15,0 0 0 0,0 0-1 0,0 0 0 16,0 0 0-16,0 0 0 0,0 0-9 0,0 0 12 15,0 0-12-15,0 0 12 0,0 0-12 0,0 0 0 0,0 0 9 16,12 0-9-16,-3 0 10 0,-9 0-2 0,9 0-8 0,0 0 12 16,3 0-4-16,-3 0-8 0,0 3 11 0,3 0-11 15,-6-1 11-15,3 1-11 0,-9-3 10 16,6 5-10-16,3 1 8 0,-1-1-8 0,-2 0 0 0,0 1 9 16,-6-6-9-16,9 7 0 0,0-1 0 0,0 2 8 15,0-3-8-15,0 0 0 0,-3 1 0 0,3-1 0 16,0 0 0-16,-3 0 0 0,3-2 0 0,-3 2 0 15,3 1 0-15,0-4 0 0,-4 4 0 0,4-1 8 16,0-2-8-16,-3-1 0 0,0 1 0 0,-6-3 0 16,9 5 0-16,0-2 8 0,-3 2-8 0,0 0 0 15,0 1 0-15,-3-1 0 0,3 3 8 0,-3 2-8 16,0 1 14-16,-3 0 1 0,0 2 0 0,0 0 0 16,0 0-1-16,-3 3 0 0,0 3 0 0,3-3 0 15,-3 2-6-15,0 3-8 0,0 0 11 0,3 3-11 0,-3 0 12 16,0 0-12-16,3 2 12 0,0 1-12 0,0-1 8 15,0 1-8-15,0-1 0 0,3 3 0 0,-3-2 0 0,3-1 0 16,-3 3 0-16,3-2 0 0,-3 2 0 0,0 0 0 16,0 3 8-16,0-1-8 0,0 1 0 0,0 0 0 15,0 0 0-15,0-1 0 0,0 1 0 0,0 0 0 16,-3 0 0-16,0-1 0 0,0 1 0 0,3 3 8 16,-3-1-8-16,-3-2 0 0,3-1 10 0,0 4-10 15,3-3 8-15,-3-1-8 0,3 1 0 0,-3 0 8 16,3 0-8-16,0-3 0 0,0 0 0 0,0 3 0 15,0-3 8-15,0-3-8 0,3 1 0 0,-3-1 0 16,3 1 0-16,-3 2 0 0,3-6 0 0,0 1 0 0,0 3 0 16,0-3 0-16,-3-3 0 0,3 0 0 0,-3 0 0 0,0-2 0 15,0 2 0-15,0-3 10 0,0 1-2 0,0-1-8 16,0 1 16-16,-3-1-3 0,3-2-1 0,-3 3 0 16,0 2 3-16,0-3 0 0,0-2 0 0,0 3 0 15,0-1-2-15,3 1 0 0,-3 2 0 0,0-2 0 16,3 2-13-16,-3-3 0 0,3-2 0 0,-3 3 0 15,3-1 0-15,0 1 9 0,-3-6-9 0,3 3 12 16,-3-3-12-16,0-2 0 0,3 2 0 0,0-3 0 16,-3-2 0-16,3 3 0 0,-3-3 0 0,0 0 0 15,0 0 0-15,3-3 8 0,-3 0-8 0,0 1 8 16,0-1-8-16,3 0 0 0,0-5 9 0,-2 5-9 16,2-5 0-16,-6 6 0 0,3-1 0 0,-3-2 8 15,3-1-8-15,-3 1 11 0,0-3-11 0,0 3 12 16,-3-1-12-16,3-2 8 0,-3 3-8 0,3-3 8 15,-6 0 5-15,3 0 1 0,-3 0 0 0,0 3 0 0,0-3-14 0,-2 2 0 16,-1-2 8-16,-3 0-8 0,6 0 16 0,-6 0 1 16,-3 0 0-16,0 3 0 0,-2 0-28 0,2-1-5 15,-3 1-2-15,0-1 0 0,3 1 18 0,-3 2-10 16,-2-2 10-16,2 0-8 0,-3 2 8 0,0-2 0 16,3-1 0-16,-2 1 0 0,-1-3 0 0,0 0 0 15,0 3 0-15,-2-3 0 0,2 0 0 0,0 0 0 16,0-3 0-16,0 3 0 0,1-3 0 0,2 1 0 15,-3 2 0-15,0-3 0 0,0 0 0 0,1 1 0 16,-1 2 0-16,-3-3 0 0,0 0 0 0,1 3 0 16,-1-2 0-16,0 2 0 0,-3-3 0 0,7 0-13 0,-4 3 5 0,0-2 8 15,3 2-10-15,0 0 10 0,1-3 0 0,-1 3-9 16,3 0 9-16,0-2 0 0,-3 2 0 16,4-3 0-16,-1 3 0 0,0 0 0 0,0 0 0 0,-3 0 0 15,7 0 0-15,2 3 0 0,-3-1 0 0,3-2 0 16,3 3 0-16,0-1 0 0,3 1 0 0,0 0 0 15,0-1 0-15,4 4 0 0,2-6 0 0,0 0 0 16,6 0-8-16,0 0 8 0,0 0-8 0,0 0 8 16,0 0-10-16,0 0 10 0,0 0-12 0,0 0 12 15,0 0-16-15,0 0 4 0,0 0 1 0,0 0 0 16,6-6 0-16,-3-2 0 0,0 3 0 0,-3-3 0 16,0 3 11-16,0-6 0 0,3 3-9 0,-6-2 9 15,3-1 0-15,-3 1 0 0,0-1 0 0,0-2 0 16,0 0 0-16,0-3 0 0,-3-3 0 0,3-2 0 15,0-3 0-15,0 0 0 0,0-2 0 0,0-3 0 0,3 0 0 16,0-3-11-16,3 0 1 0,0 1 0 16,3-4-22-16,3 3-4 0,0-2 0 0,0-3-665 15,2 3-133-15</inkml:trace>
  <inkml:trace contextRef="#ctx0" brushRef="#br0" timeOffset="-131890.801">19338 5577 1170 0,'0'0'25'0,"0"0"6"0,0 0 1 0,9 6 1 0,-1-1-33 0,4 0 0 15,3-2 0-15,0 2 0 0,-3-2 46 0,0 2 2 16,6 0 1-16,3 1 0 0,-3-1-2 0,5 0-1 16,1 3 0-16,6-2 0 0,-3-1-4 0,5 0-1 15,1 0 0-15,0 3 0 0,9-5-16 0,2 0-3 16,7 5-1-16,2-3 0 0,7-2-9 0,2 2-3 0,1 0 0 16,5-2 0-16,4 2-9 0,2-2 8 0,13-1-8 15,-1-2 8-15,3 0-8 0,6 0 0 0,10 0 0 0,-4-2 8 16,3-1-8-16,3-2 0 0,0 2 0 0,6 0 0 15,-5 1 11-15,8-1-3 0,3 1-8 0,0-4 12 16,-6 1 5-16,6 0 1 0,3 2 0 0,-3 0 0 16,-3 1 10-16,0-1 1 0,6 3 1 0,-3 0 0 15,-11 0 8-15,8 3 2 0,0-1 0 0,-6 1 0 16,-6 0-21-16,6 2-4 0,3 0-1 0,-6 1 0 16,-5-4-2-16,-7 3 0 0,6-2 0 0,-6 0 0 15,-8-1 21-15,-7 1 4 0,-9 0 1 0,1-1 0 16,-1-2-3-16,-11 6-1 0,-10-6 0 0,1 2 0 15,-12-2-13-15,-7 0-2 0,-2 0-1 0,-9 0 0 16,-6-2-3-16,-3 2-1 0,-3-6 0 0,-9 6 0 16,0 0 8-16,3-2 2 0,0-1 0 0,-3 3 0 0,0-5-12 15,0 2-1-15,-6-2-1 0,0 2 0 0,6 3-26 16,-9-2-4-16,6-1-2 0,-6-2-772 16,6-1-154-16</inkml:trace>
  <inkml:trace contextRef="#ctx0" brushRef="#br0" timeOffset="-130804.099">21558 6710 1864 0,'-6'2'41'0,"6"-2"9"0,-3 3 2 0,3-3 0 0,0 8-42 0,-3-3-10 15,3 3 0-15,3 3 0 0,-3-1 22 0,3 4 2 0,0 4 1 0,3 3 0 16,-3 3-7-16,0 8-2 0,3 2 0 15,-3 6 0-15,0 5 0 0,0 8 0 0,-3 5 0 0,0 14 0 16,-3 7-2-16,-3 8-1 0,3 1 0 0,-6 9 0 16,-3 7-13-16,0-4 8 0,-3 1-8 0,3 2 0 15,-2 3 9-15,-1-6-9 0,-3 1 8 0,3-1-8 16,0 4 26-16,0-4 0 0,-3 1 0 0,3-1 0 16,1 3 22-16,-4-2 4 0,3-3 0 0,3-3 1 15,0-5-3-15,0-3-1 0,3 1 0 0,3-4 0 16,-3-2-9-16,3-8-1 0,0-2-1 0,0-6 0 15,3-2-26-15,1-6-12 0,-1-3 10 0,0-7-10 16,3-6 0-16,0-5 0 0,-3-10 0 0,3-3 0 16,0-6-76-1,3-7-22-15,-3-11-4 0,0-8-653 0,3-8-130 0</inkml:trace>
  <inkml:trace contextRef="#ctx0" brushRef="#br0" timeOffset="-129421.576">22002 7506 1414 0,'0'0'40'0,"0"0"9"0,0 0-39 0,0 0-10 16,0 0 0-16,0 0 0 0,0 0 114 0,0 0 21 15,0 0 4-15,0 0 1 0,0 0-68 0,0 0-12 0,0 0-4 0,9 0 0 16,-3 3-38-16,-1 2-8 0,4 0-2 0,0 1 0 16,-3 4-8-16,6 1 0 0,0 2 0 0,0 0 0 15,3 1 0-15,-3 1-11 0,3 1 3 0,0 0-609 16,-4 0-122-16</inkml:trace>
  <inkml:trace contextRef="#ctx0" brushRef="#br0" timeOffset="-129189.345">21909 7641 1302 0,'-23'8'36'0,"11"-3"10"0,-3-2-37 0,0 2-9 0,-3 3 0 0,0 0 0 16,3 0 40-16,0 3 7 0,6-6 1 0,1 8 0 15,5-5-12-15,3 3-1 0,0-1-1 0,3 4 0 0,2-1-34 0,4 0 0 16,3 3 0-16,3 0 0 0,3-3 0 0,0 3 0 15,0-3 0-15,6 0 0 0,-4-5 10 16,1 3-10-16,0-3 8 0,0-3-700 16</inkml:trace>
  <inkml:trace contextRef="#ctx0" brushRef="#br0" timeOffset="-128840.116">22392 7699 1661 0,'-18'0'47'0,"18"0"10"0,-3 0-45 0,-6-2-12 0,3 2 0 0,-3-3 0 15,6 0 23-15,-3 1 2 0,3 2 1 0,0-3 0 16,3 3-14-16,0 0-4 0,0 0 0 0,3-5 0 16,0 0-8-16,6-1 0 0,0 1 0 0,3 0-11 15,0-1 27-15,3-2 4 0,-1 1 2 0,1-1 0 0,6 0 8 0,-6-3 2 16,0 3 0-16,6 3 0 0,-3-6-17 0,-1 3-3 15,1 3-1-15,3 0 0 0,-3-3-11 0,3 5-12 16,-6-2 2-16,-3 2-846 16</inkml:trace>
  <inkml:trace contextRef="#ctx0" brushRef="#br0" timeOffset="-128606.71">22484 7633 1780 0,'0'0'50'0,"-9"3"12"0,6-3-50 0,3 0-12 16,0 0 0-16,0 0 0 0,0 0 36 0,0 0 5 16,0 0 1-16,3 5 0 0,6-2-34 0,-3 5-8 0,0 2 0 0,3 4 0 15,0-1 0-15,-3 3 0 0,0 2 0 0,-1 3 0 16,1 3-13-16,0 0 5 0,-3 2 8 0,0 1-13 16,0-1 13-16,0 1-9 0,-3-1 9 0,0 1-8 15,0-1 8-15,3-2 0 0,-3 0 0 0,3-3 0 31,0 0-37-31,0-5-3 0,0-3 0 0,-3 0-726 0</inkml:trace>
  <inkml:trace contextRef="#ctx0" brushRef="#br0" timeOffset="-128454.656">22374 8242 1684 0,'0'0'37'0,"-3"8"8"0,0-3 2 0,6 0 0 0,0-2-38 0,-3-3-9 0,6 5 0 0,6-2 0 0,2-3 0 0,4-5 0 15,3-3 0-15,3-3 8 0,3 0-8 0,3-4-9 16,2-7 9-16,-2 4-504 16,0-3-92-16</inkml:trace>
  <inkml:trace contextRef="#ctx0" brushRef="#br0" timeOffset="-126086.66">22811 7861 1101 0,'3'2'24'0,"-3"-2"4"0,0 0 2 0,0 0 2 0,0 0-32 0,0 0 0 16,0 0 0-16,6 3 0 0,3 0 78 0,-9-3 9 0,9 5 1 0,0 0 1 16,0-2-23-16,0 2-5 0,-3 3-1 0,0 0 0 15,-3 0-26-15,6 0-6 0,-6 3 0 0,3-1-1 16,-6 1-3-16,3 2-1 0,-3 0 0 0,0 3 0 16,0-3-23-16,0 3 0 0,0-3 0 0,0 1 0 15,0-1 0-15,0-3 0 0,0 1 0 0,0 0 0 16,0-6 9-16,0-5-9 0,0 0 12 0,0 0-12 15,0 0 0-15,0 0 0 0,0 0 0 0,0-8 0 16,6-3 0-16,-4-2 0 0,1 0 0 0,3-6-9 16,-3 1-9-16,0-1-2 0,3 1 0 0,0-1 0 15,0 1 20-15,0 2 16 0,-3 0-4 0,6 3 0 16,0 2-12-16,-3 3 0 0,0 3 0 0,0 0 0 16,0 2-12-16,3 3-6 0,-3 3-1 0,0-1 0 15,-6-2 19-15,6 8 0 0,3-2-8 0,-6 4 8 16,5-2 0-16,-2 5 0 0,0-5 0 0,-6 6 0 15,9-1 0-15,0 0 0 0,-6 0-8 0,0 0 8 0,3 1 0 16,0-4 0-16,0 3 0 0,3-5 0 0,6 3 0 16,-6-6 0-16,6 1 0 0,-3-4 9 0,2 1-9 15,1-3 0-15,0-5 0 0,0-3 0 0,-3 0 0 0,3-3 13 16,-3 1-1-16,0-4-1 0,0-2 15 0,-3-5 3 16,-1 3 1-16,-2-9 0 0,0 1 11 0,0-6 3 15,-3-2 0-15,0-3 0 0,-3-3-44 0,0 0 0 16,0 3 0-16,-3 0 0 0,3 5 0 0,-3 3 0 15,-3 6 0-15,3 1 0 0,0 4 0 0,3 2 0 16,-3 5-14-16,3 1 5 0,-3 4 9 0,3 6 0 16,0 0 0-16,0 0 0 0,0 0 0 0,3 8 0 15,-3 3-9-15,0 5 9 0,0 0 0 0,3 2 12 0,0 3-2 16,0 6 0-16,-3 2-10 0,0 3 0 0,6 0 0 16,-3 5 8-16,0 5 1 0,3 3 0 0,-3-3 0 0,-3 3 0 15,6 0-9-15,-3 5 0 0,-3 3 0 0,9-2 0 16,-6 2 0-16,0-3 0 0,3 0 11 0,-6-5-11 15,6-3 0-15,0-2 0 0,0 0 0 0,-3-6 0 16,3-2 0-16,-3-3 0 0,6-5 0 0,-6 0 0 16,3-6 0-16,-3-2 0 0,3-5 0 0,-1-3 0 15,1-1 8-15,-3-1-8 0,-3-6 0 0,0-8 9 16,9 0-9-16,-3-8 0 0,0-2 9 0,-3-6-9 16,3-5 0-16,-6-3 9 0,6-3-9 0,-6 4 0 15,0-4 10-15,0 4-10 0,0 4 8 0,-6-2-8 16,6 3 8-16,-6 2-8 0,3 3 0 0,-3 2 8 15,0-2 0-15,-3 5 0 0,3-3 0 0,0 4 0 16,4 1-8-16,-4 1 8 0,0 5-8 0,3 3 8 0,0 0-8 16,-6 2 0-16,9 3 0 0,0 0 0 0,0 0 0 0,-9 3 0 15,6 2 0-15,0 3-11 16,-3 0-12-16,-3 0-2 0,9 0-1 0,-3 0 0 0,0 0 16 16,3-1 10-16,0 1-12 0,0-2 12 0,0-6 0 0,0 0 0 15,0 0 0-15,6 5 0 0,0-5 0 0,0 0 0 16,3 0 0-16,0-8 0 0,3 3 0 0,-3-6 0 15,5 1 12-15,1-4-3 0,6-2-9 0,-3-2 0 16,0-1 9-16,3 1-9 0,0-6 0 0,-1 3 0 16,1-3 0-16,0 3 0 0,-9 0 12 0,9-3-1 15,-12 0-1-15,3 0 0 0,-3 3 12 0,-9-3 2 0,6 3 1 16,-6 0 0-16,-6 0-2 0,3 5-1 16,-6 0 0-16,0 3 0 0,0 0-8 0,-3 5-2 0,-3-3 0 15,0 6 0-15,6 5-4 0,-3 3 0 0,-3 2-8 0,1 3 12 16,5 0-12-16,6 5 0 0,-3 3 0 0,3 0 0 15,3 2 0-15,0 3-8 0,9 1 8 0,-6-1-10 16,11 0 10-16,1 3-12 0,0-3 12 0,0-3-12 16,6-2 12-16,0 0-13 0,3 0 5 0,-4-5 8 15,4-1-12-15,-6-2 12 0,-3-5-10 0,3 2 10 16,-6-2 0-16,6-3 0 0,-6-3-8 0,-4-2 8 16,1-1 12-16,0-2 4 0,0-2 2 0,-3-3 0 15,-6-3 6-15,9-3 0 0,-9-5 1 0,6 1 0 16,-3-6-12-16,-3-1-2 0,0 1-1 0,0 3 0 15,0-1-10-15,-3 6 0 0,-3 0 0 0,6 3 8 16,-3 4-8-16,-3 1-11 0,0 3 3 0,0 4 0 16,-3 4-2-16,6 2 0 0,-6 2 0 0,1 4 0 0,-1 1-10 15,6 4-1-15,-3 2-1 0,0 1 0 0,0-1 2 16,6 0 0-16,0-2 0 0,6 2 0 16,-3-3-6-16,3-2-1 0,0-2 0 0,3-1 0 0,2-2 8 0,-2-1 2 15,3-4 0-15,-3-1 0 0,0 0 17 0,3-2 0 16,-3 0 0-16,6-1 0 0,-9 1 0 0,3 0 12 15,3-1 0-15,-6-1 0 0,-3 1 4 0,6 4 0 16,-4-1 0-16,-5 3 0 0,0 0-7 0,0 0-1 16,0 0 0-16,6 5 0 0,0 1-8 0,-3 1 8 15,0-1-8-15,3 4 8 0,-3 1 0 0,-3 0-8 0,9 2 12 16,-3-3-4-16,0 1-8 0,0 2 12 0,-3 0-12 16,9-5 12-16,-3 3-12 0,-3-3 8 0,6-3-8 15,-3 0 8-15,3-2-8 0,-1-3 12 0,-2 0-12 0,9-3 12 16,-6-2-4-16,0-5 0 0,-3-4 0 0,6 1 0 15,-9-3 4-15,9-5 0 0,-9-3 0 0,3-2 0 16,-3-3-12-16,-1 0 12 0,-5 2-12 0,0 1 12 16,0 2-12-16,-5 0 12 0,-1 6-12 0,-3 2 12 15,0 2-4-15,-3 6-8 0,-3 3 12 0,0 5-4 16,0 3-8-16,0 2 10 0,-6 6-10 0,10 2 10 16,-4 3-10-16,0 5 0 0,6 0 0 0,6 0 0 15,-3 0-17-15,6-2 1 0,0 2 0 0,6-5 0 16,3 0-19-1,3 0-3-15,0-3-1 0,5-2 0 0,1-3 14 0,-3-1 2 0,3-4 1 0,-6 0 0 16,3-3 22-16,0-3-9 0,-3-2 9 0,-3 0 0 16,0-6 18-16,-1 0 10 0,1 1 3 0,0-3 0 0,-6 2-7 15,0-2-2-15,6-3 0 0,-3 3 0 0,0-1-8 16,0 4-2-16,-3-3 0 0,6-1 0 0,0 1-12 0,-6 0 0 16,6 2 8-16,-9 3-8 0,12 0 0 0,-12 1 0 15,9 1 0-15,-9 1 0 0,0 5 0 0,0 0 0 16,0 0 0-16,0 0 0 0,0 0 0 0,0 0 0 15,0 0 0-15,6 8 0 0,-6 0 18 0,0 2 1 16,3-4 0-16,-3 2 0 0,0 2-19 0,0-2 0 16,0 3 0-16,3-3 0 0,0-3 0 0,2 3-20 15,-5-3 2-15,9 3 1 0,-3-5 17 0,0 2-12 16,3-5 12-16,-3 3-10 0,3-6-2 0,-3 3 0 0,0-3 0 16,-3-2 0-16,9 0 12 0,-6 0-13 15,-3-3 5-15,6 0 8 0,-6-3 0 0,0 3 0 16,3-2 0-16,-6 2 0 0,6 0 0 0,-3 0 0 0,-3 0 0 0,0 3 0 15,0-1 0-15,0 6 0 0,0 0 0 0,0 0 0 16,0 0 0-16,0 0 0 0,0 0 0 0,0 8 0 16,9 3-12-16,-6-1 12 0,2 1-12 0,-2 2 12 15,-3-2-14-15,9 2 5 0,-3 0 1 0,-3-2 0 16,0-1 8-16,-3 1-8 0,9-3 8 0,-9-3-8 16,9 0 8-16,-9-5 0 0,0 0 0 0,0 0 0 15,3 0 8-15,-3 0 4 0,0-7 1 0,6-4 0 16,-3-2 11-16,3-3 1 0,-3 0 1 0,0-5 0 15,0 0-14-15,3-1-4 0,3-1 0 0,-3 1 0 16,0-1-8-16,3 1 0 0,0 1 0 0,2 0 0 16,-2 5 0-16,0 3 0 0,-6 0 0 0,6 2 0 15,3 3 0-15,-6 0 0 0,-3 3 0 0,3 2 0 0,-3 3-8 16,-3 0 8-16,0 0 0 0,6 8 0 0,0-5 0 0,-6 5 0 16,0-3 0-16,0-5 0 0,6 8 0 0,-3-3 0 15,-3 3 0-15,0-8 0 0,0 6 0 0,0-6 16 16,0 0-2-16,0 8-1 0,0-8-13 0,0 0-16 15,0 0 3-15,0 0 1 0,0 0 12 0,0 0 0 16,0-6 12-16,0-2-12 0,0 0 10 0,0-2-10 16,-9-1 8-16,9 3-8 0,0 0 0 0,-3 3 0 15,0 0 0-15,3 5 0 0,0 0 0 0,-9 0 8 16,3 0-8-16,-6 2 0 0,3 4 0 0,0 4 0 16,6-2-9-16,-6 6 9 0,6 1-12 0,-3 1 12 0,6 3-12 15,0-1 12-15,0 1-13 0,0-1 4 0,6 1 1 0,-3-1 0 16,6 1-5-16,0-3-1 0,-6 0 0 0,9-3 0 15,-3 0 4-15,0 0 1 0,3-2 0 0,-3-3 0 16,3 0 9-16,3-3-12 0,-6-2 12 0,-3-3-12 16,8 0 12-16,-8 0 0 0,3-3 0 0,0 0 0 15,3-2 0-15,-3 0 0 0,-3-3 0 0,0 0 0 16,0-3 20-16,-3 1-1 0,6-3 0 0,-9-1 0 16,12 4 9-16,-12-3 1 0,6-3 1 0,-3 2 0 15,-3 1-30-15,0-5-12 0,0 2 1 0,0 0 0 16,-3 0 11-16,-3 0 11 0,3 0-3 0,-6 6 0 15,6-1-8-15,-3 3 0 0,-3 0 0 0,9 3 8 16,-12 2-8-16,9 3 0 0,3 0 0 0,-6 6 8 16,0 2-8-16,0 0 0 0,3 2 0 0,-3 3 0 15,6 3 0-15,-3 0-11 0,3 3 11 0,0-4-8 16,3 4 8-16,-3 0 0 0,6-1 0 0,-3-2 0 0,9 0 0 16,-3-3-12-16,0 3 4 0,3-6 0 0,-3 1 16 0,3-3 4 15,6-3 1-15,-1 1 0 0,-2-6-26 0,6-6-6 16,-3 1-1-16,3-6 0 15,0-2-98-15,0-5-20 0,-1-3-4 0</inkml:trace>
  <inkml:trace contextRef="#ctx0" brushRef="#br0" timeOffset="-125866.7">24913 6884 1944 0,'0'0'43'0,"0"0"9"0,0 0 1 0,0 0 1 0,3 3-43 0,-3-3-11 0,0 0 0 0,9 5 0 16,-3 1 0-16,0 2 0 0,2 2 0 0,1 1 0 31,-6 2-24-31,3 0-3 0,-6 0-1 0,0 3 0 0,-6 0-120 0,6 0-24 0,0-3-4 0,-6 3-2 15</inkml:trace>
  <inkml:trace contextRef="#ctx0" brushRef="#br0" timeOffset="-125721.863">25115 6887 2322 0,'-27'16'51'0,"15"-5"10"0,-5 2 3 0,2 3 1 0,-3 5-52 0,-3 5-13 15,3 3 0-15,-3 1-1029 16</inkml:trace>
  <inkml:trace contextRef="#ctx0" brushRef="#br0" timeOffset="-125068.308">21945 9242 1407 0,'0'0'31'0,"0"0"6"0,0 8 2 0,3 2 1 0,3 4-32 0,0-1-8 0,-3 3 0 0,3 5 0 16,0 5 0-16,3 3 8 0,0-2-8 0,0 7 8 16,0 3-8-16,2 3 0 0,-2-3 0 0,0 3 0 15,-3-3 0-15,3-3 0 0,3 1 0 0,-3-4 0 16,-3-4-16-16,3 2 0 0,-3-3-1 0,0-4 0 31,0-4-7-31,-3-5-2 0,3-5 0 0,-3 0-361 0,-3-8-72 0</inkml:trace>
  <inkml:trace contextRef="#ctx0" brushRef="#br0" timeOffset="-124868.369">21829 9242 1681 0,'-12'-16'36'0,"9"8"8"0,-3 0 2 0,6 0 2 0,0 0-38 0,6-2-10 0,0-1 0 0,9-2 0 0,-3 2 34 0,12 1 5 15,-1-6 1-15,1 3 0 0,3-1-23 0,3 1-4 16,6 3-1-16,-4-1 0 0,4 0-3 0,-3 6-1 16,2 2 0-16,1 3 0 0,-6 0-8 0,-3 6 8 15,-3 4-8-15,-4 4 8 0,-2-1 4 0,-6 5 0 16,-6 6 0-16,-3 3 0 0,-3 2 5 0,-6-3 2 16,-6 3 0-16,3 0 0 0,-6 6-9 0,1-3-2 15,-7-1 0-15,3 4 0 16,0-6-28-16,0 3-5 0,0-3-2 0,0 0 0 0</inkml:trace>
  <inkml:trace contextRef="#ctx0" brushRef="#br0" timeOffset="-122983.066">22499 9509 996 0,'-9'-5'28'0,"3"2"7"0,-3 3-35 0,6-5 0 0,3-3 0 0,0 0 0 16,0 3 0-16,3-3-20 0,-3-3 2 0,0 3 1 15,0 0 6-15,6 0 2 0,-6 8 0 0,0 0 0 16,0 0 9-16,0 0 16 0,-6 8-4 0,6 0-1 16,-3 0 85-16,-6 5 16 0,3 3 4 0,3 5 1 15,-3 1-16-15,0 4-3 0,3 1-1 0,0 2 0 0,3 0-46 0,0 3-10 16,3-3-1-16,3 2-1 0,0-2-26 0,3 1-5 15,6-4 0-15,3 1-8 0,0-4 0 0,-3-2 0 16,11-5 0-16,-2-2 0 0,3-6 0 0,-3-3 0 16,2-3 0-16,-2 1 0 0,0-3 0 0,-6-5 0 15,-3-6 0-15,0-5 0 0,-3 0 36 0,-6-5 0 16,-3-2 0-16,0-1 0 0,-3-5 32 0,-3-3 6 16,-3-5 2-16,-9 0 0 0,3 0-52 0,-3 2-11 15,-6 1-1-15,3 2-1 0,0 3-11 0,1 5 12 16,-4 3-12-16,0 3 12 0,3 2-3 0,0 5 0 15,0 3 0-15,3 3 0 0,4 2-9 0,-1 6 0 0,3 2 9 16,3 6-9-16,3-1 0 0,0 6 0 0,3 0-10 16,3 0 10-16,3 0-12 0,0 0 12 0,3 0-12 0,0-3 12 15,8 0-12-15,4 0 12 0,0-5-12 0,3 0 12 16,0-3-12-16,2 1 12 0,-2-4-12 0,0-4 12 16,-3-4-9-16,6-1 9 0,-6-1 0 0,2-6-9 15,-2-2 9-15,-3 1 0 0,-6-4 8 0,0-2-8 16,0 2 12-16,-6-2-3 0,3 3 0 0,-6-1 0 15,3-2 0-15,-6 5 0 0,0 0 0 0,-6 3 0 16,0 2 0-16,0 1 0 0,-3 2 0 0,0 3 0 16,-3-1 0-16,3 6 0 0,-3 0 0 0,3 6 0 15,-6-1-9-15,3 3 0 0,-2 2 0 0,5 1 0 16,0 2-27-16,-3 0 3 0,3 6 0 0,6-6 0 16,3 3 7-16,3-3 1 0,3 3 1 0,-3-3 0 15,9 3-18-15,3-5-4 0,-1-1-1 16,4 1 0-16,0 0 24 0,3-1 5 0,3-2 1 0,-3 0 0 0,-4 0 8 15,4-3 0-15,0 3-9 0,3-2 9 0,0-1 0 0,-6 3 0 16,-3 0-9-16,5 2 9 0,1-2 0 0,-12 0 0 16,3 0 0-16,-3-3 0 0,3 3 0 0,-6 0 8 15,-6-8-8-15,3 6 0 0,-3-6 18 0,0 0-2 16,-9 5-1-16,-3 3 0 0,3-3 11 0,-6 0 2 16,-3 1 1-16,0-1 0 0,1 0-5 0,-1 1-2 15,0 2 0-15,0-3 0 0,-3 3-12 0,9-3-2 16,-6 3-8-16,6-3 12 0,4 1-12 0,2-1 0 15,0-3 0-15,6-2 0 0,0 0 0 0,0 0-8 16,0 0 8-16,9 3-13 0,2 0 2 0,1-6 1 0,-3 0 0 16,12-4 0-16,-6-1 10 0,0-3-10 0,6-5 10 0,3 3-10 15,-7-6 10-15,4 1 0 0,-3-3 0 16,3-6 0-16,0 1 12 0,-3-6 2 0,-6 0 0 0,5-5 0 16,-5-2 3-16,0-4 1 0,-9 1 0 0,3-6 0 15,-6 3-7-15,0 0-2 0,-6 0 0 0,3 3 0 16,-3 5 9-16,0 3 2 0,0 2 0 0,-3 5 0 15,1 1-20-15,-1 5 8 0,0 2-8 0,-3 3 0 16,3 3 33-16,0 0 0 0,-3 5 0 0,3 0 0 16,0 3-10-16,3 2-3 0,0 0 0 0,6 3 0 15,-6 0-20-15,6 0 0 0,0 0 0 0,0 8 8 16,0 3-8-16,0 5-12 0,3 0 4 0,3 2 0 16,0 3 8-16,3 3 0 0,0-3-9 0,-3 8 9 15,12 1 8-15,-6-1 5 0,3 2 2 0,-1 1 0 16,4 0-15-16,-3 0 0 0,3 2 8 0,-6-2-8 0,6 0-12 15,-6-1-6-15,6 1-1 0,-6 0 0 0,-1-3 6 0,-2-3 1 16,6-4 0-16,-9 1 0 0,3-1 12 0,3-4 13 16,-3-2-2-16,0-5-1 0,0-1-10 0,-6-5-14 15,6 1 3-15,-3-6 1 0,-6 0 34 0,6-6 6 16,3-4 2-16,-1-3 0 0,-2-6-20 0,0-5-3 16,0-5-1-16,-3-3 0 0,6 1-8 0,-3-1 0 15,-3 3 0-15,0 2 8 0,-3 4-8 0,9 1 0 16,-9 1 0-16,3 5 8 0,-3 3-8 0,0 0 0 15,-3 2 9-15,3 3-9 0,0 0 8 0,-3 3-8 16,3 5 10-16,0 0-10 0,-6-5 0 0,3 2 0 16,3 3-13-16,-6 3 4 15,0-1-30-15,0 1-5 0,-3 0-2 0,9 5 0 0,-6-3 29 0,0 3 5 0,-2 2 2 0,5 1 0 16,-3 0 2-16,3 2 0 0,-6-5 0 0,9 2 0 16,-3 1 8-16,3 0-8 0,-6-3 8 0,6 2-8 15,0 1 8-15,0-1-10 0,6 1 10 0,-3-1-10 16,-3 4 10-16,0-1 0 0,9-3 10 0,-6 4-10 15,3-4 0-15,-3 4-8 0,3 1-1 0,-1-1 0 16,4-4 9-16,-9-2 0 0,9 5 0 0,-9-2 0 16,9 0 0-16,-3-4 9 0,-3 1-1 0,0 0-8 15,9-2 0-15,-6 2 0 0,3-6 0 0,0 1-9 16,0-3 9-16,-3-3 0 0,6 1 0 0,-3-4 0 16,0-4 8-16,5-1-8 0,-2-2 10 0,3 0-10 15,-6-6 12-15,9-2-4 0,-3-5-8 0,-6-4 12 0,9-1-4 0,-6-4-8 16,-1 1 11-16,-2 2-11 0,0-2 10 15,0 2-10-15,-6 6 8 0,-3-1-8 0,6 3 8 0,-6 6-8 16,0 4 0-16,0 4 8 0,-6 2-8 0,3 0 10 16,-6 3-10-16,0 2 10 0,0 3-10 0,-2 5 0 15,-1 3 9-15,0 0-9 0,-3 5-10 0,3 6-6 16,3-3-2-16,-3 2 0 0,9-2-4 0,-3 0-1 16,6 3 0-16,0-6 0 0,9-3 7 0,3 1 0 15,-6 0 1-15,6-3 0 0,6-3 1 0,0-5 0 16,-1 0 0-16,1-3 0 0,-6 1 14 0,9-6-9 15,-3 2 9-15,-6-2-8 0,3 3 8 0,-3 0 0 16,0 0 0-16,-4 2 0 0,-5 0 0 0,6 1 0 0,-9 2 8 16,0 0-8-16,0 0 12 0,6 5-3 0,-3 0 0 0,3 3 0 15,0 0 1-15,-6 3 0 0,6-1 0 0,-3 3 0 16,-3 1-10-16,12 2 0 0,-12-3 0 0,9 0 0 16,0 0 0-16,-3 0 0 0,6 3 0 0,-3-2 0 15,-3-4 0-15,3 1 0 0,2-1 0 0,-2-4 0 16,3-1 0-16,-3-2 0 0,0-3 0 0,0-3 0 15,0-5 0-15,-6 0 10 0,9-3-2 0,-6-4-8 16,-3-1 22-16,6-5-2 0,-9-1-1 0,0-1 0 16,6-7-3-16,-3 4 0 0,-3 0 0 0,-3 2 0 15,3 0-16-15,-6 3 10 0,6 2-10 0,0 1 8 16,0 4 0-16,-3 4-8 0,-3-1 12 0,6 6-4 16,0 0 0-16,0 5-8 0,0 0 12 0,0 0-4 15,0 0-8-15,0 8 0 0,9 2 0 0,-9 3 0 16,12 1-10-16,-3 2 10 0,-3-1 0 0,5 4-9 0,-8 0 9 15,6-1 0-15,3 1 0 0,-6-4 0 0,-3 7 0 0,9-4 0 16,-3-2 0-16,-3 0 0 0,-3 2 0 0,12-2 0 16,-9-3 8-16,6 1-8 0,-3-6 20 0,0 2 0 15,2-2 0-15,7-3 0 0,-6 1-28 0,-3-6-7 16,3 2-1-16,-3-2 0 0,6-2 16 0,-9-4 0 16,3 1 0-16,0-3 0 0,0-2 0 0,-6-1-11 15,9-5 0-15,-9 0 0 16,2 0-81-16,4-5-17 0,-9 0-3 0</inkml:trace>
  <inkml:trace contextRef="#ctx0" brushRef="#br0" timeOffset="-122893.123">24082 8882 1893 0,'-21'13'41'0,"12"-7"9"0,-8 2 2 0,8-1 2 0,-6 1-43 0,3 3-11 0,-3-6 0 0,9 3-559 15,0-2-113-15</inkml:trace>
  <inkml:trace contextRef="#ctx0" brushRef="#br0" timeOffset="-122729.507">23088 8919 1551 0,'-30'-3'34'0,"30"3"7"0,0 0 2 0,0 0 1 15,0 0-36-15,0 0-8 0,3-2 0 0,12-3 0 0</inkml:trace>
  <inkml:trace contextRef="#ctx0" brushRef="#br0" timeOffset="-122034.576">24496 8983 2041 0,'0'0'44'0,"-6"-3"10"0,-3-2 2 0,6-3 2 0,-6 0-46 0,-3-3-12 0,0 1 0 0,-2 2 0 16,-7-3 20-16,6 3 1 0,0 3 1 0,-6 2 0 16,0 3-14-16,9 0-8 0,-6 6 8 0,-2 4-8 15,5 1 0-15,-3 2 0 0,0 5 0 0,6 4 0 16,0-1 0-16,3 3 16 0,3-3-4 0,3 5-1 15,3 3 0-15,3 3 0 0,3-5 0 0,3-4 0 16,3 1-11-16,0-3 0 0,6 0 0 0,0-5 0 16,-3 3 0-16,5-9 0 0,1-2-8 0,3-2 8 15,0-6-11-15,-3-3 3 0,-3 0 0 0,-3-7 0 16,5-3 8-16,-11-6 0 0,0-2 0 0,3-3-8 16,-6-2 8-16,-6-1 11 0,-6-2-3 0,3 0 0 15,0 0 0-15,-6 0 0 0,-3 5 0 0,-3 3 0 16,4 0 1-16,-7 5 0 0,6 0 0 0,-6 8 0 15,-3 0-1-15,6 3 0 0,0 2 0 0,3 3 0 0,-2 5-8 16,5 1 0-16,3 2 0 0,-3 0 0 0,9 2 0 0,0 3 0 16,9 3 0-16,0 0 0 0,2-3-12 0,4 3-4 15,0-3 0-15,6 3-1 0,0-2 8 0,6-4 9 16,-3-2-13-16,-1-3 5 0,1 3 8 0,0-5 0 16,0 0 0-16,0-3 0 0,-7-6 15 0,-2 1 5 15,3 0 0-15,-6-6 1 0,3 3 19 0,-9-2 4 16,3-6 1-16,3 0 0 0,-3-3-4 0,-3 1-1 15,-3-3 0-15,3-1 0 0,0-4-17 0,-1 2-4 16,-2 3-1-16,-3-3 0 0,0 3-18 0,6 3 10 16,-12 2-10-16,6 2 8 0,-8 4-8 0,8-1 10 15,-12 6-10-15,3 0 10 0,-6 5-19 0,0 5-4 16,-6 3-1-16,0 0 0 16,0 2-30-16,4 4-5 0,2-1-2 0,3 0 0 15,6 0-5-15,3-2-2 0,-3 2 0 0,15-2 0 16,0-1 25-16,3 4 5 0,3-4 0 0,-1-2 1 0,7-3 15 0,0 1 4 0,0-1 0 0,-3 3 0 15,0 2 23-15,-3-2 5 0,-1 0 0 0,-2 6 1 16,0-1 19-16,-6 3 3 0,0 5 1 0,3-3 0 16,-9 6 8-16,0 0 1 0,0 2 1 0,0 1 0 15,0 2-22-15,0-3-4 0,0 6 0 0,0-3-1 16,6 0-19-16,0 1-8 0,3-1 8 0,0 2-787 16,12 1-157-16</inkml:trace>
  <inkml:trace contextRef="#ctx0" brushRef="#br0" timeOffset="-120760.652">3520 9393 1825 0,'0'0'40'15,"6"-6"8"-15,3-2 1 0,6 1 3 0,3-1-41 0,3 0-11 0,2 0 0 0,4 0 0 16,3-3 47-16,0 3 7 0,0 0 2 0,2 3 0 0,4-3-39 0,-3 3-7 16,-1-3-2-16,4 3 0 0,-3 5-8 0,0-3 8 15,-1 3-8-15,-2 3-607 16,-3-3-126-16</inkml:trace>
  <inkml:trace contextRef="#ctx0" brushRef="#br0" timeOffset="-120279.95">5139 9067 2296 0,'0'0'51'0,"0"0"10"0,6-2 3 0,3-1 0 0,0 0-52 0,6 3-12 15,3-5 0-15,0 2 0 0,6 9 12 0,2-4-1 16,7 1 0-16,0 2 0 0,6 3-11 0,2 3 0 16,1-6-10-16,6 3-680 15,-1-3-136-15</inkml:trace>
  <inkml:trace contextRef="#ctx0" brushRef="#br0" timeOffset="-111074.994">2050 1757 1825 0,'0'0'40'0,"0"0"8"0,0 0 1 0,0 0 3 0,0 0-41 0,0 0-11 0,0 0 0 0,0 0 0 0,3 10 25 0,0-2 3 16,-3 6 1-16,6 4 0 0,-6-5-9 0,3 11-3 15,3 3 0-15,0 2 0 0,-1 2 0 0,4 1 0 16,-3 5 0-16,0-2 0 0,3-4-17 0,0 9 0 16,0-8 0-16,3 2 0 0,-6-2 0 0,3 2 0 15,-3-2 0-15,3 0 0 0,-6-3 0 0,3 0-11 16,-3-8 0-16,6 0 0 15,-6-2-17-15,3-1-3 0,-3-10-1 0,5 0-546 16,-8-8-110-16</inkml:trace>
  <inkml:trace contextRef="#ctx0" brushRef="#br0" timeOffset="-110756.994">1913 1767 2120 0,'-15'-13'60'0,"9"8"13"0,3 2-58 0,-3-2-15 0,6-3 0 0,-3 3 0 16,3-1 45-16,3 1 7 0,3 3 0 0,0-4 1 15,3 1-35-15,0 2-7 0,3 3-2 0,3-5 0 16,-6 5-9-16,5 0 0 0,-2 0 0 0,6 0 0 16,0 0-19-16,3 0 4 0,-3 0 1 0,3 0 0 31,2 0-10-31,4 0-1 0,3 0-1 0,0 0 0 0,2 0 8 0,-2 0 2 0,0 0 0 0,6 0 0 15,-1 0-4-15,-2 0-1 0,0 0 0 0,3 5 0 16,-4-5 7-16,-2 3 2 0,0 2 0 0,-6 1 0 16,-9-1-23-16,-1 5-4 15,-8 1-1-15,-6 5 0 0,-6 2-32 0,-11 6-6 0,-4 3-2 16,-9 4 0-16,-3 4 16 0,-5-3 2 0,-4 2 1 0,-3 3 0 16,-5-5-5-16,2 2-1 0,-3-7 0 15,7-1-437-15</inkml:trace>
  <inkml:trace contextRef="#ctx0" brushRef="#br0" timeOffset="-110507.676">2833 1323 2098 0,'-18'-5'46'0,"12"-1"10"0,-3 6 1 0,-3 0 3 0,-3 0-48 0,0 6-12 0,0-1 0 0,-3 8 0 15,1-5 0-15,-4 5 12 0,3 6-12 0,-3 7 12 16,-6 1-12-16,9 5 0 0,-2-1 0 0,5 4 0 16,-3 2 0-16,3 2-9 0,3 1 9 0,6 0-13 15,-6-6 5-15,9 6 8 0,0 2-13 0,6-2 5 16,0 0 8-16,9-9 0 0,-6 9 0 0,6-14 0 16,6 1 0-16,3-3-10 0,2-3 10 0,7-3-10 31,0-4-38-31,3-6-8 0,2-3-2 0,1-5 0 0</inkml:trace>
  <inkml:trace contextRef="#ctx0" brushRef="#br0" timeOffset="-110053.752">2958 1532 2250 0,'0'0'49'0,"0"0"11"0,0 0 1 0,0 0 3 0,6 0-52 0,2-5-12 15,1 2 0-15,0 0 0 0,3 1 13 0,0 2 0 16,0 0 0-16,3 0 0 0,3-6-5 0,-3 6-8 16,3 6 11-16,-1-6-11 0,4 0 8 0,0 0-8 15,-3 2 0-15,3 1 0 0,-3 5 0 0,-4-8 0 0,4 5 8 0,-6 3-8 16,3-5 0-16,-3 7-19 0,-3-7 4 0,0 8 1 31,-6-3-38-31,0 2-8 0,0 3-2 0,-6 1 0 16,-6-1-8-16,0 0-2 0,-3 6 0 0,-6-4 0 0,-3 4 42 0,-2 0 8 0,-4-6 2 0,-6 5 0 15,0 3 32-15,-2-2 6 0,-1 2 2 0,-3 0 0 16,6-2 32-16,4 2 8 0,-1-5 0 0,3 0 1 16,3 0 9-16,3-6 2 0,7 1 0 0,5-6 0 15,0 3-24-15,6-3-4 0,3-5 0 0,12 8-1 16,-3-5-12-16,11-3-3 0,1 0 0 0,12-3 0 15,6-7-14-15,5 2-3 0,1 0-1 0,3-5 0 16,2 2-2-16,1 3 0 0,-4-5 0 0,-2 0 0 16,0-6-16-16,-4 3-4 0,1 3-1 0,-6 0 0 15,0 2-131-15,-7-7-27 0,-2 2-5 16,-6 0-780-16</inkml:trace>
  <inkml:trace contextRef="#ctx0" brushRef="#br0" timeOffset="-109827.935">3175 1339 2368 0,'0'0'52'0,"6"-3"12"0,0-2 1 0,6 5 1 0,6 0-53 0,2 5-13 16,7-5 0-16,3 3 0 0,3 2 34 0,5 6 4 0,1 2 1 0,3 0 0 15,-1 8-31-15,1-2-8 0,-3 7 0 0,-1 1 0 16,-5 4 8-16,-3 1-8 0,-3 8 10 0,-3-6-10 31,-7 1-83-31,-8 2-22 0,-3 8-5 0,-12 2-904 0</inkml:trace>
  <inkml:trace contextRef="#ctx0" brushRef="#br0" timeOffset="-108471.838">3842 9165 1825 0,'0'0'40'0,"0"0"8"15,-3-2 1-15,0-1 3 0,0 0-41 0,3 3-11 0,0 0 0 0,0 0 0 0,6-2 38 0,6-1 6 16,2 0 0-16,7 1 1 0,9-4-36 0,6 1-9 15,5 0 0-15,4-1 0 16,9 4-96-16,2-6-22 0,1 0-4 0</inkml:trace>
  <inkml:trace contextRef="#ctx0" brushRef="#br0" timeOffset="-108286.511">5267 9096 2070 0,'0'0'45'0,"9"-5"10"0,3-3 1 0,9 3 3 0,3 0-47 0,3-3-12 0,5 2 0 0,4 1 0 16,0-3 0-16,0 3 12 0,-4 0-12 0,1 2-612 16,3 3-128-16</inkml:trace>
  <inkml:trace contextRef="#ctx0" brushRef="#br0" timeOffset="-102985.632">2249 11906 806 0,'0'13'23'0,"3"-5"5"0,-3 0-28 0,-3 6 0 0,3-1 0 0,0 5 0 0,0 4 129 0,0 1 21 16,-6 1 4-16,6 3 1 0,0 2-55 0,0 2-12 15,-6 1-1-15,3 3-1 0,0-1-26 0,3-2-4 16,0 2-2-16,-3-2 0 0,3 0-22 0,0-6-4 16,0 1 0-16,3-1-1 0,-3-2-8 0,0-3-2 15,0 0 0-15,3 0 0 0,0-2-5 0,3-3-2 16,-6 2 0-16,3-5 0 0,0 3-2 0,-3-5 0 16,0 0 0-16,0 2 0 15,0-5-40-15,0 0-9 0,-3 0-2 0,0-1-831 16</inkml:trace>
  <inkml:trace contextRef="#ctx0" brushRef="#br0" timeOffset="-102552.804">2175 11795 1265 0,'6'-8'36'0,"0"6"8"0,0-4-36 0,-3 1-8 0,3-3 0 0,5 0 0 16,-2 0 28-16,6-2 3 0,-3-1 1 0,3 0 0 16,0 1 12-16,0-1 2 0,0 1 1 0,3 2 0 0,-1 0-7 0,4 0 0 15,-6 3-1-15,3-3 0 0,0 5 10 0,-3 0 3 16,3 3 0-16,-1 0 0 0,1 3-12 0,0 0-1 15,0 2-1-15,0 3 0 0,0 0-21 0,0 0-4 16,-1 2-1-16,1 1 0 0,-3 2-12 0,3 0 0 16,3 1 0-16,-6 1 0 0,0 4 0 0,-3-6 0 15,2 3 9-15,-8 0-9 0,3 0 0 0,-6 0 0 16,0-3 8-16,-6 3-8 0,0 0 8 0,-6 0-8 16,-2-1 12-16,-4 1-4 0,-3 0 4 0,-3 0 1 15,-3 0 0-15,0 0 0 0,-2-3 4 0,2 0 1 16,-3 3 0-16,0-3 0 0,0 1-7 0,1-4-2 15,-1 3 0-15,3-2 0 0,0-3-9 0,3 0 0 0,-3 0 0 16,7-3 0 0,-1 0-29-16,0 3-8 0,3-8-2 0,3 3-588 0,6 0-117 0</inkml:trace>
  <inkml:trace contextRef="#ctx0" brushRef="#br0" timeOffset="-102152.453">3395 11255 1116 0,'0'0'24'0,"0"0"6"0,0 0 1 0,0 0 0 0,0 0-31 0,0 0 0 16,0 0 0-16,0 0 0 0,0 0 94 0,0 0 13 16,0 0 2-16,0 0 1 0,0 0-26 0,-3 6-4 15,-3 2-2-15,0 0 0 0,0-1-29 0,-3 1-5 16,0 6-2-16,1-1 0 0,-7 3-19 0,0 0-4 16,0 2-1-16,-6 1 0 0,3 4-9 0,-6 1-1 15,4 3-8-15,-4-1 12 0,3 3 5 0,0 0 1 16,0 3 0-16,3 0 0 0,0 0 3 0,7 2 1 15,-1 3 0-15,6-2 0 0,-3 2 2 0,3-3 1 16,3 0 0-16,6 1 0 0,3-4-13 0,3 1-2 0,3-3-1 16,0-2 0-16,5-1 9 0,4 1 2 0,0-6 0 0,3 3 0 15,3-3-7-15,2-3-1 0,1-2 0 0,3-3 0 16,-3-2-12-16,5-3 11 0,1-3-11 0,3-5-714 16,-3-2-149-16</inkml:trace>
  <inkml:trace contextRef="#ctx0" brushRef="#br0" timeOffset="-101504.244">3642 11652 1364 0,'0'0'30'0,"0"0"6"0,0 0 2 0,0 0 0 0,0 0-30 0,0 0-8 0,0 0 0 0,9-2 0 16,0-1 52-16,0 0 10 0,3 1 2 0,0-1 0 16,3 0-8-16,3 3 0 0,2 3-1 0,1 0 0 15,0 2-15-15,3 0-2 0,0 1-1 0,2 1 0 0,-5 1-12 0,3 0-2 16,0 3-1-16,-3 0 0 0,0 2-14 0,-4 3-8 15,-2 0 10-15,-6 2-10 0,0 1 13 0,-6-1-3 16,-3 3-1-16,-6 0 0 0,-3 3 3 0,-3-3 0 16,-5 1 0-16,-4 1 0 0,-3-1-12 0,0-4 0 15,0 1 0-15,-3-4 8 0,-2 4 4 0,2-6 0 16,0 0 0-16,0-2 0 0,1-3-27 0,2-3-5 16,3 1 0-16,0-6-915 15</inkml:trace>
  <inkml:trace contextRef="#ctx0" brushRef="#br0" timeOffset="-101236.64">4095 11576 1206 0,'-6'2'26'0,"-6"3"6"0,0 3 0 0,-3-2 3 0,-6 4-35 0,3 1 0 0,-3-1 0 0,4 1 0 15,2 0 96-15,0 4 12 0,3-1 2 0,0 2 1 16,3-1-37-16,3 1-7 0,3 3-2 0,3-3 0 16,0 2-27-16,6 1-6 0,0-1 0 0,3-2-1 15,3 3-2-15,3-3 0 0,-3-1 0 0,3 1 0 16,-1 0 2-16,4-3 0 0,0-2 0 0,0 0 0 16,3 2-7-16,0-5 0 0,0 2-1 0,-1-2 0 0,-2-2-23 15,3-1 0-15,0-2 0 0,0-3-668 16,-3 0-129-16</inkml:trace>
  <inkml:trace contextRef="#ctx0" brushRef="#br0" timeOffset="-100882.926">4580 11322 1339 0,'0'0'29'0,"0"7"7"0,0 4 0 0,-3 2 2 0,3 1-30 0,-3 1-8 0,3 1 0 0,-3 3 0 15,0 5 89-15,0-3 17 0,0 3 3 0,0 2 1 16,3 0-14-16,-6 6-2 0,6-3-1 0,0 3 0 16,0 2-45-16,0 1-8 0,-3-1-3 0,6 1 0 15,-3-4-8-15,0 1-1 0,0 0-1 0,0-6 0 16,0 1-13-16,0-1-2 0,0-5-1 0,3 3 0 16,-6-3-2-16,3 1 0 0,0-4 0 0,0 1 0 15,0-1-9-15,0-5 8 0,0 1-8 0,0-6-701 16,0 2-146-16</inkml:trace>
  <inkml:trace contextRef="#ctx0" brushRef="#br0" timeOffset="-100249.221">5089 11541 1926 0,'0'0'55'0,"0"0"11"0,0 0-53 0,0 0-13 0,0-5 0 0,0 5 0 15,6-5 44-15,-3 2 5 0,-3 3 2 0,3-5 0 16,3 2-22-16,0 0-4 0,3 1-1 0,-1-1 0 15,4 3-8-15,0-3-3 0,6 3 0 0,0 0 0 16,0 3-13-16,6-3 9 0,2 0-9 0,4 3 8 0,-6 2 8 0,3 0 0 16,0-2 1-16,-1 2 0 0,-5 0-17 15,0 3 0-15,-3 0 8 0,0 0-8 0,-9 0 0 0,0 0 0 16,-6 3 0-16,0-1 0 0,-3 4 0 0,-6 1 0 16,-9 4 0-16,0-3 0 0,-3 2 8 0,-3 4 0 15,-6-1 1-15,-2 0 0 0,-4 0-9 0,0 3 0 16,0-3 0-16,-2 0 0 0,2 0 0 0,-3-2 0 15,3-1 0-15,1-2 0 0,2-3 0 0,6 1 0 16,3-4 9-16,3 1-9 0,1-1 24 0,5-2 0 16,3-5 0-16,3 5 0 0,6-8-7 0,0 0-1 15,9 5 0-15,3-2 0 0,6-3-2 0,5-3-1 0,4 1 0 16,3-4 0-16,6-2-4 0,2 0-1 16,7-2 0-16,0-1 0 0,5 1-8 0,1-4 0 0,-1-1 0 0,1 1 0 15,-3-1 0-15,-4-1-11 0,1-6 3 0,0 4-733 16,-4-1-147-16</inkml:trace>
  <inkml:trace contextRef="#ctx0" brushRef="#br0" timeOffset="-99883.395">5663 10956 1458 0,'0'0'32'0,"0"0"6"0,0 0 2 0,0 0 1 0,0 0-33 0,9 0-8 16,-3 3 0-16,6 2 0 0,3 1 77 0,3 2 14 15,0 2 2-15,5 3 1 0,-2 3-37 0,6 3-7 16,-3 2-2-16,3 0 0 0,-1 3-3 0,1 2-1 16,0 3 0-16,-3 3 0 0,0 0 2 0,2 2 0 15,-2 1 0-15,0 2 0 0,0 3-21 0,-3-3-4 16,3 2-1-16,2-2 0 0,-2 3-5 0,-3 2-2 15,3-5 0-15,-6 3 0 0,0 2-3 0,-4 3-1 16,-2-5 0-16,-3 2 0 0,-3 1 3 0,-6-4 0 16,-6 1 0-16,-3 2 0 0,-6-2 25 0,-8 0 6 15,-4-3 1-15,-9 0 0 0,-3 0 1 0,-2 0 1 16,-7-3 0-16,-2 1 0 0,-4-6-30 0,-3 3-7 0,-2-1-1 16,-4-2-845-16,1 1-170 0</inkml:trace>
  <inkml:trace contextRef="#ctx0" brushRef="#br0" timeOffset="-86890.138">3586 12427 1263 0,'0'0'28'16,"0"0"5"-16,0 0 2 0,0 0 1 0,0 0-36 0,0 0 0 0,9-2 0 0,2-1 0 15,-2 1 71-15,3-4 7 0,6 4 2 0,-3-1 0 0,6 0-36 0,0-2-6 16,0 2-2-16,2 1 0 0,1-4-3 0,3 1-1 16,0 3 0-16,0-1 0 0,5-2-32 0,-2 2 0 15,-3-2 0-15,3 2 0 0,-4 0 0 0,1-2 0 16,0 2 0-16,-3 1 0 0,0-1 0 0,-4-2 0 15,-2 2 8-15,0 3-8 0,0-2 9 0,-6-1-1 16,0 0-8-16,0 1 12 0,0-1-12 0,-6 3 0 16,3-3 0-16,-9 3 0 0,0 0 8 0,0 0 4 15,0 0 2-15,0 0 0 0,0 0 7 0,0 0 2 16,-9 0 0-16,0 3 0 0,0 2-23 0,-6-2 9 16,3 0-9-16,-3-1 0 0,0 6 0 0,0-3 0 15,0 1 0-15,-2-1-578 0,2 0-118 16</inkml:trace>
  <inkml:trace contextRef="#ctx0" brushRef="#br0" timeOffset="-85560.204">826 12470 1172 0,'0'0'33'0,"-12"-5"7"0,12-1-32 0,-8-2-8 16,2-2 0-16,0 2 0 0,6-5 75 0,0-1 13 16,0 4 2-16,0-3 1 0,3-1-30 0,0 1-5 15,6-3-2-15,-4 3 0 0,7 2-12 0,-3-2-2 16,6 0-1-16,0 0 0 0,0 2-21 0,0 1-4 16,6-4-1-16,-6 1 0 0,2 2 3 0,1 4 1 15,3-4 0-15,0 0 0 0,0 3-7 0,-3 0-2 16,2 3 0-16,1 0 0 0,0 2-8 0,0 1 0 15,-6 4 0-15,3 1 8 0,0 2-8 0,-7 3 0 0,7 0 0 16,3 5 0-16,-9-2 0 0,0 2 0 0,3 3 0 0,-9-3 0 16,9 0 0-16,0 1 8 0,-4 2-8 15,4-3 8-15,-3-3 11 0,0 4 1 0,0-4 1 0,3-2 0 16,3-3-21-16,-3 3 0 0,3-5 0 0,-1 0 0 16,1-3 0-16,0-3 19 0,3-2-3 0,0-3-1 15,0-3-1-15,0-2 0 0,2-6 0 0,-2-2 0 16,0 0-3-16,-6 0-1 0,3-3 0 0,3 0 0 15,-4 3-10-15,1 0 10 0,-3 2-10 0,3 1 10 16,-3 5-10-16,0 2 0 0,-6 1 0 0,3 2-647 16,0 2-124-16</inkml:trace>
  <inkml:trace contextRef="#ctx0" brushRef="#br0" timeOffset="-81302.749">642 11475 1134 0,'-9'3'24'0,"9"-1"6"0,-9-2 1 0,3 6 1 0,3-1-32 0,0 5 0 0,3 1 0 0,-6 5 0 15,6 2 21-15,-3 6-2 0,3 3-1 0,0 7 0 16,0 3 11-16,3 8 3 0,-3 3 0 0,0-1 0 16,0 6-4-16,6 3-1 0,-6 2 0 0,0 6 0 15,3 2-11-15,-3 0-3 0,3 0 0 0,3 0 0 16,-6-2-5-16,9-4-8 0,-6 4 11 0,3-3-11 15,0-3 12-15,0-5-4 0,-3-3 0 0,3-2-8 16,-3-6 0-16,0 1-20 0,3-6 2 0,-3 2 1 16,-3-7-39-16,5-6-8 15,-5-2-2-15</inkml:trace>
  <inkml:trace contextRef="#ctx0" brushRef="#br0" timeOffset="-80303.38">657 11472 1494 0,'0'0'32'0,"12"-8"8"0,2-5 0 0,7 0 3 0,9-3-35 0,3-2-8 16,6-1 0-16,5 1 0 0,7-1 0 0,5 3 10 0,-2 0-10 0,8 3 10 15,4 0-10-15,-7 2 0 0,7 3 9 0,2 3-9 16,-5 0 0-16,5-3 0 0,4 2-12 0,2 1 4 16,4-3 8-16,-4 3 0 0,3 0 0 0,4-1 0 15,2 1 0-15,6-3 9 0,-5 3-1 0,8-3-8 16,-3 0 12-16,7 0-12 0,2-3 12 0,0 1-12 16,0-1 10-16,3 1-10 0,4-4 8 0,2 1-8 15,-3 0 10-15,3 0-10 0,-3-6 12 0,-2 6-12 16,-1 0 9-16,-3 0-9 0,-3-3 0 0,0 0 9 15,-2 3 1-15,-4-1 0 0,-3 1 0 0,-2 0 0 16,-4 0 10-16,0 2 1 0,1 0 1 0,-7 1 0 16,-2-1-1-16,-1 1 0 0,0-1 0 0,-2 3 0 15,2 0-9-15,-5 3-3 0,-4 0 0 0,-2-3 0 16,-4 2-9-16,4-1 0 0,-3 4 0 0,-1 0 0 16,1-2 8-16,-1 0-8 0,-5-1 8 0,2 1-8 0,-5 0 0 15,0-1 0-15,-1 1 0 0,-2 3 0 0,0-6 0 0,-1 5 0 16,-5-2 0-16,0 2 0 0,-4-2 0 0,1-1 0 15,-6 4 0-15,0 2 0 0,-1-3 0 0,-2 1 0 16,-3-1 0-16,0 3 0 0,-3 0 0 0,-1 0 0 16,-2 0 0-16,0 0 0 0,0 3 12 0,-3 2-2 15,0-3-1-15,-3 1 0 0,-3 5-9 0,3-3 12 16,-4 1-12-16,1 2 12 0,0-3-2 0,0 0 0 16,3 3 0-16,-3 0 0 0,0 0-10 0,-3 3 0 15,3-4 0-15,0 4 0 0,0 2 0 0,-3-2 0 16,3 2 0-16,0-2 0 0,-1-1 0 0,1 1 0 0,0-1 0 15,-3 4 0-15,3-4 0 0,-3 3 0 0,3-2 0 16,-3 2 0-16,-3 1 0 0,3 1 0 0,0 1-12 16,0 3 12-16,-6 2 0 0,3 3 0 0,-3 0 0 0,3 5 0 15,-3 5 0-15,3 6 0 0,-3 5 9 0,0 2-1 16,3 4-8-16,-3 4 0 0,3 1 0 0,0 5 0 16,0 2 0-16,0 3 0 0,3 3 0 0,-3-3 0 15,0-2 0-15,0-1 8 0,0-2-8 0,0 5 0 16,3-5 0-16,-4 0 0 0,4-3 0 0,0-2 0 15,3-1 0-15,0-4 8 0,0-1-8 0,0 0 0 16,0 0 0-16,0 1 0 0,0-6 0 0,-3-3 0 16,3-5 0-16,0 0 0 0,-6-5 0 0,3-3 0 15,0-3 0-15,0-2 9 0,-6 0-9 0,0 0 0 16,-3-3 12-16,-3 0-4 0,0-2 0 0,-6-1-8 16,-3 3 21-16,-3-2-2 0,-6-3-1 0,-6 2 0 15,-5 3-18-15,-10-2-9 0,-6-1 1 0,-5-2 0 0,-7 3 8 0,-5-3-13 16,-3 0 5-16,-10-3 8 0,-5-3-8 0,-3 1 8 15,-4 0 0-15,-5-4 0 0,-6 1 0 0,-3 0 13 16,0 0-1-16,-4-2-1 0,-8-4-3 0,-3 1 0 16,-3 2 0-16,-3-2 0 0,0-1 0 0,-3-2-8 15,-3 0 12-15,0 3-4 0,-5-3-8 0,-4 3 12 16,0 2-12-16,0-2 12 0,-3 2-12 0,-3 0 8 16,0 1-8-16,-2-1 8 0,-1 3-8 0,-3 0 0 15,3 0 0-15,3 0 0 0,-2 2-13 0,8 1 5 16,-3-1 8-16,6 4-13 0,3-1 5 0,0 0 8 15,3 3-13-15,3 0 5 0,9-3-4 0,6 0-1 0,6 3 0 16,3 3 0-16,12-6 1 0,8 0 1 0,4-2 0 0,11-1-577 16,13 1-116-16</inkml:trace>
  <inkml:trace contextRef="#ctx0" brushRef="#br0" timeOffset="-77919.084">6738 13692 1458 0,'0'0'32'0,"0"0"6"0,0 0 2 0,0-5 1 0,-6 2-33 0,3-2-8 0,3 5 0 0,0-5 0 16,3 2 99-16,3-2 17 0,-3-1 4 0,-3 6 1 15,9-2-61-15,3-1-12 0,0 1-2 0,-1-1-1 16,1 0-23-16,3 1-5 0,6 2-1 0,0-3 0 15,3 0-7-15,0 3-1 0,-1 0-8 0,4-2 12 16,0-1-12-16,3 0 11 0,5 1-11 0,-2 2 10 31,-9-3-62-31,3 3-13 0,8-3-3 0,-8 3-822 0</inkml:trace>
  <inkml:trace contextRef="#ctx0" brushRef="#br0" timeOffset="-77767.715">6907 13819 1130 0,'-38'13'32'0,"20"-10"8"0,-9 5-32 0,3 0-8 0,1 0 0 0,2 0 0 16,0-3 105-16,6 0 20 0,0 1 4 0,9-1 1 0,0-2-22 0,6-3-4 16,0 0 0-16,12 0-1 0,6-3-45 0,6-2-9 15,6-1-1-15,5-2-1 0,4 3-27 0,9-5-4 16,5 2-2-16,7-3-644 16,-1-2-129-16</inkml:trace>
  <inkml:trace contextRef="#ctx0" brushRef="#br0" timeOffset="-76317.463">8205 13351 1234 0,'0'0'27'0,"0"8"5"0,3 0 2 0,-3 2 2 0,0 4-36 0,0 1 0 0,3 7 0 0,3-1 0 16,-6 3 50-16,3 2 3 0,-3 3 1 0,6 0 0 16,-3 3-22-16,3 2-4 0,-6-2 0 0,3 0-1 15,3 0-7-15,-3-1 0 0,0-1-1 0,-3-1 0 16,6 0-8-16,-6-3-2 0,3 1 0 0,0-6 0 15,-3 3-9-15,3-6 0 0,0-2 9 0,0-3-9 16,-3-2 11-16,0-6-3 0,0-5 0 0,0 0 0 16,0 0 7-16,0 0 1 0,3-8 0 0,-3-8-520 15,3-2-103-15</inkml:trace>
  <inkml:trace contextRef="#ctx0" brushRef="#br0" timeOffset="-76051.993">8095 13343 1631 0,'12'-24'46'0,"-12"16"10"0,-3-2-44 0,-3-1-12 15,6 0 0-15,3-2 0 0,3 3 81 0,0 2 15 16,-6-6 2-16,6 7 1 0,9-4-35 0,-3 3-8 16,-3 3 0-16,6-3-1 0,2 2-33 0,4 4-6 15,-3-1-2-15,6 1 0 0,-3 2-14 0,6 0 8 16,2 2-8-16,1 1 0 0,6-1 10 0,0 1-10 16,-4 5 10-16,1 0-10 0,0 0 16 0,-4 0-4 0,-2 2 0 0,0 1 0 15,-6 2-12-15,-3 3 0 0,-6 0 8 0,-3 0-8 16,-3-3 0-16,-9 6 0 0,-3-1 0 0,-3 1 0 31,-6 5-18-31,-6-6-6 0,-6 1-2 0,-3 2 0 0,1-3 14 0,-4 3 4 0,-3-2 0 0,3-1 0 16,4-4-4-16,-1-4 0 0,3-2 0 0,3-3-613 15,3-2-123-15</inkml:trace>
  <inkml:trace contextRef="#ctx0" brushRef="#br0" timeOffset="-75749.152">9158 12864 1717 0,'-3'-11'37'0,"3"11"8"0,-3-5 2 0,0 0 2 16,-3 0-39-16,3-1-10 0,-6 1 0 0,0 2 0 16,0-2 40-16,-3 2 7 0,0 3 1 0,0 0 0 0,-2 3-8 0,-1 0-2 15,3 5 0-15,-6 0 0 0,3 2-38 0,0 3 0 16,-3 1 0-16,3 4 0 0,0 1 8 0,1 4-8 15,-1-1 10-15,3 4-10 0,0 1 17 0,0 2-2 16,3 2-1-16,0 1 0 0,0 0 2 0,3 0 0 16,0-1 0-16,6 1 0 0,0 0-8 0,3 0-8 15,0-6 11-15,3 6-11 0,3-3 8 0,3 0-8 16,3-5 0-16,3 0 0 0,3-3 0 0,2 0 0 16,1 0 0-16,3-5 0 15,3-3-20-15,3-2-12 0,-1-3-1 0,1-3-592 16,3-2-119-16</inkml:trace>
  <inkml:trace contextRef="#ctx0" brushRef="#br0" timeOffset="-73800.446">6869 13671 989 0,'0'0'28'0,"0"0"6"0,0 0-34 0,0 0 0 0,12 3 0 0,-3-1 0 0,6-2 106 0,5 0 14 16,4-2 4-16,6-1 0 0,12-8-20 0,2 4-4 16,4-7-1-16,2 1 0 0,4 2-38 0,6-4-7 15,2-1-2-15,4-3 0 0,2-2-5 0,6 3-2 16,10-4 0-16,-4 1 0 0,-5 0-9 0,8 0-3 16,6-3 0-16,1 6 0 0,-7-1-19 0,3 0-4 15,-2 4-1-15,-4-1 0 0,-3 2-1 0,-5 1 0 16,-7 3 0-16,-8-1 0 0,-7 3-8 0,-8 0 0 15,-3 3 0-15,-7 0 0 0,-8 2 0 0,-3-2-11 16,-6 5 3-16,-6 0 0 16,-9 0-16-16,0 0-4 0,-9 5 0 0,-9 3 0 15,-3 3-42-15,-8-1-9 0,-10 1-1 0,-3-1-798 0</inkml:trace>
  <inkml:trace contextRef="#ctx0" brushRef="#br0" timeOffset="-73602.284">7089 13780 1265 0,'9'-6'36'0,"6"4"8"0,15-4-36 0,2 1-8 0,4-6 0 0,9 3 0 16,5-5 53-16,7 0 9 0,11-6 2 0,7 1 0 16,-1-3 18-16,7 0 4 0,5-3 1 0,3 0 0 15,0 0-40-15,-2 0-8 0,5 1-2 0,-6 1 0 16,1 1-21-16,-7 0-5 0,-6 3-1 0,-5-1 0 0,-10 3-10 0,-11 0-11 15,-6 3 3-15</inkml:trace>
  <inkml:trace contextRef="#ctx0" brushRef="#br0" timeOffset="-72798.807">3639 12462 907 0,'12'0'20'0,"-12"0"4"0,0 0 0 0,3 3 2 0,-3-3-26 0,0 0 0 0,0 0 0 0,0 0 0 16,9-3 84-16,0 6 12 0,-3-3 3 0,-6 0 0 15,9-3-59-15,3 3-12 0,0-3-3 0,0 1 0 16,2 2-14-16,4-3-3 0,6 0-8 0,3 3 12 15,6 0 4-15,5-2 0 0,7-1 0 0,9 0 0 16,2 1 20-16,4-4 5 0,-1 4 1 0,10-6 0 16,5 3-6-16,0-3 0 0,1 2-1 0,2-4 0 15,1-1-15-15,-1 3-2 0,0-2-1 0,-2-1 0 16,-1 0-3-16,-8 1-1 0,-1-3 0 0,-5 2 0 16,-1-2-5-16,-5 2-8 0,-4-2 11 0,-2 2-11 15,0 1 47-15,-10-1 2 0,1 3 1 0,-9 0 0 16,0 0-25-16,-7 3-5 0,-5-3 0 0,-3 6-1 15,-3-4-3-15,-3 4-1 0,0-1 0 0,-9 3 0 0,0 0-1 0,0 0 0 16,0 0 0-16,0 0 0 0,-12 0 2 0,3 3 1 16,-3-1 0-16,-3 4-677 15,-3-1-136-15</inkml:trace>
  <inkml:trace contextRef="#ctx0" brushRef="#br0" timeOffset="-67857.516">5020 12176 1612 0,'-12'0'36'0,"6"0"7"0,4 0 1 0,-1-3 1 0,0 1-36 0,0 2-9 0,0 0 0 0,3 0 0 16,3-5 77-16,-3 5 14 0,0 0 2 0,11-6 1 15,4 1-53-15,0-3-10 0,6 3-3 0,0-1 0 16,3-1-17-16,5-1-11 0,4 2 12 0,3-2-12 15,6 3-51-15,2-3-17 16,7 3-3-16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22:17:09.7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9152 7284 1176 0,'-6'-8'33'0,"6"8"7"0,0 0-32 0,0 0-8 0,0 0 0 0,0-8 0 15,0 0 62-15,3 0 10 0,6 6 3 0,-3-4 0 16,6 1-40-16,3 0-8 0,-4-1-2 0,7 4 0 16,0-4-25-16,3 4 0 0,0-3 0 0,3 2 0 15,-4-2 0-15,7 2 0 0,-3 0 0 0,3 1 0 16,-3-1 20-16,2 0 0 0,4 1-1 0,0 2 0 16,-3-3 1-16,3 3 0 0,-1 0 0 0,4 0 0 15,0-3 0-15,0 1 1 0,5-1 0 0,-2 1 0 16,6-1-1-16,2 3 0 0,1-5 0 0,3 2 0 0,2 0-7 15,-5 3-1-15,2-2-1 0,4-1 0 0,-3 0-3 0,-1 3 0 16,-2-2 0-16,3 2 0 0,-4 2 4 0,-2-2 1 16,0 3 0-16,-1 0 0 0,1-3 2 0,-3 2 0 15,-1 4 0-15,4-6 0 0,-6 2 9 0,5 1 3 16,1 0 0-16,3-1 0 0,-1-2-11 0,1 3-1 16,0-3-1-16,2 0 0 0,1 0 2 0,2 0 0 15,1 0 0-15,0-3 0 0,2 3-16 0,-2 0 0 16,-1-5 0-16,1 5 0 0,-3-5 0 0,-4 5 0 15,4-6 0-15,-9 4 0 0,2 2 0 0,-2 0 11 16,-3-3-11-16,-1 3 10 0,-8 0 11 0,3 0 3 0,-3 0 0 16,-3 0 0-16,-4 0-6 0,-2 0-1 0,0 3 0 15,-3-3 0-15,0 2-4 0,0 1-1 0,0 0 0 16,-3-3 0-16,2 2-3 0,-2-2-1 0,3 3 0 0,-3-3 0 16,0 0-8-16,-3-3 12 0,6 3-12 0,-9 0 12 15,3 0-12-15,-3-2 10 0,0 2-10 0,-3-3 10 16,-3 3 10-16,0 0 3 0,0 0 0 0,0 0 0 15,0 0 26-15,0-5 6 0,0 5 1 0,-3-6 0 16,0 1-39-16,0-3-7 0,0 3-2 0,-3-3 0 16,0 3-8-16,3-3 0 0,3 0 0 0,-3 0 8 15,3-3-8-15,0 1 10 0,0-4-10 0,3 1 10 16,0 0-10-16,3-3 0 0,0-2 0 0,6-4 8 16,-3 1-8-16,2 0 0 0,4-3 0 0,-3 0 0 15,3 1 0-15,-3-1 0 0,0 0 0 0,0 3 0 0,0 0 0 16,-3-1 0-16,-3 1 0 0,3 0 0 0,-3-3 0 15,-1 3 0-15,-2 0 0 0,3-3 0 0,-6 6 0 0,3-6 0 16,3 3 0-16,-3 0 0 0,3-3 0 0,-3 3 8 16,0-1-8-16,3 1 0 0,0 0 0 0,0 0 0 15,0-3 0-15,0 3 0 0,3 2 0 0,-3 3 0 16,0-2 0-16,3 2 0 0,0 0 0 0,-3 3 0 16,0 2 0-16,-3-2 0 0,0 0 0 0,0 2 0 15,-1 1 0-15,-2 2 0 0,0 0 0 0,0 3 0 16,-2-3 0-16,-1 2 0 0,0 1 0 0,0 0 0 15,-3 0 0-15,3-1 0 0,-3 1 8 0,0 2-8 16,0 1 8-16,6 2-8 0,-6-6 0 0,0 4 0 0,0-1 8 16,-3 0-8-16,3 1 0 0,0-1 0 0,0 0 9 0,-3 1-9 15,0 2 0-15,3 0 0 0,-3-3-12 0,0 3 4 16,-2 0 8-16,-1 0 0 0,6-2 0 16,-3 4 0-16,-3-2 0 0,0 0 0 0,-3-2 10 0,0 4-10 15,0-2 0-15,-3 0 0 0,1 0 0 0,-4 0 0 16,3 0 0-16,-3 0 0 0,0-2 0 0,-3 2 0 15,1-3 0-15,-1 0 0 0,-3 1 0 0,0-1 0 16,-6 3 0-16,4 0 0 0,-1 0 0 0,0 0 0 16,-3 0 0-16,1 0 0 0,2 0 0 0,-3 0-10 15,3 0 10-15,1-3 0 0,-1 1 10 0,-6 2-10 16,3-3 0-16,-2 3 0 0,-7-3 0 0,3 1 0 16,1 2 0-16,-4 0 0 0,0-3 0 0,-2 0 0 15,-1 3 0-15,-3 0 0 0,1 0 0 0,-4 0 0 16,-5-2 0-16,2 2 0 0,0 2 0 0,4-2 0 15,-4 3 0-15,4 0 0 0,-1-3 0 0,0-3 0 16,1 3 0-16,-1 0 0 0,4 0 0 0,2 3 0 0,0-3 0 0,1 2 0 16,2-2 0-16,3 0 0 0,1-2 0 0,-1 2 0 15,0-3 0-15,4 3 0 0,-4 0 0 16,3 3 0-16,3-3 0 0,1 2 9 0,-4 1-9 0,3 2 0 16,3 1-10-16,4-4 10 0,-1 4 0 0,0-4 0 15,3 3-8-15,3 1 8 0,1-4 0 0,-1 4 0 16,3-4 0-16,3 1 0 0,-3 0 0 0,3-1 0 15,3 1 0-15,-3-3 0 0,4 3 0 0,-1-1-9 16,3-2 9-16,0 0 0 0,0 0 0 0,0 0 0 0,0 0 0 16,3 3 0-16,-3-3 0 0,0 0 0 15,3 0 0-15,-3 0 0 0,0 3 0 0,0-1 0 0,0-2 0 16,4 3-8-16,-4-1 8 0,3 1 0 0,-3 2 0 0,3-2 8 16,0 2-8-16,0 1 0 0,-3-1-8 0,3 3 8 15,-3-3 0-15,3 3 0 0,0 0 0 0,-3 0-8 16,3 3 8-16,0 2 0 0,-3 0-9 0,3 0 9 15,0-2 0-15,-2 2 0 0,5 0 0 0,-3 3 0 16,0 0 0-16,0 0 0 0,3 0 0 0,-3 2 0 16,6 3-11-16,-3 1 11 0,3-1-8 0,0 3 8 15,0-1 0-15,0 1-8 0,3-3 8 0,0 3 0 16,0 3 0-16,0-1-8 0,3-2 8 0,-3 2 0 16,3 1 0-16,-3-1 0 0,0 1 0 0,0-1-8 15,-3 1 8-15,2 2 0 0,-2-3 0 0,0 1 0 16,0-1 0-16,-2 1 0 0,-1-4 0 0,0 1 0 0,-3-3 0 15,0-2 8-15,0 2-8 0,3-2 8 0,-6-4-8 16,3 1 0-16,-3-5 8 0,3 0-8 0,0-1 0 16,3 3 9-16,-3-5-9 0,3 3 0 0,0-3 15 0,0 0-4 15,3 0-1-15,0-8 0 0,0 0-2 0,3 5 0 16,-3 3 0-16,0-8 0 0,6 5-8 0,-3 0 12 16,0 1-12-16,-3-6 12 0,0 0-12 0,9 8 10 15,-3-6-10-15,0 1 10 0,0 2-10 0,-6-5 0 16,6 0 0-16,3 0 8 0,-3 3-8 0,0 0 0 15,0-1 0-15,0 1 0 0,-6-3 0 0,5 3-14 16,1-3 3-16,0 2 1 16,0 1-74-16,0-1-16 0,6 4-2 0</inkml:trace>
  <inkml:trace contextRef="#ctx0" brushRef="#br0" timeOffset="1670.88">10411 8170 1659 0,'0'0'36'0,"0"0"8"0,-3 0 2 0,0 3 1 0,0 2-38 0,3-5-9 16,-3 8 0-16,3 5 0 0,0-2 0 0,0 8 10 15,-3-4-10-15,0 9 10 0,6-3-10 0,-6 6 10 16,3-3-10-16,-3 5 10 0,3-3 14 0,0 6 4 0,-3 0 0 0,6 5 0 16,-3-3-28-16,3 6 0 0,0 0-14 0,-3 2 5 15,0 0 19-15,3-2 4 0,-6 0 1 0,3 2 0 16,0-2-5-16,3-1-1 0,-3 1 0 15,-3-3 0-15,3-3-9 0,-3 3 12 0,0-2-12 0,0-3 12 16,0-3 24-16,-3 0 4 0,3-3 2 0,-3-5 0 16,0 1-10-16,0-4-1 0,3-5-1 0,-3 1 0 15,3-6 1-15,0-1 0 0,0-1 0 0,3-6 0 16,0 0-31-16,0 0-12 0,-3-6 1 0,3-7-977 16</inkml:trace>
  <inkml:trace contextRef="#ctx0" brushRef="#br0" timeOffset="2418.183">10232 8120 1825 0,'0'0'40'0,"0"0"8"0,6-3 1 0,3-2 3 0,0 2-41 0,3-2-11 16,6 0 0-16,0 2 0 0,3-2 18 0,-1 2 2 0,7-2 0 0,0 0 0 15,3 2 12-15,0-2 4 0,2 2 0 0,1-2 0 16,0 0-24-16,2-1-4 16,-2 1 0-16,6 0-8 0,3 2 0 0,-1-2 0 0,1-3 0 0,0 3 0 15,-1 2 12-15,4-2-12 0,-6 2 12 0,2-2-12 16,1 2 11-16,-3 0-11 0,2 1 10 0,4 2-10 15,-9 0 8-15,2 0-8 0,-5 0 0 0,3 0 0 16,-6 0 12-16,-4 0-3 0,1 0-1 0,-6 2 0 16,0 1-8-16,-6 0 0 0,0-1 0 0,-3 1 0 15,-1 0 0-15,-2-1 0 0,0 1 12 0,-3 0-4 16,0-1 12-16,0-2 1 0,-6 0 1 0,6 0 0 16,-6 0 6-16,0 0 0 0,0 0 1 0,0 0 0 15,0 0-1-15,0 0 0 0,0 0 0 0,3 5 0 16,0 3 0-16,-3 0-1 0,0 0 0 0,0 3 0 15,0-1-7-15,0 1-2 0,-3 5 0 0,0 0 0 16,0 2-18-16,-3 3 10 0,3 1-10 0,0 1 8 0,0 4-8 16,0 2 0-16,0-3 0 0,0 4 0 0,-3 1 0 15,3 1 0-15,3 0 0 0,-3 5 0 0,-3-3 0 16,3 6 0-16,1-3 0 0,-1 3 0 0,0-6 0 0,-3 6 0 16,3-3 0-16,0-3 0 0,-3 3 0 0,3-5 0 15,3 0 0-15,-3 2 0 0,3-5 0 0,0 0 8 16,0 0-8-16,3-2 0 0,0-3 0 0,0-3 0 15,0-3 0-15,0-4 0 0,0 2 8 0,0-6-8 16,3-2 8-16,-3-3-8 0,-1 3 12 0,-2-8-4 16,0 0 0-16,0 0 0 0,0 0 8 0,0 0 0 15,0 0 1-15,0 0 0 0,0 0 11 0,-5 3 3 16,-1 0 0-16,-6-1 0 0,3-2-12 0,-6 0-3 0,3 0 0 16,-6 0 0-16,3 0-7 0,-6 0-1 0,4-2-8 0,-4 2 12 15,3 0-12-15,-3-3 0 0,3 0 8 0,-3 3-8 16,-3 0 0-16,4-2 0 0,-7-1 0 0,3 0 0 15,-6-2 0-15,3 2 0 0,-5-2 0 0,-1 2 0 16,-3-2 0-16,-2 0 0 0,-4 5 0 0,-6 0 0 16,1 3 0-16,-4 2 0 0,-3-3 0 0,4 1 0 15,-4 2 0-15,4-2-13 0,2 2 4 0,0 3 1 32,7 3-80-32,2-3-15 0,9 0-3 0</inkml:trace>
  <inkml:trace contextRef="#ctx0" brushRef="#br0" timeOffset="3661.261">10375 13168 1280 0,'-21'-2'36'0,"15"2"8"0,-3 0-35 0,1 2-9 0,-1 1 0 0,3 2 0 16,-3 3 66-16,3 0 11 0,0 3 3 0,0 2 0 15,0 3-41-15,3 5-8 0,3 3-2 0,0 2 0 16,0 3 6-16,0 0 1 0,3 6 0 0,6-1 0 16,-3 3-1-16,3 0 0 0,-3 3 0 0,6-3 0 15,-3 0-12-15,2 0-3 0,-2 0 0 0,0-2 0 16,0 2 0-16,-3-3 0 0,0 3 0 0,-3-3 0 16,3 6-10-16,-3 0-2 0,-6 2-8 0,0-2 12 15,-3 0 14-15,-3-1 2 0,0 4 1 0,-3-4 0 16,3 1-1-16,-2 0 0 0,-4-3 0 0,3-3 0 15,0 3-20-15,0-5-8 0,0-3 0 0,6 0 0 16,-3-5 11-16,6-3-11 0,-3-5 12 0,3-3-12 16,0-2 10-16,3-6-10 0,0-5 8 0,0 0-687 15,6-8-137-15</inkml:trace>
  <inkml:trace contextRef="#ctx0" brushRef="#br0" timeOffset="4261.64">10203 13168 1754 0,'-12'-13'49'0,"6"8"12"0,3-3-49 0,-3 3-12 16,3-1 0-16,0 4 0 0,3 2 92 0,0 0 15 16,6-6 3-16,0 6 1 0,6-2-68 0,2 2-14 15,4 0-2-15,6 0-1 0,0 0-12 0,6-3-2 0,5 3-1 16,4-3 0-16,6 3-11 0,2 0 12 15,1 0-12-15,3-2 12 0,2-1-12 0,-2-5 0 16,-1 0 9-16,4 0-9 0,-6 3 0 0,-1 0 8 0,-2-1-8 16,-6 1 0-16,-1 5 9 0,-2-5-9 0,-3 2 12 0,-6-2-12 15,-1 2 28-15,1 3 0 0,-3 0-1 0,-3 0 0 16,-3 0 5-16,-3 3 2 0,2-3 0 0,-5 5 0 16,0-2-14-16,0 2-2 0,-3 0-1 0,3 3 0 15,0 3-17-15,-3-3 0 0,0 2 0 0,0 1 0 16,3 2 8-16,-4 1-8 0,4 1 0 0,-6 1 0 15,3 3 0-15,0-1 0 0,-3-2 0 0,3 3 0 16,-3-1 0-16,3 3 0 0,-3-2 0 0,0 2 0 16,0 3 0-16,0 2 0 0,0 1 0 0,0-1 0 15,0 1 0-15,0 4 0 0,0 1 0 0,-1 3 0 16,4-4 0-16,-3 4 0 0,3-1 0 0,-3 3 0 16,3 0 0-16,3 0 0 0,-3 6 0 0,3-1 0 15,0 3 0-15,-3 0 0 0,3 0 0 0,-3 3 0 0,2-6 0 16,-2 0 0-16,0 1 0 0,0-4 0 0,-3 4 9 15,0-6-9-15,0-3 0 0,-3-2 9 0,0 2 6 16,-3-5 1-16,-3 0 0 0,0-2 0 0,0-3 11 0,0-3 2 16,0-5 1-16,-3 0 0 0,0-3-2 0,-3-3-1 15,3-4 0-15,-3 2 0 0,1-3-3 0,-4-5-1 16,3 0 0-16,-3-3 0 0,-3 1-1 0,3-4 0 16,-3-2 0-16,-3-2 0 0,0-1-11 0,-2-2-3 15,-4-3 0-15,0 0 0 0,-6-2-8 0,-6 2 0 16,1 0 9-16,-10 3-9 0,0-1 0 0,-5 4 0 15,-7-1 0-15,-8 3 0 0,-7 3-18 0,-8 5-2 16,-6 0 0-16,2 3 0 16,-2-1-18-16,6 4-4 0,-4-1-1 0,10 3-812 0,5 0-162 0</inkml:trace>
  <inkml:trace contextRef="#ctx0" brushRef="#br0" timeOffset="5642.59">10015 7136 666 0,'0'0'14'0,"0"0"3"0,0 0 1 0,0 0 2 0,0-8-20 0,0 8 0 16,0-5 0-16,3-1 0 0,0 1 23 0,-3 0 1 15,0 5 0-15,0-6 0 0,0 6 9 0,0-5 3 16,0 0 0-16,0 5 0 0,0 0 23 0,0 0 5 16,0 0 0-16,0 0 1 0,0 0-9 0,0 0-3 0,0 0 0 0,0 0 0 15,0 0-26-15,0 0-6 0,0 0-1 0,9 5 0 16,0-2-7-16,0 2-1 0,3 0-1 0,3-2 0 16,-1 0 22-16,4 2 5 0,0-2 1 0,6 2 0 15,3-2-11-15,0-1-1 0,2 1-1 0,4-1 0 16,-3 1 2-16,6 0 1 0,-1-1 0 0,4 1 0 15,0 0-2-15,-1-1-1 0,-2 4 0 0,6-1 0 16,-4-2-3-16,4 2-1 0,0 0 0 0,-1 0 0 16,1 1-2-16,0 2-1 0,-1 0 0 0,1 0 0 15,-6-1-5-15,3-1-1 0,-7-4 0 0,4 4 0 16,-3-1 2-16,-3 0 0 0,-1-5 0 0,1 3 0 16,0 0 1-16,-6-1 0 0,-1-4 0 0,-2 2 0 15,-3 2 2-15,0-2 1 0,-3 0 0 0,-3 0 0 16,-6 3 11-16,3-3 2 0,-9 0 1 0,6 0 0 15,-6 0-7-15,0 0-2 0,0 0 0 0,0 0 0 16,0 0-6-16,-12 0-2 0,-3 0 0 0,-3 3 0 0,0-3-16 16,-6 2 0-16,-3-2 0 0,-2 3 0 0,-4-1-13 15,0 1 0-15,-5 0 0 0,2-3 0 0,-3 0 13 16,-3 0-11-16,4-6 11 0,-4 6-10 0,0-2 10 0,1-1 0 16,-1 6 0-16,3-6 0 0,1 3 0 0,-1-2 0 15,3-4 0-15,1 4 0 0,-4-4 0 0,3 1 0 16,0 5 0-16,1-3 0 0,-1 1 0 0,0 2 0 15,1-3 0-15,2 0 0 0,0 3 0 0,3 0 0 16,1 0 0-16,2-2 0 0,3-1 0 0,6 0 0 16,0 6 0-16,3-3 0 0,3-3 0 0,3 1 0 0,1-1 0 15,2 1 0-15,6 2 0 0,0 0-10 0,0 0 10 16,0 0-10-16,0 0-2 0,12 0-1 0,2 0 0 0,1 0 0 16,6 0 4-16,3 0 1 0,0 0 0 15,8-3 0-15,4 3 8 0,6-3-8 0,-3-2 8 0,5 2-8 16,4 1 8-16,2-1 0 0,1-2 0 0,0 2-8 15,-1-2 8-15,4 2 0 0,2-5 0 0,-2 3 0 16,3 0 0-16,-7-1 16 0,1 1-4 0,-1 2-1 16,1-2 3-16,-3 2 1 0,-1 1 0 0,-2-1 0 15,-1-2-7-15,-2 2-8 0,-3 1 11 0,-6 2-11 16,-1-3 23-16,-2 0-3 0,-6 1 0 0,-3 2 0 16,-3 0-28-16,-4 2-7 0,-2-2-1 0,-3 0 0 15,-9 0 16-15,3 3 0 0,-3-3 0 0,0 0 0 16,0 0 17-16,0 0-3 0,-9 0-1 0,-3 3 0 15,-2-3-13-15,-4 0 0 0,-9 2 0 0,0-2 0 16,-3 3-13-16,-2-3-6 0,-7 0-1 0,-3 3 0 0,1-3 12 16,-4 2 8-16,0-2-12 0,-2 3-701 15,-7 5-141-15</inkml:trace>
  <inkml:trace contextRef="#ctx0" brushRef="#br0" timeOffset="14725.731">10759 14499 1198 0,'-12'0'34'0,"6"0"7"0,-3 0-33 0,-3 0-8 0,4-2 0 0,-4 2 0 15,0-3 76-15,0 3 14 0,0 3 2 0,0-1 1 0,3-2 0 0,-3 0 0 16,0 3 0-16,3-1 0 16,3-2-16-16,0 3-3 0,0-3-1 0,3 0 0 15,3 0-33-15,0 0-6 0,0 0-2 0,0 0 0 0,0 0-12 0,9 0-2 16,0 0-1-16,0 0 0 0,3 0-9 0,0-3-8 15,6 1 12-15,-3-3-12 0,6-1 16 0,0 1-3 16,2 0-1-16,1-1 0 0,3 4-12 0,0-4 8 16,2 4-8-16,1-1 0 0,6 0 8 0,-6 1-8 15,-1-1 0-15,4 1 9 0,-3-1-9 0,3 3 0 16,-1-3 0-16,1 1 0 0,0 2 8 0,3 0-8 16,-1 2 0-16,1-2 8 0,0 3-8 0,3-3 10 15,-1 0-10-15,-2 0 10 0,3-5-10 0,-4 2 0 16,1-2 9-16,3-3-9 0,-4-3 10 0,1 1-2 15,-3-1-8-15,-3 0 12 0,-1 1-2 0,-5-1-1 0,-3 3 0 0,-3-2 0 16,-6 4 7-16,0 1 0 0,-6 0 1 16,-3 0 0-16,-3 2 15 0,0-2 2 0,-6 2 1 0,-3 0 0 15,0 3 2-15,-3-2 1 0,3 2 0 0,-6 2 0 16,3-2-26-16,0 3-4 0,-2 0-8 0,5-3 11 16,0 0-11-16,9 0 0 0,-6 2 9 0,6-2-9 15,0 0 0-15,-9-2 0 0,9 2-12 0,0 0 4 31,0 0-26-31,0 0-5 0,-3-6-1 0,3-2 0 16,3 0-128-16,-3 1-25 0,3-1-6 0</inkml:trace>
  <inkml:trace contextRef="#ctx0" brushRef="#br0" timeOffset="15977.076">13551 14100 2178 0,'0'0'48'0,"0"0"9"0,0 0 3 0,9 0 1 0,0-6-49 0,3 4-12 15,3-6 0-15,3 0 0 0,3-5 0 0,5-3-10 16,4-3 2-16,0-5 0 0,3-2 8 0,2-3 0 16,1 0-9-16,3-3 9 0,2 0-12 0,1 0 1 15,-6 1 1-15,5-1 0 0,-5 0-3 0,0 0-1 16,-6 1 0-16,-1-4 0 0,-2 1 14 0,-3 2-11 16,-3-2 11-16,-3 2-10 0,-3-2 10 0,-1 2 0 15,-2-2 0-15,0-1 0 0,-3 1 22 0,0-3 0 16,0-3 0-16,0-5 0 0,-3 0 13 0,0 0 2 15,0-3 1-15,0 1 0 0,-3-3-6 0,-3 5-2 16,3-3 0-16,-3 3 0 0,-3-5 1 0,0 5 0 16,-6 2 0-16,0 1 0 0,0 2-6 0,-3-2-1 0,-3 2 0 15,0 3 0-15,-3-2-6 0,1 2-2 0,-1 0 0 0,-3-1 0 16,-6 1-4-16,3-2 0 0,-2-1-1 0,2 0 0 16,-3 3-11-16,3-2 10 0,0-1-10 0,1 3 10 15,-1-3-10-15,3 1 0 0,0-1 0 0,0 0 0 16,0 0 0-16,3 3 0 0,1-2 0 0,-1 2-11 15,-3 2 11-15,0 1-13 0,0 5 5 0,0 0 8 16,-2 5 0-16,-1 0 0 0,0 3 0 0,-3 0 0 16,-3 2 0-16,1 3 0 0,2 3 0 0,-3 0 0 15,0 5 17-15,4 0 2 0,2 0 0 0,-3 0 0 16,6 3-19-16,3-3-12 0,0 3 1 0,1-1 1 16,5 1 10-16,-3 2 14 0,6-2-3 0,-3 2-1 15,6-2-38 1,-3 3-8-16,3-1-2 0,3 0 0 0,-3-2-118 0,6-3-24 15,0 3-5-15</inkml:trace>
  <inkml:trace contextRef="#ctx0" brushRef="#br0" timeOffset="16350.285">13441 11020 1624 0,'0'0'46'0,"0"0"10"0,0 0-45 0,0 0-11 15,0 0 0-15,0 0 0 0,0 0 67 0,0 0 11 0,0 0 2 0,-3 3 1 16,-3-3-21-16,0 2-4 0,3 1 0 0,-3-1-1 16,-3 4-2-16,3-4 0 0,3 1 0 0,-3 0 0 15,-3-1-23-15,-2 1-5 0,2 2-1 16,0-5 0-16,-3 6-9 0,-3-4-3 0,0 1 0 0,-3 2 0 16,3 0-12-16,-3 1 8 0,-2-1-8 0,-1 0 0 15,-3 3 0-15,3 0 0 0,3 0 0 0,0-3 0 16,1 3 0-16,2-2 0 0,0 2 0 0,3 0 0 15,0-1 0-15,0 1 0 0,3 0 0 0,3 0 0 16,0 3 0-16,3-3 0 0,3 2-9 0,0 1 9 16,0 0-9-16,9-1 9 0,0 1-8 0,3-1 8 15,0 4-8-15,-3-4 8 0,0 1-8 0,6-1 8 16,-3-2 0-16,2 5 0 0,1-2 0 0,-3 0 11 16,0-1 0-16,-3 1 0 0,3-1 0 0,-3 1 0 15,-6 0 7-15,3-1 2 0,0 3 0 0,-3 1 0 16,0-1-5-16,-6 0-1 0,3 0 0 0,-3 3 0 15,0 0-81 1,-3-3-16-16,0 3-3 0</inkml:trace>
  <inkml:trace contextRef="#ctx0" brushRef="#br0" timeOffset="16994.1">10259 10639 1882 0,'0'0'41'0,"0"0"9"0,0 0 2 0,0 0 1 0,0 8-42 0,3 2-11 15,0 6 0-15,0 3 0 0,3 5 16 0,0 2 2 16,0 3 0-16,3 6 0 0,3 2 2 0,0 2 1 0,-3 4 0 0,-1 2 0 16,4 2-21-16,0-2 0 15,-3 3-12-15,0 2 4 0,0-5 8 0,-3 3 0 16,0-3 8-16,-3 0-8 0,-3-3 11 0,0-5-3 0,-6 0 0 16,0-5 0-16,-3 0 1 0,0-3 0 0,0-3 0 0,0-2 0 15,-3-3-1-15,1-2 0 0,2-3 0 0,0-3 0 16,0-5-23-16,3-3-5 0,-3-5 0 0,6-5-591 15,0-6-117-15</inkml:trace>
  <inkml:trace contextRef="#ctx0" brushRef="#br0" timeOffset="17402.517">10348 10750 2152 0,'-9'-8'48'0,"4"5"9"0,-4 1 3 0,0-3 0 0,6 2-48 0,-3 0-12 0,6 3 0 0,0 0 0 16,0 0 54-16,0 0 9 0,9-5 1 0,3 2 1 0,2 1-52 0,7 2-13 15,3-3 0-15,3 0 0 0,6 3 0 0,-1-2 0 16,7-4 0-16,-3 4 0 16,2-1 0-16,1-2 0 0,0 2 0 0,3-2 0 15,2 2 0-15,1 1 0 0,-1-1 0 0,-5-2 0 0,0 2 0 0,0 0 0 16,-7 3 0-16,1-2 0 0,-3 2 0 16,-3 0 0-16,-1 0 0 0,-2 2 0 0,-6 4 0 0,0-1 0 15,6 6 0-15,-9-1 0 0,-1 3 17 0,-2 1 11 16,0 1 1-16,-3 4 1 0,6 2-19 0,-3 3-11 15,-3 2 12-15,3 4-12 0,0 1 9 0,0 1-9 16,0 2 0-16,-3 3 9 0,2 0-9 0,1 1 8 16,-3 4-8-16,0 0 8 0,-3 1-8 0,3-1 0 15,-3 3 0-15,0-3 0 0,0-2 0 0,0-3 12 0,-3 0-12 16,3-5 12-16,-3-1-12 0,0-4 0 0,0-3 9 16,-3 0-9-16,0-6 16 0,-6 1 0 0,0-4-1 0,-6-1 0 15,0-1 10-15,-9 0 3 0,-3-5 0 0,-2-3 0 16,-7 3 0-16,-3-2 0 0,-6-4 0 0,-2-2 0 15,-4-2 6-15,-2-1 2 0,-7 0 0 0,-3 1 0 16,-2-1-36-16,-1 0 0 0,7 1-10 0,5-1 10 16,4 0 0-16,8 3 0 0,6-2 0 0,9-1 0 31,7 0-89-31,11 1-11 0,6-6-1 0</inkml:trace>
  <inkml:trace contextRef="#ctx0" brushRef="#br0" timeOffset="18442.171">12959 10919 1144 0,'0'0'25'0,"0"0"6"0,0 0 1 0,0 0 0 0,0 0-32 0,9 6 0 0,0-4 0 0,3-2 0 15,0 3 42-15,2-3 2 0,1 3 1 0,3-3 0 16,3-3-11-16,0 0-2 0,3 1-1 0,-4-1 0 16,7 0-3-16,0-2 0 0,0-3 0 0,0 0 0 15,-4 0 0-15,4-2 0 0,0-4 0 0,0 1 0 16,3 0 16-16,-1 0 2 0,1 0 1 0,3-3 0 16,3-3-27-16,-1 1-4 0,7-4-2 0,-3-1 0 15,2 1 8-15,-2-4 2 0,0-3 0 0,2 0 0 16,-2-3-4-16,0-2 0 0,2-3 0 0,-5-3 0 15,3-5 7-15,0 3 1 0,-4-6 0 0,-2 3 0 16,0-3 4-16,-1-5 0 0,-2-2 1 0,0-3 0 16,-6-1-10-16,0-1-3 0,-7 1 0 0,-2 4 0 15,0-3-7-15,-6 2-1 0,-3 1-1 0,-3-1 0 0,0 0 14 16,-3 3 3-16,0 3 1 0,-3 0 0 0,0 2 3 16,-3 1 0-16,3-1 0 0,-6 3 0 0,0 3-16 15,3-3-2-15,-3 2-1 0,4 4 0 0,-7 2 15 16,3 0 2-16,0 5 1 0,3 0 0 0,-3 3-18 0,3 0-3 15,-3 3-1-15,0 2 0 0,3 3-9 0,0-1 8 16,0 1-8-16,0 3 8 0,3 2-8 0,-3-3 0 16,0 6 0-16,3-3 0 0,-3 0 0 0,3 3 0 15,0 0 0-15,1 5 0 0,-1 0-12 0,0 0 12 16,3 0-10-16,0 0 10 0,-3 3-17 0,6 0 2 16,0 2 1-16,2-2 0 15,4-1-86-15,0 1-18 0,0-3-3 0,3 0-946 0</inkml:trace>
  <inkml:trace contextRef="#ctx0" brushRef="#br0" timeOffset="18780.148">13843 8752 2359 0,'0'0'67'0,"-6"-5"14"0,3 2-65 0,3-2-16 0,-3 3 0 0,3 2 0 16,3-6 18-16,-3 6 0 0,0-5 0 0,6 0 0 0,0 2-18 0,0-2 0 16,0-1 0-16,3 1 0 15,0 0 12-15,0 0-12 0,-1-3 12 0,4 2-12 16,3 1 11-16,-3-3-11 0,0 0 10 0,0 0-10 0,3 0 0 16,0 0 0-16,3-2 0 0,-1 2 0 0,4 0 0 0,-6-3 8 15,6 3-8-15,-3 0 0 0,3 1 0 0,-3 1 0 16,-4-2 0-16,4 3 0 0,0-3 0 0,-3 5 0 15,-3-2 0-15,0 5 0 0,-3 0 0 0,-3 0 0 16,-6 0 0-16,6 11 0 0,-3-1 0 0,-6 4 0 16,3 1 0-16,-6 7 0 15,0 4-32-15,3 0 1 0,-3-2 0 0,6 3-994 16</inkml:trace>
  <inkml:trace contextRef="#ctx0" brushRef="#br0" timeOffset="19912.05">9574 7226 1443 0,'0'0'32'0,"0"0"6"0,-5-3 2 0,5 3 0 0,0 0-32 0,0 0-8 16,5-3 0-16,-2-4 0 0,6-1 22 0,0 0 2 16,0-3 1-16,6 6 0 0,-3-3-13 0,3 0-2 15,3 3-1-15,3-1 0 0,-1-2-1 0,1 6-8 0,3-4 12 0,6 4-4 16,0-1-8-16,2-2 8 0,7 5-8 0,3-3 8 15,5 3-8-15,-2 3 12 0,3-3-12 16,2 5 12-16,4-2-4 0,-1 2-8 0,4-5 12 16,2 5-4-16,4 1 4 0,-3-1 1 0,2-2 0 0,4 5 0 15,-4-6 11-15,4 4 3 0,-1-1 0 0,3 0 0 16,-2 0-10-16,2 1-1 0,-5-4-1 0,-1 4 0 16,4-4 5-16,-4 4 0 0,-2-6 1 0,-4 2 0 15,-2 1-2-15,0-1-1 0,-4 1 0 0,-5 0 0 16,-3-3 6-16,-4 0 2 0,1 2 0 0,-3-2 0 15,-4 6-7-15,-5-4-2 0,0 1 0 0,-6 0 0 16,0 2-7-16,-6 0-2 0,-4 1 0 0,-5-4 0 16,3 1 1-16,-9-3 0 0,0 0 0 0,0 0 0 15,-6 2 11-15,-6 4 1 0,-5-6 1 0,-1 2 0 16,-6-2-10-16,0 3-1 0,-6-3-1 0,-2 0 0 16,-1-3-10-16,-3 3 0 0,0-2 0 0,1-1 8 15,-7 3-8-15,0-5 0 0,-5 0 0 0,2-1 0 0,-5 4 8 0,-1-1-8 16,0 3 0-16,1-3 8 0,-1 3 4 15,1-2 0-15,-7-1 0 0,3 0 0 0,4 3-12 16,-1 0 12-16,1 0-12 0,8 0 12 0,0-2-12 0,7 4 0 16,2 1 0-16,3 2 0 15,6-2-76-15,3 2-18 0,3 1-3 0,7-1-875 16</inkml:trace>
  <inkml:trace contextRef="#ctx0" brushRef="#br0" timeOffset="20395.233">10467 8020 1220 0,'-14'-8'34'16,"8"5"9"-16,0 0-35 0,0 1-8 0,0-1 0 0,0 0 0 0,0 1 88 0,3-4 16 15,0 6 4-15,-3-2 0 0,3 2-53 0,3 0-11 16,0 0-1-16,-3 2-1 0,0 4-6 0,-3-1-2 16,0 3 0-16,0 3 0 0,0-1-10 0,-3 6-3 15,3 3 0-15,-3 2 0 0,3 0-9 0,0 3-1 16,6 5-1-16,-2 3 0 0,2 2 0 0,0 3 0 16,2 0 0-16,1 3 0 0,3-1 1 0,0-2 0 15,0 0 0-15,0 3 0 0,3 0 1 0,0-3 0 16,-3-3 0-16,0 1 0 0,3-1-12 0,0-5 0 0,-3 0 0 15,0 0 0-15,-3-5 0 0,0 0 12 16,0 0-12-16,0-3 12 16,-3 0-43-16,0-2-8 0,0-3-1 0,0 2-556 0,0-5-110 0</inkml:trace>
  <inkml:trace contextRef="#ctx0" brushRef="#br0" timeOffset="20734.332">10542 7890 1907 0,'-9'-11'54'0,"6"9"12"0,0-4-53 0,3 4-13 0,-3-4 0 0,3 6 0 15,0 0 70-15,9-2 11 0,6 2 3 0,0 0 0 16,6 0-64-16,2-3-20 0,7 3 10 0,0-3-10 16,6 3 0-16,2-2 0 0,7 2 0 0,0 0 0 0,2 0 0 0,1 2 0 15,2-2 0-15,1 0 0 0,-3-2 0 0,2 2 0 16,1 0 0-16,-4 0 0 0,1 0 0 15,0 2 0-15,-10 1 0 0,-2 0 0 0,0-1 0 16,-6 1 0-16,-7 2 0 0,-2 1 0 0,-3 2 0 0,-3 0 0 16,-6-1 0-16,0 4 0 0,-6 2 0 0,0 1 0 15,-3-1 0-15,-3 5 0 0,-3 3 17 0,0 3 11 16,0 3 3-16,0-1 0 0,3 6-15 0,0 2-2 16,3 1-1-16,0 2 0 0,3 2-4 0,0 1-1 15,3-3 0-15,0 5 0 0,3-2-8 0,3 3 0 16,0 1 0-16,3 1 0 0,-4 0 0 0,4 0 0 15,3 0 0-15,-3 0 0 16,0 0-110-16,0 3-24 0,-3 0-5 0,-3-9-1 0</inkml:trace>
  <inkml:trace contextRef="#ctx0" brushRef="#br0" timeOffset="39206.076">10604 8012 1220 0,'-9'0'34'0,"9"0"9"0,-6 0-35 0,-2 0-8 0,-1 2 0 0,3-2 0 0,-3 0 78 0,0 0 14 16,0 0 2-16,0 3 1 0,-3 0-43 0,3-1-9 16,-6 1-2-16,3-1 0 0,0 4-25 0,3-1-4 15,-2 0-2-15,2 3 0 0,3 0 2 0,-3 0 1 16,3 0 0-16,0 3 0 0,0-1 1 0,6 3 0 15,0 6 0-15,0 0 0 0,-3 4-6 0,3 4 0 16,3 7-8-16,3 3 12 0,-6 3-12 0,3 2 9 16,0 1-9-16,3 4 8 0,-3 3 7 0,3-2 1 15,-3 2 0-15,6-2 0 0,0-3 0 0,-1 0 0 0,-2-8 0 16,3 0 0-16,0-5-8 0,0 0-8 0,0-6 11 0,0 0-11 16,-3-4-11-16,3 1-9 0,-3-4-1 15,3-6-551-15,0-2-111 0</inkml:trace>
  <inkml:trace contextRef="#ctx0" brushRef="#br0" timeOffset="39806.668">10542 7684 2016 0,'0'0'44'0,"0"0"10"0,0 0 2 0,9-3 0 0,0-2-45 0,3 2-11 0,5-2 0 0,1-1 0 16,0 6 23-16,6-2 2 0,0-1 1 0,3 3 0 0,2 3-26 0,4-3 8 15,0 2-8-15,3-2 0 0,-1 6 0 0,1-4 0 16,0-2 8-16,-4 3-8 0,1 0 0 0,0 2 0 16,-3 0 0-16,0 0 8 0,-1-2-8 0,1 0 0 15,0-3 0-15,0 2 8 0,2-2-8 0,-2 0 0 16,0 0 0-16,0-2 0 0,-1-4 8 0,-2 1-8 15,3 0 0-15,-3 0 8 0,-3-1-8 0,-1-2 0 16,1 3 0-16,-3 2 8 0,0-2-8 0,0 2 0 16,-6 1-12-16,-1 2 12 0,-2 0 0 0,0 0 0 15,-3 2 14-15,-3 1-4 0,0 2 2 0,-3 3 1 16,0 3 0-16,-3 2 0 0,0 3 19 0,-3 0 3 0,3 8 1 16,-6 2 0-16,3 3-11 0,-3 0-1 0,3 6-1 0,0 2 0 15,0 3-5-15,0-1-1 0,3 6 0 0,0 0 0 16,0 3-17-16,-3 2 0 0,3 3 0 0,-3 0 0 15,3 0 0-15,0 0-11 0,0 2 11 0,-3 1-10 16,3-1 18-16,-3-2 3 0,0-2 1 0,0-1 0 16,-3-3-12-16,3-2 0 0,0-2-10 0,1-6 10 15,-4-3 0-15,6 1 0 0,-3-6 0 0,3-3 0 16,-3-5 0-16,0-2 0 0,0-6 8 0,3-5-8 16,0 3 16-16,0-6 0 0,0-5 0 0,0 0 0 15,-6-5 20-15,0-1 3 0,-3-7 1 0,0 0 0 16,-3 0-20-16,0-6-4 0,-3 3-1 0,-3 0 0 15,-2 1-15-15,-4-1 11 0,-6 2-11 0,0 4 10 16,-9 2-10-16,1 3 0 0,-10 5 0 0,1 2 0 16,2 4-20-16,-6 4 1 0,-2 3 0 0,-1 1 0 15,1-1 11-15,-1 3 8 0,0 2-12 0,7 1 12 0,5-3 0 16,3-3-8-16,4-3 8 0,5 4-796 16,3-4-157-16</inkml:trace>
  <inkml:trace contextRef="#ctx0" brushRef="#br0" timeOffset="45579.541">806 4567 1317 0,'0'0'28'0,"0"0"7"0,0 0 1 0,0 0 2 0,0 0-30 0,0 0-8 0,0 0 0 0,0 0 0 15,0 0 48-15,0 0 8 0,0 0 1 0,-6 5 1 16,0 0-22-16,0 1-5 0,-3 2-1 0,6-3 0 16,3 3-13-16,-9-3-2 0,6 6-1 0,3-1 0 15,-6 3-1-15,6 1 0 0,-3 2 0 0,3 2 0 16,0 6 4-16,0 5 1 0,0 0 0 0,-6 5 0 16,0 4-18-16,6 4 0 0,-6 5 0 0,3 4 0 15,-6 4 12-15,3 1 1 0,0 2 1 0,0 3 0 16,3 5 10-16,-6 0 1 0,6 6 1 0,-6-1 0 15,4 3 2-15,-4-2 1 0,3 2 0 0,-3 2 0 16,-3 6 0-16,3 0 0 0,0-5 0 0,-3 5 0 16,3-2 9-16,-3-1 2 0,3 0 0 0,0-2 0 0,0-3-11 15,6-5-1-15,-3 2-1 0,6-4 0 0,-2-7-3 16,2-1-1-16,2-6 0 0,4-6 0 16,-3-5-5-16,6-4-1 0,0-7 0 0,0-2 0 0,-6-2-17 0,6-6 0 15,-6-2-8-15,3-4 8 16,0-1-63-16,0-6-6 0,-6-3-2 0,0 3-975 15</inkml:trace>
  <inkml:trace contextRef="#ctx0" brushRef="#br0" timeOffset="46644.575">7122 4765 1839 0,'-6'0'40'0,"6"0"9"0,6-2 2 0,-6 2 1 0,0 0-42 0,0 0-10 0,9-3 0 0,-9 3 0 15,0 0 41-15,0 0 7 0,0 0 0 0,0 0 1 16,12 5 3-16,-9 3 0 0,-6 5 0 0,3 1 0 15,6-1-13-15,0 3-3 0,-6 5 0 0,-3 3 0 16,-6 2-10-16,3 3-2 0,9 3-1 0,-6 8 0 16,-3 5-12-16,6 2-3 0,3 9 0 0,0 5 0 15,-9 2-8-15,9 6 10 0,6 5-10 0,0 0 10 16,-9 5-10-16,0 1 8 0,6-1-8 0,2 3 8 16,10 0-8-16,-9 0 0 0,-3-5 9 0,0 0-9 15,0-3 0-15,0-3 9 0,3-2-9 0,0-5 0 16,-9-4 8-16,3-1-8 0,6-6 0 0,-3-3 0 15,-9-5 0-15,6 0 8 0,0-6-8 0,-6-1 0 16,-9-4 12-16,6-2-4 0,3-6 0 0,-3-2-757 16,-6-3-151-16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22:29:03.0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8935 10581 1922 0,'-6'-8'54'0,"6"8"13"0,0 0-54 0,0 0-13 0,0 0 0 0,0 0 0 16,6 5 48-16,-1 0 6 0,1 3 2 0,3 3 0 16,3 2-41-16,0 3-15 0,-3 2 11 0,3 4-11 15,0 4 10-15,0 3-10 0,0 0 10 0,0 8-10 16,0 6 8-16,-1 2-8 0,1 2 0 0,-3 1 0 0,0 0 0 0,0 4 0 15,0 1 0-15,0 0 0 0,-3 3 0 0,0-1 0 16,-3-2 0-16,0 0 0 0,0-5 0 0,0 0 8 16,-6-4-8-16,3 1 0 0,0-5 0 0,0 0 0 15,0-3 8-15,3-5-8 0,-3-3 0 0,0-3-15 16,6-2 3-16,-3-5-606 16,0-6-122-16</inkml:trace>
  <inkml:trace contextRef="#ctx0" brushRef="#br0" timeOffset="735.559">8848 10687 1814 0,'0'-11'52'0,"0"11"10"0,0 0-50 0,6-5-12 0,6-1 0 0,3 1 0 16,6 0 38-16,6-1 5 0,8 1 1 0,7 3 0 15,3-1-29-15,5-2-6 0,4-1-1 0,5 4 0 16,7-6-8-16,2 5 8 0,7 0-8 0,-1-2 8 16,3 3-8-16,4-4 0 0,2 1 0 0,4 0 0 15,-1-1 8-15,3 1-8 0,-6-3 8 0,4 3-8 16,-1 0 18-16,-3-1-2 0,-2 1 0 0,-4 2 0 16,-5-2-8-16,-1 2-8 0,1-2 9 0,-4 5-9 15,-3-3 31-15,-2 3 0 0,-6-2 0 0,-1 2 0 0,-2-3-14 0,-4 3-2 16,4-3-1-16,-1 3 0 15,1 0 6-15,-3 0 2 0,-4 3 0 0,-2-6 0 0,3 1-22 0,-4 2 0 16,1-3 0-16,-1 1 0 0,1-1 0 0,-6 0 0 16,-1 1 0-16,-2 2 0 0,-6-3 0 0,0 3 0 15,-3 0 0-15,-7 3 8 0,-2-3-8 0,-3 2 9 16,3 1-9-16,-6 0 10 0,0-3 2 0,-3 5 0 16,0-5 0-16,-3 5 0 0,0-2-3 0,-6-3 0 15,5 5 0-15,-2 3 0 0,3-3-1 0,-3 3-8 16,0-2 12-16,0 1-4 0,0 1-8 0,3 0 10 15,-3 0-10-15,0 0 10 0,0 3 3 0,3 2 1 16,0-2 0-16,-3 2 0 0,3 3-14 0,0 2-13 0,0 1 2 0,0 2 1 16,6 3 10-16,-3 2 0 0,3 3 8 0,-3 6-8 15,5 2 11-15,1 2-3 0,0 4 0 0,-3 2 0 16,6 0-8-16,-3 5 0 0,-3-2 0 0,6 2 0 16,-3 5 0-16,2 1-11 0,1-3 3 0,0 0 0 15,0 0 8-15,-3-3 12 0,3-2-2 0,-3-3-1 16,-1 0-9-16,1-3 0 0,-3-2 0 0,-3-3 0 15,3-6 0-15,-6-1 0 0,0-7 0 0,0 1 0 16,0-5 0-16,-3-6 15 0,-3 0-1 0,0-2 0 16,0-3 26-16,0 0 4 0,0-8 2 0,0 0 0 15,-3 0 0-15,-6 0 0 0,-3-3 0 0,-3 0 0 16,-6 1-22-16,-8-4-4 0,-7 4 0 0,-6-4-1 16,-8 1-19-16,-4 2 0 0,-6 1 8 0,-5-1-8 15,-9-2 0-15,-7 0-16 0,-5 2 4 0,-3 0 0 16,-1 1-4-16,-8-1-1 0,-6 0 0 0,-6-2 0 0,3 2 9 0,-6 1 8 15,-7-1-12-15,-2 1 12 0,0-1-8 16,-3 0 8-16,3-2 0 0,0 2 0 0,-6 1 0 0,9-1 0 16,3 0 0-16,3 1 0 0,9-1 0 0,3 0 0 15,5 3 0-15,7 0 9 16,9 3-47-16,5 0-10 0,10-3-1 0</inkml:trace>
  <inkml:trace contextRef="#ctx0" brushRef="#br0" timeOffset="6824.683">4017 4450 990 0,'0'0'21'0,"0"0"5"0,0 0 1 0,9-2 1 0,-3 2-28 0,3-6 0 16,-3 4 0-16,0-4 0 0,0 1 117 0,0 2 18 15,0-2 3-15,-3 0 1 0,0-3-39 0,0 0-7 0,-3 0-1 0,3-5-1 16,-3 0-7-16,0-1 0 0,-3-4-1 0,3-1 0 16,-3-7-16-16,3-6-3 0,-3-2-1 0,3-3 0 15,-3-6-19-15,3-4-3 0,3-4-1 0,-3-4 0 16,-3-6-20-16,3-2-4 0,0-4 0 15,0 4-1-15,0 2-5 0,0 3-1 0,0 2 0 0,0 3 0 16,3-2 11-16,-3 2 1 0,0 5 1 0,0 3 0 16,3 6 3-16,-3-1 1 0,3 8 0 0,0-2 0 15,3 10-26-15,-3-8 0 0,3 8 0 0,0 1 0 16,2 4 0-16,4-2 0 0,-3 2 0 0,6-2 0 16,0 5 0-16,3-2 0 0,0 5-8 0,0-1 8 15,3 1 0-15,-4 3 0 0,4-1 0 0,0 6 8 16,6 2-8-16,-6 3-16 0,-3 0 4 0,-1 3 1 15,4 2-10-15,-6 6-3 0,0-1 0 0,-6 1 0 16,3 5-44-16,-6 2-10 0,0 3-2 0,-3 0-647 16,-6 3-129-16</inkml:trace>
  <inkml:trace contextRef="#ctx0" brushRef="#br0" timeOffset="6992.436">3901 3749 1340 0,'-21'11'38'0,"12"-9"8"0,0 4-37 0,1-1-9 15,5-2 0-15,-3 2 0 0,3-2 119 0,3-3 21 16,0 0 5-16,0 0 1 0,6-3-53 0,8 0-10 16,1-2-3-16,6-3 0 0,0 0-41 0,3-2-9 15,3-1-2-15,5-2 0 0,1 2-15 0,6-7-3 16,-3 2-1-16,2 2-668 16,1-1-133-16</inkml:trace>
  <inkml:trace contextRef="#ctx0" brushRef="#br0" timeOffset="7322.133">5065 3106 1796 0,'0'-8'40'0,"0"8"8"0,-3-10 1 0,3 2 1 0,0 0-40 0,-3 3-10 0,0-1 0 0,0 1 0 16,-3 2 28-16,0 1 3 0,0 2 1 0,-3 0 0 15,-3 2 7-15,0 4 1 0,-2 2 1 0,-4 2 0 16,-3 3-32-16,0 3-9 0,0 3 0 0,0 2 0 16,-2 0 19-16,-4 8-1 0,6 0 0 0,0 3 0 15,3 5 14-15,-3 3 2 0,4-6 1 0,2 6 0 16,3 0-27-16,0-1-8 0,3 4 0 0,0 2 0 0,3-3 0 16,3 0-19-16,0 1 4 0,3-4 1 0,0-2 22 15,3-2 5-15,0-1 1 0,3-5 0 0,3-2-14 0,0-4-12 16,3-1 3-16,6-4 0 0,-1 1 9 0,1-6 0 15,6-3 0-15,3 1 8 0,0-6-21 0,3 1-4 16,2-6-1-16,1-3-634 16,3-5-126-16</inkml:trace>
  <inkml:trace contextRef="#ctx0" brushRef="#br0" timeOffset="7622.119">5089 3511 1562 0,'0'0'34'0,"6"5"7"0,3-5 2 0,3 0 1 0,-1 0-35 0,1 0-9 0,6 0 0 0,0 0 0 16,3 0 60-16,0 0 11 0,3 0 1 0,-1 0 1 16,1 3-26-16,0 0-6 0,0 2-1 0,0 3 0 15,-1 0-12-15,-2 2-4 0,-3-2 0 0,-6 3 0 16,3-1 8-16,-9 4 2 0,0-1 0 0,-3 0 0 15,-3 3-1-15,-3 0 0 0,-3 0 0 0,-6 2 0 16,-3 1-2-16,-3-1-1 0,0-2 0 0,1 3 0 16,-4-1-6-16,0 1 0 0,-3-3-1 0,6 0 0 15,-3-1-51-15,4-1-11 0,2-4-1 0,3 1-672 16,3-6-135-16</inkml:trace>
  <inkml:trace contextRef="#ctx0" brushRef="#br0" timeOffset="7853.869">5500 3442 2005 0,'0'0'44'0,"0"0"8"0,-6 11 3 0,0-3 2 0,-3 5-45 0,0 0-12 16,0 3 0-16,0 0 0 0,0 2 63 0,3 1 10 0,-3 5 3 0,6-3 0 15,0 3-50-15,-3 0-10 0,6 2-1 0,3-2-1 16,0 0-14-16,3 2 0 0,-3-5 0 0,6 0 0 15,6-2 0-15,0-3 0 0,0-3 0 0,3 0 0 16,2-2 0-16,1-6-20 0,6-2 4 0,0-6 0 31,0-5-27-31,-1 0-5 0,4-5 0 0,-3-3-915 0</inkml:trace>
  <inkml:trace contextRef="#ctx0" brushRef="#br0" timeOffset="8085.406">5654 3093 1321 0,'6'5'28'0,"3"1"7"0,3 2 1 0,3 5 2 16,3 0-30-16,-3 0-8 0,6 3 0 0,-4 5 0 15,4 0 92-15,0 1 18 0,-3-1 3 0,3 3 1 0,0 2-38 0,-3 0-7 16,-1-2-1-16,-2 3-1 0,0-1-10 0,-3 1-1 15,-6-4-1-15,0 7 0 0,-3-4-27 0,-3 3-6 16,-9 3-1-16,-3 0 0 16,-3 2-106-16,-3-2-22 0,-5 5-4 0,-7 0-775 15</inkml:trace>
  <inkml:trace contextRef="#ctx0" brushRef="#br0" timeOffset="9705.529">4342 4035 1018 0,'0'0'28'0,"0"0"8"0,0 0-28 0,-3-3-8 0,0-2 0 0,0 2 0 16,0 1 107-16,0-1 20 0,-3 0 4 0,0 3 1 15,0 0-25-15,3 0-5 0,3 0-1 0,-6 3 0 16,0-3-36-16,0 0-7 0,3 3-2 0,-3-1 0 16,0-2-38-16,0 3-8 0,3 0-2 0,-3-3 0 15,3 2 2-15,-3 1 0 0,0 2 0 0,-2 0 0 16,2 1-10-16,0-1 0 0,-3 0 0 0,0 3 0 16,0 0 9-16,3 0-9 0,-3 0 10 0,3 3-10 15,-3 2 12-15,3 0-3 0,0-2-1 0,-3 2 0 16,6 3 0-16,0-3-8 0,0 3 12 0,0-3-4 0,3 0-8 15,0 6 12-15,3-3-12 0,3 0 12 0,-3-3-12 0,3 3 0 16,-3-3 9-16,3 0-9 0,0 0 8 0,3-2-8 16,-6 2 10-16,3-2-10 0,3-1 11 0,-3 1-11 15,0 0 12-15,0-3-12 0,0-1 23 0,3 1-3 16,-3 0 0-16,2 0 0 0,-2-2 7 0,3-1 1 16,0 0 0-16,0 0 0 0,-3-2 1 0,3 2 1 15,3-5 0-15,-3 3 0 0,3-3-10 0,-3 0-1 0,3 0-1 0,0-3 0 16,-3 3-6-16,2-5 0 0,-2 2-1 15,3-2 0-15,-3 3-3 0,3-4-8 0,-3 1 12 16,-3 0-4-16,3-1 2 0,-3 1 0 0,6 0 0 0,-6-3 0 16,0 0 8-16,0-3 2 0,3 1 0 0,-3-1 0 15,-1 1-4-15,1-1-1 0,3-5 0 0,-3 3 0 16,0 2-3-16,-3-2-1 0,0-3 0 0,0 0 0 16,0 3-11-16,-3 0 0 0,-3 0 0 0,3-1 0 15,0 1 0-15,-3 0 0 0,0 2 0 0,-6 1 8 16,3-1-8-16,-3-2 0 0,0 2-12 0,-2 1 12 15,2 2 16-15,-3 0 12 0,3 0 1 0,0 0 1 16,-3 0-48-16,3 5-10 16,0-2-1-16,0 3-1 0,0-4 30 0,-3 4 0 0,3-1-8 0,0 3 8 15,1-3-12-15,-4 3 1 0,3 0 0 0,0 0 0 16,0 6 3-16,0-4 0 0,0 4 0 0,0-1 0 16,0 0 8-16,0 0-10 0,0 3 10 0,0 3-10 15,0 0-2-15,1-1-1 0,-1-2 0 0,3 3 0 16,-3-1-9-16,3 3-2 0,-3-2 0 0,3 0 0 0,0-1 9 15,0-2 2-15,3 3 0 0,0-3 0 0,-3 0 13 16,3-3-9-16,3-5 9 0,0 8-8 0,3 0 8 0,0 0 0 16,-3-8-9-16,6 5 9 0,0 0 0 0,6 1 0 15,0-4 0-15,0 1 8 0,0-3 6 0,2-3 1 16,1 3 0-16,3-2 0 0,0-1 3 0,3-2 1 16,3-1 0-16,-3 1 0 0,-1 0-2 0,1-1 0 15,-3 1 0-15,0 0 0 0,3 0-8 0,-6-1-1 16,0 1-8-16,-1 2 12 0,1 1-12 0,0-4 8 0,-3 4-8 15,0-1 0 1,-3 0-73-16,0 1-21 0,-9 2-4 0,6 0-1035 0</inkml:trace>
  <inkml:trace contextRef="#ctx0" brushRef="#br0" timeOffset="12741.715">2728 3768 1608 0,'-6'-11'45'0,"6"6"11"0,3 0-44 0,-3 5-12 0,0-6 0 0,0 6 0 0,9-10 76 0,0-1 12 16,0 3 4-16,3-2 0 0,3-4-3 0,0 6 0 16,3-2 0-16,0 4 0 0,-1-4-42 0,7 2-9 15,-9 3-2-15,6-1 0 0,0 1 6 0,0 0 1 16,2-3 0-16,1 5 0 0,3-5-29 0,-3 6-6 15,3-1 0-15,-6 3-8 0,8-8 0 0,-8 5 0 16,3-2 0-16,-3 2 0 0,3 1 0 0,-4 2 0 16,1-5-10-16,-3 5 10 15,-3 0-104-15,0 0-12 0,-6 2-4 0,0 1-544 16,-3 2-110-16</inkml:trace>
  <inkml:trace contextRef="#ctx0" brushRef="#br0" timeOffset="12938.346">2728 4045 1429 0,'-9'6'40'0,"9"-6"10"0,0 0-40 0,0 0-10 0,0 0 0 0,0 0 0 16,0 0 66-16,0 0 11 0,6 2 3 0,6-2 0 15,6-2 29-15,0-1 7 0,6-2 0 0,0-3 1 16,2 3-42-16,4-6-9 0,0 0-2 0,6 1 0 16,2-3-17-16,4 2-4 0,0-2-1 0,-4 2 0 15,1-2-24-15,0 0-5 0,-3 0-1 0,-4 2 0 16,-2 0-22-16,0 1-5 0,-6-1-1 0,-1 3-719 15,-2 0-144-15</inkml:trace>
  <inkml:trace contextRef="#ctx0" brushRef="#br0" timeOffset="13492.539">1416 3847 1602 0,'6'-8'35'0,"-6"8"7"0,6-5 2 0,0 2 1 0,3-5-36 0,-4 3-9 0,1 0 0 0,3-3 0 15,-3 0 96-15,3 2 16 0,-3-1 4 0,3 1 1 16,3 4-42-16,-3-4-9 0,0 4-2 0,3-4 0 16,-3 6-34-16,3 0-7 0,0 0-2 0,-1 0 0 15,4 0-6-15,-3 0-2 0,0 3 0 0,0 2 0 16,3 1-13-16,-3 2 0 0,0-1 0 0,0 4 0 15,3 2 0-15,-10 1 14 0,1-1-1 0,-3 3 0 16,-3 0-13-16,-3 2-8 0,-6 3 8 0,7 3-13 16,-13-3-7-16,3 6 0 0,-6-4-1 0,3 7 0 15,-6-1 5-15,0-3 0 0,-2 1 1 0,2 2 0 0,-6 2 15 16,3-4 8-16,0-3 0 0,0 0-8 0,7-1 0 16,-4-2 0-16,-6-2-12 0,9 0 3 15,3-4 17-15,3 1 4 0,3-2 1 0,3-4 0 0,6-2 9 0,6 3 2 16,-6-3 0-16,9-3 0 0,3-3 1 0,6 1 1 15,3-3 0-15,6-3 0 0,2-2 4 0,7-3 1 16,-3-2 0-16,9-1 0 0,-1-2 6 0,4-3 2 16,0 3 0-16,2 0 0 0,-8-1-24 0,3 4-5 15,-7-1-1-15,4 1-824 16,-6-1-165-16</inkml:trace>
  <inkml:trace contextRef="#ctx0" brushRef="#br0" timeOffset="14360.925">4324 4008 1292 0,'0'0'28'0,"0"0"7"0,0 0 1 0,0 0 0 0,0 0-36 0,0 0 0 0,0-5 0 0,-3 3 0 16,3 2 77-16,0 0 9 0,0 0 2 0,0 0 0 15,-3-6-29-15,3 6-6 0,0 0-1 0,0 0 0 16,-3-2-20-16,3 2-5 0,0 0-1 0,0 0 0 16,-6 2-13-16,0 1-2 0,0 5-1 0,0 2 0 15,-3-2-10-15,0 6 0 0,-3 1 9 0,3 1-9 0,-3 0 0 16,1 0 0-16,-1 3 0 0,0 2 8 0,3-3-8 0,-3 3-12 16,0-2 4-16,3-1 0 0,0 4 8 0,0-6 11 15,3 2-3-15,3-2 0 0,0 0-8 0,3 0 8 16,0-3-8-16,6 0 8 0,0 0 10 0,3-2 2 15,0 0 0-15,3 2 0 0,0-3-11 0,0-2-1 16,3 0-8-16,0 0 12 0,-1 0 3 0,-2-3 0 16,0 1 0-16,6-1 0 0,-3-2 21 0,0-1 4 15,-3 1 0-15,3-3 1 0,-3-3-22 0,2 1-5 16,1-4-1-16,-3 1 0 0,-3-3 6 0,3 0 1 16,-3 0 0-16,0-5 0 0,0 2 9 0,-3-2 3 0,0-3 0 0,0 3 0 15,-3-5-20-15,0-1-3 0,-6-2-1 16,3 0 0-16,0-3-8 0,-6 0 8 0,3 0-8 0,-3 3 8 15,0-3-8-15,0 6 0 0,-3-1 0 0,0 1 0 16,0 2 0-16,0 3 0 0,-3 2 0 0,-3 3-11 31,-2 0-85-31,2 3-16 0,-3 5-4 0,0 0-560 0,0 0-111 0</inkml:trace>
  <inkml:trace contextRef="#ctx0" brushRef="#br0" timeOffset="14663.104">4306 3802 1789 0,'-6'-8'39'0,"6"8"8"0,0 0 1 0,0 0 4 0,0 0-42 0,0 0-10 15,0 0 0-15,0 0 0 0,0 0 39 0,0 8 5 16,-3 3 2-16,3 2 0 0,3 0-10 0,-3 6-1 15,3-3-1-15,0 2 0 0,-3 3 2 0,0 3 1 16,3-3 0-16,3 6 0 0,-6-1-9 0,3 6-3 16,0-6 0-16,0 6 0 0,0 5-11 0,3-3-2 15,-3-2-1-15,0 3 0 0,-6-4-11 0,6-2 0 16,0 1 9-16,0 1-9 0,-3-4 8 0,0-1-8 16,-3-2 8-16,3 0-8 0,-3 0 0 0,3 2 0 15,-3-5 0-15,0 3 0 16,0-3-75-16,0-2-16 0,0 2-3 0,-3-2-861 15</inkml:trace>
  <inkml:trace contextRef="#ctx0" brushRef="#br0" timeOffset="16479.21">1824 6194 1690 0,'-3'-5'48'0,"3"5"11"0,3-3-47 0,-3 3-12 0,8-8 0 0,1 3 0 16,-3-1 41-16,6 1 7 0,0 0 0 0,0 0 1 15,3-1 16-15,6 1 3 0,-9 2 1 0,6 3 0 16,2 0-10-16,4 3-3 0,-3 0 0 0,0 5 0 16,0 0-32-16,-3 2-8 0,2 3 0 0,-2 1-1 15,0 4-3-15,-6-2-1 0,-3 2 0 0,3 1 0 16,-9 0-1-16,3 2 0 0,-6 2 0 0,0-1 0 15,-6 1 14-15,3-1 2 0,-9 4 1 0,3-2 0 0,3-3-27 16,-9 3 0-16,6-3 0 0,-9 0 0 16,3-2-24-16,7-1-6 0,-7-5-2 0,3 3 0 15,-3-5-102-15,6 0-21 0,3-6-4 0</inkml:trace>
  <inkml:trace contextRef="#ctx0" brushRef="#br0" timeOffset="16746.308">2294 5911 1918 0,'-12'0'54'0,"12"0"13"0,0 0-54 0,-6 5-13 0,0 0 0 0,0 1 0 15,-6 2 59-15,6 2 9 16,-3 3 1-16,0 3 1 0,-3 3-14 0,9 2-4 0,-8 3 0 0,5 2 0 16,-3 3-32-16,6-2-6 0,0 2-2 0,3 0 0 15,0 0-3-15,0 0-1 0,6 0 0 0,0-2 0 16,0-1-8-16,2 1 12 0,1-1-12 0,3-5 12 15,3-2-12-15,0-1 8 0,0-2-8 0,6-3 8 16,-6-2-8-16,3-6 10 0,2 1-10 0,1-6 10 16,-3-3-10-16,3-5-12 0,0-3 2 0,3-4-701 15,-4-1-140-15</inkml:trace>
  <inkml:trace contextRef="#ctx0" brushRef="#br0" timeOffset="17141.981">1701 5871 1911 0,'0'0'42'0,"0"0"9"0,6-5 1 0,3 0 2 0,0-3-43 0,3-3-11 15,-3 0 0-15,6 1 0 0,-3-1 58 0,6-2 10 16,0-3 1-16,-6-2 1 0,5-1-28 0,-2 1-6 16,0-4 0-16,0 1-1 0,0 0-7 0,0 0 0 15,0 0-1-15,-3 2 0 0,0 1 6 0,-1-1 2 0,-2 3 0 0,0 3 0 16,0 0 3-16,-3 2 1 0,-3 1 0 0,3 2 0 16,0 5-9-16,-6 3-2 0,0 0 0 0,0 0 0 15,0 0-17-15,3 5-11 0,3 3 12 0,0 6-12 16,-3-1 10-16,3 3-10 0,0 0 8 0,0 2-8 15,3 1 12-15,0 2-4 0,-3-3 0 0,2 1 0 16,7-1 0-16,-3 1 0 0,-3-3 0 0,3 2 0 16,3-2-8-16,-3-3 0 0,6 1 0 0,-9-1 0 15,6-5 0-15,2 2 0 0,-2-2-12 0,3-2 12 16,3-1-152-16,-3 0-22 0,0-2-5 16</inkml:trace>
  <inkml:trace contextRef="#ctx0" brushRef="#br0" timeOffset="17393.713">2675 6070 1951 0,'0'0'43'0,"0"0"9"0,0 0 1 0,0 0 2 0,0 0-44 16,0 0-11-16,9 0 0 0,-9 0 0 0,6-3 105 0,6 0 19 16,-3 1 4-16,2-4 1 0,4 1-47 0,0-3-10 15,3 3-1-15,-3-3-1 0,0-3-39 0,6 3-8 16,-6-2-2-16,-1 2 0 0,1 3-13 0,3-3-8 0,0 0 10 0,-3 0-10 31,0 5-62-31,0-5-18 0,3 5-4 0,-4-2-684 0,1 3-136 0</inkml:trace>
  <inkml:trace contextRef="#ctx0" brushRef="#br0" timeOffset="17546.25">2877 6255 2149 0,'0'0'47'0,"0"0"9"0,0 0 3 16,0 0 2-16,9 0-49 0,0-3-12 0,3-2 0 0,3 0 0 15,0-3 76-15,3-3 12 0,5-2 2 0,1-3 1 16,6 0-67-16,3-2-14 0,5-1-2 0,1-2-746 15,3-3-149-15</inkml:trace>
  <inkml:trace contextRef="#ctx0" brushRef="#br0" timeOffset="18260.061">4026 5620 2156 0,'-3'-11'48'0,"3"11"9"0,-3-8 3 0,0 0 0 0,3 0-48 0,0-2-12 15,-3-3 0-15,0-1 0 0,0 1 82 0,0 0 14 16,-3 2 4-16,3 1 0 0,-3-4-31 0,6 4-5 16,-6-3-2-16,4 5 0 0,-4-3-38 0,3 1-8 15,-3 2-2-15,0 0 0 0,-6 2 0 0,3 1 0 16,3 0 0-16,-6 2 0 0,-3 3-14 0,0 0 0 0,0 0 0 16,0 3 0-16,1-1 0 0,-4 4 0 0,0-1 8 0,0 3-8 15,0 3 0-15,0 2 0 0,0 0 0 16,4 3 0-16,-1 0 0 0,0 2-10 0,3 3 10 0,0 1-8 15,3-1 8-15,3-3-8 0,3 3 8 0,3-2-8 16,3 2 8-16,0-2-8 0,3-1 8 0,3-2-8 16,3-5 8-16,0 2-10 0,3-3 10 0,0-2-10 15,2-2 10-15,-2-4 0 0,6-2 0 0,-3 0 0 16,3-2 0-16,0-4 0 0,-4-2 0 0,4-2 0 16,0-1 0-16,-3 1 0 0,0-1 0 0,-3-2 0 15,0 0 9-15,0-6 1 0,-4 3 0 0,1-2 0 16,3-1-10-16,-6 1 0 0,0-1 0 0,0 3 0 15,-3 3 0-15,0-3 10 0,0 0-10 0,-3 6 10 16,0 2 5-16,-3 0 1 0,3 0 0 0,-3 3 0 16,0-1 1-16,0 6 1 0,0 0 0 0,0 0 0 15,0 0-18-15,0 0 0 0,0 0 0 0,3 8 0 16,3 0 0-16,-3 3 0 0,3 2 0 0,3 0 0 0,-6-2 0 16,5 5 0-16,-5 2 0 0,6-2-9 0,0 5 9 0,-3 0 0 15,3-2 0-15,0 5 0 0,0 0 0 0,0-1 0 16,0 1 0-16,3 3 0 0,-3-1 0 0,0 3 0 15,0-2 0-15,0 4-8 0,2 4 8 0,-5-3 0 16,3 2 0-16,0-2 0 0,0 2 0 0,0-2 0 16,0 2 0-16,-6-2 0 0,0 0 9 0,-3 0-9 15,0-1 12-15,0-2-12 0,-3 1 8 0,0-1-8 16,-3 0 0-16,0-3 0 0,0-2 9 0,-3-3-9 16,-3 0 0-16,3-2 9 0,-2-3-9 0,-1-3 0 0,-6-2 0 0,6-4 0 15,-6 1 0-15,0-2-11 0,-3-6 11 0,0 0-12 16,1-6-1-16,-1 1-1 0,-3-5 0 0,3-4 0 15,0 1 1-15,6-5 0 0,-2-4 0 0,5-1 0 16,-3-4 13-16,6 1-9 0,3-1 9 0,3 1-8 16,3-1 8-16,0-2 14 0,6 3-3 0,0-1-1 15,3 1-10-15,6-3 0 0,2 2 0 0,4-2 0 16,3 5 0-16,3-5 0 0,3 0-12 0,-4 3-840 16,4-1-168-16</inkml:trace>
  <inkml:trace contextRef="#ctx0" brushRef="#br0" timeOffset="19248.904">4502 5747 1190 0,'0'0'33'0,"0"0"9"0,0 0-34 0,0 0-8 15,0 0 0-15,-3-3 0 0,3 3 112 0,0 0 21 16,-6-3 4-16,4 1 1 0,-1-1-16 0,3 3-3 15,0 0-1-15,-6-2 0 0,0-1-40 0,6 3-8 16,0 0-2-16,0 0 0 0,0 0-29 0,-9 0-7 16,3 3 0-16,6-3-1 0,0 0-19 0,-9 5-4 15,-3 3-8-15,3 2 12 0,0 4-12 0,0-1 0 16,0 0 0-16,3 3 0 0,0 5 0 0,0 0-12 16,-3-2 12-16,3 2-10 0,3-3 10 0,0 4 0 15,3-1-9-15,3 0 9 0,0-3 0 0,0-2 0 16,3 3 0-16,0-3 0 0,6-6-11 0,-3 1 11 0,0-1-8 0,6-2 8 15,3 0 0-15,0-2 0 0,-3-4 0 0,2-2 11 16,4 0 1-16,0-2 1 0,0-1 0 0,-3-2 0 16,3-3 16-16,-3-3 3 0,-1 1 1 0,1-4 0 15,-3-1 8-15,0 1 2 0,0-2 0 0,-6 1 0 16,3-4-22-16,-3 0-4 0,-3 4-1 0,0-1 0 16,-3 3 6-16,-1-3 1 0,-2 2 0 0,0 1 0 15,-2 3-8-15,-4-1-2 0,0 3 0 0,-3-3 0 16,0 4-5-16,-3 1-8 0,0-2 11 0,-3 3-11 15,-3 0 0-15,0 2-9 0,0 0-1 0,-2 1 0 16,-1 2-18-16,0 0-4 16,0 0-1-16,0 0 0 0,-3 0 1 0,7 0 1 15,-4 2 0-15,3 4 0 0,3-1 18 0,0 0 3 0,-3 3 1 0,3 0 0 16,1 3-4-16,-1-1-1 0,0 1 0 0,3 2 0 16,3 3 6-16,-3 0 8 0,3 0-13 0,6 0 5 0,0-3 8 15,3 0-8-15,0 0 8 0,3 1-8 0,3-4 8 16,0 1 0-16,3-1 0 0,3-2-8 0,0-2 8 15,6-1 0-15,-3-2 0 0,2-3 0 0,4 0 13 0,0-3 2 16,0-2 0-16,3-3 0 0,2-3 11 0,1 0 2 16,-3 1 1-16,3-3 0 0,-3-3-29 0,2 0 0 15,-5 0 0-15,0 0-10 16,0 3-106-16,-6 0-22 0,0-1-4 0</inkml:trace>
  <inkml:trace contextRef="#ctx0" brushRef="#br0" timeOffset="19736.441">5184 4871 1474 0,'0'0'41'0,"0"0"11"0,-3-3-42 15,3 3-10-15,0 0 0 0,0 0 0 0,-3-5 93 0,3 5 17 16,-3 0 3-16,3 0 1 0,0 0-24 0,-9 0-5 15,3 3-1-15,0-1 0 0,0 4-28 0,-3 2-5 16,3 0-2-16,-2 2 0 0,2 1-16 0,-3 2-3 16,0 5-1-16,-3 1 0 0,3 7-9 0,0 1-3 15,-3 2 0-15,3 3 0 0,-3-1-1 0,3 4-1 16,-3-1 0-16,6 3 0 0,0 0-3 0,1-2-1 16,-1-1 0-16,6-2 0 0,0 2-11 0,3-2 12 15,2 0-12-15,1-3 12 0,0 0-4 0,6 0 0 16,0-5 0-16,0 0 0 0,3 0 13 0,0-6 3 15,3 1 0-15,0-4 0 0,-1-1-24 0,4-6-10 0,3 2 1 16,0-5 0-16,3-2 9 0,-3-3 0 0,5 0 10 0,-2-5-10 16,3 0 12-16,0-3-4 0,2-3-8 0,-2 0-796 15,0-4-167-15</inkml:trace>
  <inkml:trace contextRef="#ctx0" brushRef="#br0" timeOffset="20946.218">5494 5091 1832 0,'0'0'40'0,"-3"0"9"0,-3-6 2 0,6 6 0 16,-3-2-41-16,0-1-10 0,-3 3 0 0,6 0 0 15,0 0 90-15,0-8 16 0,0 8 3 0,0 0 1 16,6-5-43-16,3-1-9 0,3 1-2 0,-1 0 0 0,1-3-20 0,0 0-4 15,6 0 0-15,0 0-1 0,-3 3-3 0,3 0-1 16,0-1 0-16,2 4 0 0,1-6-6 0,-3 5-1 16,3 0 0-16,0 3 0 0,0 0-12 0,-6 3-8 15,-1 0 8-15,-2 2-8 0,0 0 8 0,-3 6-8 16,-3-3 10-16,-3 5-10 0,-3-2 0 0,0-1 0 16,3 6-8-16,-6-3 8 0,-6 3-13 0,3 3 4 15,-3-1 1-15,-3 1 0 0,3-1-8 0,-2 1 0 16,-1-3-1-16,0 2 0 0,-3 1 17 0,0-1-10 15,0-2 10-15,0 0-8 0,3 2 8 0,0-4-8 0,0 2 8 16,7-3-8-16,-4-3 8 0,6 1 0 0,-3-3 10 0,3 0-10 16,3-8 13-16,0 5-3 0,3 0-1 0,-3-5 0 15,0 0 6-15,9 3 1 0,5-3 0 0,1-3 0 16,0 1-16-16,3-6 0 0,6 0 0 0,0-3 0 16,5 1 16-16,1-3-4 0,3-3 0 0,0-3 0 15,2 1-12-15,-2-1 0 0,-3-2 0 0,6-3 0 16,-4-2-55-1,1-3-13-15,3-1-4 0,-3-1-701 0,-1-1-141 0</inkml:trace>
  <inkml:trace contextRef="#ctx0" brushRef="#br0" timeOffset="21213.629">6017 4564 1944 0,'0'0'43'0,"0"0"9"0,0 0 1 0,-5 3 1 0,5-3-43 0,0 0-11 16,0 0 0-16,0 0 0 0,5 8 22 0,4-3 2 16,3 3 1-16,0 0 0 0,6 2 30 0,0 1 5 15,3 0 2-15,3 2 0 0,2 3-31 0,1 0-7 16,3-1 0-16,0 7-1 0,2-1 14 0,1 3 3 16,0-3 1-16,-3 5 0 0,-4 1-17 0,1 2-4 15,0 3-1-15,-3 2 0 0,-3 3-5 0,-3 0-1 16,-7 3 0-16,-2-1 0 0,-3 4-2 0,-3-4-1 15,-6 4 0-15,0-6 0 0,-6 0-10 0,-5 0-14 0,-4 3 3 0,-3-1 1 32,-9 1-93-32,0 0-18 0,-5-1-4 0,-7-2-906 0</inkml:trace>
  <inkml:trace contextRef="#ctx0" brushRef="#br0" timeOffset="24049.067">8056 3821 1646 0,'0'0'47'0,"0"0"9"0,3-8-44 0,-3 8-12 0,0 0 0 0,3-3 0 16,0-5 47-16,-3 0 7 0,3 3 2 0,0 2 0 15,6-2-18-15,-9 5-3 0,0 0-1 0,9-3 0 16,6 6-5-16,-9 0-1 0,-6-3 0 0,9 7 0 16,-3 7-3-16,3-1-1 0,0 5 0 0,0 1 0 15,-3 5 1-15,3 2 0 0,-1 6 0 0,1 0 0 16,0 2-11-16,0 6-2 0,0 5-1 0,0 0 0 15,0 2-3-15,-3-2-8 0,-3-2 12 0,3-1-4 16,0-2-8-16,0-3 0 0,-3-3 9 0,3-2-9 16,-3-3 19-16,3-2-1 0,-3 2 0 0,0-8 0 15,0 0 19-15,0-5 4 0,0 0 1 0,0-3 0 16,-3-8-15-16,0-5-3 0,0 6-1 0,0-6 0 0,0 0 14 0,3-6 3 16,-3-7 1-16,3 0 0 0,-3-6-25 0,0 1-4 15,-6-6-2-15,3-3 0 0,0 1-10 0,-3-6 0 16,-3-2 0-16,-3-3 0 15,3-3-26-15,-6-5-7 0,0 0-2 0,-3 0 0 0,0 3 22 0,4 0 4 16,-1 2 1-16,-3 5 0 0,-3 1 8 0,9 2 0 16,-3 3 0-16,3 3 0 0,0 5 0 0,0-3 0 15,4 3 10-15,-1 2-10 0,6 3 15 0,0-2-3 16,-3 4-1-16,6 1 0 0,0 0-11 0,3 2 10 16,-3 1-10-16,6-3 10 0,3-1-10 0,2 4 0 0,4-1 0 15,0 1 8-15,0 2-8 0,9 0 0 0,0 0 0 16,0 5 0-16,2 0 0 0,-2 6 0 0,3-3 0 0,3 3 0 15,-1 5-8-15,-2-3 8 0,0 3 0 0,0 3 0 16,3-1 8-16,-4 1 7 0,-5 2 1 0,3 0 0 16,-3 6-25-16,0-3-5 0,-9-3-1 0,0 3 0 15,-7 2 15-15,-2-2 8 0,-6 0 0 0,-5 0-8 16,-1 5 16-16,-3-3-4 0,-9 1-1 0,-3 2 0 16,0-2-3-16,0 2 0 0,-2-3 0 0,2 1 0 15,-3 2-18-15,0-2-4 0,0-4-1 0,4-1 0 16,2-1-83-16,0-5-17 15,6 0-3-15,3-8-965 0</inkml:trace>
  <inkml:trace contextRef="#ctx0" brushRef="#br0" timeOffset="24386.825">8839 3252 2008 0,'0'0'44'0,"-6"0"10"0,0-3 2 0,-3 3 0 0,3-3-45 0,-2 3-11 15,-1 3 0-15,0-3 0 0,3 0 60 0,-3 3 9 16,3 2 3-16,0 6 0 0,-3-1-36 0,3 6-8 16,0 3 0-16,0 2-1 0,-3 3-7 0,3 2 0 15,0 0-1-15,0 6 0 0,-3 0-1 0,3 2 0 16,0 1 0-16,1 4 0 0,-1 1-6 0,-3 2 0 0,3 6-1 0,3-8 0 15,0 2-11-15,3-5 10 0,-3 0-10 16,6-5 10-16,0 0-10 0,3-3 8 0,0-3-8 0,3-2 8 16,-1 0-8-16,4-3 10 0,0-5-10 0,3-3 10 15,0 0-10-15,0 1 8 0,3-6-8 0,0-6 8 16,3-2-17-16,2-2-4 0,1-4-1 0,3-7 0 31,0 0-128-31,2-6-26 0,1-2-4 0</inkml:trace>
  <inkml:trace contextRef="#ctx0" brushRef="#br0" timeOffset="24885.369">9018 3527 1638 0,'0'0'46'0,"3"-3"11"0,3 1-45 0,-6 2-12 16,6-6 0-16,0 1 0 0,6 0 80 0,0 2 13 16,-4-7 3-16,7 4 1 0,0-2-5 0,3 3 0 15,0 0-1-15,0-1 0 0,0-2-30 0,0 3-5 16,-1 0-2-16,1 0 0 0,-3-1-14 0,6 1-4 16,-3 0 0-16,0 2 0 0,-3 0-17 0,-1 3-4 0,1 0-1 15,-3 0 0-15,0 3-14 0,3 0 0 0,-6-1 0 0,0 4 0 16,-3-4 8-16,0 6-8 0,-3-2 0 0,0 1 9 15,-3 1-9-15,-3 3 0 0,0-3 0 0,0 3 0 16,0 2 0-16,-6 0 0 0,-3 0-12 0,0 3 12 16,-3 0-20-16,0 5 4 0,0 0 1 0,-2-2 0 15,-1 5 0-15,0-1 0 0,0-1 0 0,0-1 0 16,0 0 15-16,0-3 0 16,4 1 0-16,-1-3 0 0,0 0 0 0,0-3 0 0,3 0 0 0,0 0 0 15,3-5 0-15,3 3 0 0,0-6 0 0,3 1 0 16,0-1 0-16,3-5 12 0,0 0-3 0,0 0 0 15,9 2-9-15,6-2 10 0,0 0-10 0,3-2 10 16,0-3 0-16,6-1 0 0,-4-2 0 0,7 0 0 16,-3-5-10-16,6 3 10 0,-1-4-10 0,1 1 10 15,0 0 12-15,0 0 2 0,3-1 1 0,-4-1 0 16,1 1-25-16,0 1-14 0,-3 0 2 0,-4 0 0 16,-2-1-20-16,0-2-3 0,-6 3-1 0,3 0-732 15,-6-3-148-15</inkml:trace>
  <inkml:trace contextRef="#ctx0" brushRef="#br0" timeOffset="25184.04">9402 3022 2064 0,'0'0'59'0,"0"0"12"0,0 0-57 0,0 0-14 15,0 0 0-15,6 5 0 0,3-3 17 0,6 4 1 0,-3-1 0 0,2 3 0 16,4 0 46-16,6 5 10 0,3 0 2 0,0 3 0 16,-1 3-40-16,1-3-7 0,3 2-1 0,3 6-1 15,-1 0 19-15,1 5 4 0,0-3 1 0,0 6 0 16,-1-3 1-16,-2 3 0 0,-3 2 0 0,0 3 0 16,-3-7-8-16,-7 4-2 0,-2 0 0 0,-6 1 0 15,-6-1-34-15,-6 1-8 0,-3 2 0 0,-6 0 0 16,-2 0 0-16,-13 0 12 0,-6 0-4 0,-6 0 0 15,-2 0-100-15,-4 2-20 0,-6 1-4 0,-2-3-694 16,-4-2-139-16</inkml:trace>
  <inkml:trace contextRef="#ctx0" brushRef="#br0" timeOffset="32088.696">8536 5323 1555 0,'0'0'34'0,"3"8"7"0,-3 6 2 0,0 1 1 0,3 7-36 0,0 4-8 16,0 1 0-16,0 4 0 0,0 4 31 0,2-1 4 16,-2 6 1-16,0-3 0 0,-3-3-15 0,3 3-2 0,3-2-1 0,-3-1 0 15,0 0-5-15,0-2-1 0,3 0 0 16,-3-6 0-16,3 1 13 0,0-1 3 0,-3-2 0 0,0-3 0 16,3 3-12-16,-3-3-1 0,0-2-1 0,0-1 0 15,3-2-14-15,-3-3 0 0,0 1 0 0,-3-4 0 31,3 3-20-31,0-5-8 0,-3 0 0 0,0 0-1 0,0-2-26 16,0-6-5-16,0 0 0 0,0 0-448 0,6-6-90 0</inkml:trace>
  <inkml:trace contextRef="#ctx0" brushRef="#br0" timeOffset="32386.544">8485 5421 1694 0,'-12'-8'48'16,"9"3"11"-16,-3-3-47 0,3 3-12 0,0-3 0 0,-3 0 0 0,6 0 88 0,0-3 16 16,0 4 4-16,3-4 0 0,3 0-29 0,0 1-6 15,3 2-1-15,-3-3 0 0,3 3-41 0,3-2-9 16,6-1-2-16,3 3 0 0,-1 0-2 0,4 3-1 16,3 0 0-16,-3-1 0 0,3 6 1 0,-1-2 0 15,-2 4 0-15,0-2 0 0,6 3-4 0,-6 2-1 16,-1 1 0-16,4-4 0 0,-3 4-5 0,0 2-8 15,-6 2 11-15,0-2-11 0,-7 3 8 0,1 2-8 16,-3 0 0-16,-3 3 0 0,-6 5 0 0,-6 0 10 0,-3 0-10 0,-5 3 8 16,-1 3-8-16,-6 2 0 0,0-3 0 0,0 3 0 15,-3-2-12-15,1-1 0 0,-4-2-1 0,6-3 0 16,-3-2-9-16,3-3-2 0,0 0 0 0,1-6 0 31,5-2-119-31,0-5-24 0,3-3-5 0</inkml:trace>
  <inkml:trace contextRef="#ctx0" brushRef="#br0" timeOffset="32720.067">9307 4794 1753 0,'-9'-10'38'0,"6"4"8"0,0 1 2 0,3 0 2 16,-3-3-40-16,-3 3-10 0,0 2 0 0,0-2 0 0,0 2 79 0,-3 0 13 15,0 3 4-15,3 0 0 0,-3 3-25 0,0 0-5 16,3 5-1-16,-3-3 0 0,0 5-37 0,3 1-8 16,1 5-2-16,-1 0 0 0,0 5-4 0,0 3-1 15,0 2 0-15,0 6 0 0,-3 5 4 0,3 5 1 16,-3 1 0-16,3 2 0 0,0 0-2 0,0 0-1 16,0 0 0-16,3 2 0 0,3-4-7 0,-3-1 0 15,3-2-8-15,3-3 12 0,3-6-12 0,3-2 0 16,3 1 8-16,0-7-8 0,3-1 8 0,0-1-8 15,2-8 11-15,4 0-11 0,-3-8 0 0,9 1 0 16,0-9 0-16,0-2-12 16,2-6-37-16,4-2-7 0,3-6-2 0,-1-4-1038 0</inkml:trace>
  <inkml:trace contextRef="#ctx0" brushRef="#br0" timeOffset="33090.266">9592 4993 1800 0,'0'0'40'0,"0"0"8"0,0 0 1 0,6-6 1 16,-3 1-40-16,3 2-10 0,-3-2 0 0,6 3 0 0,0-1 86 15,0 0 15-15,6 1 3 0,0-1 1 0,0 3-43 0,2 3-9 16,4-1-1-16,0 1-1 16,0-3-23-16,3 3-5 0,0 2-1 0,-4 3 0 0,1 0-1 0,-3 0 0 15,-3 5 0-15,0-3 0 0,-3 6-21 0,-6-2 0 16,0 4 0-16,-3 3 0 0,0-2 13 0,-12 5-1 16,-3-3-1-16,0 5 0 0,3-2-2 0,-3 0 0 15,-3 0 0-15,-3-1 0 0,3-1-9 0,-2-1 0 16,2-3 0-16,0 1 0 0,0-3-12 0,3-3-5 15,3-2-1-15,3-1 0 16,0-5-100-16,6-5-20 0,0 0-4 0,3-5-837 0</inkml:trace>
  <inkml:trace contextRef="#ctx0" brushRef="#br0" timeOffset="33323.038">10027 4829 2178 0,'0'0'48'0,"-6"2"9"0,-6-2 3 0,6 6 1 0,-3-1-49 0,0 5-12 0,-3 1 0 0,3 0 0 16,0 5 78-16,1-1 13 0,-1 4 2 0,0-1 1 16,0 4-67-16,0 1-14 0,6 4-2 0,0-3-1 15,0 2-10-15,3 1 8 0,3-4-8 0,6 1 8 16,0 0 3-16,0-3 0 0,3 0 0 0,2-2 0 16,-2-6-11-16,3 0 8 0,-3 1-8 0,6-4 8 15,-3-5 0-15,3 3 0 0,-3-5 0 0,2-3 0 16,4 0 0-16,-6-3 0 0,3-5 0 0,3 1 0 15,-6-7-88-15,6-2-17 0,-4 1-4 0,1-4-987 16</inkml:trace>
  <inkml:trace contextRef="#ctx0" brushRef="#br0" timeOffset="33728.444">9637 4818 1580 0,'0'0'35'0,"3"-3"7"0,3 1 2 0,-3-6 0 0,6 3-36 0,-3-3-8 0,3-6 0 0,3 4 0 15,0-3 87-15,-1-3 15 0,1-3 3 0,0 1 1 16,3-4-46-16,-3 4-10 0,-3-1-2 0,3-2 0 15,-3 0-8-15,0 3-3 0,0 2 0 0,-6 2 0 16,3-1 3-16,-3 4 1 0,0 0 0 0,2 1 0 16,-5 5 3-16,0-1 1 0,0-2 0 0,0 8 0 15,0 0-6-15,3-2-2 0,3 2 0 0,-3 0 0 16,0 0-28-16,6 2-9 0,-3 4 0 0,3 2 0 16,0 0 0-16,0 2 0 0,-3-2 0 0,0 3 0 15,3 2 13-15,-3 3-4 0,3 0-1 0,-3-1 0 16,0 1-8-16,0 0 8 0,-3 3-8 0,0-3 8 15,0-1 0-15,0 1 0 0,0-2 0 0,2 1 0 16,-2-1-16-16,3-4-4 0,0 1-1 0,6-6-806 16,3 3-161-16</inkml:trace>
  <inkml:trace contextRef="#ctx0" brushRef="#br0" timeOffset="34023.76">10479 4331 1933 0,'0'0'55'0,"0"0"12"0,0 0-54 0,0 0-13 0,0 0 0 0,6 3 0 16,3 0 64-16,0 2 11 0,-3 3 1 0,3 2 1 15,0 1 15-15,3 2 2 0,-6 3 1 0,3 5 0 16,0-2-55-16,0 2-10 0,0 8-2 0,-1 0-1 15,-2 3 5-15,0 2 2 0,0 3 0 0,-3 0 0 16,0 3-9-16,3 0-1 0,-3-1-1 0,0-2 0 16,0 0-23-16,0 1 0 0,0-4 0 0,0 3 8 15,3-3-8-15,0-2 0 0,-3-3 0 0,3-5 8 16,3 0-8-16,-3-3 0 0,0-5-8 0,0-6 8 16,0-2-122-16,0-2-19 0,3-4-4 0,-3-4-1 15</inkml:trace>
  <inkml:trace contextRef="#ctx0" brushRef="#br0" timeOffset="34554.296">10920 4561 2127 0,'-6'-5'47'0,"6"5"9"0,-3-5 3 0,3 2 1 0,0 1-48 0,0 2-12 16,0 0 0-16,6-8 0 0,3 0 60 0,3 2 9 15,0-2 3-15,3 3 0 0,-4-3-29 0,4 3-6 0,0-3-1 0,0 0 0 16,0 3-17-16,3-3-4 0,-3 3-1 0,3-3 0 16,-1 2 0-16,4 1 0 0,-3 0 0 0,-3-1 0 15,3 4-5-15,0-1-1 0,-3 0 0 0,-1 3 0 16,-2 0 10-16,-3 3 2 0,6 0 0 0,-15-3 0 15,0 0-20-15,12 5 0 0,-3 0 0 0,0 1 0 16,-6 2 0-16,3 0 0 0,-6 2 0 0,0 1 0 16,0 2 0-16,-9 0 0 0,-3 0 0 0,3 6 0 15,0-1 0-15,0 4 0 0,-6 4 0 0,3 1 0 16,-5-4 0-16,2 6 0 0,-3-2 0 0,0-1 0 16,0-2 0-16,-3 3 0 0,3-1 0 0,4-2 0 15,-4 0 0-15,3-3 0 0,0 0 0 0,3 0 0 16,3-2 0-16,-3-3 0 0,3-1 0 0,6-1 0 15,-3-4 8-15,3 4 0 0,3-4 1 0,3-5 0 16,3 1-9-16,3-4-9 0,0-2 9 0,3-5-13 16,3 0 13-16,3-3 8 0,3-5 0 0,0 2-8 15,2-2 16-15,4-3-3 0,6 0-1 0,-3 0 0 16,-1-5-3-16,7 2-1 0,-3-2 0 0,3 3 0 0,-7-1-8 0,4-2 8 16,-6 3-8-16,3-4 8 0,-4 1-17 0,4 0-4 15,-6-3-1-15,3 3 0 16,-6-3-130-16,2 0-25 0,-2 3-6 0,-6 0-1 0</inkml:trace>
  <inkml:trace contextRef="#ctx0" brushRef="#br0" timeOffset="34854.791">11423 3866 2487 0,'0'0'55'0,"0"0"11"0,0 0 2 0,0 0 2 0,0 0-56 0,0 0-14 0,12 0 0 0,0 0 0 16,3 2 32-16,5 4 3 0,1-4 1 0,3 6 0 15,0 3-7-15,9 2-1 0,-1 3 0 0,4 0 0 16,3 2-28-16,-3 3-16 0,5 3 1 0,-2 5 1 16,-3 3 22-16,-1 2 5 0,4 3 1 0,-6 3 0 15,-3 0-6-15,-4 0 0 0,1-1-8 0,-3 4 12 16,0-4-12-16,-6 4 11 0,-4 2-11 0,-5 0 10 15,-3 2 3-15,-6 1 1 0,-6 2 0 0,-3 0 0 16,-5-2-6-16,-4 0-8 0,-3-3 11 0,-6 2-11 16,-6 3 0-16,-2-2 0 0,-10 2 0 0,-6-2-1257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22:32:03.4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3118 4667 1083 0,'6'0'24'0,"-6"0"4"0,0 0 2 0,0 0 1 0,0-2-31 0,0 2 0 0,0 0 0 0,0 0 0 16,6-3 52-16,6-2 5 0,3-1 1 0,3 4 0 16,-3-1-3-16,6 0-1 0,2 1 0 0,4-3 0 15,0-1 2-15,6 1 1 0,2-3 0 0,7 0 0 16,3 3-5-16,2 2 0 0,7-2-1 0,3 0 0 0,-4-1-12 0,7 1-3 15,-1 0 0-15,4-1 0 0,2 1-13 16,1 0-3-16,-1-1-1 0,1 1 0 0,-4 0-5 0,1 2-1 16,-7 1 0-16,1-4 0 0,-4 6 2 0,-2-5 0 15,0 0 0-15,-10 2 0 0,1-2 1 0,-3 2 1 16,-10-2 0-16,4 2 0 0,-6 1-6 0,-6 2-2 16,0 0 0-16,-4-3 0 0,-5 3-9 0,0-3 10 15,-6 1-10-15,-6 2-670 16,0 0-140-16</inkml:trace>
  <inkml:trace contextRef="#ctx0" brushRef="#br0" timeOffset="11073.858">5878 4008 1519 0,'0'0'43'0,"-6"0"9"0,0-5-41 0,3 5-11 0,-3-5 0 0,6 5 0 15,0 0 80-15,0 0 15 0,-3-3 2 0,3-2 1 16,0 5-33-16,0 0-6 0,6-3-2 0,-6 3 0 15,12-2-45-15,0 2-12 0,2-3 0 0,1 0 0 0,0 3 9 16,3 0 0-16,0 0 0 0,0 0 0 0,3 0 1 0,-1 0 0 16,1-2 0-16,3 2 0 0,0 2-10 0,0 1 0 15,3-3 9-15,-1 3-9 0,4-3 0 0,-3 0-16 16,0 0 2-16,-7 2-602 16,4 1-120-16</inkml:trace>
  <inkml:trace contextRef="#ctx0" brushRef="#br0" timeOffset="11247.137">5866 4342 1638 0,'-15'0'36'0,"15"0"7"0,0 0 1 0,0 0 3 0,0 0-38 0,0 0-9 0,12 0 0 0,3-3 0 16,2 1 68-16,4-4 12 0,3-2 3 0,3 3 0 15,3 0-14-15,2-3-2 0,1 0-1 0,6-5 0 16,-3 2-28-16,2-2-6 0,-2 0 0 0,0-1-695 15,2 6-138-15</inkml:trace>
  <inkml:trace contextRef="#ctx0" brushRef="#br0" timeOffset="12024.854">8143 3434 1465 0,'0'0'32'0,"0"0"6"0,0 0 2 0,0 0 2 0,-3 0-34 0,3 0-8 15,0 6 0-15,-3-1 0 0,0 3 34 0,3 2 5 16,-3 4 1-16,0 4 0 0,0 3-17 0,0 6-3 0,3 5-1 0,0 2 0 16,0 0-5-16,0 6-1 15,-3 2 0-15,6 1 0 0,0 2-5 0,-6-6 0 0,3 4-8 0,0-6 12 16,3-3 1-16,-3-2 0 0,0-3 0 0,0 0 0 16,3-5-13-16,3 0 0 0,-6-6 0 0,0-2 0 15,0-3 0-15,0-5 0 0,3 0-9 0,-3-3 9 31,0-2-50-31,0-3-4 0,3-8-1 0,0-2-439 0,3-4-88 0</inkml:trace>
  <inkml:trace contextRef="#ctx0" brushRef="#br0" timeOffset="12292.883">8021 3498 1728 0,'-18'-13'49'0,"12"5"11"0,-3 0-48 0,3-3-12 0,-3 1 0 0,3-4 0 16,3 1 74-16,3 0 13 0,-3 0 2 0,0-1 1 15,6 1-14-15,3 0-2 0,3-3-1 0,3 3 0 0,6 0-53 0,0-1-10 16,3 1-2-16,2 3-8 16,4-6 0-16,3 5 0 0,3 1 0 0,-1 2 0 0,-2 0 0 0,3 0 0 15,0 2 8-15,-1 6-8 0,4 0 0 0,-3 0 0 16,0 0 0-16,-4 6 0 0,1 4 0 0,-3 1 0 16,0-1-13-16,-4 4 5 0,1 2 8 0,-9 2 11 15,0-2-3-15,-9 8 0 0,0-8-8 0,-6 5-11 16,-6 3 3-16,-6-1 0 0,-6 1 8 0,0 3 11 15,1-3-3-15,-7-1 0 0,-3 1-8 0,0 0 0 16,3-3 0-16,4 3 0 0,-4-6-20 0,6 4-4 16,-3-7 0-16,6 4-637 0,3-6-128 15</inkml:trace>
  <inkml:trace contextRef="#ctx0" brushRef="#br0" timeOffset="12593.107">9086 3159 1983 0,'-6'-5'44'0,"6"5"8"0,-9-3 3 0,1 1 1 0,-4-1-45 0,0 3-11 0,3 3 0 0,-3-1 0 16,0 1 29-16,0 5 4 0,-3 0 1 0,0 2 0 16,0 9-24-16,1-1-10 0,-4 4 8 0,3 4-8 15,0 6 0-15,0-1 0 0,-3 4 0 0,3-1 0 16,0 6 0-16,-2 0 0 0,-1-1 0 0,3 6 0 15,3 0 0-15,-3 0-9 0,6 0 9 0,3-5 0 16,0 0-11-16,3-3 11 0,3-3-10 0,0-5 10 16,0 0-12-16,6-2 12 0,0-6-13 0,6 0 5 15,0-2-3-15,3-6 0 0,0 0 0 0,3-2 0 16,5-6-28-16,1-2-5 0,3-6-2 0,3-2-524 16,5-1-105-16</inkml:trace>
  <inkml:trace contextRef="#ctx0" brushRef="#br0" timeOffset="13027.974">9193 3543 1573 0,'0'0'34'0,"0"0"7"0,-5-3 2 0,5 3 2 0,0 0-36 0,0 0-9 0,0 0 0 0,0 0 0 16,8-3 58-16,1 1 10 0,0-1 1 0,6-2 1 16,-3 2-28-16,6 1-6 0,-3-4 0 0,3 6-1 15,0-5-11-15,2 2-3 0,-2-2 0 0,0 5 0 16,0 0-9-16,0 0-3 0,-3 0 0 0,3 3 0 16,-4-1-9-16,-2 6 0 0,-6-5 9 0,3 2-9 15,-3 1 8-15,-3 4-8 0,-6 1 8 0,0 2-8 16,-3 0-25-16,0 3-10 0,-3 0-1 0,-3 2-1 15,1 1-7-15,-7-1 0 0,0 1-1 0,0 2 0 16,0-2 30-16,0-1 7 0,3-2 8 0,1-3-13 16,-1 3 25-16,3-3 6 0,3-2 1 0,0 0 0 15,3-3 19-15,3-1 4 0,0-1 1 0,3-6 0 0,0 0-14 16,0 0-2-16,3 5-1 0,6-2 0 0,3-1-4 0,0-2-1 16,3-2 0-16,-1-1 0 0,4 3 6 0,3-5 1 15,0-1 0-15,3 1 0 0,0 0-13 0,5 0-3 16,1-1 0-16,0 4 0 0,0-1-12 0,2-2 0 15,-2 2 0-15,0-2-679 16,-3 2-138-16</inkml:trace>
  <inkml:trace contextRef="#ctx0" brushRef="#br0" timeOffset="13261.335">10018 3662 1911 0,'0'0'42'0,"0"0"9"0,0 0 1 0,0 0 2 0,0 0-43 0,0 0-11 0,0 0 0 0,3 5 0 16,0-2 63-16,-3 5 10 0,0-3 3 0,-3 6 0 15,-3-1-46-15,3 1-9 0,-6 2-1 0,3 0-1 16,-3 3-19-16,-6 3 10 0,0-1-10 0,1 3 8 16,-4-2-8-16,3-1-12 0,-3 4 2 0,0-4 1 31,3-2-39-31,0 0-8 0,0 0-2 0,7-3-570 0,-4-3-113 0</inkml:trace>
  <inkml:trace contextRef="#ctx0" brushRef="#br0" timeOffset="13576.413">10250 3448 1573 0,'0'0'34'0,"0"0"7"0,0 0 2 0,0 0 2 0,9-3-36 0,0 3-9 0,0-3 0 0,3 3 0 15,0 0 67-15,0 0 11 0,0 3 2 0,-3 2 1 16,2 0-22-16,4 1-5 0,-3 2-1 0,0 2 0 15,-6-2-26-15,3 3-6 0,0-1-1 0,0 4 0 16,-6-4-5-16,3 6-2 0,-6 0 0 0,-3 0 0 16,-3 5-2-16,-3-5-1 0,0 5 0 0,-3-2 0 15,3-1-10-15,-6 1 0 0,0-1-12 0,1-2 12 16,-4 3-48-16,0-1-1 0,3-2-1 0,0-3-569 16,0-2-113-16</inkml:trace>
  <inkml:trace contextRef="#ctx0" brushRef="#br0" timeOffset="13841.148">10518 3389 1474 0,'0'0'41'0,"0"0"11"0,0 0-42 0,0 0-10 16,-3 6 0-16,-3 4 0 0,0-5 41 0,0 6 7 15,-3 2 0-15,0 1 1 0,3-1 4 0,-3 3 1 16,1 2 0-16,-1 3 0 0,0-2-29 0,0 2-5 15,6 3-2-15,-3 0 0 0,3-1-10 0,3 1-8 16,3-3 9-16,3 1-9 0,0-1 0 0,3-3 0 16,6-2 0-16,-1 0 0 0,1-3 0 0,3-2-10 15,3-3 0-15,3-3 0 16,0-8-37-16,2-2-7 0,1-3-2 0,3-5-705 0</inkml:trace>
  <inkml:trace contextRef="#ctx0" brushRef="#br0" timeOffset="14074.022">10589 3048 1670 0,'-8'0'36'0,"8"0"8"0,0 0 2 0,0 0 2 0,3 8-39 0,2 0-9 0,4 0 0 0,0 0 0 16,3 2 14-16,6 4 1 0,0-4 0 0,6 3 0 15,3 1 45-15,-1 4 10 0,1 1 2 0,0 2 0 16,3-3-39-16,-4 6-7 0,1 0-2 0,0 5 0 15,-3-2 5-15,0 2 1 0,-6-3 0 0,-4 3 0 16,1 0-13-16,-3 0-2 0,-6 3-1 0,-3 0 0 16,-6 2-14-16,-6 1 11 0,-3 2-11 0,-8 2 10 15,-4 1-111-15,-6-3-23 0,0 0-4 0,-6-2-741 16</inkml:trace>
  <inkml:trace contextRef="#ctx0" brushRef="#br0" timeOffset="14445.612">8298 4411 1659 0,'8'-3'36'0,"10"0"8"0,6-2 2 0,9 0 1 0,9-3-38 0,5 0-9 0,13-3 0 0,-1 3 0 16,4 3 99-16,5-6 17 0,7 4 4 0,8-1 1 16,0 2-35-16,10-2-7 0,2 3-2 0,0 2 0 15,0-2-20-15,1 2-4 0,-4 1-1 0,6-1 0 16,-3 1-6-16,1-1-2 0,-7 3 0 0,-3-3 0 15,-5 1-44-15,-1-1-8 0,-6 3-3 0,-2-3 0 16,-7 3 11-16,-2-2 0 0,-10-1 8 0,-2 0-8 16,-12 3 0-16,-4-2-8 0,-8-1 0 0,-3 3 0 15,-6 0-108-15,-9 3-22 0,-6 2-4 0,-6 0-1 0</inkml:trace>
  <inkml:trace contextRef="#ctx0" brushRef="#br0" timeOffset="15061.692">8610 4871 1426 0,'0'0'40'0,"-3"8"9"0,3 0-39 0,0 2-10 0,-3 4 0 0,0-1 0 15,0 3 43-15,3 2 6 0,0 3 2 0,-3 3 0 16,3 0 18-16,3 3 4 0,-3 4 1 0,3-2 0 15,0 1-14-15,-3-1-4 0,6-3 0 0,-3 3 0 16,0 3-39-16,0-3-8 0,3-5-1 0,0 2-8 16,-3-2 15-16,3 0-4 0,-3 0-1 0,3-3 0 15,0-8-10-15,0 0 0 0,-3 1 9 0,0-6-9 16,0-3 13-16,0-5-1 0,-3 0-1 0,3-5 0 0,3-3 15 0,-6-3 3 16,2-5 1-16,-2-2 0 0,-2-6-18 15,-1 0-3-15,0-5-1 0,-6-6 0 16,0-2-41-16,-3-2-9 0,0-4-2 0,0-2 0 15,-3-2 15-15,0 2 2 0,-3 3 1 0,3 2 0 0,4 3 26 0,-1 5 0 16,0 0 0-16,3 6 11 0,3 5 33 0,0-1 6 16,3 7 2-16,3-1 0 0,0 0-21 0,6 3-4 15,0-1-1-15,3 4 0 0,0 2-14 0,6-3-4 16,2 1 0-16,7 4 0 0,3-2-8 0,0 3 0 16,0 0 9-16,5 2-9 0,-2 1 14 0,3 4-2 0,-6-2 0 15,2 6 0-15,1-4 8 0,-6 6 0 0,-6 3 1 0,0-1 0 16,-6 1-11-16,0 2-2 0,-4 0-8 15,-2 6 12-15,-6-1-12 0,0 1 0 0,-9 2 0 0,1 0-10 16,-7 3-8-16,0-3-2 0,0 0 0 0,-3 3 0 31,-3-3-15-31,0-2-3 0,4-1-1 0,-4 1 0 16,3-3-25-16,0-3-6 0,0-2-1 0,3-3-871 0</inkml:trace>
  <inkml:trace contextRef="#ctx0" brushRef="#br0" timeOffset="15361.978">9438 4551 2077 0,'0'0'45'0,"0"0"10"0,0 0 1 0,0 0 4 16,-6 0-48-16,-6 0-12 0,-3 0 0 0,3 8 0 15,-6 2 40-15,-3 1 5 0,0 5 2 0,1 5 0 0,-4 3-31 16,0 0-7-16,0 5-1 0,0-3 0 0,0 6-8 0,4 0 0 15,-1 2 0-15,0 0 0 0,3 1 0 0,0 5 0 16,0-1 0-16,4 1 12 0,2 2-12 0,3 1-12 16,0-4 2-16,3-2 1 0,0 0 9 0,6-2-8 15,3-3 8-15,3-3-8 0,0 0 8 0,6-5 0 16,3-3-9-16,2-5 9 0,1 2-14 0,6-5 2 16,3-2 0-16,-3-6 0 15,5-2-20-15,1-3-3 0,3 0-1 0,3-5-589 16,-1-3-119-16</inkml:trace>
  <inkml:trace contextRef="#ctx0" brushRef="#br0" timeOffset="15949.632">9461 5072 2041 0,'-12'0'44'0,"12"0"10"0,0 0 2 0,0 0 2 15,0 0-46-15,0 0-12 0,0 0 0 0,6-5 0 16,3-3 48-16,0 0 7 0,0 5 1 0,6-2 1 15,3 2-24-15,0 3-5 0,0 3 0 0,0 0-1 0,-4-1-12 16,1 4-3-16,3-1 0 0,-6 5 0 0,0-2-12 0,0 3 11 16,-3 0-11-16,0 2 10 0,-3 0-10 0,-6 0 0 15,3 0 9-15,-3 3-9 0,0 0 0 0,-6 0 0 16,-3 0 0-16,0 0 0 0,-3 2-22 0,-3-2 1 16,0 0 0-16,0-3 0 15,0 1-13-15,-2-4-2 0,-1 3-1 0,3-5 0 0,3-2 37 0,3-1 0 16,0 0 14-16,-3-5-4 15,3 0-132-15,9 0-26 0,0-5-6 0,-3 0-1 16,3-3 15-16,3 0 2 0,3-3 1 0,0 1 0 16,3-1-11-16,0 0-3 0,0 1 0 0,3 2 0 15,3-5 62-15,-3 2 12 0,0-2 2 0,-1 0 1 0,4-1 74 0,-3 1 28 0,0 0 0 0,0-3-1 16,-3 3 89-16,0 0 17 0,0-1 4 0,-3 4 1 16,0 2-59-16,0-3-12 0,-3 3-3 0,-3 8 0 15,0 0-16-15,0 0-3 0,0 0-1 0,0 0 0 16,-6 6 10-16,0 2 2 0,0-1 0 0,0 4 0 15,3 2 14-15,0 1 3 0,0-1 1 0,0 3 0 16,3-1-26-16,3 1-4 0,0 3-2 0,3-6 0 16,0 3-22-16,6-3-4 0,-3-2 0 0,5 2-1 15,1 0-7-15,3-5-8 0,6 0 11 0,0-3-11 16,3-2 0-16,2-6-14 0,4 1 1 0,0-4-585 16,3-1-117-16</inkml:trace>
  <inkml:trace contextRef="#ctx0" brushRef="#br0" timeOffset="16212.294">9759 4670 1796 0,'-12'8'40'0,"12"0"8"0,0 0 1 0,3 2 1 0,3 1-40 0,3 2-10 15,3 3 0-15,3 0 0 0,3 0 12 0,2 0 1 16,4 2 0-16,3 3 0 0,6-2 39 0,-3 2 7 0,5 3 1 15,-2-3 1-15,3 0-5 0,-4 3-2 16,-2 2 0-16,-3 1 0 0,0 2-31 0,0 3-7 0,-7-1 0 0,-2-1-1 16,-3 1 0-16,-3 1 0 0,-9 0 0 0,-3 0 0 15,-6 2-7-15,-3 3-8 0,-6 0 11 0,-6 0-11 32,-5 3-86-32,-4-3-24 0,-6-3-5 0,-5-2-522 0,-7 0-105 0</inkml:trace>
  <inkml:trace contextRef="#ctx0" brushRef="#br0" timeOffset="16832.191">11858 4035 2052 0,'0'0'45'0,"5"0"10"0,-2 0 1 0,3 0 1 0,3-5-45 0,3 5-12 16,-3-6 0-16,6 4 0 0,0-4 54 0,0 4 9 15,6-4 1-15,-4 4 1 0,4-1-45 0,3-2-10 16,3 2-2-16,-3 3 0 0,0-2-8 0,-1 2 0 16,7 0 0-16,-3 2-690 15,0 1-130-15</inkml:trace>
  <inkml:trace contextRef="#ctx0" brushRef="#br0" timeOffset="16993.301">11994 4331 1807 0,'-11'6'40'0,"8"-1"8"0,0-3 1 0,3-2 2 0,0 0-41 0,0 0-10 0,8 6 0 0,4-4 0 16,3 1 81-16,6 0 15 0,6-6 2 0,3 0 1 15,5-2-34-15,4 0-6 0,0 0-2 0,2-3 0 16,1 0-47-16,0 2-10 0,-1-2 0 0</inkml:trace>
  <inkml:trace contextRef="#ctx0" brushRef="#br0" timeOffset="17884.911">14798 3040 1821 0,'0'0'40'0,"-3"-5"8"0,3 2 1 0,0 3 3 15,0 0-41-15,0 0-11 0,0 0 0 0,0 0 0 16,0 0 26-16,0 8 3 0,0 3 1 0,0 5 0 15,0 7-10-15,-3 4-3 0,3 7 0 0,0 6 0 16,-3 5-4-16,0-3-1 0,0 6 0 0,0-1 0 16,1 4-12-16,-1-4 8 0,3 1-8 0,0 0 0 0,-3-1 0 0,3-2 0 15,0-2 0-15,0-6 0 0,0-6 0 0,0-2 0 16,3-7-13-16,-3-1 4 0,5-5 9 0,-2-6 0 16,0-2 0-16,-3-8-8 0,0 0 8 0,0 0 0 15,6-5 10-15,3-8-10 0,-3-6 0 0,0 1-18 16,3-12 2-16,-3 1 1 15,0-5-69-15,-3-3-15 0,0-3-2 0,0 3-1 16,-6-5-24-16,0-3-5 0,-3 0-1 0,0 0 0 0,-3 0 90 0,0 0 18 0,0 5 3 0,-3-5 1 16,4 11 96-16,-1 2 19 0,0 0 4 0,3 6 1 15,0 0 9-15,3 4 3 0,0 1 0 0,3 3 0 16,3-1-47-16,3 1-9 0,0 4-1 0,6-4-1 16,-1 2-21-16,4 0-4 0,6 0-1 0,6 3 0 15,-3 0-12-15,3 0-2 0,5 2-1 0,1 3 0 16,0 3-13-16,3 2 0 0,-4 6 0 0,7-1 0 15,-6 1 8-15,2 2-8 0,-2 3 0 0,0 5 9 16,-3 1 10-16,-4 2 1 0,-5 5 1 0,-3 0 0 16,-6 0-21-16,-3 6-10 0,-9-1 1 0,-6 0 0 15,-6 4 21-15,-6 4 4 0,0-5 0 0,-5 5 1 16,-7 1-17-16,3-3 0 0,-3-1 0 0,-2-2 0 16,-1-5 0-16,0 0 0 0,0-3 12 0,1 0-12 15,2-7 0-15,3-1 0 0,3 0 0 0,3-5-677 16,7-3-138-16</inkml:trace>
  <inkml:trace contextRef="#ctx0" brushRef="#br0" timeOffset="18185.211">15935 2873 1292 0,'0'0'28'0,"-6"0"7"0,-2-5 1 0,-1 5 0 0,3-5-36 0,-6 2 0 0,-3 1 0 15,3 2 0-15,6 0 76 0,0 0 8 0,-3 0 1 0,3 0 1 16,-3 2-23-16,3 6-5 16,-3-3-1-16,3 11 0 0,-6-3-13 0,4 1-2 0,-4 4-1 0,0 3 0 15,-6 3-7-15,3 3-2 0,0-1 0 0,0 6 0 16,-3-3-12-16,1 8-4 0,-4 0 0 0,0 8 0 15,3 0-8-15,3 5-8 0,-3-7 12 0,6-1-12 16,0-2 0-16,9-3 0 0,0 0 0 0,6-3 0 16,3-2 10-16,3 2 2 0,6-5 0 0,3 0 0 15,3-5 6-15,6 0 2 0,2-8 0 0,4-3-680 16,6-5-135-16</inkml:trace>
  <inkml:trace contextRef="#ctx0" brushRef="#br0" timeOffset="19095.522">16057 3228 1534 0,'0'0'44'0,"0"0"8"0,3-3-41 0,6 1-11 0,-6 2 0 0,6 0 0 16,0-8 69-16,3 5 12 0,0 3 3 0,6-3 0 15,0 3-14-15,3 0-2 0,-1 0-1 0,7 6 0 16,0-4-33-16,-3 4-6 0,3-1-2 0,-7 3 0 15,-2 2-15-15,0 1-3 0,-3 2-8 0,-6 0 12 16,0 3-12-16,-6 0 0 0,-6 3 0 0,0-3 0 16,-6 5 0-16,-6-5 0 0,-3 2 8 0,-6 1-8 15,1-1-24-15,-4 1-8 0,3-1-2 0,-3-2 0 16,0 0-12-16,4-3-2 0,2 0-1 0,3-2-523 16,0 0-104-16</inkml:trace>
  <inkml:trace contextRef="#ctx0" brushRef="#br0" timeOffset="19328.779">16453 3162 1814 0,'0'0'40'0,"0"0"8"0,0 0 1 0,0-6 3 0,-6 1-42 0,6 5-10 16,0 0 0-16,-6-2 0 0,0 2 59 0,-2 2 9 0,-1 3 3 0,0 3 0 15,0 3-38-15,0 2-7 0,-3 8-2 0,0-5 0 16,6 5-24-16,0 1 0 0,0 4 0 0,3 1 0 15,0-1 0-15,6 0 0 0,3-2 0 0,0 0 0 16,3-3 0-16,6 3 0 0,0-5 0 0,3-1 0 16,2-5-11-16,4-2 11 0,3-6-8 0,3 0 8 31,3-2-90-31,2-6-13 0,4-2-2 0,3-5-735 0</inkml:trace>
  <inkml:trace contextRef="#ctx0" brushRef="#br0" timeOffset="19529.134">16891 2881 1855 0,'-27'-5'52'0,"27"5"12"15,0 0-51-15,0 0-13 0,-6 3 0 0,3 2 0 16,3 3 38-16,3 2 5 0,0 4 1 0,-3 2 0 16,-3 2 17-16,6 3 4 0,3 0 1 0,-3 3 0 0,-3 0-25 0,0 3-5 15,3 4 0-15,0-4-1 0,-3-3-10 0,-3 7-1 16,3-2-1-16,0 6 0 0,3-6-11 0,-3 5-1 15,-3-7-1-15,3-3 0 0,9 2-10 0,-6-5-17 16,0-2 4-16,0-3-700 16,6-1-140-16</inkml:trace>
  <inkml:trace contextRef="#ctx0" brushRef="#br0" timeOffset="20167.842">17227 3106 1227 0,'0'0'27'0,"0"0"5"0,0 0 2 0,9-5 1 0,3 2-35 0,-3-2 0 16,-9 5 0-16,0 0 0 0,15-5 79 0,0 2 9 15,-15 3 1-15,12-3 1 0,0 3-18 0,2 3-3 16,1 2-1-16,0-2 0 0,-6 2-25 0,3 1-6 16,0 2-1-16,0-6 0 0,-6 9-3 0,3-6-1 15,0 3 0-15,-3 0 0 0,-3 0-13 0,0 2-3 16,0 4-1-16,-3 4 0 0,3-5-7 0,-6 3 0 16,0-2-8-16,-3-1 12 0,6 3-12 0,-6-3 9 0,0 0-9 0,0 0 8 15,0 1-8-15,0-1 12 0,-3-5-12 0,3 0 12 16,-9 2-12-16,6 1 12 0,6-3-12 0,-6 0 12 15,-6 2-12-15,3-2 10 0,7-3-10 0,2 3 10 16,3-2-10-16,0-6 0 0,-6 5 0 0,6-5 8 16,9 5-8-16,-9-5 0 0,0 0-10 0,0 0 10 15,5 3-12-15,-5-3 3 0,0 0 1 0,6-3 0 16,0 1 8-16,-6 2 0 0,9 0 0 0,-9 0 0 16,0 0 0-16,0 0 0 0,6-3 0 0,-6 3-8 15,0 0 8-15,0 0 14 0,0 0-3 0,0 0-1 16,0 0-10-16,0 0 0 0,0 0 9 0,0 0-9 15,12-3 0-15,-3 3-16 0,-9 0 2 0,0 0 1 16,6-2-111-16,-6 2-23 0,0 0-4 0</inkml:trace>
  <inkml:trace contextRef="#ctx0" brushRef="#br0" timeOffset="20664.847">17001 3156 1782 0,'0'0'39'0,"0"0"8"0,0 0 1 0,0 0 3 0,9 0-41 0,-3-2-10 16,-6 2 0-16,9 0 0 0,0 0 58 0,3 0 10 15,0 0 1-15,2-3 1 0,-5 3-34 0,12 0-6 0,3 0-2 0,3 0 0 16,-12-2-11-16,9 2-2 0,8 0-1 0,-2 0 0 15,0 0 6-15,-6 0 0 0,-1 2 1 0,1 1 0 16,-3-3-8-16,-3 2-1 0,-3 4-1 0,0-4 0 16,0 1-11-16,-7 2 0 0,-8-5 0 0,3 6 0 15,0 4 0-15,0-2 12 0,-3 0-4 0,0 3 0 16,-6 2-8-16,3-2 0 0,3-4 0 0,-5 7 0 16,-4-4 8-16,3 1-8 0,0 2 0 0,-3-5 8 15,3 5-8-15,-3 0 10 0,-3 1-10 0,0-1 10 16,3-2-10-16,-6 2 12 0,-9 0-12 0,4 3 12 15,5-3-12-15,-3 0 0 0,-6 1 0 0,3-1 8 16,0 0-8-16,4-2 0 0,2 2 0 0,3-3 8 16,-6-2-8-16,9 0 0 0,6-2 0 0,3 1 0 15,-9-1 0-15,9-6 0 0,12 5 0 0,0-2 0 16,0-1 0-16,6-2 8 0,-1 0 0 0,10-2 0 16,6-4-8-16,-3 1 8 0,-3 0-8 0,2 0 8 15,1-1 3-15,3 1 0 0,-6-3 0 0,5 0 0 16,1 0 7-16,0 0 2 0,0 0 0 0,-7-2 0 0,-2 2-6 15,0 2-1-15,3-1 0 0,-6-1 0 16,-9 0-61-16,-1 0-12 0,4 2-2 0,-6 1-1026 16</inkml:trace>
  <inkml:trace contextRef="#ctx0" brushRef="#br0" timeOffset="20967.171">17578 2707 2120 0,'6'0'60'0,"-6"0"13"0,0 0-58 0,9-6-15 0,6 6 0 0,0-2 0 16,3 2 35-16,3 0 4 0,0 8 1 0,-1-6 0 15,7 9 13-15,0-6 3 0,0 8 1 0,3 3 0 16,-4 3-36-16,1 2-7 0,0 3-2 0,0-3 0 15,-3 3-12-15,-1 2 11 0,-5 1-11 0,0-1 10 16,-3 3-1-16,-6 0 0 0,0 0 0 0,-6 1 0 16,0 1-1-16,-3 4 0 0,-6-9 0 0,0 6 0 15,-6 0-8-15,0-1 12 0,-6-1-12 0,0 1 12 16,-5-4-12-16,-1-3 0 0,-6 2-12 0,0-5 12 16,3-2-36-16,-2-1 0 0,-7 1 0 0,0-1-688 15,3-2-138-15</inkml:trace>
  <inkml:trace contextRef="#ctx0" brushRef="#br0" timeOffset="21566.383">18474 2720 1814 0,'0'0'52'0,"0"0"10"0,0 0-50 0,0 0-12 0,6 5 0 0,-3 3 0 15,-3-8 60-15,3 8 10 0,0 3 2 0,0 2 0 16,3 3 12-16,0 8 2 0,-3-6 1 0,3 9 0 15,0-1-49-15,-3 3-10 0,0 3-1 0,3 0-1 16,0 2-10-16,-3-2-3 0,0 2 0 0,0 1 0 16,-3-1-4-16,0-2-1 0,6-1 0 0,-6 4 0 15,0-6-8-15,0 0 8 0,0-8-8 0,0 0 8 16,-3 1-8-16,3-7 12 0,0-1-12 0,0-4 12 16,3 1-1-16,-3-6 0 0,0-5 0 0,0 0 0 15,0 0 9-15,3-5 3 0,-3-6 0 0,0-2 0 16,3-5-8-16,0-4-2 0,-3-1 0 0,0-12 0 15,-3 6-13-15,0-5 0 0,3-9 8 0,-3 1-8 0,-6-3 0 16,0-5-13-16,3-3 2 0,-3 0 1 0,-3 5 10 0,0 3-12 16,0-2 12-16,3 10-12 0,-3 2 0 0,1 6 0 15,-1 5 0-15,3 3 0 0,0 5 12 0,3 3 0 16,0 0 0-16,6 5 0 0,-3 3 0 0,3 5 8 16,6-6-8-16,3 6 0 0,3 0 0 0,6 6-8 15,-1-6 0-15,1 5 0 0,3 3 8 0,3 5 0 16,0-8-9-16,3 9 9 0,-1-4 0 0,1 1-9 15,-6-1 9-15,0 1 0 0,0 2 0 0,-1 0 0 16,-5-2 0-16,-3 2 0 0,-3 0 0 0,-3 3 0 0,-3-3 0 16,-3 3 0-16,0 0-15 0,-6 0 4 15,-3 5 1-15,0-7 0 16,-3 1-88-16,1 1-18 0,-1 0-3 0,0 0-885 0</inkml:trace>
  <inkml:trace contextRef="#ctx0" brushRef="#br0" timeOffset="21833.763">19323 2527 2098 0,'0'0'46'0,"0"0"10"0,0 0 1 0,0 0 3 16,0 0-48-16,0 0-12 0,0-3 0 0,0-2 0 15,-6 10 60-15,0-5 9 0,0 8 3 0,-3 3 0 0,-3 2-40 0,3 5-7 16,-6 4-1-16,3-1-1 0,-3 5-23 0,-2 3 0 15,2 8 0-15,-3 3 0 0,0 5 0 0,-3 0 0 16,0 0 0-16,3 0 0 0,4-3 0 0,-4 1 0 16,3-1 0-16,3-8 0 0,6 1 0 15,3-1 0-15,-3-5 0 0,3 0 0 0,3 0 0 0,3-5 0 16,6 0 0-16,0-5 0 0,0 2-13 0,3-8-1 16,6 0 0-16,2-5-698 15,4-3-140-15</inkml:trace>
  <inkml:trace contextRef="#ctx0" brushRef="#br0" timeOffset="22234.7">19296 2963 2127 0,'0'0'47'0,"0"0"9"0,0-2 3 0,-3-1 1 0,3 3-48 0,0 0-12 0,0 0 0 0,0 0 0 16,12-3 56-16,0 1 10 0,3-4 2 0,5 6 0 15,-5-5-33-15,9 5-7 0,3-5 0 0,0 2-1 16,-3 3-17-16,-1 3-10 0,1-3 12 0,0 5-12 16,0-5 9-16,-3 8-9 0,-3-3 0 0,-1 1 9 15,-2-1-9-15,-3 3 0 0,-3-3 9 0,0 6-9 16,-3-1 0-16,0-4 0 0,-3 4 0 0,-6 1 8 16,0 2-8-16,-3-2 0 0,0 2 0 0,-6 0 8 15,-3 0-8-15,-3 3 0 0,-2 3-8 0,2-6 8 16,-9 3-16-16,3 0 3 0,3 0 0 0,0-1 0 15,1 7 13-15,-1-9-11 0,3 0 11 0,0 0-10 16,3 1 10-16,3-4 0 0,3 3 0 0,0-5 0 0,3-2 15 16,3 2-2-16,3-8 0 0,0 0 0 0,6 2-1 0,6 1-1 15,6-3 0-15,3 0 0 0,0-5-3 0,6 5 0 16,8-8 0-16,1 2 0 0,0-2-8 0,5 3 0 16,-2-6 0-16,3 1 0 15,0-3-28-15,-1-1-7 0,4 4-1 0,-1-9-703 16,4 1-140-16</inkml:trace>
  <inkml:trace contextRef="#ctx0" brushRef="#br0" timeOffset="22500.528">19796 2516 1978 0,'-21'3'56'0,"21"-3"12"0,0 0-54 0,3 10-14 0,0 4 0 0,3-1 0 16,0 3 0-16,9 0 8 0,3 5-8 0,6 0 0 15,-1 3 52-15,4 0 5 0,12 5 1 0,-3-3 0 16,2 6-27-16,-2 0-6 0,0 2-1 0,-4-2 0 16,1 2 5-16,-3-2 1 0,-3-3 0 0,-3 3 0 15,-1-3-4-15,-5 3-1 0,0-6 0 0,-6 9 0 16,-3-9-13-16,-6 3-4 0,-6 0 0 0,-3-2 0 16,-6 7 2-16,-6-2 0 0,-6 0 0 0,-5-6 0 15,-7 0-10-15,-9-2 0 0,-2 0 0 0,-7 0 0 16,-5 0-42-16,-4 0-10 0,-5-1-3 0,-4-2-991 15</inkml:trace>
  <inkml:trace contextRef="#ctx0" brushRef="#br0" timeOffset="23181.949">18674 3747 1482 0,'39'-8'42'0,"-16"5"9"0,10-2-41 0,12-1-10 0,5 1 0 0,7-3 0 16,8 3 48-16,1-6 8 0,-1 3 2 0,7-2 0 15,2 2 1-15,-2 2 0 0,-1 1 0 0,1 0 0 16,-4 0-43-16,0-1-16 0,-5 1 11 0,-1-3-838 16</inkml:trace>
  <inkml:trace contextRef="#ctx0" brushRef="#br0" timeOffset="23718.066">15260 3985 1335 0,'29'-8'29'0,"-8"2"7"0,6 1 0 0,9-3 2 0,11 0-30 0,7-5-8 15,3 2 0-15,8-2 0 0,7-3 101 0,5 3 19 16,6-3 4-16,4 3 1 0,-1-3-49 0,9 6-9 16,3 2-3-16,10-3 0 0,-4 3-39 0,-3 0-8 15,0 5-1-15</inkml:trace>
  <inkml:trace contextRef="#ctx0" brushRef="#br0" timeOffset="24600.173">14185 4172 1242 0,'0'0'35'0,"0"0"9"0,0 0-36 0,0 0-8 0,6-5 0 0,0 0 0 16,0 0 97-16,3-1 18 0,0 1 3 0,0 0 1 15,6-3-40-15,0 3-8 0,2 2-2 0,7-2 0 16,3 2-21-16,3 0-5 0,6-2-1 0,5 0 0 15,7-1 2-15,8-2 1 0,4 1 0 0,5-1 0 16,10-3 7-16,8 0 2 0,6 1 0 0,7-3 0 16,8 2-16-16,6 0-3 0,3 1-1 0,9-3 0 15,6-1-14-15,3 4-4 0,0-1 0 0,6 3 0 0,9 3 0 16,-3 0-1-16,0-1 0 0,-1 6 0 0,7 0-15 0,0 3 0 16,0 0 0-16,0-1 0 0,-12 1 10 0,9 2-10 15,-4 1 10-15,4-4-10 0,6 4 9 0,-9-1-9 16,-6-3 8-16,0-2-8 0,0 0 10 0,-3 0-10 15,-3-2 12-15,-6-3-12 0,-6-1 11 0,0-2-11 16,-3-5 10-16,-9 2-10 0,-3 1 10 0,-6-1-10 16,-5-5 10-16,-7 3-10 0,-3 0 9 0,-2-3-9 15,-4 3 8-15,-5 0-8 0,-10-1 0 0,-2 4 8 16,-7-3-8-16,-8-1 0 0,-3 4 11 0,-4 2-3 16,1-3-8-16,-12 6 12 0,-9 0-12 0,-1-3-10 0,-2 5 2 0,-3-5-804 15,-9 0-161-15</inkml:trace>
  <inkml:trace contextRef="#ctx0" brushRef="#br0" timeOffset="26318.021">15102 4400 1670 0,'0'0'36'0,"0"0"8"0,0 0 2 0,0 0 2 16,0 0-39-16,0 0-9 0,-3-5 0 0,3 5 0 15,-6 0 42-15,-3-3 6 0,0 3 2 0,-3 3 0 16,-3-1-18-16,-2 4-3 0,-4-1-1 0,-6 3 0 0,0 2-6 0,-6 1-2 16,-2 2 0-16,2-2 0 0,-6 2 5 0,1-2 1 15,2 2 0-15,-6 3 0 16,0-6 18-16,1 4 3 0,-1-4 1 0,3 1 0 0,4-1-3 0,-1 1 0 15,3-3 0-15,9 0 0 0,-2 0-19 0,8-3-4 16,3 0-1-16,3-2 0 0,6 2-10 0,6-5-3 16,6 6 0-16,3-4 0 0,9 1-8 0,9 0 0 15,2-3 9-15,7 0-9 0,9 0 0 0,-1 0 8 16,1 0-8-16,3-3 0 0,-1 3 0 0,1-3 8 16,-1 1-8-16,1 2 0 0,0 2 0 0,-4 4 0 15,-5 1 0-15,-6-1 0 0,-6 4-15 0,-10 6-1 16,-5 0 0-16,-6 3 0 15,-6-1-18-15,-12 3-4 0,-5 3-1 0,-7 3 0 0,-9 2 21 0,-6 0 4 0,1 3 1 16,-7 2 0-16,0 0 13 0,1 3 0 0,-4-2-10 0,0-1 10 16,-2 1 0-16,-1-1 0 0,7-2 0 0,2-3 0 15,0-3 15-15,7-2-3 0,2 0 0 0,3-3 0 16,6-2 0-16,3-1 0 0,3-5 0 0,7 1 0 16,5-1-3-16,3-5-1 0,6 0 0 0,6 0 0 15,5-6-8-15,7 1 0 0,6-3 9 0,6-3-9 16,0 3 18-16,8-2-1 0,4-6 0 0,0 2 0 15,2 1-17-15,4-3 0 0,-4 0-13 0,10 0 5 16,-1-2 8-16,4 2 14 0,-3 0-3 0,-4 0-1 16,1 3 4-16,-7-3 1 0,-2 2 0 0,0 4 0 15,-7-1-15-15,-2 3 0 0,-3 0 0 0,-6 0-768 16,-4 5-148-16</inkml:trace>
  <inkml:trace contextRef="#ctx0" brushRef="#br0" timeOffset="27675.442">14239 5842 1739 0,'0'0'49'0,"0"0"11"0,0 0-48 0,6-3-12 0,0 1 0 0,0-6 0 16,6 2 95-16,-1-4 16 0,7 2 3 0,3-3 1 15,0 1-29-15,6 2-6 0,-3-3 0 0,2 3-1 16,1 3-39-16,0-3-8 0,-3 5-2 0,3 1 0 16,-4-3-30-16,1 5 0 0,-6 2 0 0,0 1 0 15,0-1 0-15,-3 4 0 0,-3 2 0 0,-4 2 0 16,-2 1-28-16,-3 2 2 0,-3 3 0 0,-3 2 0 15,-6-2-14-15,-2 3-4 0,-1 2 0 0,-6 0 0 16,-3 3 16-16,0-3 2 0,-6 0 1 0,4 1 0 0,-1-1 25 0,-3 3 0 16,3-6 0-16,0 1 0 0,0-1 10 0,4-2 7 15,-4 0 2-15,6-3 0 0,3-2 14 0,3-1 3 16,3-2 1-16,0 3 0 0,3-3-17 0,6-3-3 16,3 0-1-16,3 1 0 0,3-4-8 0,6-2-8 15,3-2 12-15,6-1-12 0,0-2 12 0,5-1-4 16,4-2 0-16,3 0-8 0,0 1 9 0,2-4-9 15,-2 0 0-15,0 1 9 0,2-1 3 0,-2 1 0 16,0-1 0-16,-3 0 0 0,-1 3-4 0,-5-2 0 16,-3 2 0-16,-6 3 0 0,-6-3-18 0,0 5-4 0,-3-2-1 0,-9 5-1089 15</inkml:trace>
  <inkml:trace contextRef="#ctx0" brushRef="#br0" timeOffset="28921.85">15557 4503 1598 0,'-9'-5'35'0,"6"2"7"0,-2 3 2 0,-1-2 1 0,3 2-36 0,3 0-9 0,0 0 0 0,0 0 0 16,0 0 41-16,-3 8 7 0,6 2 0 0,0 3 1 16,0 6 0-16,0 2 0 0,2 8 0 0,1 0 0 15,-3 6-13-15,3-4-2 0,0 4-1 0,0-1 0 16,-3 3-15-16,6 0-3 0,-6-2-1 0,6 2 0 15,-3 0-6-15,0 0 0 0,0 0-8 0,0-5 12 0,0-6-12 0,0 1-18 16,0-6 4-16,0-3 1 0,-3-2 1 0,3-5 0 16,-3-3 0-16,-3-8 0 0,0 0 12 0,0 0 0 15,0-3 9-15,3-8-9 0,-3 1 14 16,-3-6-3-16,3-3-1 0,-3-7 0 0,-3-3-10 0,0-6 0 16,-3 1-10-16,-3 0 10 0,-3-6-14 0,0 0 3 15,-6-5 1-15,3 0 0 0,-5 0 10 0,-1 6-8 16,3 2 8-16,-3 5-8 0,0 3 53 0,3 5 11 15,4 3 3-15,2 2 0 0,6 3 2 0,3 3 1 16,0 3 0-16,9-4 0 0,3 4-38 0,6-1-8 16,6-2-2-16,5 5 0 0,4 0-14 0,3 3 0 15,3-1 0-15,-1 1 0 0,7 5 0 0,0 0 0 0,-3 5 0 16,2-2 0-16,-5 2 0 0,3 3 0 0,-7 3 0 0,-2 2-10 16,-6 3 10-16,-3 0 0 0,-3 5 10 0,-9-2-10 15,-6 7 0-15,-3 1 0 0,-3-1 0 0,-6 3 0 16,0 0-15-16,-3 0 4 0,-6 0 1 0,1-2 0 31,-1 2-37-31,0-5-7 0,3 0-2 0,0-3 0 16,6-3-88-16,0-2-17 0,3-3-4 0</inkml:trace>
  <inkml:trace contextRef="#ctx0" brushRef="#br0" timeOffset="29158.349">16284 4424 2314 0,'0'0'51'0,"0"0"10"0,0 0 3 0,-3-3 1 0,-6 6-52 16,-3-1-13-16,-3 6 0 0,0-2 0 15,0 4 31-15,-3 4 3 0,0 1 1 0,4 7 0 0,-1 1-12 0,-3 4-3 16,3 2 0-16,0 5 0 0,0 1-20 0,0-1 0 16,6 3-10-16,0-2 10 0,4-1 0 0,5-2 0 15,0-1 0-15,0 1 0 0,5-3 0 0,7-2 0 16,0-1 0-16,3-2 0 0,3-3 0 0,3-2-8 15,6-9 8-15,-1 1 0 0,1-3-26 0,3-6 2 16,3-2 0-16,-4-2 0 16,1-3-96-16,-3-3-18 0,0-3-4 0</inkml:trace>
  <inkml:trace contextRef="#ctx0" brushRef="#br0" timeOffset="29394.463">16394 4744 1980 0,'0'0'44'0,"0"0"8"0,0 0 3 0,0 0 0 0,12-3-44 0,0 3-11 0,2 0 0 0,1 0 0 16,0 0 32-16,6 0 5 0,-3 0 1 0,6 3 0 16,0 0-3-16,-1-1-1 0,-5 1 0 0,3 2 0 15,3 3-2-15,-6 0-1 0,-9 3 0 0,-3-3 0 16,-3 2-11-16,-3 3-1 0,0 1-1 0,-6-1 0 16,-9 3 0-16,0-3 0 0,0 3 0 0,0 0 0 15,-3 0-18-15,-3-1 0 0,1 1-13 0,2-2 5 16,3-4-33-1,0 3-7-15,0-2 0 0,3 0-1 0,0-6-100 16,6-2-20-16,-3-6-4 0,6 0-398 0,0-2-79 0</inkml:trace>
  <inkml:trace contextRef="#ctx0" brushRef="#br0" timeOffset="29588.712">16727 4662 1954 0,'0'0'43'0,"0"0"9"0,-3 0 1 0,-3 0 3 0,6 0-45 0,-6 8-11 16,-6-3 0-16,0 3 0 0,-2 3 74 0,2-1 13 15,6 6 2-15,-3-3 1 0,-3 9-26 0,3-4-4 16,6 3-2-16,0 0 0 0,0-2-46 0,3 2-12 16,6 0 0-16,3 0 0 0,0 1 8 0,6-1-8 15,-3-3 8-15,8 3-8 0,10-5-12 0,-3-2-7 16,-9-4-1-16,6-2-1 16,5 0-91-16,-2-5-19 0,0-3-3 0,-3-6-811 0</inkml:trace>
  <inkml:trace contextRef="#ctx0" brushRef="#br0" timeOffset="29810.768">16956 4482 2026 0,'0'0'44'0,"0"0"10"0,0 0 2 0,0 0 1 0,-9 3-45 0,6 2-12 0,3-5 0 0,0 8 0 16,-3 5 52-16,0-2 8 0,6 5 1 0,3-3 1 15,0 8-15-15,-3 0-3 0,0 3-1 0,3 2 0 16,6-2-21-16,-6 3-4 0,-3-1-1 0,3 1 0 15,3-1-5-15,-3-2-2 0,0 0 0 0,0 0 0 16,0-1-10-16,0-1 8 0,3 1-8 0,0 1 8 16,-6-8-99-16,9 0-20 0,2 2-4 0,1-4-887 15</inkml:trace>
  <inkml:trace contextRef="#ctx0" brushRef="#br0" timeOffset="30203.265">17346 4651 2149 0,'0'0'47'0,"0"0"9"0,-3 0 3 0,3 0 2 0,0 0-49 0,0 0-12 0,0 0 0 0,0 0 0 16,0 0 75-16,9-2 12 0,3-4 2 0,0 4 1 16,0 2-26-16,3-3-4 15,3 1-2-15,0 2 0 0,-4 0-26 0,4-3-6 0,3 3-1 0,-3 0 0 16,3 0-11-16,-6 3-2 0,-3-1-1 0,5 3 0 15,1 1-11-15,-3-1 0 0,-12 3 0 0,0-3 0 16,6 3 0-16,-6 3 0 0,-9-1 0 0,-3 4 8 16,-3-1-8-16,-6 5 0 0,1-2 0 0,-4 3-11 15,-3-3-10-15,-3 2-3 0,6-2 0 0,-3 3 0 16,-2-1-13 0,2-2-3-16,3 0-1 0,3-3 0 0,0 3 29 0,3-6 12 0,-2 1-8 0,8 0 8 15,9-6 0-15,-3 0 0 0,-3 1 12 0,6-6-4 16,9 5 8-16,3-3 1 0,-1 1 1 0,4-6 0 15,3 3 3-15,6-5 1 0,-3 0 0 0,3-3 0 16,-1 3-11-16,4-3-3 0,9-3 0 0,-3 3 0 16,-3-2-8-16,5-1 0 0,1 0 0 0,3 4 0 15,-4-7-53-15,-2 4-3 0,-3 2-1 0,0-5-722 16,-4-1-144-16</inkml:trace>
  <inkml:trace contextRef="#ctx0" brushRef="#br0" timeOffset="30434.98">17692 4305 2109 0,'0'0'46'0,"8"5"10"0,4 0 1 0,0 1 3 0,0-1-48 0,3 0-12 16,6 3 0-16,-3 0 0 0,6 0 42 0,-1 3 6 0,1-1 0 0,3 3 1 15,0 3 8-15,3 0 2 0,-4 3 0 0,1-1 0 16,3 3-23-16,-6 1-4 0,-3-1 0 0,-1 5-1 15,-5 1 3-15,0 2 1 0,-9 0 0 0,-3 3 0 16,-6-1-12-16,-3 1-3 0,-12 0 0 0,-3-3 0 16,-5 0-20-16,-4 3 0 0,-3-3 0 0,-6 3 0 31,-5-1-170-31,-4 6-32 0,-2-2-6 0,8-6-2 0</inkml:trace>
  <inkml:trace contextRef="#ctx0" brushRef="#br0" timeOffset="31187.01">18373 4350 1638 0,'0'0'36'0,"0"0"7"0,0 0 1 0,0 0 3 0,0 0-38 0,0 0-9 0,0 0 0 0,0 0 0 15,3 8 53-15,0 2 9 0,-3 6 2 0,0 0 0 16,0 5-7-16,0 3-1 0,-3 5 0 0,0 3 0 15,3 8-6-15,0-3-2 0,3 0 0 0,0 2 0 16,0 1-20-16,-3 0-5 0,6-3-1 0,-3 0 0 16,3-5-10-16,-3-1-1 0,3-4-1 0,0-1 0 15,0-2-10-15,0-3 0 0,-3-2 0 0,3-3 0 16,-3-6 0-16,3-2 0 0,-6-8 11 0,3 5-11 16,-3-5 36-16,0 0 2 0,0-10 0 0,0-3 0 0,0-9-27 15,-3 1-11-15,6-5 8 0,-6-1-8 0,-3-2 0 0,3-5-11 16,-6-3 1-16,3-3 0 15,-3 0-14-15,0-5-4 0,0-2 0 16,-3 2 0-16,3 2 28 0,-3 6 0 0,6 3 0 0,0 5 11 0,0 0 6 0,1 5 2 16,2 6 0-16,3-1 0 0,3 6-3 0,-1 0 0 15,1 2 0-15,6 0 0 0,0 6-16 0,0-3 0 16,6 3 0-16,0 2-9 0,0 1 9 0,3 2 0 16,3 0 0-16,-1 2 0 0,1 1 0 0,3 2 0 15,-3 3 0-15,-3 3 0 0,-3 2 0 0,0 0 0 16,-4 0 0-16,-5 3 0 0,-3 5 0 0,-3-2 0 0,-6 2 0 0,-3 0 0 15,-2-2 0-15,-4 2 0 0,3 3 0 16,-6 2 0-16,-3-2-8 0,0 0 0 0,0-3 0 16,4 0 0-1,-4 0-31-15,6-2-5 0,-3-3-2 0,6 0-663 0,0-3-133 0</inkml:trace>
  <inkml:trace contextRef="#ctx0" brushRef="#br0" timeOffset="31422.038">18998 4299 2487 0,'9'-5'55'0,"-9"5"11"0,-3-5 2 0,3 5 2 15,0 0-56-15,-6-3-14 0,-3 3 0 0,0 3 0 16,-2 2 32-16,-1 3 3 0,-3 5 1 0,3 1 0 16,-3 4-7-16,0 6-1 0,0 2 0 0,0 3 0 0,0 1-20 0,1 4-8 15,2 6 0-15,3-1 9 16,0 4-9-16,0-4 10 0,6 1-10 0,0-3 10 0,3 0-10 0,0-5 0 15,3 2 0-15,3-7 0 0,3-1 0 0,3-2 0 16,0 0 0-16,2-3 0 16,4 0-30-16,6-5-8 0,3-8-2 0,3-5-749 15,2-3-151-15</inkml:trace>
  <inkml:trace contextRef="#ctx0" brushRef="#br0" timeOffset="31821.256">19138 4530 2228 0,'-18'-8'63'0,"9"5"14"0,0 3-61 0,1-3-16 0,5 1 0 0,0-1 0 15,-3 3 48-15,6 0 8 0,0 0 0 0,0 0 1 16,12 0-9-16,2 0-3 0,1-2 0 0,6-1 0 16,0 0-7-16,3 1-2 0,0 4 0 0,2-2 0 15,1-2-12-15,0 2-4 0,3 0 0 0,-3 5 0 16,-1-2-9-16,-2 2-3 0,0 0 0 0,-3 0 0 15,-9 3-8-15,0 0 0 0,-3 3 0 0,-4 2 0 16,-8 0 0-16,-5 6 0 0,-7 2 0 0,-6 3 0 16,-3 0-31-16,-3 5-5 0,-3-3 0 0,-2 1-1 15,2-4 11-15,-6 1 2 0,1 0 1 0,2-3 0 16,3-2 23-16,3-1 0 0,-3 1 0 0,10-3 0 0,-1-3 16 16,6-3 7-16,6-2 1 0,3 0 1 15,6 0 3-15,6-5 0 0,6 0 0 0,3-3 0 0,6 0-17 16,2-3-3-16,7-2-8 0,3-1 12 0,0-2-12 0,2 0 11 15,1 1-11-15,0-4 10 0,0 0-2 0,2 3 0 16,7-2 0-16,0-1 0 0,2 1-8 0,-5-1-14 16,-3-2 3-16,-4 2 1 15,1-2-122-15,-3 0-24 0,-1-3-4 0,-2-3-2 0</inkml:trace>
  <inkml:trace contextRef="#ctx0" brushRef="#br0" timeOffset="32056.802">19460 4149 2268 0,'0'0'50'0,"9"10"10"0,0 1 3 0,2 2 0 0,7 3-51 0,3 0-12 0,6 5 0 0,3 0 0 16,2 6 20-16,1-4 0 0,6 1 1 0,-3 3 0 16,2-3 15-16,1 5 4 0,3 0 0 0,-4 0 0 15,-5 0 16-15,0 5 3 0,-6-2 1 0,-7 0 0 16,-2 2-12-16,-6 3-1 0,-6-2-1 0,-12 2 0 15,-6 0-23-15,-6 0-5 0,-2 5-1 0,-4 3 0 16,-12 5-94-16,-3 1-19 16,-5 7-4-16,-7 0-1102 0</inkml:trace>
  <inkml:trace contextRef="#ctx0" brushRef="#br0" timeOffset="33725.364">13864 4403 1141 0,'0'0'24'0,"0"0"6"0,0 0 1 0,3-3 2 0,0-2-33 0,-3 5 0 0,0 0 0 0,0 0 0 16,0 0 59-16,0 0 5 0,0 0 0 0,0 0 1 16,0 0-10-16,0 0-3 0,0 0 0 0,0 0 0 15,0 0-36-15,0 0-7 0,0 0-1 0,0 8-8 16,3 2 24-16,-3 3-1 0,0 1-1 0,3 2 0 16,-3 2-10-16,3 6-3 0,-3 8 0 0,3 2 0 15,-3 6-9-15,0 10 0 0,0 3 9 0,-3 5-9 16,0 6 23-16,0 4 0 0,0 4 0 0,0-1 0 0,-3 3-23 0,0 0 0 15,0 1 0-15,0-1 0 0,3 5 11 0,-3-5 4 16,0-2 1-16,0-1 0 0,3-2 27 0,-3 0 5 16,0 2 2-16,3-18 0 15,3-3-50-15,-3 3-14 0,0-3-1 0,3 1 0 0,0-4 35 0,3-2 6 16,0-2 2-16,3 7 0 0,-3-8-28 0,3-10-16 16,0-3 3-16,0-5 0 15,0-11-105-15,0-2-21 0,3-9-4 0,-3-10-1 0</inkml:trace>
  <inkml:trace contextRef="#ctx0" brushRef="#br0" timeOffset="34647.573">14203 4331 889 0,'0'0'19'0,"9"-5"4"0,-3 2 1 0,6-5 2 0,0 3-26 0,3 0 0 15,-3-3 0-15,2 0 0 0,7 3 56 0,-3-1 7 16,0-2 1-16,3 0 0 0,3 3-34 0,-1 0-6 15,-2 2-2-15,3-2 0 0,3 0-22 0,0 2 0 16,-1-2 0-16,4 2 0 0,0-2 0 0,3-1 8 0,2-1-8 0,1-4 0 16,3-2 0-16,0 2 0 15,-1-2 0-15,4-3 0 0,0 0 11 0,-1-2-3 0,1-1 0 0,-3 3 0 16,-1 0 16-16,-2 0 2 0,-3 3 1 0,0 0 0 16,-4 5-9-16,-5 0-2 0,-3 3 0 0,0 0 0 15,-6 2 0-15,-3 3-1 0,-1 0 0 0,-5 5 0 16,0 1 30-16,-3 1 7 0,-3 1 0 0,0 3 1 15,3 0-9-15,-6-1-1 0,3 3-1 0,-3 1 0 16,3 1-27-16,-3-1-6 0,3 2-1 0,0-3 0 16,0 5-8-16,3 1 10 0,3-1-10 0,-3 4 10 15,0-1-1-15,0 3 0 0,0-1 0 0,0-2 0 16,0 3-9-16,3 0 12 0,-3 0-12 0,0 2 12 16,-3 1-12-16,3 2 0 0,0-3 0 0,0 4 8 15,0 4-8-15,0 0 0 0,3 1 0 0,-3 2 0 16,6 2 0-16,-3-2 0 0,0 3 0 0,0-3 8 0,0 6 9 15,-3-1 2-15,0 0 0 0,6 3 0 0,-4 0 7 16,1 3 2-16,0-3 0 0,-3 0 0 0,6-3-16 16,-3 0-2-16,0-2-1 0,0 0 0 0,0-1-9 0,3 1 8 15,-3 0-8-15,0 2 8 0,0 1-8 0,-3-4 0 16,3 1 0-16,-3-3 0 0,0 5 9 0,0-2-9 16,-3 2 10-16,3-2-10 0,-3 2 23 0,0 1-2 15,0-4 0-15,0 4 0 0,0-6-2 0,0 0-1 16,-3-3 0-16,0-2 0 0,0 0-8 0,0-6-2 15,3 1 0-15,-6-1 0 0,0 0-8 0,-3-2 12 16,3-5-12-16,-6 2 12 0,0-3-2 0,-3 1 0 0,-3-6 0 16,1-2 0-16,-4-1-10 0,-3-2 12 0,-9 0-12 15,3-2 12-15,-5-1-30 0,-4-2-6 0,-9-3 0 0,-2 0-1 32,-7 2-40-32,-8 1-8 0,-4-1-2 0,-2 4 0 15,-4-1 28-15,-2 3 6 0,0 3 1 0,-1 2 0 0,-2 3 63 0,3 2 13 0,5 1 2 16,1 2 1-16,5 0 28 0,7-2 5 0,8 2 2 0,9-8 0 15,10 0-50-15,8-5-11 0,9-3-1 0,15-5-697 16,6 0-139-16</inkml:trace>
  <inkml:trace contextRef="#ctx0" brushRef="#br0" timeOffset="35345.028">14900 6464 1800 0,'-12'-11'40'0,"6"6"8"0,0 0 1 0,-3-1 1 0,-3-2-40 0,3 3-10 0,0 0 0 0,-3 2 0 16,3-2 65-16,0 5 11 0,-3-3 3 0,3 6 0 16,1 0-46-16,-4 2-9 0,0 3-1 0,0 2-1 15,3 4-22-15,-3 1 0 0,0 1 0 0,3 3 0 16,3 2 0-16,-3-2 0 0,6 2 0 0,-3 0-8 15,6 0 8-15,0 0-8 0,6-2 8 0,0 2-8 16,-3 0 8-16,6 3-8 0,6-3 8 0,-3 5-8 0,3 4 8 16,3-4 0-16,0 0-9 0,2 1 9 15,4 5 0-15,-3-1 0 0,0 1 0 0,3-3 0 0,-1 3 0 0,1 0 0 16,-3-3-9-16,0 5 9 0,0 1 0 0,0-1 0 16,-7 3 0-16,1-2 0 0,-3 2 0 0,0 0 8 15,-3-3-8-15,-6 3 12 0,0-5 10 0,-3 2 2 16,0 1 0-16,-6-4 0 0,0-2 8 0,-3-2 3 15,-3 2 0-15,-3-3 0 0,-2-2 7 0,-4 0 2 16,0-5 0-16,-3-1 0 0,-3-2-15 0,1 0-2 16,-7-3-1-16,3-2 0 0,-3-3-12 0,1-3-2 15,-4-2-1-15,0-3 0 0,-6-3-11 0,4-2 0 16,-1-3-12-16,3 0 12 0,1-3-25 0,5 1 2 0,0-4 1 16,3-2 0-1,6 1-94-15,4-4-20 0,5-2-3 0,6-3-1 0</inkml:trace>
  <inkml:trace contextRef="#ctx0" brushRef="#br0" timeOffset="49468.172">2106 4596 1350 0,'0'0'29'0,"0"0"7"0,0 0 0 0,-3-3 3 0,0-2-31 0,0 0-8 15,0 2 0-15,3 0 0 0,0 3 48 0,3-5 9 0,0 0 2 0,3 2 0 16,3-2-39-16,0-1-7 0,0 1-1 0,3 0-1 15,0 0 4-15,3 2 1 0,-3-5 0 0,6 5 0 16,2 1-8-16,4-1-8 0,0 3 11 0,3 0-11 16,0 0 19-16,2 0-3 0,4 3-1 0,0-3 0 15,0 0-1-15,5 2 0 0,4-2 0 0,3 3 0 16,2 0-14-16,4-1-16 0,-4 1 3 0,4 0 1 16,3 2 12-16,-1-2 0 0,7-1 0 0,2-2 0 15,4 3 13-15,-1-3-1 0,4-3 0 0,-4 3 0 16,1-2 12-16,-1-1 1 0,10-2 1 0,2-1 0 15,-12 4 2-15,4-1 1 0,-4 0 0 0,4 1 0 16,-1-1-1-16,-2 3 0 0,-4 0 0 0,1-3 0 16,-7 3-1-16,1 0-1 0,-4-2 0 0,-2 4 0 15,-3-2-7-15,-4 0-2 0,-5 0 0 0,-3 3 0 16,-1-3-17-16,-5 0 0 0,-3 3 0 0,-3-3 0 0,-6 0 0 16,-3 0 0-16,-1-3 0 0,-5 3-12 0,0 0 22 15,-9 0 5-15,6-3 1 0,-6 3 0 0,0 0 9 0,0 0 3 16,0 0 0-16,0 0 0 0,3-2 15 0,-3 2 3 15,0 0 1-15,0 0 0 0,3-3-27 0,-3 3-6 16,3-5-1-16,-3 0 0 0,-3-1 15 0,3 6 4 16,0 0 0-16,0-2 0 0,-3-4-32 0,3 6 8 15,0 0-8-15,-3-2 0 0,0-1 0 0,3 3 0 16,-6 0 0-16,6 0 0 0,0 0-12 0,-6 3-6 16,-3 2-1-16,6 0 0 15,-2-2-145-15,2 5-30 0,-3-3-6 0</inkml:trace>
  <inkml:trace contextRef="#ctx0" brushRef="#br0" timeOffset="50105.198">3764 5268 1702 0,'0'0'37'0,"0"0"8"0,0 0 2 0,6 0 1 0,0 0-38 0,0 0-10 16,6 3 0-16,-3 2 0 0,3 5 9 0,-3 4 0 0,3 1 0 0,-3 7 0 16,0 7 4-16,-1 5 1 0,1 3 0 0,-6 8 0 15,3 3-14-15,-3 5 8 0,0 5-8 0,-3 0 0 16,3 0 16-16,-6 6-2 0,3 2-1 0,-3 0 0 16,0 0 3-16,3 3 0 0,-3-3 0 15,3 0 0-15,0-2 2 0,0-3 1 0,0-3 0 0,3 3 0 16,3-11 7-16,0 0 2 0,3-2 0 0,3 0 0 15,0-6-2-15,-3-2 0 0,0-1 0 0,3-4 0 16,3-1-11-16,-3-5-3 0,-1 0 0 0,1-2 0 16,-3-3-3-16,3-3-1 0,-3-3 0 0,0-2 0 15,-3-3 1-15,-3 3 0 0,0-5 0 0,-3-3 0 16,0 2-9-16,-3-2-17 0,0 0 4 0,-3-3 1 16,0 1-111-1,0-4-21-15,-6 1-5 0,0 0-1 0</inkml:trace>
  <inkml:trace contextRef="#ctx0" brushRef="#br0" timeOffset="50246.282">3654 6972 1706 0,'-15'-11'48'0,"9"9"11"0,0-4-47 0,3 4-12 16,0-4 0-16,0 4 0 0,3 2 80 0,0 0 15 16,6-3 2-16,3-2 1 0,3 2-72 0,3-2-14 15,3 0-4-15,3-1 0 0,3 1-8 0,2 0 0 16,1-3 9-16,0 2-9 15,3 4-84-15,-1-4-22 0,4 4-4 0</inkml:trace>
  <inkml:trace contextRef="#ctx0" brushRef="#br0" timeOffset="50508.7">4407 6345 2300 0,'0'0'51'0,"0"0"10"0,0 0 3 0,0 0 0 0,0 0-52 0,0 8-12 0,-6 0 0 0,0 7 0 15,-3 4 8-15,-3 7-8 0,-2 6 11 0,-4 5-11 16,-6 3 0-16,0 2 0 0,-6 6 0 0,1-3 0 16,-7 2 9-16,3 4-9 0,0-4 0 0,-5 1 9 15,2 0-9-15,3-3 0 0,3-3 0 0,1-2 0 16,5-6-10-16,3-2-1 0,3-3 0 0,3-5 0 15,6-3-104-15,3-3-21 0,3-2-4 16</inkml:trace>
  <inkml:trace contextRef="#ctx0" brushRef="#br0" timeOffset="51969.917">2910 8694 1018 0,'0'0'28'0,"3"-5"8"0,0-3-28 0,3 3-8 0,-6-3 0 0,0 2 0 15,3-1 90-15,-3-4 17 0,3 3 3 0,-3 0 1 16,0-3-32-16,-3 4-7 0,0-1 0 0,3 0-1 15,-6 0-19-15,3-3-4 0,-3 6-1 0,3-3 0 16,-3 0-17-16,0 3-3 0,0-3-1 0,0 0 0 16,-3 0 10-16,0 3 3 0,3-3 0 0,-3 2 0 15,1 1-14-15,-4 0-2 0,6-3-1 0,-9 0 0 16,6 0-5-16,-3 3-1 0,0-6 0 0,0 3 0 16,0 0 9-16,-3 0 2 0,3 0 0 0,1 0 0 15,-1-2-16-15,-6 5-3 0,6-3-8 0,-3 0 12 16,3 2-4-16,-3 1-8 0,-3 5 11 0,0-3-11 0,4 3 0 15,-4 0 0-15,-3 3 0 0,3 2 0 16,-6 3 0-16,3 3 0 0,1-3 0 0,-4 5 0 0,0 3-8 0,0 0 8 16,-6 0 0-16,7 2-9 0,-7 1 9 0,3 5 0 15,6-6-9-15,0 3 9 0,3 0 0 0,1 3 0 16,5 0 0-16,0 2 0 0,3 4 0 0,-6-4 0 16,9 3 0-16,0-2 0 0,0-1-13 0,3 3 1 15,-3-2 1-15,6 2 0 0,0-5 11 0,3 2 0 16,-6-5 0-16,3 0 0 0,3 3 0 0,0-5 0 15,0 2 0-15,3 0-12 0,0 0 12 0,-3-2 0 16,3-3 0-16,0-1-8 0,9-1 8 0,-9-4 0 0,9 1 0 0,-6-3 0 16,5-3 0-16,1-2 0 0,3-3 0 15,0-3 0-15,3-2 0 0,-3-6 0 0,0-2 9 0,2 0-9 16,1-6 13-16,-3 1-4 0,6-1-1 0,-6-2 0 16,3 0 0-16,-7 0-8 0,1 2 12 0,6-2-4 15,-12 0 10-15,3 0 2 0,-3-1 0 0,0-1 0 16,3-1 14-16,-9 3 3 0,6-3 1 0,0-3 0 15,-6 1-21-15,0 2-4 0,0-5-1 0,3 5 0 16,-3-2-4-16,2-1 0 0,1 3-8 0,-6 1 12 16,3-1-12-16,0 5 0 0,-3 1 0 0,0 2-10 15,3 0 10-15,0 3 0 0,0 2 0 0,-3 1 0 16,0 2 0-16,6 2 0 0,-6 1 0 0,0 5 0 16,0 0 0-16,0 0 0 0,0 8 0 0,0 3 0 15,3 2 0-15,-3 5 0 0,3 1 0 0,-3 2 0 16,0-2-12-16,0 2 4 0,0 5 0 0,0 1 0 15,3 4 8-15,-3-1 0 0,-3 1 0 0,3 4 0 0,0-1 0 0,0 1 0 16,0-1 0-16,0 3 0 0,0 0 0 16,3 0 0-16,0-3 0 0,0 6 0 15,0 0 0-15,3-3-8 0,-6 0 8 0,6 0-8 0,-3-5 8 0,0-1 0 16,0 1-9-16,3-3 9 0,0 0 0 16,3-2-11-16,-3-1 11 0,-3-2-8 0,3 0 8 0,0-6 0 15,-3 4 0-15,3-4 0 0,-3-2 0 0,0 0 0 16,2-3 0-16,-2-2 0 0,0-1 0 0,0 1 0 15,0-6 0-15,-3-5 0 0,0 0 0 0,0 0 0 16,0 0 0-16,0 0 8 0,0 0 1 0,0 0 1 16,6-2 0-16,0-9 0 0,0-2-10 0,0-3 10 0,9 0-10 0,-9-5 10 15,6-3-10-15,0-2 0 0,3-4 0 0,-3-1 8 16,2-1-8-16,-2 0 0 0,0-2 0 0,0-1 8 16,0-2-8-16,0 0 0 0,-3 0 9 0,-3 0-9 15,0 0 10-15,3 0-2 0,-6 3-8 0,0-3 12 16,0 0 13-16,0 0 3 0,0 0 0 0,0 2 0 15,3 1-14-15,-3-1-2 0,3-2-1 0,-3 6 0 16,2 1-3-16,1 1 0 0,3 6 0 0,-3-1 0 16,0 0-8-16,0 3 0 0,0 2 0 0,0 3 0 15,0 3 0-15,-6 3 0 0,3-1 0 0,3 6-11 16,0-1-26 0,-6 6-6-16,6-2-1 0,0 2 0 15,3 0-95-15,-3 5-19 0,-3 0-4 0</inkml:trace>
  <inkml:trace contextRef="#ctx0" brushRef="#br0" timeOffset="52424.618">3666 7951 1659 0,'-3'-8'36'0,"3"8"8"0,-3-5 2 0,3 5 1 0,-3-3-38 0,-3-2-9 0,0 2 0 0,0 0 0 16,0 3 32-16,-3 0 5 15,0 0 1-15,-3 6 0 0,1 2-38 0,-4-3 0 0,-3 5-12 0,0 1 4 16,0 7 8-16,-3 1-13 0,0 2 5 0,-2 3 8 15,-1 5-13-15,0 3 5 0,0 2 8 0,-3 3-13 16,4 3 5-16,2 0 8 0,0-1-13 0,3 4 5 16,0 2 8-16,3-3 0 0,3 0 0 0,3 1-8 15,1 2 26-15,5-3 6 0,3 0 0 0,3-5 1 16,3 0 11-16,2-2 1 0,4-3 1 0,-3-3 0 16,6-3-3-16,0 1-1 0,0-6 0 0,3 0 0 15,0-5-8-15,0 0-2 0,5-6 0 0,1 1 0 16,0-3-4-16,0-3-2 0,0-2 0 0,-1-1 0 15,1-2-1-15,-3 0 0 0,3-2 0 0,0-4 0 16,-1 4-42-16,1-4-9 16,-3 1-2-16,0-3-608 0,0 0-121 0</inkml:trace>
  <inkml:trace contextRef="#ctx0" brushRef="#br0" timeOffset="52887.759">3645 8408 1724 0,'0'0'38'0,"-6"-5"8"0,3 0 2 0,3 5 0 0,-3-5-39 0,0-1-9 0,3 4 0 0,0 2 0 16,0 0 47-16,0 0 7 0,0 0 2 0,0 0 0 15,0 0-24-15,6-6-5 0,-3 4-1 0,9-1 0 31,-6-2-45-31,6 2-9 0,0 0-1 0,3 1-1 0,-3-3 30 0,6 2 0 0,-1-2 0 0,1-1 0 16,3 1 0-16,-3-3 0 0,6 3 0 0,-3-3 0 16,-1 3 0-16,-2 2 0 0,0-2 8 0,3-1-8 15,-3 4 0-15,0 2 0 0,-6 0 0 0,0 2 0 16,-4 4 0-16,-2-1 0 0,-3 3 0 0,0 5 0 16,-6 0 10-16,0 1-10 0,-6 4 8 0,-2 3-8 15,-4 3 0-15,-6 3-11 0,0-4 1 0,-3 6 0 16,0 3-8-16,-2 0-2 0,-1 0 0 0,0-3 0 15,3 0 12-15,-3-3 8 0,4-2-12 0,-1 0 12 16,3 0 0-16,0-6 0 0,3 1 8 0,3-6-8 16,3-2 48-16,1-1 3 0,5-2 1 0,0-3 0 0,3-2-16 15,3-3-4-15,0 0 0 0,0 0 0 0,15 0 10 16,2-3 2-16,4-4 0 0,3-1 0 0,0-3 6 0,3-2 2 16,2-3 0-16,1-3 0 0,3-2-36 0,-3 0-6 15,2 0-2-15,1-3 0 0,6 6-8 0,-3-1-17 16,-4-2 4-16,7 0 1 15,-3 0-90-15,-1-1-18 0,-2 4-3 0,3 2-535 16,-3-3-107-16</inkml:trace>
  <inkml:trace contextRef="#ctx0" brushRef="#br0" timeOffset="53252.882">4035 7906 1944 0,'-9'-3'43'0,"9"3"9"0,0 0 1 0,0 0 1 0,0 0-43 0,0 0-11 0,6 8 0 0,6-3 0 16,0 3 24-16,6 3 2 0,3-1 1 0,2 4 0 15,4-1-9-15,3 3-2 0,0-3 0 0,5 3 0 16,4 2-6-16,-3 1-2 0,0-1 0 0,2 4 0 16,1 1-8-16,0 1 0 0,-4 3 0 0,-2 2 8 15,0 3-8-15,-9-1 0 0,0 1 9 0,-7 2-9 16,-2 1 13-16,-3 5-1 0,-9 5-1 0,-3-1 0 0,-9 4 0 0,-3 5 0 16,-9 0 0-16,-5 3 0 0,-7 2-11 15,-6 0 0-15,-5 3 9 0,-7 5-669 16,-3 0-133-16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6T22:33:34.2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15284 3881 1155 0,'0'0'25'0,"0"0"6"0,0 0 1 0,-6 0 0 0,0-2-32 0,6 2 0 16,0 0 0-16,-3 0 0 0,-3-3 86 0,6 3 10 16,0 0 3-16,0 0 0 0,0 0-17 0,0 0-3 0,0 0-1 0,0 0 0 15,0 0-37-15,0 0-7 16,0 0-2-16,0 0 0 0,0 0 3 0,0 0 0 0,3 8 0 0,0 3 0 15,0-1-4-15,-3 3-1 0,3 3 0 0,-3 0 0 16,-3 5-11-16,6 3-3 0,-3 0 0 0,0 2 0 16,-3 4-16-16,3 1 0 0,3 4 0 0,0-1 0 15,-3 3 0-15,0-2 0 0,0-1 0 0,0-2 0 16,0-1 8-16,3 1-8 0,-3-3 0 0,3 0 0 16,0-2 0-16,-1-3 0 0,1-3 0 0,0 3 0 15,0-3 12-15,-3-3 0 0,0 1-1 0,-3-1 0 16,3-2-11-16,-3-2 0 0,3-4 9 0,0 1-9 15,-3-6-23-15,3-5-9 16,0 0-1-16,0 0-1 0,0 5-15 0,0-5-3 0,0 0-1 16,3-5-548-16,3-3-110 0</inkml:trace>
  <inkml:trace contextRef="#ctx0" brushRef="#br0" timeOffset="1094.791">15194 3905 1479 0,'0'0'32'0,"0"0"8"0,-3-2 0 0,0-4 2 16,3 1-34-16,-3-3-8 0,3 0 0 0,0 0 0 16,3 0 80-16,0-2 15 0,0-1 2 0,3 1 1 15,-3-4-48-15,0 4-10 0,3-4-1 0,0 1-1 16,0 0-20-16,0 0-4 0,0 0-1 0,0-1 0 0,3 1 2 0,0 0 0 15,0 0 0-15,0 5 0 0,-3-3-6 0,-1 1-1 16,4 2 0-16,0-3 0 0,0 3-8 0,3 3 12 16,0 0-12-16,0-1 12 0,-3-2-3 0,3 3 0 15,6 0 0-15,-3-1 0 0,-1 1 0 0,4 5 0 16,-3-3 0-16,3 1 0 0,3 2-9 0,-3 0 0 16,-3 2 0-16,2 1 0 0,1 0 0 0,-3 2 10 0,3 3-10 15,0 0 10-15,-3 0-10 0,3 2 0 0,-3 1 0 0,2 2 0 16,-5-2 0-16,3-1 8 0,0 1-8 0,-3 2 0 15,0 3 0-15,0 0 0 0,-6-3 8 0,3 0-8 16,-3 3 0-16,0 0 0 0,0 0 9 0,-6-3-9 16,0 1 8-16,-6-1-8 0,0 3 10 0,0 0-10 15,-6-3 12-15,0 5-3 0,-3-5-1 0,-3 3 0 16,-3 0 0-16,-2-3-8 0,-1 3 12 0,-6 0-4 16,0 0-8-16,-3 0 12 0,1 0-12 0,-1 0 12 15,0 0-12-15,0-3 0 0,4 0 9 0,5-2-9 16,3-3 0-16,3-3 9 0,3 0-9 0,3-5-689 15,6 0-143-15</inkml:trace>
  <inkml:trace contextRef="#ctx0" brushRef="#br0" timeOffset="2000.648">16432 3395 1591 0,'0'0'35'0,"0"0"7"0,0 0 2 0,0 0 0 0,6-3-35 0,0 0-9 0,-6 3 0 0,0 0 0 16,0 0 105-16,3-5 19 0,-3 5 4 0,6-3 1 15,-6 3-46-15,0 0-10 0,0 0-1 0,0 0-1 16,0 0-41-16,-6 3-8 0,0 0-2 0,-3 2 0 16,-2 0-20-16,-4 8 0 0,0 1 0 0,-3 4 8 15,0 1-8-15,-3 5 0 0,0 7 0 0,-2-7 0 16,-1 5 0-16,3 6 0 0,3 2 0 0,3 0-8 16,0 2 8-16,6-2 12 0,3 0-2 0,3-2-1 15,3-3 10-15,3-1 1 0,3-2 1 0,3-2 0 0,6-6-21 16,0 0 0-16,3 0 0 0,0-5 0 0,6 3 0 15,2-9 0-15,4-2 0 0,3 0 8 0,0-2-8 16,2-6 0-16,-2 0 0 0,3-6 0 16,0-2-127-16,2-5-26 0,-2 3-6 0</inkml:trace>
  <inkml:trace contextRef="#ctx0" brushRef="#br0" timeOffset="2463.354">16873 3524 2235 0,'-15'-2'49'0,"15"2"11"0,0 0 1 0,0-6 2 0,0 1-51 0,0 5-12 0,0-8 0 0,3 3 0 16,0-3 84-16,3 3 15 0,0-1 2 0,0 1 1 15,3 0-46-15,3 2-10 0,-3 0-2 0,3 1 0 16,0 2-24-16,2-3-4 0,1 3-2 0,0-3 0 15,-3 3-14-15,6 3 9 0,0 0-9 0,0-1 8 16,-6 4-8-16,5-1 0 0,1 0 0 0,-3 3 0 16,-3 0 0-16,0 0 0 0,-3 0 0 0,0 0 8 15,0 0-16-15,-3 5-4 0,-9 0-1 0,-3 1 0 16,0-4-7-16,-6 6 0 0,-3 5-1 0,-6-2 0 16,0 5-23-16,-2-3-5 0,-4 3-1 0,0-1 0 15,-3 1 15-15,0-3 3 0,7 0 1 0,-7 1 0 16,-3-6 31-16,6-1 0 0,9-1 8 0,1-4-8 15,5 1 27-15,0-1-2 0,0 1 0 0,9-3 0 16,9 0-6-16,0-3-2 0,-6-5 0 0,9 3 0 0,9-1-1 16,-1-2-1-16,4-2 0 0,3 2 0 0,0-6 4 0,3 1 1 15,2-3 0-15,4-2 0 0,0-4-10 0,9 1-2 16,2-5 0-16,1-1 0 0,-3-2-8 0,-1 2 0 16,7-2 0-16,-3 0-11 15,2-5-20-15,-8-1-4 0,0 6-1 0,-7 0-752 16,4-6-150-16</inkml:trace>
  <inkml:trace contextRef="#ctx0" brushRef="#br0" timeOffset="2728.149">17355 3074 2041 0,'0'0'44'0,"0"0"10"0,0 0 2 0,0 0 2 0,0 0-46 0,9 3-12 0,6 0 0 0,3-1 0 15,-3 4 32-15,9-1 4 0,-1 0 0 0,4 3 1 16,3 0 18-16,3 5 3 0,-4 3 1 0,7 0 0 16,6-3-15-16,-3 3-4 0,-1 8 0 0,-5 0 0 15,3 5-12-15,-4 0-4 0,-2 0 0 0,-3 0 0 16,-6 3-3-16,0 2-1 0,-6-7 0 0,-4 5 0 16,-5-1-5-16,-6 4-2 0,-6 2 0 0,-2-3 0 15,-10 6-5-15,-3-3 0 0,-9 0-8 0,-3 0 12 16,-2-3-43-16,-10 1-9 0,-12-3-1 0,4-1-752 15,-4 1-151-15</inkml:trace>
  <inkml:trace contextRef="#ctx0" brushRef="#br0" timeOffset="10236.254">8494 5368 1987 0,'-18'-15'44'0,"12"9"8"0,-6-2 3 0,0 3 1 0,0-6-45 0,4 3-11 0,-4-5 0 0,0 3 0 16,-3-1 41-16,0-2 7 0,3 2 0 0,-6 1 1 15,3-6-28-15,-6 3-5 0,4-1-2 0,-4 1 0 16,0 0 0-16,0 0 0 0,-3-3 0 0,3 0 0 15,1 0 2-15,-1-2 0 0,-9-1 0 0,6 3 0 0,3-2-6 16,-2-4-1-16,-7 4 0 0,3-1 0 0,6 1-9 0,-3 2 10 16,-2 0-10-16,-1 0 10 0,-3 0 2 0,3 3 0 15,-3 0 0-15,-5 2 0 0,-10 1 13 0,3 4 3 16,10-1 1-16,-4 1 0 0,-3 4-13 0,-2 2-4 16,-4 2 0-16,3 1 0 0,1 2-12 0,-7 3 0 15,-9 3 0-15,1-1 0 0,5 6 0 0,-2 0-15 16,-4 3 3-16,1 2 1 0,-1 0-1 0,-3 5-1 15,-2 3 0-15,-1 6 0 0,1 2 13 0,-1 3-9 16,4-1 9-16,-4 6-8 0,1-2 8 0,-4 7 9 16,1 3-1-16,-4 5-8 0,7 0 22 0,-1 0-2 15,-5 1-1-15,5 1 0 0,-2 7-3 0,2-1-1 0,1 3 0 0,5-3 0 16,1 2-4-16,2 1-1 0,4 3 0 0,-1-4 0 16,3 1-10-16,1 3 0 0,2-1 0 0,4-2 0 15,5 0 0-15,-3 2 0 0,6 1 0 0,1-1 0 16,5 3 8-16,3 0-8 0,0 0 0 0,0-2 8 15,4 4 1-15,-1-1 0 0,3 1 0 0,-3-2 0 16,6 0-9-16,0 1 12 0,3-1-12 0,-3 2 12 16,7-2-12-16,-4 3 0 0,3-5 9 0,0-1-9 15,3 6 0-15,3-3 0 0,0-3 0 0,3 1 8 16,6-3-8-16,-3-1 0 0,3 4 0 0,3-3 0 16,3-1 8-16,2-2 1 0,1-2 0 0,3-1 0 15,0-2-9-15,0 3 0 0,3-3-12 0,3 2 12 16,-1-5 0-16,4 1 0 0,3-1 0 0,0-3 0 15,-1 6 0-15,7 0 0 0,6-5 8 0,0 2-8 0,-4-3 8 16,4-2-8-16,3 0 8 0,-4 0-8 0,4-3 8 16,-3 1-8-16,5-1 8 0,4-2-8 0,5 2 0 0,1-5 0 15,-4 2 0-15,1-4 0 0,0-4 0 0,2 1 0 16,4 0 0-16,2-6 0 0,-2 1 0 0,5-4 0 16,-2-1 0-16,-1 1 0 0,4-4 0 0,-1-1 0 15,4-2 0-15,2-3 0 0,-2 3 0 0,-1-6 8 16,3-2-8-16,-5 0 0 0,2 0 0 0,4-3 0 15,2 1 8-15,-2-4-8 0,-13 1 0 0,7-3 0 16,5-3 0-16,4 3 8 0,-4-3-8 0,0 0 0 0,-2-2 0 16,2 0 0-16,10-3 0 0,-1-3 8 0,-8 0-8 0,-4-2 0 15,3 0 8-15,4-3-8 0,-4-5 8 0,7 0-8 16,-4-1 0-16,0-2 8 0,-2-2-8 0,-1-3 0 16,1 0 8-16,2-3-8 0,4-3 8 0,-1 1-8 15,-6-3 10-15,4 0-10 0,-1-3 12 0,1-3-12 16,-4 1 16-16,7-3-4 0,-10 0-1 0,3-3 0 15,-2-2-1-15,2-3 0 0,1-3 0 0,2-2 0 16,-2 2-2-16,-7-2 0 0,1 0 0 0,-4-6 0 16,1 1 0-16,-4-1-8 0,1-2 12 0,-1-3-4 15,-2 0-8-15,-4 0 8 0,-2 3-8 0,-3-3 8 16,-1-2-8-16,-2-3 10 0,-4-3-10 0,1 3 10 16,-3-3 1-16,0-2 0 0,-4-1 0 0,-2 1 0 15,-3-1-11-15,-3 1 0 0,-4 2 0 0,-2 0 0 16,-3-2 10-16,0-1-10 0,-3-2 12 0,-3 3-12 15,0 2 11-15,-3-2-11 0,-3 2 10 0,-1-3-10 0,-5 1 19 16,0 2-3-16,-3 3 0 0,1 0 0 0,-7-3-8 0,3 0-8 16,-6-2 12-16,3 5-12 0,-3 0 16 0,-3 2-4 15,0 1-1-15,0-1 0 0,-6-2-3 0,4 0-8 16,-4 0 12-16,0 2-4 0,-6-2 0 0,3 5-8 16,-3-2 12-16,-2-1-4 0,-1 1-8 0,-3 2 0 15,0 0 0-15,-2 0 8 0,-1 6-8 0,-3-4 0 16,-2 4 0-16,-1-3 8 0,-3 2-8 0,-2 3 0 15,-1-3 0-15,0 6 0 0,1 0 0 0,-1 5 8 16,-5-3-8-16,2 3 0 0,-9-2 10 0,4 2-10 16,-1 0 12-16,1 0-12 0,-1 0 0 0,1 2 0 0,-1 6 0 0,1-2 0 15,-1-1 0-15,-2 0 0 0,-4 1 0 0,3 2 0 16,1-3 8-16,-1 0-8 0,-2 3 0 0,-4 0 0 16,1 3 0-16,-6-1 0 0,-1 4 0 0,1-1 0 15,-4 5 0-15,-5 4-16 0,-6 1 5 0,-1 4 1 16,-2 5-11-16,-6 7-3 0,-15 4 0 0,-4 7 0 31,7 6-57-31,-18 10-12 0,-12 5-3 0,-6 14 0 16,1 10-68-16,-7 11-15 0,-3 5-2 0</inkml:trace>
  <inkml:trace contextRef="#ctx0" brushRef="#br0" timeOffset="12706.594">10179 10173 1799 0,'-12'-10'51'0,"6"7"11"0,-3-2-50 0,0 2-12 0,-6-2 0 0,3 2 0 16,0 0 42-16,-6 1 6 0,1-1 0 0,2 3 1 15,0 0-4-15,-3 0-1 0,6 0 0 0,-3 3 0 16,3-1-11-16,0-2-2 0,3 3-1 0,1 0 0 16,-1-1 3-16,3 1 1 0,0 0 0 0,3 5 0 0,-3-3-8 0,3 3-2 15,0 2 0-15,0 4 0 0,0-1-12 0,3 5-2 16,-3-2-1-16,0 5 0 0,6 1-9 0,0 1 0 15,0-1 0-15,0 1 8 0,0 1-8 0,3 3 0 16,0-3 0-16,0 2 0 0,-3 0 0 0,0 1 0 16,0 2 0-16,-3-3 0 0,-6 6-9 0,3 0 9 15,-3 0 0-15,-3 2 0 0,-3-2 11 0,3 0 9 16,-3-1 1-16,0 1 1 0,-3-3-22 0,-3 0-16 16,3 0 2-16,1-5 1 0,2-3 13 0,-3 1 0 15,3-4 12-15,0-5-12 0,-3 1 8 0,6-7-8 16,-3-1 0-16,0-1 0 15,3-5-16-15,-2-3-11 0,2-5-1 0,0 1-1 16,0-7-21-16,3 1-4 0,0-3-1 0,3 0 0 16,-3-2 12-16,3 2 3 0,3-3 0 0,0 4 0 0,3-1 28 0,0-3 12 0,0 6-11 15,6-3 11-15,-3 3 0 0,3 2 10 0,0 3 0 0,0 0 0 16,2 0 7-16,-2 3 2 0,0 0 0 0,3 2 0 16,-6 6-8-16,3-3-2 0,0 2 0 0,0 4 0 15,-3 2-9-15,3 2 0 0,-3 4 0 0,-3 4 0 16,3 1 26-16,-6 4 3 0,0 4 1 0,0 2 0 15,0 0 2-15,0 3 0 0,-3 2 0 0,3 1 0 16,0-1-4-16,0 3-1 0,0 0 0 0,3 0 0 16,-3 0-11-16,6-2-1 0,-3-1-1 0,3-5 0 15,3 0 0-15,-1-2 0 0,1-6 0 0,0-3 0 16,0 1-14-16,3-6 0 0,9 0 0 0,-3-2 0 16,3-3-22-16,2-3-10 0,-2-2-3 15,6-1-705-15,-3-4-140 0</inkml:trace>
  <inkml:trace contextRef="#ctx0" brushRef="#br0" timeOffset="13401.943">10592 10642 1855 0,'0'0'52'0,"-5"-3"12"0,2-5-51 0,0 3-13 0,-3-3 0 0,0 0 0 16,3 0 9-16,-3-3-1 0,0 3 0 0,0-2 0 15,3-1 4-15,-3-2 1 0,3 0 0 0,-6 2 0 16,3-2 3-16,-3 2 1 0,0-2 0 0,-3 3 0 16,-3-1 8-16,3 0 2 0,-2 3 0 0,-1 3 0 15,0 0-11-15,-6 2-1 0,6 3-1 0,-3 0 0 16,0 5-14-16,4 3 9 0,-4 6-9 0,0-1 8 15,3 5-8-15,0 4 0 0,0 1 0 0,0 1 8 16,3 3-8-16,3-1-9 0,0 1 9 0,4 2-13 16,2-3 13-16,3 1-11 0,0-1 11 0,3 0-10 15,2-2 10-15,4-3-13 0,0-5 5 0,6 0 8 16,0-5 0-16,3-1 0 0,-3-4 9 0,3-4-1 16,6-2-8-16,-1-2-10 0,-2-4 10 0,0-2-13 15,0-5 21-15,-3 0 4 0,-3-3 0 0,2-2 1 0,-5-1 10 0,0 1 1 16,-3-4 1-16,-3 1 0 0,-3-3 5 0,3 3 1 15,-3 0 0-15,-3 0 0 0,0 0-1 0,0 2 0 16,-3 3 0-16,3 0 0 0,3 3-13 0,-3 3-2 16,0-1-1-16,0 6 0 0,3-1-14 0,-3 6 8 15,0 0-8-15,3-2 0 0,3 2 8 0,-6 0-8 16,3 8 0-16,3 2 0 0,0 1 8 0,0 2-8 16,0 3 0-16,0 3 9 0,0 2-9 0,-3 5 0 15,6 1 0-15,-3 2 8 0,-4 3-8 0,1 7 0 16,3-2 9-16,-3 3-9 0,3 2 0 0,-3-2 8 15,0-3-8-15,0 0 0 0,3-5 0 0,-3 0-12 16,0 2 2-16,0-5 0 0,0-3 10 0,0 4 0 0,0-4-9 0,-3-5 9 16,0-2 0-16,3-1 0 0,-3-5 0 0,3 1 0 15,-3-6 9-15,0-3-9 0,0-5 10 0,0 0-10 16,0 0 13-16,0-5-3 0,3-3-1 0,-3-6 0 16,3 1 1-16,0-8 0 0,0 3 0 0,0-6 0 15,6-3-1-15,-6-2 0 0,3 0 0 0,3-3 0 16,-3-2-9-16,0 0 10 0,3-3-10 0,-3-3 10 15,-1 5-10-15,1-4 8 0,3 2-8 0,0 0 8 16,-3 2-8-16,3 1 12 0,0 2-12 0,-3 0 12 16,0-2-12-16,0 2 0 0,3 0 0 0,-3 3 0 15,3 6-30 1,-3-4-8-16,-3 9-2 0,0-4-713 0,0 9-143 0</inkml:trace>
  <inkml:trace contextRef="#ctx0" brushRef="#br0" timeOffset="15119.974">11274 10075 1558 0,'0'0'34'0,"0"0"7"0,0 0 2 0,0-5 1 0,-3 0-35 0,3 5-9 0,0-3 0 0,-3-2 0 16,-3 2 93-16,6 3 17 0,0 0 3 0,0 0 1 16,-6-2-37-16,6 2-7 0,0 0-2 0,0 0 0 15,-9 2-21-15,3 1-5 0,-3-1-1 0,3 4 0 16,-2-1-10-16,2 3-3 0,-3 0 0 0,0 3 0 15,-3 2-11-15,0 3-2 0,3-1-1 0,0 4 0 16,0 0-3-16,0 4-1 0,0 4 0 0,0 2 0 0,0 0-2 16,3 3 0-16,1 2 0 0,-1 1 0 0,3-1 1 15,3 0 0-15,0 1 0 0,0-1 0 0,3-5-9 0,3 3 8 16,-4 0-8-16,4-6 8 0,3 1-8 0,-3-1 0 16,6-5 0-16,0 0 0 0,0-2 0 0,0-1 0 15,3-2 0-15,-3-2 0 0,0-6 0 0,3 2 0 16,-1-2-12-16,1 0 12 0,3-3 0 0,-3-2 0 15,3 0 0-15,0-6 0 0,0-2-15 0,-1-3-8 16,1 0-1-16,3-5-736 16,-3-6-148-16</inkml:trace>
  <inkml:trace contextRef="#ctx0" brushRef="#br0" timeOffset="15554.371">11417 10298 1989 0,'0'0'56'0,"0"-3"13"0,-6 0-55 0,6 3-14 0,0 0 0 0,3-5 0 16,-3 0 80-16,3-3 14 0,0 2 2 0,3-1 1 16,6-1-13-16,-3 0-4 0,3 0 0 0,0 0 0 15,2 0-36-15,1 3-7 0,0-3-1 0,3 2-1 16,-3 1-12-16,6 2-3 0,-6-2 0 0,3 2 0 15,2 1-3-15,-2-1-1 0,-3 3 0 0,0 3 0 16,-3-1-16-16,0 1 0 0,0 2 0 0,-3 1 0 0,0-1 0 0,-3 3 8 16,-4 5-8-16,-2-2 10 15,0 2-10-15,-5 3 0 0,-4 2 0 0,-3 1 0 0,3-1-16 0,-3 1 5 16,0-1 1-16,0 4 0 0,-3-1 10 0,0 0-13 16,0 0 5-16,1-2 8 0,2-1 0 0,0-2 0 15,0-3 0-15,3 0 0 0,0 1 0 0,0-4 0 16,3-2 12-16,3-2-4 0,3 1 0 0,0-7 0 15,0 0 0-15,0 0 0 0,3 3-8 0,6 0 0 16,-3-1 0-16,3-2 0 0,3-2 0 0,3-4 0 16,3 1 0-16,-1 0 0 0,4-3 11 0,3-3-3 15,3 1-8-15,-3-6 12 0,2 3-12 0,4-6 0 16,3 3 0-16,-3-2 0 0,-1-3-12 0,1-1 12 0,-3-1-12 0,-3 1 12 31,0-1-182-31,-4-1-30 0,-2-3-5 0</inkml:trace>
  <inkml:trace contextRef="#ctx0" brushRef="#br0" timeOffset="15854.954">11721 9861 2176 0,'-9'0'62'0,"6"0"13"15,3 0-60-15,0 0-15 0,0 0 0 0,0 0 0 16,0 0 49-16,21 0 7 0,-1 0 2 0,4 0 0 15,0 0 10-15,3 0 3 0,3 3 0 0,-1 2 0 16,4 0-35-16,-3 3-8 0,0 5 0 0,-1-2-1 16,1 2-4-16,-3 3-1 0,0 0 0 0,-4 3 0 15,1 4-14-15,-9 1-8 0,-3 3 8 0,-3-1-8 0,-3 1 16 0,-6 2-2 16,-3 0 0-16,-3 2 0 0,-3 1-5 0,-3 0-1 16,-3 0 0-16,-3-1 0 0,-2 1-8 0,-4 0 0 15,3 0 0-15,-3-3 0 16,0 3-41-16,1-9-4 0,-1 1-1 0,6-3-764 15,0-5-153-15</inkml:trace>
  <inkml:trace contextRef="#ctx0" brushRef="#br0" timeOffset="16457.188">12060 9620 2228 0,'0'0'63'0,"0"-8"14"0,0-5-61 0,6 0-16 0,0-3 0 0,0 0 0 16,3-2 52-16,3-1 7 0,0 3 1 0,-1-2 1 16,4-1 24-16,-3 1 5 0,6 2 1 0,-3 3 0 15,3 2-48-15,-3 3-10 0,3-3-1 0,-7 6-1 16,1 2-6-16,0 1-1 0,0 2 0 0,-3 2 0 15,-3 6-8-15,0 3-1 0,-3 2-1 0,3 3 0 16,-3 5-3-16,0 3-1 0,0 0 0 0,-3 8 0 16,3-1-10-16,-3 4 10 0,3-1-10 0,0 1 10 0,0 2-10 0,3 0 0 15,-3 0 0-15,3 0 0 0,0-3 0 16,0 1 0-16,2-6 0 0,1-3 0 0,3 1 0 0,-3-4 0 16,3-4 0-16,3-1 0 0,0-2 0 0,0-2 0 15,-3-4-8-15,6-5 8 0,-7 1 0 0,4-6 0 16,-3-3 0-16,0 0 0 0,0-2 0 0,-3-3 0 15,0-5 0-15,-3 0 0 0,0-3 0 0,0 0 0 16,-3-3 0-16,-3 1-11 0,-3-1-5 0,0 6 0 16,0-3-1-16,-3 3 0 0,0 2 17 0,-3 4 8 15,0-1-8-15,3 5 12 0,-3 3-20 0,3 0-5 16,-3 5-1-16,3 3 0 0,0 3 14 0,0 2 0 16,3-2-10-16,1 4 10 0,2 9 0 0,0 0-9 15,0 3 9-15,0-1 0 0,5 6-10 0,1-3 10 0,0 3-8 0,0 2 8 16,3 3 0-16,0 3 0 0,3 2 0 0,-3 3 0 15,3 3 0-15,0-3 11 0,-3 5-11 0,0 0 12 16,3 0-12-16,-6-2 10 0,0 2-10 0,2-2 10 16,4 0-10-16,-6-1 10 0,-6-2-10 0,0-2 10 15,0-6 1-15,-6 0 0 0,-3-3 0 0,-2-2 0 16,-4-6 7-16,3 1 2 0,-6-3 0 0,-3-1 0 16,-3-2-4-16,0-2 0 0,4-3 0 0,-7-3 0 15,0 0-60-15,-3-2-13 16,-3-6-3-16,-2-2-819 0,-1-6-164 0</inkml:trace>
  <inkml:trace contextRef="#ctx0" brushRef="#br0" timeOffset="17770.946">10810 11062 840 0,'-9'3'24'0,"9"-3"4"0,0 0-28 0,0 0 0 15,0 0 0-15,0 0 0 0,0 0 52 0,0 0 4 16,0 0 0-16,0 0 1 0,0 3-6 0,0-3-2 16,-6 5 0-16,3 0 0 0,3-2-3 0,0-3-1 15,-6 8 0-15,3-6 0 0,0 1-5 0,3-3 0 16,0 0-1-16,-6 8 0 0,6-8-14 0,0 5-2 15,-3 3-1-15,3 0 0 0,-3-3-4 0,3 6-1 0,3-3 0 16,-3 2 0-16,0 1 21 0,0 0 4 0,3-1 1 0,0 1 0 16,0 2-21-16,-3 0-4 0,3 1-1 0,0-1 0 15,0-3 9-15,0 4 2 0,3-4 0 0,0 1 0 16,3-1-12-16,0 1-3 0,-3-1 0 0,3-2 0 16,-1-2-13-16,1 2 11 0,0-3-11 0,3 0 10 15,0-2-10-15,0 0 0 0,-3-3 9 0,3 0-9 16,0 0 10-16,-3 0-2 0,3-6-8 0,-3 4 12 15,-1-1 9-15,1-5 2 0,3 3 0 0,-3-3 0 16,0 0 7-16,0-3 2 0,0 3 0 0,-3 0 0 16,3-2-3-16,-3-1 0 0,0 1 0 0,0-1 0 15,0-2 3-15,-3 2 0 0,3 3 0 0,-6-2 0 16,3-4-7-16,-3 4-1 0,-3-1 0 0,3 3 0 16,-6-5-7-16,3 3-1 0,0-1-1 0,-3 0 0 0,0 1-15 15,-3-1 9-15,3 1-9 0,-6-1 8 0,0 0-24 0,0 1-6 16,0-1-1-16,0 3 0 15,-2 0-7-15,-4 3-2 0,3 0 0 0,0 0 0 16,3 5 3-16,-3-3 0 0,0 3 0 0,3 3 0 0,3-1 6 0,-2 3 2 16,2 1 0-16,3 2 0 15,-3-3-14-15,6 6-2 0,-3-1-1 0,0 1-605 16,0 2-121-16</inkml:trace>
  <inkml:trace contextRef="#ctx0" brushRef="#br0" timeOffset="18053.314">10845 10933 1555 0,'-5'10'34'0,"5"-10"7"15,0 0 2-15,2 8 1 0,-2 0-36 0,3 3-8 0,3-1 0 0,-3 3 0 16,3-2 73-16,-3 2 13 0,3 3 2 0,0 3 1 16,3-1-27-16,-3 1-6 0,0 2 0 0,0 0-1 15,-3 3-27-15,3 0-6 0,-3-1-1 0,3 1 0 16,-3 5-13-16,0-2-8 0,0 2 8 0,0-3-8 16,-3 4-32-16,0-4-12 0,0-2-1 0,0 0-568 15,-3-1-114-15</inkml:trace>
  <inkml:trace contextRef="#ctx0" brushRef="#br0" timeOffset="23727.058">10536 6223 1164 0,'0'0'32'0,"0"0"9"0,0 0-33 0,0 0-8 0,0 0 0 0,6-3 0 16,3-2 33-16,0 0 5 0,3-1 1 0,3 1 0 15,-1 0-15-15,10-3-2 0,0-3-1 0,0-2 0 16,6 0-10-16,5-3-3 0,4 0 0 0,6-5 0 16,2 2 11-16,4-4 1 0,-1-1 1 0,4-3 0 15,6 1 11-15,-1-3 1 0,4 0 1 0,2 0 0 16,1-3-8-16,-1 0-2 0,1 0 0 0,2 1 0 16,3-4-3-16,1 6-1 0,-1-3 0 0,-2 1 0 0,-1-1-7 0,4 0-1 15,-1 3-1-15,1-3 0 0,-1 6 3 0,-3-6 1 16,-2 3 0-16,-1 0 0 0,4 0 16 0,-4 2 3 15,7 1 1-15,-4 2 0 0,-2-2-4 0,-1-1-1 16,-2-5 0-16,-1 3 0 0,-2 3-7 0,-4-3-2 16,1 5 0-16,2-3 0 0,-5 1-3 0,0 2-1 15,-10 0 0-15,4 3 0 0,2 0-1 0,-2 0 0 16,0 0 0-16,-1 2 0 0,1 3-5 0,-3-2-2 16,-1-1 0-16,1 3 0 0,0-2 2 0,-1 2 0 15,1-3 0-15,2 1 0 0,-2-1-3 0,3 4 0 16,-7-4 0-16,4 3 0 0,-3 0-8 0,-4 3 0 0,1 0 0 15,-3-3 0-15,0 0 0 0,-1 0 0 0,-2 3 0 0,0-3 0 16,-3 5 0-16,-4 1 0 0,4-1 0 0,-3 1 8 16,-3-1-8-16,0 1 10 0,-4 2-10 0,-2-3 10 15,-3 3-10-15,0 3 0 0,-3-3 0 0,0 0 0 16,0 3 0-16,-3-1 0 0,-3 4 9 0,0-4-9 16,-1 1 8-16,-2 0-8 0,-3 5 8 0,3-3-8 15,0-5 0-15,-3 8 0 0,0 0 0 0,-3-2 0 16,3 2-40-16,0 0-4 0,-3-6 0 15,0 4-636-15,1-1-128 0</inkml:trace>
  <inkml:trace contextRef="#ctx0" brushRef="#br0" timeOffset="24027.536">14533 4310 1587 0,'-20'-3'35'0,"11"1"7"0,0-1 2 0,0 3 0 0,0-3-35 0,0 1-9 0,0 2 0 0,3-3 0 0,-3 1 108 0,3-1 19 15,3-2 4-15,0 2 1 0,3 3-40 0,0 0-7 16,-3-5-1-16,3 5-1 0,0 0-44 0,0 0-9 16,0 0-2-16,9-6 0 0,-6 1-4 0,6 2-2 15,-9 3 0-15,0 0 0 0,9 0-6 0,6-2-2 16,-3 2 0-16,3 0 0 0,3 2-14 0,-4 1 8 16,1 2-8-16,0 1 0 0,3 2 0 0,0-3 8 15,-3 5-8-15,0 1 0 0,0-3 0 0,-4 3 0 16,-2-3 0-16,3 2 0 0,-3 1 0 0,-3-1 0 0,3 4 0 15,-6-4 0-15,0-2 8 0,-3 5-8 0,-3-2 0 0,0 2 9 16,-6 0-1-16,0 3-8 0,-3-3 12 0,-3 1-4 16,-2 2-8-16,-1-1 0 0,0 1 0 0,-3 3-780 15,0-6-161-15</inkml:trace>
  <inkml:trace contextRef="#ctx0" brushRef="#br0" timeOffset="24371.046">14745 4101 2217 0,'0'0'48'0,"0"0"11"0,0 0 1 0,0 0 4 0,0 8-52 0,3-3-12 16,0 1 0-16,0 2 0 0,3-3 64 0,3 0 9 15,0 0 3-15,-1 1 0 0,10-1-42 0,-3 3-8 16,6-3-2-16,-3 0 0 0,3 3-16 0,3-2-8 15,-1 2 0-15,1 0 8 0,-3 0-8 0,0-1 0 16,0-1 0-16,-3 2 0 16,-1 0-130-16,-5-3-18 0,3 0-4 0</inkml:trace>
  <inkml:trace contextRef="#ctx0" brushRef="#br0" timeOffset="24571.209">14980 4022 1944 0,'-12'-6'43'0,"6"4"9"0,0 2 1 0,6 0 1 0,0 0-43 0,-9 0-11 0,0 0 0 0,0 2 0 16,3 1 71-16,-3 2 12 0,3 3 2 0,-2 3 1 16,-1 2-46-16,-3 0-10 0,0 1-2 0,3 4 0 15,-3-5-20-15,3 3-8 0,0 3 0 0,0-1 9 16,0-2-9-16,3 0 0 0,-3 0 0 0,6 0 0 16,-3-3-31-16,0 0-5 0,1-5 0 0,2 0-1 15,0 0-45-15,0-3-9 0,3-5-1 0,0 0-512 16,0 0-103-16</inkml:trace>
  <inkml:trace contextRef="#ctx0" brushRef="#br0" timeOffset="24812.174">14772 4175 1717 0,'-9'-3'37'0,"9"3"8"0,-6 0 2 0,3-2 2 0,3 2-39 0,-6-3-10 16,3-2 0-16,0 2 0 0,3-5 97 0,3 0 18 16,0 0 3-16,3 1 1 0,0-1-56 0,6-3-11 15,-1 0-3-15,7 1 0 0,-3-3-49 0,3-3 0 16,0 0-12-16,0 3 3 15,0-6-24-15,-3 3-5 0,-1-2-1 0,-5 7 0 16,-3 3 4-16,-3 0 1 0,-3 0 0 0,-6 3 0 16,0 5 2-16,-6 3 0 0,-2 2 0 0,-4 3 0 0,-3 0 46 0,3 2 10 0,0 6 1 0,0 0 1 15,0 3 23-15,4 2 5 0,2 5 1 16,3 1 0-16,3-1-35 0,3 1-6 0,6-1-2 0,3 3-672 16,0-2-134-16</inkml:trace>
  <inkml:trace contextRef="#ctx0" brushRef="#br0" timeOffset="25459.541">10902 5853 1573 0,'0'0'34'0,"0"0"7"0,0 0 2 0,0 0 2 0,0 0-36 0,0 0-9 0,0 0 0 0,-3-3 0 15,-3 3 40-15,0 5 5 0,-3 1 2 0,-3-1 0 16,3 5-16-16,-3-2-3 0,-2 3-1 0,-1 0 0 16,-3-1 19-16,0 1 4 0,0 2 1 0,-3-3 0 15,3 4-14-15,1-1-2 0,2 0-1 0,-3 0 0 16,3-2-6-16,3 2-2 0,0 0 0 0,0 1 0 15,0-4-26-15,6 1 8 0,0-1-8 0,6 1 0 16,-3 2 0-16,6-2 0 0,0-3-9 0,3 0 9 0,3 2-26 0,3-4 2 16,0-1 0-16,6 0 0 0,0 0 8 0,6-2 3 15,-4-3 0-15,7 0 0 0,0 0 13 0,3 0 0 16,-3 0-10-16,2 0 10 0,1 0 0 0,0 0 0 16,-3 0 0-16,-1 0 0 0,-2 0 0 0,-3 0 0 15,3 0 0-15,-9 3 0 0,3-1-17 0,-6 1 1 16,-1 0 0-16,1-1-893 15</inkml:trace>
  <inkml:trace contextRef="#ctx0" brushRef="#br0" timeOffset="27513.843">10405 11750 1710 0,'-9'-2'37'0,"9"2"8"0,0 0 2 0,0 0 1 0,0 0-38 0,-3-3-10 0,0-2 0 0,3 5 0 15,0 0 56-15,0 0 10 0,9-3 2 0,0 0 0 16,3 1-32-16,6-1-7 0,0-2-1 0,2-1 0 16,1 1-8-16,3-3-3 0,3 0 0 0,0-2 0 15,2-1-7-15,4-2-2 0,0 0 0 0,6-6 0 16,2 1-8-16,1-1 0 0,0-2 9 0,2 2-9 15,-2 1 0-15,0-1 8 0,-4 1-8 0,-5 2 0 16,-3 0 0-16,0 0 0 0,-7 3 0 0,-2 2 8 16,-3 1 4-16,-3 2 0 0,-6 3 1 0,-3-1 0 0,-3 4 20 15,-3 2 4-15,0 0 1 0,0 0 0 16,-6 5-16-16,-6 3-3 0,0 0-1 0,-6 2 0 0,-3 4-18 16,-2 1-16-16,-7 1 4 0,0 0 0 15,-3 3-12-15,-2-1-3 0,-4 3 0 0,-3 1 0 0,-3-1 18 16,4 0 9-16,-4 3-10 0,4 0 10 0,-1-3-15 0,0 0 3 15,0-5 1-15,7 0 0 0,2-3 37 0,3 0 7 16,6-5 2-16,7 0 0 0,2-3 10 0,6-2 3 16,3 0 0-16,6-3 0 0,0 0-20 0,12-6-3 15,6 1-1-15,2-3 0 0,10-5-11 0,0 0-2 16,6-6-1-16,5 1 0 0,1-1 2 0,3 0 0 16,5 1 0-16,1-3 0 0,-1 2-4 0,-2-2 0 0,0 5 0 15,-7-2 0-15,1 4-8 0,-9 1 0 0,0 0 0 0,-7 2 0 16,-5 4-11-16,-3-1 3 0,-6 2 0 0,-6 4 0 31,-6 2-19-31,-6 2-3 0,-9 6-1 0,-6 3 0 16,-9-1-86-16,-5 6-18 0,-4 3-3 0,0-3-1 0</inkml:trace>
  <inkml:trace contextRef="#ctx0" brushRef="#br0" timeOffset="28695.953">14760 4802 1220 0,'0'0'27'0,"0"0"5"0,0 0 2 0,3-2 0 0,3-6-34 0,0 2 0 0,2-2 0 0,4 3 0 15,0-5 88-15,6-1 12 16,6-2 1-16,0-1 1 0,6 1-30 0,-1-3-7 0,7 0-1 0,3 3 0 15,-4-3-17-15,1 3-4 0,-3 0-1 0,0 2 0 16,-1 3-26-16,-8 3-4 0,0 0-2 0,-6 2 0 16,-3 1-10-16,-6 2 0 0,-3 2 0 0,-6-2 0 31,-3 8-25-31,-9 0-7 0,0 5-2 0,-9 1 0 16,-3 1 6-16,0 1 2 0,-5-3 0 0,-7 1 0 0,-3 4-13 15,3-2-2-15,-2 0-1 0,5 0 0 0,-3-3-14 0,7 0-2 0,2 1-1 16</inkml:trace>
  <inkml:trace contextRef="#ctx0" brushRef="#br0" timeOffset="32254.127">10244 6146 1825 0,'0'0'40'0,"0"0"8"0,3-8 1 0,0 3 3 0,0 0-41 0,0-1-11 0,0 1 0 0,3 3 0 15,3-4 63-15,3 6 10 0,-3-2 3 0,3-1 0 16,6 6-29-16,-4-1-6 0,4 1-1 0,0 2 0 16,6 0-15-16,0 1-3 0,0 2-1 0,-1-3 0 15,1 3-9-15,0 0-3 0,0 0 0 0,0 0 0 16,-3 2-9-16,-1-2 0 0,-2 0 0 0,0 0 0 15,0 0-12-15,-6-3-8 0,3 3-2 0,-9-2-662 16,3 2-133-16</inkml:trace>
  <inkml:trace contextRef="#ctx0" brushRef="#br0" timeOffset="32480.941">10619 5990 1940 0,'0'0'43'0,"-6"3"9"0,0-3 1 0,-3 2 1 0,3 1-43 0,1 2-11 16,2 3 0-16,-3-2 0 0,0 2 46 0,3 0 7 16,0 2 2-16,-3 1 0 0,3 5-20 0,-3-1-4 15,3-1-1-15,-3 4 0 0,3 1-19 0,-3-1-11 16,-3 1 12-16,0 2-12 0,3 0 12 0,-6-2-12 0,0 2 12 0,-3 3-12 16,6-3 0-16,-5-3-16 0,2 3 2 0,0-5 0 31,3 0-118-31,0 0-23 0,0-5-5 0,3 2-674 0</inkml:trace>
  <inkml:trace contextRef="#ctx0" brushRef="#br0" timeOffset="32629.667">10241 6292 1694 0,'0'0'48'0,"0"0"11"16,0 0-47-16,0 0-12 0,0 0 0 0,3-5 0 15,3-3 39-15,0-3 5 0,3 0 2 0,0 1 0 16,9-3-16-16,-3-1-3 0,6-4-1 0,-1 2 0 16,7-3-40-16,0 1-8 0,0 2-2 0,0 0-793 15</inkml:trace>
  <inkml:trace contextRef="#ctx0" brushRef="#br0" timeOffset="32763.776">10345 6104 1882 0,'0'0'41'0,"-6"3"9"0,-5-1 2 0,-1 1 1 0,3 2-42 0,-3-2-11 15,6 2 0-15,0 0 0 0,0 1 88 0,3-1 15 16,0 0 3-16,6 3 1 0,3 3-58 0,3-1-11 16,3 6-2-16,0 0-1 0,-3 5-27 0,5 0-8 15,4 3 0-15,0 5-1063 16</inkml:trace>
  <inkml:trace contextRef="#ctx0" brushRef="#br0" timeOffset="64924.304">15161 6768 1692 0,'-8'-5'37'0,"2"2"8"0,0-2 2 0,3 0 0 0,-6-3-38 0,6 2-9 0,-3-2 0 0,0 0 0 16,0 0 58-16,3 1 10 0,0-1 1 0,0 0 1 15,3 0-5-15,0 2-1 0,-3-1 0 0,3 7 0 16,0 0-23-16,3-6-5 0,0 4 0 0,-3 2-1 16,0 0-3-16,9-3 0 0,-3 6 0 0,3 2 0 15,-3 0-1-15,3 8-1 0,0 3 0 0,0 5 0 16,-1 6-12-16,1 2-2 0,-6 3-1 0,3 5 0 15,0 2-5-15,-3 1-1 0,0-3 0 0,0 0 0 16,-3-5 1-16,3 0 0 0,-3-6 0 0,0 3 0 0,0-5-10 16,0-5 0-16,0-1 0 0,0-2 0 0,0-3 0 0,0-2 0 15,0-3 0-15,0-8 0 0,0 0 0 0,0 0 8 16,0 0-8-16,0-8 8 0,6-3-8 0,-3-5 0 16,0-2 0-16,3-9 8 0,0 1-8 0,-3-6 0 15,3-5 0-15,0 0 0 0,0-3-20 0,-3 3 1 16,3 3 0-16,0 2 0 0,0 6 6 0,0 2 1 15,-3 5 0-15,3 4 0 0,-3 1 12 0,2 4 0 16,1 4-10-16,0 4 10 0,-6 2 0 0,6 0 0 16,3 2 0-16,-3 4 8 0,0 4 0 0,-3 4-8 15,3 1 12-15,0-1-4 0,-3 4 0 0,0 3 0 16,3 1 0-16,0 1 0 0,0 1-8 0,-3-3 0 0,3 3 9 0,-3-3-9 16,0-2 0-16,-3-1 0 0,3 1 0 0,0-3 8 15,-3 0-8-15,0-3 0 0,0-3 8 0,0-2-8 16,-3-2 0-16,0-1 0 0,3-5 0 0,0 0 8 15,0 0-8-15,0 0 0 0,3-5 0 0,3-3-8 16,0-6-13-16,0-4-3 0,2-1 0 0,4-7 0 31,0-3-5-31,0-3-2 0,3 0 0 0,0 1 0 0,0-1 7 0,-3 5 0 0,3 1 1 0,0 0 0 16,-1 7 23-16,-2 3 0 0,0 0 0 0,0 6 0 16,0 2 38-16,0 5 6 0,0 0 0 0,-3 1 1 15,0 4 3-15,0 1 1 0,0 5 0 0,-3 0 0 16,2 3-13-16,1 2-2 0,-3 3-1 0,0 0 0 15,0 5-11-15,-3-3-2 0,3 3-1 0,-3 1 0 16,3 1 0-16,0 4 0 0,0-6 0 0,0 3 0 16,3 0-43-16,0-3-9 0,-3 0-2 0,0 0 0 15,6-5-124-15,-3 0-25 0,2-3-4 0,1-2-533 16,-3-3-107-16</inkml:trace>
  <inkml:trace contextRef="#ctx0" brushRef="#br0" timeOffset="65258.985">15923 6660 1198 0,'0'0'34'0,"0"0"7"0,0 0-33 0,0 0-8 15,0 0 0-15,0 0 0 0,0 0 16 0,0 0 2 0,0 0 0 0,3-3 0 16,3 0 10-16,-6 3 3 0,0 0 0 0,6 0 0 16,0 3 6-16,-3 0 2 0,-3-3 0 0,0 0 0 15,0 0 40-15,3 5 8 0,0 3 1 0,-6-3 1 16,3 0-21-16,0-5-4 0,0 8 0 0,0-2-1 15,-3 2-23-15,3-1-4 0,0 1 0 0,0 3-1 16,0-3 6-16,0 3 2 0,3-1 0 0,-3-2 0 16,6 5-13-16,-3-2-2 0,0-1-1 0,0 1 0 15,0-3-12-15,0 0-3 0,3 5 0 0,-3-5 0 16,0 0-12-16,3 0 9 0,-6 0-9 0,3 0 8 16,-3 2 5-16,3 1 1 0,0 0 0 0,0-3 0 15,-3 2-14-15,3 1 8 0,-3-3-8 0,3 2 0 16,-3-2 13-16,0 0-3 0,0 0-1 0,0 0 0 15,0-8-9-15,0 5 0 0,0-5 0 0,0 0 8 16,0 6-8-16,0-6 8 0,0 0-8 0,0 0 8 16,0 0-30-16,0 0-6 0,0 0-2 0,0-6-1082 15</inkml:trace>
  <inkml:trace contextRef="#ctx0" brushRef="#br0" timeOffset="65755.319">15346 6871 2146 0,'-33'8'60'0,"18"-3"15"0,-5 3-60 0,2 0-15 0,-3 6 0 0,0-4 0 16,0 1 44-16,0-1 7 0,1 4 1 0,8-4 0 15,0 1 4-15,6-1 2 0,0-2 0 0,9 3 0 16,6-6-44-16,3 0-14 0,3 1 8 0,8-6-8 16,10-6 0-16,9 1 0 0,2-5-13 0,10-6 5 31,3 0-18-31,2-5-3 0,4-1-1 0,-4-1 0 0,1 1 9 0,2 1 1 0,1-3 1 0,-1 6 0 16,-8 2 19-16,-7 0-8 0,-8 6 8 0,-6 2 0 15,-6 0-20-15,-13 8 4 0,-5 0 0 0,-9 0 0 16,-6 5 6-16,-8 8 2 0,-10 1 0 0,-9 7 0 15,-6-3 8-15,-5 6 0 0,-4 2 10 0,-3 1-10 16,1-1 53-16,-4 1 5 0,1-1 1 0,2-2 0 16,3-3 9-16,7-2 1 0,8-3 1 0,3-3 0 15,12-5-34-15,4 2-6 0,5-4-2 0,9-6 0 16,3 2-28-16,8 4-8 0,7-6-1 0,6 0 0 0,3-8 9 16,9 2-13-16,-4-4 5 0,7 2 8 0,0-3-16 0,-1 1 4 15,-2 2 0-15,-3 0 1 0,-3 3 3 0,-6 2 0 16,-4 0 0-16,-8 3 0 0,-12 0-4 0,3 6 0 15,-9 2 0-15,-3 5 0 16,-9 0-19-16,-5 5-4 0,-4-2-1 0,0 6-710 16,-3-1-142-16</inkml:trace>
  <inkml:trace contextRef="#ctx0" brushRef="#br0" timeOffset="66321.045">17450 6189 1839 0,'0'0'40'0,"0"0"9"0,0 0 2 0,0 0 1 0,0 0-42 0,0 0-10 0,0-3 0 15,0 3 0-15,0 0 96 0,0 0 18 0,0 0 3 0,3 5 1 16,3 6-30-16,-3 2-7 0,-3 6-1 0,3 2 0 15,-3 5-27-15,3 6-5 0,-6 8-2 0,0 5 0 16,-3 0-27-16,3 5-6 0,0 0-1 0,0 3 0 16,-5 3-3-16,2-1-1 0,0 1 0 0,0-1 0 15,3-2-8-15,-3-5 0 0,0-6 0 0,3-2 8 16,6-6-8-16,-6-5-16 0,0-2 4 0,0-6 1 31,6-2-86-31,0-4-18 0,-3-4-3 0,3-6-627 0,-3-5-126 0</inkml:trace>
  <inkml:trace contextRef="#ctx0" brushRef="#br0" timeOffset="66722.609">17971 6173 2340 0,'0'0'66'0,"0"0"15"0,0 0-65 0,0 0-16 15,0 2 0-15,0-2 0 0,3 8 60 0,-3-2 9 16,0 2 2-16,0-3 0 0,3 3-6 0,-3 0-1 15,0 2 0-15,0-2 0 0,-3 3-38 0,0 2-8 16,0 0-2-16,-3 1 0 0,-2 1-6 0,-4 1-2 16,3 5 0-16,-9-2 0 0,0-1-8 0,0 1 12 15,-3 2-12-15,-3 0 12 0,-5-2-12 0,2 2 10 16,0 0-10-16,-3 0 10 0,4-2-10 0,-1-1-14 16,0-2 3-16,3 3 1 0,6-6 20 0,0 0 4 15,-2 0 1-15,8-2 0 0,3 0-15 0,3-3 0 0,0 2-9 16,3 1 9-16,3-1-13 0,6 1 3 15,0-1 1-15,3 1 0 0,0 2 0 0,9-2 0 0,5-1 0 0,1 4 0 16,3-1 9-16,3-2 0 0,5 2 0 0,1-3 0 16,0 1 0-16,3-1 0 0,-7 1 0 0,1 0-8 15,3-3 8-15,-4 2 11 0,1-2-3 0,-3 0 0 16,-3 3-8-16,-6-3 0 0,-9 0 0 0,-1-1 8 16,-2 1 10-16,0 0 2 0,0-2 0 0,-9 2 0 15,-3-3-20-15,3 3-11 0,-3-3 2 0,0 0 0 16,0-2-146-16,3-3-29 0,0 0-5 0</inkml:trace>
  <inkml:trace contextRef="#ctx0" brushRef="#br0" timeOffset="67188.014">18525 6117 2228 0,'0'0'49'0,"0"0"11"0,0 0 1 0,-3 5 1 0,0 1-50 16,0 2-12-16,-3 0 0 0,6 2 0 0,0 1 72 0,0 5 11 15,-3 0 2-15,3 2 1 0,-3 3-31 0,3 0-7 16,0 3 0-16,0 0-1 0,-3-3-19 0,0 6-4 16,-3-1-1-16,0 1 0 0,0 2-11 0,0 0-3 15,-6 0 0-15,4 0 0 0,-1-3-9 0,0 4 0 0,0-4 9 0,-3 0-9 16,0-2 30-16,3 3 2 0,0-6 0 0,0 0 0 15,3 6-32-15,-3-9-18 0,6 3 2 0,-3-2 1 16,6-1 15-16,-3-2 0 0,3 0 0 0,0-5 0 16,0-1 0-16,3-2 20 0,0-3-4 0,0 3 0 15,0-5-25-15,-3-3-6 0,9 0-1 0,0 0 0 16,0 0 26-16,3 0 5 0,0-3 1 0,6-2 0 16,0 0-16-16,2-1 0 0,4 1 0 0,0-3 0 15,6 3 0-15,3 0 0 0,-1-1 0 0,4 4 0 16,-3-1-14-16,3 3-2 0,-4 0-1 0,1 0 0 15,0 3 17-15,-4-1 12 0,1 4-1 0,-3-4-1 16,0 4 4-16,-3-4 1 0,2 4 0 0,-2-1 0 16,-3-3-7-16,-3 1-8 0,-6 0 11 0,-12-3-11 15,12 2 12-15,-3 4-4 0,0-4 0 0,-9-2-8 16,0 0-54-16,0 0-18 0,0 0-3 0,0-2-1 16</inkml:trace>
  <inkml:trace contextRef="#ctx0" brushRef="#br0" timeOffset="68007.685">19835 5818 1562 0,'6'-8'34'0,"0"3"7"0,-3 0 2 0,3-1 1 0,2 4-35 0,-2-6-9 0,0 3 0 0,-3-3 0 15,3 2 65-15,-3 1 11 0,-3 0 3 0,-3-1 0 16,0 1 5-16,3 0 0 0,0 5 1 0,-3-5 0 16,-6-1-28-16,3 4-5 0,1-1-2 0,-1 0 0 15,-6 3-10-15,3 3-3 0,0 0 0 0,0 2 0 16,-3 3-21-16,0 0-5 0,0 2-1 0,-6 9 0 15,0 2-10-15,-2 3 0 0,-1 5 0 0,-3 3 0 16,-3 2 0-16,3 3 0 0,-2 3-8 0,2 2 8 16,-3 0 0-16,6 3 0 0,3-2-9 0,-3 2 9 15,7 2 0-15,-4 1 16 0,9 0-4 0,0-1 0 16,3 1-2-16,6-3-1 0,6 0 0 0,3-3 0 16,0-2-9-16,6 0 0 0,-1-1 0 0,4-2 8 15,3 0 0-15,3-5 0 0,0-3 0 0,0 0 0 16,-1-2 4-16,4-3 1 0,0-3 0 0,-3-3 0 0,0-2 6 0,2-5 1 15,-2-1 0-15,0-2 0 16,-3-2-118-16,0-1-23 0,0-5-5 0</inkml:trace>
  <inkml:trace contextRef="#ctx0" brushRef="#br0" timeOffset="69357.65">13828 7099 1578 0,'0'0'44'0,"0"0"12"0,0 0-45 0,0 0-11 0,0 0 0 0,3 10 0 15,-3 4 62-15,0 4 10 0,0 1 3 0,0 4 0 16,0 4-9-16,0 2-2 0,-3 0 0 0,3 3 0 16,0 2-40-16,0-2-9 0,0 0-2 0,0 0 0 15,0-3-5-15,0 0-8 0,0-3 11 0,3 1-11 16,-3-9 8-16,0 1-8 0,0-3 0 0,0-3 0 15,0-3 11-15,0-2-2 0,-3 0 0 0,3-8 0 16,0 0 6-16,0 0 1 0,0 0 0 0,0-8 0 16,0-2 1-16,0-6 1 0,0-3 0 0,3-2 0 15,-3-5-36-15,3-1-7 0,0-5-2 0,3-2 0 16,0 0 3-16,0-1 1 0,0 1 0 0,3 2 0 16,0 6 23-16,0 2 0 0,2 5 0 0,-2 3 0 15,0 6 36-15,0-1 12 0,3 6 3 0,-3 2 0 0,0 6-31 16,-9-3-7-16,6 5-1 0,3 6 0 15,-3 2 8-15,3 3 2 0,-3 3 0 0,-3-1 0 0,3 1 7 16,-3 4 2-16,0-1 0 0,3 1 0 0,-3-1-31 0,2 1-18 16,-2-4 2-16,0-1 1 0,0 1 15 0,0-3 0 15,-3-3 9-15,0 0-9 0,6-5 8 0,-3 0-8 16,-3-3 0-16,0-5 9 0,0 0-1 0,0 0-8 16,0 0 12-16,0-5-4 0,0-3-8 0,3-2-12 15,0-4 2-15,0-2 1 16,0-5-19-16,6 0-3 0,0-5-1 0,-3-1 0 15,3 1 1-15,6-1 0 0,-3 1 0 0,0 2 0 0,3 6 14 0,-1-1 2 16,-2 6 1-16,0 5 0 0,-3 0 22 0,3 0 5 16,-6 5 1-16,3 3 0 0,0 0 17 0,-3 0 3 0,-6 0 1 15,6 8 0-15,3 3-6 0,-3-1-1 0,0 4 0 0,0 2 0 16,0-3-12-16,-1 5-2 0,4 1-1 0,-3 2 0 16,0 0-5-16,-3-2 0 0,6 4-8 0,0-1 12 15,-3-1-4-15,0 0-8 0,3 0 11 0,3-2-11 16,-3-1 0-16,6-2 0 0,-3-3-10 0,2 1 10 31,1-7-134-31,0 1-19 0,3-5-4 0,-3-3-807 0</inkml:trace>
  <inkml:trace contextRef="#ctx0" brushRef="#br0" timeOffset="70161.029">14533 7160 1857 0,'0'0'40'0,"0"0"9"0,0 0 2 0,0 0 2 0,0 0-42 0,0 0-11 16,0 0 0-16,0 0 0 0,0 0 73 0,0 0 13 15,-3 5 2-15,6 3 1 0,-3 2-40 0,3 1-8 16,0 2-1-16,-3 0-1 0,6 1-17 0,0 2-3 16,0-1-1-16,3 1 0 0,-3 3-18 0,3-1 8 15,0 1-8-15,0-1 0 0,3 1 9 0,-3-3-9 16,3 2 0-16,0-4 9 0,-4-1-9 0,4-3 0 15,-3-2 0-15,3 0 0 0,0-5-12 0,-3 0 3 16,3-3 0-16,0-3 0 0,0 0 9 0,0-5-8 16,-3 0 8-16,3-5-8 0,-4 0 8 0,1-3 0 0,0 0 0 15,-3 0 0-15,3-5 0 0,-6 3 9 16,0 2-9-16,0-3 10 0,-3-2 2 0,0 0 0 0,0 0 0 0,0 0 0 16,0 2 12-16,3 3 4 0,-3 0 0 0,6 6 0 15,-3-1-20-15,3 3-8 0,0 3 8 0,0 0-8 16,3 5 9-16,0 0-9 0,0 0 10 15,0 5-10-15,3 3 13 0,-7 0-3 0,7 2-1 0,-3 1 0 16,-3 5-9-16,3-3 0 0,-3 3 0 0,0 0 0 16,0 0 0-16,0 0 12 0,0-3-12 0,-3 0 12 15,-3 0-12-15,0-2 10 0,0-1-10 0,3-2 10 16,-3 0-2-16,3-2 0 0,-3-6 0 0,0 0 0 16,0 0 1-16,0 0 0 0,0 0 0 0,-3-8 0 15,3-3-9-15,3 0 0 0,0-2-10 0,0-5 10 16,-3-1-31-16,6 3 0 0,-3-2 0 15,3 2 0-15,0 0 9 0,0-2 2 0,3 2 0 0,-3 2 0 16,2 4 8-16,-2-3 1 0,3 5 1 0,-3 0 0 16,3 0 10-16,0 2-10 0,0 1 10 0,0 3-10 0,-3-1 10 15,6 0 0-15,-3 3-9 0,0 3 9 0,0 0 0 16,0 2 0-16,2 0 8 0,-2 0-8 0,3 1 12 0,-3-1-4 16,3 3 0-16,-3 0 0 0,0 0-8 0,0 2 0 15,0 1 0-15,-3 0 8 16,0 2-8-16,-3 0 0 0,3 3 9 0,0-3-9 0,-3 3 9 0,0-3-9 15,0 0 12-15,-3 1-12 0,0-1 10 0,3-2-10 16,-3-4 8-16,0 4-8 0,0-3 8 0,0-8-8 16,0 0 0-16,0 5 8 0,0-5-8 0,0 0 0 15,6 3 0-15,-6-3 0 0,3 0 0 0,2-3 0 0,4-2 0 16,-3 0 0-16,3-1 0 0,3 1 8 0,-3 0-8 0,3-3 0 16,3 0 0-16,-3 3 0 0,-3-3 0 15,3 2 0-15,-3 1 0 0,-1 0 0 0,-8 5 0 0,9 0 0 16,-9 0 0-16,9 0 0 0,-3 2 0 0,0 4 0 15,0-1 0-15,-3 0 0 0,3 6 0 0,0-3 0 16,-3 2-10-16,0 1 10 0,0 0-13 0,3-3 5 31,-3 5-18-31,3-3-3 0,-3-2-1 0,3 0 0 0,-3 0-31 16,-3-8-7-16,0 0 0 0,6 3-600 0,3-3-120 0</inkml:trace>
  <inkml:trace contextRef="#ctx0" brushRef="#br0" timeOffset="70389.571">14441 6871 2322 0,'0'0'51'0,"0"0"10"0,6-2 3 0,-6 2 1 0,0 0-52 0,15-3-13 15,0 3 0-15,6-3-1029 16</inkml:trace>
  <inkml:trace contextRef="#ctx0" brushRef="#br0" timeOffset="71375.374">14138 8131 1886 0,'-6'-14'41'0,"3"6"9"0,-3 1 2 0,3-4 1 0,0 0-42 0,-3 1-11 0,0 2 0 0,3-3 0 16,-3 3 31-16,0 3 4 0,-3 0 1 0,0-1 0 15,-3 6-11-15,0 0-1 0,-3 6-1 0,-2-1 0 16,2 0-12-16,-6 6-3 0,0 0 0 0,0 2 0 16,0 3 20-16,3 2 4 0,-5 6 1 0,5 0 0 15,0 2-17-15,3 1-3 0,0-4-1 0,3 4 0 16,3-3-2-16,3-3-1 0,3 0 0 0,0 0 0 15,3-2-9-15,3-1 0 0,3-4 0 0,0-4 0 16,3-2 0-16,0 0 0 0,3-3 0 0,3-5 0 16,-3 0 0-16,3-5 0 0,0 0 9 0,-1-3-9 15,1 0 11-15,0-5-3 0,-3-3 0 0,3 0 0 0,-3 3 8 16,3-6 2-16,-3-2 0 0,0-3 0 0,0 0 2 0,-4 3 1 16,1 0 0-16,-3 0 0 0,3 2-3 0,-6 3-1 15,3 3 0-15,-3 0 0 0,0 2-1 0,0 3-1 16,0 3 0-16,-3 0 0 0,0 5-15 0,0 0 0 15,0 0 8-15,6 10-8 0,0 1 0 0,0 2 0 16,-3 3 0-16,3 3 0 0,0 2 0 0,0 5 0 16,3 1 0-16,-3 2 0 0,0 0 0 0,3 0 0 15,-6 3 0-15,3 2 0 0,-4-2 0 0,1 2 0 16,3 1 8-16,-3 2-8 0,-3-3 0 0,3 3 0 0,0-2 0 16,0-6 0-16,-3 0 0 0,3-3 8 0,0-2-8 0,-3-3 0 15,3 0 0-15,-3-5 8 0,3 0-8 0,-3-3 0 16,6-5 8-16,-6 0-8 0,3-2 0 0,0-1 9 15,-3-5-9-15,0 0 0 0,0 0 0 0,6-5 0 16,-3-3 11-16,3-3-3 0,3-5-8 0,-6-2 12 16,3-1-12-16,0-5 11 0,0-5-11 0,0 0 10 15,0-5-10-15,3-1 10 0,-3-2-10 0,0 3 10 16,-4-1-1-16,4 1 0 0,-3 0 0 0,3 5 0 16,0-3 1-16,0 3 0 0,-3 0 0 0,0 5 0 15,3 0-10-15,-3 3 12 0,0 0-12 0,0 2 12 16,0 6-12-16,-3 0-9 0,3 5 9 0,-3 0-13 15,0 8-58-15,0-5-11 0,0 5-2 0,0 0-692 16,6 2-137-16</inkml:trace>
  <inkml:trace contextRef="#ctx0" brushRef="#br0" timeOffset="71809.106">14885 7959 1954 0,'0'0'43'0,"-6"-3"9"0,0-2 1 0,0 2 3 0,-3-2-45 0,0 2-11 16,-3 1 0-16,3-1 0 0,3 3 71 0,-3 0 12 0,0 0 2 0,0 0 1 15,3 3-34-15,0-3-6 0,1 5-2 0,-1-3 0 16,-3 6-17-16,3 0-4 0,0 0-1 0,-3 3 0 16,0 2-13-16,3 0-9 0,-3 3 12 0,3 0-12 15,-3 3 14-15,0 2-4 0,6 0-1 0,-3 0 0 16,3 3-1-16,0 2-8 0,0 1 12 0,3-1-4 16,0-2-8-16,3 0 0 0,0 0 9 0,0 0-9 15,3-3 0-15,0 0 0 0,0 0 0 0,3-2 0 16,0-1 0-16,3-5 0 0,-3 1 0 0,3-1 0 15,3-3 0-15,-1-2 0 0,4 0 0 0,0-3 8 16,0-5 4-16,0 0 2 0,0-2 0 0,3-6 0 16,-1 0-5-16,1-5-1 0,0 0 0 0,0-6 0 15,0 3 3-15,-3-5 0 0,-1-3 0 0,-2 0 0 16,-3-2-155-16,-3 2-32 0,0-2-5 0,-3-1-2 0</inkml:trace>
  <inkml:trace contextRef="#ctx0" brushRef="#br0" timeOffset="71962.711">14673 8205 1908 0,'0'0'42'0,"0"0"9"0,0 0 1 0,0 0 1 0,0 0-42 0,9 0-11 16,-3-3 0-16,6 0 0 0,0-2 59 0,0 0 9 16,3-3 3-16,3 0 0 0,3 0-23 0,-1-3-4 15,4-2 0-15,0 0-1 0,9 0-29 0,-4-3-6 0,1 3 0 0,3-3-8 31,0 0-80-31,-4 3-22 0,1-3-5 0</inkml:trace>
  <inkml:trace contextRef="#ctx0" brushRef="#br0" timeOffset="72578.147">15477 7557 2545 0,'0'0'56'0,"-3"-3"11"0,0-2 2 0,-3-1 3 0,3 1-57 0,0-3-15 0,0 0 0 0,0 0 0 15,0 0 48-15,3 0 6 0,-6 3 2 0,3 0 0 16,0-1-42-16,0 1-14 0,0 2 9 0,0 1-9 16,0-3 12-16,3 5-4 0,0 0 0 0,-6 0 0 15,0 0-8-15,6 0 0 0,-5 2 0 0,-1 3 0 0,0 1 0 16,0 2 0-16,-3 0 0 0,6 0 0 0,3 2 0 0,-3 1 0 15,0 2 0-15,3 0 0 0,0 0 0 0,3 1 0 16,0-1 0-16,0 3 0 0,-3-3-9 0,3 3 9 16,3 0-12-16,-6 2 12 0,0-2 0 0,3 0 0 15,-3 3 0-15,0 2 0 0,-3 0 0 0,3 0 0 16,-3 0 8-16,0 0-8 0,0 1 0 0,-3 1 0 16,-6-1 0-16,3-4 0 0,-3 3 8 0,0-2-8 15,0 2 0-15,-3-3 0 0,3 1 12 0,-2-6-3 16,2 3-1-16,0-3 0 0,0-2-8 0,3-1-11 0,-3-4 3 15,3-1 0-15,0-2-10 0,0-1-2 0,3-2 0 0,-3-2 0 32,6-4-20-32,0-2-4 0,0-2 0 0,3-3-1 15,3-3 5-15,0 0 0 0,3 0 1 0,0 0 0 16,3 3 6-16,0-3 1 0,0 3 0 0,3 0 0 0,-3-1 22 0,3 4 10 0,0 2-8 0,-3 3 8 16,0 2 0-16,0-2 0 0,-1 5 0 0,1 2 0 15,-3 4 15-15,-3-1 8 0,3 5 1 0,-3 4 1 16,3-1 11-16,0 3 3 0,0 0 0 0,-3 2 0 15,3 1-15-15,-3 2-4 0,0-3 0 0,3 6 0 16,-3-3 13-16,6 0 3 0,-3 1 0 0,3-1 0 16,3 0-36-16,-3-2 0 0,2-1 0 0,-2 1 0 15,6-4 0-15,0-1 0 0,0-4 0 0,3-2 0 16,3-3-9-16,0-5-9 0,2-2-2 0,4-3 0 16,3-6-107-16,3-2-21 0,-1-6-5 0,-2 1-1 15</inkml:trace>
  <inkml:trace contextRef="#ctx0" brushRef="#br0" timeOffset="73047.11">16153 7395 2049 0,'-9'-13'58'0,"6"8"13"0,3-1-57 0,-3-2-14 15,0-2 0-15,3-1 0 0,-3-2 87 0,6 0 14 16,-3 0 3-16,6-3 1 0,-3 0-30 0,6 0-7 0,0 0 0 0,3 3-1 15,2 0-20-15,1 2-4 0,0 0-1 0,0 1 0 16,0 2-22-16,0 3-5 0,-6-1-1 0,6 6 0 16,0-2-5-16,-7 4-1 0,-2 4 0 0,3 4 0 15,-3 1-8-15,0 7 0 0,-6 1 0 16,0 2 8-16,-3 3 20 0,3 5 3 0,-3 0 1 0,-3 5 0 16,0 1-32-16,0-1 0 0,6 3 0 0,-6-2 0 15,3-1 0-15,3-2 0 0,0 2 0 0,3-2 0 16,0-3 0-16,3-3 0 0,-3 1 0 0,3-3 0 15,6-3 0-15,-6-3 0 0,0-4 0 0,3-1 0 16,0-5 0-16,0 0 0 0,0-6 0 0,3-2 0 16,-3-2 0-16,3-4 0 0,2-4 0 0,-2-3 0 15,3-9 8-15,0-1-8 0,0-1 0 0,0 0 9 16,0-2-9-16,-3 2 10 0,0 0-10 0,-3 3 10 16,-4 2-10-16,1 3 0 0,-3 3 0 0,-3 3 0 15,0-1 0-15,-6 6 0 0,1-1 0 0,-4 6 0 16,0 3 0-16,0 2 0 0,-3 6 0 0,3 2 0 15,-3 0 0-15,6 6-11 0,0 2 3 0,0 3 0 0,6 0 8 16,0 2 0-16,6 3 0 0,-3 3 0 0,3 2 0 16,0-2 0-16,0 0 0 0,3 2 0 0,-3 1 0 15,-6 2 0-15,0 0 0 0,0 0 0 16,-9 5-156-16,-3 0-28 0,-9 3-7 0,0-2-1 0</inkml:trace>
  <inkml:trace contextRef="#ctx0" brushRef="#br0" timeOffset="73994.965">11887 11131 1414 0,'0'0'31'0,"6"5"6"0,3 3 2 0,0 0 1 0,-3 8-32 0,6 0-8 0,3 0 0 0,3 5 0 16,0 3 0-16,2-3 0 0,1 3 0 0,9 2 0 16,-3 3 0-16,6 0 0 0,-1-2 0 0,7 2 0 15,6 0 0-15,-4 0 12 0,4-2-12 0,0-1 12 16,2-2-12-16,7-3 0 0,2-2 0 0,7-6 8 15,2-3-8-15,1-4 0 0,2-4 0 0,-2-7 8 16,2-3 17-16,10-5 3 0,5-8 1 0,3-3 0 16,-2-8 54-16,2-2 10 0,3-9 3 0,3-2 0 15,-2-2-20-15,-4-1-4 0,3 1-1 0,1-1 0 16,-1 0-27-16,-3 1-6 0,-2-1-1 0,-4 0 0 16,3-4-22-16,-2 1-5 0,-4 1-1 0,-5 0 0 15,-1-1-9-15,-3 4 0 0,4-6 0 0,2 3 8 0,-5-1-8 0,2-4 0 16,-2-3 0-16,-4-1 0 0,1 4 0 0,-1-3-17 15,-2-1 4-15,2 1 1 0,-5-3 12 0,-4 1-12 16,-2-1 12-16,-7 0-12 0,-2 3 12 0,0-3 8 16,-7 0 0-16,1 3-8 0,-9 2 24 0,0 1-3 15,-10-1 0-15,1 6 0 0,0-1 35 0,-3 1 6 16,-6 0 2-16,0 2 0 0,-3 1-31 0,0-4-5 16,3 4-2-16,-3-1 0 0,-1 1-18 0,1-1-8 15,3 3 8-15,-3-3-8 0,3-2 8 0,0 5-8 16,-3-3 8-16,3 6-8 0,-3 0 0 0,0 2 0 15,0 3 0-15,0 3 0 0,0 5 0 0,-4 2 8 0,-2 3 2 0,3 3 0 16,-3 0-2-16,0 2-8 0,0 4 12 0,0-1-4 16,-3 0 2-16,0 3 0 0,-3-1 0 0,3 1 0 15,-3 0-2-15,-3 0 0 0,3-1 0 0,0 4 0 16,0 2-8-16,3 0 0 0,-3 0 0 0,1 3 0 16,2-1 0-16,0 6 0 0,0 0 0 0,0 0-11 31,-3-2-21-31,3 2-4 0,0 0 0 0,0 0-1 0,-6 2-37 15,0-2-7-15,0 3-2 0,-3 2 0 0,3 1-124 16,-3-4-25-16,3 1-4 0</inkml:trace>
  <inkml:trace contextRef="#ctx0" brushRef="#br0" timeOffset="74227.233">15864 8379 2052 0,'0'0'45'0,"0"0"10"0,0 0 1 0,0-5 1 0,-3 0-45 0,3-1-12 15,-3 1 0-15,3-3 0 0,0 0 76 0,3-2 14 16,-3-1 2-16,6 1 1 0,-3-4-55 0,6 4-11 16,-3-1-3-16,6 1 0 0,-3-4-4 0,6 4-2 15,-1 2 0-15,-2 0 0 0,3 3 5 0,0 2 1 16,0 0 0-16,0 6 0 0,0 0 3 0,-3 2 1 16,3 5 0-16,-1 1 0 0,1 0-6 0,-3 5-1 15,0-1 0-15,0 4 0 0,0-1-13 0,3 4-8 16,-3-1 8-16,-3 3-1256 15</inkml:trace>
  <inkml:trace contextRef="#ctx0" brushRef="#br0" timeOffset="78630.208">20427 6162 1580 0,'0'0'35'0,"-3"-5"7"0,-3-3 2 0,3 3 0 0,3-3-36 0,0 0-8 0,-6 0 0 0,3 0 0 15,3 0 74-15,-3 3 13 0,-3-3 2 0,6 8 1 16,0 0-21-16,0 0-4 0,0 0-1 0,0 0 0 15,0 0-24-15,0 0-4 0,0 10-2 0,-6 1 0 16,3 7-34-16,-3 1 0 0,3 2 0 0,3 6 0 16,-6 2 16-16,3 5-4 0,3 0-1 0,0 3 0 15,-3 3-11-15,3 0 0 0,0 0 9 0,0 2-9 16,0-2 0-16,0-1 0 0,0-2 0 0,3 0 8 16,-3 0-8-16,3-5 0 0,0-3 0 0,0-2 8 15,0 2-8-15,0-5 0 0,0-3 8 0,-3 0-8 16,0-5 10-16,0-3-2 0,0 0-8 0,3-2 12 0,-6-6-12 0,3-5 8 15,0 0-8-15,0 0 0 0,0 0 18 0,3-5-2 16,-3-8-1-16,6-1 0 0,-6-1 3 0,3-7 1 16,0-4 0-16,-6-1 0 0,-3-4-19 0,3-1 0 15,9-8 0-15,-6 1 0 0,0-9-15 0,0 3-3 16,3-3-1-16,-3 1 0 0,-6 2 19 0,3 2 0 16,0 1 0-16,0 5 0 0,-6 3 0 0,3 5 0 15,1-1 0-15,-1 4 0 0,0 2 9 0,0 3 9 16,3 0 2-16,-3 2 0 0,3 3-20 0,3 1 0 15,0 1-8-15,6-2 8 0,0 6 0 0,0-6 0 0,6 5 0 0,-1-2 0 16,1 3 0-16,6-1 8 0,3 3-8 16,6 3 0-16,-3 2 0 0,2 3 0 0,1 0 0 0,0 8 0 15,0 0 0-15,-3 3-17 0,-1 2 1 0,-2 0 1 16,0 3 15-16,-3 0 0 0,-6 2 0 0,0 1 0 16,-6-1 0-16,0 4 0 0,-3-1 0 0,-6 3 0 15,-6-3 0-15,0 0 0 0,0 3 0 0,-3-3 0 16,-6 0 0-16,0 3 0 0,0-3 0 0,1-3 0 15,-7 4-38 1,3-4-2-16,-3 1 0 0,3-1-656 0,0-2-131 0</inkml:trace>
  <inkml:trace contextRef="#ctx0" brushRef="#br0" timeOffset="78930.029">21144 5823 1666 0,'-6'-7'36'0,"6"7"8"0,0 0 2 0,-6-3 2 0,1 3-39 0,-1 0-9 16,-3 3 0-16,3-1 0 0,-3 6 31 0,0 0 4 16,-3 3 1-16,3 5 0 0,-3 2-4 0,0 6 0 15,-3 0 0-15,0 7 0 0,1 1 16 0,-1 3 4 0,0 2 0 0,3 0 0 16,-3 0-8-16,0 2 0 15,0 1-1-15,3 0 0 0,0-3-11 0,6-8-3 16,3 0 0-16,3 0 0 0,-3-2-21 0,6-1-8 0,0-2 0 0,-3 0 0 16,6-3 8-16,0 8-8 0,6-11 0 0,0 1 9 15,3-6-18-15,0-8-4 0,3 1-1 0,0-4-682 16,2-2-136-16</inkml:trace>
  <inkml:trace contextRef="#ctx0" brushRef="#br0" timeOffset="79298.491">21052 6152 1998 0,'0'0'44'0,"0"0"8"0,0 0 3 0,0 0 1 16,0 0-44-16,0 0-12 0,0 0 0 0,9 2 0 15,0-2 60-15,0 0 9 0,3 0 3 0,0 0 0 16,3-2-39-16,2 2-7 0,4 0-2 0,3 0 0 15,0 0-12-15,0 0-4 0,3 0 0 0,-4 0 0 0,4 0 6 0,-3 0 1 16,0 2 0-16,-3 1 0 0,-4 0-15 0,-2 2 9 16,-3-3-9-16,-6 4 8 0,0 2-8 0,-6 0 12 15,-9 0-12-15,0 2 12 0,-3 3-4 0,-5 1-8 16,-1-1 12-16,-6 3-4 0,0 0 0 0,-3 2-8 16,0 1 12-16,4-4-4 0,-1-1-8 0,6-1 0 15,0 0 0-15,3-2 0 0,3 2 0 0,3-2-11 16,0-3 1-16,6 2 0 0,3-2 10 0,0-8 0 0,3 5 0 15,6 1 0-15,3-4 0 0,0-2 0 16,3-2 0-16,3-1 8 0,3-2 2 0,3-1 1 0,2-4 0 16,4 2 0-16,0-3-11 0,6 1 0 0,-4-6 0 0,-2 0 0 15,0 0 0-15,3 0-14 0,-7 0 5 0,4-2-735 16,-3-1-148-16</inkml:trace>
  <inkml:trace contextRef="#ctx0" brushRef="#br0" timeOffset="79564.728">21415 5657 2072 0,'0'0'59'0,"0"0"12"16,6 0-57-16,6 2-14 0,0-2 0 0,3 6 0 16,3 2 9-16,3 0-1 0,2 0 0 0,1 5 0 15,3 3 33-15,6 0 7 0,2 2 0 0,1 1 1 16,0 2-6-16,3 0-2 0,-4 3 0 0,-2 5 0 15,3-3-6-15,-6 3-2 0,-4 0 0 0,-2 1 0 16,-3-1-2-16,-3 0-1 0,-6 3 0 0,-6-1 0 16,-3-2-14-16,-6 3-2 0,-3 0-1 0,-6 0 0 0,-6 2-2 15,-9 0-1-15,-6 1 0 0,-5-3 0 16,-10 2-31-16,3 0-7 0,-2-5 0 0,-1 1-1 16,1-1-95-16,-1-3-18 0,0-5-4 0</inkml:trace>
  <inkml:trace contextRef="#ctx0" brushRef="#br0" timeOffset="80152.311">22526 5633 1857 0,'-3'-11'40'0,"0"6"9"0,0-5 2 0,0-1 2 0,3-2-42 0,-6 5-11 15,3 2 0-15,0-1 0 0,-3-1 77 0,3 2 14 0,3 6 2 0,0 0 1 16,0 0-36-16,0 11-7 0,-3-1-2 0,0 9 0 16,3 2-31-16,3 6-6 0,-3 2-2 0,3 5 0 15,0 6 8-15,-3 2 2 0,3 3 0 0,-3 3 0 16,0 2-12-16,0-10-8 0,-3 2 9 0,0 6-9 15,-3-3 9-15,0 0-9 0,-3 0 8 0,3-3-8 16,0 0 0-16,0 11 0 0,0-5-14 0,3-8 5 16,0-3-79-1,0-6-15-15,3-7-3 0,0-3-566 0,3-7-112 0</inkml:trace>
  <inkml:trace contextRef="#ctx0" brushRef="#br0" timeOffset="80399.841">22838 5384 2149 0,'0'0'47'0,"0"0"9"0,0 0 3 0,0 0 2 0,0 0-49 0,0 0-12 16,3 8 0-16,3 5 0 0,-3-2 36 0,9 8 5 16,-6 2 1-16,0 5 0 0,0 3 6 0,0 8 2 15,-3 6 0-15,0 4 0 0,-3 1-19 0,0 5-4 16,-3 2-1-16,-6 4 0 0,6 1-17 0,-6 1-9 15,0 3 10-15,0-3-10 0,0-3 12 0,-3-5-4 16,6-3-8-16,0-2 12 0,0-1-12 0,3-15 0 16,0 2-12-16,3-2 12 15,0 0-127-15,0-3-18 0,-6-2-4 0,6-1-1 0</inkml:trace>
  <inkml:trace contextRef="#ctx0" brushRef="#br0" timeOffset="81315.44">23276 5948 1351 0,'9'-16'38'0,"-1"11"9"0,-2-1-38 0,0-2-9 0,6-2 0 0,-3 2 0 15,-3-5 140-15,-3 5 25 0,6-3 6 0,-3 1 1 16,-3-1-48-16,0-2-8 0,-6 0-3 0,3-1 0 15,-3 1-39-15,0 0-8 0,0-3-2 0,-6 3 0 16,0 2-35-16,6-2-7 0,-9 0-2 0,0 2 0 16,-2 1-20-16,2 2 0 0,-6 2 0 0,6 4 8 15,-6 2-8-15,-3 2 0 0,9 4-11 0,-3 4 11 16,0 3-12-16,1 1 3 0,-1 4 1 0,3 3 0 16,-6 3 8-16,15 0-12 0,-6 0 12 0,6 2-12 15,3-5 12-15,6 1 0 0,3-1-9 0,6 0 9 16,0-5 0-16,0 0-11 0,2-6 11 0,1-2-8 15,3-5 8-15,-3-1 0 0,3-2 0 0,-3-2 0 16,-3-3 0-16,2-6 0 0,1 0 0 0,-6-2 8 16,0 0-8-16,0-3 9 0,-3 0-9 0,0-2 10 0,0 2 1 15,-6-3 0-15,6 1 0 0,-9 4 0 0,9 1-11 0,-6 3 0 16,0 2 0-16,-3 0 8 0,3 3-8 0,-3 5 0 16,0 0 0-16,0 0 0 0,0 0 0 0,-3 10 0 15,3 1 0-15,-3 5-11 0,0 2 11 0,-6 3 0 16,9 3-9-16,-3 3 9 0,-3-1 0 0,3 3 0 15,0 3 0-15,0 2 0 0,0-2 0 0,0 5 0 16,-3-3 0-16,6 6 0 0,-6-3-9 0,3 3 9 16,0-3 0-16,0 0 0 0,-3 0 0 0,-3-3 0 15,9-2 0-15,-6 0 0 0,0-6 0 0,-3 1 0 0,6-6 0 0,-3 0 0 16,-5-2 0-16,11-4 0 0,-3-4 0 0,-3 0 0 16,6-3 8-16,-3 0-8 0,3-8 0 0,0 5 9 15,0-5-1-15,0 0-8 0,0 0 12 0,3-3-4 16,-3-5 7-16,9-2 1 0,-1-4 0 0,-2-4 0 15,0-3 1-15,6-6 1 0,-3-4 0 0,0-4 0 16,6-5-5-16,0-5-1 0,-3-2 0 0,6-3 0 16,-6-3-12-16,8 0 9 0,-2 0-9 0,0 5 8 15,-3 3-8-15,6 11 0 0,-6 2 0 0,0 8 0 16,-1 0-16-16,-2 6-1 0,-3 5-1 0,3-1 0 16,0 1-116-16,-3 5-23 0,0-2-5 0,3 4-1 15</inkml:trace>
  <inkml:trace contextRef="#ctx0" brushRef="#br0" timeOffset="81582.8">24014 5419 2239 0,'12'-16'49'0,"-12"16"11"0,0-5 1 0,0 5 2 0,0-8-51 0,-3 2-12 15,3 1 0-15,-9 0 0 0,9 2 58 0,-9 0 9 16,9 6 1-16,-9 0 1 0,3 5-29 0,0 2-7 15,-6 6-1-15,3 8 0 0,-3-3-32 0,-6 8 0 16,9 3 0-16,-5 5 0 0,-4 3 0 0,6 2 10 16,-6-2-10-16,-3 5 12 0,9 2-12 0,-6 1-9 15,6 0 9-15,1-6-13 0,-1 0 13 0,6-5 0 16,3-2 0-16,-3-1 0 0,6-8 0 0,0 1 0 0,9-3 0 0,0-3 0 31,-6-3-33-31,11-4-1 0,-2-4 0 0,3 1 0 16,3-9-110-16,3-2-21 0,9-5-5 0,-9-3-1 0</inkml:trace>
  <inkml:trace contextRef="#ctx0" brushRef="#br0" timeOffset="81952.389">24005 5771 2016 0,'0'0'44'0,"0"0"10"0,0 0 2 0,0 0 0 0,0 0-45 0,0 0-11 0,0 0 0 0,0 0 0 16,0 0 81-16,15 2 15 0,0-2 2 0,-3 0 1 15,5 0-36-15,-2 0-7 0,6 0-2 0,-6 0 0 16,6 3-22-16,0 0-4 0,-3-1 0 0,-1 1-1 16,-2 2-7-16,3-2-2 0,-6 2 0 0,0 0 0 15,-3-2-8-15,0 5-2 0,0-3 0 0,-6 3 0 0,-3 3-8 0,0-1 0 16,-3 1 0-16,-6 2 8 0,-3 3-8 0,-6 0 0 16,-3 0-10-16,3 0 10 0,-5 2-20 0,-1-2 1 15,0 0 1-15,3-3 0 0,-6 6 5 0,3-3 1 16,13-3 0-16,-7-3 0 0,6 4 12 0,3-7 0 15,6 1 0-15,0 0 0 0,3 0 0 0,6-2 0 16,0-4 0-16,6 1 0 0,0 0 0 0,5-3 15 16,1 0-2-16,3-3 0 0,3 0 2 0,3 1 0 15,-3-1 0-15,5-5 0 0,1 0-15 0,-3-3 11 16,6 1-11-16,-4-1 10 0,-5-2-22 0,12 0-4 0,-3-3 0 16,-4 0-790-1,-5 0-158-15</inkml:trace>
  <inkml:trace contextRef="#ctx0" brushRef="#br0" timeOffset="82186.052">24279 5347 2062 0,'0'0'45'0,"0"0"10"0,9 3 1 0,0 0 3 0,-3 4-47 0,8-1-12 0,-2 4 0 0,6-2 0 15,0 0 33-15,6 5 5 0,3 1 1 0,2 2 0 16,-5 2 24-16,9 1 5 0,-3 7 0 0,-1 1 1 15,-2-1-37-15,-3 3-8 0,-3 0-2 0,0-2 0 16,-3-1 3-16,-6 1 1 0,-4-4 0 0,-2 6 0 16,-3 1 0-16,-12-4 0 0,1 3 0 0,-4 0 0 15,-6 0-7-15,-3 3-2 0,-6 0 0 0,0-3 0 0,1 3-28 16,-7-3-5-16,3-3-2 0,0-2-794 16,1-3-160-16</inkml:trace>
  <inkml:trace contextRef="#ctx0" brushRef="#br0" timeOffset="82453.139">24618 5085 2271 0,'9'11'50'0,"-3"-3"10"0,3 0 3 0,3 5 1 0,6 8-52 0,2 3-12 0,7 5 0 0,-3 0 0 15,6 3 47-15,0 0 6 0,-1 2 2 0,4 0 0 16,3 6-11-16,0 0-1 0,-1 0-1 0,1 5 0 16,-6 2-13-16,-3-10-2 0,-7 3-1 0,1 2 0 15,0 1-7-15,-9 4-2 0,-3 1 0 0,-9 2 0 16,0 3-5-16,-9 13-2 0,-6-2 0 0,-12-6 0 16,-5-3-10-16,-7-2 0 0,-6 0 0 0,-5-3 0 15,-1 3-143 1,-6-5-33-16,-2-3-8 0</inkml:trace>
  <inkml:trace contextRef="#ctx0" brushRef="#br0" timeOffset="83116.088">17543 8406 1684 0,'0'0'37'0,"0"0"8"0,0 0 2 0,0 0 0 0,0 0-38 0,0 0-9 15,-3 10 0-15,6 6 0 0,6 0 38 0,-6 5 6 16,-3 3 0-16,3 3 1 0,0 4 6 0,0 4 1 16,-3 4 0-16,-3 4 0 0,0 2-12 0,3-3-3 15,-3 3 0-15,0 0 0 0,-6 0-18 0,6 0-4 16,3 0-1-16,-3 0 0 0,0-5-14 0,0-3 0 0,0 0 0 0,3-6 0 31,3-4-120-31,-3-1-23 0,0-7-5 0</inkml:trace>
  <inkml:trace contextRef="#ctx0" brushRef="#br0" timeOffset="83451.404">18067 8483 2394 0,'0'-8'52'16,"0"8"12"-16,0 0 1 0,0 0 3 0,0 0-55 0,0 0-13 0,0 0 0 0,0 0 0 16,0 0 35-16,0 0 4 0,-6 5 1 0,0 3 0 15,0 2 6-15,-3 1 2 0,-3 0 0 0,3 2 0 16,-3 0-48-16,0 6-10 0,-3-4-2 0,0 4 0 0,1-3 20 0,-4 2 3 16,3-2 1-16,-3-3 0 0,3 3-12 0,0 0-17 15,0-3 4-15,-3 1 1 0,7-6-4 0,-4 2 0 16,0 1 0-16,3-1 0 0,-3-2-4 0,6 3-2 15,3-3 0-15,3 0 0 0,-3 2 8 0,6 1 2 16,0-3 0-16,3 2 0 16,6 1-13-16,0 0-3 0,0-3 0 0,6 5 0 0,3-3 28 0,0 4 0 15,-1-4 0-15,4 1 0 0,0-1 0 0,3 1-8 16,3-3 8-16,-1 2 0 0,1 1-8 0,3-3 8 16,0 0-8-16,-6-3 8 0,-1 6-8 0,-2-3 8 0,3-3-8 15,-3-2 8 1,0 2-129-16,-3-2-21 0,-4 2-4 0,1-5-1 0</inkml:trace>
  <inkml:trace contextRef="#ctx0" brushRef="#br0" timeOffset="83753.703">18495 8371 2206 0,'0'0'63'0,"0"0"13"0,0 0-61 0,0 0-15 0,0 0 0 0,0 0 0 16,0 8 25-16,0 3 3 0,0 0 0 0,0 2 0 15,0 3 25-15,3 2 6 0,-3 6 1 0,0 0 0 16,0 0-30-16,0 2-6 0,0 1 0 0,0 2-1 16,0 0-7-16,-3 0-2 0,-3 3 0 0,0-3 0 15,-3 2-5-15,0 1-1 0,-2 0 0 0,2-3 0 0,-3-3-8 16,0 4 10-16,-3-4-10 0,6 1 10 16,0-4-10-16,0 1 0 0,3-5 0 0,3-3 8 15,-3-3-8-15,6-3-14 0,0 1 3 0,3-3 1 0,3 0 10 0,3-3 9 16,3-2-1-16,3-1-8 0,3-2 12 15,3-2-4-15,2-1 0 0,7-2-8 0,0 0 0 0,0-1 0 16,2 1 0-16,-2 0 0 0,3-1 0 0,0 1-16 16,-1-3 5-16,1 3-765 15,0-3-152-15</inkml:trace>
  <inkml:trace contextRef="#ctx0" brushRef="#br0" timeOffset="84250.741">20007 8080 2106 0,'-9'-13'46'0,"6"8"10"0,0 0 1 0,-3-3 3 0,1 0-48 0,-4 2-12 16,0 1 0-16,-3 2 0 0,0 1 18 0,0 2 2 16,-3 2 0-16,-3 6 0 0,3 3 3 0,-5 5 1 15,2 2 0-15,-6 6 0 0,-3 5 4 0,3 6 0 16,-6 2 1-16,1 8 0 0,-1 8 13 0,3 2 2 16,-3 3 1-16,7 3 0 0,-1 3-27 0,3 2-6 15,6 3 0-15,3-3-1 0,6-3-11 0,3 1 0 16,3-3 0-16,6-8 8 0,3-3-8 0,6-5 0 15,3-3 0-15,6-5-11 0,2-2 11 0,1-6 0 16,6-5 0-16,3-6 0 16,-4-5-66-16,7-7-8 0,0-4-2 0,-6-4 0 0</inkml:trace>
  <inkml:trace contextRef="#ctx0" brushRef="#br0" timeOffset="85017.449">20689 8662 1874 0,'6'-21'53'0,"-6"13"11"0,3-5-51 0,0 0-13 16,0 0 0-16,-3-3 0 0,0 3 103 0,0-1 17 15,-3 1 4-15,-3-3 1 0,0 3-49 0,0 0-9 16,-6 2-3-16,0-2 0 0,-3 2-41 0,0 3-9 15,-2 1-2-15,-7 1 0 0,0 4-12 0,-3 2 0 16,0 2 0-16,-2 4-10 0,-1 1 10 0,3 7 0 0,0-1 0 0,3 3 0 16,4 2-8-16,2 6 0 0,0 0 0 0,6 2 0 15,0 3 8-15,3 1 0 0,3-1 0 16,3-3 0-16,6 3 0 0,0-5 0 0,3-3 0 0,3-2 0 16,3-3 0-16,0-3 0 0,6-3 0 0,0-4 0 15,-1-1 0-15,4-5 0 0,0 0 0 0,0-8 0 16,3 0 0-16,0-5 0 0,-1-3 0 0,1 0 0 15,-3-2 0-15,0-4 11 0,0 1-3 0,-3-2 0 16,-4 1 10-16,1-1 2 0,-3 4 0 0,0-2 0 16,-3 5-4-16,0 0 0 0,0 6 0 0,-6-1 0 15,3 3 4-15,-3 5 0 0,-3 3 0 0,0 0 0 16,0 0-20-16,0 8 0 0,0 3 0 0,0 7 0 16,-3 4 0-16,3 1 0 0,-3 6 0 0,3 3 0 15,-3 5 0-15,0 0 0 0,3 3 0 0,-3 2 0 16,0-2 0-16,0 2 0 0,-3 3 0 0,0 3 0 0,3 0 0 15,-3-3 0-15,3 0 0 0,-3-3 0 16,3-2-22-16,-3-3-8 0,3-6-2 0,0-2 0 0,-3-5 32 0,6-5 0 16,0-1 0-16,0-4 0 0,0-4 0 0,0-10 0 15,0 0 0-15,9-3 0 0,0-2 29 0,3-8 12 16,0-3 3-16,3-5 0 0,0-3-21 0,0-8-4 16,-3-5-1-16,3-2 0 0,2-9 13 0,4-2 2 15,0-6 1-15,3 1 0 0,0-1-34 0,2-2 0 16,1 0 0-16,-3 2 0 0,0 3 0 0,0 6 0 15,0 7 0-15,-4 5 0 16,-5 9-21-16,0 2-8 0,-3 6-2 0,-3 2 0 16,-3 3-68-16,0 2-13 0,-6 6-4 0,3-3-1027 0</inkml:trace>
  <inkml:trace contextRef="#ctx0" brushRef="#br0" timeOffset="85318.644">21603 8139 2318 0,'0'-22'51'0,"3"12"10"0,-3 2 3 0,0-3 1 0,0 1-52 0,-3-1-13 0,0 3 0 0,0-2 0 16,-3 2 72-16,-3 0 12 0,0 0 3 0,0 5 0 15,-3 3-34-15,-3 3-6 0,-3 2-2 0,1 6 0 16,-7 2-37-16,-3 8-8 0,0 6 0 0,0 4 0 15,-2 1 0-15,2 8 0 0,0 2 0 0,3 6 0 0,3 2 0 0,9-10 0 16,-2 2 0-16,-1 0 0 16,3 6 0-16,3 0 0 0,0-1 0 0,3-2 0 0,3 0 0 0,3-3 0 15,0-2 0-15,6 8 0 0,0-11-16 0,3-3-4 16,3-7 0-16,6-6 0 16,-1-3-12-16,7-7-4 0,6-3 0 0,0-8-748 15,6-5-149-15</inkml:trace>
  <inkml:trace contextRef="#ctx0" brushRef="#br0" timeOffset="85684.895">21528 8530 2264 0,'0'0'50'0,"0"0"10"0,0 0 3 0,0 0 0 0,0 0-51 0,0 0-12 0,6 0 0 0,3 0 0 15,0 0 67-15,3 0 10 0,6 3 3 0,-3-1 0 16,0-4-36-16,0 2-6 0,2 2-2 0,1 1 0 15,-3-3-12-15,3 0-4 0,0 5 0 0,0-2 0 16,-3 0-9-16,3 2-3 0,-7-2 0 0,1 5 0 16,-3-3-8-16,0 0 0 0,-6 0 9 0,0 3-9 15,-6 0 10-15,-3 6-2 0,-6-4-8 0,-3 6 12 16,-2 0-26-16,-1 0-6 0,-3 2 0 0,-3 1-1 16,3 2-3-16,-6-3 0 0,4-2 0 0,2 0 0 15,0 0 14-15,3 0 10 0,0 0-13 0,6-6 5 16,0 1 8-16,6-3 0 0,0 0 8 0,4 0-8 0,2-3 0 15,2 0 0-15,4 1 0 0,6-4 0 0,3 1 15 0,3-3-2 16,0 0 0-16,6-3 0 0,-3-2 3 0,5 0 1 16,1-6 0-16,6 1 0 0,3-4-17 0,2-1 0 15,-2-1-8-15,3 0 8 16,-4 0-98-16,1-3-14 0,-6-2-2 0,0 0-987 16</inkml:trace>
  <inkml:trace contextRef="#ctx0" brushRef="#br0" timeOffset="85885.026">21886 8094 2224 0,'0'0'63'0,"0"0"14"0,0 0-61 0,0 0-16 0,0 0 0 15,5 8 0-15,4-3 32 0,3 5 3 0,3 1 1 0,3 0 0 16,6 2 12-16,0 5 4 0,0 1 0 0,2 2 0 16,-2 0-36-16,0 3-6 0,0 0-2 0,0 2 0 15,-4 1 8-15,1 2 2 0,0 0 0 0,-3 0 0 16,-3 0 6-16,-3 3 2 0,-6 0 0 0,-3-1 0 15,-6 1-6-15,-3 0-2 0,-6 2 0 0,-6-2 0 16,0 5-4-16,-6-3-1 0,-3-2 0 0,-5 0 0 16,-4-6-81-1,-3 1-17-15,-2-1-3 0,-1-4-1051 0</inkml:trace>
  <inkml:trace contextRef="#ctx0" brushRef="#br0" timeOffset="86370.785">22597 7900 1963 0,'9'-21'56'0,"-3"13"12"0,0-2-55 0,0 2-13 0,-3 0 0 0,9 3 0 16,-6-3 100-16,0 8 16 0,-6 0 4 0,5 5 1 16,-2 3-55-16,3 8-11 0,0 5-3 0,0 5 0 15,-6 4-24-15,9 4-4 0,-6 6-2 0,0 2 0 16,-3 3 7-16,-3 5 2 0,3 3 0 0,-3 0 0 16,0 0-31-16,-3 0 8 0,6 0-8 0,0-3 0 15,-3-2 8-15,0-3 0 0,0 0-8 0,3-6 12 16,0 4-49-16,3-14-11 0,0-3-1 15,0-2-1-15,3-3-146 0,0-5-30 0,0-3-6 16</inkml:trace>
  <inkml:trace contextRef="#ctx0" brushRef="#br0" timeOffset="86570.886">22972 7975 1843 0,'0'0'40'0,"0"0"9"0,0 0 2 0,0 0 1 0,0 0-42 0,0 0-10 15,3 7 0-15,-3 4 0 0,3 2 84 0,-3 3 16 16,0 5 2-16,-3 3 1 0,3 3-12 0,-3 2-3 16,3 5 0-16,-3 6 0 0,3 2-40 0,0-7-8 15,0-1-1-15,0 3-1 0,0 3-18 0,0-3-4 0,0 0-1 0,3 2 0 16,0-2-7-16,3 11-8 0,-6-3 11 16,9-5-11-1,-3-6-85-15,0-2-24 0,6-8-5 0</inkml:trace>
  <inkml:trace contextRef="#ctx0" brushRef="#br0" timeOffset="87138.23">23407 8361 2109 0,'0'0'46'0,"0"0"10"0,0 0 1 0,0 0 3 0,0 0-48 0,8 0-12 15,-8 0 0-15,0 0 0 0,6 5 74 0,0 3 12 16,-6 3 2-16,9 2 1 0,-9 3-46 0,6 2-10 16,-3 6-1-16,0 3-1 0,-3 2-14 0,3 2-2 15,-3 6-1-15,0 0 0 0,0 3-4 0,0 0-1 16,-3 0 0-16,0-1 0 0,-6-4-1 0,9 4-8 15,-9-2 12-15,9 0-4 0,-3-2-8 0,-3-1 8 16,3-2-8-16,-5-3 8 0,8-5-8 0,0-6 0 16,0-2 0-16,-3-3 0 0,3-2 0 0,0-11 8 15,0 0-8-15,0 0 0 0,3-11 21 0,8-2-1 16,-5-5 0-16,-3-3 0 0,6-9-20 0,3-1 0 16,-6-4-10-16,-3-4 10 0,3-6 0 0,0-3 0 15,-3-8 0-15,0 1 0 0,-3-3 0 0,0 2 0 0,-3 1 0 16,0 2 0-16,-3 8 0 0,-3 0 8 0,0 8-8 0,0 5 12 15,0 0 14-15,6 6 2 0,-3 2 1 0,3 3 0 16,1 5-7-16,2 3-2 0,2-1 0 0,1 4 0 16,3-1-20-16,-3 3 0 0,15 3 0 0,-6 0 0 15,9 2 0-15,3 0 0 0,0 3-10 0,-1 3 10 16,4 2-9-16,0 1 9 0,0 4 0 0,-3 1-9 16,-1 2 9-16,1 0 0 0,-6 6 0 0,0-3-8 15,-3 0 8-15,-6-1 0 0,3 1 0 0,-9 0-8 16,0 3 8-16,-6-3 0 0,0-1 0 0,-9 1 0 15,0 0 0-15,-6 0 0 0,-3-3 0 0,6 3 0 16,-6-3 0-16,1-2 0 0,-4 0-10 0,3-4 10 16,6 1-110-16,0-2-15 0,0-1-3 15,0-2-1019-15</inkml:trace>
  <inkml:trace contextRef="#ctx0" brushRef="#br0" timeOffset="87388.435">24127 7800 2254 0,'-12'-13'64'0,"12"7"14"0,9 1-62 0,-6 0-16 16,0 0 0-16,0-1 0 0,-3 6 91 0,0 0 15 15,0 0 3-15,0 0 1 0,-6 8-41 0,-6 5-8 16,3 3-1-16,0 3-1 0,-3 5-37 0,3 2-7 16,-6 3-2-16,1 6 0 0,-4-1-13 0,3 3 11 15,3 5-11-15,-6 3 10 0,9 0-10 0,-3 3 0 0,3-3 0 0,0 0 0 16,3 0 0-16,0-3 0 0,0-2 8 15,6-3-8-15,0 0 0 0,6 0 0 0,0-8 0 16,3-2 0-16,-3-1 0 0,12-5-17 0,0-2 4 0,-3-6 1 31,6 0-93-31,3-8-19 0,2-2-3 0</inkml:trace>
  <inkml:trace contextRef="#ctx0" brushRef="#br0" timeOffset="87971.461">24300 8274 2101 0,'0'0'60'0,"0"0"12"0,0 0-57 0,3-6-15 16,2 1 0-16,1 2 0 0,-3-2 103 0,6 0 17 0,-6-1 4 15,6 4 1-15,0-4-52 0,3 4-10 0,-3-1-3 0,9 1 0 16,-3-4-40-16,3 4-9 0,8-1-2 0,-5 0 0 15,0 1-9-15,0 2 0 0,-9 0 0 0,6 5 0 16,-3 0 0-16,-7 3 0 0,7-3 0 0,-9 3 0 16,-6-8 0-16,0 14 0 0,0-1 0 0,0 0 0 15,-6 3-8-15,-3-3 8 0,3 3 0 0,-8-3 0 16,-4 3 0-16,0 0 0 0,-3-5 0 0,0 2 0 16,0 0-11-16,1 0 11 0,-4-2-8 0,6 0 8 15,0-1 0-15,0 1 0 0,-3-6 0 0,9 3-8 16,3 0 8-16,1-3 0 0,-4 0 0 0,9 1 0 15,-3-4 0-15,3 4 0 0,3-6 0 0,0 0 0 16,0 0 10-16,0 0-2 0,0 0-8 0,0 0 12 16,12 5 4-16,0-2 0 0,2-1 0 0,1-4 0 15,6-1-4-15,-3-2-1 0,3-1 0 0,6 1 0 16,2-3-3-16,1-2 0 0,-3-1 0 0,3 3 0 16,-1-3-8-16,1 4-16 0,0-4 4 0,-9 3 1 15,6-3-129-15,-4 1-25 0,-2-1-6 0,-3 3-1 0</inkml:trace>
  <inkml:trace contextRef="#ctx0" brushRef="#br0" timeOffset="88287.245">24618 7784 2167 0,'0'0'48'0,"0"0"9"0,0 0 3 0,0 0 0 0,0 0-48 0,0 0-12 0,9 3 0 0,-3 5 0 16,3 0 72-16,3 5 12 0,6 0 3 0,-6 6 0 15,5 2-41-15,1 3-8 0,-3-1-2 0,6 1 0 16,-3 3-19-16,0-1-4 0,-3 1-1 0,-7 2 0 16,7 2-3-16,-3 1-1 0,0 0 0 0,-9 2 0 15,6 1 0-15,0 2-8 0,-3-3 12 0,-6-2-4 16,0 0 1-16,-6-9 0 0,3 1 0 0,-3 0 0 15,-6 0 3-15,0 0 1 0,-6-3 0 0,1 0 0 16,-4-2-13-16,-9 4-16 0,-3 1 3 0,3-5 1 16,1-3-83-16,-1-6-16 0,3 1-3 0,0-3-990 15</inkml:trace>
  <inkml:trace contextRef="#ctx0" brushRef="#br0" timeOffset="88603.511">24871 7612 1850 0,'0'0'40'0,"0"0"9"0,0 0 2 0,0 0 1 0,0 0-41 0,0 0-11 0,3 0 0 0,9 0 0 16,-3 0 88-16,3 0 15 0,6 5 3 0,-6 1 1 15,8 4-37-15,-2 1-7 0,3 5-2 0,6 0 0 16,-3 2-6-16,5 3-2 0,-2 6 0 0,0 4 0 16,3 1-32-16,0 5-6 0,-1 0-2 0,-8 6 0 15,6-1-3-15,-3 0-1 0,-3 6 0 0,-4 2 0 16,4 0-9-16,-9-10 10 0,3 5-10 0,-9 3 10 16,0-1-10-16,-12 1 12 0,3 2-12 0,-6 3 12 15,-12 0 2-15,-9 16 1 0,1-8 0 0,-7-6 0 16,-9-4-29-16,1-4-6 0,-13-2 0 0,-5-2-803 15,2-4-160-15</inkml:trace>
  <inkml:trace contextRef="#ctx0" brushRef="#br0" timeOffset="91222.665">2303 13637 1354 0,'0'13'38'0,"3"-3"10"0,-6 6-39 0,0 5-9 0,0 6 0 0,0-1 0 16,3 4 68-16,0 1 12 16,-6 6 3-16,3-2 0 0,0 4-8 0,0 1-2 0,-3 2 0 0,3 1 0 15,0-1-17-15,0-2-3 0,-3 2-1 0,3 0 0 16,-3-5-15-16,3 3-3 0,0-5-1 0,3 2 0 16,0 0-3-16,0-3-1 0,0 0 0 0,0-2 0 15,3 0-16-15,-3-3-3 0,0 0-1 0,3-2 0 16,0-4-9-16,-3 1 0 0,3-5 9 0,0 2-694 15,3-3-139-15</inkml:trace>
  <inkml:trace contextRef="#ctx0" brushRef="#br0" timeOffset="91626.495">2821 13817 1598 0,'0'0'35'0,"3"2"7"0,3 1 2 0,0-1 1 0,2 4-36 15,-2-1-9-15,0 0 0 0,0 3 0 0,3 3 36 0,-9-1 4 16,0 1 2-16,0 2 0 0,0 6 2 0,0-3 1 16,-9 2 0-16,0 3 0 0,0 1-7 0,-5-1-2 15,5 3 0-15,-12-1 0 0,-3 1-1 0,0 0-1 16,-3 0 0-16,1 0 0 0,-1-1-8 0,-3 1-2 15,0-5 0-15,4 2 0 0,-4-3-24 0,6-2 0 16,3-2 0-16,-3-4 0 0,3 1 0 0,1-3 8 16,2 0-8-16,6-1 0 0,-3-1 9 0,9-4-9 15,-6 1 10-15,9 0-10 0,3-3 0 0,0 0 8 0,6 5-8 0,3-2 0 16,0-1 0-16,9 4 0 0,0-6 8 16,2 2-8-16,1 1 0 0,3 0 0 0,3-1 0 15,3 1 0-15,5 2 12 0,-8 0-4 0,6 1-8 0,-3-1 12 16,2 3-3-16,-2 0-1 0,0 0 0 0,-3-3 0 15,-3 3-8-15,2-3 0 0,-2 3 9 0,-3 0-9 16,0-3 0-16,-6 3 0 0,0-2-12 0,0 2-1029 16</inkml:trace>
  <inkml:trace contextRef="#ctx0" brushRef="#br0" timeOffset="92026.393">3350 13814 2000 0,'0'0'56'0,"0"0"14"0,0 0-56 0,0 0-14 15,0 0 0-15,-5 0 0 0,2 3 34 0,3 2 4 16,-6-3 1-16,6 6 0 0,0 3 21 0,0 2 5 16,0 3 1-16,3 5 0 0,-3 0-38 0,0 6-8 15,0 2-2-15,3 0 0 0,-3 3-9 0,-3-3-1 16,0 0-8-16,3 3 12 0,-3-3-4 0,-3 3-8 15,0-1 11-15,0-1-11 0,-3 1 12 0,3 1-12 16,-3-3 12-16,-3-2-12 0,3-1 9 0,-3 1-9 16,0-4 0-16,0-2 9 0,-2-2-9 0,5 0 0 15,-3-6 9-15,6 0-9 0,-3-2 0 0,3-3 0 16,3-3 0-16,3-5 8 0,0 0-8 0,0 5 11 0,0-5-11 16,12 5 12-16,-3-2-12 0,6-3 0 0,2 3 0 0,1-6 0 15,3 0 23-15,0-2-1 0,3 0 0 16,6 0 0-16,-4-1-6 0,4-2 0 0,0 3-1 0,0 0 0 15,-1-1-15-15,4 1 8 0,0 0-8 0,-3 2 0 16,-1 1 0-16,-2-1 0 0,-3 0 0 0,0 1 0 31,-6-1-99-31,-3 3-25 0,-1-3-6 0</inkml:trace>
  <inkml:trace contextRef="#ctx0" brushRef="#br0" timeOffset="92406.847">4276 13576 1638 0,'-12'0'36'0,"6"0"7"0,3 0 1 0,-6 2 3 0,3 1-38 0,-5 0-9 0,2-1 0 15,-3 6 0-15,0-2 76 0,0 7 12 0,-6 0 4 0,0 3 0 16,3 5-25-16,-6 3-5 0,1 5-1 0,-1 5 0 16,-3 6-6-16,0 0-2 0,3 5 0 0,3 2 0 15,-2 6-9-15,5 3-3 0,-3-3 0 0,3 2 0 16,3 1-11-16,3 2-2 0,6-5-1 0,0 0 0 15,3 3-7-15,6-4-2 0,3-4 0 0,3 0 0 16,-3-3-3-16,9-3-1 0,3 0 0 0,8-2 0 16,10-6-14-16,3 1 0 0,2-3 0 0,10-9-816 15,6-7-156-15</inkml:trace>
  <inkml:trace contextRef="#ctx0" brushRef="#br0" timeOffset="95776.711">4761 14031 1097 0,'0'-13'31'0,"0"10"7"0,0-2-30 0,0-1-8 15,0 1 0-15,0 5 0 0,0 0 72 0,6-3 12 16,0 6 4-16,0 2 0 0,-3 3-30 0,6 3-6 16,-3 7 0-16,0 4-1 0,0 1-15 0,-3 4-2 15,3 2-1-15,-3 3 0 0,0 2-13 0,0 3-4 16,-3-2 0-16,3 2 0 0,0 2 8 0,-3 1 0 16,0 0 1-16,-3-1 0 0,3-2-25 0,-3 0 0 15,3-5 0-15,0 0 0 0,-3-3 8 0,0-2-8 16,0-1 8-16,0 0-8 0,0-4 8 0,0-1-8 15,0 0 0-15,0-3 8 0,3-2-8 0,-3-2 8 16,3-1-8-16,-3-5 8 0,3 0-22 0,0-8-5 0,0 0-1 0,0 0 0 31,3-6-26-31,3-2-6 0,-3-2 0 0,0-3-448 0,0-6-88 16</inkml:trace>
  <inkml:trace contextRef="#ctx0" brushRef="#br0" timeOffset="96043.359">4746 14351 1537 0,'-14'-42'33'0,"8"23"7"0,0-5 2 0,-3-2 2 0,0-1-35 0,3 1-9 0,0 0 0 0,0-1 0 15,-3 1 99-15,6 4 17 0,3-1 4 0,0-1 1 16,3 3-25-16,3 2-4 0,3 1-2 0,3-1 0 16,3 6-57-16,3-3-11 0,8 0-2 0,-2 3-1 15,3 0-19-15,6 2 0 0,-1 3 8 0,1 0-8 16,0 6 0-16,0-1 10 0,-4 6-10 0,4-1 8 16,-6 6-8-16,-3 0 0 0,-3 5 0 0,-1 1 0 15,1 4 0-15,-3 3 10 0,-6 0-10 0,-3 3 10 16,0 3-10-16,-9 2 12 0,0-3-12 0,-6 3 12 0,-3-2-4 15,0 2 0-15,-6-5 0 0,-6 2 0 0,1 1 1 0,-4-4 0 16,-6-1 0-16,3-1 0 0,-3-3-9 0,-2 1 10 16,2-1-10-16,0-4 10 0,0-1-10 0,4 0 0 15,2-5 0-15,0-3-747 16,3 1-141-16</inkml:trace>
  <inkml:trace contextRef="#ctx0" brushRef="#br0" timeOffset="96577.11">5860 13552 1292 0,'-12'-8'28'0,"6"5"7"0,0-2 1 0,-3 2 0 0,-3 1-36 0,0-1 0 15,0 3 0-15,-3 3 0 0,1 2 69 0,-4 3 7 16,0 3 2-16,3 4 0 0,0 4-29 0,-3 0-5 15,6 4-2-15,-3 4 0 0,3 2-17 0,1 0-3 0,-1 3-1 0,3 0 0 16,0 5 4-16,0 0 1 0,3 2 0 0,0 4 0 16,0-1-8-16,6-2-2 15,-3-1 0-15,3-2 0 0,3 3 4 0,0-3 1 0,3-5 0 16,3 0 0-16,3-3-21 0,0-3-20 0,3-5 4 16,5-5 1-1,4 0-11-15,6-5-2 0,-3-6-1 0,8-2-819 0</inkml:trace>
  <inkml:trace contextRef="#ctx0" brushRef="#br0" timeOffset="96925.853">6050 13946 1862 0,'-21'-8'52'0,"12"3"13"0,-2 2-52 0,2 1-13 0,0-1 0 0,0 0 0 15,3 1 80-15,3 2 12 0,3 0 4 0,0 0 0 16,0 0-26-16,0 0-5 0,12-3-1 0,3 0 0 0,2 3-25 0,4 0-6 15,-3 0-1-15,6 3 0 0,0 0-32 0,0-3 0 16,-1 5 0-16,-2-2 0 0,0 2 13 0,-3 0-4 16,-6 3-1-16,0-3 0 0,-3 6-8 0,-3 0 0 15,-3-1 0-15,0 3 0 0,-6 1 0 0,0 2 0 16,-9-1 0-16,-3 4 0 0,-3-3 0 0,-3 2 0 16,-3 1 11-16,1-3-11 0,-4 2 0 0,-3 1 0 15,3-3 0-15,0 0 0 0,4-6 0 0,-1 3 0 16,3-2 0-16,3 0 0 0,6-4 0 0,3 1 0 15,6-5 0-15,3-3 0 0,0 0 0 0,9 5 0 16,6-2 0-16,3-3 0 0,6-3 12 0,6-2-3 0,2-3-1 0,7 0 0 16,6-2-8-16,-1-4 12 0,4 1-12 0,0-3 12 15,-1 3-21-15,-2-5-4 0,-1 2-1 0,-5-3-742 16,0 1-149-16</inkml:trace>
  <inkml:trace contextRef="#ctx0" brushRef="#br0" timeOffset="97159.428">6330 13518 1758 0,'-21'-3'50'0,"21"3"10"0,0 0-48 0,0 0-12 0,0 0 0 0,3 8 0 16,3 0 41-16,6 2 6 0,3 4 1 0,6-1 0 16,0 5 3-16,5 1 1 0,4-1 0 0,0 4 0 15,3-1-13-15,5 3-3 0,4-1 0 0,-3 4 0 0,-1-1 1 0,1 1 0 16,-3-1 0-16,-3 3 0 0,-7 3 8 15,-2-3 2-15,-6 6 0 0,-6-1 0 0,0 0-31 0,-12 3-7 16,-3-2-1-16,-6 2 0 0,-9 0-8 0,-3 3 0 16,-6-3 0-16,-5 2 0 0,-4-2 0 0,-3 0 0 15,1 0 8-15,-4 0-8 16,0-5-87-16,1 0-22 0,-1-3-5 0,-3-2-894 16</inkml:trace>
  <inkml:trace contextRef="#ctx0" brushRef="#br0" timeOffset="97643.02">7396 13319 1360 0,'-15'11'30'0,"12"-3"6"0,3 2 2 0,0 6 0 0,-3 3-30 0,3 4-8 16,-3 7 0-16,0 7 0 0,6 2 75 0,-9 6 13 15,0 0 4-15,-3 3 0 0,6-1-44 0,-6 1-9 16,3 5-2-16,-3 0 0 0,3 3-37 0,0-6 0 0,3 0 0 0,0-2-536 16,-3-3-111-16</inkml:trace>
  <inkml:trace contextRef="#ctx0" brushRef="#br0" timeOffset="97843.68">7732 13303 1796 0,'0'0'40'0,"0"0"8"0,-3 8 1 0,3 3 1 0,3 2-40 0,-6 6-10 0,-6 4 0 0,3 1 0 16,3 5 53-16,-3 6 9 0,-6 7 2 0,0 3 0 16,0 3-10-16,7-1-2 0,-1 3 0 0,-6 1 0 15,-3-1-34-15,6 3-7 0,9 3-2 0,-3-1 0 16,-6 1-20-16,3-6-4 0,12-2-1 0,0-6-640 15,3-2-128-15</inkml:trace>
  <inkml:trace contextRef="#ctx0" brushRef="#br0" timeOffset="98423.211">8378 13888 2131 0,'0'-11'60'0,"0"11"14"0,-3-8-59 0,0 1-15 15,0-1 0-15,-3 0 0 0,3-3 92 0,0 0 15 16,-3 1 3-16,3-1 1 0,-6 1-55 0,3-1-10 16,0-2-2-16,-3 5-1 0,0-3-35 0,-2 3-8 0,-1 1 0 0,-3 1 0 15,0 1 0-15,-6 2-14 0,-3 3 5 0,3 3 1 16,4 0-5-16,-7 2-1 16,-15 5 0-16,6 1 0 0,6 0 14 0,1 2-12 0,-1 0 12 0,6 3-12 15,0 0 12-15,9 2-9 0,0-2 9 0,3 0-8 16,4 0 8-16,5 0-8 0,5 0 8 0,1-6-8 15,0 1 8-15,12-3-12 0,3-3 12 0,6-2-12 16,0-3 12-16,2-6 0 0,1 1 0 0,3 0 0 16,3-6 0-16,-4 1 0 0,-2-3 0 0,0-3 8 15,-6 0-8-15,3 3 0 0,-4-1 0 0,-2 1 0 16,-3 0 13-16,0 5-1 0,-6 0-1 0,0 3 0 16,-3-1-3-16,-3 4 0 0,0-1 0 0,-6 3 0 15,0 0 0-15,0 0-8 0,-3 11 12 0,-3 5-4 16,0 2-8-16,-3 1 0 0,0 4 0 0,0 4 0 15,-3 2-8-15,3 3 8 0,-3 2 0 0,3 3 0 16,-3-2 0-16,3-1 0 0,0 3-9 0,1-3 9 16,-1 3 0-16,0 3 0 0,3-3 0 0,0-2 0 0,3-1-8 15,-3-2 8-15,6-3 0 0,0-3 0 0,0-2 0 16,3-3 0-16,0-5 0 0,0-3 0 0,3-2 0 16,-3-3 0-16,6-3 0 0,-9-5 0 0,9-5 0 0,2 0 14 15,1-11-1-15,0-3 0 0,0-2 10 0,3-5 1 16,0-6 1-16,0 0 0 0,0-5-4 0,-3-3-1 15,2 3 0-15,-5-2 0 0,3-4-8 0,-3 4-3 16,-3-4 0-16,3 4 0 0,-3-1-9 0,0 3 10 16,0 5-10-16,0 3 10 0,-3 0-10 0,6 2 0 15,0 1 0-15,-3 2 0 0,3 3 0 0,0 2-14 16,0 1 3-16,5-1 1 16,1 6-147-16,6 0-30 0,0 0-5 0</inkml:trace>
  <inkml:trace contextRef="#ctx0" brushRef="#br0" timeOffset="98714.86">9196 13372 1371 0,'-5'-8'30'0,"2"3"6"0,0-3 2 0,0 3 1 0,-3 2-31 0,3 0-8 0,-6 1 0 0,3 2 0 16,0 0 67-16,0 2 12 0,0 4 2 0,-3 2 1 15,-3 5-40-15,0 8-8 0,-3 0-2 0,3 6 0 16,0 2-12-16,-2 5-4 0,2 3 0 0,3 3 0 16,0 2-16-16,3-2 0 0,-3 5 0 0,3-3 0 15,6 3 10-15,-3-3-2 0,3 1 0 0,0-1 0 0,3 0-8 0,3 1 0 16,0-6 0-16,6-3 0 0,3-2 0 0,3-3 12 16,2-2-12-16,4-6 12 15,3-8-31-15,3 0-5 0,2-5-2 0,1-5-788 16</inkml:trace>
  <inkml:trace contextRef="#ctx0" brushRef="#br0" timeOffset="99065.16">9408 13732 1564 0,'-21'-3'44'0,"12"3"10"0,0 0-43 0,0 0-11 0,0 0 0 0,0 0 0 15,6 0 90-15,3 0 16 0,0 0 3 0,0 0 1 16,6 6-46-16,3-4-10 0,6 1-2 0,3-1 0 15,6-2-20-15,0 6-5 0,2-4-1 0,4 1 0 16,-3 0-6-16,3 2 0 0,-4-2-1 0,4 2 0 16,-6 3-8-16,0-3-2 0,0 0 0 0,-6 3 0 15,-1 0-9-15,-2 3 0 0,-3-1 0 0,-6 1 0 16,-3 2 0-16,-3 1 0 0,-6-1 0 0,0 3 0 16,-9-3 0-16,-3 3 0 0,-2 0 9 0,-4-1-1 15,-9-1-8-15,3-1 0 0,-2 0-8 0,2 0 8 16,-3 1 0-16,3-4 0 0,4-2 0 0,2 0 0 15,6-3 9-15,0 1 7 0,6-1 2 0,3-2 0 16,9-3 0-16,0 0 0 0,0 0 0 0,15 2 0 16,6-2 0-16,3-2 0 0,5-1 0 0,4 0 0 0,6-5-10 15,3 3-8-15,2-5 12 0,4-1-12 16,2-2 0-16,1-3-19 0,0 0 3 0,-1 0 0 16,1 0-112-16,-4 0-23 0,-5-2-4 0</inkml:trace>
  <inkml:trace contextRef="#ctx0" brushRef="#br0" timeOffset="99276.89">9792 13364 1789 0,'0'0'39'0,"0"0"8"0,0 0 1 0,0 0 4 0,0 0-42 0,3 8-10 0,3 5 0 16,9 1 0-16,-1 1 45 0,4 1 7 0,6 3 2 0,3-1 0 15,6 6 14-15,2 0 4 0,4 2 0 0,0 1 0 16,-4-1-38-16,1 1-7 0,0-1-2 0,0 1 0 15,-4-1-8-15,-2-2-1 0,0 2-1 0,-3 1 0 16,-6-1-7-16,-1 3 0 0,-5 1-8 0,-3-1 12 16,-6 2-12-16,-6 4 0 0,-6-1 0 0,-6 3 0 31,-6-2-74-31,-8 2-21 0,-7-3-4 0,0 0-557 0,-6 1-111 0</inkml:trace>
  <inkml:trace contextRef="#ctx0" brushRef="#br0" timeOffset="100079.991">10482 12928 1627 0,'18'7'36'0,"-9"-4"7"0,9 8 1 0,0 2 2 0,6 3-37 0,2 2-9 0,7 6 0 0,3 0 0 15,3 2 56-15,2 6 8 0,4 0 3 0,3 2 0 16,-1 6-9-16,-2-3-2 0,-1 3 0 0,1 2 0 15,-6 3-32-15,0 3-6 0,-7 2-2 0,1-2 0 16,-6 2-8-16,-6-3-8 0,-9 1 12 0,-7 0-12 16,-8-1 19-16,-5 1-3 0,-10 2-1 0,-6 1 0 15,-6-1 2-15,-9 0 1 0,-2-5 0 0,-13 3 0 16,-8-3-2-16,-1-3-1 0,1 0 0 0,-1-2 0 16,-2-3-15-16,2-3 0 0,1-2 0 0,5-3-692 15,4-5-131-15</inkml:trace>
  <inkml:trace contextRef="#ctx0" brushRef="#br0" timeOffset="100355.67">11673 13594 2120 0,'0'0'47'0,"0"0"9"0,3-2 3 0,3-4 0 0,6 4-47 0,0-1-12 16,6-2 0-16,2 2 0 0,1-2 32 0,6 0 5 0,0 2 1 0,3-2 0 15,2-3-21-15,1 2-4 0,-3 1-1 0,3 0 0 16,-1 0-12-16,1 2 8 0,-6 0-8 0,0 1 0 31,-4 2-69-31,-2 2-20 0,-6 1-4 0,-3 5-1 0</inkml:trace>
  <inkml:trace contextRef="#ctx0" brushRef="#br0" timeOffset="100529.147">11450 14031 1862 0,'0'0'52'0,"0"0"13"0,3 5-52 0,6 3-13 0,0 0 0 0,5-3 0 15,4-2 110-15,6-3 19 0,6-3 4 0,9 1 1 16,5-6-11-16,10 2-3 0,5-1 0 0,4-4 0 16,-1 0-88-16,4 1-17 0,5-3-4 0,1-3-820 15,5 2-164-15</inkml:trace>
  <inkml:trace contextRef="#ctx0" brushRef="#br0" timeOffset="101350.995">14197 12726 2000 0,'6'-10'56'0,"-6"10"14"0,3-5-56 0,-3-1-14 0,3-2 0 0,-3 3 0 16,-3-3 104-16,3 3 17 0,-6-3 4 0,3 3 1 16,-6 2-62-16,0 0-12 0,-3 1-2 0,-3-1-1 0,-5 6-38 15,-4 2-11-15,-3 3 0 0,-3 0 0 0,-5 5 0 0,-1 3 0 16,-3 2 0-16,-3 1 0 0,-2 0-10 0,-4 2 10 15,-2-3-12-15,-1 6 12 0,-3-3-10 0,4 0 10 16,-4 3-8-16,1 0 8 0,5 0 0 0,0 2 0 16,1-5 0-16,5 3 0 0,0 0 0 0,7-3 0 15,2-2 0-15,9 2 0 0,0-3 0 0,9-2 0 16,4 0 0-16,5-3 0 0,3 1-17 0,9-1 1 16,11-5 1-16,4 0 0 0,6 0 15 0,6-3 8 15,5 0 0-15,7-2-8 0,3-3 0 0,5 0-17 16,10-3 1-16,-1 1 1 0,4 2 24 0,-4-3 5 15,1 0 1-15,-4 1 0 0,1-1-15 0,-7 3 11 0,1 3-11 16,-9-1 10-16,-7 4-10 0,-5-1 0 0,-6 0-10 0,-9 3 10 16,-6 3 0-16,-9 2 0 0,-6 0 13 0,-9 3-4 15,-3 5-9-15,-15 3 0 0,-6 0 0 0,-5 5 0 16,-10 5 0-16,-2 3 0 0,-7-2-10 0,-2 2 10 16,-7 2 0-16,1 4-9 0,-4-3 9 0,7-1 0 15,-4 1 0-15,1 0 0 0,-1 2 0 0,4-2-8 16,-1-1 8-16,7 1 0 0,8-6 0 0,4 1 0 15,5-3 0-15,6-3 11 0,3-3-3 0,10-5 0 16,5 0-8-16,3-2 0 0,6-1 0 0,9-4 0 16,3-1 0-16,6 0-11 0,3-2 3 0,6-1 0 15,8-4 8-15,10-1-12 0,9-2 12 0,2-1-12 16,10-2 34-16,5-2 6 0,1-4 2 0,5 4 0 16,10-4 25-16,2 1 5 0,7 0 0 0,2-3 1 15,-3 2-13-15,3 1-2 0,1-3-1 0,-1 3 0 0,-3 2-25 16,1 1-6-16,-4 2-1 0,-6-3 0 0,-2 3-13 0,-10 3 0 15,-2-1 8-15,-7 4-898 16,-8-1-179-16</inkml:trace>
  <inkml:trace contextRef="#ctx0" brushRef="#br0" timeOffset="102979.777">15301 13319 1346 0,'0'11'29'0,"-3"7"7"0,3 6 0 0,-6 5 3 0,3 6-31 0,1 4-8 0,-1 4 0 0,-3 2 0 15,0 2 40-15,0-2 8 0,0 3 0 0,0 2 1 16,0 3-22-16,0 0-5 0,0 0-1 0,3-3 0 16,-3-2-13-16,3-9-8 0,0 1 8 0,3-8-8 15,-3-3 19-15,3-5-1 0,3-6 0 0,-3 1 0 16,3-6 41-16,-3-5 8 0,3 0 1 0,-3-8 1 15,0 0-19-15,0 0-4 0,3-8-1 0,-3-5 0 16,3-3-45-16,0-5 0 0,0-6 0 0,-3-5-13 31,0-2-27-31,0-8-6 0,0-6-1 0,0-2 0 0,0-6 26 0,0-2 5 0,0-5 0 0,0-4 1 16,-3 1 15-16,0 0 0 0,-3 3 0 0,-3 7 0 16,0 3 33-16,0 6 0 0,-3 4 0 0,0 6 0 15,3 3 11-15,-2 5 1 0,2 2 1 0,3 3 0 16,-3 1 0-16,9 4 0 0,0 3 0 0,6 3 0 0,3 5-32 0,3 0-6 15,5 0-8-15,4 5 11 0,6 3-11 0,3 3 0 16,3 2-12-16,2 6 12 0,4 0-12 0,3 7 12 16,-7 1-12-16,1 2 12 0,0 3-8 0,-6-1 8 15,-4 4 0-15,-2-3 0 0,-6 2 0 0,-3 3 0 16,-6 0 0-16,-3 3 0 0,-9 3 0 0,-6-4 0 16,-3 6 10-16,-6 0-10 0,-6 0 14 0,-6-2-4 15,-2-1-1-15,-4-2 0 0,-3-3-9 0,1-3-17 16,2 1 4-16,0-6-671 15,3-2-133-15</inkml:trace>
  <inkml:trace contextRef="#ctx0" brushRef="#br0" timeOffset="103247.737">16135 12779 2460 0,'0'0'70'0,"0"-5"14"0,-3 0-67 0,3 0-17 0,0 5 0 0,-3-3 0 16,-3 0 22-16,-3 3 1 0,3 6 0 0,-3-1 0 16,-6 5 0-16,0 4 0 0,0 4 0 0,1 9 0 15,-7-1-14-15,3 8-9 0,-6 3 12 0,3 6-12 16,0 2 0-16,-2 5 0 0,2 3-15 0,0 0 5 16,3 2 10-16,-3 1 0 0,6 5 0 0,0 0 0 15,4-3-16-15,2 0 3 0,9-2 0 0,0-3 0 16,9-6-22-16,-1-4-4 15,4-6-1-15,6-3 0 0,3-2 8 0,0-6 2 0,9-5 0 0,-1-5 0 16,4 0-52-16,6-11-10 0,-3-5-3 0</inkml:trace>
  <inkml:trace contextRef="#ctx0" brushRef="#br0" timeOffset="103585.541">16293 13256 2034 0,'-15'-3'44'0,"12"0"10"0,-3 1 2 0,6 2 1 0,0 0-45 0,0 0-12 16,0 0 0-16,0 0 0 0,12 0 51 0,3 0 8 15,-1 0 1-15,4 0 1 0,6 2 1 0,3 1 0 0,0 2 0 16,2-2 0-16,4 0-26 0,0 2-6 0,0 0-1 0,-1-2 0 16,-5 2-13-16,3 0-4 0,0 3 0 0,-3 0 0 15,-7 0-12-15,-2 0 0 0,-9 3-12 16,-6 2 12-16,-3 0 17 0,-6 0 11 0,-12 6 1 0,-8-1 1 15,-1 4-30-15,-3-4 0 0,-3 3-8 0,-2 0 8 16,-4-2 0-16,0 0 0 0,3-4 12 0,4 1-3 16,-1 0-1-16,6-3 0 0,3 1 0 0,3-4 0 15,7 1-8-15,5-3-17 0,6 0 4 0,3-3 1 16,9 0 12-16,6 1 0 0,2-6 0 0,10-3 0 16,6 0 0-16,6-2 8 0,-1 0-8 0,10-6 0 15,5-2 0-15,4-6-19 0,0 3 3 0,-1-2 0 16,-2-3-96-16,-1-3-18 0,4 0-4 15,-12-2-915-15</inkml:trace>
  <inkml:trace contextRef="#ctx0" brushRef="#br0" timeOffset="103850.685">16730 12671 2004 0,'21'-3'56'0,"-21"3"14"0,0 8-56 0,9 3-14 16,6 2 0-16,6 6 0 0,2-1 17 0,1 3 1 15,6-2 0-15,6 5 0 0,5-1 26 0,1 1 6 16,-6 3 1-16,8 2 0 0,7 2-23 0,0 1-4 16,-7 3 0-16,-5 2-1 0,-3 0 1 0,-4 0 0 15,-5-3 0-15,-6 3 0 0,-6 0-7 0,-3 0-1 16,-6 0 0-16,-6 3 0 0,-12 0 5 0,-6 2 1 0,-3 3 0 16,-12 0 0-16,-5 0-11 0,-10 0-3 0,-5-3 0 0,2-5 0 31,0 0-57-31,1-2-12 0,-7-3-3 0,13-11-990 0</inkml:trace>
  <inkml:trace contextRef="#ctx0" brushRef="#br0" timeOffset="104353.478">18105 13539 2236 0,'15'-6'64'0,"-15"6"12"0,18-5-60 0,3 0-16 15,0-6 0-15,3 1 0 0,-1-6 32 0,4-3 4 16,-3 1 1-16,-3-6 0 0,3 0-1 0,-4-5 0 0,1 0 0 0,0-3 0 16,-3-5-20-16,3-3-5 15,-3-5-1-15,-3-2 0 0,-1-3-10 0,1-3 8 0,0 0-8 16,-3-3 8-16,-3-2-8 0,0 0 10 15,-6 0-10-15,0 7 10 0,-3 4-2 0,-3 7 0 0,0 8 0 0,-6 8 0 16,0 3 5-16,-3 8 1 0,0 2 0 0,-3 9 0 16,1-1-6-16,-4 8-8 0,-3 9 11 0,3 4-11 15,-3 9 8-15,3 2-8 0,-3 8 0 0,7 0 0 16,-4 8 0-16,6 0 0 0,0 2 0 0,0 6 0 16,6 0 0-16,0 0 0 0,3 5 0 0,6 1 0 15,3-4 0-15,0-2 0 0,6 0 0 0,0-5 0 31,6-1-28-31,2-2-8 0,1-2-3 0,6-9-705 0,3-5-142 0</inkml:trace>
  <inkml:trace contextRef="#ctx0" brushRef="#br0" timeOffset="105298.045">19049 12986 2568 0,'-18'-29'73'0,"9"21"15"0,0-6-70 0,-3 4-18 15,0-1 0-15,-6-2 0 0,4 5 56 0,-4 0 7 16,0 3 1-16,3 0 1 0,-6 5-34 0,3-3-7 15,-3 6-2-15,4 5 0 0,-4-3-14 0,3 8-8 16,-3 3 8-16,0 2-8 0,0 6 0 0,1 3 0 16,2-1 0-16,0 1-8 0,0 4 8 0,6 1 0 15,0 0-9-15,3 0 9 0,6-1 0 0,3-1-11 16,3-4 11-16,3 0-8 0,6-2 8 0,0-3 0 0,3-5 0 16,6 0 0-16,-3-3 0 0,5-5 8 0,1 0 0 15,0-5 0-15,3-3-8 0,0-3 8 0,-1-5-8 0,-2-2 8 16,3-3-8-16,-3-3 0 0,-3-3 0 0,-3-5 0 15,-1 3 0-15,-5-5 0 0,-6-1 0 0,0 1 0 32,-9-1-33-32,0 1-11 0,-6 2-3 0,-3 3 0 15,-5 2 3-15,-1 1 0 0,-3 5 0 0,-3 2 0 16,0 3 11-16,-3 3 2 0,4 2 1 0,-4 3 0 0,3 5 17 0,3-2 3 0,3 2 1 0,3 1 0 16,7 2 9-16,2 0 0 0,3 2 0 0,9 1-8 15,2-1 8-15,7 1 0 0,3-3 0 0,9 0 8 16,0-3 4-16,8-5 2 0,4 0 0 0,0-3 0 15,3-2-1-15,2-3 0 0,-2 0 0 0,3-2 0 16,-7-1 10-16,1 0 1 0,0-2 1 0,-4 0 0 0,-2 0 19 0,-3 2 3 16,0-2 1-16,-1 2 0 15,-2 1-12-15,-6 2-1 0,0-3-1 0,-6 6 0 0,0 0 10 0,-3-1 1 16,-4 4 1-16,-2-1 0 0,-6 3-21 0,0 0-4 16,0 0-1-16,6-3 0 0,-6 3-20 0,0 0 0 15,0 0 0-15,0 0 0 0,0 0 0 0,0 0 0 16,-3 8 0-16,3-8 0 0,0 0 0 0,-6 6 9 15,6-6 0-15,0 0 0 0,0 0-9 0,-6 2 0 16,-2 1-12-16,2-6 12 0,0 1-8 0,0-1 8 16,-3 0 0-16,0 1 0 0,-3-4-14 0,-3 4 2 15,0-1 0-15,0 1 0 0,-3-1 0 0,-2 3 0 16,2 0 0-16,-3 0 0 0,-3 3 4 0,3-1 8 16,-3 3-13-16,1 1 5 15,5 2-16-15,0 0-2 0,3 2-1 0,3 1 0 0,0-1 17 0,3 4 10 0,3-4-12 16,6 1 12-16,3-1-14 0,3 1 4 0,3-3 1 0,6 2 0 15,0 1 9-15,3-3-10 0,6-3 10 0,-4 1-10 16,7-6 10-16,0 0 0 0,0-6 0 0,3-2 0 16,-4 0 0-16,1-2 0 0,3-1 0 0,0 1 0 15,-4-6 0-15,-2 3 0 0,-3-3 8 0,0 2-8 16,0 4 13-16,-3-1-1 0,-6 1-1 0,-1 2 0 16,-2 0 17-16,0 3 3 0,-3-1 1 0,-6 6 0 15,6 0-32-15,-6 0 0 0,6 8 0 0,0 5 0 16,-3 3 0-16,0 3-15 0,3 5 2 0,-3 5 0 15,0 2 13-15,0 4 0 0,0 2 0 0,0 3-9 16,3-1 9-16,-6 4 0 0,3 2 0 0,-3 2 0 16,0 4 0-16,3 1 0 0,-3 1 0 0,-3 3 0 0,3-3 8 0,-3 0 6 15,-3 2 2-15,0-2 0 0,-3 0-30 0,-3-3-6 16,0-2 0-16,0 0-1 16,-3-9-4-16,-2-2-1 0,-1-8 0 0,-6-2 0 0,-3-9 17 0,0-2 9 15,1-8-10-15,-4 0 10 0,0-10 0 0,0-4 0 16,0-4 0-16,4-6 0 0,-1-5 0 0,3-3 0 15,0-8 0-15,0-2 10 0,7 2 30 0,2-2 5 16,6-1 2-16,3 1 0 0,6-1-22 0,6 1-4 16,6 2-1-16,3 0 0 0,8-2-20 0,4 0 0 15,9-1 0-15,6 1 0 0,8 2 0 0,4 0 0 16,2 1 0-16,7 2-12 16,-4-1-53-16,7 4-11 0,5-3-3 0,4 0-1177 0</inkml:trace>
  <inkml:trace contextRef="#ctx0" brushRef="#br0" timeOffset="105833.445">20353 12978 2149 0,'0'0'47'0,"3"16"9"0,-3 2 3 0,3 9 2 0,3 2-49 0,-4 5-12 0,1 1 0 0,3 2 0 16,0 2 36-16,-6 1 4 0,3 0 0 0,-3-1 1 15,0 6-20-15,0 3-4 0,3-3-1 0,-3 0 0 0,-6 3-6 0,3-3-2 16,3-3 0-16,-3-2 0 0,-3-1-8 0,3-2 0 16,3-2 9-16,-2-6-9 0,-1-3 0 0,0-7 0 15,0-3-10-15,0-3 10 0,0-5 12 0,0-3 8 16,3-5 3-16,-3-5 0 0,0-6 4 0,0-5 1 15,0-5 0-15,0-5 0 0,0-6-9 0,3-5-2 16,3-8 0-16,0-5 0 0,-3-6-9 0,3-2-8 16,0-6 9-16,0-2-9 0,-3 3 0 0,0-1-13 15,0 3 1-15,-3 6 0 0,3 5 45 0,-3 5 10 16,3 5 1-16,0 6 1 0,3 2 6 0,0 5 1 16,3 3 0-16,3 3 0 0,2 3-40 0,1 5-12 15,6 2 0-15,0 3 0 16,6 3-19-16,0 5-10 0,3 2-3 0,2 6 0 0,-2 3 32 0,3 0 0 0,-3 4 0 0,-1 1 0 15,-2 3 0-15,0 5 0 0,-6-3 0 0,0 5 0 16,-6-2 0-16,-3 2 0 0,-6 1 0 0,-3 2 0 16,-6-2 0-16,-3-1 0 0,-6 0 0 0,-3 1 0 15,-3-3 9-15,-6-3 8 0,1 0 2 0,-7 0 0 16,0-2-7-16,3-1-2 0,-2-2 0 0,2 3 0 31,-3-3-75-31,3-3-15 0,3 0-4 0,7 0-1137 0</inkml:trace>
  <inkml:trace contextRef="#ctx0" brushRef="#br0" timeOffset="106085.575">21153 12650 2790 0,'0'0'61'0,"-6"-8"13"0,0-5 2 0,0 5 3 0,-2-3-63 0,-1 3-16 0,-3 3 0 0,0 2 0 0,-3 3 33 0,0 3 4 16,-6 5 1-16,3 2 0 0,-5 6-26 0,-1 8-12 15,0 5 10-15,0 6-10 0,3 2 0 0,0 5 0 16,4 0 0-16,-1 6-10 0,0 2 10 0,6 0 0 16,3 6-9-16,3-3 9 0,3 0 0 0,3-3 0 15,9-2-9-15,3-1 9 0,6-4 0 0,3-1 0 16,2-5 0-16,4 0 0 0,6-5-15 0,3-3 4 16,-4-3 1-16,4-2 0 15,3-11-89-15,2-2-17 0,4-6-4 0,-12-5-1 0</inkml:trace>
  <inkml:trace contextRef="#ctx0" brushRef="#br0" timeOffset="106433.79">21219 12999 2376 0,'0'0'52'0,"0"0"12"0,0 0 1 0,0 0 1 0,0 0-53 0,9 0-13 0,0 0 0 0,0-3 0 16,5 3 79-16,1-2 13 0,0 2 2 0,6 0 1 15,3 0-52-15,0 2-11 0,2 1-1 0,-2 0-1 16,0 2-13-16,3 0-2 0,-6-2-1 0,0 2 0 16,-4 3-14-16,-2 0 0 0,0 3 0 0,-3-3 0 15,-3 2 19-15,-6 3 1 0,0 1 0 0,-6 4 0 16,-3-2-20-16,-6 0 0 0,0 2 0 0,-9-2 0 16,1 5 0-16,-4-2 0 0,-6-3 0 0,0 2 0 0,3-2-12 15,-2 0-7-15,-4 0-1 0,3-3 0 0,6 0 20 16,4-2 0-16,2-3 0 0,3 0 0 0,0 0 0 0,9-3 0 15,0 3 0-15,6-8 0 0,0 0 0 0,12 0 0 16,6 0 0-16,3 0 0 0,5-5 12 0,10-1 7 16,3-4 1-16,5 2 0 0,4-3-20 0,0-2 0 15,2-3 0-15,7-5 0 16,5 0-92-16,-2-3-23 0,-1-2-4 0,-2-6-1071 16</inkml:trace>
  <inkml:trace contextRef="#ctx0" brushRef="#br0" timeOffset="106652.344">21790 12287 2264 0,'-24'3'50'0,"19"2"10"0,2 3 3 0,0 3 0 0,0 5-51 0,6 2-12 0,6 3 0 0,2 6 0 16,10 2 36-16,-3-3 5 16,6 3 1-16,0 6 0 0,5 4-8 0,1 1-2 0,0 3 0 0,6 1 0 15,-4 1-20-15,13 14-12 0,-3-1 12 0,-6-5-12 16,-4 0 13-16,-8-3-4 0,-9 0-1 0,-6-2 0 15,-6 0 2-15,-9-1 0 0,-12-2 0 0,-6 0 0 16,-11-3 3-16,-4 1 1 0,-12 2 0 0,-5-8 0 16,-13 0-14-16,-2-5 0 0,-1-1-12 0,-8 1 12 31,-3-5-112-31,-4-4-15 0,-2-1-3 0</inkml:trace>
  <inkml:trace contextRef="#ctx0" brushRef="#br0" timeOffset="106922.734">20445 13848 2617 0,'0'0'57'0,"0"0"12"0,0 0 3 0,9 0 2 0,3 0-59 15,0 0-15-15,3 0 0 0,2 6 0 0,4-6 44 0,6 5 7 16,0-2 1-16,9 2 0 0,-1-3-4 0,10 4-1 15,5-1 0-15,10 0 0 0,3 1-27 0,5-1-6 0,0-2-1 16,13-1 0-16,8 4-13 0,6-4 0 0,1 1 8 0,2 2-8 16,3-2 8-16,-6-1-8 0,-2 1 11 0,-4 2-11 15,-6-2 0-15,-2 2 0 0,-7-2 0 0,-9 2 0 32,-5 0-60-32,-12 1-7 0,-10-4-1 0,-11 6-790 0,-6 0-158 0</inkml:trace>
  <inkml:trace contextRef="#ctx0" brushRef="#br0" timeOffset="107567.261">20659 14354 2606 0,'12'-16'57'0,"-9"8"12"0,6 3 3 0,-3-6 1 0,0 0-58 0,0 1-15 16,-3-3 0-16,0 2 0 0,0 0 72 0,-3-2 11 15,-3 0 2-15,0 0 1 0,-3-1-50 0,0 1-11 16,-6 3-1-16,-3-4-1 0,-3 4-23 0,0-1 0 16,-8 3 0-16,2 0 0 0,-6 3 0 0,-3 0-16 15,1 5 2-15,-1 0 1 0,0 5 3 0,0 0 1 16,1 3 0-16,2 0 0 0,3 3 9 0,0-1-10 0,6 6 10 0,7 0-10 15,2 0 18-15,3 0 4 16,3 5 1-16,3-2 0 16,6 4-34-16,6-1-7 0,3-7-2 0,5 4 0 0,4-6 14 0,3-2 4 0,3-3 0 0,0 0 0 15,2-3-4-15,1-5 0 0,0 0 0 0,0-3 0 16,0-2 16-16,-4 0 0 0,-5-1 0 0,0-4 0 16,-3-1 0-16,-3 1 0 0,0 2 0 0,-3 0 0 15,-4 3 26-15,-5-3 8 0,3 2 2 0,-6 6 0 16,0 0-15-16,0 0-2 0,0 0-1 0,6 8 0 15,-3 3-18-15,0 5 0 0,-3 0 0 0,0 7 0 16,0 4-9-16,0 5 9 0,0-1-8 0,0 4 8 16,-3-3 0-16,0 2 0 0,3 0 0 0,0 6-8 15,-3-3 8-15,0 3 0 0,3-1 0 0,-3 1 0 16,0 0 0-16,0-6 0 0,0 1 0 0,0-4 0 16,1-2 0-16,-1-5 0 0,0-3 0 0,0-5 0 15,0-2 0-15,3-4 0 0,0-2 8 0,0-8-8 0,0 0 13 16,0 0-1-16,3-11-1 0,3-2 0 0,-3-5 2 15,5-6 1-15,1-8 0 0,3-2 0 0,3-6-14 0,3-2 9 16,3-6-9-16,6 3 8 0,-1-3-8 0,1 1 0 16,3-1 0-16,0 3 0 0,0 0 0 0,2 3 0 15,-2 2 0-15,-3 3 0 0,0 5-13 0,-1 1 1 16,-5 4 1-16,0 6 0 16,0 0-17-16,-6 2-3 0,-3 4-1 0,0 1 0 15,-1 4-136-15,-2 2-27 0,-3 2-5 0</inkml:trace>
  <inkml:trace contextRef="#ctx0" brushRef="#br0" timeOffset="107818.028">21481 14166 1937 0,'-12'-11'55'0,"9"9"12"0,-3-4-54 0,-3 4-13 0,-3-1 0 0,-3 0 0 16,-3 1 65-16,0 4 11 0,-5 1 1 0,-1 2 1 15,0 6-3-15,-3 5-1 0,0 2 0 0,1 3 0 16,2 9-43-16,0-1-9 0,3 5-2 0,0 3 0 16,3 5-6-16,4 1-2 0,-4-1 0 0,3 0 0 15,6-2-1-15,0 0-1 0,3-1 0 0,3-1 0 16,3 1-10-16,3-4 12 0,3-4-12 0,3-2 12 16,6-2-23-16,0-3-4 0,3-6-1 0,2-5-741 15,4-7-149-15</inkml:trace>
  <inkml:trace contextRef="#ctx0" brushRef="#br0" timeOffset="108135.715">21302 14483 1762 0,'-18'-5'50'0,"18"5"10"0,0 0-48 0,-9 0-12 16,0 0 0-16,9 0 0 0,0 0 109 0,0 0 19 15,0 0 4-15,3 3 1 0,3-3-31 0,3 2-6 16,3 1-2-16,6 2 0 0,6-2-46 0,0 2-10 15,2 0-2-15,1 3 0 0,3 0-3 0,-3-2-1 16,3 2 0-16,-7-3 0 0,1 3-16 0,-3-3-4 0,3 3-1 16,-6 0 0-16,-3 0-11 0,-6 0 0 0,-7 0 0 0,-2 2 0 15,-2 1 0-15,-10 2 0 0,-6 3 0 0,0 0 0 16,-9 0-24-16,-3 0 4 0,-5 2 0 0,-1-2 0 16,-3 3-2-16,3-4 0 0,1 1 0 0,5-5 0 15,0 2 32-15,6-5 6 0,7 0 2 0,-1-3 0 16,9 1 6-16,3-4 2 0,6-2 0 0,0 0 0 15,9 0-15-15,9-2-3 0,2-4-8 0,7-2 12 16,12-2 0-16,3-1-1 0,-1-5 0 0,4 0 0 31,3-2-122-31,2-1-24 0,7-2-5 0,-1-3 0 0</inkml:trace>
  <inkml:trace contextRef="#ctx0" brushRef="#br0" timeOffset="108352.028">21811 13999 2318 0,'0'0'66'0,"-3"5"14"0,3 3-64 0,6 6-16 16,3 1 0-16,3 7 0 0,9-1 27 0,0 3 2 15,-1 2 1-15,7 1 0 0,0 4 18 0,3 1 3 16,0 5 1-16,2 0 0 0,1 3-25 0,3-1-5 16,-1 1-1-16,-2 2 0 0,-3-2-2 0,-6 0-1 15,-6 0 0-15,-3-1 0 0,-10 1-9 0,-5-3-1 16,-8 3-8-16,-16-1 12 15,-12 6-92-15,-9 0-20 0,-11-2-3 0,2-14-1 0</inkml:trace>
  <inkml:trace contextRef="#ctx0" brushRef="#br0" timeOffset="109036.817">12801 14626 1861 0,'-3'-2'40'0,"3"2"9"0,0 0 2 0,0 0 2 0,12-3-42 0,3 3-11 0,3-3 0 0,3 1 0 16,2-1 89-16,7 3 16 0,3-3 3 0,6 1 1 15,2-1-29-15,1 3-5 0,0-3-2 0,2 6 0 16,-2-3-13-16,-3 3-4 0,-4-1 0 0,-5 1 0 16,-3 2-28-16,-3-2-7 0,-6 2-1 0,-4 3 0 15,-5 3-12-15,-6-3-8 0,-3 2 8 0,-6 6-8 16,-5 0 14-16,-7 8-2 0,-6 0 0 0,-6-1 0 16,-3 1-12-16,-5 3-16 0,-1 2 3 0,-6 0 1 15,1 0 12-15,2-3-12 0,0 1 12 0,7-1-12 16,-1-4 12-16,9-4 0 0,0-2 0 0,9 0 0 15,7-3 0-15,2-2 8 0,6-1-8 0,9-2 10 16,2-3-2-16,16 1 0 0,6-4 0 0,12 1 0 0,8-6 29 16,7-2 6-16,5 0 1 0,7-3 0 0,2-3-31 0,4 1-5 15,5-4-8-15,0 1-885 16,-2 3-183-16</inkml:trace>
  <inkml:trace contextRef="#ctx0" brushRef="#br0" timeOffset="110785.421">23231 11578 2415 0,'-15'-8'53'0,"12"6"11"0,0-4 3 0,-3 1 1 0,12 2-55 0,0-2-13 0,3-3 0 0,9 0 0 16,3 0-48-16,0 0-13 15,5 0-3-15,-2 3 0 0,9 0 23 0,0 2 4 0,-7 3 1 0,4 3 0 16,6 2 6-16,-9 6 2 0,-4 5 0 0,-8 5 0 16,6 3 2-16,-12 7 1 0,0 6 0 0,-9 6 0 15,-9 7 25-15,0 5 0 0,3 4 0 0,-9 4 0 0,0 6 20 16,-2 2 10-16,-7 4 2 0,0-1 0 0,3 5 17 0,0 0 4 16,-2 3 1-16,2 0 0 0,0 0-3 0,0 3-1 15,-3 2 0-15,3 1 0 0,1 2-10 0,2 2-1 16,0-2-1-16,3 3 0 0,0 2-14 0,0 0-4 15,3-2 0-15,0 2 0 0,3-5-5 0,0 3-2 16,9-3 0-16,-2-3 0 0,4-2-5 0,4-6-8 16,0 3 11-16,3-5-11 0,9-6 8 0,-3-5-8 15,-6-2 0-15,12-9 0 0,-3-4 0 0,-6-4 0 16,5-4 8-16,-5-6-8 0,3 0 0 0,-9-5-17 16,9-3 3-16,-9-3 1 0,0 1 44 0,-3-6 9 15,-3 0 1-15,0 0 1 0,-3 0 10 0,0 0 1 0,-3-2 1 16,-3-1 0-16,-3 1-28 0,-6-1-6 0,6-2 0 0,-5 0-1 15,-4 0-4-15,0-3-1 0,-3 3 0 0,-3-5 0 16,4 2-14-16,-4 0 8 0,-3 0-8 0,3 1 0 16,0-6 0-16,-5 2 0 0,-4 1-11 0,3-1 11 31,-3-2-63-31,1 0-5 0,-4-5 0 0,9-8-1217 0</inkml:trace>
  <inkml:trace contextRef="#ctx0" brushRef="#br0" timeOffset="112622.813">4526 15126 1206 0,'21'-8'26'0,"-12"3"6"0,6 0 0 0,6-1 3 0,6-4-35 0,5-1 0 15,1 1 0-15,6-4 0 0,2 1 90 0,1 0 11 16,6 0 3-16,-1 0 0 0,4 2-26 0,-1 0-5 16,1 1-1-16,3-1 0 0,-1-2-16 0,1 0-3 15,8 2-1-15,-5 1 0 0,5-1-25 0,-2 3-6 16,-4-3-1-16,4 4 0 0,-3-7-11 0,-1 9-9 16,-2-3 12-16,-4 3-12 0,1-1 8 0,-6 4-8 15,-4-3 0-15,-2 5 0 0,-6-3 0 0,-7 3 0 16,1-3 0-16,-9 3 0 0,-6 0 13 0,0 3-4 15,-6 0-1-15,-6-3 0 0,-3 5-8 0,-6 3-17 0,-3-3 4 16,-6 3-619 0,0 5-124-16</inkml:trace>
  <inkml:trace contextRef="#ctx0" brushRef="#br0" timeOffset="113202.319">8211 14758 1796 0,'-6'-2'40'0,"0"2"8"0,-6-3 1 0,6 1 1 0,6 2-40 0,0 0-10 0,0 0 0 0,0 0 0 15,6 0 44-15,6-3 8 0,6 0 0 0,6 1 1 16,9-4-9-16,8 1-1 0,10 0-1 0,6-1 0 15,8-2-2-15,3 1 0 0,4 1 0 0,5-2 0 16,7 0-23-16,5 0-5 0,0 1 0 0,4-4-1 16,2 3-3-16,0-3 0 0,3 1 0 0,-2-1 0 15,-10 1-8-15,0 2 12 0,-5-3-12 0,-4 3 12 16,-6 0-12-16,-8 3-17 0,-10 0 4 0,-11 2 1 16,-6 3-124-16,-9 0-24 0,-10 3-4 0,-8 2-2 15</inkml:trace>
  <inkml:trace contextRef="#ctx0" brushRef="#br0" timeOffset="116140.16">4934 15555 952 0,'9'-3'27'0,"-9"3"5"0,0 0-32 0,3 6 0 0,6-4 0 0,-3 3 0 16,0 1 55-16,0-4 4 0,3 4 1 0,-3-1 0 15,3 0 12-15,-4 1 4 0,4 1 0 0,-3 1 0 16,3-2-32-16,-3 4-5 0,0 1-2 0,3-1 0 15,0 4-15-15,-3 2-3 0,0-3-1 0,3 3 0 16,0 0-4-16,0 2-1 0,3 1 0 0,-3 2 0 16,2-3-13-16,1 6 0 0,0-3 8 0,3 3-8 15,0 0 0-15,0 0 0 0,6-3 8 0,0 5-8 16,2 1 0-16,1 2 0 0,3 0 0 0,3-3 0 16,3 1 0-16,2-1 0 0,1 1 0 0,0 2 0 15,2-3 0-15,1-4 0 0,0 1 0 0,2-1 0 16,7-4 8-16,0-2-8 0,2 0 0 0,1-3 0 15,-3 0 0-15,2-2 0 0,4-1 0 0,-1-2 0 16,4-2 11-16,-4-6-11 0,7 8 12 0,-1-6-12 16,-2-2 11-16,0-2-11 0,-1-1 10 0,4-2-10 15,-1-3 13-15,4 0-3 0,2-8-1 0,-5 3 0 0,-1-1-9 0,1-1 0 16,2-9 0-16,-2 3 8 0,-4-3 15 0,1-3 2 16,2 1 1-16,-2-1 0 0,3 1 24 0,-10-6 5 15,1 6 1-15,-1-6 0 0,10 3-7 0,-7-3-1 16,-5-5 0-16,-6 5 0 0,5-2-22 0,-5-3-5 15,0 0-1-15,-4 0 0 0,-5 2-6 0,0 1-2 16,3 0 0-16,-4 2 0 0,-11 3-4 0,6 0 0 16,0 0-8-16,0 5 12 0,-10 0-4 0,1 0-8 15,6 0 11-15,-3 3-11 0,3 3 13 0,-6-1-4 16,-6 3-1-16,-1 0 0 0,4 3 10 0,-3 3 2 16,-3-1 0-16,0 3 0 0,-6 0-20 0,6 3-17 0,-9 5 3 15,3-5 1-15,3 2 13 0,-6 3 0 0,0 0 0 0,0 0 0 16,0 0 0-16,0 0 0 0,0 0-10 0,0 0 10 15,0 0-19-15,3 5 1 0,-3 3 0 0,3 0 0 32,-3 0-38-32,3-3-8 0,-6 3-2 0,3 0-595 0,3-3-119 0</inkml:trace>
  <inkml:trace contextRef="#ctx0" brushRef="#br0" timeOffset="116510.941">7634 15399 1396 0,'18'-8'31'0,"-18"8"6"0,9-5 2 0,-1-1 0 0,4 1-31 0,0-3-8 16,0 3 0-16,0-3 0 0,0 2 96 0,0 1 19 15,6-3 3-15,0 8 1 0,-3-5-51 0,2-3-11 16,7 5-1-16,-3-2-1 0,0 0-15 0,0 2-2 16,-3-2-1-16,5 0 0 0,4 5-11 0,-3-3-2 15,-3 0-1-15,0 1 0 0,8 4-5 0,-5-2-1 16,-9 0 0-16,0 3 0 0,6 0-6 0,-3-1-2 16,-3 4 0-16,-1-4 0 0,1 3-9 0,0 1 0 15,-3-1 9-15,0 0-9 0,3 1 9 0,-3-4-9 0,0 4 12 16,0 1-12-16,0-4 9 0,-1 2-9 0,-2 1 0 15,0-1 9-15,-3 3-9 0,0 3 0 0,-3-4 0 16,0 7 8-16,-9-1-8 0,0 5 0 0,-3 1 0 0,-3 2 0 31,-5 3-27-31,-1 5-7 0,-9 0-2 0</inkml:trace>
  <inkml:trace contextRef="#ctx0" brushRef="#br0" timeOffset="119312.159">20192 5233 1638 0,'0'0'36'0,"0"0"7"0,-6-2 1 0,0 2 3 0,0 2-38 0,0 1-9 16,0-3 0-16,0 3 0 0,-3-1 36 0,6 1 6 15,-3 0 1-15,6-3 0 0,0 0-21 0,0 0-4 16,0 0-1-16,0 0 0 0,0 0-2 0,0 0-1 16,0 0 0-16,0 0 0 0,0 0 16 0,0 0 3 15,0 0 1-15,0 0 0 0,0 0 0 0,6 2 0 16,3-2 0-16,-3 0 0 0,3-2 2 0,0-1 0 15,0 0 0-15,3 1 0 0,0-4-20 0,0 4-3 16,3-3-1-16,-4-1 0 0,4 4 0 0,0-1 0 16,3 0 0-16,0 1 0 0,3 2-12 0,0 0 11 15,-1 0-11-15,4 0 10 0,3 0-10 0,6 2 8 0,-3 1-8 16,5 0 8-16,1-1-8 0,3 1 0 0,-1-3 9 16,7 3-9-16,3-3 0 0,2-3 8 0,1 3-8 0,2 0 0 15,4-5 0-15,0 2 0 0,-4-5 0 0,4-3 0 16,-4 3 18-16,1 1-1 0,-4-4 0 0,1 0 0 15,-6 3-7-15,-7 1-2 0,-2 1 0 0,-3 1 0 16,-6-3 1-16,-7 3 0 0,-2-1 0 0,-3 4 0 16,-3-1 3-16,-3 3 0 0,-9 0 0 0,3-3 0 15,-3 3 4-15,0 0 2 0,0 0 0 0,-3 6 0 16,-6-4-29-16,9-2-5 0,0 0-2 0,-9 3 0 31,0-3-155-31,0-3-31 0,3 1-7 0</inkml:trace>
  <inkml:trace contextRef="#ctx0" brushRef="#br0" timeOffset="120492.541">20966 5233 1545 0,'-12'0'44'0,"6"0"9"0,0 0-42 0,3-2-11 15,0 2 0-15,3 0 0 0,0-5 28 0,3-3 3 16,0 0 1-16,3 0 0 0,0-3-20 0,6-2-3 15,-3-3-1-15,6-2 0 0,-1-1 12 0,4-2 3 16,0-3 0-16,3-2 0 0,6-4 9 0,0 1 3 16,5 0 0-16,1-3 0 0,6 1-19 0,2 2-4 0,4 0-1 15,0 2 0-15,2 1-11 0,-2-1 0 0,3 3 0 0,2-2 0 16,1 5 0-16,2-3 0 0,1 3 0 0,-3 2 0 16,2 1 0-16,1 2-9 0,-1 3 9 0,4 2 0 15,-4 3 0-15,1 3 0 0,6-3 0 0,2 8 0 16,-2-3 0-16,-4 6 0 0,1-1 0 0,-4 4 0 15,-2-1 29-15,0 3 10 0,2 0 1 0,-2 5 1 16,-1-2-1-16,-5 2-1 0,0 0 0 0,-4 0 0 16,-8 6 7-16,0-6 2 0,2 3 0 0,-5 0 0 15,0 2-17-15,0-2-3 0,-3 3-1 0,-1-6 0 16,-2 0-5-16,-3 1-1 0,0-4 0 0,3-2 0 16,-1 3-6-16,-5-3-2 0,-3-6 0 0,3 4 0 15,-9-1-1-15,9-3-1 0,-9-2 0 0,-6-2 0 16,9-1-11-16,-6 1-16 0,-3-6 4 0,3-3 1 15,-3-2-111-15,-3 0-22 0,0-9-5 0,0 4-516 16,0-6-103-16</inkml:trace>
  <inkml:trace contextRef="#ctx0" brushRef="#br0" timeOffset="120793.405">23115 4281 2185 0,'-15'5'48'0,"15"-5"9"0,-3 3 3 0,-3 5 2 0,-3-3-50 0,9 3-12 16,0 0 0-16,0 3 0 0,-6-3 31 0,6 2 3 15,0 3 1-15,0 1 0 0,3-1 5 0,-3 3 2 16,3 2 0-16,-3 3 0 0,6 1-11 0,-3 4-3 0,-3 0 0 0,3 4 0 16,-3-1 11-16,6 0 1 0,-3 5 1 0,6-2 0 15,3 0-31-15,-3-6-10 0,-3 1 0 0,6-1 0 16,2-2 0-16,4 0 0 0,-3-3 0 0,6 0 0 15,-6-5 0-15,6 0 0 0,0 0 0 0,-4-3 0 16,-5 0 0-16,0 0 0 0,-3-2 0 0,0-6 0 16,-9 3 20-16,9-3-2 0,-9 3-1 0,-3-2 0 15,3-6 23-15,-6 5 4 0,-6 0 0 0,-6-2 1 16,-2 2-28-16,-10 3-5 0,-3 0-2 0,-6 0-887 16,1 3-178-16</inkml:trace>
  <inkml:trace contextRef="#ctx0" brushRef="#br0" timeOffset="121812.632">21186 9546 1843 0,'0'0'40'0,"0"0"9"0,0 0 2 0,0 0 1 0,0 0-42 0,6-2-10 0,-6 2 0 0,6 5 0 16,3-3 20-16,0 6 3 0,-3 3 0 0,0 5 0 15,0 2 1-15,3 4 1 0,-3 1 0 0,2 4 0 16,4-3-12-16,0 2-2 0,0 1-1 0,9 2 0 16,-3 0-10-16,9-3 0 0,-1-2 0 0,4 2 0 15,3-2 0-15,6-3 0 0,2-7 0 0,10-1 0 16,6-5 0-16,2-3 0 0,1-5 0 0,5-2 0 15,-2-9 0-15,-1 0 0 0,7 1 0 0,5-6 0 16,3-5 24-16,-2 0-1 0,-1-1 0 0,-2 1 0 16,-1 5 5-16,-2-2 2 0,2-1 0 0,-3 1 0 15,-5 7-7-15,-7-5-2 0,1 3 0 0,-3 0 0 0,-1 0-10 16,-2 2-3-16,-4-2 0 0,1-3 0 0,3-3 6 0,-4 1 1 16,-5-3 0-16,9-6 0 0,-4-2 1 0,-2-3 0 15,5 1 0-15,1-4 0 0,9 1-8 0,-10-1 0 16,-8 4-8-16,5-4 12 0,-5 6-12 0,-9 0 8 15,-3 0-8-15,-10 3 0 0,1-1 10 0,-6 3-10 16,-6 0 10-16,-3 3-10 0,-6 3 13 0,0-3-3 16,0 2-1-16,-12 1 0 0,3-1-22 0,3 6-5 15,-9 2-1-15,3 1 0 16,-5 2-20-16,2 2-4 0,-3 4-1 0,0-3 0 16,3 2-27-16,0 0-5 0,-6 3-2 0,12 3 0 15,-2-3-112-15,2-3-22 0,-3 3-5 0,3-2-472 0</inkml:trace>
  <inkml:trace contextRef="#ctx0" brushRef="#br0" timeOffset="122060.881">23255 9144 1951 0,'-9'11'43'0,"6"-9"9"0,-6 4 1 0,9-4 2 0,0-2-44 0,0 0-11 0,0 0 0 0,12 5 0 15,6-5 0-15,-6-2 0 0,8-3 0 0,1-1 0 16,6-7 21-16,3 0-1 0,-3 2 0 0,-1-5 0 15,13 3 13-15,-6 3 3 0,3-1 0 0,-7 0 0 16,1 3 8-16,-3 3 1 0,0 2 1 0,-4 1 0 16,-5 4-5-16,0 4-1 0,-3 4 0 0,-6 1 0 15,6 2-12-15,-9 3-4 0,3 5 0 0,-3 3 0 16,0 5-8-16,-6 3-1 0,-3 2-1 0,0 3 0 0,-3 6-14 0,-3-4 0 16,3 6 0-16,0-5-1156 15</inkml:trace>
  <inkml:trace contextRef="#ctx0" brushRef="#br0" timeOffset="135753.892">14248 3532 1382 0,'0'0'30'0,"0"0"6"0,0-5 2 0,-3 2 2 0,3 3-32 0,0-5-8 16,0-3 0-16,0 3 0 0,0 2 47 0,0-5 8 15,3 0 1-15,-3 8 1 0,3-2-21 0,-3 2-4 16,0 0 0-16,6-3-1 0,-6 3-1 0,0 0 0 15,6 5 0-15,0 1 0 0,-1 4 22 0,1 3 5 16,0 6 1-16,-3 5 0 0,3 5-28 0,3 8-6 16,-3 2 0-16,3 9-1 0,-3 2-12 0,3 3-3 0,3 3 0 15,0 5 0-15,0 5-8 0,0 3 0 16,3 2 0-16,-4 3 0 0,-2 0 0 0,3 0 0 0,-3 0 0 16,3-5 8-16,3-3-8 0,-3-2 0 0,0-3 0 0,0-8 0 15,0 0 0-15,0-6 0 0,-4 1 0 0,1-3 0 16,3-3 0-16,-6-2-11 0,3-6 1 0,-6-2 0 31,3 2-34-31,-3-5-8 0,0-5 0 0,0-3-540 0,-3-2-107 0</inkml:trace>
  <inkml:trace contextRef="#ctx0" brushRef="#br0" timeOffset="136618.322">14438 3299 1680 0,'21'-18'48'0,"-9"10"9"0,6-5-45 0,3-6-12 15,8 1 0-15,4-1 0 0,6-5 36 0,0 0 6 16,8-2 1-16,7 0 0 0,5-6-26 0,7 0-5 15,-1-2 0-15,7-1-1 0,-1-4-11 0,4 2 0 16,8 2 0-16,0 6 0 0,4-8 0 0,-4 3-11 16,6-1 11-16,0 3-8 0,4-5 8 0,-1 3 0 0,-3-3 0 15,4 3 0-15,-1-6-10 0,0 0 10 0,-3 3-12 0,-2 3 12 16,-10-3 0-16,6 5 0 0,1 3 10 0,-7 2-2 16,-14 1-8-16,2 0 0 0,1 7 0 0,-1 0 0 15,-2-7 0-15,2 5 0 0,1 2 0 0,-4-2 0 16,1 3 0-16,-4-1 0 0,-5-2 0 0,2 2 0 15,4 6 0-15,-7 0 0 0,-5 0 0 0,-6-6 0 16,2 9 0-16,-5-1 0 0,-3 0 0 0,-6 6 0 16,-4 3 0-16,1 2 11 0,-6 5-11 0,-3 3 12 15,-3-3 8-15,3 8 3 0,-9-5 0 0,2 5 0 16,-2 1 9-16,-3 4 3 0,0-2 0 0,3 8 0 16,-6-6-7-16,3 4 0 0,0 4-1 0,0 6 0 15,3-6-5-15,0 6-1 0,0 2 0 0,0 11 0 16,3 0 1-16,0 8 0 0,-1-2 0 0,1 1 0 15,6 1-22-15,0 0 0 0,0 0 0 0,3-3 0 16,0 3 0-16,5-2 0 0,1-4 0 0,0 4 8 0,0-4-8 16,3-4 0-16,-4-1 8 0,4 0-8 0,0 1 0 0,-3-1 8 15,2 0-8-15,1 1 0 0,0 4 8 0,-3 1-8 16,-3-6 8-16,-1 0-8 0,1 1 12 0,-6-1-3 16,-3-5 0-16,0 5 0 0,-6 1 9 0,0-6 2 15,0 3 0-15,-6-3 0 0,3 0 15 0,-6-3 3 16,0-2 1-16,0-3 0 0,0-3-7 0,0-2 0 15,-3 0-1-15,0-6 0 0,0-2-15 0,-3 3-4 16,0-6 0-16,0 0 0 0,3-2-3 0,-6-1-1 16,0 1 0-16,3 2 0 0,-3-5-8 0,-6 3 8 15,0-3-8-15,0 2 8 0,0-2-8 0,-2 6-11 0,-7-7 3 0,-3 4 0 32,-3 0-20-32,-3 2-4 0,-2-3-1 0,-4 4 0 15,-12 2-19-15,-2-1-3 0,-10 4-1 0,-5 2 0 16,-4-2-13-16,-8 4-3 0,-9 1-1 0,-3 3 0 15,5-3 30-15,-8 2 7 0,-9-2 0 0,-6 2 1 0,-3 1 63 0,2-1 12 0,4 1 2 0,0 2 1 16,-9 0 15-16,3 0 3 0,0 0 1 0,0-3 0 16,0 1-22-16,-1-1-5 0,1 1-1 0,3-1 0 15,0 1-16-15,6-1-3 0,3 1-1 0,0-1 0 16,-4 3-6-16,10 0 0 0,9-5-8 0,2 3 12 16,7-1 10-16,6-2 2 0,-1-3 0 0,7 3 0 15,5-3-2-15,4 0 0 0,8 0 0 0,6-5 0 16,1 0-22-16,5-5 0 0,3-1 0 0,3 1 0 15,7-3-71-15,-4 2-9 0,6-2-1 0,3 0-683 16,3 0-137-16</inkml:trace>
  <inkml:trace contextRef="#ctx0" brushRef="#br0" timeOffset="138806.085">5428 4633 2498 0,'0'0'55'0,"0"0"11"0,0 0 2 0,0 0 3 0,0 0-57 0,12 5-14 0,0 3 0 0,-3 5 0 16,6 3 0-16,0 11 0 0,0-1-12 0,-4 9 12 15,1 2-8-15,3 2 8 0,-3 6 0 0,3 5 0 16,-3 3 0-16,0 0 0 0,-3 0 0 0,3-2 9 16,0-7-23-16,-4-1-5 0,1-3-1 0,0-3 0 31,3-8-24-31,-6-3-4 0,3-5-2 0,-3-5 0 16,0-3-102-16,-3-7-21 0,3-9-4 0</inkml:trace>
  <inkml:trace contextRef="#ctx0" brushRef="#br0" timeOffset="138986.948">5529 4299 2606 0,'0'0'57'0,"0"0"12"0,0 0 3 0,-3 0 1 15,0 0-58-15,3 0-15 0,0 0 0 0,6 11 0 16,3 0 0-16,0-1 9 0,3 3-9 0,3 1 8 0,0 4-8 0,6 1 0 16,0-1 0-16,2 1 0 0,1 2 0 0,3 0 0 15,0 3 0-15,3 2 0 0,-1-2 0 0,1 3 0 16,0-1 0-16,-3 3 0 15,-1-2-86-15,1-1-10 0,-6-2-1 0,0 0-1 16,-3-3-63-16,3-5-13 0,-7-6-2 0,-2 1-651 16</inkml:trace>
  <inkml:trace contextRef="#ctx0" brushRef="#br0" timeOffset="139220.422">6223 3860 2576 0,'-6'-8'73'0,"6"8"15"0,-3-2-70 0,3 2-18 0,-3-3 0 0,0 0 0 15,0 3 63-15,0 3 9 0,-3 2 1 0,3 3 1 16,-3 3-58-16,0 7-16 0,3 6 0 0,-3 5 0 16,3 6 0-16,0 7 0 0,0 8-14 0,0 3 5 15,3 8 0-15,0 0 0 0,-3 0 0 0,3 5 0 32,-3 3-83-32,3 0-17 0,0-1-3 0,-3-4-1 15,0-3-89-15,0-8-18 0,1-6-3 0,-1-7-1 16,0-8 34-16,0-6 6 0,0-7 2 0,0-9-147 0,3-10-30 0</inkml:trace>
  <inkml:trace contextRef="#ctx0" brushRef="#br0" timeOffset="139407.047">6113 4707 1764 0,'3'-61'39'0,"0"32"8"0,3-11 1 0,0-5 1 0,0-2-39 0,2-4-10 0,7-1 0 0,-3 4 0 15,6 0 112-15,-6 6 20 0,6 5 4 0,0 2 0 16,0 9-71-16,-4 2-14 0,-2 6-3 0,0 2-1 0,3 3-19 0,-3 5-3 16,0 2-1-16,-3 4 0 0,3 2-8 0,0 2-1 15,-3 6-1-15,0 6 0 0,0-1-14 0,2 11 9 16,-2 2-9-16,0 6 8 15,0 5-8-15,3 3 0 0,-3 2 0 0,0 3 0 16,3 0 10-16,-3 2-10 0,3 4 12 0,-3 2-12 16,3 0-44-16,2-6-16 0,1-2-4 0,0-3-668 15,3-2-135-15</inkml:trace>
  <inkml:trace contextRef="#ctx0" brushRef="#br0" timeOffset="140791.308">7050 4236 2606 0,'-9'-5'57'0,"3"5"12"0,1 0 3 0,-4-3 1 0,3 3-58 0,3 0-15 0,-6-3 0 0,3 3 0 16,6 0 26-16,-3-2 2 0,-6 2 1 0,6-3 0 16,-3 0-29-16,3-2-16 0,0-3 1 0,-3 6 1 31,0-1-16-31,-3-2-3 0,0 2-1 0,0 3 0 15,-3 0-9-15,0 5-1 0,-2 6-1 0,-1 2 0 0,0 6 13 16,-3 2 4-16,-3 8 0 0,0 3 0 0,3 2 28 0,1 8 0 0,-1 3 0 0,0 6 0 16,-3-4 12-16,6 1 3 0,6 0 0 0,0-4 0 15,3-4-1-15,6-3 0 0,3-8 0 0,3 0 0 16,3-5-14-16,6-8 0 0,6 0 0 0,0-11-10 16,0 1-3-16,2-12-1 0,4-2 0 0,-3-5 0 0,3-8 14 15,-3-3-9-15,-1-5 9 0,-2-5-8 0,3-6 8 0,-3-5 14 16,-9 3-3-16,3-3-1 0,-6 2 3 0,-3 1 1 15,-3 0 0-15,-6-1 0 0,0 4 0 0,-3 7 0 16,-3 3 0-16,0 2 0 0,-3 6 16 0,-3 5 3 16,3 3 1-16,-6 5 0 0,0 5-11 0,-2 3-3 15,-1 6 0-15,3 7 0 0,-3 3-20 0,0 2-8 16,0 1 0-16,0 7 0 0,4-2 8 0,2 3-10 16,-3-6 10-16,9 3-10 0,3-1 10 0,3-4 0 15,6-6-9-15,3 0 9 0,3-5-16 0,0 0 0 16,6-5 1-16,0-6 0 0,2-5 4 0,4-5 1 15,0-3 0-15,0-5 0 0,0-3 10 0,3-5 0 16,-4-3 0-16,4-2 8 0,0 2 0 0,-3-2 0 0,-3-1 0 0,6 1 0 16,2 2 12-16,-5 6 4 0,-6 2 0 0,3 3 0 15,9 2-5-15,-6 3-1 0,-4 6 0 0,-2 2 0 16,0 0-5-16,3 3-1 0,3 2 0 0,-3 3 0 16,-6 3-12-16,3-1 9 0,5 4-9 0,1-1 8 15,-9 0-8-15,3 3-11 0,0 0 3 0,0 0 0 16,-3-3-14-16,0 1-2 0,-6-4-1 0,2 1 0 15,1 0 5-15,-9-3 0 0,0 0 1 0,0 0 0 16,0 0 19-16,0 0 12 0,-6-3-1 0,-3-2-1 16,-2-1 6-16,-1-2 2 0,3 3 0 0,-6-3 0 15,-6 0-2-15,0 3 0 0,9 0 0 0,-9-1 0 16,-5 1-7-16,5 0-1 0,6 2-8 0,0 1 12 16,3 4-12-16,-6-2 0 0,0 5 8 0,7 1-8 15,8-1 0-15,-6 6 9 0,-9 2-9 0,3 3 8 16,6 5-8-16,0 3-12 0,0 2 2 0,-3 6 1 15,6 0 9-15,0 2-10 0,3 3 10 0,3-5-10 0,-3 2 10 16,3-2-10-16,12 2 10 0,-6-2-10 0,-3-3-7 16,9-2-2-16,6-3 0 0,6-3 0 0,0-3 1 0,-4-5 0 15,-2-2 0-15,3-3 0 0,9-5 7 0,-6-6 2 16,-9-2 0-16,2-3 0 0,7-6 9 0,-6-1 0 16,-6-4 10-16,0-5-10 0,-6 3 30 0,3-5 0 15,-3-3 0-15,-3-3 0 0,-9-5 3 0,3-6 1 16,0-4 0-16,-6-1 0 0,-3-5-4 0,-6 3-1 15,3-3 0-15,0 0 0 0,-3 0-5 0,1 3 0 0,-7 2-1 16,9 6 0-16,9-3-4 0,-6 8-1 16,-6 3 0-16,3 4 0 0,9 1-6 0,0 8-2 0,-3 3 0 15,1 2 0-15,-1 3-10 0,3 5 0 0,3 2 0 0,0-2 0 16,-9 8 0-16,12 0-9 0,0 0 9 0,-3 11 0 16,-3 2-22-16,3 8 2 0,6 3 1 0,0 5 0 15,-3 6 0-15,3 2 0 0,0 5 0 0,6 6 0 16,6-1 8-16,-3 4 2 0,-7-4 0 0,10 4 0 15,6-1 9-15,3-3 0 0,-3-2-9 0,3-2 9 16,-1-4 0-16,7-4 0 0,3-6 0 0,-3-3 0 16,-3-4-9-16,8-4 9 0,7-5 0 0,-3-5 0 15,-7-2-11-15,4-6 11 0,3-3-10 0,2-5 10 16,-5 0-13-16,-3-5 3 0,-9-6 1 0,3 1 0 16,2-6 9-16,-8 0 0 0,-6-8 0 0,-3-2 0 15,3 0 9-15,-9-1 4 0,-3-2 1 0,-3 3 0 16,-6-3 1-16,-3 2 0 0,-3 4 0 0,0-1 0 0,-6 3-2 15,6 5 0-15,3 3 0 0,-3 5 0 0,-5 3-5 16,2 2 0-16,3 3-8 0,3 5 12 0,0 1-12 0,-3 2 0 16,0 5 0-16,6 3 0 0,6-3 0 0,0 6 0 15,-9 5 0-15,6 5 0 0,9 3-11 0,-3 2-5 16,0 3 0-16,-3 6-1 0,6-4 9 0,0 9 8 16,6-3-12-16,-3 3 12 0,0 0-9 0,0-1 9 15,9-2 0-15,-4-2-9 0,-2-4 9 0,6-1 0 16,6-7 0-16,0-1 0 0,0-7-10 0,2-1 10 15,1-4-12-15,6-5 12 0,6-5-12 0,-7-5 4 0,-5-3 8 16,0-5-13-16,6-5 13 0,-3-4 0 16,-4-4 0-16,1-9 0 0,-3-2 0 0,-3-5 15 0,-3 0-3 15,-3-6-1-15,-4-2-3 0,-2-6 0 0,0 1 0 16,-6-6 0-16,-6-5 0 0,0 2-8 0,-3 1 12 0,-3 5-4 16,-2 2 0-16,-4 0-8 0,-6 4 12 0,3 1-4 15,3 6 0-15,-9 3-8 0,-6 8 12 0,4-1-4 16,11 9 1-16,-3 7 0 0,-3 6 0 0,3 2 0 15,3 6 2-15,3 2 0 0,4 9 0 0,2 4 0 16,-6 11-11-16,12 11-12 0,9 5 2 0,0 11 1 16,-1 7-2-16,13 4 0 0,9 9 0 0,6 7 0 15,2 4 11-15,4-2-10 0,6-3 10 0,2 0-10 16,13-3-74 0,5-5-14-16,4-2-3 0</inkml:trace>
  <inkml:trace contextRef="#ctx0" brushRef="#br0" timeOffset="142524.83">20112 7263 932 0,'0'0'20'0,"0"0"5"0,0 0 1 0,0 0 0 0,0 0-26 0,0 0 0 16,0 0 0-16,5-3 0 0,4 1 36 0,-3-4 3 15,3 1 0-15,-3 2 0 0,3 1-7 0,3-1 0 0,0 3-1 0,0-3 0 16,0 1-14-16,3 2-2 0,3 0-1 0,-1-3 0 16,4 3-5-16,3-3-1 0,-3 1 0 0,3-1 0 15,2 0-8-15,4 3 0 0,3-5 0 0,3 0 0 16,2-3 0-16,4 3 0 0,0-1 0 0,5-2 0 15,-2-2-9-15,9-1 9 0,-1 1-12 0,7-1 12 16,-4 1-12-16,1-1 12 0,-1-2-12 0,7 2 12 16,-1-2-8-16,4 0 8 0,2 5 0 0,1-5 0 15,-4 5 0-15,4-3 0 0,2 0 0 0,1 3 0 16,2 1 0-16,-3-1 0 0,-2 0 0 0,-1 2 0 16,4 1 0-16,2-3 0 0,4 3 0 0,-1 0 0 15,0 2 0-15,4-2 0 0,2-3 0 0,0 2 0 16,1-2 0-16,-1 1 0 0,-2-1 0 0,8 0 0 15,0-3 0-15,0 0 0 0,-2 1-13 0,-1 2 4 16,0-3 9-16,4-2 0 0,-1 0 0 0,-3 2 0 0,1 1 0 16,-4 2 0-16,-3-3 8 0,-2 6-8 0,-1-3 16 0,0 3-2 15,-8 2 0-15,-4-2 0 0,-2 5 10 0,-4-3 3 16,1 0 0-16,3 3 0 0,-13 0-2 0,7 3 0 16,-4 0 0-16,-5-3 0 0,-3 0-8 0,-1 2-1 15,-2-2-1-15,2 3 0 0,-2-3 3 0,-3 3 1 16,3-3 0-16,-7 0 0 0,-2 0-19 0,0 0 0 15,-6 2 0-15,-4 1 0 0,-5-3-15 0,0-3 0 16,-3 1 0-16,-6 2 0 0,0-3 5 0,-6 3 1 16,-3 0 0-16,0 0-651 15</inkml:trace>
  <inkml:trace contextRef="#ctx0" brushRef="#br0" timeOffset="143377.96">20210 9882 791 0,'12'-5'22'0,"-6"5"6"0,3-3-28 0,-1 3 0 0,7-2 0 0,3-1 0 16,0-5 72-16,3 3 10 0,6-1 2 0,-1 1 0 16,4 0-25-16,6 0-5 0,0 2-1 0,-1-2 0 15,1 2-14-15,6 0-3 0,-1-2-1 0,4 5 0 0,0-5-15 16,2 2-2-16,7 0-1 0,0 1 0 0,2-1-4 0,1 1-1 16,2-4 0-16,4 4 0 0,2-4-1 15,7 1-1-15,2-3 0 0,0 3 0 0,7-6 2 0,-1 1 0 16,12-1 0-16,1-2 0 0,-4 2-3 0,3-5 0 15,7 0 0-15,-1 1 0 0,0-1 1 0,3 2 0 16,3-1 0-16,1-1 0 0,-1 3 5 0,-3 2 1 16,0-2 0-16,0 2 0 0,1-2 4 0,-7 2 0 15,0 1 1-15,-3-1 0 0,1-2-1 0,5 2 0 16,-6-2 0-16,-3 3 0 0,1 2-4 0,-4-3 0 16,3 0-1-16,-5 1 0 0,-4-1-3 0,-3 3 0 15,-2 0 0-15,5 0 0 0,-8 0-12 0,-1-2 9 16,-3-1-9-16,-5 3 8 0,-3 0-8 0,-1-2 0 0,-5 2 0 0,2-3 0 15,1 3 0-15,-7 0 0 0,1 3 0 0,-12-3-11 32,2 0-21-32,-2 0-5 0,-6 3-1 0,2 0-513 0,-5 2-102 0</inkml:trace>
  <inkml:trace contextRef="#ctx0" brushRef="#br0" timeOffset="180489.165">20439 7279 1155 0,'9'-6'25'0,"0"4"6"0,0-1 1 0,6 0 0 0,2 1-32 0,4-1 0 0,3-2 0 0,3-3 0 0,3 0 43 0,2 0 1 16,1-3 1-16,3 1 0 0,6-3-17 0,-1-1-3 16,1-1-1-16,0 1 0 0,2 1-2 0,1 0-1 15,0-3 0-15,-4 0 0 0,1 0 4 0,0 0 1 16,-4-2 0-16,4-1 0 0,3 1 6 16,-1-1 0-16,1 1 1 0,-1 2 0 0,-2-3-12 0,3-2-2 15,-7-3-1-15,1 6 0 0,3 2-9 0,-6 0-1 16,-1 0-8-16,1 0 12 0,-3 1-1 0,-3 1-1 15,-7 6 0-15,1 0 0 0,-6 0-10 0,0 3-17 16,-6 3 4-16,-3-1-519 16,-9 3-103-16</inkml:trace>
  <inkml:trace contextRef="#ctx0" brushRef="#br0" timeOffset="181065.943">23666 6601 1176 0,'14'-8'33'0,"-5"3"7"0,3 0-32 0,9 0-8 0,-3-3 0 0,9 0 0 16,-3 0 101-16,2 2 19 0,4-1 3 0,0 1 1 15,6 1-52-15,-4-3-9 0,7 3-3 0,-3-1 0 16,-1 1-37-16,10 0-8 0,-9 0-2 0,5-3-553 16,4 0-110-16</inkml:trace>
  <inkml:trace contextRef="#ctx0" brushRef="#br0" timeOffset="188139.069">14914 14571 1130 0,'-17'-11'32'0,"11"6"8"0,-3-1-32 0,3 1-8 0,-6 0 0 0,6-3 0 16,-3 3 51-16,0-6 9 0,0 0 1 0,0 1 1 15,0 5 35-15,3-3 7 0,3 0 2 0,0 2 0 16,-3 4-41-16,6 2-8 0,0 0-1 0,0 0-1 16,0 0-33-16,0 0-6 0,9 5-2 0,0 0 0 15,0 3-14-15,3 3 0 0,-3-1 8 0,3 4-8 16,6 2 0-16,-6-1 11 0,6 4-11 0,-4-1 10 0,4 4 4 16,3-1 1-16,3 0 0 0,3-2 0 0,-1 2-15 0,4-5-8 15,0-1 8-15,3-1-13 0,2-1 13 0,1-5 0 16,0-6 9-16,6-2-9 0,-1 0 14 0,4-5-3 15,0-3-1-15,2-2 0 0,-2-1 6 0,-1-2 2 16,1-3 0-16,3-3 0 0,2 1-9 0,-5-3-1 16,0 2-8-16,-1-2 12 0,-2 3-4 0,0-1 0 15,-4 1-8-15,-2 2 12 0,-6 2-1 0,0 4-1 16,-4-1 0-16,4 3 0 0,-6 6 4 0,0-1 1 16,-3 6 0-16,-1 2 0 0,-2 0-6 0,-3 3-1 15,0 5 0-15,0 1 0 0,-6 4-8 0,0 1 0 0,0 2 0 16,-3 0 0-16,-3 0 0 0,-3 3 0 15,0 2 10-15,-3 1-10 0,0-3 0 0,0 0 0 0,0-1 0 0,-3-1 0 16,-3-1 8-16,6-3-8 0,-6-2 0 0,6-3 0 16,-3-2 8-16,3-3-8 0,3-8 0 0,0 0 0 15,0 0 11-15,-3-8-2 0,0-3 0 0,3-5 0 16,6-2-9-16,0-3 0 0,6-6 0 0,3 1 0 16,-3-3-15-16,6-3 5 0,2 0 1 0,4-2 0 15,0-1-5-15,3 4-1 0,0-4 0 0,-1 4 0 16,7-1 15-16,-3 3-12 0,0 5 12 0,2 0-12 15,4 6 12-15,0 2-11 0,-3 2 11 0,2 4-10 16,-8 2 10-16,6 3 0 0,0 5-9 0,-4 2 9 16,-5 4 0-16,3-1 0 0,-3 3-9 0,0 0 9 15,-4 0 0-15,-2 2 0 0,0 1 0 0,0-3 0 0,3 0 0 16,-3 0 0-16,-3-3 0 0,2-2 0 0,7-3 0 0,-6-3 8 16,0-2-8-16,-3-3 12 0,3 0 3 0,0-5 0 15,-4-3 0-15,1-3 0 0,-3-2 1 0,0 0 1 16,0-3 0-16,0 0 0 0,-9 0-8 0,3 1-1 15,0-1-8-15,-3 5 12 0,-3 3-24 0,-3 0-6 16,-3 3-1-16,0 5-667 16,0 6-134-16</inkml:trace>
  <inkml:trace contextRef="#ctx0" brushRef="#br0" timeOffset="190539.936">14923 14687 658 0,'0'0'14'0,"0"0"3"0,0 0 1 0,0 0 2 0,0 0-20 0,-9 3 0 0,1-3 0 0,-1 0 0 16,9 0 42-16,0 0 5 0,0 0 1 0,-3 0 0 16,-3 2-4-16,6-2 0 0,0 0 0 0,0 0 0 15,0 0-8-15,0 0-3 0,6 3 0 0,3-3 0 16,2 0-5-16,1 0 0 0,3 3-1 0,3-6 0 15,9 3-19-15,-3 0-8 0,2-3 8 0,4 3-8 0,3 0 41 16,6-2 3-16,2 2 1 0,4-3 0 0,6 0 11 0,2 1 3 16,4-4 0-16,-1 4 0 0,4-3-13 0,-4 2-2 15,7 0-1-15,-1-2 0 0,1-3-4 0,-1 3-1 16,1-3 0-16,-4 0 0 0,-2-3-2 0,0 6 0 16,-4-3 0-16,1-3 0 0,-4 3-8 0,1 1-3 15,-6-1 0-15,-4 2 0 0,-2 1-10 0,-3 0-3 16,-4 2 0-16,-5-2 0 0,0 0-3 0,-3 2-1 15,-6-2 0-15,2 2 0 0,1 0 0 0,-6 1-8 16,-6-1 12-16,-3 0-4 0,0 3-8 0,3 0 12 16,-3 0-12-16,-6 0 12 0,0 0-12 0,0 0 12 0,0 0-12 0,0 0 12 15,0 0-12-15,0 0 12 0,0 0-12 0,0 0 12 32,0 0-93-32,0 0-19 0,-9 0-3 0</inkml:trace>
  <inkml:trace contextRef="#ctx0" brushRef="#br0" timeOffset="192742.987">21990 12316 763 0,'0'0'16'0,"0"0"4"0,0-2 1 0,-3-4 1 0,3-2-22 0,3 1 0 0,0-1 0 0,3 0 0 16,0 0 48-16,6-3 6 0,2 3 1 0,7-2 0 15,0-1-10-15,3-2-1 0,3 2-1 0,2 3 0 16,1-2 5-16,0 2 2 0,3 2 0 0,-1 1 0 15,-2 3-13-15,-3-1-2 0,0 3-1 0,-3 0 0 16,-1 3-22-16,-8-1-4 0,6 3 0 0,-3 3-8 16,-9 0 8-16,3 3-8 0,-3 2 0 0,-6 3 0 0,-3 3 12 0,0 2-12 15,-3-3 12-15,-3 6-12 0,-6 0 17 0,0 2-3 16,0 1-1-16,-3 5 0 0,0-1 3 0,-3 1 1 16,4 0 0-16,-1 0 0 0,6 2-1 15,-3 0-1-15,0 1 0 0,6-4 0 0,3-1-7 0,3-1 0 16,0-3-8-16,3-2 12 0,3-6-2 0,3 1-1 15,0-3 0-15,0-3 0 0,3 0 4 0,3-5 1 16,-4-2 0-16,7-1 0 0,-3-2 6 0,0-1 0 16,3-2 1-16,-3-5 0 0,3 0 2 0,0-3 0 15,-4 0 0-15,-2-3 0 0,3-2-7 0,-6 0 0 16,3-1-1-16,-6-1 0 0,-3 1-3 0,0-2-1 0,0 3 0 16,-3 0 0-16,-3 0-11 0,0 2 10 0,0 1-10 15,-3 2 10-15,-3 2-10 0,0 1 0 0,3 2 0 0,0 3 0 16,-3 0-8-16,0 3 8 0,-2 0-10 0,2 2 10 15,3 3 0-15,0-3-9 0,-6 1 9 0,6 1 0 16,0 4 0-16,0-3-10 0,0 3 10 0,0-3 0 16,3 5-10-16,0-3 10 0,0 1-8 0,3-1 8 15,0 4 0-15,0-1 0 0,3 0 0 0,0 0 0 16,-3 1 0-16,3-1 0 0,3 3 0 0,0 0 0 16,3 2 0-16,-3 1 0 0,0 4 0 0,3 1 0 15,0 3 0-15,0-1 0 0,-6 3 0 0,5 0 0 16,4-2 0-16,-3 2 0 0,0-3 0 0,0 1 0 15,0-3 0-15,-3 2 11 0,0-2-11 0,-3 0 12 16,0 0-12-16,0-1 0 0,-3-1 0 0,-3-1-11 16,0 3 11-16,-3-3 0 0,0 3 0 0,-3-1 0 0,-6 1 0 0,0-5 12 15,0 2-4-15,-2-3 0 0,-1 1 1 0,-3-6 1 16,-3 0 0-16,-3-2 0 0,9 0 2 0,-8-6 1 16,2 3 0-16,0-6 0 0,0 1 0 0,0-3 0 15,1-3 0-15,-1 1 0 0,0-6-13 0,3 3-10 16,3-1 2-16,-3 4 0 15,7-4-84-15,-1 1-17 0,3 0-3 0</inkml:trace>
  <inkml:trace contextRef="#ctx0" brushRef="#br0" timeOffset="194178.935">20055 14174 759 0,'0'0'16'0,"0"0"4"0,0 0 1 0,0 0 1 0,3 8-22 0,0 0 0 0,0 0 0 0,-3 2 0 16,3 3 56-16,0 3 6 0,0 3 2 0,0 5 0 15,3-1 0-15,-3 4 0 0,0 5 0 0,0 2 0 16,3-2 0-16,-3 5 0 0,0-3 0 0,0 6 0 16,-3-3-20-16,0 0-3 0,-3 0-1 0,3 0 0 15,-3 3-29-15,0 2-11 0,0-2 0 0,0-3 9 16,-3 2-9-16,3-7 0 0,-3 0 0 0,3-6 0 16,0 1-48-16,3-9-12 0,3 1-3 0,0-8 0 15</inkml:trace>
  <inkml:trace contextRef="#ctx0" brushRef="#br0" timeOffset="194765.042">20031 14052 1220 0,'-3'-16'27'0,"6"11"5"0,0 0 2 0,6-1 0 0,3-2-34 0,6 0 0 16,3 0 0-16,8-2 0 0,4-3 8 0,3-1-8 0,9 1 0 0,-1 0 0 15,4 0 31-15,8 2-1 0,7 6 0 0,-1-3 0 16,7 0-8-16,-1 3-2 0,4-3 0 0,2 2 0 16,1 4-3-16,-1-3-1 0,0-3 0 0,7 5 0 15,5 0 10-15,-3-2 2 0,1 2 0 0,-4 1 0 16,-2-1-28-16,2 0-14 0,3 1 2 0,-5 2 0 16,-7 0 12-16,3 0 0 0,-2-3 0 0,-4 3 0 31,1 0-24-31,-4 0-1 0,-5 0-1 0,-4 0 0 15,-5 3-1-15,-3-3 0 0,-10-3 0 0,-2 6 0 0,-3-1 27 0,-6 1-10 0,-4 2 10 0,-5 1 0 16,-3-4 0-16,0 4 0 0,-6-1 0 0,-6 3 0 16,3 0 9-16,-9 2-9 0,0 6 8 0,-6 0-8 15,-6 3 24-15,0 4 0 0,3 1 0 0,-3 0 0 16,4 3-8-16,-4 2-1 0,0 2-1 0,3 1 0 16,3 3-14-16,-3-4-13 0,6 4 2 0,0 4 1 15,0 4 10-15,6 2 14 0,-3 0-3 0,6 0-1 16,3 0-10-16,0 0 0 0,3 0 0 0,0-3 0 0,3 3 0 15,0 2 8-15,0-2-8 0,0 0 0 0,-1 0 8 0,1-5-8 16,3-3 8-16,0-2-8 0,-3-6 10 0,-3 0-10 16,0-3 12-16,0-2-12 0,-3-5 20 0,-3-1-4 15,-3 1 0-15,-3-4 0 0,0-1 10 0,-6-1 2 16,-6-5 0-16,0 2 0 0,-6-4 4 0,0-1 2 16,1-2 0-16,-7-3 0 0,-3-6-15 0,-3 4-3 15,-2-6-1-15,-10 3 0 0,0-1-7 0,-5 1-8 16,-7 0 11-16,-2 2-11 15,-4 0-21-15,-8 1-11 0,-10 2-3 0,-8 5 0 16,-3 0-9-16,-7 3-1 0,-8 3-1 0,0 2 0 16,3 0-11-16,3 3-3 0,0 0 0 0,2 3-590 0</inkml:trace>
  <inkml:trace contextRef="#ctx0" brushRef="#br0" timeOffset="196027.149">15420 17613 948 0,'-6'0'27'0,"6"0"5"0,0 0-32 0,0 0 0 0,0 0 0 16,0-5 0-16,0 5 108 0,0 0 16 0,3-8 2 0,-3 8 1 16,12-3-54-16,0-2-10 0,3 0-3 0,3 0 0 15,0 2-2-15,3-2-1 0,0 5 0 0,5-6 0 16,1 4-23-16,0-4-5 0,3 1-1 0,2 2 0 16,4-2-7-16,0 0-1 0,3-3-1 0,-4 8 0 15,4-5-1-15,0 2 0 0,-1-2 0 0,-5-1 0 16,3 4-18-16,-3-4 0 0,-1-1 0 0,1-4 0 15,0 6 0-15,0-9 0 0,-7 7 0 0,-2 1 0 16,-3-7 8-16,-3 5-8 0,-3 3 9 0,-3-1-9 16,-3-1 8-16,-3 7-8 0,-4-6 0 0,1 4-601 15,-3-4-127-15</inkml:trace>
  <inkml:trace contextRef="#ctx0" brushRef="#br0" timeOffset="197077.069">17516 16333 698 0,'0'0'20'0,"0"0"4"0,0 0-24 0,3-6 0 16,-6 1 0-16,3 5 0 0,0 0 65 0,0 0 9 16,0-8 2-16,0 8 0 0,-9 6 9 0,3-6 3 15,6 0 0-15,-9 7 0 0,-3 1-45 0,-6 3-9 0,3-3-2 0,-5 5 0 16,2 0-6-16,-9 3-2 0,-6 0 0 0,3 3 0 16,4 2 7-16,-7 3 1 0,-12 2 0 0,1 3 0 15,-1 0-20-15,0 0-3 0,-2 3-1 0,-4 0 0 16,1 0 4-16,2 2 0 0,3-2 0 0,-2-6 0 15,-4 6 12-15,9-6 4 0,10-4 0 0,5-4 0 16,3 1-4-16,3-3 0 0,9-3 0 0,3 0 0 16,6-2-12-16,6-6-4 0,0 3 0 0,12-3 0 15,12-5-8-15,3 0 0 0,0-5 0 0,8 0 8 16,10 2 1-16,2-8 0 0,-2 9 0 0,0-4 0 16,-1 1-9-16,7-3 0 0,5 3 9 0,-2-3-9 15,-6 3 0-15,-4 5 0 0,1 0 0 0,-6 0 0 16,-7 5 0-16,-5 3 0 0,-3-3 0 0,-3 3 0 15,-4 5 0-15,-5 6 0 0,-6-1-9 0,-6 3 9 0,0 6 0 0,-9-1-11 16,-6 6 11-16,-3 3-8 0,-2 2 8 16,-7 0 0-16,-3-3 0 0,-6 6 0 0,-8-1 0 0,2-2 0 15,-3 3 0-15,1 0 0 0,-7 5 0 0,3-6-8 16,10 1 8-16,-7 0 0 0,0-8 0 0,4-1 0 16,-1-4 0-16,3 2 0 0,6-5 0 0,1 2 0 15,-4-5 0-15,3-2 0 16,6-6 18-16,6 0 2 0,1 1 1 0,8-1 0 0,6-3-37 0,3-2-7 15,3-2-1-15,-3-6-1 0,6 0 25 0,11 0 0 16,7-6 0-16,3 1 8 0,0-3 10 0,9-5 2 16,2 8 1-16,7-9 0 0,0 1-4 0,2 0-1 15,13-6 0-15,-1 6 0 0,7-3-4 0,-4-2 0 0,-2-1-1 16,5 1 0-16,4-3-1 0,-4 2 0 0,-5-2 0 16,-1 2 0-16,1 6-10 0,-4-3 0 0,-2 0 0 0,-4 8-615 15,1-5-129-15</inkml:trace>
  <inkml:trace contextRef="#ctx0" brushRef="#br0" timeOffset="198511.697">18677 17298 1051 0,'0'0'23'0,"0"0"5"0,6-7 0 0,-3 1 2 0,0-4-30 0,3-4 0 0,3-1 0 0,0-1 0 16,-4-5 78-16,4-1 10 0,3-4 1 0,-3-6 1 16,6 0 0-16,-3-7 0 0,0 4 0 0,0-4 0 15,-3-4-18-15,0 1-3 0,0-3-1 0,0-5 0 16,-3-1-26-16,2-1-6 0,1-1 0 0,-3 0-1 15,-3 5-23-15,-3 3-4 0,0 5 0 0,0 3-8 16,-3 11 0-16,-3-1 0 0,0 9 0 0,-3 2 0 16,1 5 0-16,-4 4-11 0,0 1 11 0,-3 12-13 15,-3 1 1-15,-3 4 1 0,3 5 0 0,-3 5 0 0,1 3 11 16,5 8 0-16,-3 5 0 0,3 5 0 0,0 6 0 16,6-1 0-16,0 6 0 0,3 3 0 0,0-1 0 0,6-2 0 15,0-3 0-15,3-2 0 0,6-3 0 0,0 0-13 16,9-5 5-16,0-6 8 0,3 1 0 0,3-4 0 15,-1-4 12-15,4-3-4 0,3-3 0 0,0-3 0 16,2-5 0-16,7 1 0 0,0-1-8 0,3-8 0 16,-4 1 0-16,4-6-912 15</inkml:trace>
  <inkml:trace contextRef="#ctx0" brushRef="#br0" timeOffset="198878.078">19364 16825 1474 0,'-23'-8'41'0,"14"8"11"0,-6 0-42 0,0 0-10 0,3-5 0 0,-6 5 0 16,3 2 55-16,-3-2 9 0,1 3 1 0,-1-3 1 15,0 8-38-15,0-3-8 0,-3 0-2 0,3 3 0 16,0 3-1-16,1 2 0 0,-1 3 0 0,0 3 0 16,-3 2-17-16,3 3 0 0,0-3-8 0,3 8 8 15,3-5 0-15,1 2 0 0,5-2 0 0,3 2 0 16,3 1 11-16,3-3-11 0,3-3 10 0,2-3-10 15,10 1 10-15,0-3-10 0,6-6 10 0,0-2-10 16,6-2 19-16,-1-4-3 0,4-4 0 0,0-4 0 16,0 1-5-16,-1 0-2 0,4-9 0 0,-3-1 0 15,0-4-9-15,-1 1 0 0,-2-4 9 0,-3-4-9 16,-6 2 8-16,0-2-8 0,-4-1 10 0,-5-2-10 0,-6 0 10 0,0 3-10 16,-6-4 10-16,-6 1-10 0,0 3 0 0,-6 5 0 15,0 0 0-15,-5 5 0 0,-1 5 0 0,-3 0 0 16,0 11 0-16,-3 6 0 15,3-1-32-15,1 3-4 0,2 5 0 0,0-5 0 16,6 5-50-16,6 1-10 0,0 1-3 0</inkml:trace>
  <inkml:trace contextRef="#ctx0" brushRef="#br0" timeOffset="199412.97">19805 16838 1699 0,'3'-16'37'0,"0"8"8"0,-3-2 2 0,0-4 1 0,-3 1-39 0,-3 5-9 0,-3-5 0 0,-3 2 0 15,0-2 74-15,-3 5 13 0,-3-2 2 0,1 2 1 16,-4 3-46-16,-3 2-10 0,0-2-2 0,-3 5 0 16,1 5-32-16,-4 0 0 0,3 3 0 0,0 5 0 15,-3 1 0-15,7 1 0 0,-1 1 0 0,6 0-9 16,3 3 9-16,0-1-8 0,3-2 8 0,6 3-8 16,3-4 8-16,3 1 0 0,6-2 0 0,6-4-8 15,6 1 8-15,3-6 0 0,0 3 0 0,3-5 0 16,5-3 0-16,1-3 0 0,0-5 0 0,0 0 0 15,-1-2 0-15,-2-4 0 0,0 1 0 0,-3 0 0 16,-3 0 0-16,-1-3 9 0,-2 0-9 0,0 0 10 16,-3-3-10-16,-3 6 0 0,0 0 0 0,-3 5 0 15,0-3 0-15,-3 6 0 0,0 3 0 0,-3-4 0 16,6 6 0-16,-3 6 0 0,-6-6 0 0,2 7 0 0,4 4-12 16,0 2 3-16,0 3 0 0,0 3 0 0,-3-1 9 0,3 3 0 15,0 3 0-15,3 3 0 0,-3-1 0 0,0 3 0 16,0 3-8-16,3 0 8 0,-3 2 0 0,0 3-8 15,0 3 8-15,-3-3 0 0,0-3 0 0,-3 6-8 16,0 0 8-16,-3 2 0 0,0-2-10 0,-3 2 10 16,-3 0-12-16,0 1 12 0,-6-1-11 0,3-8 11 15,-6 3-10-15,-3-7 10 0,4-4 0 0,-4 3 10 16,-3-13 0-16,0 3 0 0,0-6-10 0,1-5 0 16,-1-3 0-16,-3-5 0 0,3 0 0 0,3-8 12 15,-6-5-2-15,7-6 0 0,2-2 9 0,3-8 1 0,0-5 1 0,9-3 0 16,3-3-5-16,6 5-2 0,6-4 0 0,6-1 0 15,3 3-14-15,9-3 11 0,-1 6-11 0,10-3 10 16,0-3-10-16,8 1 0 0,4 2 0 0,3-3 0 16,2 5-20-16,1 4 3 0,2-4 1 0,4 4-952 15</inkml:trace>
  <inkml:trace contextRef="#ctx0" brushRef="#br0" timeOffset="199966.902">20728 16928 2026 0,'-9'-13'44'0,"3"0"10"16,3-1 2-16,-3 1 1 0,3-5-45 0,-3 2-12 0,0-3 0 0,-3-2 0 0,-3-3 37 0,3 3 6 16,-6-3 1-16,3 3 0 0,-5-3-44 0,-1 6-11 15,0-3-1-15,-3 7 0 0,-3-4 35 0,0 7 6 16,1 1 2-16,-1 2 0 0,-3 8-31 0,3-6 8 15,0 12-8-15,-2-1 0 16,-1 3-24-16,3 0-8 0,3 5-2 0,0 6 0 0,6 2 34 0,1-3 0 16,-1 4 8-16,6-4-8 0,3 6 0 0,6-3 0 15,3-2 0-15,0-1 0 0,6-2-13 0,3-3 4 16,5 0 1-16,4-5 0 0,0-2 8 0,3-6-8 16,3 0 8-16,-1-3-8 0,1-2 8 0,0-6 0 15,3-2 0-15,-6 0 0 0,-1-3 0 0,1-3 0 16,-3 6 8-16,0-6-8 0,-3-2 8 0,0 3-8 15,-3-1 8-15,-4 3-8 0,-2 3 8 0,0 3-8 16,0 2 8-16,-6 2-8 0,3 1 0 0,-6 5 0 0,3 5 0 16,-3 6 0-16,3 2 0 0,-3 8 0 0,0 3 0 0,-3 5-8 15,0 3 0-15,3 0 0 0,0 2 0 0,-3 8 0 16,0 1 8-16,3 2 0 0,-3 0 0 0,0 2 0 16,0-2-8-16,0 6 0 0,-3-6 0 0,3-3 0 15,-6 3-4-15,3 3 0 0,1-6 0 0,-1 0 0 16,0-5 12-16,0 0 0 0,3-8 0 0,0-5 0 15,0-3 0-15,3-7 0 0,0-1 0 0,0-5 0 16,0-8 0-16,0 0 9 0,6-8 0 0,3-5 0 16,-3-9 12-16,2-1 3 0,4-6 0 0,0-3 0 15,0-5 5-15,0 2 2 0,0-4 0 0,3-4 0 16,0-4-31-16,3-4 8 0,2-1-8 0,1-1 0 16,-3 0 0-16,3 5 0 0,-3-2 0 0,0 5 0 0,0 2 0 15,-1 1 0-15,-2 8 0 0,0-3 0 16,-3 2-28-16,3 4-6 0,-6 4-1 15,3 1-612-15,-6 2-122 0</inkml:trace>
  <inkml:trace contextRef="#ctx0" brushRef="#br0" timeOffset="200220.375">21177 16309 1170 0,'3'-8'25'0,"3"0"6"0,-3-8 1 0,6 0 1 0,-3-2-33 0,0-1 0 0,0 3 0 15,0 3 0-15,-6 3 71 0,3 2 7 0,-3 2 2 0,0 6 0 16,0 0-27-16,-6 8-5 0,-3 6 0 0,-3 7-1 16,0 5-22-16,-3 6-4 0,0 2-1 0,-3 9 0 15,1 2 3-15,2 0 0 0,-3 7 0 0,6 1 0 16,0 6 4-16,3-4 1 0,3-2 0 0,3-5 0 16,0 2-17-16,6-2-3 0,0-3-8 0,3-6 12 15,6 1-12-15,0-8 8 0,3-6-8 0,6 1 0 16,-1-9 12-16,7-5-4 0,3-7-8 0,3-4-568 15,2-4-120-15</inkml:trace>
  <inkml:trace contextRef="#ctx0" brushRef="#br0" timeOffset="200550.704">21377 16671 1868 0,'-24'-2'41'0,"15"-1"9"0,-6-2 2 0,3 2 0 0,0-2-42 0,6 0-10 15,-3 5 0-15,6-6 0 0,3 6 64 0,6-8 12 16,0 3 1-16,6-3 1 0,6 0-39 0,6 0-8 16,0-2-2-16,5 4 0 0,1-2-29 0,3 1 0 15,0-4 0-15,-4 11 0 0,7-5 0 0,-3 2 8 16,0 3-8-16,-4 0 0 0,1 5 0 0,-6-2 0 16,-3 5 0-16,-6 2 0 15,-3 1-20-15,-7 5-6 0,-8 5-2 0,-2 3 0 16,-10 2-6-16,-6 1-2 0,0 5 0 0,-6-6 0 15,0 6 4-15,1-6 0 0,-1 1 0 0,0-1 0 0,0-5 32 0,3-2 0 16,1 2 0-16,2-2 0 0,6-1 0 0,0-5 0 16,3 0 0-16,9-5 0 0,3-2 0 0,3 2 0 0,-3-8 0 0,12-3 0 15,6-2 28-15,6-3 0 0,2-3 0 16,4-2 0-16,9-3-16 0,3-2-4 0,8-6-8 0,1 0-600 16,-1-3-126-16</inkml:trace>
  <inkml:trace contextRef="#ctx0" brushRef="#br0" timeOffset="200769.419">21897 16132 1411 0,'0'0'31'0,"6"10"6"0,6 1 2 0,0 2 1 15,9 0-32-15,0 3-8 0,6 3 0 0,2-3 0 0,7 5 66 16,6-3 12-16,2 6 2 0,-2-3 1 0,3 6-17 0,-1 2-3 15,-2 0-1-15,-6-3 0 0,-6 9-24 0,2 2-6 16,4-3-1-16,-6 9 0 0,-6-1-8 16,-6 3-1-16,-7 0-1 0,-8 8 0 0,-6-3-19 0,-8 3-14 15,-10 10 2-15,-9-4-907 16</inkml:trace>
  <inkml:trace contextRef="#ctx0" brushRef="#br0" timeOffset="202586.213">12462 12726 612 0,'3'19'13'0,"-3"-8"3"0,3 2 1 0,-3 5 0 0,0 3-17 0,3 1 0 0,0 4 0 0,0 6 0 16,-3 2 57-16,6 3 8 0,-3 6 2 0,5 7 0 15,-2 5-13-15,0 4-2 0,0 4-1 0,3 9 0 16,-3 4-25-16,3 9-5 0,-3 8-1 0,0 7 0 16,-3 3-7-16,0 6-1 0,-3 2-1 0,-3 0 0 15,0 0-11-15,-3-5 0 0,-3-5 0 0,0-9 0 16,0-7 0-16,-3 0 0 0,3-6 0 0,-2-5 0 16,-1-3-11-16,-3-4 11 0,3-9-8 0,0 0 8 15,0-2 0-15,3-4 0 0,-3-4 0 0,3-3 0 16,3-3 0-16,3-7 0 0,-3-6 0 0,6-3-338 15,0-7-62-15</inkml:trace>
  <inkml:trace contextRef="#ctx0" brushRef="#br0" timeOffset="203215.387">12614 12674 644 0,'0'0'14'0,"8"-6"3"0,4-2 1 0,6 3 0 0,6-6-18 0,6 1 0 0,6-6 0 0,2 0 0 15,7-8 0-15,5 3 0 0,7-3 0 0,9 1 0 16,5-4 23-16,3 1 1 0,7-1 0 0,-1-2 0 15,6-3 19-15,1 3 4 0,-1 0 1 0,0 0 0 16,1-3-29-16,-7 3-6 0,0 5-1 0,-5 3 0 16,-1 0 0-16,-5 2 0 0,-7 1 0 0,-2 2 0 15,-10 3 16-15,1 0 4 0,-12 5 0 0,-4 2 0 16,-2 4-7-16,-6 2-1 0,-6 5 0 0,-3 3 0 16,-6 0-12-16,-4 5-4 0,-5 6 0 0,-6 2 0 15,0 8 29-15,-8 3 6 0,-1 2 1 0,-3 6 0 16,-3-1-26-16,3 1-5 0,-3 0-1 0,0 5 0 15,3 0-12-15,1 8 0 0,-1 0 0 0,0 5 0 16,3 3 9-16,3 0-1 0,0-1 0 0,3 4 0 16,0 5 20-16,3-1 3 0,3 1 1 0,3 0 0 0,0-3-32 15,3 3 0-15,3 0 0 0,3 5 0 0,0-3 0 0,3-2 0 16,0-3 0-16,2 0 0 0,4-5 0 0,0 0 0 16,0-3 0-16,3-2 0 0,3-1 0 0,-4-4 0 15,1-4 0-15,-3-2 0 0,-3-2 0 0,0-1 0 16,-3-2 0-16,-4-1 0 0,1 1 0 0,-6 2 0 15,0-2 0-15,-3-3 0 0,-3 0 0 0,-3 3 0 16,-3-3 0-16,0-3 0 0,-6 3 0 0,1-2 0 16,-1 2 0-16,-3-6 0 0,0 4 0 0,-6-3 0 15,3-6 0-15,-3 1 0 0,1-6 0 0,-1-3 0 16,0-5 0-16,-3 1 0 0,-3-6 12 0,0-3-3 0,-2 0-1 16,-1-5 0-16,-6 0-8 0,-2-5 0 0,-10 0 0 0,3 2 0 15,-5 0 0-15,-7 1 0 0,-2 2 0 0,-4 0 0 16,1 2 0-16,-7 1-11 0,-5 0 3 0,-1 2-693 15</inkml:trace>
  <inkml:trace contextRef="#ctx0" brushRef="#br0" timeOffset="204568.139">16900 18211 1026 0,'9'-5'28'0,"0"-3"8"0,-3-3-28 0,-3-2-8 16,3 5 0-16,-3-2 0 0,2 2 52 0,-5 0 10 0,-3-3 2 0,1 9 0 15,2 2-7-15,-6-6-1 0,-9 6 0 0,3 6 0 16,0 2-38-16,-6-1-8 0,-3 4-2 0,-3-3 0 16,-2 11 20-16,5-6 3 0,0 5 1 0,3-2 0 15,-3-3-32-15,6 6 0 0,3-6 0 0,1 0 0 16,5 1 0-16,0-4 0 0,3-2 0 0,0 5 0 16,6-5 0-16,3 6 0 0,0-9 0 0,8 3 0 15,4 2 0-15,3-7 0 0,-3 2 12 0,3 1-3 16,6 1-9-16,-10-1 12 0,4-1-12 0,0 3 12 15,-3-3-12-15,0 3 0 0,3 5 0 0,-6-5 8 16,-4 3-8-16,1 2 0 0,-3 0 0 0,-3 1 0 16,-9-1 9-16,0 0 3 0,-9 0 1 0,0 1 0 15,1-1 27-15,-7-5 6 0,-12 5 1 0,6 3 0 16,0-8-18-16,1 0-3 0,-4 2-1 0,3-2 0 0,6-8-25 16,0 6 0-16,3-4 0 0</inkml:trace>
  <inkml:trace contextRef="#ctx0" brushRef="#br0" timeOffset="205420.695">17227 18246 1148 0,'-12'-14'25'0,"12"14"6"0,0 0 1 0,0 0 0 0,-6 0-32 16,0-5 0-16,6 5 0 0,0 0 0 0,-6-2 52 0,1-4 5 15,-4 1 1-15,3 2 0 0,0-2-21 0,0 5-4 0,-3-5-1 0,0 2 0 16,3-2-8-16,0-1-3 0,0 1 0 0,0 3 0 15,-3-4-4-15,6 6-1 0,3 0 0 0,-6 0 0 16,-3 0-4-16,0 6 0 0,6-4-1 0,-3 9 0 16,-3-3-11-16,4 5 0 0,2 0 0 0,0 0 0 15,0 6 0-15,0-1 0 0,6 1 0 0,0 2 0 16,3-2 0-16,-4-6 0 0,4 0 0 0,0 0 0 16,3 1 0-16,0-1 0 0,3-5 10 0,-3 2-10 15,6-2 11-15,0-8-11 0,0 0 10 0,-6 0-10 16,0-5 20-16,0-3-1 0,8 0-1 0,-8-3 0 15,-6 4 2-15,3-7 1 0,3 1 0 0,0-5 0 16,-6-4-21-16,-3 4 0 0,-3-1 0 0,3 1 0 16,0 2 0-16,-6-3 0 0,-3 6 0 0,6-5 11 15,3 10-11-15,-3-3 0 0,-3 3 0 0,0 0 0 16,3 3 0-16,3 5 0 0,0 0 0 0,0 0 0 16,0 0 0-16,0 0 8 0,0 0-8 0,0 8 8 0,0 3-8 15,0-4 0-15,9-1 0 0,0 7-11 0,0-5 11 16,0 3 0-16,0-4 0 0,3 1 0 0,6-2 0 0,-3 2 0 15,-12-3 0-15,9 0 0 0,2-2 0 0,-2 2 0 16,-6-10 0-16,0 5 0 0,3-3 0 0,0-2 0 16,-3 0 0-16,0-3 0 0,-3 0 0 0,3-5 0 15,3-1 10-15,-3 1-10 0,-6-3 9 0,3 3-9 16,3-3 8-16,3 3-8 0,-6 0 0 0,0-1 0 16,0 4 0-16,3 5 0 0,0-3 0 0,-6 8 0 0,0 0 0 15,5 5 0-15,4 0 0 0,-6 3 0 0,0 5-8 16,3 1 8-16,-3-1 0 0,3 0 0 0,-3 6 0 15,-3-1 0-15,0-5 0 0,3 3 0 0,0-3 0 16,0 1 0-16,-6-1 0 0,3-8 8 0,3 8-8 0,0-7 0 16,-3-6 0-16,0 0 8 0,0 0-8 0,0 0 0 15,0 0 12-15,0 0-4 0,0-6 0 0,0-7 0 16,6 5-8-16,-3-5 10 0,-3-6-10 0,3 6 10 16,0-8-10-16,0 3 0 0,0-1-10 0,-3-2 10 15,3 2-12-15,3-2 3 0,0 5 1 0,0 3 0 16,-6 0 8-16,6 5-8 0,0 0 8 0,0 3-8 15,-6 5 8-15,0 0 0 0,6 5 0 0,0 3-8 16,0 0 8-16,-1 5 0 0,-2-2 0 0,0 2 0 16,3 0 0-16,0 0 8 0,-6 6-8 0,6-6 0 15,-3 0 0-15,3 1 0 0,-3-1 0 0,0-5 0 16,-3-3 0-16,0 3 0 0,6-3 0 0,-6-5 0 16,0 0-9-16,0 0 0 0,0 0 0 0,0 0 0 15,0 0 9-15,3-5 0 0,3-3 0 0,0 3 0 0,3-9 0 16,-3 7 0-16,-3-12-9 0,3 6 9 0,6 0 0 0,-6-1-9 15,-3 1 9-15,0 0 0 0,3 2-8 0,0 3 8 16,-3 0 0-16,-1 3 0 0,-2 5 0 0,0 0 0 16,0 0 0-16,0 0 0 0,0 0 0 0,0 0 0 15,9 8 0-15,-3 5 0 0,0 1 0 0,0-4 0 16,0 3-10-16,3 6 10 0,3-6 0 0,-3 3 0 16,-6-3 0-16</inkml:trace>
  <inkml:trace contextRef="#ctx0" brushRef="#br0" timeOffset="206200.553">17924 18010 1142 0,'-3'-13'32'0,"3"13"8"0,0-5-32 15,0 5-8-15,0 0 0 0,0 0 0 0,9 0 42 0,0 0 7 0,0 5 2 0,-1 3 0 16,4 5-11-16,-3 6-1 0,3-1-1 0,-3 9 0 15,3-1-3-15,-3 1-1 0,3 4 0 0,-3-4 0 16,-3 5-21-16,0-6-4 0,0 0-1 0,0 1 0 16,-3-1-8-16,-3-7 8 0,0 2-8 0,0-2 8 15,0 2-8-15,-3-3 10 0,0-5-10 0,3 6 10 16,-3-11-1-16,-3 0 0 0,0 2 0 0,-3-10 0 0,3-10 5 0,0 2 1 16,-3-5 0-16,3-1 0 0,0 1-3 15,-3-5-1-15,-3 2 0 0,3-8 0 0,0 3-11 0,-2-3 0 16,-1-2 0-16,-3-14 0 0,3 8 19 0,3-2-2 15,-3-3 0-15,0 8 0 0,0-3-25 0,3 5-6 16,3 4-1-16,3 1 0 0,-6 4 15 0,3 2-9 16,6 0 9-16,0 3-8 0,0 5 33 0,3-5 7 15,0 7 2-15,3 4 0 0,3-3-34 0,0 5 0 16,-3-6 0-16,3 12 0 16,3-6-20-16,-3 7-12 0,0-1-1 0,-3 2-1 15,3 2 42-15,0-2 8 0,0 5 1 0,0 1 1 16,-7 4-37-16,4-5-7 0,0 6-2 0,0-6 0 15,0 0 2-15,-3 1 0 0,0-6 0 0,0 2 0 0,3-2 12 0,0-3 2 0,-6-5 1 16,6 3 0-16,0-6 11 0,3-2 0 0,3-5 0 0,0-4 0 16,-3 1 10-16,6-3 4 0,-1-2 1 0,4-4 0 15,-3-1 13-15,0 4 4 0,0-2 0 0,-3-5 0 16,3 4-32-16,-3-1 0 0,-3 1 0 0,-3-1 0 16,0-4 13-16,-4 6 7 0,-2-3 0 0,-5-2 1 15,-1-1 13-15,0 6 2 0,-3-5 1 0,0 2 0 16,0 8-14-16,0-3-3 0,0 1-1 0,-3 5 0 15,3 5-9-15,0 2-2 0,0-2 0 0,0 3 0 16,3 5-21-16,0 0-5 0,3 5-1 0,-2 3 0 16,5 6 6-16,-3-1 1 0,6 5 0 0,-3 4 0 15,5 1 12-15,-2 4-11 0,3-1 11 0,0 1-10 16,3-1 10-16,3-5 0 0,3 6-9 0,-3-3 9 16,0-3 0-16,0 3 0 0,3-6 0 15,-3-2 0-15,-1-3 0 0,1-2 0 0,0-3 0 0,0-3 0 0,-3-2 0 0,0-3 0 16,-3 0 12-16,3-8-4 0,-3 0 5 0,0-3 1 15,-3-2 0-15,0 0 0 0,0 0 4 0,0-1 1 16,0-4 0-16,0 2 0 0,-3-3-19 0,0 6 0 16,0 0 0-16,0 0 0 0,-3 2-12 0,3-2-2 15,0 5-1-15,-3 3 0 0,3 5 3 0,0 0 1 16,0 0 0-16,0 0 0 0,-3 10 3 0,0 3 0 16,0 1 0-16,0-1 0 0,0 5-12 0</inkml:trace>
  <inkml:trace contextRef="#ctx0" brushRef="#br0" timeOffset="207187.357">14697 16507 1072 0,'-15'-16'24'0,"6"9"4"0,0-1 2 0,-3-3 0 0,1 3-30 0,2-2 0 0,0 2 0 0,-3 2 0 16,6 4 64-16,0 2 6 0,6 0 2 0,-6 8 0 15,3 5-50-15,0 11-10 0,3 7-1 0,3 9-1 16,3 8 14-16,-3 10 2 0,3 3 1 0,3 10 0 15,0 6 13-15,3 8 2 0,0 5 1 0,2 7 0 16,1 4-29-16,3 7-6 0,3 6 0 0,-3-3-8 16,0 6 0-16,-3-6 0 0,-1 5 0 0,-5-42 0 15,0-2-10-15,0-1-2 0,3-2-1 0,-3-8 0 16,6-3 13-16,-3-10 0 0,0-3 0 0,6 0 10 16,0-14-10-16,-1-4-16 0,4-14 4 0</inkml:trace>
  <inkml:trace contextRef="#ctx0" brushRef="#br0" timeOffset="208068.936">14944 16399 840 0,'15'0'24'0,"0"0"4"0,3 0-28 15,9 0 0-15,5 0 0 0,7 0 0 0,9 0 9 0,8-8-9 16,7 3 8-16,8-3-8 0,7 0 34 0,8-8 2 16,9 3 0-16,6-3 0 0,9-3 35 0,10-2 7 0,5-8 2 15,8 3 0-15,7-1-27 0,3 3-5 16,3 0 0-16,6 1-1 0,3-4-27 0,-1 3-6 0,-5 1-1 0,6-1 0 16,3-3-13-16,0 9 0 0,2-6 8 0,-2 5-8 15,3-4 0-15,-3 9 0 0,-1-4 0 0,1 5 0 16,3-3 0-16,0-3 0 0,-7 1 0 0,4 5 0 15,-6-1 0-15,-3 1 0 0,3 0 0 0,-1-6 0 16,-2 6 20-16,-6-3 0 0,-3 3 1 0,-6 2 0 16,-3-2 4-16,-6 3 1 0,-9-1 0 0,0 3 0 15,-6-3-15-15,-6 4-3 0,-2 1-8 0,-4 1 12 16,-9 5-12-16,-6-3 8 0,-2 3-8 0,-4 3 0 16,-5-3 8-16,-10 5-8 0,-5-2 0 0,-1 0 0 15,-2-1 8-15,-1-2-8 0,1 0 0 0,-6 0 0 16,2 0 0-16,-5 0 0 0,0 0 0 0,-10 0 0 15,1 5 0-15,-6-5 0 0,2 0 9 0,-2 0-9 16,-6 3 0-16,0 0 0 0,0-1 0 0,-6-2 0 0,2 6 0 0,-5 2 0 16,0 2 0-16,-3 1 0 15,-3 2 0-15,3 6 0 0,-3-1 0 0,0 3 0 0,-6 3 0 0,9 0 0 16,-3 2 0-16,2-2 0 0,-2 5 0 0,0 0 0 16,3 3 0-16,0 2 0 0,-3 4 0 0,6 1 0 15,0 4 0-15,-6 4 0 0,9 3 0 0,-6 1 0 16,5-1-9-16,-2 3 9 0,0 5 0 0,0-2 0 15,0-1 0-15,0 9 0 0,3-3 0 0,-6 2 0 16,-1-2 0-16,1 5 0 0,-6-2 0 0,6 2 11 16,-3 3-3-16,-3-9-8 0,0 4 24 0,3-3-1 15,-6-3-1-15,0 0 0 0,0 6-2 0,-3-9-1 0,9 1 0 0,-3-9 0 16,-3 4-8-16,0-12-2 0,-3-4 0 0,0 2 0 16,0-3 10-16,0-2 1 0,0-6 1 0,-3 6 0 15,0-5-21-15,-3-1 0 0,-3 1 0 0,3-6-12 16,0-3 35-16,0 3 6 0,-6-7 2 0,6-4 0 15,-3-2-21-15,0-3-10 0,-3 3 10 0,-2-8-10 16,5 0 12-16,-3 0-3 0,-6-8-1 0,3 3 0 16,-6-3 0-16,0 0 0 0,-5-5 0 0,-4-3 0 15,3 8-8-15,-6-5 12 0,-5 0-12 0,-4 0 12 16,0-1-4-16,-5 1 0 0,-7-5 0 0,-9 4 0 16,-8 6-8-1,-6 3 0-15,-7 0 9 0,-11 2-9 0,-12 3 0 0,-6 3 0 0,-6 2 0 0,-12 8 0 16,-12 1 0-16,-9 9 0 0,-3-1-12 0,-8 4 4 15,-10 6-2-15,-6-1 0 0,-11 4 0 0,-1-3 0 16,-2 2-4-16,-10 3-1 0,-2 3 0 0,62-14 0 0,-12 6 15 16,-11 2 0-16,-7-2 0 0,-6 8 0 0,-2-3 0 0,-1-3 0 15,1-7 0-15,-87 12 0 0,48-12 20 0,29-3 1 16,16-3 0-16,29-8 0 0,21-8-3 0,15-2-1 16,5 2 0-16</inkml:trace>
  <inkml:trace contextRef="#ctx0" brushRef="#br0" timeOffset="208856.164">23618 13245 712 0,'0'0'16'0,"6"-8"3"0,0 0 1 0,3-2 0 0,6-4-20 16,-3 1 0-16,-1-3 0 0,1 0 0 0,6 1 85 0,-3 1 14 0,0 1 2 0,0 2 1 15,6 4-19-15,-3 4-4 0,-1 0-1 0,4 6 0 16,3 5-47-16,0 5-10 0,3 3-1 0,2 5-1 16,7 8-9-16,0 6-2 0,6 2 0 0,-4 10 0 15,1 4-8-15,0 9 0 0,-4 4 0 0,-5 7 0 16,6 1 0-16,-12 7 0 0,-4 1 0 0,1 4 8 15,-12 3-8-15,3 1 0 0,-9-4 0 0,-6 4-11 16,-3-1 11-16,-3-2 0 0,-9-6 0 0,4 1-8 16,-4-4 8-16,-9 1 8 0,3-6-8 0,-6 1 11 15,-8-6 13-15,8 0 4 0,-6-5 0 0,-9 0 0 0,4-3 5 16,-1 0 2-16,-3-2 0 0,1-3 0 0,2-6-15 0,-3-2-4 16,1-8 0-16,2 0 0 0,3-7-4 0,-2-7 0 15,11 1-1-15,0-5 0 0,6-6-11 0,4-3 0 16,2-4 0-16,9-1-530 15,-3-2-106-15</inkml:trace>
  <inkml:trace contextRef="#ctx0" brushRef="#br0" timeOffset="209053.998">23788 15171 1162 0,'-12'-2'25'0,"6"-1"6"0,-3 3 1 0,0 0 1 0,-6 5-33 0,0 1 0 0,-6 1 0 0,6 7 0 16,-5-1 29-16,-7 3-1 0,6 5 0 0,-9 5 0 15,6 4-16-15,-5 1-3 0,2 1-1 0,-3 5 0 16,3-3-8-16,3 1 12 0,4-3-12 0,-1 2 12 16,9 0 10-16,3-5 2 0,0-2 1 0,9 5 0 15,6-6 7-15,6-2 0 0,9-3 1 0,5-2 0 16,10-3-13-16,9-3-4 0,5-3 0 0</inkml:trace>
  <inkml:trace contextRef="#ctx0" brushRef="#br0" timeOffset="-213488.662">20754 5191 975 0,'6'-34'21'0,"0"15"5"0,6-2 1 0,3-8 1 0,0 0-28 0,3-6 0 16,3-2 0-16,0 3 0 0,5-3 31 0,-2 3 1 16,0-1 0-16,0 3 0 0,3 3 6 0,-4 0 2 15,4-3 0-15,-3 9 0 0,3-4 7 0,-3 9 1 16,2-3 1-16,1 7 0 0,3-2-9 0,3 6-1 16,-1 5-1-16,1-3 0 0,3 5-17 0,3 0-3 0,-1 3-1 0,-2 0 0 15,0 0-17-15,5 0 0 0,7 3 0 0,-3 0 0 16,5-3 0-16,1 0 0 0,-1 2 0 15,1 4 0-15,-3-1 0 0,-1 0 0 0,-2 0 0 16,-3-2 0-16,-1 5 9 0,4-3 8 0,0 1 2 0,-1-1 0 16,1 0 12-16,0 3 2 0,-7-3 1 0,-2 3 0 15,-3-5-10-15,-1 2-1 0,-2 3-1 0,-3-3 0 16,-3 3-10-16,0-2-3 0,-4 2 0 0,1 0 0 16,0 2 2-16,-6-2 0 0,3 3 0 0,-3-3 0 15,0 5-11-15,-6-5 8 0,-6 2-8 0,8 4 8 16,-2-6 1-16,-6 2 0 0,3-2 0 0,-6 3 0 15,6-3-9-15,-3 0 0 0,-6-3 0 0,-3 0 0 16,6-2-33 0,0-3-12-16,0 0-3 0,0 0-788 0</inkml:trace>
  <inkml:trace contextRef="#ctx0" brushRef="#br0" timeOffset="-213139.992">22627 4180 1782 0,'-18'-5'39'0,"15"2"8"0,-3 1 1 0,6-1 3 0,-3 3-41 0,3 0-10 16,0 0 0-16,9 3 0 0,0 2 21 0,-3 3 3 16,0 0 0-16,0 5 0 0,0 3 16 0,3 3 3 15,2-1 1-15,1 9 0 0,0-1-26 0,3-2-5 0,3 2-1 0,-6 1 0 16,9-1 0-16,0 1-1 0,-4-3 0 0,4-3 0 15,0 0-11-15,0-3 0 0,3 4 9 0,0-4-9 16,-4-5 9-16,1 1-9 0,3-4 12 0,-6 1-12 16,0-1 10-16,0-2-10 0,-3 0 8 0,-1 0-8 15,-8-3 8-15,6 3-8 0,-9 0 8 0,0 0-8 16,-3 0 34-16,-6 3 2 0,-6 2 0 0,6 3 0 16,-8 2 6-16,-4 4 2 0,0-1 0 0,-3 2 0 15,-3 7-30-15,0-1-6 0,-2 2 0 0,-1 1-8 31,3-3-68-31,3 0-20 0,-3 1-4 0</inkml:trace>
  <inkml:trace contextRef="#ctx0" brushRef="#br0" timeOffset="-211597.532">21522 9594 1843 0,'-12'-27'40'0,"7"19"9"0,-1-2 2 0,3 2 1 0,0-3-42 0,0 3-10 0,0 3 0 0,3 0 0 15,0 2 36-15,0 3 6 0,3-5 1 0,-3 5 0 0,0 0-29 0,0 0-6 16,6-3 0-16,-6 3-8 0,9 3 0 0,-1 2 0 16,4 0-10-16,3 3 10 0,-3-2 0 0,3 7 0 15,-3 5 9-15,3 1-1 0,-3 2-8 0,6 3 0 16,-4 5 0-16,4 0 0 0,-3 3-12 0,0 2-8 16,3 3 0-16,6 0-1 0,3 0 21 0,-1 0 0 15,-2 0-9-15,6-2 9 0,0-3 0 0,-1-1 0 16,1-4-8-16,3-3 8 0,0-3 0 0,2-3 0 15,7-7 0-15,0-1 0 0,2-7 0 0,7-3 0 16,0-8 0-16,-1-5 0 0,4-3 0 0,-4-8 12 16,4-5-1-16,3-3-1 0,-1-2 2 0,-5 2 0 15,-1-2 0-15,1-1 0 0,0 1-1 0,-4-3 0 0,-5 5 0 16,-1 1 0-16,-2 1 1 0,3 4 0 0,-6-3 0 16,-4 5 0-16,1 3 0 0,-3 2 1 0,-3-2 0 0,-1 3 0 15,-5 2-1-15,0 0 0 0,-3 3 0 0,3-1 0 16,-9 1-4-16,3 0 0 0,-7 2-8 0,4-2 12 15,-3 3 0-15,0-1-1 0,-3 0 0 0,3-2 0 32,0 0-43-32,-3-3-9 0,0 3-2 0,3-3 0 15,0 3-84-15,0-8-17 0,6-3-3 0</inkml:trace>
  <inkml:trace contextRef="#ctx0" brushRef="#br0" timeOffset="-211371.522">23314 9279 1717 0,'-15'3'37'0,"12"-1"8"0,-3 4 2 0,1-1 2 0,5-5-39 0,0 0-10 15,0 0 0-15,0 0 0 0,8 5 35 0,-2 3 5 16,0-3 0-16,9 1 1 0,-3-1-13 0,3 0-2 16,3 1-1-16,3-1 0 0,0-3-4 0,5 1-1 15,4 0 0-15,3 2 0 0,0-2-12 0,2-1-8 16,1 6 8-16,3-2-8 0,-7 1 0 0,-2 1 9 15,0 3-9-15,0 0 0 0,-9 4 0 0,-1 4-11 16,1 2 0-16,-12 8 0 16,0 8-119-16,-9 8-24 0,-9 11-5 0</inkml:trace>
  <inkml:trace contextRef="#ctx0" brushRef="#br0" timeOffset="-153997.634">5395 15121 787 0,'27'0'22'0,"-9"0"6"0,6 0-28 0,3 0 0 16,5 0 0-16,4 0 0 0,6 0 68 0,8 0 9 16,4-3 2-16,8 1 0 0,1-1-21 0,5-2-4 15,4 2-1-15,5 0 0 0,4 1 2 0,-1-1 0 16,6 0 0-16,4 3 0 0,2 0-5 0,3-2-1 16,3-1 0-16,1 3 0 0,-4-2-15 0,9 2-3 0,6-3-1 0,-3 3 0 15,0-3-7-15,1-2-2 0,2 0 0 0,0-1 0 16,-3 1-21-16,0-3 0 0,-9 0 0 0,1 3 0 15,-7 0 0-15,3-1 0 0,-6-2 0 0,1 3 0 16,-7 0 0-16,-3-3 0 0,-5 3 0 0,-4-1 0 16,-2-2 0-16,-4 3 0 0,-2-3 0 0,-7 3 0 15,-2-3 0-15,-6 3 0 0,-7-1 0 0,-2 1 0 16,-9 0 0-16,-4-3 0 0,-2 3 0 0,-6-3 0 16,-6 2 25-16,0 1 11 0,-6 0 1 0,-3-1 1 15,-3 6-7-15,-9-5-2 0,0 0 0 0,-3 0 0 16,-3-1-21-16,0 1-8 0,-5 2 0 0,2 1 9 15,0-1-25-15,0 0-4 0,-6 3-2 0,6 0-567 16,3 0-114-16</inkml:trace>
  <inkml:trace contextRef="#ctx0" brushRef="#br0" timeOffset="-152959.459">14879 12327 1148 0,'0'0'25'0,"6"-3"6"0,3 1 1 0,-3 2 0 0,0-3-32 0,5 3 0 16,-2 3 0-16,-3-1 0 0,0 6 36 0,3 3 2 15,-3-1 0-15,0 6 0 0,-3 3-3 0,3-1-1 16,-6 6 0-16,6 3 0 0,-3-1-11 0,0 8-3 16,3 3 0-16,0 6 0 0,0 7-5 0,0 0-2 15,-3 1 0-15,0 4 0 0,0 3-5 0,0 3 0 16,0 8-8-16,-3 0 12 0,0 0-1 0,0-1-1 16,-3 1 0-16,-3 3 0 0,0 2-10 0,0-3 0 15,0-5 0-15,-3 0 8 0,0-2-8 0,3-1 0 16,-6-4-12-16,3-1 12 0,-3 3 0 0,0-6 0 15,-3 1 14-15,1-6-4 0,2-5-2 0,-3 0 0 0,3-5 0 16,-3-1 0-16,3-1-8 0,6-7 0 0,-3-2 9 0,6-2-9 16,0-3 8-16,3-3-8 0,0-5 8 0,6-6-8 15,3-2-9-15,3 0-7 0,0-8 0 0</inkml:trace>
  <inkml:trace contextRef="#ctx0" brushRef="#br0" timeOffset="-151978.119">14986 12205 1155 0,'39'-10'25'0,"-22"4"6"0,7 1 1 0,9-3 0 0,0-2-32 0,2-1 0 16,10 0 0-16,0-2 0 0,2 3 59 0,4-1 5 16,3-2 0-16,-1 2 1 0,-2 1-14 0,2 2-3 15,4-3-1-15,-1 3 0 0,4 3-8 0,-1-3-2 16,4 0 0-16,-3 0 0 0,-1 3-11 0,4-1-2 15,2 1-1-15,1 3 0 0,5-4-9 0,-6 1-2 0,1 2 0 16,2-2 0-16,4 2-4 0,-1-2 0 0,-5 5-8 16,-1-5 12-16,4 2 0 0,-7 0-1 0,-8 1 0 0,2-3 0 15,-2-1 1-15,-1 4 1 0,1-1 0 0,-9 0 0 16,-7 1 56-16,1-1 11 0,-3 0 3 0,-6 1 0 31,-4 2-102-31,-5-3-20 0,0 3-4 0,0 0-1 0,-6 0 44 0,3 0 11 0,-6 0 1 0,2 0 0 16,-2 0-12-16,-3 0 0 0,0 3 0 0,0-1 0 15,3 1 0-15,-6 0 0 0,-6-3 8 0,9 2-8 16,-3-2 0-16,0 3 0 0,3 0 0 0,-9-3 0 16,0 0 0-16,6 5 0 0,3-2 0 0,0 2 8 15,-9-5-8-15,6 5 0 0,2-2 0 0,1 2 8 16,-3 0-8-16,0 1 0 0,0-1 9 0,0 0-9 16,3 1 0-16,0 1 9 0,-6 1-9 0,3 0 0 15,0 3 13-15,0-1-4 0,-6 6-1 0,3-2 0 0,0 1 1 16,0-1 0-16,-3 4 0 0,3 3 0 0,-6 3 7 0,6 0 2 15,6 2 0-15,-3 4 0 0,-9-1-18 0,6 0 0 16,0 0 0-16,0 3 0 0,-3-3 0 0,0 0 0 16,0 3 0-16,3-3 0 0,6 2 0 0,-7 1 0 15,-4 5 0-15,2 0 0 0,5 3 0 0,-5 0 0 16,-8-1 0-16,5 1 0 0,-3 2 0 0,0 1 0 16,0-1 0-16,-3 3 0 0,-9 3 0 0,6-1 0 15,6 1 0-15,0 2 0 0,-6-2 9 0,3-3-9 16,0 0 0-16,3 0 9 0,3-3-9 0,-3 3 0 15,1 0 0-15,2 3 0 0,3-6 0 0,-3 0 0 0,0 1 0 16,3-6 0-16,0 0 0 0,0 0 0 0,-3-3 0 0,0-2 0 16,3 5 0-16,-6-3 0 0,3 1 0 0,0-4 0 15,-6 4 0-15,3-6 0 0,3-3 0 0,0 1 0 16,-3-3 0-16,0 0 0 0,3-6 0 0,3 3 0 16,-3-5 8-16,3-3-8 0,-3 1 0 0,6-4 8 15,0 1-8-15,-3-1 10 0,0-2-10 0,3-2 10 16,3 1-10-16,-3-4 8 0,-3-3-8 0,0 0 8 15,0 0-8-15,0 0 12 0,0 0-12 0,0 0 12 16,-6-5-3-16,0-3 0 0,3 0 0 0,0-3 0 16,-6 1-9-16,0-1 0 0,3-2 9 0,-3 2-9 15,-3-2 0-15,-2 5 0 0,-4-5 0 0,0 2-8 32,-3 3-15-32,-9 1-2 0,-11-1-1 0,-4 5 0 0,0 3-5 0,-8 0-1 0,-7 0 0 15,-2 3 0-15,-10-1 7 0,-8 4 1 0,-7-1 0 0,-2 0 0 16,-6 3 12-16,-3 0 4 0,-6 3 0 0,-1 2 0 0,-2 0 8 15,3 0-8-15,-6 3 8 0,6 3-8 0,2-3 8 0,4 2 0 16,0-2 0-16,9 2 0 0,2-2 0 0,13-2 0 16,9-1 0-16,8 0 0 0,0-2-15 0,13-1-1 15,2 3 0-15,6 1-583 16,7-4-117-16</inkml:trace>
  <inkml:trace contextRef="#ctx0" brushRef="#br0" timeOffset="-150472.918">15141 14618 946 0,'0'0'20'0,"0"0"5"0,0 0 1 0,6 0 2 0,0-2-28 0,2-1 0 0,1 0 0 0,0 1 0 16,0-1 92-16,6-2 12 0,0 2 4 0,3-2 0 16,6-1-26-16,5 1-5 0,1-3-1 0,6 3 0 15,6 0-19-15,2-1-4 0,1 1-1 0,9 0 0 0,-1 0-24 0,10-1-4 16,-1 1-2-16,4 2 0 0,2 1 0 15,3-4 0-15,-2 4 0 0,5-4 0 0,4 1-2 0,-1 0-1 16,-2 2 0-16,2-2 0 0,-3-3-5 0,4 0-1 16,-4 0 0-16,-5 0 0 0,-7 3 3 0,-2 0 0 15,-7-1 0-15,-2 1 0 0,-12 0-16 0,-4-3 9 16,-2 2-9-16,-6 4 8 0,-9-3-8 0,-3-1 0 16,-7 4 0-16,-5-4 0 0,-3 6 37 0,-8 0 6 15,-7-2 1-15,-6-1 0 0,-3 3-29 0,-9 0-6 16,-8 0-1-16,-7 0 0 0,-9 5 0 0,1 1 0 15,-1-1 0-15,-2 3 0 0,-1-3-8 0,-2 3-14 16,-7-3 3-16,1 6 1 0,-1-1-2 0,1 1 0 16,5-3 0-16,-2 0 0 0,2 3 12 0,1-4-13 0,-1 1 5 0,4 6 8 31,-1-6-37-31,7 5 0 0,5-5 0 0,3 2 0 16,4-2 9-16,2 0 1 0,6 0 1 0,4 0 0 0,-1-3 5 0,6 1 1 0,3-1 0 0,9 0 0 15,0-2 62-15,6 0 13 0,0-3 2 0,6 0 1 31,9 0-102-31,3 0-21 0,6-3-4 0,6 0-1 0,6-2 59 0,8 0 11 0,4-3 0 0,9 0 8 16,8-3 16-16,4-2 3 0,8 0 1 0,1 0 0 16,-1-1-7-16,3 1-1 0,10 0 0 0,-4 0 0 15,-5 2-6-15,5 0-2 0,-6-2 0 0,1 3 0 16,-7-1 23-16,1 3 4 0,-1 0 1 0,-8 0 0 16,-13 6-23-16,1-4-4 0,-3 1-1 0,-10 0 0 15,-5 2-12-15,-3-2 0 0,-3 5 0 0,-6-3 0 16,-1 0 0-16,-8 3 8 0,-9 0-8 0,0 0 0 15,-6 6 13-15,-6-4-3 0,-8 4-1 0,-7 2 0 0,-3-3-9 16,-6 3 0-16,-5-3 0 0,-7 3 0 0,-9 3 0 16,1-1 0-16,-1 1 0 0,1-1 0 0,-1 1 0 15,-2-3-17-15,-7 3 4 0,1-4 1 0,-4 4 0 16,4-3 0-16,2 0 0 0,-2 0 0 0,-1 0 3 0,4-3 1 16,-4 3 0-16,7-3 0 0,2 3 8 0,7-2 0 15,2-4 0-15,6 1 0 0,4 2 0 0,5-2 0 16,0-3 0-16,9 2 0 0,1-2 0 0,5 0 0 15,6 0 0-15,3 0 0 0,9 0 0 0,-3 0 0 16,3 0 0-16,0 0 0 0,12 0 0 0,6-2 0 16,5-1 0-16,4-2 0 0,6 2 0 0,9 1 0 15,8-6 0-15,4 0 0 0,5 0 0 0,4 2 0 0,2-1 0 16,4-1 0-16,2-3 0 0,4 3 0 0,-1 0 0 0,1 0 0 16,-4 0 0-16,3 0 0 0,1-2 0 0,-10 2 0 15,-5 0 0-15,-7 3 11 0,4-1-3 0,-9 1 0 16,-13 2-8-16,-5 1 8 0,-6-1-8 0,-3-2 8 15,-6 5 0-15,-7-3 0 0,-8 3 0 0,0 0 0 16,-5-3 4-16,-10 1 0 0,-12 2 0 0,-6 2 0 16,-3-2 0-16,-8 8 0 0,-10 0 0 0,-2 0 0 15,-4 0-12-15,1 5-17 0,-7-2 4 0,-2 0 1 16,-7-1 12-16,4 1 0 0,2-1 0 0,1 1 0 16,-1-3 0-16,1 0 0 0,2 0 0 0,1 2 10 15,8-2-10-15,7 0-14 0,5-3 3 0,6 1 1 16,7-1 10-16,5 0 0 0,6-2 0 0,6-3 0 15,6 3 0-15,6-1 0 0,3-2-9 0,0 0 9 16,12 0 0-16,6-2-9 0,3-1 9 0,9 0 0 16,5-2-44-16,4 2-1 0,3-2-1 0,2 0-943 15</inkml:trace>
  <inkml:trace contextRef="#ctx0" brushRef="#br0" timeOffset="-148339.19">18236 12443 1234 0,'-6'-5'27'0,"3"2"5"0,0-2 2 0,0 0 2 0,0 0-36 0,0-3 0 16,0 0 0-16,3 0 0 0,-3-3 75 0,3 1 8 16,0-4 1-16,3 4 1 0,3-6-32 0,-3 3-6 0,3-6-2 0,0 3 0 15,3-2-7-15,-3-1-2 0,3-2 0 0,-3 5 0 16,3-2 2-16,0-1 0 0,3 1 0 0,-3-1 0 15,3-2-7-15,3 2-2 0,-1 1 0 0,4-1 0 16,3 3-17-16,0-2-4 0,3-1-8 0,0 4 12 16,2-4-12-16,1 1 0 0,3 2 0 0,3 2 0 15,-4 1 0-15,4 0-8 0,0 2 8 0,0 1 0 16,-4 2 0-16,4 0 0 0,-3-3 0 0,0 6 0 16,-1 0 0-16,1-1 0 0,0 4 0 0,0-1 0 15,0 6 0-15,-1-1 0 0,4 4 0 0,0-1 9 16,0 3-9-16,-1 3-11 0,1-1 3 0,-3-2 0 15,5 3 8-15,-2-3 0 0,0 2 0 0,3-2 0 16,-4 0 0-16,1 0-8 0,0 0 8 0,3-3-8 16,-1 1 8-16,1 1 0 0,-3-1 0 0,0 2 0 15,-1-3 0-15,1 0 0 0,3 1 0 0,-1-4 0 0,4 1 0 0,0 0 0 16,3-3 8-16,-1 0-8 0,4-3 8 0,-3 3-8 16,2-3 10-16,1 1-10 0,-1-1 13 0,-2 0-3 15,0 1-1-15,-3-1 0 0,-1-2 3 0,1 2 0 16,-3-2 0-16,2 2 0 0,-2 0-12 0,0 1 12 15,-3-3-12-15,-4 5 12 0,1-6-12 0,-3 4 0 16,-3-4 0-16,-4 4 0 0,7-4 8 0,-6 1-8 16,0-3 8-16,3 0-8 0,-3-2 8 0,-1-1-8 15,1-5 0-15,-3 3 8 0,0-6 3 0,-3-2 0 0,-3 0 0 0,3-3 0 16,-6-2 3-16,0-1 1 0,2 1 0 16,-2-3 0-16,-6 2 0 0,3-2 0 15,-3 0 0-15,-3 0 0 0,3 0 1 0,-3 0 0 0,-3 0 0 0,0 2 0 16,3 1 2-16,-3-1 1 0,-3 4 0 0,6-1 0 15,-3 5-3-15,3 6-1 0,0-3 0 0,0 5 0 16,0 1-7-16,3 2 0 0,-3 3-8 0,3-1 12 16,-3 6-12-16,0 0 0 0,0 0 0 0,0 0 0 15,0 0 0-15,6 3 0 0,-3 2 0 0,3 3-10 16,-3 5 10-16,0 1 0 0,0 2-9 0,0-1 9 16,-3 7 0-16,3 1 0 0,-3 1 0 0,3 3 0 15,0-1-9-15,0 1 9 0,3-1 0 0,-3 1 0 16,0-1 0-16,6 0 0 0,-3 1 0 0,6-3 0 15,0 0 0-15,3-1 0 0,-4 1 0 0,4-3 0 16,3 1 0-16,3-4 0 0,0-2 0 0,0-3 0 16,5-2 0-16,4-3 0 0,3-3 0 0,3 0 9 15,2-2-9-15,1-3 8 0,6-3-8 0,-1 1 8 0,1-9-8 0,3 0 8 16,2-2-8-16,1-3 8 16,-4 0-8-16,4 1 0 0,-3-1 0 0,-4 2 0 0,-5-1 8 0,0-1-8 15,-1-3 0-15,-2 3 8 0,0 3-8 0,0 0 0 16,-4 0 0-16,1-1 0 0,-6 1 0 0,3 0 0 15,-4 2 0-15,7 1 0 0,-3-1 0 0,-3 1 0 16,-1 2 0-16,1 0 0 0,-3 2 0 0,6 1 0 16,-9 0 0-16,5 2 0 0,-5 1 0 0,3-1 0 15,0 0 0-15,3 3 0 0,-3 0 0 0,2 0 0 16,1-2 0-16,3 2 0 0,-6 2 0 0,11 1 0 16,-8 0 0-16,6 2 0 0,-6 0 0 0,0 0 0 15,-4 3 0-15,4 0 0 0,-3 0 0 0,0 3 0 0,0-1 0 16,-7 4 0-16,-2-1-8 0,6 3 8 0,-3 2 0 0,-6 1 0 15,3-1 0-15,-3 3 0 0,-3 3 0 0,-3 5 0 16,-3 1 0-16,3 1 0 0,2 1 0 16,-5 0 0-16,3 2 0 0,-3-2 10 0,-3 2-2 0,9-2-8 15,-3 2 0-15,0 1-16 0,3-3 2 0,-3 2-1130 16</inkml:trace>
  <inkml:trace contextRef="#ctx0" brushRef="#br0" timeOffset="-137848.551">15069 12046 1082 0,'0'0'30'0,"3"-5"8"0,-3 5-30 0,6-5-8 16,3 2 0-16,-3 1 0 0,-6 2 16 0,6-3 1 16,-6 3 1-16,9 0 0 0,-6-3 17 0,-3 3 3 0,6 6 1 0,-3 2 0 15,3-1-11-15,-6 7-3 0,3 2 0 0,-3 2 0 16,-3 3-1-16,3 6-1 0,-3 2 0 0,0 5 0 15,0 1-12-15,-3 2-3 0,0 2 0 0,-3 6 0 16,0 6-8-16,0 2 0 0,-3 7 0 0,-3 4 0 16,0 7 18-16,1-2 2 0,-4 3 0 0,0-1 0 15,3 6-20-15,0-3 0 0,-3-3 0 0,0-2 0 16,4-3 0-16,2 0 13 0,-6-2-4 0,6-1-1 16,-3 1-8-16,3-3 10 0,-3-3-10 0,0-3 10 15,3 1-1-15,0-3 0 0,1 0 0 0,-1 0 0 16,0-3-9-16,0-2 8 0,3-3-8 0,3-6 8 15,-3-2-8-15,3-2 12 0,3-9-12 0,0-2 12 16,3-3-12-16,0-2 10 0,0-6-10 0,3 0 10 16,3-5-18-16,0-8-4 0,-6 0-1 0,9-5-709 15</inkml:trace>
  <inkml:trace contextRef="#ctx0" brushRef="#br0" timeOffset="-135267.761">15028 12158 862 0,'0'0'24'0,"-6"0"6"0,-3-6-30 0,3 4 0 0,3-4 0 0,3 6 0 16,0 0 67-16,3-5 7 0,-3 5 2 0,6-3 0 16,3 1-4-16,2-1 0 0,4 1 0 0,3-1 0 15,3 0-30-15,3-2-6 0,3 2-2 0,5-2 0 16,7 0 6-16,6 2 2 0,5 0 0 0,7-2 0 16,2 0-9-16,1 0-1 0,5-1-1 0,1-2 0 15,5 0-18-15,4 3-3 0,-1-3-1 0,4 3 0 16,-7 0 2-16,6-1 0 0,4 1 0 0,-1-3 0 15,-2 3-11-15,2-1 0 0,-3 1 0 0,-2 0-11 16,-7 0 11-16,4-3 12 0,-1 0-2 0,1 0-1 16,-10 0 3-16,1 0 0 0,-4 0 0 0,1 0 0 15,-1 0 5-15,-5 3 2 0,-13-3 0 0,4 3 0 16,-3 2 1-16,-4-2 1 0,-8-1 0 0,-3 1 0 0,0 2-13 0,0-2-8 16,-4 0 8-16,-2 0-8 0,-3 2 9 0,3 0-9 15,-3-2 12-15,-3 0-12 0,-3 2 15 0,-1 0-4 16,1 1-1-16,0 2 0 0,-6 0-10 0,3 0 12 15,0 0-12-15,0 0 12 0,0 2-4 0,-6 1 0 16,-3-3 0-16,0 0 0 0,12 3-8 0,-3 2 0 16,-9-5 0-16,3 5 0 0,3 1 0 0,0-1 0 15,-3 3 0-15,5-3 0 0,-5 3 0 0,3 0 0 16,6 0 0-16,-3 2 0 0,-6-2 0 0,3 3 0 16,3 0 0-16,-3 2 0 0,0 0 0 0,-6 0 0 15,0 3-9-15,0 3 9 0,3-1 0 0,-6 6 0 0,-6 2 0 0,3 6 0 16,3 0 0-16,-6 5 0 0,-9 0 0 0,3 3 0 15,4-1 0-15,-4 4 0 0,0-4 0 0,-3 4 0 16,0-1 0-16,6 0 0 0,6 3 0 0,0-2 0 16,-3-1 0-16,6-2 0 0,3 2 0 0,3-2 0 15,0-3 0-15,0 2 0 0,0-1 0 0,0 4 0 16,9-2 0-16,-6 5 0 0,-3-3 0 0,3 3 0 16,3 0 0-16,-6-3 0 0,-3 0 0 0,3 3 0 15,3 3 0-15,-3-3 0 0,-3 3 8 0,-3 2-8 16,-3-2 0-16,3 2 0 0,3-5 0 0,-3 0 0 15,-3 0 0-15,3-3 0 0,0-5 0 0,3 3 0 16,-3 0 0-16,3-3 0 0,0-3 0 0,3 3 0 16,3-3 0-16,0-2 0 0,-9 0 0 0,9-6 0 15,3 1 0-15,-6-6 0 0,-6 3 0 0,0-6 0 0,6-2 0 0,-3 0 0 16,0-3 0-16,0-2 0 0,-6-3 0 0,3 0 0 16,6 0 8-16,-3-8-8 0,-6 2 0 0,6-2 0 15,0 0-12-15,0 0 12 0,-6 0 12 0,0-5 8 16,-3 2 3-16,3-2 0 0,3 0-15 0,-3-3-8 15,-3 0 10-15,-3 3-10 0,6-3 10 0,-5 2-10 16,-1-2 10-16,-3 1-10 0,-3-1 0 0,0 2 0 16,0-2 0-16,-6 6 0 0,-5-4 0 0,-4 4 0 15,0-1 0-15,-9 3 0 0,-11 3 0 0,-4-1 0 16,4-2 0-16,-7 6 9 0,1-4-9 0,-10 4-17 16,-2 2 4-16,-7 0 1 0,-2-1 1 0,-3 1 1 15,-4-2 0-15,-2 4 0 0,0-2-1 0,-1 0 0 0,4 3 0 16,0-1 0-16,-6 1 11 0,5-3 0 0,-2 2 0 0,6 1 0 15,2 0 0-15,4-1 0 0,-1 1 0 0,7-3 8 16,3 2-8-16,8 1 12 0,6-1-4 0,7-2 0 16,2 0-8-16,9-2 0 0,4-1 0 0,2 0 0 15,3-2 0-15,6 0 8 0,6-1-8 0,1 1 0 16,5-1 0-16,0-2 0 0,3 0 0 0,3 0 0 16,3 0 0-16,0 0 0 0,0 0 0 0,0 0 0 15,0 0 0-15,0 0 0 0,0 0 0 0,0 0 0 16,9 6 20-16,-9-6 0 0,0 0 0 0,0 0 0 15,0 0-29-15,0 0-7 0,0 0 0 0,0 0-1 16,0 0 27-16,6 0 6 0,3 2 0 0,-9-2 1 16,0 0-17-16,11 3 0 0,4-3 0 0,0 0 0 15,3 3-8-15,3-3-6 0,0 0-1 0,3-3 0 16,5 3 15-16,7 0 0 0,6 0 0 0,2 0 0 16,10 0 9-16,3-3 5 0,2 3 1 0,7 0 0 0,2-2-24 0,6-4-5 15,4 1-1-15,-1 0 0 0,4 0 23 0,2-1 4 16,3-2 0-16,-2-2 1 15,-1-1-13-15,0 3 0 0,1 0 8 0,-1 0-8 0,-3-5 0 0,1 3-15 16,-7-1 3-16,-5 0 1 0,-7-2 11 0,1 3 0 16,2-4 0-16,-8 4 0 0,-10-3 12 0,4 2-3 15,-4 0 0-15,-5 1 0 0,-3 2-1 0,-9 0 0 16,-7 0 0-16,1 3 0 0,-6-1 4 0,-3 1 0 16,-6 0 0-16,-3 0 0 0,0-1 8 0,-3 1 1 15,-3 5 1-15,0-5 0 0,-3 2-5 0,-3-2-1 0,0-1 0 16,0 4 0-16,-6-1-16 0,6 0 8 0,6 3-8 15,-9-2 0-15,0 2 0 0,9 0 0 0,0 0 0 0,0 0 0 16,0 0 16-16,0 0-4 0,0 0-1 0,0 0 0 16,9-5-11-16,-3-1-16 0,-3-2 4 0,6 0 1 15,3 3 11-15,-3-6 0 0,-3 1 0 0,0-3 8 16,3-3-8-16,0-3 0 0,0-2 8 0,-3-3-8 16,-4 0 8-16,7-5-8 0,-3 0 8 0,0-2-8 15,-3-4 8-15,0-2-8 0,3-3 8 0,-3-5-8 16,6-2 8-16,-3-1-8 0,-3-2 8 0,3 0-8 15,3 2 0-15,-3 3 8 0,-6 0-8 0,3 5 0 16,3 1 0-16,3-4 0 0,-9 1 0 0,3 2 0 16,3 1 0-16,0 2 0 0,-3-3 0 0,3 3 0 15,-6 0 0-15,6 0 0 0,-1 0 0 0,1-3 0 16,-3-5 0-16,3-3 0 0,6 1 0 0,0-1 0 16,-3 1 0-16,0-1 0 0,0 0 0 0,3 1 0 0,3-4 0 0,0 1 0 15,-9 0 0-15,3 2 0 0,2 3 0 16,-2 8 0-16,-6 3 0 0,0 2 0 0,0 6 0 0,-3 2 0 15,-3 3-9-15,0 2 9 0,-9 3 0 16,6-2 0-16,3 2 0 0,1 0 0 0,-10 3 0 0,6 2 0 16,3-2 0-16,0 2 0 0,3 1 0 0,-3 2 0 15,3 0 0-15,0 0 0 0,3 3 0 0,-3-3 0 16,-6 2 0-16,6-1 0 0,3 4 0 0,-3-2 0 16,-6-1 0-16,3 4 0 0,3 2 0 0,-3-3 0 15,-3 0 0-15,-3 3 0 0,-3 0 0 0,-3 3 0 16,6 0 0-16,-6 2 0 0,0 0-8 0,-2 1 8 15,-1-4 0-15,-3 6 0 0,3-3 0 0,-6 3 0 0,0-2 0 16,-2-1 0-16,-4 3 0 0,-9-3 0 0,-11 3-9 0,-1 0 9 16,-3 0 0-16,1-3 0 0,-7 1 0 0,1-1 0 31,-4 3-28-31,-14 0 0 0,-6-3 1 0,-1 3 0 0,-2-3 3 0,-3 1 1 0,-7-1 0 0,4 3 0 16,3-3 11-16,-4 0 3 0,1 1 0 0,0 2 0 15,0-3 9-15,2 0 0 0,4-2 0 0,6-1 0 16,-1-2 0-16,7 6-8 0,5-4 8 0,4 4 0 15,5-4 0-15,7 1 0 0,2 2 0 0,4-2 0 16,5 0 0-16,0-1 0 0,4 1 0 0,2-1 0 16,9 1 0-16,-3-3 0 0,3 3 0 0,7-1 0 15,2-2 0-15,3 3 0 0,0 0 0 0,3 2 0 16,3 0 0-16,3-2 0 0,0 2 0 0,3 1-8 16,0 1 8-16,3 1 0 0,3 0 0 0,-3 6-8 15,3-4 8-15,0 3 0 0,3 1 0 0,-3 4 0 0,0 1 0 16,3-1 0-16,-3 3 0 0,3 3 0 0,-3 0 0 0,0 2 0 15,0 1 0-15,0-1 0 0,0 3 0 0,0 3-15 16,-3 5 4-16,0 3 1 0,0 2 10 0,0 3 0 16,0 3 0-16,-3-1 0 0,-3 1 0 0,3 2 0 15,3-2 0-15,-6 8 0 0,3 2 0 0,3 3-8 16,0-3 8-16,0-3-12 0,3 1 12 0,3 0 9 16,-3-1-1-16,3-2-8 0,0 3 0 0,0-4 0 15,0 1-12-15,0-2 3 0,0-4 9 0,0-2 0 16,-3 0 0-16,0-2 0 0,0-1 0 0,0-2 0 15,0 2 0-15,-3-2 0 0,0-1 0 0,-3-2 0 0,3 0 0 16,-3-5 0-16,3-3 0 0,-3 0 0 0,0-5 0 16,0 0 8-16,0-3-8 0,0-2 0 0,0-3 0 15,3-3 0-15,-3-3 0 0,3 1 0 0,-3-3 8 0,3-3-8 16,0-5 13-16,0 0-1 0,0 0-1 0,0 0 0 16,0 0 10-16,0 0 3 0,0 0 0 0,0 0 0 15,0-5-12-15,0 0-1 0,0-3-1 0,0 2 0 16,-3 1-10-16,0 2 10 0,3-2-10 0,0 5 10 15,0-8 5-15,0 3 1 0,-3 0 0 0,3 5 0 16,0 0-25-16,0-6-5 0,-3 4-1 0,3 2 0 16,0-8 15-16,0 8 0 0,0 0 0 0,0 0 0 15,0 0 0-15,0 0 20 0,0 0-4 0,0 0 0 16,0 0-28-16,0 0-5 0,0 0-2 0,0 0 0 16,0 0 19-16,0 0 0 0,0 0 0 0,0 0 0 15,0 0-15-15,0 0 1 0,0 0 0 0,0 0 0 0,6-3 14 0,-6 3 15 16,6 3-3-16,-6-3-1 0,6 0-11 0,3 0-17 15,-3 2 4-15,0-2 1 0,2 3 21 0,-8-3 5 16,0 0 1-16,6 3 0 0,3-1-24 0,-3 1-5 16,3-3-1-16,-9 0 0 0,0 0 15 0,9 8 13 15,0-3-2-15,-9-5-1 0,6 8-10 0,0 3-9 16,-3-3 9-16,3 2-13 0,-3-2 13 0,0 3 0 16,0-3 0-16,0 0 10 0,3 2-10 0,-3 1 0 15,0-1 0-15,0-2 0 0,3 6 0 0,-3-7 0 16,0-1 0-16,0 2 0 0,3-3 0 0,-6 3 0 15,0-8 0-15,3 5 0 0,0 1 0 0,-3-6 0 16,0 0 0-16,2 7 0 0,-2-1 0 0,0-6 0 0,0 0 0 0,3 8 0 16,-3-8 0-16,3 5 0 0,-3-5 0 0,0 0 0 15,0 0 0-15,0 0 0 0,0 0 0 0,0 0 0 16,0 0 0-16,0 8 0 0,0-8 0 0,0 0-11 16,0 0 11-16,0 0 0 0,0 0 0 0,0 0 0 15,0 0 0-15,0 0 14 0,0 0-3 0,0 0-1 16,0 0-10-16,0 0 0 0,0 0 0 0,0 0 8 15,0 0-17-15,0 0-4 0,-6 0-1 0,6 0-694 16,0 0-138-16</inkml:trace>
  <inkml:trace contextRef="#ctx0" brushRef="#br0" timeOffset="-109032.663">20192 11972 1630 0,'-15'11'36'0,"12"-6"7"0,-3 3 1 0,0 3 3 0,0-1-38 0,0 4-9 16,0 1 0-16,0 4 0 0,0 0 10 0,0 2 0 0,0 3 0 0,0 5 0 16,4 2-10-16,-4 6 0 0,3 0 0 0,-3 6 0 15,3 4 13-15,0 4 1 0,-3 4 0 0,3 3 0 16,-3 3 3-16,3 5 1 0,-3 3 0 0,3 3 0 16,0 4-7-16,0 1-2 0,3-3 0 0,0 3 0 15,0-3-9-15,0-3 0 0,0 6 9 0,3-3-9 16,0-2 0-16,0-1 8 0,0-5-8 0,0 0 0 15,0 3 14-15,0 0-2 0,-3 0 0 0,0 0 0 16,0-1 20-16,-3-1 4 0,-3-1 1 0,0 2 0 16,0 1 1-16,0 0 0 0,-3 0 0 0,-3 0 0 15,3-6-10-15,-3 3-1 0,3 0-1 0,3-5 0 16,0 3-12-16,1-6-2 0,2 0-1 0,3-5 0 16,0-3-11-16,3-5 0 0,-3-2 9 0,5-6-9 15,4-3-19-15,0-5-8 0,6-8-1 0,-3-7-633 16,6-6-127-16</inkml:trace>
  <inkml:trace contextRef="#ctx0" brushRef="#br0" timeOffset="-108212.606">20281 11925 1620 0,'0'0'36'0,"9"-3"7"0,6 0 1 0,3 1 1 0,3-6-36 0,2 3-9 0,10-3 0 0,3-3 0 16,3 1 34-16,5-4 5 0,4-2 1 0,3-5 0 15,8 3-12-15,7-3-1 0,2 2-1 0,3 1 0 16,4-4-9-16,2 6-1 0,7 1-1 0,2-1 0 16,3-3-15-16,1 3 11 0,-4 0-11 0,0 3 10 15,3 0-10-15,-8-3 8 0,-4 3-8 0,-2 0 8 16,-4-3-8-16,-2 3-14 0,2 2 3 0,-6-2 1 0,1 0 10 16,-4 5 14-16,-8-3-3 0,-3 0-1 0,-1 3 6 0,-11 1 0 15,9 1 1-15,-7 4 0 0,-2-4 3 0,-6 6 1 16,-7 3 0-16,-2 0 0 0,0 2 9 0,-6 3 2 15,-3 0 0-15,-3 2 0 0,0 4-3 0,-3 1 0 16,-6 1 0-16,5 5 0 0,-5 1-13 0,3 1-4 16,-3 4 0-16,-3 2 0 0,9 0-12 0,-6 6 8 15,3-4-8-15,0 6 0 0,0-2 0 0,-6 2 0 16,9 0 0-16,0 0 0 0,-6 0 0 0,6 0 0 16,-6 5 0-16,3 1 0 0,0 2 0 0,0 2 0 15,0 3 0-15,-3 1 0 0,0-1 0 0,3 0 8 16,-3 6-8-16,3 2 0 0,-4 0 8 0,1 3-8 15,3 0 0-15,0 2 9 0,0-2-9 0,-6 5 0 16,9 3 0-16,-6 0 0 0,3 0 0 0,-3 2 0 0,-3-2 0 0,0 5 0 16,0 0 0-16,0 0 0 15,0 0 0-15,0-2 0 0,-3-3 14 0,-3-1-2 0,3 4-1 0,-6-1 0 16,6 1 13-16,-3-3 2 0,3-3 1 0,-3 0 0 16,-5 0-1-16,11 0 0 0,-3 0 0 0,3 0 0 15,-3-5 2-15,0-3 1 0,0 1 0 0,3-4 0 16,-3-2-29-16,-3 3-8 0,6-3-1 0,0 0 0 15,-3-6 9-15,0 1 0 0,0-3 8 0,0-6-8 16,-3-1 15-16,0-1-2 0,0-3 0 0,-3-5 0 16,3-5-13-16,0 0 8 0,-3-6-8 0,-3-5 0 15,3-2 0-15,0 0 0 0,-5-9 0 0,-1-2 0 16,-6 0 0-16,3-2 0 0,-6-6 0 0,0 0 0 16,-2 0 0-16,2 0 0 0,-6 0 0 0,0-3 0 0,-3 3 0 15,-5-2 0-15,-4 5 0 0,-3-3 0 0,-5 2 0 16,-10 1 0-16,-2 0 0 0,-7 2 0 15,1 0-23-15,-10 1 3 0,-5 2 0 0,-6 2 0 0,6 4 0 0,-7-1 0 16,4 3 0-16,-3 0 0 0,2 0 34 0,4 0 7 16,6-6 2-16,5 4 0 0,7-6-15 0,5 0-8 15,7 0 8-15,8-6-803 16,9-2-160-16</inkml:trace>
  <inkml:trace contextRef="#ctx0" brushRef="#br0" timeOffset="-106998.364">23267 11118 1382 0,'0'0'30'0,"0"0"6"0,0 0 2 0,0 0 2 0,0 0-32 0,0 0-8 16,0 0 0-16,0 0 0 0,9 2 15 0,0 4 1 0,2-4 1 0,-2-2 0 16,9 0 11-16,0-2 3 0,3-4 0 15,3 1 0-15,5-5-7 0,1-1-2 0,3-5 0 0,9-2 0 16,-7-4 2-16,-2 1 1 0,0-5 0 0,-6 2 0 16,-1-2 0-16,-5 2 0 0,-6-3 0 0,0 3 0 15,-9 3-4-15,3 0-1 0,-3 3 0 0,-6-1 0 16,-6 6 1-16,3-3 0 0,-9 5 0 0,-3 3 0 15,0 6-11-15,-3-1-2 0,1 3-8 0,-4 3 12 16,-3 2-12-16,-3 6-12 0,9 2 3 0,-3 3 0 16,1 2 9-16,5 3-13 0,0 6 5 0,3-3 8 15,3 5-8-15,9 3 8 0,-3-3 0 0,6-3 0 16,6 1 0-16,3-1 0 0,6-2 8 0,3-3-8 16,-1 0 19-16,10-2-2 0,3-6 0 0,-3-2 0 15,-1-1 7-15,1-5 2 0,6-2 0 0,-6 0 0 16,-4-6 14-16,1 0 2 0,-3-5 1 0,0-2 0 15,0-1-13-15,-3 1-2 0,-1-3-1 0,-2-3 0 0,0-3-7 16,-3 1 0-16,-6-1-1 0,3-5 0 0,0-2-7 16,-3-6-2-16,0 3 0 0,-6-3 0 0,2-2-10 0,-2-1-9 15,-3 6 9-15,0 0-13 16,-3 3-14-16,-2 5-2 0,-1 2-1 0,0 6 0 16,-6 0 2-16,3 5 1 0,0 2 0 0,3 6 0 0,-3 0 3 0,-3 8 0 15,-3 3 0-15,6 5 0 0,3 0 7 0,-3 0 1 16,3 2 1-16,6 1 0 0,-3-1-1 0,3-2 0 15,3 0 0-15,3 0 0 0,3-3 7 0,-3-2 1 16,3-1 0-16,3 1 0 0,-3-6 8 0,3 0 11 16,3-2-3-16,-3 0 0 0,-3-1 14 0,3-4 2 0,-1-1 1 15,7 3 0-15,-6-5-6 0,0 2-2 0,-3 0 0 0,0 3 0 16,3 0-9-16,-12 0-8 0,0 0 9 0,3 6-9 16,3-1 13-16,-6 8-3 0,-6 0-1 0,3 3 0 15,0 5 7-15,-6 1 0 0,9-1 1 0,-9 0 0 16,6 3-6-16,3 0-2 0,0-3 0 0,0-3 0 15,3 3-9-15,3-5 0 0,-3-3 0 0,12-2 0 16,-3-3 0-16,3-3 0 0,-6-5 0 0,11-2 8 16,1-6 0-16,0-3-8 0,0-7 12 0,-3-4-4 15,3-1 3-15,5-6 0 0,-2-6 0 0,-3-2 0 16,0-5 9-16,0-3 3 0,-3-5 0 0,-6 2 0 16,5 3-23-16,-11 5-15 0,0 1 3 0,0 7 0 15,-6 5 12-15,0 6 0 0,-6 5 9 0,3 3-9 16,-3 5 10-16,-6 5-10 0,1 3 10 0,-1 8-10 15,-3 3 0-15,0 2 0 0,-3 6-11 0,6 5 11 0,-6-1-26 16,9 4 2-16,-3-3 1 0,3 2 0 16,1 1-7-16,5-1-2 0,6 0 0 0,0-4 0 0,-1-1 32 0,7 0 0 15,3-5 0-15,0 0 0 0,0-3 0 0,3-2 0 16,0-1 0-16,6-5 0 0,-3 3 0 0,-1-2 0 16,1-4 0-16,-3 1 0 0,12 0 13 0,-6-1 3 15,-6 1 0-15,3 2 0 0,-7 0-8 0,7 1-8 16,-9 2 11-16,-6 2-11 0,6-2 13 0,-3 0-4 15,-6 3-1-15,0 2 0 0,0-2-8 0,-3 2 8 16,0-3-8-16,3 1 8 16,0 0-50-16,0-1-10 0,3-2-3 0,0 0-946 0</inkml:trace>
  <inkml:trace contextRef="#ctx0" brushRef="#br0" timeOffset="-106397.995">24832 10541 2145 0,'-18'0'47'0,"10"3"9"0,2-1 3 0,-3 4 2 0,-3-1-49 0,3 3-12 0,0 0 0 0,0 2 0 16,-3 1 29-16,0 2 3 0,3 3 1 0,0 0 0 15,3 0-25-15,-6 2-8 0,4 1 0 0,8 2 0 16,-12 0 0-16,12 3 0 0,-3 0-11 0,-3 2 11 16,6 1-35-1,0-1 0-15,0-2 0 0,0 2 0 0,6-4 3 0,-3-1 1 0,6-5 0 0,-1-3 0 16,1 0 15-16,3-2 2 0,0-3 1 0,0-6 0 15,3-2 13-15,-3 0-11 0,0-5 11 0,-3-3-10 16,3 0 18-16,-3-5 3 0,-6 0 1 0,3-1 0 0,-4-4 8 0,-2-1 3 16,0 1 0-16,0-3 0 0,-8 0-14 0,5 2-9 15,-6 0 12-15,0 1-12 0,-3 2 12 0,3 3-4 16,0 2 0-16,-3 3-8 0,0 3 12 0,-6 2-12 16,9 3 12-16,-3 3-12 0,-2 2 16 0,5 3-4 15,-6 5-1-15,9 3 0 0,-3 0-11 0,3 3 0 16,6 2 0-16,0-3 0 0,9 1 0 0,0 2 0 15,3-5-12-15,9-3 12 0,-1 0-12 0,-2-5 12 16,3 0-10-16,9-5 10 0,-9-6 0 0,8 1 0 0,-8-6 0 16,6-3 10-16,3-5 16 0,-6 0 3 0,-4-2 1 15,7-3 0-15,-3-3 5 0,-6-3 1 0,-6 1 0 0,0-3 0 16,-3 0-12-16,0 2-3 0,-6-2 0 0,-3 5 0 16,-3 1-7-16,0 4-2 0,-3 1 0 0,-6 2 0 15,0 5-12-15,-3 1 11 0,3 4-11 0,3 4 10 16,-3 2-23-16,0 2-5 0,0 4-1 0,3 1 0 31,9-7-13-31,-5 11-4 0,2 0 0 0,6-1 0 16,2 1-10-16,4 2-2 0,-3-2-1 0,3 2 0 0,0-3 33 0,9 4 6 0,-3 2 2 0,-6-1 0 15,9 4 41-15,-6-1 9 0,6 6 2 0,-7 0 0 16,1 0-4-16,3 2-1 0,-9 3 0 0,9 1 0 16,-9-1-22-16,3 2-4 0,0 1-1 0,0 0 0 15,0 0-3-15,-6-1-1 0,6 1 0 0,0 3-744 16,2-1-150-16</inkml:trace>
  <inkml:trace contextRef="#ctx0" brushRef="#br0" timeOffset="-96939.7">23669 11695 2080 0,'0'0'46'0,"8"0"10"0,4 2 1 0,9-4 1 0,0 2-46 0,9-6-12 16,8-2 0-16,1 0 0 0,3 0 28 0,5-2 4 15,1-1 1-15,3-2 0 0,-4 0-1 0,4 2-1 16,-3-2 0-16,2 2 0 0,-5-2-6 0,5 3-1 0,1-1 0 16,0 0 0-16,-1 4-15 0,-8-1-9 0,0 0 10 0,-4 2-10 15,-8 1 0-15,0 2-16 0,-9 1 1 0,-9 2 1 32,5 0-94-32,-14 2-18 0,-3-2-4 0</inkml:trace>
  <inkml:trace contextRef="#ctx0" brushRef="#br0" timeOffset="-95872.709">14965 11978 1612 0,'-9'5'36'0,"9"-5"7"0,0 0 1 0,-3 3 1 0,-6-1-36 0,3-2-9 0,-3 3 0 0,9-3 0 16,0 0 55-16,-6 5 9 0,0-5 1 0,6 0 1 15,0 0-42-15,-6 6-8 0,3-4-1 0,3-2-1 16,0 8-14-16,0-8 8 0,3 8-8 0,0 3 0 0,-3-1 16 0,3 3-4 15,0 3 0-15,0 8 0 0,0 0 2 0,0 10 0 16,0 3 0-16,0 11 0 0,0 5 2 0,-6 8 0 16,3 5 0-16,0 5 0 0,3 9-4 0,-3-1-1 15,-3 0 0-15,3 3 0 0,0 1-11 0,3-1 8 16,-3-6-8-16,6-2 8 0,0-5 9 0,0 0 2 16,0 0 0-16,0-6 0 0,3-2 14 0,-3-3 3 15,0-2 1-15,0-1 0 0,-3-2-14 0,0-5-3 16,0 2-1-16,0-2 0 0,0-1-11 0,-3-2-8 15,0 0 9-15,0-5-9 0,0 2-13 0,0-5-9 16,0-2-2-16,-3-3 0 16,6-3-40-16,-6 0-8 0,0-5-1 0,3-1-570 0,-6-7-113 15</inkml:trace>
  <inkml:trace contextRef="#ctx0" brushRef="#br0" timeOffset="-95203.642">14929 12213 1969 0,'0'0'43'0,"-3"-2"9"0,-3-4 1 0,3 1 3 0,3 0-44 0,3-3-12 0,0 0 0 0,9-5 0 16,3-3 0-16,6-3 12 0,9-2-12 0,2 0 12 15,7-3-12-15,3 0 0 0,5-2 0 0,4-1 0 16,6 1 0-16,5-3 0 0,4 2 0 0,-1 3 0 0,4-2 0 0,-1 5 0 16,3-3 0-16,7 3 0 0,-1-3 0 0,1 6 8 15,-4-1 2-15,0 3 0 0,7-2-10 0,-7 4 0 16,1-2 9-16,-4 6-9 0,1-3 0 0,-7-1 0 16,1 4 0-16,-1-1 0 0,12 1 0 0,-8-1-13 15,-10 1 1-15,1-1 1 0,-4 0 11 0,7 1 14 16,-1-1-3-16,-5 3-1 0,-3-5-10 0,2 5 0 15,-2-2 0-15,-7-1 0 0,-5 0 0 0,0 1 0 16,-1 2 8-16,-2 0-8 0,0 0 24 0,-9 3-1 0,-7 2 0 0,-2 3 0 16,6 0 10-16,-9 3 3 0,-9-1 0 0,0 4 0 15,6-1 1-15,-9 3 1 0,-6 5 0 0,-3 0 0 16,0 3-5-16,3 5-1 0,3 0 0 0,-6 6 0 16,-3 5-20-16,6 2-4 0,6 6 0 0,-3-1-8 15,-3 6 8-15,0 3-8 0,8 0 0 0,-2 5 0 16,0 2 0-16,0 1 0 0,0 7 0 0,0-2 0 15,6 3 0-15,-9-1 0 0,-3 1 0 0,0 2 0 16,6 0 0-16,-3 3 10 0,-6-1-10 0,-3-1 8 16,0-1 0-16,0 0 0 0,3 5 0 0,-6-2 0 15,-6 3 8-15,4-1 0 0,2-5 1 0,-3 3 0 16,-9 0 8-16,0 2 2 0,12 3 0 0,-6-5 0 16,0 0 8-16,0-6 1 0,1 1 1 0,-1-3 0 15,9-3-9-15,-6 0-3 0,0-8 0 0,3 1 0 16,6-6-15-16,-3-6-10 0,-3-4 12 0,3-4-12 15,3-4 0-15,-3-3 0 0,3-6 0 0,-3-2 0 0,0-5 0 16,3-1 0-16,6-2 0 0,-6-5 0 0,0 2-24 0,3-5 2 16,0 0 0-16,0 0 0 15,-6-2-34-15,3-1-6 0,-5-2-2 0,5-1-751 16,3 6-150-16</inkml:trace>
  <inkml:trace contextRef="#ctx0" brushRef="#br0" timeOffset="-89850.782">12658 12483 2101 0,'0'-21'60'0,"0"13"12"0,-3-3-57 0,3 1-15 16,-6-3 0-16,6 2 0 0,-3 0 59 0,0 1 9 15,-3-1 1-15,0 1 1 0,0 2-33 0,1 0-6 0,-4 0-2 0,3 0 0 16,0 0-17-16,0 3-3 0,0-1-1 0,6 6 0 16,0 0-8-16,-3-5-9 0,3 5 9 0,0 0-13 15,0 0 13-15,0 0-12 0,3 11 12 0,0 7-12 16,0 3 12-16,0 11-12 0,0 8 12 0,3 7-12 15,-3 9 12-15,0 5 0 0,0 5-10 0,5 11 10 16,-2 2 0-16,-3 8 0 0,0 6 0 0,-3 0 0 16,-3 2 0-16,-3 3 0 0,1 0 0 0,-4-3 0 15,-3 0 0-15,0-5 0 0,0-3 9 0,-3-2-9 16,0-6 21-16,0-2 0 0,-3-3 0 0,3-2 0 16,1-1 19-16,-4-2 4 0,3-3 1 0,3-5 0 15,0-6-10-15,3-2-3 0,0-2 0 0,3-4 0 16,0 1-18-16,3-6-4 0,0 1-1 0,0-6 0 15,3 0-9-15,0-3 0 0,3-2 0 0,-6-6 0 16,3-5-63-16,0-2-17 0,0-6-4 0,-3 0-1049 16</inkml:trace>
  <inkml:trace contextRef="#ctx0" brushRef="#br0" timeOffset="-89065.413">12441 12393 2284 0,'18'-18'64'0,"-9"10"16"0,6-3-64 0,5 0-16 0,7-2 0 0,6-3 0 15,6 0 36-15,2 3 4 0,4 0 0 0,6 0 1 16,-4 2-25-16,7-2-6 0,2-3-1 0,1 3 0 15,2 2-9-15,4 1 0 0,2 2 0 0,-2-3 0 16,2 1 0-16,4-1 0 0,2-2 0 0,7 0 0 16,-4-1 8-16,1 1-8 0,-1 0 0 0,-6 2 8 15,1-2-8-15,-7 2-12 0,-2-2 2 0,-7 3 1 16,-2 2 18-16,-9 0 4 0,-7 3 1 0,-2-1 0 16,-3 1 6-16,-6 2 0 0,-6 1 1 0,-3-1 0 15,-4 3 16-15,4-3 3 0,-9 3 1 0,3-2 0 16,-9 2-13-16,0 0-2 0,0 0-1 0,6 0 0 15,-6 0-9-15,6 2-3 0,0 1 0 0,0 0 0 16,0-1-13-16,0 6 0 0,-3-2 8 0,0 4-8 16,0 1 0-16,0 5 0 0,0-1 0 0,-3 4 0 0,3 2 0 15,-3 3 0-15,3 2 8 0,0 3-8 0,3 1 0 16,-3 1 0-16,6 4 0 0,-3-4 0 0,2 4 0 0,1-1 0 16,3 1 0-16,-3 2 0 0,0 0 0 0,3 5 0 15,0-2 0-15,0-1 0 0,0 6 0 0,-3 0 0 16,-3 3 0-16,3 0 0 0,0 2 0 0,-4 3 0 15,-2 2 0-15,3 1 0 0,0 2 0 0,3 3 0 16,-6-3 0-16,6 3 0 0,3-5 0 0,0 5 0 16,0 2 0-16,0-5 0 0,0 3 0 0,0-3 0 15,0 1 0-15,-1-1 0 0,-2 3 0 0,0-3 0 16,0 0 0-16,-3 0 0 0,0-2 0 0,0-1 0 0,-6-2 0 16,3 0 0-16,-3-3 0 0,-3 3 8 0,0-2-8 0,-3-1 12 15,0-5 2-15,0 0 0 0,-6-3 0 0,3 1 0 16,0-1-1-16,-2-2 0 0,-1-6 0 0,0 3 0 15,0-3-4-15,0-2-1 0,0 0 0 0,0-6 0 16,0 1-8-16,3-3 12 0,0-3-12 0,3 0 12 16,-2-3-12-16,2-4 10 0,0-1-10 0,3-3 10 15,0-2-10-15,0 0 8 0,0-2-8 0,0 2 8 16,3-8-8-16,0 5 8 0,-3 0-8 0,3-5 8 16,0 0 1-16,-6 5 0 0,0-2 0 0,0 0 0 15,-3-3 1-15,-3 0 0 0,-3 0 0 0,0 0 0 16,-9 0-10-16,4 0 0 0,-4 0 9 0,-6 2-9 15,-3 1 0-15,-5 0-12 0,-1-1 2 0,-3 1 0 16,-5 2-4-16,-1-2-1 0,-6 2 0 0,1 1 0 16,2-1 15-16,-8 0 0 0,-4 0 0 0,-2-2-9 0,-1 2 9 15,-2 1 0-15,-1-4 0 0,-2 4 0 0,2-1 0 16,-5 0 0-16,0 3 0 0,-1 0 8 0,4 0-8 0,5 0 8 16,1 2-8-16,2-2-886 15,-2 6-182-15</inkml:trace>
  <inkml:trace contextRef="#ctx0" brushRef="#br0" timeOffset="-72608.13">15665 11282 1382 0,'0'0'30'0,"-6"-3"6"0,3 3 2 0,3 0 2 0,0 0-32 0,-6-5-8 0,0 2 0 0,3-5 0 15,-3 6 39-15,3-4 6 0,0-2 2 0,0 1 0 16,0 1-21-16,-3-2-4 0,3-2-1 0,-3-1 0 15,3-2-13-15,-3 2-8 0,0 3 10 0,0-2-10 16,0-1 13-16,0 1-3 0,3-1-1 0,-6 3 0 16,3-2-1-16,0-1-8 0,-3 3 12 0,-2-3-4 15,2 3-8-15,-3-2 0 0,-3 2 0 0,0 3 8 16,3 2-17-16,-3 3-4 0,-3 3-1 0,3 5 0 16,-2 2 14-16,2 9-12 0,-3 2 12 0,0 5-12 15,0 9 23-15,3 4 5 0,0 4 0 0,0 4 1 16,4 1 7-16,-1 0 2 0,3-6 0 0,3 0 0 15,6-7-26-15,0-1 0 0,0-5 0 0,6-2 0 16,3-6 0-16,3-5 0 0,2 0 0 0,7-6 0 16,0-2 0-16,0-8 0 0,6-3 0 0,0-7 0 0,-1-3 0 15,1-3 10-15,-3-5-1 0,0-1 0 0,0-4 16 0,-4-3 3 16,1-3 1-16,-6 0 0 0,0 1 20 0,-3-1 4 16,-3-3 1-16,0 4 0 0,0-1 2 0,-3 5 1 15,-3 6 0-15,0 0 0 0,0 3-4 0,-3 4-1 16,0 4 0-16,-3 2 0 0,3 0-15 0,0 3-3 15,0 5-1-15,0 0 0 0,-3-6-17 0,3 6-4 16,0 0-1-16,0 0 0 0,0 0-11 0,0 0 0 16,0 0 0-16,0 0 0 0,3 11-17 0,0 2 4 15,6 3 1-15,-4 0 0 0,4 5-1 0,3 3 0 16,0 0 0-16,0 2 0 0,0 1-1 0,3-1 0 0,-3 3 0 16,0-2 0-16,6-1-8 0,-7 1-2 0,-2-1 0 15,3-2 0-15,-3 2 12 0,3-2 3 0,-3 3 0 0,-3-4 0 16,-3 1 9-16,3 0 0 0,-3 2 0 0,-3-2 8 15,0 3 8-15,0-3 1 0,0-1 1 0,-3 1 0 16,3-3-4-16,-3 1-1 0,3-4 0 0,0 1 0 16,-3-1-13-16,3-5 8 0,-6 1-8 0,3-4 0 15,6-2 0-15,0-3 0 0,-3-5-13 0,0 0 4 16,3-2-11-16,6-4-1 0,-3-7-1 0,3-5 0 16,0-9 22-16,3-10-9 0,3-13 9 0,-1-6 0 15,1-7 0-15,0-9 0 0,0 1 0 0,0 2 0 16,0 3 0-16,-3 3-13 0,0 7 4 0,-3 8 1 15,-3 6 8-15,-1 8 0 0,1-1-9 0,0 9 9 16,-3 2-24-16,0 3-1 0,-3 2 0 0,0 6-1007 16</inkml:trace>
  <inkml:trace contextRef="#ctx0" brushRef="#br0" timeOffset="-72307.943">16382 10729 1888 0,'-15'8'53'0,"9"-3"13"0,0 3-53 0,-3-3-13 0,0 6 0 0,-3 2 0 15,3-2 61-15,0 5 10 0,-2-1 1 0,-1 1 1 16,3 6-50-16,0 1-11 0,0 1-1 0,3 5-1 15,0 0-10-15,3 3 0 0,3 0 0 0,0 2 0 16,0 3 0-16,3 3 0 0,3-3-11 0,0 3 11 16,0 2 0-16,3-5 0 0,3 3 0 0,3-6-8 15,-1 1-10-15,4-4-2 0,3-4 0 0,0-3 0 32,0-3-34-32,3-3-7 0,-4-2-2 0,1-5 0 15,6-1 3-15,-3-4 1 0,-3-4 0 0</inkml:trace>
  <inkml:trace contextRef="#ctx0" brushRef="#br0" timeOffset="-71940.122">16468 11075 1978 0,'0'0'56'0,"-6"3"12"0,0 0-54 0,6-3-14 15,0 0 0-15,0 0 0 0,0 0 52 0,0 0 7 16,0 0 1-16,12-6 1 0,0 1-61 0,3-3 0 15,-3 0 0-15,3-2-10 0,6 2 10 0,-1 0 0 16,-2-3 0-16,3 3 0 0,-3 3 0 0,3-3 0 16,0 5 0-16,-3-2 0 0,-10 3 0 0,7-1 0 15,0 3 0-15,-3 3 0 0,-3 2 0 0,0 0 0 16,3 3 0-16,0 0 0 0,-6 5 0 0,0 3 0 16,-6 0 8-16,0 5-8 0,3 3 0 0,-9 2-8 0,-6 3 0 15,3 1 0-15,6 1-8 0,-3 1-2 0,-6-3 0 16,0-2 0-16,0-1 18 0,3-2 11 0,3-3-2 0,3 0 0 15,-6-5 18-15,6-3 3 0,9-2 1 0,0 0 0 16,-12-4 6-16,12 1 2 0,6-2 0 0,3-4 0 16,0-2-19-16,6-5-3 0,-3 0-1 0,6-3 0 15,8-5-6-15,-2-3-2 0,-3-5 0 0,3-9 0 32,5-1-68-32,1-6-15 0,-3-6-2 0,6-2-909 0</inkml:trace>
  <inkml:trace contextRef="#ctx0" brushRef="#br0" timeOffset="-71737.073">16950 10570 2365 0,'-20'5'52'0,"20"-5"10"0,0 0 2 0,0 8 4 0,0 0-55 0,3 3-13 16,5-1 0-16,4 4 0 0,3 2 20 0,0-1 2 15,0 4 0-15,6-1 0 0,6 4-12 0,-1-1-2 16,-5 3-8-16,3-1 12 0,6 1-12 0,0-3 0 15,-4 3 8-15,-5 0-8 0,3 0 0 0,-3 0 0 16,0-3 0-16,-6 3 0 16,-9-1-41-16,0-1-15 0,5 1-2 0,-5 1-1 15,-9 3-77-15,0-1-15 0,-3 6-3 0</inkml:trace>
  <inkml:trace contextRef="#ctx0" brushRef="#br0" timeOffset="-71107.116">17745 10599 1486 0,'0'0'32'0,"0"0"8"0,-6 3 0 0,6-3 3 0,0 0-35 16,0 0-8-16,-6 3 0 0,6-3 0 0,6 5 50 0,-6-5 8 16,0 0 2-16,0 0 0 0,-3 5-27 0,3-5-5 15,0 0 0-15,-6 3-1 0,0 2-15 0,0 0-2 0,6-5-1 0,0 0 0 16,-9 6 0-16,3-1 0 0,1-2 0 0,5-3 0 15,0 0-9-15,0 0 0 0,-6 5 9 0,6-5-9 16,0 0 0-16,0 0 9 0,-9 5-9 0,9-5 0 16,0 0 79-16,0 0 9 0,0 0 1 0,0 0 1 15,0 0-90-15,0 0-9 0,0 0-7 0,0 0 0 16,-3 0 46-16,3 0 10 0,0 0 1 0,6 0 1 16,0-3-22-16,2-2-5 0,7 3-1 0,0-4 0 15,0-2-14-15,0 0 0 0,-3 0 0 0,3 1 0 16,3-1 8-16,-3-3-8 0,-4 3 0 0,1-3 0 15,0 4 0-15,0 1 8 0,0-2-8 0,0 0 0 16,0 0-15-16,0 0-5 0,-3 1-2 0,0 1-666 16,3-2-132-16</inkml:trace>
  <inkml:trace contextRef="#ctx0" brushRef="#br0" timeOffset="-70940.712">17727 10919 2206 0,'-29'14'48'0,"20"-9"11"0,6 0 1 0,3-5 3 0,0 0-51 0,0 5-12 16,-3 1 0-16,3-6 0 0,12 2 26 0,-4-2 2 15,-2-5 1-15,6-3 0 0,9-2-21 0,3-9-8 16,-3-5 0-16,6 0 9 0,-1-5-19 0,4-2-4 16,0-1-1-16,3-3-664 15,-4-2-133-15</inkml:trace>
  <inkml:trace contextRef="#ctx0" brushRef="#br0" timeOffset="-70589.215">18212 10358 2101 0,'-14'-5'60'0,"8"3"12"0,0-1-57 0,-3 0-15 0,0 3 0 0,3-2 0 16,0-1 25-16,-3 3 3 0,0 0 0 0,0 3 0 15,0-1-18-15,0 4-10 0,0 1 12 0,3 4-12 16,-3 2 0-16,1 8 0 0,-1 1-12 0,0 4 3 16,3 3-7-16,0 3-2 0,-3 0 0 0,6-1 0 15,0 1 6-15,3 0 2 0,0-3 0 0,6-3 0 16,0 1-28-16,6-6-6 0,-3 0 0 0,5-2-1 16,4-9 21-16,0-2 4 0,0 0 0 0,0-5 1 0,6-6 36 0,-3-2 7 15,-1-3 2-15,1-5 0 0,-3-3 36 0,3-3 7 16,-6-2 2-16,3-3 0 0,-6-2-16 15,0-1-3-15,-7-2-1 0,4-2 0 0,-9-4-25 0,0 1-5 16,-3 2-1-16,-3 3 0 16,-2 3-42-16,-4 7-9 0,-6 3-1 0,-3 11-1000 15</inkml:trace>
  <inkml:trace contextRef="#ctx0" brushRef="#br0" timeOffset="-70072.246">15156 10919 1864 0,'-9'14'41'0,"6"-9"9"0,0 5 2 0,3 1 0 0,0 2-42 0,0 3-10 15,3 0 0-15,3 3 0 0,-3 2 63 0,5 3 10 16,4-1 3-16,0 6 0 0,3 3-36 0,0 3-6 15,0 4-2-15,3 1 0 0,3 8-32 0,-3 2 0 16,-1 3 0-16,4 5 0 0,-3 3-12 0,-3 0 12 0,-3 2-13 0,3-2 5 31,0 0-32-31,-3-6-7 0,-4-4-1 0,1-6 0 0,3-6 20 0,-3-2 3 0,0-2 1 0,3-9 0 16,-3-5 8-16,0-7 3 0,6-4 0 0,-3-7-559 16,3-8-111-16</inkml:trace>
  <inkml:trace contextRef="#ctx0" brushRef="#br0" timeOffset="-69620.053">15676 10451 2098 0,'0'0'60'0,"0"0"12"0,0 0-58 0,9-3-14 0,3-2 0 0,9 0 0 0,6-3 29 15,6-5 3-15,8-1 1 0,7-1 0 0,8-4-1 0,4-2 0 16,6-3 0-16,5 0 0 0,12 0-32 0,4 1-12 15,-4-4 0-15,12-2 0 0,6-3 12 16,7 1 0-16,-7-1 0 0,6 0-9 0,0-2-7 0,0 2-2 16,0 0 0-16,-5 3 0 0,-4 0 10 0,0 2 8 15,3 6-12-15,-6 0 12 0,-8 5-8 0,-4 6 8 16,-5-1 0-16,-7 6 0 0,-3 2-8 0,-11 6 8 16,-6 2 0-16,-7 3 0 0,-5 5 12 0,-6 1 8 15,-4 4 3-15,-5 6 0 0,0 0 1 0,-3 7 1 16,-6 1 0-16,3 5 0 0,-3 3-13 0,-4 0-4 15,-2-1 0-15,0 4 0 0,6-1-8 0,-3 0 0 0,0 1 9 16,3-4-9-16,0 1 0 0,3 0 0 0,-1-1 0 16,7-2-12-16,-3-2-6 0,3-3-2 0,0-1 0 0,0-4 0 15,2-1 8-15,-2 1 0 0,3-6 1 0,-3 0 0 16,3-2 11-16,-4-1 0 0,1 1 0 0,-3-4 0 16,0-1 8-16,-3-4 4 0,-3 1 1 15,-3-3 0-15,-4 0 28 0,-2-3 6 0,-9 3 1 0,-3 3 0 16,-2-4 30-16,-10 7 6 0,-6-1 2 0,-9 5 0 15,-9 4-86-15,-11 1-12 0,-10 7-4 0,-8 1-2 32,-6 6-177-32,-7 8-35 0,-2 3-7 0</inkml:trace>
  <inkml:trace contextRef="#ctx0" brushRef="#br0" timeOffset="-68337.107">22344 11372 1666 0,'0'0'36'0,"12"-3"8"0,3 3 2 0,6-5 2 0,-1 0-39 0,1-1-9 0,3 1 0 0,0-6 0 16,0 1 24-16,2-1 4 0,4 3 0 0,0 0 0 15,0-2-14-15,-6 4-2 0,-1 1-1 0,1 0 0 16,0 2 12-16,0 1 2 0,0-1 1 0,-1 3 0 16,-2-3 1-16,0 3 0 0,0 0 0 0,3 0 0 15,-3 6-9-15,-1-1-2 0,1 0 0 0,3 3 0 0,-6 0-4 0,3 3-2 16,0 5 0-16,-9 2 0 0,2 6 10 0,-8 5 3 15,6 3 0-15,-6 5 0 0,-3 8 0 0,0 2 0 16,-3 6 0-16,0 5 0 0,-6 3-5 0,0 3-1 16,-6-3 0-16,9 2 0 0,-3 6-9 0,0-6-8 15,1 4 12-15,5-4-12 0,0-2 9 0,0 0-9 16,0-3 0-16,8-2 9 0,-2-6-9 0,0 0 8 16,12-2-8-16,-6-3 8 0,0-3 3 0,-3-2 0 15,6-3 0-15,-3-5 0 0,3-3 1 0,-6-6 1 16,8-1 0-16,-5-4 0 0,3-5 1 0,0 1 0 15,-3-6 0-15,3-3 0 0,-3-2-6 0,3-6 0 16,0-2-8-16,-1-9 12 0,-5-4-12 0,9-3 0 16,-6-6 0-16,3 3 0 0,-9 1 0 0,6-1-13 0,-6 5 1 0,-3 1 0 15,3 2 12-15,-3 0 0 0,-3 3 0 0,-3 2 0 16,-3 1 0-16,6 2 0 0,-3 2 0 0,-3 4 10 16,-6-1-10-16,12 3 0 0,-9 5 0 0,-3 6 0 15,3 5 0-15,-3 2 0 0,0 6 0 0,0 3-11 16,-2 2 11-16,5 0-13 0,-3 5 5 0,6 1 8 15,-3 2-15-15,3 2 5 0,-3 1 1 0,9 5 0 16,0 3 9-16,0-3-8 0,0 2 8 0,0 3-8 16,6 1 8-16,-3-1 0 0,3 3-9 0,0 3 9 15,3-4 0-15,3 1 0 0,-3 3-9 0,0-3 9 16,2 0 0-16,-2 2 0 0,3-2 0 0,-3 0 0 16,0 3 0-16,0-1 9 0,-6-2-1 0,3 0 0 15,-3 0 11-15,-3 0 1 0,0 0 1 0,-3 2 0 16,0-2 3-16,-3-2 1 0,-3-1 0 0,0 0 0 15,0-5-3-15,-6-3-1 0,3-5 0 0,-2 1 0 0,-7-4 7 16,0-2 2-16,3-3 0 0,-3-5 0 0,0-3-11 0,1-5-3 16,8-6 0-16,-3-2 0 15,3-5-107-15,0-11-21 0,9-11-5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24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17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3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83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68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32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63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75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68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94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Unsupervised learning problem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Generative models, type of unsupervised learning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3 types of generative models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PixelRNN and PixelCNN, type of fully visible belief networks</a:t>
            </a:r>
          </a:p>
        </p:txBody>
      </p:sp>
    </p:spTree>
    <p:extLst>
      <p:ext uri="{BB962C8B-B14F-4D97-AF65-F5344CB8AC3E}">
        <p14:creationId xmlns:p14="http://schemas.microsoft.com/office/powerpoint/2010/main" val="10391521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830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939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090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492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585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960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Shape 8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Shape 8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15958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129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Shape 8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Shape 8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06638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Shape 14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8" name="Shape 14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8536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Shape 5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95010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Shape 14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6" name="Shape 14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71999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Shape 14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Shape 14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98652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Shape 14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7" name="Shape 14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38957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Shape 14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8" name="Shape 14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08895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Shape 15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Shape 15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0469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Shape 15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0" name="Shape 15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60664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Shape 16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3" name="Shape 16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8214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Shape 16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Shape 16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9664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Shape 16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Shape 16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20270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Shape 16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Shape 17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15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Shape 5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31828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Shape 17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2" name="Shape 17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12611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Shape 17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9" name="Shape 17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69458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" name="Shape 17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8" name="Shape 17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37324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Shape 17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0" name="Shape 17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7729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Shape 7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Shape 7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3421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Shape 8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Shape 8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0217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Shape 8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Shape 8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592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6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7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buChar char="●"/>
              <a:defRPr sz="1800"/>
            </a:lvl1pPr>
            <a:lvl2pPr lvl="1" rtl="0">
              <a:spcBef>
                <a:spcPts val="0"/>
              </a:spcBef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655689" y="6223800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2000">
                <a:solidFill>
                  <a:srgbClr val="FFFFFF"/>
                </a:solidFill>
              </a:rPr>
              <a:pPr/>
              <a:t>‹#›</a:t>
            </a:fld>
            <a:endParaRPr lang="en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60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03289" y="6223800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2000">
                <a:solidFill>
                  <a:srgbClr val="FFFFFF"/>
                </a:solidFill>
              </a:rPr>
              <a:pPr/>
              <a:t>‹#›</a:t>
            </a:fld>
            <a:endParaRPr lang="en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30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Research at TTI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20" r:id="rId12"/>
    <p:sldLayoutId id="2147483728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8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37.png"/><Relationship Id="rId4" Type="http://schemas.openxmlformats.org/officeDocument/2006/relationships/image" Target="../media/image7.png"/><Relationship Id="rId9" Type="http://schemas.openxmlformats.org/officeDocument/2006/relationships/image" Target="../media/image36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8.png"/><Relationship Id="rId7" Type="http://schemas.openxmlformats.org/officeDocument/2006/relationships/image" Target="../media/image43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37.png"/><Relationship Id="rId10" Type="http://schemas.openxmlformats.org/officeDocument/2006/relationships/image" Target="../media/image44.png"/><Relationship Id="rId4" Type="http://schemas.openxmlformats.org/officeDocument/2006/relationships/image" Target="../media/image7.png"/><Relationship Id="rId9" Type="http://schemas.openxmlformats.org/officeDocument/2006/relationships/image" Target="../media/image39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11" Type="http://schemas.openxmlformats.org/officeDocument/2006/relationships/image" Target="../media/image44.png"/><Relationship Id="rId5" Type="http://schemas.openxmlformats.org/officeDocument/2006/relationships/image" Target="../media/image37.png"/><Relationship Id="rId10" Type="http://schemas.openxmlformats.org/officeDocument/2006/relationships/image" Target="../media/image39.png"/><Relationship Id="rId4" Type="http://schemas.openxmlformats.org/officeDocument/2006/relationships/image" Target="../media/image7.png"/><Relationship Id="rId9" Type="http://schemas.openxmlformats.org/officeDocument/2006/relationships/image" Target="../media/image38.png"/><Relationship Id="rId14" Type="http://schemas.openxmlformats.org/officeDocument/2006/relationships/image" Target="../media/image36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11" Type="http://schemas.openxmlformats.org/officeDocument/2006/relationships/image" Target="../media/image44.png"/><Relationship Id="rId5" Type="http://schemas.openxmlformats.org/officeDocument/2006/relationships/image" Target="../media/image37.png"/><Relationship Id="rId10" Type="http://schemas.openxmlformats.org/officeDocument/2006/relationships/image" Target="../media/image39.png"/><Relationship Id="rId4" Type="http://schemas.openxmlformats.org/officeDocument/2006/relationships/image" Target="../media/image7.png"/><Relationship Id="rId9" Type="http://schemas.openxmlformats.org/officeDocument/2006/relationships/image" Target="../media/image38.png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customXml" Target="../ink/ink1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8.png"/><Relationship Id="rId9" Type="http://schemas.openxmlformats.org/officeDocument/2006/relationships/image" Target="../media/image5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52.png"/><Relationship Id="rId4" Type="http://schemas.openxmlformats.org/officeDocument/2006/relationships/image" Target="../media/image48.png"/><Relationship Id="rId9" Type="http://schemas.openxmlformats.org/officeDocument/2006/relationships/image" Target="../media/image5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52.png"/><Relationship Id="rId4" Type="http://schemas.openxmlformats.org/officeDocument/2006/relationships/image" Target="../media/image48.png"/><Relationship Id="rId9" Type="http://schemas.openxmlformats.org/officeDocument/2006/relationships/image" Target="../media/image5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/>
              <a:t>CS 4803 / 7643: Deep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Dhruv Batra </a:t>
            </a:r>
          </a:p>
          <a:p>
            <a:r>
              <a:rPr lang="en-US" sz="2800" dirty="0"/>
              <a:t>Georgia Tech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Variational Auto-Encoders (VAEs)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Key Ideas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AEs, Variational Inference, ELBO, Reparameterization</a:t>
            </a:r>
          </a:p>
        </p:txBody>
      </p:sp>
    </p:spTree>
    <p:extLst>
      <p:ext uri="{BB962C8B-B14F-4D97-AF65-F5344CB8AC3E}">
        <p14:creationId xmlns:p14="http://schemas.microsoft.com/office/powerpoint/2010/main" val="2644325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59CA1-9E2A-EB44-B019-8155D2D4E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Mixture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2C490-9566-C447-BC7B-0FBCB786D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8533B-96A8-424C-95E5-69276686A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53CC49-B4E8-BF43-95D6-0E6D318A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E9CD015-728F-4319-846B-9102680B6518}"/>
                  </a:ext>
                </a:extLst>
              </p14:cNvPr>
              <p14:cNvContentPartPr/>
              <p14:nvPr/>
            </p14:nvContentPartPr>
            <p14:xfrm>
              <a:off x="181800" y="472320"/>
              <a:ext cx="8908200" cy="4567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E9CD015-728F-4319-846B-9102680B651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2440" y="462960"/>
                <a:ext cx="8926920" cy="458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7084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VAEs are a combination of the following ideas: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Auto Encoders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Variational</a:t>
            </a:r>
            <a:r>
              <a:rPr lang="en-US" dirty="0"/>
              <a:t> Approximation</a:t>
            </a:r>
          </a:p>
          <a:p>
            <a:pPr lvl="1">
              <a:buFont typeface="Arial" charset="0"/>
              <a:buChar char="•"/>
            </a:pPr>
            <a:r>
              <a:rPr lang="en-US" dirty="0" err="1"/>
              <a:t>Variational</a:t>
            </a:r>
            <a:r>
              <a:rPr lang="en-US" dirty="0"/>
              <a:t> Lower Bound / ELBO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Amortized Inference Neural Networks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“</a:t>
            </a:r>
            <a:r>
              <a:rPr lang="en-US" dirty="0" err="1"/>
              <a:t>Reparameterization</a:t>
            </a:r>
            <a:r>
              <a:rPr lang="en-US" dirty="0"/>
              <a:t>” Trick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94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Shape 745"/>
          <p:cNvSpPr/>
          <p:nvPr/>
        </p:nvSpPr>
        <p:spPr>
          <a:xfrm>
            <a:off x="2913600" y="4856137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Shape 746"/>
          <p:cNvSpPr/>
          <p:nvPr/>
        </p:nvSpPr>
        <p:spPr>
          <a:xfrm>
            <a:off x="3321450" y="3892075"/>
            <a:ext cx="12126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7" name="Shape 747"/>
          <p:cNvCxnSpPr>
            <a:stCxn id="745" idx="0"/>
            <a:endCxn id="746" idx="2"/>
          </p:cNvCxnSpPr>
          <p:nvPr/>
        </p:nvCxnSpPr>
        <p:spPr>
          <a:xfrm rot="10800000">
            <a:off x="3927750" y="4203337"/>
            <a:ext cx="0" cy="65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48" name="Shape 748"/>
          <p:cNvSpPr txBox="1"/>
          <p:nvPr/>
        </p:nvSpPr>
        <p:spPr>
          <a:xfrm>
            <a:off x="4232775" y="4330050"/>
            <a:ext cx="1275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Encoder</a:t>
            </a:r>
          </a:p>
        </p:txBody>
      </p:sp>
      <p:sp>
        <p:nvSpPr>
          <p:cNvPr id="749" name="Shape 749"/>
          <p:cNvSpPr txBox="1"/>
          <p:nvPr/>
        </p:nvSpPr>
        <p:spPr>
          <a:xfrm>
            <a:off x="1342675" y="4774000"/>
            <a:ext cx="1485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data</a:t>
            </a:r>
          </a:p>
        </p:txBody>
      </p:sp>
      <p:sp>
        <p:nvSpPr>
          <p:cNvPr id="750" name="Shape 750"/>
          <p:cNvSpPr txBox="1"/>
          <p:nvPr/>
        </p:nvSpPr>
        <p:spPr>
          <a:xfrm>
            <a:off x="1799875" y="3809875"/>
            <a:ext cx="1485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Features</a:t>
            </a:r>
          </a:p>
        </p:txBody>
      </p:sp>
      <p:pic>
        <p:nvPicPr>
          <p:cNvPr id="751" name="Shape 7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8497" y="4931984"/>
            <a:ext cx="178500" cy="159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Shape 7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8500" y="3949022"/>
            <a:ext cx="178500" cy="1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Shape 753"/>
          <p:cNvSpPr txBox="1"/>
          <p:nvPr/>
        </p:nvSpPr>
        <p:spPr>
          <a:xfrm>
            <a:off x="4232775" y="3365900"/>
            <a:ext cx="1275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Decoder</a:t>
            </a:r>
          </a:p>
        </p:txBody>
      </p:sp>
      <p:sp>
        <p:nvSpPr>
          <p:cNvPr id="754" name="Shape 754"/>
          <p:cNvSpPr txBox="1"/>
          <p:nvPr/>
        </p:nvSpPr>
        <p:spPr>
          <a:xfrm>
            <a:off x="1132775" y="2820550"/>
            <a:ext cx="1771800" cy="59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Reconstructed input data</a:t>
            </a:r>
          </a:p>
        </p:txBody>
      </p:sp>
      <p:pic>
        <p:nvPicPr>
          <p:cNvPr id="755" name="Shape 755"/>
          <p:cNvPicPr preferRelativeResize="0"/>
          <p:nvPr/>
        </p:nvPicPr>
        <p:blipFill rotWithShape="1">
          <a:blip r:embed="rId5">
            <a:alphaModFix/>
          </a:blip>
          <a:srcRect b="60488"/>
          <a:stretch/>
        </p:blipFill>
        <p:spPr>
          <a:xfrm>
            <a:off x="6739522" y="3809876"/>
            <a:ext cx="2184977" cy="14781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6" name="Shape 756"/>
          <p:cNvCxnSpPr/>
          <p:nvPr/>
        </p:nvCxnSpPr>
        <p:spPr>
          <a:xfrm rot="10800000">
            <a:off x="3927750" y="3239275"/>
            <a:ext cx="0" cy="65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57" name="Shape 757"/>
          <p:cNvSpPr/>
          <p:nvPr/>
        </p:nvSpPr>
        <p:spPr>
          <a:xfrm>
            <a:off x="2913587" y="2921912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8" name="Shape 7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44861" y="2946751"/>
            <a:ext cx="165775" cy="23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Shape 759"/>
          <p:cNvPicPr preferRelativeResize="0"/>
          <p:nvPr/>
        </p:nvPicPr>
        <p:blipFill rotWithShape="1">
          <a:blip r:embed="rId5">
            <a:alphaModFix/>
          </a:blip>
          <a:srcRect t="51473" b="9899"/>
          <a:stretch/>
        </p:blipFill>
        <p:spPr>
          <a:xfrm>
            <a:off x="6752624" y="1339399"/>
            <a:ext cx="2141650" cy="1416430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Shape 760"/>
          <p:cNvSpPr txBox="1"/>
          <p:nvPr/>
        </p:nvSpPr>
        <p:spPr>
          <a:xfrm>
            <a:off x="6860475" y="1049600"/>
            <a:ext cx="2202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Reconstructed data</a:t>
            </a:r>
          </a:p>
        </p:txBody>
      </p:sp>
      <p:sp>
        <p:nvSpPr>
          <p:cNvPr id="761" name="Shape 761"/>
          <p:cNvSpPr txBox="1"/>
          <p:nvPr/>
        </p:nvSpPr>
        <p:spPr>
          <a:xfrm>
            <a:off x="6690925" y="3574675"/>
            <a:ext cx="2202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data</a:t>
            </a:r>
          </a:p>
        </p:txBody>
      </p:sp>
      <p:cxnSp>
        <p:nvCxnSpPr>
          <p:cNvPr id="762" name="Shape 762"/>
          <p:cNvCxnSpPr/>
          <p:nvPr/>
        </p:nvCxnSpPr>
        <p:spPr>
          <a:xfrm rot="10800000">
            <a:off x="7840575" y="3456775"/>
            <a:ext cx="0" cy="217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63" name="Shape 763"/>
          <p:cNvSpPr txBox="1"/>
          <p:nvPr/>
        </p:nvSpPr>
        <p:spPr>
          <a:xfrm>
            <a:off x="6584750" y="2986775"/>
            <a:ext cx="2477400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Encoder</a:t>
            </a: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4-layer conv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Decoder</a:t>
            </a: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4-layer upconv</a:t>
            </a:r>
          </a:p>
        </p:txBody>
      </p:sp>
      <p:cxnSp>
        <p:nvCxnSpPr>
          <p:cNvPr id="764" name="Shape 764"/>
          <p:cNvCxnSpPr/>
          <p:nvPr/>
        </p:nvCxnSpPr>
        <p:spPr>
          <a:xfrm rot="10800000">
            <a:off x="7832000" y="2762400"/>
            <a:ext cx="0" cy="217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65" name="Shape 765"/>
          <p:cNvSpPr txBox="1"/>
          <p:nvPr/>
        </p:nvSpPr>
        <p:spPr>
          <a:xfrm>
            <a:off x="2828275" y="1808062"/>
            <a:ext cx="2124300" cy="47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L2 Loss function: </a:t>
            </a:r>
          </a:p>
        </p:txBody>
      </p:sp>
      <p:pic>
        <p:nvPicPr>
          <p:cNvPr id="766" name="Shape 7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01773" y="2252751"/>
            <a:ext cx="847150" cy="2692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7" name="Shape 767"/>
          <p:cNvCxnSpPr/>
          <p:nvPr/>
        </p:nvCxnSpPr>
        <p:spPr>
          <a:xfrm rot="10800000">
            <a:off x="3927760" y="2574325"/>
            <a:ext cx="0" cy="354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68" name="Shape 768"/>
          <p:cNvSpPr/>
          <p:nvPr/>
        </p:nvSpPr>
        <p:spPr>
          <a:xfrm>
            <a:off x="4527150" y="2368750"/>
            <a:ext cx="1085950" cy="2648800"/>
          </a:xfrm>
          <a:custGeom>
            <a:avLst/>
            <a:gdLst/>
            <a:ahLst/>
            <a:cxnLst/>
            <a:rect l="0" t="0" r="0" b="0"/>
            <a:pathLst>
              <a:path w="43438" h="105952" extrusionOk="0">
                <a:moveTo>
                  <a:pt x="16730" y="105952"/>
                </a:moveTo>
                <a:lnTo>
                  <a:pt x="43438" y="105952"/>
                </a:lnTo>
                <a:lnTo>
                  <a:pt x="43438" y="0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769" name="Shape 769"/>
          <p:cNvSpPr txBox="1"/>
          <p:nvPr/>
        </p:nvSpPr>
        <p:spPr>
          <a:xfrm>
            <a:off x="0" y="8572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Shape 770"/>
          <p:cNvSpPr txBox="1"/>
          <p:nvPr/>
        </p:nvSpPr>
        <p:spPr>
          <a:xfrm>
            <a:off x="274925" y="1623175"/>
            <a:ext cx="25629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Train such that features can be used to reconstruct original data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580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3800" dirty="0" err="1"/>
              <a:t>Autoencoders</a:t>
            </a:r>
            <a:endParaRPr lang="en" sz="3800" dirty="0"/>
          </a:p>
        </p:txBody>
      </p:sp>
      <p:sp>
        <p:nvSpPr>
          <p:cNvPr id="32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E1F704-E8AB-4EAF-994B-6060786B6774}"/>
                  </a:ext>
                </a:extLst>
              </p14:cNvPr>
              <p14:cNvContentPartPr/>
              <p14:nvPr/>
            </p14:nvContentPartPr>
            <p14:xfrm>
              <a:off x="199080" y="1644120"/>
              <a:ext cx="4972320" cy="3606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E1F704-E8AB-4EAF-994B-6060786B677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9720" y="1634760"/>
                <a:ext cx="4991040" cy="362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5869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Shape 865"/>
          <p:cNvSpPr/>
          <p:nvPr/>
        </p:nvSpPr>
        <p:spPr>
          <a:xfrm>
            <a:off x="2913600" y="4856137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Shape 866"/>
          <p:cNvSpPr/>
          <p:nvPr/>
        </p:nvSpPr>
        <p:spPr>
          <a:xfrm>
            <a:off x="3321450" y="3892075"/>
            <a:ext cx="12126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7" name="Shape 867"/>
          <p:cNvCxnSpPr>
            <a:stCxn id="865" idx="0"/>
            <a:endCxn id="866" idx="2"/>
          </p:cNvCxnSpPr>
          <p:nvPr/>
        </p:nvCxnSpPr>
        <p:spPr>
          <a:xfrm rot="10800000">
            <a:off x="3927750" y="4203337"/>
            <a:ext cx="0" cy="65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68" name="Shape 868"/>
          <p:cNvSpPr txBox="1"/>
          <p:nvPr/>
        </p:nvSpPr>
        <p:spPr>
          <a:xfrm>
            <a:off x="4232775" y="4330050"/>
            <a:ext cx="1275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Encoder</a:t>
            </a:r>
          </a:p>
        </p:txBody>
      </p:sp>
      <p:sp>
        <p:nvSpPr>
          <p:cNvPr id="869" name="Shape 869"/>
          <p:cNvSpPr txBox="1"/>
          <p:nvPr/>
        </p:nvSpPr>
        <p:spPr>
          <a:xfrm>
            <a:off x="1342675" y="4774000"/>
            <a:ext cx="1485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data</a:t>
            </a:r>
          </a:p>
        </p:txBody>
      </p:sp>
      <p:sp>
        <p:nvSpPr>
          <p:cNvPr id="870" name="Shape 870"/>
          <p:cNvSpPr txBox="1"/>
          <p:nvPr/>
        </p:nvSpPr>
        <p:spPr>
          <a:xfrm>
            <a:off x="1799875" y="3809875"/>
            <a:ext cx="1485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Features</a:t>
            </a:r>
          </a:p>
        </p:txBody>
      </p:sp>
      <p:pic>
        <p:nvPicPr>
          <p:cNvPr id="871" name="Shape 8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8497" y="4931984"/>
            <a:ext cx="178500" cy="159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Shape 8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8500" y="3949022"/>
            <a:ext cx="178500" cy="1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Shape 873"/>
          <p:cNvSpPr txBox="1"/>
          <p:nvPr/>
        </p:nvSpPr>
        <p:spPr>
          <a:xfrm>
            <a:off x="4232775" y="3365900"/>
            <a:ext cx="1275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Decoder</a:t>
            </a:r>
          </a:p>
        </p:txBody>
      </p:sp>
      <p:sp>
        <p:nvSpPr>
          <p:cNvPr id="874" name="Shape 874"/>
          <p:cNvSpPr txBox="1"/>
          <p:nvPr/>
        </p:nvSpPr>
        <p:spPr>
          <a:xfrm>
            <a:off x="1132775" y="2820550"/>
            <a:ext cx="1771800" cy="59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Reconstructed input data</a:t>
            </a:r>
          </a:p>
        </p:txBody>
      </p:sp>
      <p:cxnSp>
        <p:nvCxnSpPr>
          <p:cNvPr id="875" name="Shape 875"/>
          <p:cNvCxnSpPr/>
          <p:nvPr/>
        </p:nvCxnSpPr>
        <p:spPr>
          <a:xfrm rot="10800000">
            <a:off x="3927750" y="3239275"/>
            <a:ext cx="0" cy="65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76" name="Shape 876"/>
          <p:cNvSpPr/>
          <p:nvPr/>
        </p:nvSpPr>
        <p:spPr>
          <a:xfrm>
            <a:off x="2913587" y="2921912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7" name="Shape 8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44861" y="2946751"/>
            <a:ext cx="165775" cy="235575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Shape 878"/>
          <p:cNvSpPr txBox="1"/>
          <p:nvPr/>
        </p:nvSpPr>
        <p:spPr>
          <a:xfrm>
            <a:off x="5677725" y="1858400"/>
            <a:ext cx="3198900" cy="16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Autoencoders can reconstruct data, and can learn features to initialize a supervised model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Features capture factors of variation in training data. Can we generate new images from an autoencoder?</a:t>
            </a:r>
          </a:p>
        </p:txBody>
      </p:sp>
      <p:sp>
        <p:nvSpPr>
          <p:cNvPr id="19" name="Shape 580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3800" dirty="0" err="1"/>
              <a:t>Autoencoders</a:t>
            </a:r>
            <a:endParaRPr lang="en" sz="3800" dirty="0"/>
          </a:p>
        </p:txBody>
      </p:sp>
      <p:sp>
        <p:nvSpPr>
          <p:cNvPr id="20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B67085F-F089-4E38-931D-BB53E12F084D}"/>
                  </a:ext>
                </a:extLst>
              </p14:cNvPr>
              <p14:cNvContentPartPr/>
              <p14:nvPr/>
            </p14:nvContentPartPr>
            <p14:xfrm>
              <a:off x="477360" y="1035360"/>
              <a:ext cx="4002840" cy="3266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B67085F-F089-4E38-931D-BB53E12F084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8000" y="1026000"/>
                <a:ext cx="4021560" cy="328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4772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Shape 884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 dirty="0" err="1"/>
              <a:t>Variational</a:t>
            </a:r>
            <a:r>
              <a:rPr lang="en" dirty="0"/>
              <a:t> </a:t>
            </a:r>
            <a:r>
              <a:rPr lang="en" dirty="0" err="1"/>
              <a:t>Autoencoders</a:t>
            </a:r>
            <a:endParaRPr lang="en" dirty="0"/>
          </a:p>
        </p:txBody>
      </p:sp>
      <p:sp>
        <p:nvSpPr>
          <p:cNvPr id="885" name="Shape 885"/>
          <p:cNvSpPr txBox="1"/>
          <p:nvPr/>
        </p:nvSpPr>
        <p:spPr>
          <a:xfrm>
            <a:off x="208675" y="1615825"/>
            <a:ext cx="87135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Probabilistic spin on autoencoders - will let us sample from the model to generate data!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Image Credit: https://</a:t>
            </a:r>
            <a:r>
              <a:rPr lang="en-US" sz="1200" dirty="0" err="1"/>
              <a:t>jaan.io</a:t>
            </a:r>
            <a:r>
              <a:rPr lang="en-US" sz="1200" dirty="0"/>
              <a:t>/what-is-variational-autoencoder-</a:t>
            </a:r>
            <a:r>
              <a:rPr lang="en-US" sz="1200" dirty="0" err="1"/>
              <a:t>vae</a:t>
            </a:r>
            <a:r>
              <a:rPr lang="en-US" sz="1200" dirty="0"/>
              <a:t>-tutorial/</a:t>
            </a:r>
          </a:p>
        </p:txBody>
      </p:sp>
      <p:pic>
        <p:nvPicPr>
          <p:cNvPr id="6" name="Picture 2" descr="https://jaan.io/images/encoder-decoder.png">
            <a:extLst>
              <a:ext uri="{FF2B5EF4-FFF2-40B4-BE49-F238E27FC236}">
                <a16:creationId xmlns:a16="http://schemas.microsoft.com/office/drawing/2014/main" id="{DC918857-5BB4-874D-93A8-78AC3244C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19400"/>
            <a:ext cx="6553200" cy="296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C7767F-D290-C74A-8E17-A5ED11990936}"/>
                  </a:ext>
                </a:extLst>
              </p:cNvPr>
              <p:cNvSpPr txBox="1"/>
              <p:nvPr/>
            </p:nvSpPr>
            <p:spPr>
              <a:xfrm>
                <a:off x="2743200" y="4186535"/>
                <a:ext cx="106680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q</m:t>
                      </m:r>
                      <m:r>
                        <a:rPr lang="en-US" sz="24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4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C7767F-D290-C74A-8E17-A5ED11990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186535"/>
                <a:ext cx="1066800" cy="461665"/>
              </a:xfrm>
              <a:prstGeom prst="rect">
                <a:avLst/>
              </a:prstGeom>
              <a:blipFill>
                <a:blip r:embed="rId4"/>
                <a:stretch>
                  <a:fillRect l="-4762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7E0B6C-6E3A-0646-A467-A166F6C51E55}"/>
                  </a:ext>
                </a:extLst>
              </p:cNvPr>
              <p:cNvSpPr txBox="1"/>
              <p:nvPr/>
            </p:nvSpPr>
            <p:spPr>
              <a:xfrm>
                <a:off x="6858000" y="4186535"/>
                <a:ext cx="91440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a:rPr lang="en-US" sz="240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sz="24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7E0B6C-6E3A-0646-A467-A166F6C51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4186535"/>
                <a:ext cx="914400" cy="461665"/>
              </a:xfrm>
              <a:prstGeom prst="rect">
                <a:avLst/>
              </a:prstGeom>
              <a:blipFill>
                <a:blip r:embed="rId5"/>
                <a:stretch>
                  <a:fillRect l="-13889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424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VAEs are a combination of the following ideas: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Auto Encoders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Variational</a:t>
            </a:r>
            <a:r>
              <a:rPr lang="en-US" dirty="0"/>
              <a:t> Approximation</a:t>
            </a:r>
          </a:p>
          <a:p>
            <a:pPr lvl="1">
              <a:buFont typeface="Arial" charset="0"/>
              <a:buChar char="•"/>
            </a:pPr>
            <a:r>
              <a:rPr lang="en-US" dirty="0" err="1"/>
              <a:t>Variational</a:t>
            </a:r>
            <a:r>
              <a:rPr lang="en-US" dirty="0"/>
              <a:t> Lower Bound / ELBO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Amortized Inference Neural Networks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“</a:t>
            </a:r>
            <a:r>
              <a:rPr lang="en-US" dirty="0" err="1"/>
              <a:t>Reparameterization</a:t>
            </a:r>
            <a:r>
              <a:rPr lang="en-US" dirty="0"/>
              <a:t>” Trick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04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12377-C68D-7148-84E8-63EF97E76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6C64D-A810-A740-9676-F7A797BC8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P(</a:t>
            </a:r>
            <a:r>
              <a:rPr lang="en-US" dirty="0" err="1"/>
              <a:t>z|x</a:t>
            </a:r>
            <a:r>
              <a:rPr lang="en-US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FA47F6-5341-264A-A395-9F9028516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4DE54-AAD9-6246-8416-420426CF0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0377DFD-4F71-4121-AC50-5948FDED2404}"/>
                  </a:ext>
                </a:extLst>
              </p14:cNvPr>
              <p14:cNvContentPartPr/>
              <p14:nvPr/>
            </p14:nvContentPartPr>
            <p14:xfrm>
              <a:off x="753840" y="905760"/>
              <a:ext cx="6592680" cy="2547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0377DFD-4F71-4121-AC50-5948FDED240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4480" y="896400"/>
                <a:ext cx="6611400" cy="256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0179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Variational</a:t>
            </a:r>
            <a:r>
              <a:rPr lang="en-US" dirty="0"/>
              <a:t> Inference?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idea</a:t>
            </a:r>
          </a:p>
          <a:p>
            <a:pPr lvl="1"/>
            <a:r>
              <a:rPr lang="en-US" dirty="0"/>
              <a:t>Reality is complex</a:t>
            </a:r>
          </a:p>
          <a:p>
            <a:pPr lvl="1"/>
            <a:r>
              <a:rPr lang="en-US" dirty="0"/>
              <a:t>Can we approximate it with something “simple”?</a:t>
            </a:r>
          </a:p>
          <a:p>
            <a:pPr lvl="1"/>
            <a:r>
              <a:rPr lang="en-US" dirty="0"/>
              <a:t>Just need to make sure the simple thing is “close” to the complex thing.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4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ADF62-5C9D-47DC-8BF2-F269E20DBD5B}"/>
                  </a:ext>
                </a:extLst>
              </p14:cNvPr>
              <p14:cNvContentPartPr/>
              <p14:nvPr/>
            </p14:nvContentPartPr>
            <p14:xfrm>
              <a:off x="807480" y="692640"/>
              <a:ext cx="8332920" cy="6019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ADF62-5C9D-47DC-8BF2-F269E20DBD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8120" y="683280"/>
                <a:ext cx="8351640" cy="603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8327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458200" cy="1371600"/>
          </a:xfrm>
        </p:spPr>
        <p:txBody>
          <a:bodyPr/>
          <a:lstStyle/>
          <a:p>
            <a:r>
              <a:rPr lang="en-US" sz="4000">
                <a:latin typeface="Arial" charset="0"/>
                <a:cs typeface="Arial" charset="0"/>
              </a:rPr>
              <a:t>Find simple approximate distribution</a:t>
            </a:r>
          </a:p>
        </p:txBody>
      </p:sp>
      <p:grpSp>
        <p:nvGrpSpPr>
          <p:cNvPr id="26629" name="Group 10"/>
          <p:cNvGrpSpPr>
            <a:grpSpLocks/>
          </p:cNvGrpSpPr>
          <p:nvPr/>
        </p:nvGrpSpPr>
        <p:grpSpPr bwMode="auto">
          <a:xfrm>
            <a:off x="5791200" y="1447800"/>
            <a:ext cx="3924300" cy="2622550"/>
            <a:chOff x="3648" y="912"/>
            <a:chExt cx="2472" cy="1652"/>
          </a:xfrm>
        </p:grpSpPr>
        <p:pic>
          <p:nvPicPr>
            <p:cNvPr id="26631" name="Picture 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CECFD0"/>
                </a:clrFrom>
                <a:clrTo>
                  <a:srgbClr val="CECFD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912"/>
              <a:ext cx="2472" cy="1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4800" y="1404"/>
              <a:ext cx="384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5058" y="1824"/>
              <a:ext cx="384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338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5791200" cy="5257800"/>
          </a:xfrm>
          <a:noFill/>
        </p:spPr>
        <p:txBody>
          <a:bodyPr/>
          <a:lstStyle/>
          <a:p>
            <a:r>
              <a:rPr lang="en-US" sz="2000" dirty="0">
                <a:latin typeface="Arial" charset="0"/>
                <a:cs typeface="Arial" charset="0"/>
              </a:rPr>
              <a:t>Suppose </a:t>
            </a:r>
            <a:r>
              <a:rPr lang="en-US" sz="2000" i="1" dirty="0">
                <a:latin typeface="Arial" charset="0"/>
                <a:cs typeface="Arial" charset="0"/>
              </a:rPr>
              <a:t>p</a:t>
            </a:r>
            <a:r>
              <a:rPr lang="en-US" sz="2000" dirty="0">
                <a:latin typeface="Arial" charset="0"/>
                <a:cs typeface="Arial" charset="0"/>
              </a:rPr>
              <a:t> is intractable posterior</a:t>
            </a:r>
          </a:p>
          <a:p>
            <a:r>
              <a:rPr lang="en-US" sz="2000" dirty="0">
                <a:latin typeface="Arial" charset="0"/>
                <a:cs typeface="Arial" charset="0"/>
              </a:rPr>
              <a:t>Want to find simple </a:t>
            </a:r>
            <a:r>
              <a:rPr lang="en-US" sz="2000" i="1" dirty="0">
                <a:latin typeface="Arial" charset="0"/>
                <a:cs typeface="Arial" charset="0"/>
              </a:rPr>
              <a:t>q</a:t>
            </a:r>
            <a:r>
              <a:rPr lang="en-US" sz="2000" dirty="0">
                <a:latin typeface="Arial" charset="0"/>
                <a:cs typeface="Arial" charset="0"/>
              </a:rPr>
              <a:t> that approximates </a:t>
            </a:r>
            <a:r>
              <a:rPr lang="en-US" sz="2000" i="1" dirty="0">
                <a:latin typeface="Arial" charset="0"/>
                <a:cs typeface="Arial" charset="0"/>
              </a:rPr>
              <a:t>p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</a:p>
          <a:p>
            <a:r>
              <a:rPr lang="en-US" sz="2000" dirty="0">
                <a:latin typeface="Arial" charset="0"/>
                <a:cs typeface="Arial" charset="0"/>
              </a:rPr>
              <a:t>KL divergence not symmetric</a:t>
            </a:r>
          </a:p>
          <a:p>
            <a:endParaRPr lang="en-US" sz="2000" dirty="0">
              <a:latin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cs typeface="Arial" charset="0"/>
              </a:rPr>
              <a:t>D(p||q)</a:t>
            </a:r>
          </a:p>
          <a:p>
            <a:pPr lvl="1"/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true distribution p defines support of diff. </a:t>
            </a:r>
          </a:p>
          <a:p>
            <a:pPr lvl="1"/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ja-JP" altLang="en-US" sz="18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correct</a:t>
            </a:r>
            <a:r>
              <a:rPr lang="ja-JP" altLang="en-US" sz="1800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direction</a:t>
            </a:r>
          </a:p>
          <a:p>
            <a:pPr lvl="1"/>
            <a:r>
              <a:rPr lang="en-US" sz="1800" dirty="0">
                <a:latin typeface="Arial" charset="0"/>
                <a:ea typeface="Arial" charset="0"/>
                <a:cs typeface="Arial" charset="0"/>
              </a:rPr>
              <a:t>will be intractable to compute</a:t>
            </a:r>
          </a:p>
          <a:p>
            <a:endParaRPr lang="en-US" sz="2000" dirty="0">
              <a:latin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cs typeface="Arial" charset="0"/>
              </a:rPr>
              <a:t>D(q||p)</a:t>
            </a:r>
          </a:p>
          <a:p>
            <a:pPr lvl="1"/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approximate distribution defines support</a:t>
            </a:r>
          </a:p>
          <a:p>
            <a:pPr lvl="1"/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tends to give overconfident results</a:t>
            </a:r>
          </a:p>
          <a:p>
            <a:pPr lvl="1"/>
            <a:r>
              <a:rPr lang="en-US" sz="1800" dirty="0">
                <a:latin typeface="Arial" charset="0"/>
                <a:ea typeface="Arial" charset="0"/>
                <a:cs typeface="Arial" charset="0"/>
              </a:rPr>
              <a:t>will be tractable</a:t>
            </a:r>
          </a:p>
          <a:p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/>
              <a:t>Slide Credit: Carlos </a:t>
            </a:r>
            <a:r>
              <a:rPr lang="en-US" dirty="0" err="1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84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8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HW2 Grades Released</a:t>
            </a:r>
          </a:p>
          <a:p>
            <a:pPr lvl="1"/>
            <a:r>
              <a:rPr lang="en-US" dirty="0"/>
              <a:t>Max regular points: 54 (4803), 78 (7643)</a:t>
            </a:r>
          </a:p>
          <a:p>
            <a:pPr lvl="1"/>
            <a:r>
              <a:rPr lang="en-US" dirty="0"/>
              <a:t>Regrade requests close: 11/20, 11:55pm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DB6427-8AD7-0D4A-9A42-81C38BFFD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3990"/>
            <a:ext cx="9144000" cy="317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0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 = 2D Gaussian with arbitrary co-variance</a:t>
            </a:r>
          </a:p>
          <a:p>
            <a:r>
              <a:rPr lang="en-US" dirty="0"/>
              <a:t>q = 2D Gaussian with diagonal co-variance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7" descr="Figure10_2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048000"/>
            <a:ext cx="3657600" cy="3657600"/>
          </a:xfrm>
          <a:prstGeom prst="rect">
            <a:avLst/>
          </a:prstGeom>
        </p:spPr>
      </p:pic>
      <p:pic>
        <p:nvPicPr>
          <p:cNvPr id="10" name="Picture 9" descr="Figure10_2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0"/>
            <a:ext cx="3657600" cy="3657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1648" y="2819400"/>
            <a:ext cx="2335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argmin_q</a:t>
            </a:r>
            <a:r>
              <a:rPr lang="en-US" sz="1800" dirty="0"/>
              <a:t>   KL (p || q)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12882" y="6519446"/>
            <a:ext cx="1941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 = Green; q = Red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0200" y="2819400"/>
            <a:ext cx="2335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argmin_q</a:t>
            </a:r>
            <a:r>
              <a:rPr lang="en-US" sz="1800" dirty="0"/>
              <a:t>   KL (q || p) </a:t>
            </a:r>
          </a:p>
        </p:txBody>
      </p:sp>
    </p:spTree>
    <p:extLst>
      <p:ext uri="{BB962C8B-B14F-4D97-AF65-F5344CB8AC3E}">
        <p14:creationId xmlns:p14="http://schemas.microsoft.com/office/powerpoint/2010/main" val="1264590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 = Mixture of Two Gaussians</a:t>
            </a:r>
          </a:p>
          <a:p>
            <a:r>
              <a:rPr lang="en-US" dirty="0"/>
              <a:t>q = Single Gaussian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41648" y="2819400"/>
            <a:ext cx="2335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argmin_q</a:t>
            </a:r>
            <a:r>
              <a:rPr lang="en-US" sz="1800" dirty="0"/>
              <a:t>   KL (p || q)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92682" y="6519446"/>
            <a:ext cx="1781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 = Blue; q = Red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0200" y="2819400"/>
            <a:ext cx="2335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argmin_q</a:t>
            </a:r>
            <a:r>
              <a:rPr lang="en-US" sz="1800" dirty="0"/>
              <a:t>   KL (q || p) </a:t>
            </a:r>
          </a:p>
        </p:txBody>
      </p:sp>
      <p:pic>
        <p:nvPicPr>
          <p:cNvPr id="6" name="Picture 5" descr="Figure10_3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276600"/>
            <a:ext cx="2743200" cy="2743200"/>
          </a:xfrm>
          <a:prstGeom prst="rect">
            <a:avLst/>
          </a:prstGeom>
        </p:spPr>
      </p:pic>
      <p:pic>
        <p:nvPicPr>
          <p:cNvPr id="7" name="Picture 6" descr="Figure10_3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200400"/>
            <a:ext cx="1803400" cy="1803400"/>
          </a:xfrm>
          <a:prstGeom prst="rect">
            <a:avLst/>
          </a:prstGeom>
        </p:spPr>
      </p:pic>
      <p:pic>
        <p:nvPicPr>
          <p:cNvPr id="9" name="Picture 8" descr="Figure10_3c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006761"/>
            <a:ext cx="18034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2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VAEs</a:t>
            </a:r>
          </a:p>
          <a:p>
            <a:pPr lvl="1"/>
            <a:r>
              <a:rPr lang="en-US" dirty="0"/>
              <a:t>Variational Inference </a:t>
            </a:r>
            <a:r>
              <a:rPr lang="en-US" dirty="0">
                <a:sym typeface="Wingdings" pitchFamily="2" charset="2"/>
              </a:rPr>
              <a:t> Evidence Based Lower Bound</a:t>
            </a:r>
          </a:p>
          <a:p>
            <a:pPr lvl="1"/>
            <a:r>
              <a:rPr lang="en-US" dirty="0">
                <a:sym typeface="Wingdings" pitchFamily="2" charset="2"/>
              </a:rPr>
              <a:t>Reparameterization trick</a:t>
            </a:r>
          </a:p>
          <a:p>
            <a:pPr lvl="1"/>
            <a:r>
              <a:rPr lang="en-US" dirty="0">
                <a:sym typeface="Wingdings" pitchFamily="2" charset="2"/>
              </a:rPr>
              <a:t>Putting it all together</a:t>
            </a:r>
            <a:endParaRPr lang="en-US" dirty="0"/>
          </a:p>
          <a:p>
            <a:endParaRPr lang="en-US" dirty="0"/>
          </a:p>
          <a:p>
            <a:r>
              <a:rPr lang="en-US" dirty="0"/>
              <a:t>Generative Adversarial Networks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41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5334000"/>
          </a:xfrm>
        </p:spPr>
        <p:txBody>
          <a:bodyPr/>
          <a:lstStyle/>
          <a:p>
            <a:r>
              <a:rPr lang="en-US" sz="2400"/>
              <a:t>Marginal likelihood – </a:t>
            </a:r>
            <a:r>
              <a:rPr lang="en-US" sz="2400" b="1"/>
              <a:t>x</a:t>
            </a:r>
            <a:r>
              <a:rPr lang="en-US" sz="2400"/>
              <a:t> is observed, </a:t>
            </a:r>
            <a:r>
              <a:rPr lang="en-US" sz="2400" b="1"/>
              <a:t>z</a:t>
            </a:r>
            <a:r>
              <a:rPr lang="en-US" sz="2400"/>
              <a:t> is missing: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/>
              <a:t>The general learning problem with missing data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600" y="2159000"/>
            <a:ext cx="36068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22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9144000" cy="1371600"/>
          </a:xfrm>
        </p:spPr>
        <p:txBody>
          <a:bodyPr/>
          <a:lstStyle/>
          <a:p>
            <a:r>
              <a:rPr lang="en-US"/>
              <a:t>Applying Jensen’s inequality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334000"/>
          </a:xfrm>
          <a:noFill/>
          <a:ln/>
        </p:spPr>
        <p:txBody>
          <a:bodyPr/>
          <a:lstStyle/>
          <a:p>
            <a:r>
              <a:rPr lang="en-US" dirty="0"/>
              <a:t>Use:  log </a:t>
            </a:r>
            <a:r>
              <a:rPr lang="en-US" dirty="0">
                <a:latin typeface="Symbol" pitchFamily="80" charset="2"/>
                <a:sym typeface="Symbol" pitchFamily="80" charset="2"/>
              </a:rPr>
              <a:t></a:t>
            </a:r>
            <a:r>
              <a:rPr lang="en-US" b="1" baseline="-25000" dirty="0">
                <a:sym typeface="Symbol" pitchFamily="80" charset="2"/>
              </a:rPr>
              <a:t>z</a:t>
            </a:r>
            <a:r>
              <a:rPr lang="en-US" dirty="0"/>
              <a:t> P(</a:t>
            </a:r>
            <a:r>
              <a:rPr lang="en-US" b="1" dirty="0"/>
              <a:t>z</a:t>
            </a:r>
            <a:r>
              <a:rPr lang="en-US" dirty="0"/>
              <a:t>) g(</a:t>
            </a:r>
            <a:r>
              <a:rPr lang="en-US" b="1" dirty="0"/>
              <a:t>z</a:t>
            </a:r>
            <a:r>
              <a:rPr lang="en-US" dirty="0"/>
              <a:t>) ≥ </a:t>
            </a:r>
            <a:r>
              <a:rPr lang="en-US" dirty="0">
                <a:latin typeface="Symbol" pitchFamily="80" charset="2"/>
                <a:sym typeface="Symbol" pitchFamily="80" charset="2"/>
              </a:rPr>
              <a:t></a:t>
            </a:r>
            <a:r>
              <a:rPr lang="en-US" b="1" baseline="-25000" dirty="0">
                <a:sym typeface="Symbol" pitchFamily="80" charset="2"/>
              </a:rPr>
              <a:t>z</a:t>
            </a:r>
            <a:r>
              <a:rPr lang="en-US" dirty="0"/>
              <a:t> P(</a:t>
            </a:r>
            <a:r>
              <a:rPr lang="en-US" b="1" dirty="0"/>
              <a:t>z</a:t>
            </a:r>
            <a:r>
              <a:rPr lang="en-US" dirty="0"/>
              <a:t>) log g(</a:t>
            </a:r>
            <a:r>
              <a:rPr lang="en-US" b="1" dirty="0"/>
              <a:t>z</a:t>
            </a:r>
            <a:r>
              <a:rPr lang="en-US" dirty="0"/>
              <a:t>)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</p:spTree>
    <p:extLst>
      <p:ext uri="{BB962C8B-B14F-4D97-AF65-F5344CB8AC3E}">
        <p14:creationId xmlns:p14="http://schemas.microsoft.com/office/powerpoint/2010/main" val="1595771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9144000" cy="1371600"/>
          </a:xfrm>
        </p:spPr>
        <p:txBody>
          <a:bodyPr/>
          <a:lstStyle/>
          <a:p>
            <a:r>
              <a:rPr lang="en-US"/>
              <a:t>Applying Jensen’s inequality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334000"/>
          </a:xfrm>
          <a:noFill/>
          <a:ln/>
        </p:spPr>
        <p:txBody>
          <a:bodyPr/>
          <a:lstStyle/>
          <a:p>
            <a:r>
              <a:rPr lang="en-US" dirty="0"/>
              <a:t>Use:  log </a:t>
            </a:r>
            <a:r>
              <a:rPr lang="en-US" dirty="0">
                <a:latin typeface="Symbol" pitchFamily="80" charset="2"/>
                <a:sym typeface="Symbol" pitchFamily="80" charset="2"/>
              </a:rPr>
              <a:t></a:t>
            </a:r>
            <a:r>
              <a:rPr lang="en-US" b="1" baseline="-25000" dirty="0">
                <a:sym typeface="Symbol" pitchFamily="80" charset="2"/>
              </a:rPr>
              <a:t>z</a:t>
            </a:r>
            <a:r>
              <a:rPr lang="en-US" dirty="0"/>
              <a:t> P(</a:t>
            </a:r>
            <a:r>
              <a:rPr lang="en-US" b="1" dirty="0"/>
              <a:t>z</a:t>
            </a:r>
            <a:r>
              <a:rPr lang="en-US" dirty="0"/>
              <a:t>) g(</a:t>
            </a:r>
            <a:r>
              <a:rPr lang="en-US" b="1" dirty="0"/>
              <a:t>z</a:t>
            </a:r>
            <a:r>
              <a:rPr lang="en-US" dirty="0"/>
              <a:t>) ≥ </a:t>
            </a:r>
            <a:r>
              <a:rPr lang="en-US" dirty="0">
                <a:latin typeface="Symbol" pitchFamily="80" charset="2"/>
                <a:sym typeface="Symbol" pitchFamily="80" charset="2"/>
              </a:rPr>
              <a:t></a:t>
            </a:r>
            <a:r>
              <a:rPr lang="en-US" b="1" baseline="-25000" dirty="0">
                <a:sym typeface="Symbol" pitchFamily="80" charset="2"/>
              </a:rPr>
              <a:t>z</a:t>
            </a:r>
            <a:r>
              <a:rPr lang="en-US" dirty="0"/>
              <a:t> P(</a:t>
            </a:r>
            <a:r>
              <a:rPr lang="en-US" b="1" dirty="0"/>
              <a:t>z</a:t>
            </a:r>
            <a:r>
              <a:rPr lang="en-US" dirty="0"/>
              <a:t>) log g(</a:t>
            </a:r>
            <a:r>
              <a:rPr lang="en-US" b="1" dirty="0"/>
              <a:t>z</a:t>
            </a:r>
            <a:r>
              <a:rPr lang="en-US" dirty="0"/>
              <a:t>)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</p:spTree>
    <p:extLst>
      <p:ext uri="{BB962C8B-B14F-4D97-AF65-F5344CB8AC3E}">
        <p14:creationId xmlns:p14="http://schemas.microsoft.com/office/powerpoint/2010/main" val="638470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9144000" cy="1371600"/>
          </a:xfrm>
        </p:spPr>
        <p:txBody>
          <a:bodyPr/>
          <a:lstStyle/>
          <a:p>
            <a:r>
              <a:rPr lang="en-US"/>
              <a:t>Applying Jensen’s inequality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334000"/>
          </a:xfrm>
          <a:noFill/>
          <a:ln/>
        </p:spPr>
        <p:txBody>
          <a:bodyPr/>
          <a:lstStyle/>
          <a:p>
            <a:r>
              <a:rPr lang="en-US" dirty="0"/>
              <a:t>Use:  log </a:t>
            </a:r>
            <a:r>
              <a:rPr lang="en-US" dirty="0">
                <a:latin typeface="Symbol" pitchFamily="80" charset="2"/>
                <a:sym typeface="Symbol" pitchFamily="80" charset="2"/>
              </a:rPr>
              <a:t></a:t>
            </a:r>
            <a:r>
              <a:rPr lang="en-US" b="1" baseline="-25000" dirty="0">
                <a:sym typeface="Symbol" pitchFamily="80" charset="2"/>
              </a:rPr>
              <a:t>z</a:t>
            </a:r>
            <a:r>
              <a:rPr lang="en-US" dirty="0"/>
              <a:t> P(</a:t>
            </a:r>
            <a:r>
              <a:rPr lang="en-US" b="1" dirty="0"/>
              <a:t>z</a:t>
            </a:r>
            <a:r>
              <a:rPr lang="en-US" dirty="0"/>
              <a:t>) g(</a:t>
            </a:r>
            <a:r>
              <a:rPr lang="en-US" b="1" dirty="0"/>
              <a:t>z</a:t>
            </a:r>
            <a:r>
              <a:rPr lang="en-US" dirty="0"/>
              <a:t>) ≥ </a:t>
            </a:r>
            <a:r>
              <a:rPr lang="en-US" dirty="0">
                <a:latin typeface="Symbol" pitchFamily="80" charset="2"/>
                <a:sym typeface="Symbol" pitchFamily="80" charset="2"/>
              </a:rPr>
              <a:t></a:t>
            </a:r>
            <a:r>
              <a:rPr lang="en-US" b="1" baseline="-25000" dirty="0">
                <a:sym typeface="Symbol" pitchFamily="80" charset="2"/>
              </a:rPr>
              <a:t>z</a:t>
            </a:r>
            <a:r>
              <a:rPr lang="en-US" dirty="0"/>
              <a:t> P(</a:t>
            </a:r>
            <a:r>
              <a:rPr lang="en-US" b="1" dirty="0"/>
              <a:t>z</a:t>
            </a:r>
            <a:r>
              <a:rPr lang="en-US" dirty="0"/>
              <a:t>) log g(</a:t>
            </a:r>
            <a:r>
              <a:rPr lang="en-US" b="1" dirty="0"/>
              <a:t>z</a:t>
            </a:r>
            <a:r>
              <a:rPr lang="en-US" dirty="0"/>
              <a:t>)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700" y="2362200"/>
            <a:ext cx="42799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67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Lower Bound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686800" cy="5257800"/>
          </a:xfrm>
        </p:spPr>
        <p:txBody>
          <a:bodyPr/>
          <a:lstStyle/>
          <a:p>
            <a:r>
              <a:rPr lang="en-US" dirty="0"/>
              <a:t>Define potential function F(</a:t>
            </a:r>
            <a:r>
              <a:rPr lang="en-US" dirty="0">
                <a:latin typeface="Symbol" pitchFamily="80" charset="2"/>
                <a:sym typeface="Symbol" pitchFamily="80" charset="2"/>
              </a:rPr>
              <a:t></a:t>
            </a:r>
            <a:r>
              <a:rPr lang="en-US" dirty="0"/>
              <a:t>,Q):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981200"/>
            <a:ext cx="5727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66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ELBO: Factorization #1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686800" cy="5257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43000"/>
            <a:ext cx="5727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51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ELBO: Factorization #1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686800" cy="5257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419E02-2071-084E-8089-6A4E701CC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43000"/>
            <a:ext cx="5727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20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/>
              <a:t>Recap from last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1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Lower Bound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686800" cy="5257800"/>
          </a:xfrm>
        </p:spPr>
        <p:txBody>
          <a:bodyPr/>
          <a:lstStyle/>
          <a:p>
            <a:r>
              <a:rPr lang="en-US" dirty="0"/>
              <a:t>Define potential function F(</a:t>
            </a:r>
            <a:r>
              <a:rPr lang="en-US" dirty="0">
                <a:latin typeface="Symbol" pitchFamily="80" charset="2"/>
                <a:sym typeface="Symbol" pitchFamily="80" charset="2"/>
              </a:rPr>
              <a:t></a:t>
            </a:r>
            <a:r>
              <a:rPr lang="en-US" dirty="0"/>
              <a:t>,Q):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EM corresponds to coordinate ascent on F</a:t>
            </a:r>
          </a:p>
          <a:p>
            <a:pPr lvl="1"/>
            <a:r>
              <a:rPr lang="en-US" dirty="0"/>
              <a:t>Thus, maximizes lower bound on marginal log likelihood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981200"/>
            <a:ext cx="5727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70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8229600" cy="1143000"/>
          </a:xfrm>
        </p:spPr>
        <p:txBody>
          <a:bodyPr/>
          <a:lstStyle/>
          <a:p>
            <a:r>
              <a:rPr lang="en-US"/>
              <a:t>EM is coordinate ascent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915400" cy="4953000"/>
          </a:xfrm>
          <a:noFill/>
          <a:ln/>
        </p:spPr>
        <p:txBody>
          <a:bodyPr/>
          <a:lstStyle/>
          <a:p>
            <a:r>
              <a:rPr lang="en-US" sz="2400" b="1" dirty="0"/>
              <a:t>E-step</a:t>
            </a:r>
            <a:r>
              <a:rPr lang="en-US" sz="2400" dirty="0"/>
              <a:t>: Fix </a:t>
            </a:r>
            <a:r>
              <a:rPr lang="en-US" sz="2400" dirty="0">
                <a:latin typeface="Symbol" pitchFamily="80" charset="2"/>
                <a:sym typeface="Symbol" pitchFamily="80" charset="2"/>
              </a:rPr>
              <a:t></a:t>
            </a:r>
            <a:r>
              <a:rPr lang="en-US" baseline="30000" dirty="0">
                <a:sym typeface="Symbol" pitchFamily="80" charset="2"/>
              </a:rPr>
              <a:t>(t)</a:t>
            </a:r>
            <a:r>
              <a:rPr lang="en-US" dirty="0">
                <a:sym typeface="Symbol" pitchFamily="80" charset="2"/>
              </a:rPr>
              <a:t>,</a:t>
            </a:r>
            <a:r>
              <a:rPr lang="en-US" sz="2400" dirty="0"/>
              <a:t> maximize F over Q:</a:t>
            </a:r>
          </a:p>
          <a:p>
            <a:pPr lvl="1"/>
            <a:endParaRPr lang="en-US" sz="2000" dirty="0">
              <a:sym typeface="Symbol" pitchFamily="80" charset="2"/>
            </a:endParaRPr>
          </a:p>
          <a:p>
            <a:pPr lvl="1"/>
            <a:endParaRPr lang="en-US" sz="2000" dirty="0">
              <a:sym typeface="Symbol" pitchFamily="80" charset="2"/>
            </a:endParaRPr>
          </a:p>
          <a:p>
            <a:pPr lvl="1"/>
            <a:endParaRPr lang="en-US" sz="2000" dirty="0">
              <a:sym typeface="Symbol" pitchFamily="80" charset="2"/>
            </a:endParaRPr>
          </a:p>
          <a:p>
            <a:pPr lvl="1"/>
            <a:endParaRPr lang="en-US" sz="2000" dirty="0">
              <a:sym typeface="Symbol" pitchFamily="80" charset="2"/>
            </a:endParaRPr>
          </a:p>
          <a:p>
            <a:pPr lvl="1"/>
            <a:endParaRPr lang="en-US" dirty="0">
              <a:sym typeface="Symbol" pitchFamily="80" charset="2"/>
            </a:endParaRPr>
          </a:p>
          <a:p>
            <a:pPr lvl="1"/>
            <a:endParaRPr lang="en-US" sz="2000" dirty="0">
              <a:sym typeface="Symbol" pitchFamily="80" charset="2"/>
            </a:endParaRPr>
          </a:p>
          <a:p>
            <a:pPr lvl="1"/>
            <a:endParaRPr lang="en-US" dirty="0">
              <a:sym typeface="Symbol" pitchFamily="80" charset="2"/>
            </a:endParaRPr>
          </a:p>
          <a:p>
            <a:pPr lvl="1"/>
            <a:endParaRPr lang="en-US" sz="2000" dirty="0">
              <a:sym typeface="Symbol" pitchFamily="80" charset="2"/>
            </a:endParaRPr>
          </a:p>
          <a:p>
            <a:pPr lvl="1"/>
            <a:r>
              <a:rPr lang="en-US" sz="2000" dirty="0">
                <a:sym typeface="Symbol" pitchFamily="80" charset="2"/>
              </a:rPr>
              <a:t>“Realigns” F with likelihood: 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14400"/>
            <a:ext cx="5727700" cy="74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5486400"/>
            <a:ext cx="2044700" cy="27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6019800"/>
            <a:ext cx="3060700" cy="34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2286000"/>
            <a:ext cx="63881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17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8229600" cy="1143000"/>
          </a:xfrm>
        </p:spPr>
        <p:txBody>
          <a:bodyPr/>
          <a:lstStyle/>
          <a:p>
            <a:r>
              <a:rPr lang="en-US"/>
              <a:t>EM is coordinate ascent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915400" cy="4953000"/>
          </a:xfrm>
          <a:noFill/>
          <a:ln/>
        </p:spPr>
        <p:txBody>
          <a:bodyPr/>
          <a:lstStyle/>
          <a:p>
            <a:r>
              <a:rPr lang="en-US" sz="2400" b="1" dirty="0"/>
              <a:t>M-step</a:t>
            </a:r>
            <a:r>
              <a:rPr lang="en-US" sz="2400" dirty="0"/>
              <a:t>: Fix Q</a:t>
            </a:r>
            <a:r>
              <a:rPr lang="en-US" sz="2400" baseline="30000" dirty="0"/>
              <a:t>(t)</a:t>
            </a:r>
            <a:r>
              <a:rPr lang="en-US" sz="2400" dirty="0"/>
              <a:t>, maximize F over </a:t>
            </a:r>
            <a:r>
              <a:rPr lang="en-US" sz="2400" dirty="0">
                <a:latin typeface="Symbol" pitchFamily="80" charset="2"/>
                <a:sym typeface="Symbol" pitchFamily="80" charset="2"/>
              </a:rPr>
              <a:t></a:t>
            </a:r>
          </a:p>
          <a:p>
            <a:endParaRPr lang="en-US" dirty="0">
              <a:latin typeface="Symbol" pitchFamily="80" charset="2"/>
              <a:sym typeface="Symbol" pitchFamily="80" charset="2"/>
            </a:endParaRPr>
          </a:p>
          <a:p>
            <a:endParaRPr lang="en-US" sz="2400" dirty="0">
              <a:latin typeface="Symbol" pitchFamily="80" charset="2"/>
              <a:sym typeface="Symbol" pitchFamily="80" charset="2"/>
            </a:endParaRPr>
          </a:p>
          <a:p>
            <a:endParaRPr lang="en-US" dirty="0">
              <a:latin typeface="Symbol" pitchFamily="80" charset="2"/>
              <a:sym typeface="Symbol" pitchFamily="80" charset="2"/>
            </a:endParaRPr>
          </a:p>
          <a:p>
            <a:endParaRPr lang="en-US" sz="2400" dirty="0">
              <a:latin typeface="Symbol" pitchFamily="80" charset="2"/>
              <a:sym typeface="Symbol" pitchFamily="80" charset="2"/>
            </a:endParaRPr>
          </a:p>
          <a:p>
            <a:endParaRPr lang="en-US" dirty="0">
              <a:latin typeface="Symbol" pitchFamily="80" charset="2"/>
              <a:sym typeface="Symbol" pitchFamily="80" charset="2"/>
            </a:endParaRP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Corresponds to weighted dataset: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&lt;</a:t>
            </a:r>
            <a:r>
              <a:rPr lang="en-US" sz="1600" b="1" dirty="0"/>
              <a:t>x</a:t>
            </a:r>
            <a:r>
              <a:rPr lang="en-US" sz="1600" baseline="-25000" dirty="0"/>
              <a:t>1</a:t>
            </a:r>
            <a:r>
              <a:rPr lang="en-US" sz="1600" dirty="0"/>
              <a:t>,</a:t>
            </a:r>
            <a:r>
              <a:rPr lang="en-US" sz="1600" b="1" dirty="0"/>
              <a:t>z</a:t>
            </a:r>
            <a:r>
              <a:rPr lang="en-US" sz="1600" dirty="0"/>
              <a:t>=1&gt; with weight Q</a:t>
            </a:r>
            <a:r>
              <a:rPr lang="en-US" sz="1600" baseline="30000" dirty="0"/>
              <a:t>(t+1)</a:t>
            </a:r>
            <a:r>
              <a:rPr lang="en-US" sz="1600" dirty="0"/>
              <a:t>(</a:t>
            </a:r>
            <a:r>
              <a:rPr lang="en-US" sz="1600" b="1" dirty="0"/>
              <a:t>z</a:t>
            </a:r>
            <a:r>
              <a:rPr lang="en-US" sz="1600" dirty="0"/>
              <a:t>=1|</a:t>
            </a:r>
            <a:r>
              <a:rPr lang="en-US" sz="1600" b="1" dirty="0"/>
              <a:t>x</a:t>
            </a:r>
            <a:r>
              <a:rPr lang="en-US" sz="1600" baseline="-25000" dirty="0"/>
              <a:t>1</a:t>
            </a:r>
            <a:r>
              <a:rPr lang="en-US" sz="16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&lt;</a:t>
            </a:r>
            <a:r>
              <a:rPr lang="en-US" sz="1600" b="1" dirty="0"/>
              <a:t>x</a:t>
            </a:r>
            <a:r>
              <a:rPr lang="en-US" sz="1600" baseline="-25000" dirty="0"/>
              <a:t>1</a:t>
            </a:r>
            <a:r>
              <a:rPr lang="en-US" sz="1600" dirty="0"/>
              <a:t>,</a:t>
            </a:r>
            <a:r>
              <a:rPr lang="en-US" sz="1600" b="1" dirty="0"/>
              <a:t>z</a:t>
            </a:r>
            <a:r>
              <a:rPr lang="en-US" sz="1600" dirty="0"/>
              <a:t>=2&gt; with weight Q</a:t>
            </a:r>
            <a:r>
              <a:rPr lang="en-US" sz="1600" baseline="30000" dirty="0"/>
              <a:t>(t+1)</a:t>
            </a:r>
            <a:r>
              <a:rPr lang="en-US" sz="1600" dirty="0"/>
              <a:t>(</a:t>
            </a:r>
            <a:r>
              <a:rPr lang="en-US" sz="1600" b="1" dirty="0"/>
              <a:t>z</a:t>
            </a:r>
            <a:r>
              <a:rPr lang="en-US" sz="1600" dirty="0"/>
              <a:t>=2|</a:t>
            </a:r>
            <a:r>
              <a:rPr lang="en-US" sz="1600" b="1" dirty="0"/>
              <a:t>x</a:t>
            </a:r>
            <a:r>
              <a:rPr lang="en-US" sz="1600" baseline="-25000" dirty="0"/>
              <a:t>1</a:t>
            </a:r>
            <a:r>
              <a:rPr lang="en-US" sz="16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&lt;</a:t>
            </a:r>
            <a:r>
              <a:rPr lang="en-US" sz="1600" b="1" dirty="0"/>
              <a:t>x</a:t>
            </a:r>
            <a:r>
              <a:rPr lang="en-US" sz="1600" baseline="-25000" dirty="0"/>
              <a:t>1</a:t>
            </a:r>
            <a:r>
              <a:rPr lang="en-US" sz="1600" dirty="0"/>
              <a:t>,</a:t>
            </a:r>
            <a:r>
              <a:rPr lang="en-US" sz="1600" b="1" dirty="0"/>
              <a:t>z</a:t>
            </a:r>
            <a:r>
              <a:rPr lang="en-US" sz="1600" dirty="0"/>
              <a:t>=3&gt; with weight Q</a:t>
            </a:r>
            <a:r>
              <a:rPr lang="en-US" sz="1600" baseline="30000" dirty="0"/>
              <a:t>(t+1)</a:t>
            </a:r>
            <a:r>
              <a:rPr lang="en-US" sz="1600" dirty="0"/>
              <a:t>(</a:t>
            </a:r>
            <a:r>
              <a:rPr lang="en-US" sz="1600" b="1" dirty="0"/>
              <a:t>z</a:t>
            </a:r>
            <a:r>
              <a:rPr lang="en-US" sz="1600" dirty="0"/>
              <a:t>=3|</a:t>
            </a:r>
            <a:r>
              <a:rPr lang="en-US" sz="1600" b="1" dirty="0"/>
              <a:t>x</a:t>
            </a:r>
            <a:r>
              <a:rPr lang="en-US" sz="1600" baseline="-25000" dirty="0"/>
              <a:t>1</a:t>
            </a:r>
            <a:r>
              <a:rPr lang="en-US" sz="16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&lt;</a:t>
            </a:r>
            <a:r>
              <a:rPr lang="en-US" sz="1600" b="1" dirty="0"/>
              <a:t>x</a:t>
            </a:r>
            <a:r>
              <a:rPr lang="en-US" sz="1600" baseline="-25000" dirty="0"/>
              <a:t>2</a:t>
            </a:r>
            <a:r>
              <a:rPr lang="en-US" sz="1600" dirty="0"/>
              <a:t>,</a:t>
            </a:r>
            <a:r>
              <a:rPr lang="en-US" sz="1600" b="1" dirty="0"/>
              <a:t>z</a:t>
            </a:r>
            <a:r>
              <a:rPr lang="en-US" sz="1600" dirty="0"/>
              <a:t>=1&gt; with weight Q</a:t>
            </a:r>
            <a:r>
              <a:rPr lang="en-US" sz="1600" baseline="30000" dirty="0"/>
              <a:t>(t+1)</a:t>
            </a:r>
            <a:r>
              <a:rPr lang="en-US" sz="1600" dirty="0"/>
              <a:t>(</a:t>
            </a:r>
            <a:r>
              <a:rPr lang="en-US" sz="1600" b="1" dirty="0"/>
              <a:t>z</a:t>
            </a:r>
            <a:r>
              <a:rPr lang="en-US" sz="1600" dirty="0"/>
              <a:t>=1|</a:t>
            </a:r>
            <a:r>
              <a:rPr lang="en-US" sz="1600" b="1" dirty="0"/>
              <a:t>x</a:t>
            </a:r>
            <a:r>
              <a:rPr lang="en-US" sz="1600" baseline="-25000" dirty="0"/>
              <a:t>2</a:t>
            </a:r>
            <a:r>
              <a:rPr lang="en-US" sz="16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&lt;</a:t>
            </a:r>
            <a:r>
              <a:rPr lang="en-US" sz="1600" b="1" dirty="0"/>
              <a:t>x</a:t>
            </a:r>
            <a:r>
              <a:rPr lang="en-US" sz="1600" baseline="-25000" dirty="0"/>
              <a:t>2</a:t>
            </a:r>
            <a:r>
              <a:rPr lang="en-US" sz="1600" dirty="0"/>
              <a:t>,</a:t>
            </a:r>
            <a:r>
              <a:rPr lang="en-US" sz="1600" b="1" dirty="0"/>
              <a:t>z</a:t>
            </a:r>
            <a:r>
              <a:rPr lang="en-US" sz="1600" dirty="0"/>
              <a:t>=2&gt; with weight Q</a:t>
            </a:r>
            <a:r>
              <a:rPr lang="en-US" sz="1600" baseline="30000" dirty="0"/>
              <a:t>(t+1)</a:t>
            </a:r>
            <a:r>
              <a:rPr lang="en-US" sz="1600" dirty="0"/>
              <a:t>(</a:t>
            </a:r>
            <a:r>
              <a:rPr lang="en-US" sz="1600" b="1" dirty="0"/>
              <a:t>z</a:t>
            </a:r>
            <a:r>
              <a:rPr lang="en-US" sz="1600" dirty="0"/>
              <a:t>=2|</a:t>
            </a:r>
            <a:r>
              <a:rPr lang="en-US" sz="1600" b="1" dirty="0"/>
              <a:t>x</a:t>
            </a:r>
            <a:r>
              <a:rPr lang="en-US" sz="1600" baseline="-25000" dirty="0"/>
              <a:t>2</a:t>
            </a:r>
            <a:r>
              <a:rPr lang="en-US" sz="16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&lt;</a:t>
            </a:r>
            <a:r>
              <a:rPr lang="en-US" sz="1600" b="1" dirty="0"/>
              <a:t>x</a:t>
            </a:r>
            <a:r>
              <a:rPr lang="en-US" sz="1600" baseline="-25000" dirty="0"/>
              <a:t>2</a:t>
            </a:r>
            <a:r>
              <a:rPr lang="en-US" sz="1600" dirty="0"/>
              <a:t>,</a:t>
            </a:r>
            <a:r>
              <a:rPr lang="en-US" sz="1600" b="1" dirty="0"/>
              <a:t>z</a:t>
            </a:r>
            <a:r>
              <a:rPr lang="en-US" sz="1600" dirty="0"/>
              <a:t>=3&gt; with weight Q</a:t>
            </a:r>
            <a:r>
              <a:rPr lang="en-US" sz="1600" baseline="30000" dirty="0"/>
              <a:t>(t+1)</a:t>
            </a:r>
            <a:r>
              <a:rPr lang="en-US" sz="1600" dirty="0"/>
              <a:t>(</a:t>
            </a:r>
            <a:r>
              <a:rPr lang="en-US" sz="1600" b="1" dirty="0"/>
              <a:t>z</a:t>
            </a:r>
            <a:r>
              <a:rPr lang="en-US" sz="1600" dirty="0"/>
              <a:t>=3|</a:t>
            </a:r>
            <a:r>
              <a:rPr lang="en-US" sz="1600" b="1" dirty="0"/>
              <a:t>x</a:t>
            </a:r>
            <a:r>
              <a:rPr lang="en-US" sz="1600" baseline="-25000" dirty="0"/>
              <a:t>2</a:t>
            </a:r>
            <a:r>
              <a:rPr lang="en-US" sz="16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…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14400"/>
            <a:ext cx="5727700" cy="749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700" y="2209800"/>
            <a:ext cx="60579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727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Intuition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6" name="Picture 5" descr="fig11.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96043"/>
            <a:ext cx="6654114" cy="586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41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7" name="Picture 6" descr="fig11.3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3486469" cy="2743200"/>
          </a:xfrm>
          <a:prstGeom prst="rect">
            <a:avLst/>
          </a:prstGeom>
        </p:spPr>
      </p:pic>
      <p:pic>
        <p:nvPicPr>
          <p:cNvPr id="9" name="Picture 8" descr="fig11.3b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057400"/>
            <a:ext cx="4176928" cy="2743200"/>
          </a:xfrm>
          <a:prstGeom prst="rect">
            <a:avLst/>
          </a:prstGeom>
        </p:spPr>
      </p:pic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Figure Credit: Kevin Murphy</a:t>
            </a:r>
          </a:p>
        </p:txBody>
      </p:sp>
    </p:spTree>
    <p:extLst>
      <p:ext uri="{BB962C8B-B14F-4D97-AF65-F5344CB8AC3E}">
        <p14:creationId xmlns:p14="http://schemas.microsoft.com/office/powerpoint/2010/main" val="2344897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for Learning GMMs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Update Rules</a:t>
            </a:r>
          </a:p>
          <a:p>
            <a:pPr lvl="1"/>
            <a:r>
              <a:rPr lang="en-US" dirty="0"/>
              <a:t>E-Step: estimate Q</a:t>
            </a:r>
            <a:r>
              <a:rPr lang="en-US" baseline="-25000" dirty="0"/>
              <a:t>i</a:t>
            </a:r>
            <a:r>
              <a:rPr lang="en-US" dirty="0"/>
              <a:t>(z) = </a:t>
            </a:r>
            <a:r>
              <a:rPr lang="en-US" dirty="0" err="1"/>
              <a:t>Pr</a:t>
            </a:r>
            <a:r>
              <a:rPr lang="en-US" dirty="0"/>
              <a:t>(z = j | x</a:t>
            </a:r>
            <a:r>
              <a:rPr lang="en-US" baseline="-25000" dirty="0"/>
              <a:t>i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M-Step: maximize expected likelihood under Q</a:t>
            </a:r>
            <a:r>
              <a:rPr lang="en-US" baseline="-25000" dirty="0"/>
              <a:t>i</a:t>
            </a:r>
            <a:r>
              <a:rPr lang="en-US" dirty="0"/>
              <a:t>(z)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355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146" name="Picture 2" descr="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0275" cy="60102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Mixture Example: Start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Slide Credit: Carlos </a:t>
            </a:r>
            <a:r>
              <a:rPr lang="en-US" dirty="0" err="1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5335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4" name="Picture 2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0275" cy="601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1st 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Slide Credit: Carlos </a:t>
            </a:r>
            <a:r>
              <a:rPr lang="en-US" dirty="0" err="1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526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2" name="Picture 2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9800" cy="60007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2nd 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Slide Credit: Carlos </a:t>
            </a:r>
            <a:r>
              <a:rPr lang="en-US" dirty="0" err="1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1906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0" name="Picture 2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29325" cy="60293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3rd 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Slide Credit: Carlos </a:t>
            </a:r>
            <a:r>
              <a:rPr lang="en-US" dirty="0" err="1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275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106322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Overview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37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indent="-368300"/>
            <a:r>
              <a:rPr lang="en" sz="2200"/>
              <a:t>Unsupervised Learning</a:t>
            </a:r>
          </a:p>
          <a:p>
            <a:pPr>
              <a:buNone/>
            </a:pPr>
            <a:endParaRPr sz="2200"/>
          </a:p>
          <a:p>
            <a:pPr marL="457200" indent="-368300"/>
            <a:r>
              <a:rPr lang="en" sz="2200"/>
              <a:t>Generative Models</a:t>
            </a:r>
          </a:p>
          <a:p>
            <a:pPr marL="914400" lvl="1" indent="-368300">
              <a:buSzPct val="100000"/>
            </a:pPr>
            <a:r>
              <a:rPr lang="en" sz="2200"/>
              <a:t>PixelRNN and PixelCNN</a:t>
            </a:r>
          </a:p>
          <a:p>
            <a:pPr marL="914400" lvl="1" indent="-368300">
              <a:buSzPct val="100000"/>
            </a:pPr>
            <a:r>
              <a:rPr lang="en" sz="2200"/>
              <a:t>Variational Autoencoders (VAE)</a:t>
            </a:r>
          </a:p>
          <a:p>
            <a:pPr marL="914400" lvl="1" indent="-368300">
              <a:buSzPct val="100000"/>
            </a:pPr>
            <a:r>
              <a:rPr lang="en" sz="2200"/>
              <a:t>Generative Adversarial Networks (GAN)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0665844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38" name="Picture 2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9800" cy="60102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4th 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Slide Credit: Carlos </a:t>
            </a:r>
            <a:r>
              <a:rPr lang="en-US" dirty="0" err="1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717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386" name="Picture 2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9800" cy="60007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5th 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Slide Credit: Carlos </a:t>
            </a:r>
            <a:r>
              <a:rPr lang="en-US" dirty="0" err="1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794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434" name="Picture 2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9800" cy="60102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6th 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Slide Credit: Carlos </a:t>
            </a:r>
            <a:r>
              <a:rPr lang="en-US" dirty="0" err="1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2565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2" name="Picture 2" descr="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9800" cy="601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20th 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Slide Credit: Carlos </a:t>
            </a:r>
            <a:r>
              <a:rPr lang="en-US" dirty="0" err="1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303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Shape 884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 dirty="0" err="1"/>
              <a:t>Variational</a:t>
            </a:r>
            <a:r>
              <a:rPr lang="en" dirty="0"/>
              <a:t> </a:t>
            </a:r>
            <a:r>
              <a:rPr lang="en" dirty="0" err="1"/>
              <a:t>Autoencoders</a:t>
            </a:r>
            <a:endParaRPr lang="en" dirty="0"/>
          </a:p>
        </p:txBody>
      </p:sp>
      <p:sp>
        <p:nvSpPr>
          <p:cNvPr id="885" name="Shape 885"/>
          <p:cNvSpPr txBox="1"/>
          <p:nvPr/>
        </p:nvSpPr>
        <p:spPr>
          <a:xfrm>
            <a:off x="208675" y="1615825"/>
            <a:ext cx="87135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Probabilistic spin on autoencoders - will let us sample from the model to generate data!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Image Credit: https://</a:t>
            </a:r>
            <a:r>
              <a:rPr lang="en-US" sz="1200" dirty="0" err="1"/>
              <a:t>jaan.io</a:t>
            </a:r>
            <a:r>
              <a:rPr lang="en-US" sz="1200" dirty="0"/>
              <a:t>/what-is-variational-autoencoder-</a:t>
            </a:r>
            <a:r>
              <a:rPr lang="en-US" sz="1200" dirty="0" err="1"/>
              <a:t>vae</a:t>
            </a:r>
            <a:r>
              <a:rPr lang="en-US" sz="1200" dirty="0"/>
              <a:t>-tutorial/</a:t>
            </a:r>
          </a:p>
        </p:txBody>
      </p:sp>
      <p:pic>
        <p:nvPicPr>
          <p:cNvPr id="6" name="Picture 2" descr="https://jaan.io/images/encoder-decoder.png">
            <a:extLst>
              <a:ext uri="{FF2B5EF4-FFF2-40B4-BE49-F238E27FC236}">
                <a16:creationId xmlns:a16="http://schemas.microsoft.com/office/drawing/2014/main" id="{DC918857-5BB4-874D-93A8-78AC3244C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19400"/>
            <a:ext cx="6553200" cy="296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C7767F-D290-C74A-8E17-A5ED11990936}"/>
                  </a:ext>
                </a:extLst>
              </p:cNvPr>
              <p:cNvSpPr txBox="1"/>
              <p:nvPr/>
            </p:nvSpPr>
            <p:spPr>
              <a:xfrm>
                <a:off x="2743200" y="4186535"/>
                <a:ext cx="106680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q</m:t>
                      </m:r>
                      <m:r>
                        <a:rPr lang="en-US" sz="24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4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C7767F-D290-C74A-8E17-A5ED11990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186535"/>
                <a:ext cx="1066800" cy="461665"/>
              </a:xfrm>
              <a:prstGeom prst="rect">
                <a:avLst/>
              </a:prstGeom>
              <a:blipFill>
                <a:blip r:embed="rId4"/>
                <a:stretch>
                  <a:fillRect l="-4762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7E0B6C-6E3A-0646-A467-A166F6C51E55}"/>
                  </a:ext>
                </a:extLst>
              </p:cNvPr>
              <p:cNvSpPr txBox="1"/>
              <p:nvPr/>
            </p:nvSpPr>
            <p:spPr>
              <a:xfrm>
                <a:off x="6858000" y="4186535"/>
                <a:ext cx="91440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a:rPr lang="en-US" sz="240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sz="24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7E0B6C-6E3A-0646-A467-A166F6C51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4186535"/>
                <a:ext cx="914400" cy="461665"/>
              </a:xfrm>
              <a:prstGeom prst="rect">
                <a:avLst/>
              </a:prstGeom>
              <a:blipFill>
                <a:blip r:embed="rId5"/>
                <a:stretch>
                  <a:fillRect l="-13889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45874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Lower Bound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686800" cy="5257800"/>
          </a:xfrm>
        </p:spPr>
        <p:txBody>
          <a:bodyPr/>
          <a:lstStyle/>
          <a:p>
            <a:r>
              <a:rPr lang="en-US" dirty="0"/>
              <a:t>Define potential function F(</a:t>
            </a:r>
            <a:r>
              <a:rPr lang="en-US" dirty="0">
                <a:latin typeface="Symbol" pitchFamily="80" charset="2"/>
                <a:sym typeface="Symbol" pitchFamily="80" charset="2"/>
              </a:rPr>
              <a:t></a:t>
            </a:r>
            <a:r>
              <a:rPr lang="en-US" dirty="0"/>
              <a:t>,Q):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981200"/>
            <a:ext cx="5727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132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VAEs are a combination of the following ideas: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Auto Encoders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Variational</a:t>
            </a:r>
            <a:r>
              <a:rPr lang="en-US" dirty="0"/>
              <a:t> Approximation</a:t>
            </a:r>
          </a:p>
          <a:p>
            <a:pPr lvl="1">
              <a:buFont typeface="Arial" charset="0"/>
              <a:buChar char="•"/>
            </a:pPr>
            <a:r>
              <a:rPr lang="en-US" dirty="0" err="1"/>
              <a:t>Variational</a:t>
            </a:r>
            <a:r>
              <a:rPr lang="en-US" dirty="0"/>
              <a:t> Lower Bound / ELBO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Amortized Inference Neural Networks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“</a:t>
            </a:r>
            <a:r>
              <a:rPr lang="en-US" dirty="0" err="1"/>
              <a:t>Reparameterization</a:t>
            </a:r>
            <a:r>
              <a:rPr lang="en-US" dirty="0"/>
              <a:t>” Trick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940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/>
              <a:t>Amortized Inference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999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/>
              <a:t>Amortized Inference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031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Shape 884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 dirty="0" err="1"/>
              <a:t>Variational</a:t>
            </a:r>
            <a:r>
              <a:rPr lang="en" dirty="0"/>
              <a:t> </a:t>
            </a:r>
            <a:r>
              <a:rPr lang="en" dirty="0" err="1"/>
              <a:t>Autoencoders</a:t>
            </a:r>
            <a:endParaRPr lang="en" dirty="0"/>
          </a:p>
        </p:txBody>
      </p:sp>
      <p:sp>
        <p:nvSpPr>
          <p:cNvPr id="885" name="Shape 885"/>
          <p:cNvSpPr txBox="1"/>
          <p:nvPr/>
        </p:nvSpPr>
        <p:spPr>
          <a:xfrm>
            <a:off x="208675" y="1615825"/>
            <a:ext cx="87135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Probabilistic spin on autoencoders - will let us sample from the model to generate data!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Image Credit: https://</a:t>
            </a:r>
            <a:r>
              <a:rPr lang="en-US" sz="1200" dirty="0" err="1"/>
              <a:t>jaan.io</a:t>
            </a:r>
            <a:r>
              <a:rPr lang="en-US" sz="1200" dirty="0"/>
              <a:t>/what-is-variational-autoencoder-</a:t>
            </a:r>
            <a:r>
              <a:rPr lang="en-US" sz="1200" dirty="0" err="1"/>
              <a:t>vae</a:t>
            </a:r>
            <a:r>
              <a:rPr lang="en-US" sz="1200" dirty="0"/>
              <a:t>-tutorial/</a:t>
            </a:r>
          </a:p>
        </p:txBody>
      </p:sp>
      <p:pic>
        <p:nvPicPr>
          <p:cNvPr id="1026" name="Picture 2" descr="https://jaan.io/images/encoder-decoder.png">
            <a:extLst>
              <a:ext uri="{FF2B5EF4-FFF2-40B4-BE49-F238E27FC236}">
                <a16:creationId xmlns:a16="http://schemas.microsoft.com/office/drawing/2014/main" id="{30030F35-7B14-AA43-B8B0-B0070633F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19400"/>
            <a:ext cx="6553200" cy="296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4C829C-3AEC-9F4D-A747-E4C198E0115E}"/>
                  </a:ext>
                </a:extLst>
              </p:cNvPr>
              <p:cNvSpPr txBox="1"/>
              <p:nvPr/>
            </p:nvSpPr>
            <p:spPr>
              <a:xfrm>
                <a:off x="2743200" y="4186535"/>
                <a:ext cx="106680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q</m:t>
                      </m:r>
                      <m:r>
                        <a:rPr lang="en-US" sz="24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4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4C829C-3AEC-9F4D-A747-E4C198E01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186535"/>
                <a:ext cx="1066800" cy="461665"/>
              </a:xfrm>
              <a:prstGeom prst="rect">
                <a:avLst/>
              </a:prstGeom>
              <a:blipFill>
                <a:blip r:embed="rId4"/>
                <a:stretch>
                  <a:fillRect l="-4762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CC3AED-FB44-524F-8674-87F9108F1926}"/>
                  </a:ext>
                </a:extLst>
              </p:cNvPr>
              <p:cNvSpPr txBox="1"/>
              <p:nvPr/>
            </p:nvSpPr>
            <p:spPr>
              <a:xfrm>
                <a:off x="6858000" y="4186535"/>
                <a:ext cx="91440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a:rPr lang="en-US" sz="240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sz="24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CC3AED-FB44-524F-8674-87F9108F1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4186535"/>
                <a:ext cx="914400" cy="461665"/>
              </a:xfrm>
              <a:prstGeom prst="rect">
                <a:avLst/>
              </a:prstGeom>
              <a:blipFill>
                <a:blip r:embed="rId5"/>
                <a:stretch>
                  <a:fillRect l="-13889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896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/>
          <p:nvPr/>
        </p:nvSpPr>
        <p:spPr>
          <a:xfrm>
            <a:off x="1303650" y="2037850"/>
            <a:ext cx="6536700" cy="173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4800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Variational Autoencoders (VAE)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48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48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664014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VAEs are a combination of the following ideas: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Auto Encoders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Variational</a:t>
            </a:r>
            <a:r>
              <a:rPr lang="en-US" dirty="0"/>
              <a:t> Approximation</a:t>
            </a:r>
          </a:p>
          <a:p>
            <a:pPr lvl="1">
              <a:buFont typeface="Arial" charset="0"/>
              <a:buChar char="•"/>
            </a:pPr>
            <a:r>
              <a:rPr lang="en-US" dirty="0" err="1"/>
              <a:t>Variational</a:t>
            </a:r>
            <a:r>
              <a:rPr lang="en-US" dirty="0"/>
              <a:t> Lower Bound / ELBO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Amortized Inference Neural Networks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“</a:t>
            </a:r>
            <a:r>
              <a:rPr lang="en-US" dirty="0" err="1"/>
              <a:t>Reparameterization</a:t>
            </a:r>
            <a:r>
              <a:rPr lang="en-US" dirty="0"/>
              <a:t>” Trick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297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VAEs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1026" name="Picture 2" descr="A variational autoencoder">
            <a:extLst>
              <a:ext uri="{FF2B5EF4-FFF2-40B4-BE49-F238E27FC236}">
                <a16:creationId xmlns:a16="http://schemas.microsoft.com/office/drawing/2014/main" id="{08D697BF-7269-6D4A-BBE2-CF233DF5F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5837"/>
            <a:ext cx="9144000" cy="564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5B173CFF-544B-E14B-B6F2-5746D82D207B}"/>
              </a:ext>
            </a:extLst>
          </p:cNvPr>
          <p:cNvSpPr txBox="1">
            <a:spLocks/>
          </p:cNvSpPr>
          <p:nvPr/>
        </p:nvSpPr>
        <p:spPr bwMode="auto">
          <a:xfrm>
            <a:off x="1524000" y="64008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Image Credit: https://</a:t>
            </a:r>
            <a:r>
              <a:rPr lang="en-US" sz="1200" dirty="0" err="1"/>
              <a:t>www.kaggle.com</a:t>
            </a:r>
            <a:r>
              <a:rPr lang="en-US" sz="1200" dirty="0"/>
              <a:t>/</a:t>
            </a:r>
            <a:r>
              <a:rPr lang="en-US" sz="1200" dirty="0" err="1"/>
              <a:t>rvislaywade</a:t>
            </a:r>
            <a:r>
              <a:rPr lang="en-US" sz="1200" dirty="0"/>
              <a:t>/visualizing-</a:t>
            </a:r>
            <a:r>
              <a:rPr lang="en-US" sz="1200" dirty="0" err="1"/>
              <a:t>mnist</a:t>
            </a:r>
            <a:r>
              <a:rPr lang="en-US" sz="1200" dirty="0"/>
              <a:t>-using-a-variational-autoencoder</a:t>
            </a:r>
          </a:p>
        </p:txBody>
      </p:sp>
    </p:spTree>
    <p:extLst>
      <p:ext uri="{BB962C8B-B14F-4D97-AF65-F5344CB8AC3E}">
        <p14:creationId xmlns:p14="http://schemas.microsoft.com/office/powerpoint/2010/main" val="24254107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Shape 1442"/>
          <p:cNvSpPr txBox="1"/>
          <p:nvPr/>
        </p:nvSpPr>
        <p:spPr>
          <a:xfrm>
            <a:off x="209100" y="1666025"/>
            <a:ext cx="3782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Putting it all together: maximizing the likelihood lower bound</a:t>
            </a:r>
          </a:p>
        </p:txBody>
      </p:sp>
      <p:pic>
        <p:nvPicPr>
          <p:cNvPr id="1443" name="Shape 1443"/>
          <p:cNvPicPr preferRelativeResize="0"/>
          <p:nvPr/>
        </p:nvPicPr>
        <p:blipFill rotWithShape="1">
          <a:blip r:embed="rId3">
            <a:alphaModFix/>
          </a:blip>
          <a:srcRect l="15132" t="72527" r="36520" b="900"/>
          <a:stretch/>
        </p:blipFill>
        <p:spPr>
          <a:xfrm>
            <a:off x="226250" y="2420301"/>
            <a:ext cx="3512972" cy="7062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lvl="0" algn="ctr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lvl="2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lvl="3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lvl="4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lvl="5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lvl="6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lvl="7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lvl="8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sz="3800" kern="0"/>
              <a:t>Variational Auto Encoders</a:t>
            </a:r>
            <a:endParaRPr lang="en-US" sz="3800" kern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EF89D-EFDC-214C-B54E-5ECE64EDCB27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1481060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Shape 1449"/>
          <p:cNvSpPr/>
          <p:nvPr/>
        </p:nvSpPr>
        <p:spPr>
          <a:xfrm>
            <a:off x="6076575" y="5022412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0" name="Shape 14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1472" y="5098259"/>
            <a:ext cx="178500" cy="159731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Shape 1451"/>
          <p:cNvSpPr txBox="1"/>
          <p:nvPr/>
        </p:nvSpPr>
        <p:spPr>
          <a:xfrm>
            <a:off x="4984725" y="5012675"/>
            <a:ext cx="1367400" cy="34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Data</a:t>
            </a:r>
          </a:p>
        </p:txBody>
      </p:sp>
      <p:sp>
        <p:nvSpPr>
          <p:cNvPr id="1453" name="Shape 1453"/>
          <p:cNvSpPr txBox="1"/>
          <p:nvPr/>
        </p:nvSpPr>
        <p:spPr>
          <a:xfrm>
            <a:off x="209100" y="1666025"/>
            <a:ext cx="3782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Putting it all together: maximizing the likelihood lower bound</a:t>
            </a:r>
          </a:p>
        </p:txBody>
      </p:sp>
      <p:pic>
        <p:nvPicPr>
          <p:cNvPr id="1454" name="Shape 1454"/>
          <p:cNvPicPr preferRelativeResize="0"/>
          <p:nvPr/>
        </p:nvPicPr>
        <p:blipFill rotWithShape="1">
          <a:blip r:embed="rId4">
            <a:alphaModFix/>
          </a:blip>
          <a:srcRect l="15132" t="72527" r="36520" b="900"/>
          <a:stretch/>
        </p:blipFill>
        <p:spPr>
          <a:xfrm>
            <a:off x="226250" y="2420301"/>
            <a:ext cx="3512972" cy="706273"/>
          </a:xfrm>
          <a:prstGeom prst="rect">
            <a:avLst/>
          </a:prstGeom>
          <a:noFill/>
          <a:ln>
            <a:noFill/>
          </a:ln>
        </p:spPr>
      </p:pic>
      <p:sp>
        <p:nvSpPr>
          <p:cNvPr id="1455" name="Shape 1455"/>
          <p:cNvSpPr txBox="1"/>
          <p:nvPr/>
        </p:nvSpPr>
        <p:spPr>
          <a:xfrm>
            <a:off x="209100" y="3723425"/>
            <a:ext cx="3782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Let’s look at computing the bound (forward pass) for a given minibatch of input data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lvl="0" algn="ctr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lvl="2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lvl="3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lvl="4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lvl="5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lvl="6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lvl="7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lvl="8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sz="3800" kern="0"/>
              <a:t>Variational Auto Encoders</a:t>
            </a:r>
            <a:endParaRPr lang="en-US" sz="3800" kern="0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5C5C02D-58E8-B941-B4F9-3FE22710CE4E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577937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Shape 1461"/>
          <p:cNvSpPr/>
          <p:nvPr/>
        </p:nvSpPr>
        <p:spPr>
          <a:xfrm>
            <a:off x="74242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2" name="Shape 1462"/>
          <p:cNvSpPr/>
          <p:nvPr/>
        </p:nvSpPr>
        <p:spPr>
          <a:xfrm>
            <a:off x="6076575" y="5022412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3" name="Shape 1463"/>
          <p:cNvSpPr/>
          <p:nvPr/>
        </p:nvSpPr>
        <p:spPr>
          <a:xfrm>
            <a:off x="58240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4" name="Shape 1464"/>
          <p:cNvCxnSpPr>
            <a:stCxn id="1462" idx="0"/>
          </p:cNvCxnSpPr>
          <p:nvPr/>
        </p:nvCxnSpPr>
        <p:spPr>
          <a:xfrm rot="10800000">
            <a:off x="6253425" y="4514512"/>
            <a:ext cx="8373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465" name="Shape 14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1472" y="5098259"/>
            <a:ext cx="178500" cy="159731"/>
          </a:xfrm>
          <a:prstGeom prst="rect">
            <a:avLst/>
          </a:prstGeom>
          <a:noFill/>
          <a:ln>
            <a:noFill/>
          </a:ln>
        </p:spPr>
      </p:pic>
      <p:sp>
        <p:nvSpPr>
          <p:cNvPr id="1466" name="Shape 1466"/>
          <p:cNvSpPr txBox="1"/>
          <p:nvPr/>
        </p:nvSpPr>
        <p:spPr>
          <a:xfrm>
            <a:off x="4179700" y="4363150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Encoder network</a:t>
            </a:r>
          </a:p>
        </p:txBody>
      </p:sp>
      <p:cxnSp>
        <p:nvCxnSpPr>
          <p:cNvPr id="1467" name="Shape 1467"/>
          <p:cNvCxnSpPr>
            <a:stCxn id="1462" idx="0"/>
          </p:cNvCxnSpPr>
          <p:nvPr/>
        </p:nvCxnSpPr>
        <p:spPr>
          <a:xfrm rot="10800000" flipH="1">
            <a:off x="7090725" y="4500712"/>
            <a:ext cx="7497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468" name="Shape 14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4724223"/>
            <a:ext cx="778200" cy="283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9" name="Shape 14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6025" y="4248661"/>
            <a:ext cx="461920" cy="22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0" name="Shape 14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10563" y="4219574"/>
            <a:ext cx="493237" cy="28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1" name="Shape 1471"/>
          <p:cNvSpPr txBox="1"/>
          <p:nvPr/>
        </p:nvSpPr>
        <p:spPr>
          <a:xfrm>
            <a:off x="4984725" y="5012675"/>
            <a:ext cx="1367400" cy="34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Data</a:t>
            </a:r>
          </a:p>
        </p:txBody>
      </p:sp>
      <p:sp>
        <p:nvSpPr>
          <p:cNvPr id="1473" name="Shape 1473"/>
          <p:cNvSpPr txBox="1"/>
          <p:nvPr/>
        </p:nvSpPr>
        <p:spPr>
          <a:xfrm>
            <a:off x="209100" y="1666025"/>
            <a:ext cx="3782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Putting it all together: maximizing the likelihood lower bound</a:t>
            </a:r>
          </a:p>
        </p:txBody>
      </p:sp>
      <p:pic>
        <p:nvPicPr>
          <p:cNvPr id="1474" name="Shape 1474"/>
          <p:cNvPicPr preferRelativeResize="0"/>
          <p:nvPr/>
        </p:nvPicPr>
        <p:blipFill rotWithShape="1">
          <a:blip r:embed="rId7">
            <a:alphaModFix/>
          </a:blip>
          <a:srcRect l="15132" t="72527" r="36520" b="900"/>
          <a:stretch/>
        </p:blipFill>
        <p:spPr>
          <a:xfrm>
            <a:off x="226250" y="2420301"/>
            <a:ext cx="3512972" cy="70627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95AAA46B-B89D-F046-AB1E-F9AFEE5CB878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55750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Shape 1480"/>
          <p:cNvSpPr/>
          <p:nvPr/>
        </p:nvSpPr>
        <p:spPr>
          <a:xfrm>
            <a:off x="74242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Shape 1481"/>
          <p:cNvSpPr/>
          <p:nvPr/>
        </p:nvSpPr>
        <p:spPr>
          <a:xfrm>
            <a:off x="6076575" y="5022412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2" name="Shape 1482"/>
          <p:cNvSpPr/>
          <p:nvPr/>
        </p:nvSpPr>
        <p:spPr>
          <a:xfrm>
            <a:off x="58240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3" name="Shape 1483"/>
          <p:cNvCxnSpPr>
            <a:stCxn id="1481" idx="0"/>
          </p:cNvCxnSpPr>
          <p:nvPr/>
        </p:nvCxnSpPr>
        <p:spPr>
          <a:xfrm rot="10800000">
            <a:off x="6253425" y="4514512"/>
            <a:ext cx="8373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484" name="Shape 14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1472" y="5098259"/>
            <a:ext cx="178500" cy="159731"/>
          </a:xfrm>
          <a:prstGeom prst="rect">
            <a:avLst/>
          </a:prstGeom>
          <a:noFill/>
          <a:ln>
            <a:noFill/>
          </a:ln>
        </p:spPr>
      </p:pic>
      <p:sp>
        <p:nvSpPr>
          <p:cNvPr id="1485" name="Shape 1485"/>
          <p:cNvSpPr txBox="1"/>
          <p:nvPr/>
        </p:nvSpPr>
        <p:spPr>
          <a:xfrm>
            <a:off x="4179700" y="4363150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Encoder network</a:t>
            </a:r>
          </a:p>
        </p:txBody>
      </p:sp>
      <p:cxnSp>
        <p:nvCxnSpPr>
          <p:cNvPr id="1486" name="Shape 1486"/>
          <p:cNvCxnSpPr>
            <a:stCxn id="1481" idx="0"/>
          </p:cNvCxnSpPr>
          <p:nvPr/>
        </p:nvCxnSpPr>
        <p:spPr>
          <a:xfrm rot="10800000" flipH="1">
            <a:off x="7090725" y="4500712"/>
            <a:ext cx="7497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487" name="Shape 14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4724223"/>
            <a:ext cx="778200" cy="283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8" name="Shape 14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6025" y="4248661"/>
            <a:ext cx="461920" cy="22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9" name="Shape 14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10563" y="4219574"/>
            <a:ext cx="493237" cy="28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0" name="Shape 1490"/>
          <p:cNvSpPr txBox="1"/>
          <p:nvPr/>
        </p:nvSpPr>
        <p:spPr>
          <a:xfrm>
            <a:off x="4984725" y="5012675"/>
            <a:ext cx="1367400" cy="34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Data</a:t>
            </a:r>
          </a:p>
        </p:txBody>
      </p:sp>
      <p:sp>
        <p:nvSpPr>
          <p:cNvPr id="1492" name="Shape 1492"/>
          <p:cNvSpPr txBox="1"/>
          <p:nvPr/>
        </p:nvSpPr>
        <p:spPr>
          <a:xfrm>
            <a:off x="209100" y="1666025"/>
            <a:ext cx="3782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Putting it all together: maximizing the likelihood lower bound</a:t>
            </a:r>
          </a:p>
        </p:txBody>
      </p:sp>
      <p:pic>
        <p:nvPicPr>
          <p:cNvPr id="1493" name="Shape 1493"/>
          <p:cNvPicPr preferRelativeResize="0"/>
          <p:nvPr/>
        </p:nvPicPr>
        <p:blipFill rotWithShape="1">
          <a:blip r:embed="rId7">
            <a:alphaModFix/>
          </a:blip>
          <a:srcRect l="15132" t="72527" r="36520" b="900"/>
          <a:stretch/>
        </p:blipFill>
        <p:spPr>
          <a:xfrm>
            <a:off x="226250" y="2420301"/>
            <a:ext cx="3512972" cy="7062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4" name="Shape 1494"/>
          <p:cNvCxnSpPr/>
          <p:nvPr/>
        </p:nvCxnSpPr>
        <p:spPr>
          <a:xfrm rot="10800000">
            <a:off x="3139650" y="2943050"/>
            <a:ext cx="2471700" cy="1417500"/>
          </a:xfrm>
          <a:prstGeom prst="curvedConnector3">
            <a:avLst>
              <a:gd name="adj1" fmla="val 89876"/>
            </a:avLst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95" name="Shape 1495"/>
          <p:cNvSpPr txBox="1"/>
          <p:nvPr/>
        </p:nvSpPr>
        <p:spPr>
          <a:xfrm>
            <a:off x="1819300" y="3709675"/>
            <a:ext cx="20994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Make approximate posterior distribution close to prior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</a:t>
            </a:r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34F6C349-88AE-D148-BEA1-DA8FD110DE50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0220766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Shape 1501"/>
          <p:cNvSpPr/>
          <p:nvPr/>
        </p:nvSpPr>
        <p:spPr>
          <a:xfrm>
            <a:off x="6625325" y="3309000"/>
            <a:ext cx="9099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Shape 1502"/>
          <p:cNvSpPr/>
          <p:nvPr/>
        </p:nvSpPr>
        <p:spPr>
          <a:xfrm>
            <a:off x="74242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3" name="Shape 15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4725" y="3375459"/>
            <a:ext cx="178500" cy="1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4" name="Shape 1504"/>
          <p:cNvSpPr/>
          <p:nvPr/>
        </p:nvSpPr>
        <p:spPr>
          <a:xfrm>
            <a:off x="6076575" y="5022412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Shape 1505"/>
          <p:cNvSpPr/>
          <p:nvPr/>
        </p:nvSpPr>
        <p:spPr>
          <a:xfrm>
            <a:off x="58240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6" name="Shape 1506"/>
          <p:cNvCxnSpPr>
            <a:stCxn id="1504" idx="0"/>
          </p:cNvCxnSpPr>
          <p:nvPr/>
        </p:nvCxnSpPr>
        <p:spPr>
          <a:xfrm rot="10800000">
            <a:off x="6253425" y="4514512"/>
            <a:ext cx="8373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507" name="Shape 15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1472" y="5098259"/>
            <a:ext cx="178500" cy="159731"/>
          </a:xfrm>
          <a:prstGeom prst="rect">
            <a:avLst/>
          </a:prstGeom>
          <a:noFill/>
          <a:ln>
            <a:noFill/>
          </a:ln>
        </p:spPr>
      </p:pic>
      <p:sp>
        <p:nvSpPr>
          <p:cNvPr id="1508" name="Shape 1508"/>
          <p:cNvSpPr txBox="1"/>
          <p:nvPr/>
        </p:nvSpPr>
        <p:spPr>
          <a:xfrm>
            <a:off x="4179700" y="4363150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Encoder network</a:t>
            </a:r>
          </a:p>
        </p:txBody>
      </p:sp>
      <p:cxnSp>
        <p:nvCxnSpPr>
          <p:cNvPr id="1509" name="Shape 1509"/>
          <p:cNvCxnSpPr>
            <a:stCxn id="1504" idx="0"/>
          </p:cNvCxnSpPr>
          <p:nvPr/>
        </p:nvCxnSpPr>
        <p:spPr>
          <a:xfrm rot="10800000" flipH="1">
            <a:off x="7090725" y="4500712"/>
            <a:ext cx="7497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10" name="Shape 1510"/>
          <p:cNvCxnSpPr/>
          <p:nvPr/>
        </p:nvCxnSpPr>
        <p:spPr>
          <a:xfrm rot="10800000" flipH="1">
            <a:off x="6256975" y="3922750"/>
            <a:ext cx="668700" cy="27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11" name="Shape 1511"/>
          <p:cNvCxnSpPr/>
          <p:nvPr/>
        </p:nvCxnSpPr>
        <p:spPr>
          <a:xfrm rot="10800000">
            <a:off x="7197175" y="3927250"/>
            <a:ext cx="660000" cy="266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512" name="Shape 15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4724223"/>
            <a:ext cx="778200" cy="283643"/>
          </a:xfrm>
          <a:prstGeom prst="rect">
            <a:avLst/>
          </a:prstGeom>
          <a:noFill/>
          <a:ln>
            <a:noFill/>
          </a:ln>
        </p:spPr>
      </p:pic>
      <p:sp>
        <p:nvSpPr>
          <p:cNvPr id="1513" name="Shape 1513"/>
          <p:cNvSpPr txBox="1"/>
          <p:nvPr/>
        </p:nvSpPr>
        <p:spPr>
          <a:xfrm>
            <a:off x="5352675" y="3558087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z from</a:t>
            </a:r>
          </a:p>
        </p:txBody>
      </p:sp>
      <p:pic>
        <p:nvPicPr>
          <p:cNvPr id="1514" name="Shape 15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23824" y="3635924"/>
            <a:ext cx="1944340" cy="2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5" name="Shape 15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26025" y="4248661"/>
            <a:ext cx="461920" cy="22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6" name="Shape 15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10563" y="4219574"/>
            <a:ext cx="493237" cy="28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7" name="Shape 1517"/>
          <p:cNvSpPr txBox="1"/>
          <p:nvPr/>
        </p:nvSpPr>
        <p:spPr>
          <a:xfrm>
            <a:off x="4984725" y="5012675"/>
            <a:ext cx="1367400" cy="34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Data</a:t>
            </a:r>
          </a:p>
        </p:txBody>
      </p:sp>
      <p:sp>
        <p:nvSpPr>
          <p:cNvPr id="1519" name="Shape 1519"/>
          <p:cNvSpPr txBox="1"/>
          <p:nvPr/>
        </p:nvSpPr>
        <p:spPr>
          <a:xfrm>
            <a:off x="209100" y="1666025"/>
            <a:ext cx="3782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Putting it all together: maximizing the likelihood lower bound</a:t>
            </a:r>
          </a:p>
        </p:txBody>
      </p:sp>
      <p:pic>
        <p:nvPicPr>
          <p:cNvPr id="1520" name="Shape 1520"/>
          <p:cNvPicPr preferRelativeResize="0"/>
          <p:nvPr/>
        </p:nvPicPr>
        <p:blipFill rotWithShape="1">
          <a:blip r:embed="rId9">
            <a:alphaModFix/>
          </a:blip>
          <a:srcRect l="15132" t="72527" r="36520" b="900"/>
          <a:stretch/>
        </p:blipFill>
        <p:spPr>
          <a:xfrm>
            <a:off x="226250" y="2420301"/>
            <a:ext cx="3512972" cy="7062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1" name="Shape 1521"/>
          <p:cNvCxnSpPr/>
          <p:nvPr/>
        </p:nvCxnSpPr>
        <p:spPr>
          <a:xfrm rot="10800000">
            <a:off x="3139650" y="2943050"/>
            <a:ext cx="2471700" cy="1417500"/>
          </a:xfrm>
          <a:prstGeom prst="curvedConnector3">
            <a:avLst>
              <a:gd name="adj1" fmla="val 89876"/>
            </a:avLst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22" name="Shape 1522"/>
          <p:cNvSpPr txBox="1"/>
          <p:nvPr/>
        </p:nvSpPr>
        <p:spPr>
          <a:xfrm>
            <a:off x="1819300" y="3709675"/>
            <a:ext cx="20994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Make approximate posterior distribution close to prior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</a:t>
            </a:r>
          </a:p>
        </p:txBody>
      </p: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150BBDE9-01DA-EA45-ADC6-DF61094AE6AC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6304487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Shape 1528"/>
          <p:cNvSpPr/>
          <p:nvPr/>
        </p:nvSpPr>
        <p:spPr>
          <a:xfrm>
            <a:off x="6625325" y="3309000"/>
            <a:ext cx="9099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Shape 1529"/>
          <p:cNvSpPr/>
          <p:nvPr/>
        </p:nvSpPr>
        <p:spPr>
          <a:xfrm>
            <a:off x="74242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0" name="Shape 15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4725" y="3375459"/>
            <a:ext cx="178500" cy="1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1" name="Shape 1531"/>
          <p:cNvSpPr/>
          <p:nvPr/>
        </p:nvSpPr>
        <p:spPr>
          <a:xfrm>
            <a:off x="6076575" y="5022412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Shape 1532"/>
          <p:cNvSpPr/>
          <p:nvPr/>
        </p:nvSpPr>
        <p:spPr>
          <a:xfrm>
            <a:off x="58240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33" name="Shape 1533"/>
          <p:cNvCxnSpPr>
            <a:stCxn id="1531" idx="0"/>
          </p:cNvCxnSpPr>
          <p:nvPr/>
        </p:nvCxnSpPr>
        <p:spPr>
          <a:xfrm rot="10800000">
            <a:off x="6253425" y="4514512"/>
            <a:ext cx="8373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534" name="Shape 15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1472" y="5098259"/>
            <a:ext cx="178500" cy="159731"/>
          </a:xfrm>
          <a:prstGeom prst="rect">
            <a:avLst/>
          </a:prstGeom>
          <a:noFill/>
          <a:ln>
            <a:noFill/>
          </a:ln>
        </p:spPr>
      </p:pic>
      <p:sp>
        <p:nvSpPr>
          <p:cNvPr id="1535" name="Shape 1535"/>
          <p:cNvSpPr txBox="1"/>
          <p:nvPr/>
        </p:nvSpPr>
        <p:spPr>
          <a:xfrm>
            <a:off x="4179700" y="4363150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Encoder network</a:t>
            </a:r>
          </a:p>
        </p:txBody>
      </p:sp>
      <p:cxnSp>
        <p:nvCxnSpPr>
          <p:cNvPr id="1536" name="Shape 1536"/>
          <p:cNvCxnSpPr>
            <a:stCxn id="1531" idx="0"/>
          </p:cNvCxnSpPr>
          <p:nvPr/>
        </p:nvCxnSpPr>
        <p:spPr>
          <a:xfrm rot="10800000" flipH="1">
            <a:off x="7090725" y="4500712"/>
            <a:ext cx="7497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37" name="Shape 1537"/>
          <p:cNvSpPr/>
          <p:nvPr/>
        </p:nvSpPr>
        <p:spPr>
          <a:xfrm>
            <a:off x="7123075" y="2480525"/>
            <a:ext cx="18354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Shape 1538"/>
          <p:cNvSpPr/>
          <p:nvPr/>
        </p:nvSpPr>
        <p:spPr>
          <a:xfrm>
            <a:off x="5077150" y="2480525"/>
            <a:ext cx="18801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39" name="Shape 1539"/>
          <p:cNvCxnSpPr/>
          <p:nvPr/>
        </p:nvCxnSpPr>
        <p:spPr>
          <a:xfrm rot="10800000" flipH="1">
            <a:off x="6256975" y="3922750"/>
            <a:ext cx="668700" cy="27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40" name="Shape 1540"/>
          <p:cNvCxnSpPr/>
          <p:nvPr/>
        </p:nvCxnSpPr>
        <p:spPr>
          <a:xfrm rot="10800000">
            <a:off x="7197175" y="3927250"/>
            <a:ext cx="660000" cy="266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541" name="Shape 15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4724223"/>
            <a:ext cx="778200" cy="283643"/>
          </a:xfrm>
          <a:prstGeom prst="rect">
            <a:avLst/>
          </a:prstGeom>
          <a:noFill/>
          <a:ln>
            <a:noFill/>
          </a:ln>
        </p:spPr>
      </p:pic>
      <p:sp>
        <p:nvSpPr>
          <p:cNvPr id="1542" name="Shape 1542"/>
          <p:cNvSpPr txBox="1"/>
          <p:nvPr/>
        </p:nvSpPr>
        <p:spPr>
          <a:xfrm>
            <a:off x="4223400" y="2766512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Decoder network</a:t>
            </a:r>
          </a:p>
        </p:txBody>
      </p:sp>
      <p:sp>
        <p:nvSpPr>
          <p:cNvPr id="1543" name="Shape 1543"/>
          <p:cNvSpPr txBox="1"/>
          <p:nvPr/>
        </p:nvSpPr>
        <p:spPr>
          <a:xfrm>
            <a:off x="5352675" y="3558087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z from</a:t>
            </a:r>
          </a:p>
        </p:txBody>
      </p:sp>
      <p:pic>
        <p:nvPicPr>
          <p:cNvPr id="1544" name="Shape 15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23824" y="3635924"/>
            <a:ext cx="1944340" cy="2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5" name="Shape 15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44396" y="3117914"/>
            <a:ext cx="778200" cy="27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6" name="Shape 15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26025" y="4248661"/>
            <a:ext cx="461920" cy="22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7" name="Shape 154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10563" y="4219574"/>
            <a:ext cx="493237" cy="28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8" name="Shape 154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80663" y="2522344"/>
            <a:ext cx="461919" cy="22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9" name="Shape 154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822413" y="2517175"/>
            <a:ext cx="493236" cy="286436"/>
          </a:xfrm>
          <a:prstGeom prst="rect">
            <a:avLst/>
          </a:prstGeom>
          <a:noFill/>
          <a:ln>
            <a:noFill/>
          </a:ln>
        </p:spPr>
      </p:pic>
      <p:sp>
        <p:nvSpPr>
          <p:cNvPr id="1550" name="Shape 1550"/>
          <p:cNvSpPr txBox="1"/>
          <p:nvPr/>
        </p:nvSpPr>
        <p:spPr>
          <a:xfrm>
            <a:off x="4984725" y="5012675"/>
            <a:ext cx="1367400" cy="34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Data</a:t>
            </a:r>
          </a:p>
        </p:txBody>
      </p:sp>
      <p:cxnSp>
        <p:nvCxnSpPr>
          <p:cNvPr id="1551" name="Shape 1551"/>
          <p:cNvCxnSpPr>
            <a:stCxn id="1528" idx="0"/>
          </p:cNvCxnSpPr>
          <p:nvPr/>
        </p:nvCxnSpPr>
        <p:spPr>
          <a:xfrm rot="10800000">
            <a:off x="6246575" y="2801100"/>
            <a:ext cx="8337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52" name="Shape 1552"/>
          <p:cNvCxnSpPr>
            <a:stCxn id="1528" idx="0"/>
          </p:cNvCxnSpPr>
          <p:nvPr/>
        </p:nvCxnSpPr>
        <p:spPr>
          <a:xfrm rot="10800000" flipH="1">
            <a:off x="7080275" y="2787300"/>
            <a:ext cx="7533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54" name="Shape 1554"/>
          <p:cNvSpPr txBox="1"/>
          <p:nvPr/>
        </p:nvSpPr>
        <p:spPr>
          <a:xfrm>
            <a:off x="209100" y="1666025"/>
            <a:ext cx="3782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Putting it all together: maximizing the likelihood lower bound</a:t>
            </a:r>
          </a:p>
        </p:txBody>
      </p:sp>
      <p:pic>
        <p:nvPicPr>
          <p:cNvPr id="1555" name="Shape 1555"/>
          <p:cNvPicPr preferRelativeResize="0"/>
          <p:nvPr/>
        </p:nvPicPr>
        <p:blipFill rotWithShape="1">
          <a:blip r:embed="rId12">
            <a:alphaModFix/>
          </a:blip>
          <a:srcRect l="15132" t="72527" r="36520" b="900"/>
          <a:stretch/>
        </p:blipFill>
        <p:spPr>
          <a:xfrm>
            <a:off x="226250" y="2420301"/>
            <a:ext cx="3512972" cy="7062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6" name="Shape 1556"/>
          <p:cNvCxnSpPr/>
          <p:nvPr/>
        </p:nvCxnSpPr>
        <p:spPr>
          <a:xfrm rot="10800000">
            <a:off x="3139650" y="2943050"/>
            <a:ext cx="2471700" cy="1417500"/>
          </a:xfrm>
          <a:prstGeom prst="curvedConnector3">
            <a:avLst>
              <a:gd name="adj1" fmla="val 89876"/>
            </a:avLst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57" name="Shape 1557"/>
          <p:cNvSpPr txBox="1"/>
          <p:nvPr/>
        </p:nvSpPr>
        <p:spPr>
          <a:xfrm>
            <a:off x="1819300" y="3709675"/>
            <a:ext cx="20994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Make approximate posterior distribution close to prior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</a:t>
            </a:r>
          </a:p>
        </p:txBody>
      </p:sp>
      <p:sp>
        <p:nvSpPr>
          <p:cNvPr id="32" name="Slide Number Placeholder 4">
            <a:extLst>
              <a:ext uri="{FF2B5EF4-FFF2-40B4-BE49-F238E27FC236}">
                <a16:creationId xmlns:a16="http://schemas.microsoft.com/office/drawing/2014/main" id="{74FAA0EE-E7DD-0F4B-884E-1161C9637E3A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9616815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Shape 1563"/>
          <p:cNvSpPr/>
          <p:nvPr/>
        </p:nvSpPr>
        <p:spPr>
          <a:xfrm>
            <a:off x="6625325" y="3309000"/>
            <a:ext cx="9099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Shape 1564"/>
          <p:cNvSpPr/>
          <p:nvPr/>
        </p:nvSpPr>
        <p:spPr>
          <a:xfrm>
            <a:off x="74242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5" name="Shape 15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4725" y="3375459"/>
            <a:ext cx="178500" cy="1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6" name="Shape 1566"/>
          <p:cNvSpPr/>
          <p:nvPr/>
        </p:nvSpPr>
        <p:spPr>
          <a:xfrm>
            <a:off x="6076575" y="5022412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Shape 1567"/>
          <p:cNvSpPr/>
          <p:nvPr/>
        </p:nvSpPr>
        <p:spPr>
          <a:xfrm>
            <a:off x="58240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68" name="Shape 1568"/>
          <p:cNvCxnSpPr>
            <a:stCxn id="1566" idx="0"/>
          </p:cNvCxnSpPr>
          <p:nvPr/>
        </p:nvCxnSpPr>
        <p:spPr>
          <a:xfrm rot="10800000">
            <a:off x="6253425" y="4514512"/>
            <a:ext cx="8373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569" name="Shape 15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1472" y="5098259"/>
            <a:ext cx="178500" cy="159731"/>
          </a:xfrm>
          <a:prstGeom prst="rect">
            <a:avLst/>
          </a:prstGeom>
          <a:noFill/>
          <a:ln>
            <a:noFill/>
          </a:ln>
        </p:spPr>
      </p:pic>
      <p:sp>
        <p:nvSpPr>
          <p:cNvPr id="1570" name="Shape 1570"/>
          <p:cNvSpPr txBox="1"/>
          <p:nvPr/>
        </p:nvSpPr>
        <p:spPr>
          <a:xfrm>
            <a:off x="4179700" y="4363150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Encoder network</a:t>
            </a:r>
          </a:p>
        </p:txBody>
      </p:sp>
      <p:cxnSp>
        <p:nvCxnSpPr>
          <p:cNvPr id="1571" name="Shape 1571"/>
          <p:cNvCxnSpPr>
            <a:stCxn id="1566" idx="0"/>
          </p:cNvCxnSpPr>
          <p:nvPr/>
        </p:nvCxnSpPr>
        <p:spPr>
          <a:xfrm rot="10800000" flipH="1">
            <a:off x="7090725" y="4500712"/>
            <a:ext cx="7497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72" name="Shape 1572"/>
          <p:cNvSpPr/>
          <p:nvPr/>
        </p:nvSpPr>
        <p:spPr>
          <a:xfrm>
            <a:off x="7123075" y="2480525"/>
            <a:ext cx="18354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Shape 1573"/>
          <p:cNvSpPr/>
          <p:nvPr/>
        </p:nvSpPr>
        <p:spPr>
          <a:xfrm>
            <a:off x="5077150" y="2480525"/>
            <a:ext cx="18801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4" name="Shape 1574"/>
          <p:cNvCxnSpPr/>
          <p:nvPr/>
        </p:nvCxnSpPr>
        <p:spPr>
          <a:xfrm rot="10800000" flipH="1">
            <a:off x="6256975" y="3922750"/>
            <a:ext cx="668700" cy="27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75" name="Shape 1575"/>
          <p:cNvCxnSpPr/>
          <p:nvPr/>
        </p:nvCxnSpPr>
        <p:spPr>
          <a:xfrm rot="10800000">
            <a:off x="7197175" y="3927250"/>
            <a:ext cx="660000" cy="266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76" name="Shape 1576"/>
          <p:cNvCxnSpPr/>
          <p:nvPr/>
        </p:nvCxnSpPr>
        <p:spPr>
          <a:xfrm rot="10800000" flipH="1">
            <a:off x="6240225" y="2136425"/>
            <a:ext cx="668700" cy="344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77" name="Shape 1577"/>
          <p:cNvCxnSpPr/>
          <p:nvPr/>
        </p:nvCxnSpPr>
        <p:spPr>
          <a:xfrm rot="10800000">
            <a:off x="7180425" y="2142425"/>
            <a:ext cx="660000" cy="338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578" name="Shape 15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4724223"/>
            <a:ext cx="778200" cy="283643"/>
          </a:xfrm>
          <a:prstGeom prst="rect">
            <a:avLst/>
          </a:prstGeom>
          <a:noFill/>
          <a:ln>
            <a:noFill/>
          </a:ln>
        </p:spPr>
      </p:pic>
      <p:sp>
        <p:nvSpPr>
          <p:cNvPr id="1579" name="Shape 1579"/>
          <p:cNvSpPr txBox="1"/>
          <p:nvPr/>
        </p:nvSpPr>
        <p:spPr>
          <a:xfrm>
            <a:off x="4223400" y="2766512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Decoder network</a:t>
            </a:r>
          </a:p>
        </p:txBody>
      </p:sp>
      <p:sp>
        <p:nvSpPr>
          <p:cNvPr id="1580" name="Shape 1580"/>
          <p:cNvSpPr txBox="1"/>
          <p:nvPr/>
        </p:nvSpPr>
        <p:spPr>
          <a:xfrm>
            <a:off x="5352675" y="3558087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z from</a:t>
            </a:r>
          </a:p>
        </p:txBody>
      </p:sp>
      <p:sp>
        <p:nvSpPr>
          <p:cNvPr id="1581" name="Shape 1581"/>
          <p:cNvSpPr txBox="1"/>
          <p:nvPr/>
        </p:nvSpPr>
        <p:spPr>
          <a:xfrm>
            <a:off x="5183525" y="1768462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x|z from</a:t>
            </a:r>
          </a:p>
        </p:txBody>
      </p:sp>
      <p:pic>
        <p:nvPicPr>
          <p:cNvPr id="1582" name="Shape 15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05250" y="1833825"/>
            <a:ext cx="1950776" cy="2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3" name="Shape 158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23824" y="3635924"/>
            <a:ext cx="1944340" cy="2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4" name="Shape 158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44396" y="3117914"/>
            <a:ext cx="778200" cy="27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5" name="Shape 158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26025" y="4248661"/>
            <a:ext cx="461920" cy="22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6" name="Shape 158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10563" y="4219574"/>
            <a:ext cx="493237" cy="28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7" name="Shape 158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780663" y="2522344"/>
            <a:ext cx="461919" cy="22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8" name="Shape 158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22413" y="2517175"/>
            <a:ext cx="493236" cy="286436"/>
          </a:xfrm>
          <a:prstGeom prst="rect">
            <a:avLst/>
          </a:prstGeom>
          <a:noFill/>
          <a:ln>
            <a:noFill/>
          </a:ln>
        </p:spPr>
      </p:pic>
      <p:sp>
        <p:nvSpPr>
          <p:cNvPr id="1589" name="Shape 1589"/>
          <p:cNvSpPr txBox="1"/>
          <p:nvPr/>
        </p:nvSpPr>
        <p:spPr>
          <a:xfrm>
            <a:off x="4984725" y="5012675"/>
            <a:ext cx="1367400" cy="34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Data</a:t>
            </a:r>
          </a:p>
        </p:txBody>
      </p:sp>
      <p:sp>
        <p:nvSpPr>
          <p:cNvPr id="1590" name="Shape 1590"/>
          <p:cNvSpPr/>
          <p:nvPr/>
        </p:nvSpPr>
        <p:spPr>
          <a:xfrm>
            <a:off x="6026025" y="1429687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1" name="Shape 159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957298" y="1467613"/>
            <a:ext cx="165775" cy="235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2" name="Shape 1592"/>
          <p:cNvCxnSpPr>
            <a:stCxn id="1563" idx="0"/>
          </p:cNvCxnSpPr>
          <p:nvPr/>
        </p:nvCxnSpPr>
        <p:spPr>
          <a:xfrm rot="10800000">
            <a:off x="6246575" y="2801100"/>
            <a:ext cx="8337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93" name="Shape 1593"/>
          <p:cNvCxnSpPr>
            <a:stCxn id="1563" idx="0"/>
          </p:cNvCxnSpPr>
          <p:nvPr/>
        </p:nvCxnSpPr>
        <p:spPr>
          <a:xfrm rot="10800000" flipH="1">
            <a:off x="7080275" y="2787300"/>
            <a:ext cx="7533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95" name="Shape 1595"/>
          <p:cNvSpPr txBox="1"/>
          <p:nvPr/>
        </p:nvSpPr>
        <p:spPr>
          <a:xfrm>
            <a:off x="209100" y="1666025"/>
            <a:ext cx="3782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Putting it all together: maximizing the likelihood lower bound</a:t>
            </a:r>
          </a:p>
        </p:txBody>
      </p:sp>
      <p:pic>
        <p:nvPicPr>
          <p:cNvPr id="1596" name="Shape 1596"/>
          <p:cNvPicPr preferRelativeResize="0"/>
          <p:nvPr/>
        </p:nvPicPr>
        <p:blipFill rotWithShape="1">
          <a:blip r:embed="rId14">
            <a:alphaModFix/>
          </a:blip>
          <a:srcRect l="15132" t="72527" r="36520" b="900"/>
          <a:stretch/>
        </p:blipFill>
        <p:spPr>
          <a:xfrm>
            <a:off x="226250" y="2420301"/>
            <a:ext cx="3512972" cy="706273"/>
          </a:xfrm>
          <a:prstGeom prst="rect">
            <a:avLst/>
          </a:prstGeom>
          <a:noFill/>
          <a:ln>
            <a:noFill/>
          </a:ln>
        </p:spPr>
      </p:pic>
      <p:sp>
        <p:nvSpPr>
          <p:cNvPr id="1597" name="Shape 1597"/>
          <p:cNvSpPr txBox="1"/>
          <p:nvPr/>
        </p:nvSpPr>
        <p:spPr>
          <a:xfrm>
            <a:off x="1819300" y="3709675"/>
            <a:ext cx="20994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Make approximate posterior distribution close to prior</a:t>
            </a:r>
          </a:p>
        </p:txBody>
      </p:sp>
      <p:cxnSp>
        <p:nvCxnSpPr>
          <p:cNvPr id="1598" name="Shape 1598"/>
          <p:cNvCxnSpPr/>
          <p:nvPr/>
        </p:nvCxnSpPr>
        <p:spPr>
          <a:xfrm rot="10800000">
            <a:off x="3139650" y="2943050"/>
            <a:ext cx="2471700" cy="1417500"/>
          </a:xfrm>
          <a:prstGeom prst="curvedConnector3">
            <a:avLst>
              <a:gd name="adj1" fmla="val 89876"/>
            </a:avLst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99" name="Shape 1599"/>
          <p:cNvSpPr txBox="1"/>
          <p:nvPr/>
        </p:nvSpPr>
        <p:spPr>
          <a:xfrm>
            <a:off x="3842500" y="1567700"/>
            <a:ext cx="1662600" cy="113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Maximize likelihood of original input being reconstructed</a:t>
            </a:r>
          </a:p>
        </p:txBody>
      </p:sp>
      <p:cxnSp>
        <p:nvCxnSpPr>
          <p:cNvPr id="1600" name="Shape 1600"/>
          <p:cNvCxnSpPr/>
          <p:nvPr/>
        </p:nvCxnSpPr>
        <p:spPr>
          <a:xfrm flipH="1">
            <a:off x="1019849" y="1568975"/>
            <a:ext cx="4901400" cy="858600"/>
          </a:xfrm>
          <a:prstGeom prst="curvedConnector3">
            <a:avLst>
              <a:gd name="adj1" fmla="val 92813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</a:t>
            </a:r>
          </a:p>
        </p:txBody>
      </p:sp>
      <p:sp>
        <p:nvSpPr>
          <p:cNvPr id="40" name="Slide Number Placeholder 4">
            <a:extLst>
              <a:ext uri="{FF2B5EF4-FFF2-40B4-BE49-F238E27FC236}">
                <a16:creationId xmlns:a16="http://schemas.microsoft.com/office/drawing/2014/main" id="{15797BDD-CC4B-7342-B3B9-6A59195FC757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2351759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Shape 1606"/>
          <p:cNvSpPr/>
          <p:nvPr/>
        </p:nvSpPr>
        <p:spPr>
          <a:xfrm>
            <a:off x="6625325" y="3309000"/>
            <a:ext cx="9099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Shape 1607"/>
          <p:cNvSpPr/>
          <p:nvPr/>
        </p:nvSpPr>
        <p:spPr>
          <a:xfrm>
            <a:off x="74242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8" name="Shape 16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4725" y="3375459"/>
            <a:ext cx="178500" cy="1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9" name="Shape 1609"/>
          <p:cNvSpPr/>
          <p:nvPr/>
        </p:nvSpPr>
        <p:spPr>
          <a:xfrm>
            <a:off x="6076575" y="5022412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Shape 1610"/>
          <p:cNvSpPr/>
          <p:nvPr/>
        </p:nvSpPr>
        <p:spPr>
          <a:xfrm>
            <a:off x="58240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1" name="Shape 1611"/>
          <p:cNvCxnSpPr>
            <a:stCxn id="1609" idx="0"/>
          </p:cNvCxnSpPr>
          <p:nvPr/>
        </p:nvCxnSpPr>
        <p:spPr>
          <a:xfrm rot="10800000">
            <a:off x="6253425" y="4514512"/>
            <a:ext cx="8373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612" name="Shape 16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1472" y="5098259"/>
            <a:ext cx="178500" cy="159731"/>
          </a:xfrm>
          <a:prstGeom prst="rect">
            <a:avLst/>
          </a:prstGeom>
          <a:noFill/>
          <a:ln>
            <a:noFill/>
          </a:ln>
        </p:spPr>
      </p:pic>
      <p:sp>
        <p:nvSpPr>
          <p:cNvPr id="1613" name="Shape 1613"/>
          <p:cNvSpPr txBox="1"/>
          <p:nvPr/>
        </p:nvSpPr>
        <p:spPr>
          <a:xfrm>
            <a:off x="4179700" y="4363150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Encoder network</a:t>
            </a:r>
          </a:p>
        </p:txBody>
      </p:sp>
      <p:cxnSp>
        <p:nvCxnSpPr>
          <p:cNvPr id="1614" name="Shape 1614"/>
          <p:cNvCxnSpPr>
            <a:stCxn id="1609" idx="0"/>
          </p:cNvCxnSpPr>
          <p:nvPr/>
        </p:nvCxnSpPr>
        <p:spPr>
          <a:xfrm rot="10800000" flipH="1">
            <a:off x="7090725" y="4500712"/>
            <a:ext cx="7497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15" name="Shape 1615"/>
          <p:cNvSpPr/>
          <p:nvPr/>
        </p:nvSpPr>
        <p:spPr>
          <a:xfrm>
            <a:off x="7123075" y="2480525"/>
            <a:ext cx="18354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6" name="Shape 1616"/>
          <p:cNvSpPr/>
          <p:nvPr/>
        </p:nvSpPr>
        <p:spPr>
          <a:xfrm>
            <a:off x="5077150" y="2480525"/>
            <a:ext cx="18801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7" name="Shape 1617"/>
          <p:cNvCxnSpPr/>
          <p:nvPr/>
        </p:nvCxnSpPr>
        <p:spPr>
          <a:xfrm rot="10800000" flipH="1">
            <a:off x="6256975" y="3922750"/>
            <a:ext cx="668700" cy="27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18" name="Shape 1618"/>
          <p:cNvCxnSpPr/>
          <p:nvPr/>
        </p:nvCxnSpPr>
        <p:spPr>
          <a:xfrm rot="10800000">
            <a:off x="7197175" y="3927250"/>
            <a:ext cx="660000" cy="266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19" name="Shape 1619"/>
          <p:cNvCxnSpPr/>
          <p:nvPr/>
        </p:nvCxnSpPr>
        <p:spPr>
          <a:xfrm rot="10800000" flipH="1">
            <a:off x="6240225" y="2136425"/>
            <a:ext cx="668700" cy="344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20" name="Shape 1620"/>
          <p:cNvCxnSpPr/>
          <p:nvPr/>
        </p:nvCxnSpPr>
        <p:spPr>
          <a:xfrm rot="10800000">
            <a:off x="7180425" y="2142425"/>
            <a:ext cx="660000" cy="338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621" name="Shape 16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4724223"/>
            <a:ext cx="778200" cy="283643"/>
          </a:xfrm>
          <a:prstGeom prst="rect">
            <a:avLst/>
          </a:prstGeom>
          <a:noFill/>
          <a:ln>
            <a:noFill/>
          </a:ln>
        </p:spPr>
      </p:pic>
      <p:sp>
        <p:nvSpPr>
          <p:cNvPr id="1622" name="Shape 1622"/>
          <p:cNvSpPr txBox="1"/>
          <p:nvPr/>
        </p:nvSpPr>
        <p:spPr>
          <a:xfrm>
            <a:off x="4223400" y="2766512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Decoder network</a:t>
            </a:r>
          </a:p>
        </p:txBody>
      </p:sp>
      <p:sp>
        <p:nvSpPr>
          <p:cNvPr id="1623" name="Shape 1623"/>
          <p:cNvSpPr txBox="1"/>
          <p:nvPr/>
        </p:nvSpPr>
        <p:spPr>
          <a:xfrm>
            <a:off x="5352675" y="3558087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z from</a:t>
            </a:r>
          </a:p>
        </p:txBody>
      </p:sp>
      <p:sp>
        <p:nvSpPr>
          <p:cNvPr id="1624" name="Shape 1624"/>
          <p:cNvSpPr txBox="1"/>
          <p:nvPr/>
        </p:nvSpPr>
        <p:spPr>
          <a:xfrm>
            <a:off x="5183525" y="1768462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x|z from</a:t>
            </a:r>
          </a:p>
        </p:txBody>
      </p:sp>
      <p:pic>
        <p:nvPicPr>
          <p:cNvPr id="1625" name="Shape 16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05250" y="1833825"/>
            <a:ext cx="1950776" cy="2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6" name="Shape 16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23824" y="3635924"/>
            <a:ext cx="1944340" cy="2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7" name="Shape 16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44396" y="3117914"/>
            <a:ext cx="778200" cy="27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8" name="Shape 16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26025" y="4248661"/>
            <a:ext cx="461920" cy="22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9" name="Shape 16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10563" y="4219574"/>
            <a:ext cx="493237" cy="28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0" name="Shape 163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780663" y="2522344"/>
            <a:ext cx="461919" cy="22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1" name="Shape 163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22413" y="2517175"/>
            <a:ext cx="493236" cy="286436"/>
          </a:xfrm>
          <a:prstGeom prst="rect">
            <a:avLst/>
          </a:prstGeom>
          <a:noFill/>
          <a:ln>
            <a:noFill/>
          </a:ln>
        </p:spPr>
      </p:pic>
      <p:sp>
        <p:nvSpPr>
          <p:cNvPr id="1632" name="Shape 1632"/>
          <p:cNvSpPr txBox="1"/>
          <p:nvPr/>
        </p:nvSpPr>
        <p:spPr>
          <a:xfrm>
            <a:off x="4984725" y="5012675"/>
            <a:ext cx="1367400" cy="34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Data</a:t>
            </a:r>
          </a:p>
        </p:txBody>
      </p:sp>
      <p:sp>
        <p:nvSpPr>
          <p:cNvPr id="1633" name="Shape 1633"/>
          <p:cNvSpPr/>
          <p:nvPr/>
        </p:nvSpPr>
        <p:spPr>
          <a:xfrm>
            <a:off x="6026025" y="1429687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4" name="Shape 163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957298" y="1467613"/>
            <a:ext cx="165775" cy="235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5" name="Shape 1635"/>
          <p:cNvCxnSpPr>
            <a:stCxn id="1606" idx="0"/>
          </p:cNvCxnSpPr>
          <p:nvPr/>
        </p:nvCxnSpPr>
        <p:spPr>
          <a:xfrm rot="10800000">
            <a:off x="6246575" y="2801100"/>
            <a:ext cx="8337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36" name="Shape 1636"/>
          <p:cNvCxnSpPr>
            <a:stCxn id="1606" idx="0"/>
          </p:cNvCxnSpPr>
          <p:nvPr/>
        </p:nvCxnSpPr>
        <p:spPr>
          <a:xfrm rot="10800000" flipH="1">
            <a:off x="7080275" y="2787300"/>
            <a:ext cx="7533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38" name="Shape 1638"/>
          <p:cNvSpPr txBox="1"/>
          <p:nvPr/>
        </p:nvSpPr>
        <p:spPr>
          <a:xfrm>
            <a:off x="209100" y="1666025"/>
            <a:ext cx="3782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Putting it all together: maximizing the likelihood lower bound</a:t>
            </a:r>
          </a:p>
        </p:txBody>
      </p:sp>
      <p:pic>
        <p:nvPicPr>
          <p:cNvPr id="1639" name="Shape 1639"/>
          <p:cNvPicPr preferRelativeResize="0"/>
          <p:nvPr/>
        </p:nvPicPr>
        <p:blipFill rotWithShape="1">
          <a:blip r:embed="rId14">
            <a:alphaModFix/>
          </a:blip>
          <a:srcRect l="15132" t="72527" r="36520" b="900"/>
          <a:stretch/>
        </p:blipFill>
        <p:spPr>
          <a:xfrm>
            <a:off x="226250" y="2420301"/>
            <a:ext cx="3512972" cy="706273"/>
          </a:xfrm>
          <a:prstGeom prst="rect">
            <a:avLst/>
          </a:prstGeom>
          <a:noFill/>
          <a:ln>
            <a:noFill/>
          </a:ln>
        </p:spPr>
      </p:pic>
      <p:sp>
        <p:nvSpPr>
          <p:cNvPr id="1640" name="Shape 1640"/>
          <p:cNvSpPr txBox="1"/>
          <p:nvPr/>
        </p:nvSpPr>
        <p:spPr>
          <a:xfrm>
            <a:off x="1819300" y="3709675"/>
            <a:ext cx="20994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Make approximate posterior distribution close to prior</a:t>
            </a:r>
          </a:p>
        </p:txBody>
      </p:sp>
      <p:cxnSp>
        <p:nvCxnSpPr>
          <p:cNvPr id="1641" name="Shape 1641"/>
          <p:cNvCxnSpPr/>
          <p:nvPr/>
        </p:nvCxnSpPr>
        <p:spPr>
          <a:xfrm rot="10800000">
            <a:off x="3139650" y="2943050"/>
            <a:ext cx="2471700" cy="1417500"/>
          </a:xfrm>
          <a:prstGeom prst="curvedConnector3">
            <a:avLst>
              <a:gd name="adj1" fmla="val 89876"/>
            </a:avLst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42" name="Shape 1642"/>
          <p:cNvSpPr txBox="1"/>
          <p:nvPr/>
        </p:nvSpPr>
        <p:spPr>
          <a:xfrm>
            <a:off x="3842500" y="1567700"/>
            <a:ext cx="1662600" cy="113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Maximize likelihood of original input being reconstructed</a:t>
            </a:r>
          </a:p>
        </p:txBody>
      </p:sp>
      <p:cxnSp>
        <p:nvCxnSpPr>
          <p:cNvPr id="1643" name="Shape 1643"/>
          <p:cNvCxnSpPr/>
          <p:nvPr/>
        </p:nvCxnSpPr>
        <p:spPr>
          <a:xfrm flipH="1">
            <a:off x="1019850" y="1568975"/>
            <a:ext cx="4901400" cy="858600"/>
          </a:xfrm>
          <a:prstGeom prst="curvedConnector3">
            <a:avLst>
              <a:gd name="adj1" fmla="val 92813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44" name="Shape 1644"/>
          <p:cNvSpPr txBox="1"/>
          <p:nvPr/>
        </p:nvSpPr>
        <p:spPr>
          <a:xfrm>
            <a:off x="187924" y="4523000"/>
            <a:ext cx="30525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For every minibatch of input data: compute this forward pass, and then backprop!</a:t>
            </a:r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</a:t>
            </a:r>
          </a:p>
        </p:txBody>
      </p:sp>
      <p:sp>
        <p:nvSpPr>
          <p:cNvPr id="41" name="Slide Number Placeholder 4">
            <a:extLst>
              <a:ext uri="{FF2B5EF4-FFF2-40B4-BE49-F238E27FC236}">
                <a16:creationId xmlns:a16="http://schemas.microsoft.com/office/drawing/2014/main" id="{D429F8CC-93AE-2A4D-9B64-DAD658277DBF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598689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So far...</a:t>
            </a:r>
          </a:p>
        </p:txBody>
      </p:sp>
      <p:sp>
        <p:nvSpPr>
          <p:cNvPr id="575" name="Shape 575"/>
          <p:cNvSpPr txBox="1">
            <a:spLocks noGrp="1"/>
          </p:cNvSpPr>
          <p:nvPr>
            <p:ph type="body" idx="1"/>
          </p:nvPr>
        </p:nvSpPr>
        <p:spPr>
          <a:xfrm>
            <a:off x="266300" y="3194400"/>
            <a:ext cx="8406600" cy="244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  <a:p>
            <a:pPr>
              <a:buNone/>
            </a:pPr>
            <a:r>
              <a:rPr lang="en" dirty="0">
                <a:solidFill>
                  <a:srgbClr val="0000FF"/>
                </a:solidFill>
              </a:rPr>
              <a:t>VAEs define intractable density function with latent </a:t>
            </a:r>
            <a:r>
              <a:rPr lang="en" b="1" dirty="0">
                <a:solidFill>
                  <a:srgbClr val="0000FF"/>
                </a:solidFill>
              </a:rPr>
              <a:t>z</a:t>
            </a:r>
            <a:r>
              <a:rPr lang="en" dirty="0">
                <a:solidFill>
                  <a:srgbClr val="0000FF"/>
                </a:solidFill>
              </a:rPr>
              <a:t>:  </a:t>
            </a:r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  <a:p>
            <a:pPr>
              <a:buNone/>
            </a:pPr>
            <a:endParaRPr lang="en-US" dirty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" dirty="0">
                <a:solidFill>
                  <a:srgbClr val="0000FF"/>
                </a:solidFill>
              </a:rPr>
              <a:t>Cannot optimize directly, derive and optimize lower bound on likelihood instead</a:t>
            </a:r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</p:txBody>
      </p:sp>
      <p:pic>
        <p:nvPicPr>
          <p:cNvPr id="573" name="Shape 5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4950" y="3505200"/>
            <a:ext cx="2581325" cy="5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Shape 5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6751" y="1791875"/>
            <a:ext cx="2928775" cy="6465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565"/>
          <p:cNvSpPr txBox="1"/>
          <p:nvPr/>
        </p:nvSpPr>
        <p:spPr>
          <a:xfrm>
            <a:off x="266300" y="1365275"/>
            <a:ext cx="8867700" cy="42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PixelCNNs define tractable density function, optimize likelihood of training data: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668E451-182A-4B7A-9220-01DD7090C9B4}"/>
                  </a:ext>
                </a:extLst>
              </p14:cNvPr>
              <p14:cNvContentPartPr/>
              <p14:nvPr/>
            </p14:nvContentPartPr>
            <p14:xfrm>
              <a:off x="256680" y="1846800"/>
              <a:ext cx="8700480" cy="2638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668E451-182A-4B7A-9220-01DD7090C9B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320" y="1837440"/>
                <a:ext cx="8719200" cy="265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75956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Shape 1650"/>
          <p:cNvSpPr/>
          <p:nvPr/>
        </p:nvSpPr>
        <p:spPr>
          <a:xfrm>
            <a:off x="2510525" y="4375800"/>
            <a:ext cx="9099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1" name="Shape 16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9925" y="4442259"/>
            <a:ext cx="178500" cy="1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2" name="Shape 1652"/>
          <p:cNvSpPr/>
          <p:nvPr/>
        </p:nvSpPr>
        <p:spPr>
          <a:xfrm>
            <a:off x="3008275" y="3547325"/>
            <a:ext cx="18354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Shape 1653"/>
          <p:cNvSpPr/>
          <p:nvPr/>
        </p:nvSpPr>
        <p:spPr>
          <a:xfrm>
            <a:off x="962350" y="3547325"/>
            <a:ext cx="18801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4" name="Shape 1654"/>
          <p:cNvCxnSpPr/>
          <p:nvPr/>
        </p:nvCxnSpPr>
        <p:spPr>
          <a:xfrm rot="10800000" flipH="1">
            <a:off x="2125425" y="3203225"/>
            <a:ext cx="668700" cy="344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55" name="Shape 1655"/>
          <p:cNvCxnSpPr/>
          <p:nvPr/>
        </p:nvCxnSpPr>
        <p:spPr>
          <a:xfrm rot="10800000">
            <a:off x="3065625" y="3209225"/>
            <a:ext cx="660000" cy="338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56" name="Shape 1656"/>
          <p:cNvSpPr txBox="1"/>
          <p:nvPr/>
        </p:nvSpPr>
        <p:spPr>
          <a:xfrm>
            <a:off x="108600" y="3833312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Decoder network</a:t>
            </a:r>
          </a:p>
        </p:txBody>
      </p:sp>
      <p:sp>
        <p:nvSpPr>
          <p:cNvPr id="1657" name="Shape 1657"/>
          <p:cNvSpPr txBox="1"/>
          <p:nvPr/>
        </p:nvSpPr>
        <p:spPr>
          <a:xfrm>
            <a:off x="1618875" y="4777287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z from</a:t>
            </a:r>
          </a:p>
        </p:txBody>
      </p:sp>
      <p:sp>
        <p:nvSpPr>
          <p:cNvPr id="1658" name="Shape 1658"/>
          <p:cNvSpPr txBox="1"/>
          <p:nvPr/>
        </p:nvSpPr>
        <p:spPr>
          <a:xfrm>
            <a:off x="1068725" y="2835262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x|z from</a:t>
            </a:r>
          </a:p>
        </p:txBody>
      </p:sp>
      <p:pic>
        <p:nvPicPr>
          <p:cNvPr id="1659" name="Shape 16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0450" y="2900625"/>
            <a:ext cx="1950776" cy="2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0" name="Shape 16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596" y="4184714"/>
            <a:ext cx="778200" cy="27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1" name="Shape 16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5863" y="3589144"/>
            <a:ext cx="461919" cy="22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2" name="Shape 16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07613" y="3583975"/>
            <a:ext cx="493236" cy="286436"/>
          </a:xfrm>
          <a:prstGeom prst="rect">
            <a:avLst/>
          </a:prstGeom>
          <a:noFill/>
          <a:ln>
            <a:noFill/>
          </a:ln>
        </p:spPr>
      </p:pic>
      <p:sp>
        <p:nvSpPr>
          <p:cNvPr id="1663" name="Shape 1663"/>
          <p:cNvSpPr/>
          <p:nvPr/>
        </p:nvSpPr>
        <p:spPr>
          <a:xfrm>
            <a:off x="1911225" y="2496487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4" name="Shape 166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42498" y="2534413"/>
            <a:ext cx="165775" cy="235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5" name="Shape 1665"/>
          <p:cNvCxnSpPr>
            <a:stCxn id="1650" idx="0"/>
          </p:cNvCxnSpPr>
          <p:nvPr/>
        </p:nvCxnSpPr>
        <p:spPr>
          <a:xfrm rot="10800000">
            <a:off x="2131775" y="3867900"/>
            <a:ext cx="8337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66" name="Shape 1666"/>
          <p:cNvCxnSpPr>
            <a:stCxn id="1650" idx="0"/>
          </p:cNvCxnSpPr>
          <p:nvPr/>
        </p:nvCxnSpPr>
        <p:spPr>
          <a:xfrm rot="10800000" flipH="1">
            <a:off x="2965475" y="3854100"/>
            <a:ext cx="7533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668" name="Shape 166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46126" y="4873901"/>
            <a:ext cx="1069139" cy="23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9" name="Shape 1669"/>
          <p:cNvSpPr txBox="1"/>
          <p:nvPr/>
        </p:nvSpPr>
        <p:spPr>
          <a:xfrm>
            <a:off x="209100" y="1666025"/>
            <a:ext cx="4736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Use decoder network.  Now sample z from prior!</a:t>
            </a:r>
          </a:p>
        </p:txBody>
      </p:sp>
      <p:sp>
        <p:nvSpPr>
          <p:cNvPr id="1670" name="Shape 1670"/>
          <p:cNvSpPr txBox="1"/>
          <p:nvPr/>
        </p:nvSpPr>
        <p:spPr>
          <a:xfrm>
            <a:off x="36425" y="5115125"/>
            <a:ext cx="50244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Kingma and Welling, “Auto-Encoding Variational Bayes”, ICLR 2014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Encoders: Generating Data</a:t>
            </a:r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54BC53B8-E57E-444C-A44A-0CB773720A7F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9263774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Shape 1676"/>
          <p:cNvSpPr/>
          <p:nvPr/>
        </p:nvSpPr>
        <p:spPr>
          <a:xfrm>
            <a:off x="2510525" y="4375800"/>
            <a:ext cx="9099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7" name="Shape 16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9925" y="4442259"/>
            <a:ext cx="178500" cy="1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8" name="Shape 1678"/>
          <p:cNvSpPr/>
          <p:nvPr/>
        </p:nvSpPr>
        <p:spPr>
          <a:xfrm>
            <a:off x="3008275" y="3547325"/>
            <a:ext cx="18354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Shape 1679"/>
          <p:cNvSpPr/>
          <p:nvPr/>
        </p:nvSpPr>
        <p:spPr>
          <a:xfrm>
            <a:off x="962350" y="3547325"/>
            <a:ext cx="18801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80" name="Shape 1680"/>
          <p:cNvCxnSpPr/>
          <p:nvPr/>
        </p:nvCxnSpPr>
        <p:spPr>
          <a:xfrm rot="10800000" flipH="1">
            <a:off x="2125425" y="3203225"/>
            <a:ext cx="668700" cy="344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81" name="Shape 1681"/>
          <p:cNvCxnSpPr/>
          <p:nvPr/>
        </p:nvCxnSpPr>
        <p:spPr>
          <a:xfrm rot="10800000">
            <a:off x="3065625" y="3209225"/>
            <a:ext cx="660000" cy="338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82" name="Shape 1682"/>
          <p:cNvSpPr txBox="1"/>
          <p:nvPr/>
        </p:nvSpPr>
        <p:spPr>
          <a:xfrm>
            <a:off x="108600" y="3833312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Decoder network</a:t>
            </a:r>
          </a:p>
        </p:txBody>
      </p:sp>
      <p:sp>
        <p:nvSpPr>
          <p:cNvPr id="1683" name="Shape 1683"/>
          <p:cNvSpPr txBox="1"/>
          <p:nvPr/>
        </p:nvSpPr>
        <p:spPr>
          <a:xfrm>
            <a:off x="1618875" y="4777287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z from</a:t>
            </a:r>
          </a:p>
        </p:txBody>
      </p:sp>
      <p:sp>
        <p:nvSpPr>
          <p:cNvPr id="1684" name="Shape 1684"/>
          <p:cNvSpPr txBox="1"/>
          <p:nvPr/>
        </p:nvSpPr>
        <p:spPr>
          <a:xfrm>
            <a:off x="1068725" y="2835262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x|z from</a:t>
            </a:r>
          </a:p>
        </p:txBody>
      </p:sp>
      <p:pic>
        <p:nvPicPr>
          <p:cNvPr id="1685" name="Shape 16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0450" y="2900625"/>
            <a:ext cx="1950776" cy="2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6" name="Shape 16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596" y="4184714"/>
            <a:ext cx="778200" cy="27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7" name="Shape 16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5863" y="3589144"/>
            <a:ext cx="461919" cy="22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8" name="Shape 168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07613" y="3583975"/>
            <a:ext cx="493236" cy="286436"/>
          </a:xfrm>
          <a:prstGeom prst="rect">
            <a:avLst/>
          </a:prstGeom>
          <a:noFill/>
          <a:ln>
            <a:noFill/>
          </a:ln>
        </p:spPr>
      </p:pic>
      <p:sp>
        <p:nvSpPr>
          <p:cNvPr id="1689" name="Shape 1689"/>
          <p:cNvSpPr/>
          <p:nvPr/>
        </p:nvSpPr>
        <p:spPr>
          <a:xfrm>
            <a:off x="1911225" y="2496487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0" name="Shape 169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42498" y="2534413"/>
            <a:ext cx="165775" cy="235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1" name="Shape 1691"/>
          <p:cNvCxnSpPr>
            <a:stCxn id="1676" idx="0"/>
          </p:cNvCxnSpPr>
          <p:nvPr/>
        </p:nvCxnSpPr>
        <p:spPr>
          <a:xfrm rot="10800000">
            <a:off x="2131775" y="3867900"/>
            <a:ext cx="8337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92" name="Shape 1692"/>
          <p:cNvCxnSpPr>
            <a:stCxn id="1676" idx="0"/>
          </p:cNvCxnSpPr>
          <p:nvPr/>
        </p:nvCxnSpPr>
        <p:spPr>
          <a:xfrm rot="10800000" flipH="1">
            <a:off x="2965475" y="3854100"/>
            <a:ext cx="7533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694" name="Shape 169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46126" y="4873901"/>
            <a:ext cx="1069139" cy="23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5" name="Shape 1695"/>
          <p:cNvSpPr txBox="1"/>
          <p:nvPr/>
        </p:nvSpPr>
        <p:spPr>
          <a:xfrm>
            <a:off x="209100" y="1666025"/>
            <a:ext cx="4736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Use decoder network.  Now sample z from prior!</a:t>
            </a:r>
          </a:p>
        </p:txBody>
      </p:sp>
      <p:pic>
        <p:nvPicPr>
          <p:cNvPr id="1696" name="Shape 169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22625" y="2112800"/>
            <a:ext cx="2882451" cy="291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7" name="Shape 1697"/>
          <p:cNvSpPr txBox="1"/>
          <p:nvPr/>
        </p:nvSpPr>
        <p:spPr>
          <a:xfrm>
            <a:off x="36425" y="5115125"/>
            <a:ext cx="50244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Kingma and Welling, “Auto-Encoding Variational Bayes”, ICLR 2014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Encoders: Generating Data</a:t>
            </a:r>
          </a:p>
        </p:txBody>
      </p: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403F0F45-0553-8A4C-9A29-57B6533B5F6E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0610006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Shape 1703"/>
          <p:cNvSpPr/>
          <p:nvPr/>
        </p:nvSpPr>
        <p:spPr>
          <a:xfrm>
            <a:off x="2510525" y="4375800"/>
            <a:ext cx="9099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4" name="Shape 17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9925" y="4442259"/>
            <a:ext cx="178500" cy="1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5" name="Shape 1705"/>
          <p:cNvSpPr/>
          <p:nvPr/>
        </p:nvSpPr>
        <p:spPr>
          <a:xfrm>
            <a:off x="3008275" y="3547325"/>
            <a:ext cx="18354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Shape 1706"/>
          <p:cNvSpPr/>
          <p:nvPr/>
        </p:nvSpPr>
        <p:spPr>
          <a:xfrm>
            <a:off x="962350" y="3547325"/>
            <a:ext cx="18801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07" name="Shape 1707"/>
          <p:cNvCxnSpPr/>
          <p:nvPr/>
        </p:nvCxnSpPr>
        <p:spPr>
          <a:xfrm rot="10800000" flipH="1">
            <a:off x="2125425" y="3203225"/>
            <a:ext cx="668700" cy="344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08" name="Shape 1708"/>
          <p:cNvCxnSpPr/>
          <p:nvPr/>
        </p:nvCxnSpPr>
        <p:spPr>
          <a:xfrm rot="10800000">
            <a:off x="3065625" y="3209225"/>
            <a:ext cx="660000" cy="338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09" name="Shape 1709"/>
          <p:cNvSpPr txBox="1"/>
          <p:nvPr/>
        </p:nvSpPr>
        <p:spPr>
          <a:xfrm>
            <a:off x="108600" y="3833312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Decoder network</a:t>
            </a:r>
          </a:p>
        </p:txBody>
      </p:sp>
      <p:sp>
        <p:nvSpPr>
          <p:cNvPr id="1710" name="Shape 1710"/>
          <p:cNvSpPr txBox="1"/>
          <p:nvPr/>
        </p:nvSpPr>
        <p:spPr>
          <a:xfrm>
            <a:off x="1618875" y="4777287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z from</a:t>
            </a:r>
          </a:p>
        </p:txBody>
      </p:sp>
      <p:sp>
        <p:nvSpPr>
          <p:cNvPr id="1711" name="Shape 1711"/>
          <p:cNvSpPr txBox="1"/>
          <p:nvPr/>
        </p:nvSpPr>
        <p:spPr>
          <a:xfrm>
            <a:off x="1068725" y="2835262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x|z from</a:t>
            </a:r>
          </a:p>
        </p:txBody>
      </p:sp>
      <p:pic>
        <p:nvPicPr>
          <p:cNvPr id="1712" name="Shape 17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0450" y="2900625"/>
            <a:ext cx="1950776" cy="2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3" name="Shape 17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596" y="4184714"/>
            <a:ext cx="778200" cy="27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4" name="Shape 17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5863" y="3589144"/>
            <a:ext cx="461919" cy="22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5" name="Shape 17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07613" y="3583975"/>
            <a:ext cx="493236" cy="286436"/>
          </a:xfrm>
          <a:prstGeom prst="rect">
            <a:avLst/>
          </a:prstGeom>
          <a:noFill/>
          <a:ln>
            <a:noFill/>
          </a:ln>
        </p:spPr>
      </p:pic>
      <p:sp>
        <p:nvSpPr>
          <p:cNvPr id="1716" name="Shape 1716"/>
          <p:cNvSpPr/>
          <p:nvPr/>
        </p:nvSpPr>
        <p:spPr>
          <a:xfrm>
            <a:off x="1911225" y="2496487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7" name="Shape 17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42498" y="2534413"/>
            <a:ext cx="165775" cy="235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8" name="Shape 1718"/>
          <p:cNvCxnSpPr>
            <a:stCxn id="1703" idx="0"/>
          </p:cNvCxnSpPr>
          <p:nvPr/>
        </p:nvCxnSpPr>
        <p:spPr>
          <a:xfrm rot="10800000">
            <a:off x="2131775" y="3867900"/>
            <a:ext cx="8337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19" name="Shape 1719"/>
          <p:cNvCxnSpPr>
            <a:stCxn id="1703" idx="0"/>
          </p:cNvCxnSpPr>
          <p:nvPr/>
        </p:nvCxnSpPr>
        <p:spPr>
          <a:xfrm rot="10800000" flipH="1">
            <a:off x="2965475" y="3854100"/>
            <a:ext cx="7533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721" name="Shape 17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46126" y="4873901"/>
            <a:ext cx="1069139" cy="23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2" name="Shape 1722"/>
          <p:cNvSpPr txBox="1"/>
          <p:nvPr/>
        </p:nvSpPr>
        <p:spPr>
          <a:xfrm>
            <a:off x="209100" y="1666025"/>
            <a:ext cx="4736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Use decoder network.  Now sample z from prior!</a:t>
            </a:r>
          </a:p>
        </p:txBody>
      </p:sp>
      <p:pic>
        <p:nvPicPr>
          <p:cNvPr id="1723" name="Shape 17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22625" y="2112800"/>
            <a:ext cx="2882451" cy="291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4" name="Shape 1724"/>
          <p:cNvSpPr txBox="1"/>
          <p:nvPr/>
        </p:nvSpPr>
        <p:spPr>
          <a:xfrm>
            <a:off x="5829775" y="1666025"/>
            <a:ext cx="26589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Data manifold for 2-d </a:t>
            </a:r>
            <a:r>
              <a:rPr lang="en" sz="16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</a:p>
        </p:txBody>
      </p:sp>
      <p:sp>
        <p:nvSpPr>
          <p:cNvPr id="1725" name="Shape 1725"/>
          <p:cNvSpPr txBox="1"/>
          <p:nvPr/>
        </p:nvSpPr>
        <p:spPr>
          <a:xfrm>
            <a:off x="4843675" y="2968900"/>
            <a:ext cx="833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Vary </a:t>
            </a:r>
            <a:r>
              <a:rPr lang="en" sz="16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" sz="1600" b="1" kern="0" baseline="-25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726" name="Shape 1726"/>
          <p:cNvSpPr txBox="1"/>
          <p:nvPr/>
        </p:nvSpPr>
        <p:spPr>
          <a:xfrm>
            <a:off x="6802750" y="5017150"/>
            <a:ext cx="833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Vary </a:t>
            </a:r>
            <a:r>
              <a:rPr lang="en" sz="16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" sz="1600" b="1" kern="0" baseline="-25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cxnSp>
        <p:nvCxnSpPr>
          <p:cNvPr id="1727" name="Shape 1727"/>
          <p:cNvCxnSpPr/>
          <p:nvPr/>
        </p:nvCxnSpPr>
        <p:spPr>
          <a:xfrm>
            <a:off x="5620425" y="2566850"/>
            <a:ext cx="0" cy="14823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1728" name="Shape 1728"/>
          <p:cNvCxnSpPr/>
          <p:nvPr/>
        </p:nvCxnSpPr>
        <p:spPr>
          <a:xfrm rot="10800000">
            <a:off x="6496475" y="5109475"/>
            <a:ext cx="13737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1729" name="Shape 1729"/>
          <p:cNvSpPr txBox="1"/>
          <p:nvPr/>
        </p:nvSpPr>
        <p:spPr>
          <a:xfrm>
            <a:off x="36425" y="5115125"/>
            <a:ext cx="50244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Kingma and Welling, “Auto-Encoding Variational Bayes”, ICLR 2014</a:t>
            </a: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Encoders: Generating Data</a:t>
            </a:r>
          </a:p>
        </p:txBody>
      </p:sp>
      <p:sp>
        <p:nvSpPr>
          <p:cNvPr id="29" name="Slide Number Placeholder 4">
            <a:extLst>
              <a:ext uri="{FF2B5EF4-FFF2-40B4-BE49-F238E27FC236}">
                <a16:creationId xmlns:a16="http://schemas.microsoft.com/office/drawing/2014/main" id="{ECAA0D89-B8BB-D94C-B4EF-93036F124F12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539338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5" name="Shape 17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2275" y="1721400"/>
            <a:ext cx="2367424" cy="3312174"/>
          </a:xfrm>
          <a:prstGeom prst="rect">
            <a:avLst/>
          </a:prstGeom>
          <a:noFill/>
          <a:ln>
            <a:noFill/>
          </a:ln>
        </p:spPr>
      </p:pic>
      <p:sp>
        <p:nvSpPr>
          <p:cNvPr id="1737" name="Shape 1737"/>
          <p:cNvSpPr txBox="1"/>
          <p:nvPr/>
        </p:nvSpPr>
        <p:spPr>
          <a:xfrm>
            <a:off x="3624475" y="2968900"/>
            <a:ext cx="833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Vary </a:t>
            </a:r>
            <a:r>
              <a:rPr lang="en" sz="16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" sz="1600" b="1" kern="0" baseline="-25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738" name="Shape 1738"/>
          <p:cNvSpPr txBox="1"/>
          <p:nvPr/>
        </p:nvSpPr>
        <p:spPr>
          <a:xfrm>
            <a:off x="5583550" y="5017150"/>
            <a:ext cx="833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Vary </a:t>
            </a:r>
            <a:r>
              <a:rPr lang="en" sz="16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" sz="1600" b="1" kern="0" baseline="-25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cxnSp>
        <p:nvCxnSpPr>
          <p:cNvPr id="1739" name="Shape 1739"/>
          <p:cNvCxnSpPr/>
          <p:nvPr/>
        </p:nvCxnSpPr>
        <p:spPr>
          <a:xfrm>
            <a:off x="4477425" y="2566850"/>
            <a:ext cx="0" cy="14823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1740" name="Shape 1740"/>
          <p:cNvCxnSpPr/>
          <p:nvPr/>
        </p:nvCxnSpPr>
        <p:spPr>
          <a:xfrm rot="10800000">
            <a:off x="5277275" y="5109475"/>
            <a:ext cx="13737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1741" name="Shape 1741"/>
          <p:cNvSpPr txBox="1"/>
          <p:nvPr/>
        </p:nvSpPr>
        <p:spPr>
          <a:xfrm>
            <a:off x="2672600" y="2130700"/>
            <a:ext cx="16332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Degree of smile</a:t>
            </a:r>
          </a:p>
        </p:txBody>
      </p:sp>
      <p:sp>
        <p:nvSpPr>
          <p:cNvPr id="1742" name="Shape 1742"/>
          <p:cNvSpPr txBox="1"/>
          <p:nvPr/>
        </p:nvSpPr>
        <p:spPr>
          <a:xfrm>
            <a:off x="7339725" y="4912675"/>
            <a:ext cx="16332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Head pose</a:t>
            </a:r>
          </a:p>
        </p:txBody>
      </p:sp>
      <p:cxnSp>
        <p:nvCxnSpPr>
          <p:cNvPr id="1743" name="Shape 1743"/>
          <p:cNvCxnSpPr>
            <a:stCxn id="1737" idx="0"/>
          </p:cNvCxnSpPr>
          <p:nvPr/>
        </p:nvCxnSpPr>
        <p:spPr>
          <a:xfrm rot="10800000">
            <a:off x="3717925" y="2500900"/>
            <a:ext cx="323400" cy="468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44" name="Shape 1744"/>
          <p:cNvCxnSpPr/>
          <p:nvPr/>
        </p:nvCxnSpPr>
        <p:spPr>
          <a:xfrm rot="10800000" flipH="1">
            <a:off x="6682175" y="5182225"/>
            <a:ext cx="628200" cy="106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45" name="Shape 1745"/>
          <p:cNvSpPr txBox="1"/>
          <p:nvPr/>
        </p:nvSpPr>
        <p:spPr>
          <a:xfrm>
            <a:off x="433549" y="1772500"/>
            <a:ext cx="2005200" cy="183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Diagonal prior on </a:t>
            </a: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=&gt; independent latent variables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Different dimensions of </a:t>
            </a: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 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 interpretable factors of variation</a:t>
            </a:r>
          </a:p>
        </p:txBody>
      </p:sp>
      <p:sp>
        <p:nvSpPr>
          <p:cNvPr id="1746" name="Shape 1746"/>
          <p:cNvSpPr txBox="1"/>
          <p:nvPr/>
        </p:nvSpPr>
        <p:spPr>
          <a:xfrm>
            <a:off x="36425" y="5115125"/>
            <a:ext cx="50244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Kingma and Welling, “Auto-Encoding Variational Bayes”, ICLR 2014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Encoders: Generating Data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9CBF3EEB-77B8-7D4D-8E29-2A7DB6C367FD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2180997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2" name="Shape 17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2275" y="1721400"/>
            <a:ext cx="2367424" cy="3312174"/>
          </a:xfrm>
          <a:prstGeom prst="rect">
            <a:avLst/>
          </a:prstGeom>
          <a:noFill/>
          <a:ln>
            <a:noFill/>
          </a:ln>
        </p:spPr>
      </p:pic>
      <p:sp>
        <p:nvSpPr>
          <p:cNvPr id="1754" name="Shape 1754"/>
          <p:cNvSpPr txBox="1"/>
          <p:nvPr/>
        </p:nvSpPr>
        <p:spPr>
          <a:xfrm>
            <a:off x="3624475" y="2968900"/>
            <a:ext cx="833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Vary </a:t>
            </a:r>
            <a:r>
              <a:rPr lang="en" sz="16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" sz="1600" b="1" kern="0" baseline="-25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755" name="Shape 1755"/>
          <p:cNvSpPr txBox="1"/>
          <p:nvPr/>
        </p:nvSpPr>
        <p:spPr>
          <a:xfrm>
            <a:off x="5583550" y="5017150"/>
            <a:ext cx="833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Vary </a:t>
            </a:r>
            <a:r>
              <a:rPr lang="en" sz="16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" sz="1600" b="1" kern="0" baseline="-25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cxnSp>
        <p:nvCxnSpPr>
          <p:cNvPr id="1756" name="Shape 1756"/>
          <p:cNvCxnSpPr/>
          <p:nvPr/>
        </p:nvCxnSpPr>
        <p:spPr>
          <a:xfrm>
            <a:off x="4477425" y="2566850"/>
            <a:ext cx="0" cy="14823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1757" name="Shape 1757"/>
          <p:cNvCxnSpPr/>
          <p:nvPr/>
        </p:nvCxnSpPr>
        <p:spPr>
          <a:xfrm rot="10800000">
            <a:off x="5277275" y="5109475"/>
            <a:ext cx="13737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1758" name="Shape 1758"/>
          <p:cNvSpPr txBox="1"/>
          <p:nvPr/>
        </p:nvSpPr>
        <p:spPr>
          <a:xfrm>
            <a:off x="2672600" y="2130700"/>
            <a:ext cx="16332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Degree of smile</a:t>
            </a:r>
          </a:p>
        </p:txBody>
      </p:sp>
      <p:sp>
        <p:nvSpPr>
          <p:cNvPr id="1759" name="Shape 1759"/>
          <p:cNvSpPr txBox="1"/>
          <p:nvPr/>
        </p:nvSpPr>
        <p:spPr>
          <a:xfrm>
            <a:off x="7339725" y="4912675"/>
            <a:ext cx="16332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Head pose</a:t>
            </a:r>
          </a:p>
        </p:txBody>
      </p:sp>
      <p:cxnSp>
        <p:nvCxnSpPr>
          <p:cNvPr id="1760" name="Shape 1760"/>
          <p:cNvCxnSpPr>
            <a:stCxn id="1754" idx="0"/>
          </p:cNvCxnSpPr>
          <p:nvPr/>
        </p:nvCxnSpPr>
        <p:spPr>
          <a:xfrm rot="10800000">
            <a:off x="3717925" y="2500900"/>
            <a:ext cx="323400" cy="468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61" name="Shape 1761"/>
          <p:cNvCxnSpPr/>
          <p:nvPr/>
        </p:nvCxnSpPr>
        <p:spPr>
          <a:xfrm rot="10800000" flipH="1">
            <a:off x="6682175" y="5182225"/>
            <a:ext cx="628200" cy="106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62" name="Shape 1762"/>
          <p:cNvSpPr txBox="1"/>
          <p:nvPr/>
        </p:nvSpPr>
        <p:spPr>
          <a:xfrm>
            <a:off x="433549" y="1772500"/>
            <a:ext cx="2005200" cy="183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Diagonal prior on </a:t>
            </a: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=&gt; independent latent variables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Different dimensions of </a:t>
            </a: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 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 interpretable factors of variation</a:t>
            </a:r>
          </a:p>
        </p:txBody>
      </p:sp>
      <p:sp>
        <p:nvSpPr>
          <p:cNvPr id="1763" name="Shape 1763"/>
          <p:cNvSpPr txBox="1"/>
          <p:nvPr/>
        </p:nvSpPr>
        <p:spPr>
          <a:xfrm>
            <a:off x="241850" y="4406175"/>
            <a:ext cx="35304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Also good feature representation that can be computed using q</a:t>
            </a:r>
            <a:r>
              <a:rPr lang="en" sz="1600" kern="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ɸ</a:t>
            </a:r>
            <a:r>
              <a:rPr lang="en" sz="16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(z|x)! </a:t>
            </a:r>
          </a:p>
        </p:txBody>
      </p:sp>
      <p:cxnSp>
        <p:nvCxnSpPr>
          <p:cNvPr id="1764" name="Shape 1764"/>
          <p:cNvCxnSpPr/>
          <p:nvPr/>
        </p:nvCxnSpPr>
        <p:spPr>
          <a:xfrm rot="10800000">
            <a:off x="1298750" y="4137100"/>
            <a:ext cx="161400" cy="322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65" name="Shape 1765"/>
          <p:cNvSpPr txBox="1"/>
          <p:nvPr/>
        </p:nvSpPr>
        <p:spPr>
          <a:xfrm>
            <a:off x="36425" y="5115125"/>
            <a:ext cx="50244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Kingma and Welling, “Auto-Encoding Variational Bayes”, ICLR 2014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Encoders: Generating Data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CC3B5983-A543-CC4A-A909-3FF4C2F91A69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6032578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2" name="Shape 17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1876" y="2008725"/>
            <a:ext cx="3238425" cy="259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3" name="Shape 17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9574" y="1884572"/>
            <a:ext cx="2883774" cy="288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4" name="Shape 1774"/>
          <p:cNvSpPr txBox="1"/>
          <p:nvPr/>
        </p:nvSpPr>
        <p:spPr>
          <a:xfrm>
            <a:off x="2054475" y="4540600"/>
            <a:ext cx="42264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5" name="Shape 1775"/>
          <p:cNvSpPr txBox="1"/>
          <p:nvPr/>
        </p:nvSpPr>
        <p:spPr>
          <a:xfrm>
            <a:off x="1587100" y="4783875"/>
            <a:ext cx="1731600" cy="3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32x32 CIFAR-10</a:t>
            </a:r>
          </a:p>
        </p:txBody>
      </p:sp>
      <p:sp>
        <p:nvSpPr>
          <p:cNvPr id="1776" name="Shape 1776"/>
          <p:cNvSpPr txBox="1"/>
          <p:nvPr/>
        </p:nvSpPr>
        <p:spPr>
          <a:xfrm>
            <a:off x="5549500" y="4631475"/>
            <a:ext cx="2499600" cy="3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Labeled Faces in the Wild</a:t>
            </a:r>
          </a:p>
        </p:txBody>
      </p:sp>
      <p:sp>
        <p:nvSpPr>
          <p:cNvPr id="1777" name="Shape 1777"/>
          <p:cNvSpPr txBox="1"/>
          <p:nvPr/>
        </p:nvSpPr>
        <p:spPr>
          <a:xfrm>
            <a:off x="4441175" y="4853000"/>
            <a:ext cx="4502700" cy="92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Figures copyright (L) Dirk Kingma et al. 2016; (R) Anders Larsen et al. 2017. Reproduced with permission. 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Encoders: Generating Data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102810F4-5D3F-9948-A538-B7CF5566B12E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656941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Shape 178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Variational</a:t>
            </a:r>
            <a:r>
              <a:rPr lang="en" dirty="0"/>
              <a:t> </a:t>
            </a:r>
            <a:r>
              <a:rPr lang="en" dirty="0" err="1"/>
              <a:t>Autoencoders</a:t>
            </a:r>
            <a:endParaRPr lang="en" dirty="0"/>
          </a:p>
        </p:txBody>
      </p:sp>
      <p:sp>
        <p:nvSpPr>
          <p:cNvPr id="1784" name="Shape 1784"/>
          <p:cNvSpPr txBox="1"/>
          <p:nvPr/>
        </p:nvSpPr>
        <p:spPr>
          <a:xfrm>
            <a:off x="503450" y="1822950"/>
            <a:ext cx="7821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3333"/>
            </a:pPr>
            <a:r>
              <a:rPr lang="en" sz="15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Probabilistic spin to traditional autoencoders =&gt; allows generating data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5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Defines an intractable density =&gt; derive and optimize a (variational) lower bound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3333"/>
            </a:pPr>
            <a:r>
              <a:rPr lang="en" sz="15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Pros:</a:t>
            </a:r>
          </a:p>
          <a:p>
            <a:pPr marL="457200" indent="-32385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Tx/>
              <a:buChar char="-"/>
            </a:pPr>
            <a:r>
              <a:rPr lang="en" sz="15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Principled approach to generative models</a:t>
            </a:r>
          </a:p>
          <a:p>
            <a:pPr marL="457200" indent="-32385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Tx/>
              <a:buChar char="-"/>
            </a:pPr>
            <a:r>
              <a:rPr lang="en" sz="15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Allows inference of q(z|x), can be useful feature representation for other tasks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3333"/>
            </a:pPr>
            <a:r>
              <a:rPr lang="en" sz="15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Cons:</a:t>
            </a:r>
          </a:p>
          <a:p>
            <a:pPr marL="457200" indent="-32385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Tx/>
              <a:buChar char="-"/>
            </a:pPr>
            <a:r>
              <a:rPr lang="en" sz="15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Maximizes lower bound of likelihood: okay, but not as good evaluation as PixelRNN/PixelCNN</a:t>
            </a:r>
          </a:p>
          <a:p>
            <a:pPr marL="457200" indent="-32385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Tx/>
              <a:buChar char="-"/>
            </a:pPr>
            <a:r>
              <a:rPr lang="en" sz="15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Samples blurrier and lower quality compared to state-of-the-art (GANs)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5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 areas of research:</a:t>
            </a:r>
          </a:p>
          <a:p>
            <a:pPr marL="457200" indent="-32385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15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 flexible approximations, e.g. richer approximate posterior instead of diagonal Gaussian</a:t>
            </a:r>
          </a:p>
          <a:p>
            <a:pPr marL="457200" indent="-32385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15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Incorporating structure in latent variables 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38BFCE3C-14A4-E242-9EF4-E209F75C879E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821928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Figure Credit: Kevin Murphy</a:t>
            </a:r>
          </a:p>
        </p:txBody>
      </p:sp>
      <p:pic>
        <p:nvPicPr>
          <p:cNvPr id="8" name="Picture 7" descr="fig11.10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95400"/>
            <a:ext cx="5803900" cy="4622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D9F936A-9CF1-4598-85BF-94409C0FC02F}"/>
                  </a:ext>
                </a:extLst>
              </p14:cNvPr>
              <p14:cNvContentPartPr/>
              <p14:nvPr/>
            </p14:nvContentPartPr>
            <p14:xfrm>
              <a:off x="28440" y="205920"/>
              <a:ext cx="9094680" cy="6503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D9F936A-9CF1-4598-85BF-94409C0FC0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80" y="196560"/>
                <a:ext cx="9113400" cy="652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0338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59CA1-9E2A-EB44-B019-8155D2D4E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Mixture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2C490-9566-C447-BC7B-0FBCB786D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8533B-96A8-424C-95E5-69276686A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53CC49-B4E8-BF43-95D6-0E6D318A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0AE9E6F-4765-4525-AAD2-3B859AFB2ECF}"/>
                  </a:ext>
                </a:extLst>
              </p14:cNvPr>
              <p14:cNvContentPartPr/>
              <p14:nvPr/>
            </p14:nvContentPartPr>
            <p14:xfrm>
              <a:off x="406800" y="687600"/>
              <a:ext cx="8632800" cy="4042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0AE9E6F-4765-4525-AAD2-3B859AFB2EC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7440" y="678240"/>
                <a:ext cx="8651520" cy="406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5603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 descr="fig11.3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3486469" cy="2743200"/>
          </a:xfrm>
          <a:prstGeom prst="rect">
            <a:avLst/>
          </a:prstGeom>
        </p:spPr>
      </p:pic>
      <p:pic>
        <p:nvPicPr>
          <p:cNvPr id="9" name="Picture 8" descr="fig11.3b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057400"/>
            <a:ext cx="4176928" cy="2743200"/>
          </a:xfrm>
          <a:prstGeom prst="rect">
            <a:avLst/>
          </a:prstGeom>
        </p:spPr>
      </p:pic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Figure Credit: Kevin Murphy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E26F97E-BF33-48B1-894D-5ABA342CBDC1}"/>
                  </a:ext>
                </a:extLst>
              </p14:cNvPr>
              <p14:cNvContentPartPr/>
              <p14:nvPr/>
            </p14:nvContentPartPr>
            <p14:xfrm>
              <a:off x="735840" y="288720"/>
              <a:ext cx="8096040" cy="5097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E26F97E-BF33-48B1-894D-5ABA342CBDC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6480" y="279360"/>
                <a:ext cx="8114760" cy="511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911195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57216</TotalTime>
  <Words>2254</Words>
  <Application>Microsoft Macintosh PowerPoint</Application>
  <PresentationFormat>On-screen Show (4:3)</PresentationFormat>
  <Paragraphs>468</Paragraphs>
  <Slides>66</Slides>
  <Notes>43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6" baseType="lpstr">
      <vt:lpstr>ＭＳ Ｐゴシック</vt:lpstr>
      <vt:lpstr>Arial</vt:lpstr>
      <vt:lpstr>Arial Narrow</vt:lpstr>
      <vt:lpstr>Calibri</vt:lpstr>
      <vt:lpstr>Cambria Math</vt:lpstr>
      <vt:lpstr>Helvetica Neue</vt:lpstr>
      <vt:lpstr>Osaka</vt:lpstr>
      <vt:lpstr>Symbol</vt:lpstr>
      <vt:lpstr>Wingdings</vt:lpstr>
      <vt:lpstr>Blank Presentation</vt:lpstr>
      <vt:lpstr>CS 4803 / 7643: Deep Learning</vt:lpstr>
      <vt:lpstr>Administrativia</vt:lpstr>
      <vt:lpstr>PowerPoint Presentation</vt:lpstr>
      <vt:lpstr>Overview</vt:lpstr>
      <vt:lpstr>PowerPoint Presentation</vt:lpstr>
      <vt:lpstr>So far...</vt:lpstr>
      <vt:lpstr>GMM</vt:lpstr>
      <vt:lpstr>Gaussian Mixture Model</vt:lpstr>
      <vt:lpstr>GMM</vt:lpstr>
      <vt:lpstr>Gaussian Mixture Model</vt:lpstr>
      <vt:lpstr>Variational Auto Encoders</vt:lpstr>
      <vt:lpstr>Autoencoders</vt:lpstr>
      <vt:lpstr>Autoencoders</vt:lpstr>
      <vt:lpstr>Variational Autoencoders</vt:lpstr>
      <vt:lpstr>Variational Auto Encoders</vt:lpstr>
      <vt:lpstr>Key problem</vt:lpstr>
      <vt:lpstr>What is Variational Inference?</vt:lpstr>
      <vt:lpstr>Intuition</vt:lpstr>
      <vt:lpstr>Find simple approximate distribution</vt:lpstr>
      <vt:lpstr>Example 1</vt:lpstr>
      <vt:lpstr>Example 2</vt:lpstr>
      <vt:lpstr>Plan for Today</vt:lpstr>
      <vt:lpstr>The general learning problem with missing data</vt:lpstr>
      <vt:lpstr>Applying Jensen’s inequality</vt:lpstr>
      <vt:lpstr>Applying Jensen’s inequality</vt:lpstr>
      <vt:lpstr>Applying Jensen’s inequality</vt:lpstr>
      <vt:lpstr>Evidence Lower Bound</vt:lpstr>
      <vt:lpstr>ELBO: Factorization #1</vt:lpstr>
      <vt:lpstr>ELBO: Factorization #1</vt:lpstr>
      <vt:lpstr>Evidence Lower Bound</vt:lpstr>
      <vt:lpstr>EM is coordinate ascent</vt:lpstr>
      <vt:lpstr>EM is coordinate ascent</vt:lpstr>
      <vt:lpstr>EM Intuition</vt:lpstr>
      <vt:lpstr>GMM</vt:lpstr>
      <vt:lpstr>EM for Learning GMMs</vt:lpstr>
      <vt:lpstr>Gaussian Mixture Example: Start</vt:lpstr>
      <vt:lpstr>After 1st iteration</vt:lpstr>
      <vt:lpstr>After 2nd iteration</vt:lpstr>
      <vt:lpstr>After 3rd iteration</vt:lpstr>
      <vt:lpstr>After 4th iteration</vt:lpstr>
      <vt:lpstr>After 5th iteration</vt:lpstr>
      <vt:lpstr>After 6th iteration</vt:lpstr>
      <vt:lpstr>After 20th iteration</vt:lpstr>
      <vt:lpstr>Variational Autoencoders</vt:lpstr>
      <vt:lpstr>Evidence Lower Bound</vt:lpstr>
      <vt:lpstr>Variational Auto Encoders</vt:lpstr>
      <vt:lpstr>Amortized Inference Neural Networks</vt:lpstr>
      <vt:lpstr>Amortized Inference Neural Networks</vt:lpstr>
      <vt:lpstr>Variational Autoencoders</vt:lpstr>
      <vt:lpstr>Variational Auto Encoders</vt:lpstr>
      <vt:lpstr>VAEs</vt:lpstr>
      <vt:lpstr>PowerPoint Presentation</vt:lpstr>
      <vt:lpstr>PowerPoint Presentation</vt:lpstr>
      <vt:lpstr>Variational Auto Encoders</vt:lpstr>
      <vt:lpstr>Variational Auto Encoders</vt:lpstr>
      <vt:lpstr>Variational Auto Encoders</vt:lpstr>
      <vt:lpstr>Variational Auto Encoders</vt:lpstr>
      <vt:lpstr>Variational Auto Encoders</vt:lpstr>
      <vt:lpstr>Variational Auto Encoders</vt:lpstr>
      <vt:lpstr>Variational Auto Encoders: Generating Data</vt:lpstr>
      <vt:lpstr>Variational Auto Encoders: Generating Data</vt:lpstr>
      <vt:lpstr>Variational Auto Encoders: Generating Data</vt:lpstr>
      <vt:lpstr>Variational Auto Encoders: Generating Data</vt:lpstr>
      <vt:lpstr>Variational Auto Encoders: Generating Data</vt:lpstr>
      <vt:lpstr>Variational Auto Encoders: Generating Data</vt:lpstr>
      <vt:lpstr>Variational Autoencoders</vt:lpstr>
    </vt:vector>
  </TitlesOfParts>
  <Manager/>
  <Company>Virginia Tech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3259</cp:revision>
  <cp:lastPrinted>2015-04-01T17:45:43Z</cp:lastPrinted>
  <dcterms:created xsi:type="dcterms:W3CDTF">2013-03-06T19:31:42Z</dcterms:created>
  <dcterms:modified xsi:type="dcterms:W3CDTF">2018-11-20T19:12:30Z</dcterms:modified>
  <cp:category/>
</cp:coreProperties>
</file>