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3.xml" ContentType="application/vnd.openxmlformats-officedocument.presentationml.notesSlide+xml"/>
  <Override PartName="/ppt/ink/ink5.xml" ContentType="application/inkml+xml"/>
  <Override PartName="/ppt/notesSlides/notesSlide4.xml" ContentType="application/vnd.openxmlformats-officedocument.presentationml.notesSlide+xml"/>
  <Override PartName="/ppt/ink/ink6.xml" ContentType="application/inkml+xml"/>
  <Override PartName="/ppt/notesSlides/notesSlide5.xml" ContentType="application/vnd.openxmlformats-officedocument.presentationml.notesSlide+xml"/>
  <Override PartName="/ppt/ink/ink7.xml" ContentType="application/inkml+xml"/>
  <Override PartName="/ppt/notesSlides/notesSlide6.xml" ContentType="application/vnd.openxmlformats-officedocument.presentationml.notesSlide+xml"/>
  <Override PartName="/ppt/ink/ink8.xml" ContentType="application/inkml+xml"/>
  <Override PartName="/ppt/notesSlides/notesSlide7.xml" ContentType="application/vnd.openxmlformats-officedocument.presentationml.notesSlide+xml"/>
  <Override PartName="/ppt/ink/ink9.xml" ContentType="application/inkml+xml"/>
  <Override PartName="/ppt/ink/ink10.xml" ContentType="application/inkml+xml"/>
  <Override PartName="/ppt/notesSlides/notesSlide8.xml" ContentType="application/vnd.openxmlformats-officedocument.presentationml.notesSlide+xml"/>
  <Override PartName="/ppt/ink/ink11.xml" ContentType="application/inkml+xml"/>
  <Override PartName="/ppt/notesSlides/notesSlide9.xml" ContentType="application/vnd.openxmlformats-officedocument.presentationml.notesSlide+xml"/>
  <Override PartName="/ppt/ink/ink12.xml" ContentType="application/inkml+xml"/>
  <Override PartName="/ppt/ink/ink13.xml" ContentType="application/inkml+xml"/>
  <Override PartName="/ppt/notesSlides/notesSlide10.xml" ContentType="application/vnd.openxmlformats-officedocument.presentationml.notesSlide+xml"/>
  <Override PartName="/ppt/ink/ink14.xml" ContentType="application/inkml+xml"/>
  <Override PartName="/ppt/notesSlides/notesSlide11.xml" ContentType="application/vnd.openxmlformats-officedocument.presentationml.notesSlide+xml"/>
  <Override PartName="/ppt/ink/ink15.xml" ContentType="application/inkml+xml"/>
  <Override PartName="/ppt/ink/ink16.xml" ContentType="application/inkml+xml"/>
  <Override PartName="/ppt/ink/ink17.xml" ContentType="application/inkml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media/image65.jpg" ContentType="image/png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87" r:id="rId1"/>
    <p:sldMasterId id="2147483729" r:id="rId2"/>
  </p:sldMasterIdLst>
  <p:notesMasterIdLst>
    <p:notesMasterId r:id="rId121"/>
  </p:notesMasterIdLst>
  <p:handoutMasterIdLst>
    <p:handoutMasterId r:id="rId122"/>
  </p:handoutMasterIdLst>
  <p:sldIdLst>
    <p:sldId id="399" r:id="rId3"/>
    <p:sldId id="2312" r:id="rId4"/>
    <p:sldId id="1596" r:id="rId5"/>
    <p:sldId id="2449" r:id="rId6"/>
    <p:sldId id="260" r:id="rId7"/>
    <p:sldId id="665" r:id="rId8"/>
    <p:sldId id="652" r:id="rId9"/>
    <p:sldId id="2450" r:id="rId10"/>
    <p:sldId id="2451" r:id="rId11"/>
    <p:sldId id="2452" r:id="rId12"/>
    <p:sldId id="2453" r:id="rId13"/>
    <p:sldId id="2454" r:id="rId14"/>
    <p:sldId id="2459" r:id="rId15"/>
    <p:sldId id="2456" r:id="rId16"/>
    <p:sldId id="2457" r:id="rId17"/>
    <p:sldId id="2458" r:id="rId18"/>
    <p:sldId id="2460" r:id="rId19"/>
    <p:sldId id="2461" r:id="rId20"/>
    <p:sldId id="2463" r:id="rId21"/>
    <p:sldId id="2464" r:id="rId22"/>
    <p:sldId id="2465" r:id="rId23"/>
    <p:sldId id="2466" r:id="rId24"/>
    <p:sldId id="2467" r:id="rId25"/>
    <p:sldId id="2446" r:id="rId26"/>
    <p:sldId id="676" r:id="rId27"/>
    <p:sldId id="787" r:id="rId28"/>
    <p:sldId id="788" r:id="rId29"/>
    <p:sldId id="789" r:id="rId30"/>
    <p:sldId id="790" r:id="rId31"/>
    <p:sldId id="682" r:id="rId32"/>
    <p:sldId id="683" r:id="rId33"/>
    <p:sldId id="684" r:id="rId34"/>
    <p:sldId id="726" r:id="rId35"/>
    <p:sldId id="727" r:id="rId36"/>
    <p:sldId id="728" r:id="rId37"/>
    <p:sldId id="729" r:id="rId38"/>
    <p:sldId id="730" r:id="rId39"/>
    <p:sldId id="2475" r:id="rId40"/>
    <p:sldId id="731" r:id="rId41"/>
    <p:sldId id="732" r:id="rId42"/>
    <p:sldId id="733" r:id="rId43"/>
    <p:sldId id="734" r:id="rId44"/>
    <p:sldId id="735" r:id="rId45"/>
    <p:sldId id="736" r:id="rId46"/>
    <p:sldId id="737" r:id="rId47"/>
    <p:sldId id="738" r:id="rId48"/>
    <p:sldId id="739" r:id="rId49"/>
    <p:sldId id="740" r:id="rId50"/>
    <p:sldId id="741" r:id="rId51"/>
    <p:sldId id="2468" r:id="rId52"/>
    <p:sldId id="2469" r:id="rId53"/>
    <p:sldId id="2470" r:id="rId54"/>
    <p:sldId id="791" r:id="rId55"/>
    <p:sldId id="764" r:id="rId56"/>
    <p:sldId id="765" r:id="rId57"/>
    <p:sldId id="766" r:id="rId58"/>
    <p:sldId id="767" r:id="rId59"/>
    <p:sldId id="768" r:id="rId60"/>
    <p:sldId id="769" r:id="rId61"/>
    <p:sldId id="770" r:id="rId62"/>
    <p:sldId id="771" r:id="rId63"/>
    <p:sldId id="1445" r:id="rId64"/>
    <p:sldId id="1362" r:id="rId65"/>
    <p:sldId id="1308" r:id="rId66"/>
    <p:sldId id="1314" r:id="rId67"/>
    <p:sldId id="1313" r:id="rId68"/>
    <p:sldId id="1317" r:id="rId69"/>
    <p:sldId id="1319" r:id="rId70"/>
    <p:sldId id="1320" r:id="rId71"/>
    <p:sldId id="1321" r:id="rId72"/>
    <p:sldId id="1322" r:id="rId73"/>
    <p:sldId id="1323" r:id="rId74"/>
    <p:sldId id="1351" r:id="rId75"/>
    <p:sldId id="1359" r:id="rId76"/>
    <p:sldId id="1358" r:id="rId77"/>
    <p:sldId id="1324" r:id="rId78"/>
    <p:sldId id="1325" r:id="rId79"/>
    <p:sldId id="1326" r:id="rId80"/>
    <p:sldId id="1327" r:id="rId81"/>
    <p:sldId id="1328" r:id="rId82"/>
    <p:sldId id="1329" r:id="rId83"/>
    <p:sldId id="1330" r:id="rId84"/>
    <p:sldId id="1331" r:id="rId85"/>
    <p:sldId id="1332" r:id="rId86"/>
    <p:sldId id="1333" r:id="rId87"/>
    <p:sldId id="1334" r:id="rId88"/>
    <p:sldId id="1335" r:id="rId89"/>
    <p:sldId id="1336" r:id="rId90"/>
    <p:sldId id="1337" r:id="rId91"/>
    <p:sldId id="1338" r:id="rId92"/>
    <p:sldId id="1339" r:id="rId93"/>
    <p:sldId id="1340" r:id="rId94"/>
    <p:sldId id="1341" r:id="rId95"/>
    <p:sldId id="1342" r:id="rId96"/>
    <p:sldId id="1343" r:id="rId97"/>
    <p:sldId id="1347" r:id="rId98"/>
    <p:sldId id="1348" r:id="rId99"/>
    <p:sldId id="1349" r:id="rId100"/>
    <p:sldId id="1353" r:id="rId101"/>
    <p:sldId id="1318" r:id="rId102"/>
    <p:sldId id="1393" r:id="rId103"/>
    <p:sldId id="2471" r:id="rId104"/>
    <p:sldId id="1279" r:id="rId105"/>
    <p:sldId id="1374" r:id="rId106"/>
    <p:sldId id="1554" r:id="rId107"/>
    <p:sldId id="1292" r:id="rId108"/>
    <p:sldId id="1301" r:id="rId109"/>
    <p:sldId id="2473" r:id="rId110"/>
    <p:sldId id="1541" r:id="rId111"/>
    <p:sldId id="2474" r:id="rId112"/>
    <p:sldId id="1309" r:id="rId113"/>
    <p:sldId id="1310" r:id="rId114"/>
    <p:sldId id="1558" r:id="rId115"/>
    <p:sldId id="2203" r:id="rId116"/>
    <p:sldId id="1018" r:id="rId117"/>
    <p:sldId id="1468" r:id="rId118"/>
    <p:sldId id="1020" r:id="rId119"/>
    <p:sldId id="1021" r:id="rId120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1pPr>
    <a:lvl2pPr marL="4572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2pPr>
    <a:lvl3pPr marL="9144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3pPr>
    <a:lvl4pPr marL="13716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4pPr>
    <a:lvl5pPr marL="18288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E9E8FF"/>
    <a:srgbClr val="5B5B64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596" autoAdjust="0"/>
    <p:restoredTop sz="93544" autoAdjust="0"/>
  </p:normalViewPr>
  <p:slideViewPr>
    <p:cSldViewPr>
      <p:cViewPr varScale="1">
        <p:scale>
          <a:sx n="81" d="100"/>
          <a:sy n="81" d="100"/>
        </p:scale>
        <p:origin x="184" y="8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816"/>
    </p:cViewPr>
  </p:sorterViewPr>
  <p:notesViewPr>
    <p:cSldViewPr>
      <p:cViewPr varScale="1">
        <p:scale>
          <a:sx n="88" d="100"/>
          <a:sy n="88" d="100"/>
        </p:scale>
        <p:origin x="-2072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presProps" Target="presProps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viewProps" Target="viewProps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7E4735-A5D0-044D-BE7E-3A4B3C0A561F}" type="datetimeFigureOut">
              <a:rPr lang="en-US" smtClean="0"/>
              <a:pPr/>
              <a:t>11/29/18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56C03F-7434-D740-BBB1-1637C88A1E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16379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7T22:07:57.56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12694 9043 1097 0,'-6'0'31'0,"6"0"7"0,0 0-30 0,-6 3-8 0,3 0 0 0,-3-1 0 16,6 1 92-16,-3 2 16 0,-3-2 4 0,0 2 1 16,3 6-62-16,-3-6-13 0,6 3-2 0,-6 0-1 15,3 0-11-15,0 3-3 0,0-1 0 0,3 1 0 16,0-1 0-16,0 6 0 0,0 0 0 0,3 0 0 16,0-3-6-16,0 6-2 0,-3-1 0 0,3 3 0 15,3-2-13-15,-3 2 8 0,0 0-8 0,-3 3 0 0,3 2 8 16,0 1-8-16,-3-1 0 0,3 4 0 15,-3 1 8-15,6 1-8 0,-3-3 0 0,-3 3 0 0,3-3 12 16,0 0-4-16,0 0-8 0,0-2 12 0,0-4-12 0,0-4 0 16,3-3 0-16,0-3 0 15,3-2-40-15,-3-9-12 0,6-2-1 0,0-5-711 16</inkml:trace>
  <inkml:trace contextRef="#ctx0" brushRef="#br0" timeOffset="3994.131">3904 14539 1512 0,'18'-40'33'0,"-6"24"7"0,6-8 2 0,3-2 0 0,8 0-34 0,1-1-8 0,3-2 0 0,0 5 0 16,2 0 20-16,-2 3 1 0,3 3 1 0,-3 2 0 16,-1 0-22-16,4 3 0 0,0 2 0 0,-1 3 0 15,1 3 0-15,3 0 0 0,0 2 0 0,-1 3 8 16,4 3-8-16,0-1 0 0,2 1-8 0,4 2 8 16,2 0 0-16,4 3 0 0,0 0 0 0,5 3 0 0,4-3 0 15,-1 2-13-15,1-2 3 0,5 0 1 16,7 0 9-16,2-2 0 0,0 2 0 0,10-3 8 0,-1 0-8 15,6-2 0-15,3-1 0 0,4-2 0 0,-1 0 22 16,6 0 6-16,6 0 2 0,0 0 0 0,3 0 8 0,4-2 2 16,2-4 0-16,6 1 0 0,0 3-8 0,3-1 0 15,-3 0-1-15,-3 1 0 0,3 2-3 0,3 0-1 16,3 0 0-16,-3 0 0 0,-3 0-15 0,3 2-4 16,3 1 0-16,-3 2 0 0,0-2-8 0,0-1 10 15,-3 1-10-15,0 0 10 0,0-3-10 0,0 0 0 16,-3 0 9-16,3-3-9 0,-3 3 0 0,0-3 9 15,0 3-9-15,0-2 0 0,0-1 8 0,-3 1-8 0,0-1 0 16,-3-2 0-16,0-1 8 0,-3 4-8 0,0-4 0 0,-2 4 0 16,-1-1 0-16,-3 0-9 0,-6 1 1 0,-3-1 0 31,1 3-38-31,-4 0-7 0,-9 5-2 0</inkml:trace>
  <inkml:trace contextRef="#ctx0" brushRef="#br0" timeOffset="24254.156">4080 5435 1450 0,'6'-3'32'0,"3"3"6"0,3 0 2 0,-1-3 1 0,4-2-33 0,0 2-8 16,0 1 0-16,0-1 0 0,0 0 61 0,0 1 11 15,3 2 1-15,-6-6 1 0,5 6-30 0,1-2-5 16,-3-1-2-16,3 3 0 0,0-2-19 0,0-1-4 15,0 3-1-15,-1-3 0 0,4 3-13 0,3-2 0 16,0-1 0-16,0 0 0 0,5 1-10 0,1-1-5 16,0 0-1-16,3 1 0 0,-1-1-7 0,7-2-1 15,0 2-1-15,3-2 0 0,2 0 14 0,4-1 11 16,2-2-13-16,4 3 5 0,-3 0 8 0,2 2 8 16,-2-2-8-16,5-1 11 0,7-1 13 0,-1 1 2 0,4 1 1 15,-1 0 0-15,1 2 7 0,-1-2 2 16,7-1 0-16,-1 4 0 0,4-1-11 0,-1 1-1 0,0-1-1 15,4 3 0-15,-1 0-13 0,4 0-2 0,2 0-8 0,0 0 12 16,4-3-12-16,-4 3 0 0,6-2 8 0,3 2-8 16,-5 0 0-16,8-3 0 0,0 0 0 0,1 1 0 15,-10 2 8-15,6-6-8 0,3 4 0 0,1-1 0 16,-4-2 12-16,3 2-3 0,3 0-1 0,1 1 0 16,2-3-8-16,0 2 0 0,-3 0 0 0,3 3 0 15,1-2 0-15,-4-1 12 0,0 3-12 0,-6 0 12 16,1 0 14-16,2 3 3 0,0-1 1 0,0 1 0 15,-5 2-30-15,2-2 0 0,-3 2 0 0,4-2 0 16,-4 2 0-16,-3 0 0 0,0 1 0 0,-2 2 0 16,2-6 0-16,-3 6 0 0,-2 0 0 0,-4-3 0 15,1 1 0-15,-7-4 0 0,0 4 0 0,1-1 0 16,-4-2 12-16,1-1-3 0,-1 3-1 0,-5-5 0 0,2 3-8 0,1 0 0 16,2-1-10-16,1 1 10 15,-4-3 0-15,-2 0 8 0,-4 0 1 0,4-3 0 0,-1 1 5 0,-2 2 1 16,-1-3 0-16,-2 3 0 0,-4-3-15 0,-5 3 11 15,-3 3-11-15,-4-6 10 0,-2 3-10 0,-3 0 12 16,0 0-12-16,-7 3 12 0,-2 0-12 0,0-3 0 16,-3 5 0-16,-3-2 0 0,-7-1 0 0,1 1-14 15,-3 0 2-15,-3 5 0 16,-3-6-31-16,-6-2-5 0,0 11-2 0,0-3-618 0,3 2-123 16</inkml:trace>
  <inkml:trace contextRef="#ctx0" brushRef="#br0" timeOffset="28322.57">4360 9745 838 0,'0'0'18'0,"0"0"4"0,0 0 1 0,0 0 1 0,0 0-24 0,0 0 0 0,0 0 0 0,0 0 0 16,0 0 34-16,0 0 2 0,0 0 0 0,0 0 0 0,8 0-8 0,-8 0 0 15,0 0-1-15,6 2 0 16,0 4 1-16,3-1 1 0,0 0 0 0,-9-5 0 0,0 0-9 15,12 11-1-15,3-3-1 0,3 0 0 16,0 2-18-16,0 1 0 0,-1-3 0 0,7 2-9 0,0-2 9 0,3 0 0 16,3 3 0-16,-1-3 0 0,1 2 0 15,3-2 8-15,0-3-8 0,2 3 0 0,4-2 14 0,0-1-2 16,2-2 0-16,4 2 0 0,0-2 40 0,-1-1 7 16,4-2 1-16,6 0 1 0,-4 0-7 0,10 0-2 15,-1-5 0-15,4 2 0 0,2 3-20 0,4-2-4 16,-4-1 0-16,4-2-1 0,2-1-13 15,4 4-2-15,-1 2-1 0,0-6 0 0,1 4-11 0,-1-1 0 16,7 1 0-16,-4-1 0 0,3 0 0 0,4-2 8 16,-4 0-8-16,3 2 0 0,4-2 0 0,-1-3 0 0,0 3 0 15,4-1 0-15,8 1 0 0,-3 0 8 16,-6-3-8-16,4 2 0 0,-4-2 8 0,3 1-8 0,3 1 0 16,-5 1 8-16,-4 0 0 0,0-1-8 0,10 4 12 0,-7-1-4 15,-3 0 12-15,-2 1 1 0,-4-1 1 0,3 0 0 16,1 3 4-16,-7 3 1 0,0-3 0 0,-2 3 0 15,-4-1-11-15,1-2-1 0,2 0-1 0,-2 3 0 16,-4-3-2-16,1 5-1 0,-4-2 0 0,-2 0 0 16,2-3-3-16,-3 2 0 0,4 1 0 0,-4 0 0 15,1 2-8-15,-3-2 10 0,-4 2-10 0,4-3 10 16,-1 1-2-16,1 0-8 0,-1-1 12 0,-2 1-4 16,2 2 0-16,-5-2-8 0,-4 0 12 0,-2-3-4 15,-3 2-8-15,-4 1 10 0,1-3-10 0,-6 3 10 16,3-1-10-16,-10 4 0 0,1-6 9 0,-3 2-9 31,-3-2-57-31,-1 3-16 0,-5-1-3 0</inkml:trace>
  <inkml:trace contextRef="#ctx0" brushRef="#br0" timeOffset="32068.89">6640 14536 1666 0,'0'0'36'0,"0"0"8"0,0 0 2 0,6-5 2 0,2-3-39 0,7 3-9 0,6-1 0 0,3-2 0 16,3 3 31-16,3-3 4 0,-1 3 1 0,4 0 0 15,0-1-36-15,3-2 0 0,2 3 0 0,4 0 0 16,3 0 9-16,-1 2-1 0,-2-2-8 0,5 2 12 15,-2 3-12-15,0-3 0 0,5 3-12 0,-2 0 12 16,0 0-14-16,2-2 4 0,13 2 1 0,-1 0 0 16,1 2 9-16,-1-2 11 0,4-2-3 0,2 2 0 15,10-3-8-15,-4 3-11 0,-6-3 3 0,4 3 0 16,-1-2 8-16,7-1 0 0,2-2 10 0,3 0-10 16,4-1 22-16,-1-2-2 0,0 0 0 0,7 0 0 15,2 0-4-15,0 1 0 0,0-4-1 0,4 3 0 0,5 0-15 16,-3 0 8-16,0-2-8 0,6 2 0 15,1 2 8-15,2-2-8 0,3 3 0 0,0-3 0 0,0 3 0 0,-6 0 8 16,3-3-8-16,0 5 0 0,-5 0 0 16,2 3 0-16,-6-2 0 0,0 2 0 0,0-3 0 0,-2 3 0 15,-1 0 0-15,0 0 0 0,-3 0 0 0,1 0 0 16,-1 0 0-16,0 0 0 0,0 0 0 0,1 0 0 16,-1-3-9-16,-3 3 9 0,3-2 15 0,-2-1 9 15,-4 3 1-15,0-3 1 0,3 1-6 0,4 2-2 16,-7-3 0-16,3 3 0 0,4-2-8 0,-4 2-2 15,0 0 0-15,0 0 0 0,-2 0-8 0,2 0 0 0,0-3 0 16,0 3 0-16,-2 0 0 0,-1 0 0 0,0-3 0 16,-2 3 0-16,2 0 0 0,-6-2 0 15,-2-1 0-15,-1 3 0 0,3-3 0 0,-2 3 0 0,-4 0 0 0,-5 0 0 16,-4 0 0-16,4 0 0 0,-7 0 0 16,0 0 0-16,1 0 0 0,-6 0 0 0,-1 0 0 0,-5 0 0 15,-4 3 0-15,-2-3 0 0,-4 3 0 16,-2-1 0-16,0 1 0 0,-3 0 0 0,-4 2 0 0,1 0-620 15,-3 0-125-15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7T22:33:14.63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10887 2394 2455 0,'15'-2'54'0,"12"-3"11"0,9-6 3 0,8 3 0 0,10-5-54 0,2 0-14 16,16-1 0-16,2 1 0 15,7 5 32-15,2 3 4 0,6 0 1 0,6 2 0 0,4-2-26 0,2 5-11 16,3 2 8-16,0 1-8 0,6-6 0 16,-2 3 0-16,-1 0 0 0,6 0 0 0,3 0 0 0,-3 0-17 15,6-2 2-15,-6 2 1 0,-3-6-7 0,3 6-2 16,-8-10 0-16,-1 7 0 0,0-2 7 0,-9 2 0 15,-6 1 1-15,-2 2-708 16,-4 2-141-16</inkml:trace>
  <inkml:trace contextRef="#ctx0" brushRef="#br0" timeOffset="2955.645">3273 4368 1011 0,'0'0'28'0,"0"0"8"0,0 0-36 0,9 0 0 0,0-2 0 0,0 2 0 0,0 0 93 0,0 0 12 16,3-3 3-16,0 3 0 0,-4 3-58 0,4-1-11 16,3 1-3-16,0 2 0 0,3-5-22 0,3 6-5 15,3-4-1-15,2 1 0 16,7 2-8-16,3 0 0 0,0-2 0 0,2 2 0 0,4 1 0 0,0-4 0 15,5 1 0-15,1 0 0 16,6-1 8-16,2-2 0 0,4 0 0 0,5 3 0 0,4-1-8 0,2-2 0 16,3 0 0-16,1 0 0 0,2 3 15 0,7-3 1 15,-1 3 0-15,3-3 0 0,3 0 22 0,1-3 5 16,2 0 1-16,3 3 0 0,1-5 5 0,5 3 2 16,3-1 0-16,6 0 0 0,0-2-15 0,0 0-2 15,0 2-1-15,4-2 0 0,2 2-20 0,-3-2-4 16,0 2-1-16,0 1 0 0,0-1-8 0,0 3 12 0,0 0-12 15,6 0 12-15,6 0-12 0,-6 3 0 0,-5-3 0 0,5 2 8 16,6-2-8-16,0 0 0 0,-6 3 9 0,3-1-9 16,0 1 8-16,3 0-8 0,0 2 10 0,3-2-10 15,3-1 0-15,0-2 0 0,-3 3 0 16,3 0 0-16,0-3 11 0,6 0-11 0,0 0 12 0,-4-3-12 16,1 3 8-16,3 0-8 0,3 0 0 0,-3-3 0 15,-3 1 0-15,0-1 0 0,3 3 0 0,-3 0-12 16,0-3 12-16,-3 3 0 0,-6-2 0 0,0 2 0 15,3 0 8-15,-9 0 5 0,-3 0 1 0,0 0 0 16,0 0 17-16,-3 0 3 0,-6 2 1 0,-2 1 0 16,-1 0 3-16,-3-1 1 0,0 1 0 0,-8-3 0 15,-7 5-27-15,-3-2-12 0,3 0 10 0,-8-1-10 16,-1 3 13-16,-8 1-3 0,-4-1-1 0,-2 0 0 16,-4 1-65-16,-2-4-14 0,-7 4-2 15,-11-4-1-15</inkml:trace>
  <inkml:trace contextRef="#ctx0" brushRef="#br0" timeOffset="11161.992">2990 6879 1486 0,'0'0'32'0,"6"-5"8"16,6-3 0-16,3 0 3 0,-6 0-35 0,6 0-8 0,6 3 0 0,3 2 0 0,-4 1 52 0,4 2 8 15,3 2 1-15,-3 1 1 0,3 2-32 0,-1 3-6 16,1 3-2-16,0-1 0 0,6 6-10 0,-1-3-1 16,4 1-1-16,3 1 0 0,0 1-10 0,5 0 0 15,7 3 0-15,-1-1 8 0,1-2-8 0,9 0 0 16,-1-3 9-16,7 0-9 0,5-2 9 0,6-3-9 15,1 0 12-15,5-3-12 0,0-5 9 0,7 0-9 16,2 3 0-16,6-6 9 0,-3 3-9 16,7-2 0-16,-1-1 9 0,0 0-9 0,3 1 33 0,0 2 3 15,10 0 0-15,-1 0 0 0,-3-3-21 0,6 3-4 16,0 0-1-16,3 0 0 0,-3 0-1 0,0 0 0 0,0 0 0 0,0 0 0 16,0 0-9-16,-2-3 8 15,-1 3-8-15,6-2 8 0,0 2-8 0,-3-3 10 0,-3 0-10 0,0 1 10 16,-3-4-10-16,6 1 0 0,3 0 9 0,-3 0-9 15,-5-3 9-15,5 2-9 0,12-2 12 0,-3 3-12 16,3-5 16-16,-3 4-3 0,-6-2-1 0,3 3 0 16,0-3 3-16,0 3 0 0,-6 2 0 0,3 0 0 15,0 1-3-15,-6-1 0 0,3 3 0 0,0 0 0 16,0 0-12-16,1 3 11 0,-4-1-11 0,3 4 10 16,0-4-10-16,-3 4 10 0,0-1-10 0,6-2 10 15,0-1-10-15,-3 4 0 0,0-4 0 0,-3 4 0 16,10-4 0-16,-7 3 0 0,-3-5 0 0,6 3 0 15,3 0 0-15,-3-3 0 0,0 0 0 0,3 0 0 16,6 0 0-16,-3 0 8 0,-6 0-8 0,6 0 12 0,3 0 6 16,3-3 2-16,0 3 0 0,-3-3 0 15,3 3-8-15,3-2 0 0,0-1-1 0,3 3 0 0,-3 0 5 0,0 0 0 16,-3 0 1-16,0 0 0 16,0-2-17-16,-6 2 0 0,0 0 0 0,-6 0 0 0,-6-3 0 0,0 0 0 15,-3 1 0-15,-6-1 10 0,-9 0-2 0,-2 1 0 16,-1-4 0-16,-6 4 0 0,-5-1-8 0,-10 3 12 15,-5-5-12-15,-7 2 12 0,-2-2-12 0,-10 0 8 16,-5-1-8-16,-3 1 8 0,-7 2-8 0,-5-2 0 16,-6 2 0-16,-6 1 8 15,-3-1-105-15,-6 3-22 0,0 0-4 0,-12 3-1 16</inkml:trace>
  <inkml:trace contextRef="#ctx0" brushRef="#br0" timeOffset="22251.317">20978 4376 1170 0,'0'0'25'0,"-3"6"6"16,-3 1 1-16,0 1 1 0,0 0-33 0,0 3 0 0,0 2 0 0,-3 0 0 0,0 6 59 0,3-1 5 16,0 1 0-16,0-1 1 0,3 4-23 0,0-1-5 15,0 3-1-15,3 2 0 0,-3-2 0 0,3 5-1 16,0 0 0-16,-3 0 0 0,3 3 1 0,0 2 1 16,-3-2 0-16,0 8 0 0,-3-1-1 0,-2 9-1 15,-1 0 0-15,0 5 0 0,-3 0-15 16,0 2-2-16,-3 1-1 0,3 2 0 0,-3 0-5 0,0 3 0 15,0 0-1-15,1-3 0 0,-1 0-11 0,3-2 0 16,-3-1-12-16,3 1 12 0,3-1 0 0,0 4 0 16,-3-1 0-16,3 0 0 0,0-2 0 0,0-1 0 15,0-2 0-15,1 3 0 0,-1 2 0 0,0-3 18 0,0 1-2 16,0 0 0-16,0-4 1 0,3-1 0 16,-3 2 0-16,0-3 0 0,3-2-5 0,0-1 0 0,-3 3-1 0,3-5 0 15,0 6-3-15,3-4 0 0,-3-2 0 0,0-2 0 16,3 2 0-16,-2-3 0 0,2 3 0 0,0 0 0 15,-3 0-8-15,3 3 12 0,0-3-12 0,0 2 12 16,0-2 0-16,0 0 0 0,-3-3 0 0,3 1 0 16,0 2 0-16,3-3 0 0,-3-2 0 0,3-1 0 15,3 1-12-15,0-3 10 0,-3 0-10 0,3-2 10 16,0-4-10-16,0 1 0 0,0-3 0 0,0 3 0 16,0-3 0-16,-3 0 8 0,0 3-8 0,0 2 0 15,-3-5 0-15,3 3 0 0,-3 0 8 0,0 2-8 16,0 1 0-16,0-1 0 0,-3-2 9 0,0 0-9 15,0 2 0-15,3-2 9 0,-3 2-9 0,0-2 0 16,0 2 9-16,3-2-9 0,-3 2 0 0,0-4 9 16,3 1-9-16,0-2 0 0,3-2 0 0,0-3 0 0,-3-1 0 15,3-4 0-15,0 0 0 0,0-4 0 16,3 1 0-16,0-5 0 0,0-1 0 0,0-2 8 0,3 0-8 0,-3-2 0 16,3 2 0-16,0-6 0 0,0 3 0 0,0 1-11 15,3-4 3-15,0 1 0 0,0 0-1 0,3-1 0 16,0 1 0-16,-1-3 0 0,1 3 9 0,3-1-12 15,0-2 12-15,3 3-12 0,0 0 12 0,0-1 0 16,5 1-9-16,1 0 9 0,3-3 0 0,3 0 0 16,6 0 0-16,2-3 0 0,7 0-10 0,3-2 10 15,-1 0 0-15,7-1-9 0,-1 1 9 0,4-3 0 0,2-2 0 16,4 2-8-16,5-3 8 0,-2 3 0 0,-4 0 0 16,-2 0 0-16,-1-2-9 0,-2-1 9 0,0 3-10 0,-1 3 10 15,-2 2 0-15,-7 1 0 0,-2-1 0 16,-9 6 0-16,-7-1 0 0,1 1 0 0,-3-1 11 0,-3 4-3 15,-6-4-8-15,0 6-10 0,-4-2 10 0,1-1-13 16,-3-2 13-16,-3 2 0 0,0 3 0 0,-3-3 0 16,-6-5 0-16,0 0 10 0,0 0-2 15,0 0 0-15,0 0 12 0,6 3 1 0,-6-3 1 0,0 0 0 16,0 0 6-16,0 0 0 0,3-6 1 0,-3-4 0 16,0-3-15-16,0-3-3 0,3-5-1 0,3-6 0 15,-6 1-10-15,3-9 0 0,-3 1 9 0,3-3-9 16,0 2 0-16,0-2 8 0,-3 0-8 0,3 3 0 15,-3-6 0-15,0 1 0 0,3-1 0 0,-3-2 0 16,3-3 0-16,0 2 0 0,0-2 0 0,0 3 8 16,0-3-8-16,0 0 8 0,0 0-8 0,0 0 8 0,2-3 0 0,1 1 0 15,0-1 0-15,-3-5 0 0,0 3-8 0,3-3 9 16,0 0-9-16,0-2 10 0,0-4-10 0,-3-1 0 16,0-1 0-16,3-5 0 0,-3 2 0 0,3-5 0 15,-9 0 0-15,6 3 0 0,-3-5 0 0,0 7 0 16,0-2 8-16,-3 5-8 0,0-2 0 0,0 5 0 15,-6 2 0-15,3-2 0 0,0 2 0 0,0 1 0 16,0-1 0-16,-3 3 8 0,3-2-8 16,0-1 0-16,1 1 0 0,2-4 0 0,-3 4 0 0,0-3 0 15,0-1 0-15,3 1 0 0,-3 0 0 0,0-3 0 16,0 0 0-16,3-2 8 0,-3 5-8 0,0-1 0 0,0 4 0 0,-6-1 0 16,3 6 0-16,0 0 0 15,0 2 0-15,0 0 8 0,0 3-8 0,1 0 0 0,-1 6 9 0,0-1-9 16,3 0 0-16,-3 3 0 0,0 3 0 0,3 2 8 15,0 0-8-15,0-2 0 0,0 0 0 0,6-1 0 16,0 1 0-16,0 2 0 0,0-2 0 0,3 2-8 16,3-2 8-16,0 2-8 0,0 5 8 0,-3 1-8 15,0 2 8-15,0 0 0 0,0 3 0 0,0 0 0 16,0 5 0-16,-3 0 0 0,-3 3 0 0,3 0 0 16,-3 0 0-16,-3 5 0 0,0-3 8 0,3 3-8 15,-3 0 10-15,-3 0-2 0,0 3-8 0,0 0 12 16,-3 2-12-16,3 0 11 0,-3 1-11 0,1 2 10 15,-4 2-10-15,3 1 0 0,-3 0 0 0,0-1 0 16,-3 1 0-16,0 2 0 0,0-2 0 0,1 2 0 16,2 0 15-16,-6 1-3 0,0-1 0 0,0 0 0 0,-6 1-12 15,4 2-12-15,-7-3 3 0,0 3 0 0,-3-3 9 0,-8 0 0 16,-4 3 0-16,-6 0 0 16,-2 0 0-16,-4 3 0 0,4-1 0 0,-1 1 0 0,-5 2-12 0,-1 3 4 15,3 0 0-15,1 0 0 0,2-3 0 0,7 0 0 16,5-2 0-16,9-1 0 15,3-2-15-15,10 0-2 0,2-2-1 0,9-4-734 16,6-2-146-16</inkml:trace>
  <inkml:trace contextRef="#ctx0" brushRef="#br0" timeOffset="22825.08">21115 5411 2102 0,'-9'5'46'0,"3"-2"10"0,3-1 1 0,3-2 3 0,-3 3-48 0,3-3-12 0,0 0 0 0,0 0 0 16,0 0 20-16,0 0 3 0,0 0 0 0,3 8 0 16,6-3-39-16,0-2-8 15,3-1-2-15,5-2-606 0,-2-5-120 0</inkml:trace>
  <inkml:trace contextRef="#ctx0" brushRef="#br0" timeOffset="23002.176">21127 6125 2286 0,'-12'13'50'0,"3"-7"10"0,0 2 3 0,0 2 1 0,3-5-51 0,0 3-13 16,-3 3 0-16,6-3 0 0,-3-3 16 0,3 0 0 15,3-5 0-15,3 8 0 16,-3 0-86-16,6 0-17 0,0-2-3 0,3-4-861 16</inkml:trace>
  <inkml:trace contextRef="#ctx0" brushRef="#br0" timeOffset="23165.479">21243 6959 1807 0,'-18'21'40'0,"12"-11"8"0,0 4 1 0,0-1 2 0,6-3-41 0,0 4-10 0,0-4 0 0,3 1 0 15,6-3 0-15,0 0 10 0,3-3-10 0,3 0-533 16,-1 3-113-16</inkml:trace>
  <inkml:trace contextRef="#ctx0" brushRef="#br0" timeOffset="23305.888">21183 7776 1396 0,'0'0'31'0,"0"0"6"0,0 0 2 0,6 5 0 0,3-2-31 0,0 0-8 0,-3-3 0 0</inkml:trace>
  <inkml:trace contextRef="#ctx0" brushRef="#br0" timeOffset="23430.322">21329 8009 1562 0,'-3'21'34'0,"-3"-10"7"0,-3 2 2 0,3 0 1 0,0 0-35 0,-3 3-9 15,3-3 0-15,3 3 0 0,0-2 0 0</inkml:trace>
  <inkml:trace contextRef="#ctx0" brushRef="#br0" timeOffset="25445.56">23588 4310 910 0,'0'0'25'0,"0"5"7"0,-9 1-32 0,9-1 0 0,-3 0 0 0,0 3 0 0,0 0 75 16,-9 0 8-16,9 0 1 0,-3 3 1 0,0-3-17 0,1 2-4 15,-4 1-1-15,9 2 0 0,-6-3-13 0,3 4-2 16,0-1-1-16,0 0 0 0,-3 6-22 0,6-1-4 16,0 1-1-16,0 2 0 0,0 3-1 0,0 2-1 15,0 3 0-15,0 6 0 0,0-4-2 0,0 6-1 16,0 1 0-16,0 4 0 0,-6-2-15 0,3 7 8 16,0 1-8-16,-6-1 0 0,9 6 12 0,-9 3-4 15,6-3-8-15,-3 2 12 0,3 4-12 0,-6-1 9 16,3 5-9-16,0 1 8 0,-3 2-8 0,6-3 0 15,-3 1 0-15,-3 2 0 0,6 6 0 0,-5-4 0 0,8 1 0 16,-3 0 0-16,0-6 0 0,3 4 0 16,0-4 0-16,3 6 0 0,0-3 0 0,-3 3 0 0,8 0 0 0,-5-3 0 15,6 0 0-15,-3 3 0 0,-3-3 0 16,6 3 0-16,-6-1 16 0,3-1-1 0,-3 1-1 0,3-2 0 16,-3 1 21-16,0-1 4 0,0 0 1 0,0-3 0 15,-3 1-14-15,3-3-2 0,-3 0-1 0,0-3 0 16,6 0-10-16,-3-2-1 0,-3 2-1 0,9-5 0 15,-6 0-2-15,0-3 0 0,3 0 0 0,-6-2 0 16,0-1-9-16,0-2 0 0,6-2 0 0,-6-1 0 16,0 0 0-16,-6-2 8 0,6-3-8 0,0-2 0 15,0-4 0-15,0-2 0 0,-3 0 8 0,3-2-8 16,0-3 0-16,-3-6 0 0,3 3 0 0,0-5 8 0,-3 0 6 16,3 3 1-16,0-3 0 0,3-3 0 15,0 3-29-15,0-6-6 0,3 1 0 0,0 2-1 16,-3-5 10-16,3 3 3 0,0-3 0 0,2-1 0 0,1-1 0 0,-3-1 0 15,0 0 0-15,0-2 0 0,3 0 8 16,0-1-13-16,-9-2 5 0,12 0 8 0,-3 0-12 0,6 0 12 16,-3-2-10-16,0-1 10 0,0 0-8 0,5 1 8 15,-5-1 0-15,9-2-9 0,-6-1 9 0,0 1 0 16,6 0 0-16,0 0-8 0,-1-3 8 0,1 0 0 16,-3 2 0-16,3 1 0 0,9 0 0 0,-9-3 0 15,5 3 0-15,-2-1 0 0,12-2 0 0,0 3-10 16,-7-3 10-16,13 0 0 0,-3-2 0 0,2 2 0 15,1-3 0-15,3 3 0 0,-1-2 0 0,7 2 0 0,0 0 0 16,-10-3 0-16,10 3 0 0,-9 0 0 0,-4 3-13 0,-8 0 4 16,3-1 9-16,-6 4 0 0,-4-1 8 0,-5 3-8 15,3-3 0-15,-3 3 9 0,-6-2-9 16,-3-1 0-16,-6 3 11 0,-3 0-11 0,9 0 10 0,-9 0-10 16,0 0 25-16,0 0-1 0,0 0 0 0,0 0 0 15,0 0 15-15,6-5 2 0,-3-3 1 0,0 3 0 16,-3-6-19-16,0 0-4 0,6-4-1 15,-4-4 0-15,-2-2-18 0,0-8 10 0,9-6-10 0,-9-4 8 16,0-6-8-16,9 0 0 0,-6 0 0 0,-3-3 0 16,6-5 0-16,-3 3-11 0,3-6 11 0,-3 1-12 15,0-1 4-15,-3 1 0 0,6-3 0 0,-3 2 0 16,6-2 8-16,-3-3 0 0,0 0-9 0,3 3 9 0,0-3 0 16,0 0 0-16,0 0 0 0,0 0 0 15,2-2 0-15,1-3 0 0,-3 0 0 0,3-1 0 0,-3 1 0 16,3-2 0-16,-3 1 0 0,0-4 0 0,0 2 0 0,0 0 0 15,-3-2 0-15,3 2 0 0,0 3 0 0,-6 2 0 16,3-2 0-16,-4 3 0 0,-2-1 0 0,0 6 0 16,0 0 0-16,0 2 0 0,0 6 0 0,-8 0 0 15,8 0 0-15,-6-1 0 0,0 4 12 0,-3-1-4 16,3 0 0-16,0 3 0 0,-3 3 1 0,9 0 0 16,-9 2 0-16,6 0 0 0,-6 1-9 0,9 2 12 15,-3 0-12-15,-3 2 12 0,3 3-12 0,0-2 10 16,-3 2-10-16,6 3 10 0,-9 0-10 0,6 3 12 15,-6-1-12-15,0 6 12 0,1-3-12 0,-4 3 8 16,3 3-8-16,-3-1 8 0,-6 6 2 0,-3-3 0 0,0 3 0 16,0 2 0-1,1 3-30-15,-4 0-7 0,-3 0-1 0,-3 3 0 16,0 0-10-16,-8 2-2 0,5 0-1 0,-6 3 0 16,4 0 1-16,-7 0 1 0,6 3 0 0,-2-3 0 15,2 0-65-15,0 0-12 0,6-3-4 0</inkml:trace>
  <inkml:trace contextRef="#ctx0" brushRef="#br0" timeOffset="27400.074">21144 5390 1411 0,'0'0'31'0,"0"0"6"0,0 0 2 0,6 2 1 0,0-2-32 0,3 0-8 15,3 0 0-15,6-2 0 16,3 2 23-16,3-3 3 0,2 3 1 0,7-3 0 0,3-2-18 0,3 2-9 16,5 1 10-16,1-1-10 0,2-2 8 0,4 2-8 15,9 0 0-15,2-2 0 0,1 3 11 0,2-1-11 16,1 0 12-16,5-2-12 0,9 0 0 0,1-1 0 15,2 4 0-15,-3-4 0 0,7 4 0 0,-1-4 20 16,6 4-4-16,-2 2 0 0,-7 0 17 0,-3 0 3 16,1 0 1-16,-1 2 0 0,-5 1 12 0,-1-3 3 15,-9 3 0-15,-5 2 0 0,0-2-3 0,-1-1 0 16,-8 1 0-16,-1 2 0 0,-8 1-14 0,-3-1-3 16,-7 0-1-16,-5-2 0 0,-3-1 2 0,-6 1 1 0,-6 2 0 15,3-2 0-15,-15-3-10 0,6 0-1 0,5 0-1 16,-11 0 0-16,0 0-5 0,0 0-1 0,0 0 0 0,0 0 0 15,-5-3-16-15,-1 1 8 0,-6 2-8 16,3-3 0 0,-3 0-87-16,-6-2-24 0,-3 0-5 0,6 2-868 0</inkml:trace>
  <inkml:trace contextRef="#ctx0" brushRef="#br0" timeOffset="27939.252">21237 6718 1720 0,'15'2'48'0,"-7"1"12"0,4-3-48 0,9 0-12 0,3-3 0 0,3 3 0 16,6 0 70-16,8 0 11 0,-2-2 3 0,9-1 0 15,-1 0-48-15,13 1-8 0,2-3-3 0,7 2 0 16,-4-2-25-16,10-1 0 0,2-2 0 0,9 3 0 16,7-3 0-16,-1 3 0 0,0 2 0 0,9 1 8 15,6-4-8-15,-2 6 0 0,-4 0 0 0,0 3 8 16,0-3-8-16,0 3 0 0,-2 2 0 0,-7 3 8 15,0 0 0-15,-8-3 0 0,5 0 0 0,-9 3 0 16,-8-2 33-16,-10 1 7 0,-2-1 0 0,-7 2 1 0,-5-3-12 16,-6 3-2-16,-10-5-1 0,-2-1 0 15,-3 4-17-15,-15-6-3 0,3 2-1 0,-9-2-731 16,6-2-146-16</inkml:trace>
  <inkml:trace contextRef="#ctx0" brushRef="#br0" timeOffset="30288.157">20174 2061 2307 0,'-12'-8'51'15,"9"6"10"-15,3 2 3 0,0 0 0 0,0 0-51 0,0 0-13 0,0 0 0 0,9-3 0 0,0 3 0 0,3 0 9 16,3-5-9-16,6-1 8 0,-1 4-8 0,7-6-17 15,0 2 4-15,6-4 1 0,2 2-7 0,1 0-1 16,0 3 0-16,0-3 0 0,-1-3 7 0,1-5 1 16,0 3 0-16,-3 0 0 0,-1-6 0 0,1 6 0 15,-3 0 0-15,0-3-622 16,-4 3-124-16</inkml:trace>
  <inkml:trace contextRef="#ctx0" brushRef="#br0" timeOffset="30522.504">20329 1852 2253 0,'-15'0'49'0,"15"0"11"0,0 0 1 0,0 0 3 0,0 0-51 0,-3 5-13 0,3-5 0 0,-3 8 0 16,3-2 20-16,3 7 2 0,-3 0 0 0,3 0 0 16,-3 1-12-16,0-1-2 0,0 0-8 0,-3 6 12 15,0 2-12-15,0-3 0 0,-6 3 0 0,0 1 0 16,-6 1-14-16,0-4-6 0,-5 2 0 0,-1 3-1 31,-3-3-24-31,-6 0-5 0,3 3-1 0,1-5 0 0,-4 2 28 0,3 0 6 0,3 3 1 0,6-3-596 16,0 0-120-16</inkml:trace>
  <inkml:trace contextRef="#ctx0" brushRef="#br0" timeOffset="30791.425">21109 1799 2306 0,'-9'0'65'0,"9"0"15"0,0 0-64 0,-3-5-16 16,-3 5 0-16,0 0 0 0,0 0 80 0,-3 5 12 15,-3-5 2-15,0 8 1 0,-3-3-67 0,0 1-14 16,-2 2-2-16,-1 5-1 0,0 0-11 0,0 0 0 16,-3 6 0-16,3 7 0 0,6 1 0 0,-6-1 0 15,-2 6 0-15,2 0 0 0,3-3-11 0,-3 3 11 16,6 2-8-16,0-2 8 0,0 5-25 0,3-5 0 15,3 7 0-15,3 1 0 16,3-8-46-16,0 2-9 0,6 0-1 0,3-4-1 16,0-1-30-16,12-3-7 0,3-2-1 0,3-6-458 0,2-4-92 15</inkml:trace>
  <inkml:trace contextRef="#ctx0" brushRef="#br0" timeOffset="31091.3">21436 1508 2185 0,'-21'-8'48'0,"12"0"9"0,0 8 3 0,3-5 2 0,-2 5-50 0,2 0-12 0,-3 0 0 0,0 5 0 0,-3 3 8 0,3-3-8 15,-3 9 11-15,0 2-11 0,3 7 0 0,-6-4 0 16,3 7 0-16,-3 3 0 0,1 1 0 0,-1 4 0 15,0-2 0-15,3 7 0 0,0 6 0 0,0-2 0 16,3-1 0-16,0 6 0 0,3-3 14 0,0 0-4 16,3 0-1-16,3-6 0 0,0 1 1 15,0-3 0-15,6 0 0 0,-3 0 0 0,6-2-2 0,0 2-8 16,0-6 12-16,3-2-4 0,3-2-8 16,3-3 0-16,3-3 0 0,2 3 0 15,1-11-19-15,0 3-5 0,6-6-2 0,5-4-640 16,-2 2-128-16</inkml:trace>
  <inkml:trace contextRef="#ctx0" brushRef="#br0" timeOffset="32025.277">20275 1969 2145 0,'0'0'47'0,"0"0"9"0,0 0 3 0,0 0 2 0,0 0-49 0,0 0-12 0,0 7 0 0,0-7 0 16,0 0 0-16,-3 8 0 16,3 3 0-16,3-6 0 0,-3 8 0 0,3-2 0 0,-3 0 0 0,3 5 0 15,0-1 0-15,-3 7 0 0,0-4 0 0,3-2 0 16,-3 2 0-16,0 4 0 0,-3 1 0 0,3-1 0 16,-6 1 18-16,3-4 10 0,-3 2 3 0,3 6 0 15,-6-1-10-15,3 1-1 0,-3-6-1 16,1 2 0-16,-1 1 5 0,-3 0 0 0,3-5 1 0,0-1 0 15,-3 1-9-15,3-6-1 0,-3 3-1 0,3-6 0 16,0-2-14-16,3 0 8 0,-3 3-8 0,3-9 0 31,-3 1-81-31,7-3-23 0,-4 0-4 0</inkml:trace>
  <inkml:trace contextRef="#ctx0" brushRef="#br0" timeOffset="32347.973">20043 2035 2084 0,'0'0'46'0,"0"0"10"0,0 0 1 0,-3 0 1 0,0-6-46 16,3 6-12-16,0 0 0 0,0 0 0 0,0 0 16 0,0 0 0 15,0 0 1-15,9 6 0 0,3-4-17 0,0 1 8 16,3 0-8-16,3 2 0 0,2-5 9 0,4 0-9 15,3 0 0-15,3-8 9 0,3 5-9 0,5 1 10 16,4-6-10-16,0 2 10 0,5-2 6 0,-2 3 0 16,-3 5 1-16,2-8 0 0,-2 3-7 0,0-8-2 15,-7 7 0-15,-2 1 0 0,0 0 6 0,-7 2 1 0,-2-2 0 16,-3 2 0-16,-9 1-15 0,0 2 9 16,-3 0-9-16,-3 0 8 0,-6 0-8 0,0 0-12 0,0 0 2 0,0 0 1 31,-6 5-43-31,0 0-9 0,6-5-2 0,-3 3-584 0,3-3-117 0</inkml:trace>
  <inkml:trace contextRef="#ctx0" brushRef="#br0" timeOffset="32673.53">20835 1995 1792 0,'0'0'40'15,"0"0"8"-15,-9 0 1 0,6 5 1 0,3-5-40 0,-6 3-10 0,0 2 0 0,6-5 0 0,-6 0 87 0,-3 5 15 16,6-5 3-16,-3 8 1 0,0-8-50 0,6 0-11 15,0 0-1-15,-9 6-1 0,3-4-20 0,0 4-4 16,0-1-1-16,-2 3 0 0,5-5-9 0,-3 7-1 16,0-2-8-16,0 5 12 0,0-2-12 0,3 5 8 15,0 0-8-15,3 5 0 0,0-8 12 0,0 6-4 16,3 2-8-16,3 0 12 0,-3 3 4 0,6 2 1 16,0-5 0-16,-1 6 0 0,4 2 6 0,0-5 1 15,3-1 0-15,0 1 0 0,-3-3-5 0,0 6-1 16,0-14 0-16,0 6 0 0,-3-3 2 0,3-1 0 15,-4-1 0-15,-2-1 0 0,3-5-12 0,-3 0-8 0,3 0 9 16,-3-3-9-16,3-2 8 0,3-1-8 16,-3 4 0-16,6-12 0 15,6 4-30-15,-3-6-12 0,2-3-2 0,4-2-748 0,0-6-150 16</inkml:trace>
  <inkml:trace contextRef="#ctx0" brushRef="#br0" timeOffset="33104.742">20362 2053 1580 0,'0'0'35'0,"0"0"7"16,0 0 2-16,0 0 0 0,0 0-36 0,-6-2-8 0,0 2 0 0,0-3 0 0,0 3 47 0,0 0 7 15,0 0 2-15,0 0 0 0,0 0-26 0,6 0-5 16,0 0-1-16,0 0 0 0,-6 5 15 0,3 3 2 16,3-8 1-16,0 5 0 0,3 3-11 0,0 0-3 15,0 3 0-15,0 2 0 0,3-5 8 0,0 5 0 16,0 6 1-16,0-6 0 0,3 6-13 0,0-1-2 15,-3 6-1-15,-1 0 0 0,1 2 2 0,-3 1 0 16,3 4 0-16,-3-4 0 0,-3 5 5 0,0-3 0 16,0 0 1-16,-6 0 0 0,0 0-13 0,-3-3-2 15,-2 1-1-15,2-3 0 0,-3-3 5 0,-3 0 1 16,0-2 0-16,-3 2 0 0,3-5 4 0,-3 2 1 0,1-5 0 16,2 1 0-16,0-4-24 0,3-2 0 15,0 0 0-15,3-3 0 16,0-5-19-16,0-2-8 0,6-1-1 0,0 0-760 0,3-10-152 0</inkml:trace>
  <inkml:trace contextRef="#ctx0" brushRef="#br0" timeOffset="33445.77">20287 1855 2098 0,'-12'0'46'0,"9"0"10"0,-3 0 1 0,0 0 3 0,0 0-48 0,3-3-12 16,3 3 0-16,0 0 0 15,-6 3 43-15,6-3 6 0,0 0 2 0,0 0 0 0,0 0-42 0,0 0-9 16,3 5 0-16,6 0 0 0,3-2 9 0,0 0 3 16,6-1 0-16,3 4 0 0,9-6 11 0,2-6 2 15,4 4 1-15,3 2 0 0,-3-6-5 0,5 6-1 16,1-5 0-16,0 2 0 0,-1-2-20 0,1-3 0 15,0 3 0-15,-4-3 0 0,-5 3 0 0,0-1 0 16,-4-2 0-16,-5 3 0 0,-3 5 11 0,-6-5-3 16,-3 2 0-16,-3-2 0 0,-9 5-8 0,3-5-11 15,-3 5 3-15,-3-3 0 16,-6 3-132-16,3 0-25 0,-9 3-6 0,6 2-1 16,-3-5-28-16,3 5-7 0,3-5-1 0,6 0 0 15</inkml:trace>
  <inkml:trace contextRef="#ctx0" brushRef="#br0" timeOffset="33642.465">20894 1812 1362 0,'0'0'38'0,"0"0"10"0,0 0-39 0,3 3-9 0,0 8 0 0,-3-11 0 16,3 5 112-16,0 6 20 0,-6-1 4 0,3 3 0 16,0 1-44-16,0 4-8 0,-6-5-3 0,3 6 0 15,0 2-29-15,0 0-7 0,-3 3-1 0,3-3 0 16,0 6-20-16,-5-1-5 0,2 3-1 0,-6 6 0 16,6-9 0-16,-3 6 0 0,0 0 0 0,3 5 0 15,6-3 8-15,-3 0 2 0,3 6 0 0,0-8 0 16,9 2-28-16,-3 1 0 0,6-4 0 0,0-2 0 15,6-2 0-15,-1-3 0 0,7-3 0 0,0 0 0 16,3-2 0-16,3-4 0 0,2-4 0 0,-2 0-732 16,6-6-151-16</inkml:trace>
  <inkml:trace contextRef="#ctx0" brushRef="#br0" timeOffset="34158.501">22463 1434 2350 0,'0'0'52'0,"6"5"10"0,0 9 2 0,3-1 3 0,0 0-54 0,-3 3-13 0,3 2 0 0,0 4 0 15,0 1 25-15,2 4 3 0,1-1 0 0,-3 1 0 0,3 5-12 0,0-1-1 16,-3-2-1-16,3 8 0 0,3 3-5 16,-6-5-1-16,3 7 0 0,-3 0 0 0,-1 1-8 0,1 1 0 15,-6-4 9-15,-3 0-9 0,-3-6 8 0,-3 3-8 16,-2-2 8-16,-4 2-8 0,-9-3 10 0,0-2-2 15,-9 0-8-15,0 2 12 0,-2-2-12 0,-4-6 9 16,-9 1-9-16,4-6 8 0,-7 3-22 0,-3-6-5 16,4 3-1-16,-4-2-1113 15</inkml:trace>
  <inkml:trace contextRef="#ctx0" brushRef="#br0" timeOffset="34322.909">21999 1990 3057 0,'-18'-14'87'0,"9"14"18"0,0-5-84 0,0 5-21 0,0 0 0 0,3 5 0 16,0-5 56-16,0 0 6 0,6 0 2 0,0 8-976 15,3 3-196-15</inkml:trace>
  <inkml:trace contextRef="#ctx0" brushRef="#br0" timeOffset="38577.225">10765 8771 658 0,'0'0'14'0,"0"0"3"0,0 0 1 0,0 0 2 0,0 0-20 0,0 0 0 0,0 0 0 0,0 0 0 15,0 0 11-15,0 0-2 0,0 0 0 0,0 0 0 0,0 0 3 0,0 0 1 16,0 0 0-16,0 0 0 0,0 0 36 0,9 0 7 16,0 0 2-16,0 0 0 0,3 0-14 0,0 3-4 15,3-3 0-15,2 2 0 0,1-2-19 0,6 3-4 16,-3 0-1-16,3-1 0 0,0 3-3 0,5-2-1 16,1 2 0-16,3-2 0 0,6 0 16 0,-1-1 4 15,7-2 0-15,3 0 0 0,-1 3 12 16,4 0 4-16,2-3 0 0,-2 0 0 0,0 2-10 0,5 1-2 15,4 0 0-15,-1-1 0 0,4-2-13 0,-1 3-3 16,-2 0-1-16,-1-1 0 0,4 3 11 0,-4-2 2 16,1 0 1-16,-1 2 0 0,4 0-21 0,-7-2-4 15,-2 2 0-15,0 1-8 0,-7-4 16 0,1 1-3 0,2 2-1 16,-2-2 0-16,0 2 4 0,-4-2 1 0,1-1 0 16,-3 1 0-16,-4 0-5 0,1-1-2 0,0-2 0 0,-1-2 0 15,-2 2 6-15,6-3 2 0,-1 3 0 0,1 0 0 16,-3 0-9-16,2-3-1 0,1 3-8 0,-3-2 12 15,0-1-12-15,-1 0 11 0,-2-2-11 0,3 2 10 16,-4 1-2-16,4-1 0 0,0 1 0 0,-1 2 0 16,1-3-8-16,0 3 0 0,-3 0 0 0,-1-3 0 15,-2 1 8-15,-3 2 0 0,0 0 0 0,-1-3 0 16,1 0-8-16,-6 3 0 0,0 0 0 0,0 0 0 16,-1 3 0-16,-2-3 0 0,0 0 0 0,0 0 0 15,-3 0 0-15,-3-3 0 0,-1 3 0 0,-2-2-11 16,0 4 11-16,0-2 0 0,0-2 8 0,-3-1-8 15,0 3 0-15,0 0 0 0,3-3 0 0,-6 1 0 0,3 2 11 16,-3-3-3-16,3 3 0 0,-9 0 0 16,6 0-8-16,-1-3 0 0,-5 3-10 0,9 0 10 0,-3 0 0 0,0 0 0 15,-6 0 0-15,9-2 0 0,-9 2 0 16,0 0 0-16,6 0 0 0,0 0 0 0,-6 0 0 0,9-3 0 16,-9 3 0-16,9-2 0 0,-9 2 0 0,0 0 0 15,0 0 0-15,6-6 0 0,-3 4 0 0,0-6 0 16,-3 8 0-16,0-6 0 0,0-2 0 0,-3 3 13 15,3-5-2-15,-3-1-1 0,0 0-10 0,3-2-14 16,0 0 3-16,3-8 1 0,0 2 18 0,0-5 4 16,0-2 1-16,0-3 0 0,3-3-13 0,0-2 0 0,0 2 0 15,-3 0 0-15,0 0 0 0,0 1 0 0,0-1 0 16,-3 0 0-16,0 0 0 0,-3 1 0 16,0-4 0-16,3 4 0 0,-6-1 0 0,0 0 0 0,0 0 0 0,0 6 0 15,-3-1 0-15,0 4 0 0,0 1 0 16,3-4 0-16,-3 5 16 0,3-3 1 0,0 0 0 0,0 3 0 15,0 0-17-15,3 0 0 0,0-1 0 16,3 1 0-16,0 3-10 0,3-1-6 0,0 1 0 0,0-1-1 16,0 6 29-16,0 0 5 0,3 0 2 0,-3-1 0 15,0 1-19-15,3 3 0 0,-3 2 0 0,0-6 0 16,0 4 0-16,0 2-19 0,-3-3 4 0,0 3 1 16,0-2 14-16,0-1 15 0,-3 6-3 0,3-3-1 15,0-3 3-15,-3 3 1 0,0 3 0 0,0 0 0 16,-3-3-15-16,3 3 0 0,0-1 8 0,-3 4-8 15,0-1 0-15,0-2 0 0,0 2 0 0,-2 0 0 0,-1 1 0 16,0 2 0-16,-6 0 0 0,3-3 0 0,-3 3 0 16,0 0 0-16,-3 0 0 0,-3 3 0 0,1-1 0 0,-4 1 0 15,0-3 0-15,0 3 0 0,-6-1 0 0,4 1 0 16,-4 2 0-16,0-2 0 0,-3 0 0 0,-2-3 0 16,-7 2 0-16,-3 1 0 0,1 2 0 0,-1-2 0 15,-3-1 0-15,1 1 0 0,-4 2 0 0,1-2 0 16,-7 2 0-16,-3 1 0 0,-5-4 0 15,-1 4 0-15,-2-1 8 0,-3 0-8 0,-1 0 0 0,-2 3 0 16,-4 0 0-16,1 0 0 0,6 0-8 0,-4-3 8 16,-5-2-12-16,2 5 12 0,-2-3-13 0,3 3 4 0,-4-2 1 15,7-6 0-15,-4-3 8 0,-2 3 0 16,6-3 0-16,-1 3 0 0,7 0 0 0,2-2 9 0,7-1 0 16,-4 0 0-16,4 3-9 0,5-2 0 0,-2 2 0 0,2 0 0 15,9 0 0-15,1 2 0 0,2-2 0 0,3-2 0 16,10-1 0-16,-1 0 0 0,6 1 0 0,3-1-11 15,3 0 11-15,3 1 0 0,3-1 0 0,4 3 8 16,2-2-8-16,6 2-10 0,-3-3 10 0,3 3-13 16,0 0 13-16,0 0 0 0,0 0 0 0,0 0 0 15,0 0 0-15,0 0 0 0,0 0 0 0,0 0 0 16,0 0 0-16,0 0 0 0,0 0 0 0,0 0 0 16,-6 8 0-16,-6-3 0 0,0 3 0 0,0 0 0 15,-3 3 0-15,0-3 0 0,-3 2 0 0,0-2 0 16,-2 3 0-16,-1-1-12 0,0 1 12 0,3-1-12 15,0 4 12-15,0-4 0 0,4-2 0 0,-1 0 0 16,3 3 0-16,0-6 0 0,3 3 12 0,0-3-12 0,3 0 0 16,0 1 0-16,3-4 0 0,0 4 0 15,3-6 0-15,0 0 0 0,0 8 0 0,3-3 0 0,0 3 0 0,-3-8 0 16,6 5 0-16,3 6 0 0,-3-3 0 0,3 0-12 16,0 0 1-16,0 2 1 0,3-2 10 0,-1 3 0 15,1-3 0-15,3 5 0 0,-3-3 0 0,0 1 0 16,0 0 0-16,0 2 0 0,-3 0 0 0,3 3-8 15,-3 2 8-15,0-2 0 0,0 0 0 0,-7 3 14 16,4 2-2-16,-3-3 0 0,-3 6-12 0,0 0-16 16,0 2 3-16,0 4 1 0,-3-4 12 0,0 3 0 15,0-5 0-15,-2 2 0 0,2 1 0 0,0-6 0 0,0 3 0 16,0 2 0-16,0-2 0 0,0 0 0 0,3 0 0 16,-3 0 0-16,0-1 0 0,0 1 15 15,3-3-2-15,0 3 0 0,0-5-13 0,0 2 0 0,0 0 0 0,0-5 0 16,3 0 0-16,-3-3 0 15,0 0 0-15,0 0 0 0,3-2 0 0,0-3 0 0,-3-8 0 0,0 8 0 16,3 0 0-16,-3-8 0 0,0 0 8 0,0 0-8 16,0 0 0-16,0 0-15 0,0 0 3 0,6-3 1 15,0 1 11-15,0-1 16 0,-1 0-4 0,1-2-1 16,0 0-11-16,3-1 0 0,-3 1 0 0,6 0 0 31,0-1-28-31,3 1-8 0,0 3-2 0,3 2-927 0</inkml:trace>
  <inkml:trace contextRef="#ctx0" brushRef="#br0" timeOffset="39328.134">10795 8744 982 0,'0'0'21'0,"0"0"5"0,0 0 1 0,9 3 1 0,0-3-28 0,3 0 0 0,0 0 0 0,-1 0 0 16,4-3 56-16,3 3 4 0,0-2 2 0,3 2 0 15,0-3-21-15,-3 1-4 0,5-1-1 0,-2 0 0 16,0 1-13-16,3-1-3 0,-3-2-1 0,3 2 0 15,-4-2 19-15,4-1 4 0,3-1 1 0,-3 1 0 16,-3 4-33-16,-1-4-10 0,-2 1 0 0,0 0 0 16,-6-1 12-16,0 4-4 0,-3-1 0 0,0 0-8 15,-3 1 16-15,-3-1-4 0,-3 3-1 0,0 0 0 16,0 0-1-16,-6 0 0 0,-3 0 0 0,-3 0 0 16,3 3-10-16,-3-1 0 0,0-2 0 0,3 6-498 15,-6-1-92-15</inkml:trace>
  <inkml:trace contextRef="#ctx0" brushRef="#br0" timeOffset="39911.218">12426 8739 1120 0,'0'0'32'0,"0"0"6"0,0 0-30 15,9-2-8-15,-3-4 0 0,6 4 0 0,0-1 70 0,3-2 13 16,2-3 2-16,10 2 1 0,6 1-37 0,0 0-7 15,5 0-2-15,4-1 0 0,0 4-20 0,-4-1-4 16,1 3 0-16,0-3-1 0,-6 1-15 0,2 2 0 16,-2-3 0-16,-3 3 0 0,0 3-9 0,-7-1 9 15,4 1-13-15,-6 0 5 0</inkml:trace>
  <inkml:trace contextRef="#ctx0" brushRef="#br0" timeOffset="40222.666">13376 8771 1191 0,'0'0'26'0,"0"0"6"0,0 0 0 0,6-5 2 0,-1-3-34 0,7 0 0 0,3 0 0 0,3 0 0 0,3-3 96 15,3 3 13-15,0 0 3 0,5 1 0 0,7-4-26 0,-3 6-5 16,0-1-1-16,-1 4 0 0,-2-1-25 0,0 0-6 16,0 1-1-16,-4 2 0 15,1-3-35-15,0 3-13 0,0-3 9 0,0 3-9 16,-1 3-72-1,1 0-19-15,0 2-4 0,-3 3-1 0</inkml:trace>
  <inkml:trace contextRef="#ctx0" brushRef="#br0" timeOffset="43831.156">15926 7480 1148 0,'0'0'25'0,"0"0"6"0,0 0 1 0,6-3 0 0,3-2-32 0,0 0 0 16,3 2 0-16,-3-2 0 0,3-1 83 0,0 4 10 15,0-1 3-15,3-2 0 0,0-1-26 0,-1 4-5 16,4-3-1-16,-3-1 0 0,6-2-12 0,-3 3-4 16,3 0 0-16,0 2 0 0,2-5-31 0,4 3-6 0,0-3-2 0,0 3 0 15,0 2-1-15,-1-2-8 16,-2 2 12-16,3 0-4 16,-6 1-31-16,0-1-6 0,-4 0-2 0,-2-2 0 15,-3 5-21-15,-3-5-4 0,0 2 0 0,-9 3-456 0,0 0-92 16</inkml:trace>
  <inkml:trace contextRef="#ctx0" brushRef="#br0" timeOffset="44134.246">15834 7451 410 0,'12'5'8'0,"-6"-2"3"0,0-1 0 0,0-2 1 0,0 3-12 0,0 0 0 0,0-1 0 0,0 1 0 0,-6-3 80 0,0 0 14 15,0 0 2-15,0 8 1 16,0 2 2-16,-3 1 0 0,-3-6 0 0,0 6 0 0,0-1-15 0,-3 4-4 16,0-1 0-16,0 3 0 0,-3-3-32 0,3 3-8 15,-3 0 0-15,3 2-1 0,1 1-23 0,-1 2-5 16,0 3-1-16,0 0 0 0,0 2-2 0,0 0 0 16,-3 1 0-16,3-3 0 0,0 0-8 0,-3-1 0 15,0 1 0-15,0-3 0 0,1 1 0 0,-4 1 12 16,0-2-2-16,3-2 0 0,-3 0-10 15,0-1-12-15,-3 1 2 0,3-4 1 16,0-1-18-16,1-4-3 16,2 1-1-16,0-3-652 0</inkml:trace>
  <inkml:trace contextRef="#ctx0" brushRef="#br0" timeOffset="44551.363">16343 7480 932 0,'0'0'20'15,"0"0"5"-15,-3 8 1 0,0-3 0 0,0 6-26 0,0-1 0 0,-6-2 0 0,3 5 0 16,-3 3 60-16,4-3 6 0,-4 1 2 0,0 4 0 0,0 1-23 0,0 2-4 16,-3 0-1-16,3 0 0 0,3 6 0 0,-3-1 0 15,3 1 0-15,0-1 0 0,0 1 0 0,0-1 0 16,3 0 0-16,0-2 0 0,0 3 10 0,0-3 2 15,3-3 0-15,3 2 0 0,0-1-26 0,0-1-5 16,6-3-1-16,0 1 0 0,0-3 4 0,6 0 0 16,0-1 0-16,6-4 0 0,-3 2-4 0,5-2 0 0,7-3 0 15,0 0 0-15,-3-3-20 0,5-2 0 16,1-3 0-16,3-3 0 0</inkml:trace>
  <inkml:trace contextRef="#ctx0" brushRef="#br0" timeOffset="45934.602">16831 7916 928 0,'0'0'20'0,"0"0"5"0,0 0 1 0,-9 0 0 0,-2-2-26 0,2-1 0 16,9 3 0-16,-6 0 0 0,-6-3 0 0,6 3 0 15,6 0 0-15,0 0 0 0,0 0 28 0,0 0 1 16,-6 0 0-16,0 3 0 0,6-3-5 0,0 0 0 16,-6 3-1-16,0-1 0 0,0 4-7 0,-3-4 0 15,0 4-1-15,-3 2 0 0,0-1 9 0,-3 1 1 16,7 0 1-16,-7 0 0 0,0 3-18 0,0 2-8 16,3-2 8-16,-3 2-8 0,0 0 18 0,3 0-2 0,-3 1 0 15,3 1 0-15,1-1-16 0,2-1-11 0,-3 0 2 16,0 0 0-16,3 1 43 0,0 1 9 0,3-1 1 0,0-1 1 15,0 0-13-15,3 0-4 16,3-2 0-16,0 2 0 0,0 0-6 0,0 1-2 0,3-1 0 0,0 0 0 16,0-2-9-16,3 2-3 15,-3-2 0-15,3-1 0 0,0 1-8 0,0-3 0 0,0 2 0 0,-3-2 0 16,3 0 8-16,-3 0-8 0,3 0 12 0,0-3-4 16,0 1 1-16,3-1 0 0,-9-5 0 0,5 5 0 15,4 0 8-15,-3-2 2 0,-6-3 0 0,9 3 0 16,-3-3 1-16,3 2 0 0,3-2 0 0,0 0 0 15,-3-2-4-15,3-1-1 0,3 0 0 0,-3 1 0 16,0-4 2-16,-1 4 1 0,4-6 0 0,3 3 0 16,3-3-6-16,-3 2 0 0,-6-2-1 0,0 0 0 15,11 1 5-15,-5-4 0 0,-3 0 1 0,0 1 0 16,-3-1-4-16,3 1-1 0,-3-4 0 0,0 4 0 0,-3 2-12 16,0-3 0-16,-1 3 0 0,-2 0 0 0,0-2 0 0,-3-1 0 15,3 3 0-15,-3-2 0 0,0-1 9 0,-3 3-1 16,-3-5 0-16,3 5 0 15,0-3 1-15,-3 1 0 0,-3-1 0 0,3 3 0 0,3-5-1 0,-6 5 0 16,0-2 0-16,1 4 0 0,-1-4-8 16,0 2 0-16,3 0 9 0,-3 0-9 0,-3 0 0 0,3 3 8 15,3-3-8-15,-3 2 0 0,-3 1 0 0,0 3 0 16,3-4 0-16,0 4 0 0,0-1 0 0,-3 0 9 16,-3 3-1-16,3-2-8 0,9 2 0 0,-9 0-11 15,-11 0 0-15,5 2 0 0,3 1 11 0,-3 0 0 0,-3-1 0 16,-3 1 0-16,3 2 0 0,1 0 0 0,-1-2-9 15,0 2 9-15,-3 1-8 0,6 2 8 0,0-3-10 16,0 3 10-16,0 0 0 0,4 0 0 0,-1 0 0 0,0 0 0 16,3-3-12-16,3 0 3 0,0 3 1 0,3 0 0 15,-3-3 8-15,6 3 0 0,0-8 0 0,3 6 0 16,3 2 0-16,0-3 0 0,0-3 0 0,3 4 0 16,0-4 0-16,3 1 0 0,-3 0-9 0,2-1 9 15,1-4 0-15,0 2 0 0,3 0 0 0,3-3 0 16,-6 0 0-16,3 1 0 0,3 2 0 0,2-3 0 15,1-2 0-15,-3 2 0 0,-6 1 0 0,6-1 0 16,3-2 0-16,0 2 0 0,-7-2 0 0,1-1 0 16,3 6 12-16,0 0-4 0,-3-2 0 0,3-1 0 15,-3 3-8-15,3 0-11 0,2 0 3 0,-5-3 0 32,0 1-20-32,0-1-3 0,3 3-1 0</inkml:trace>
  <inkml:trace contextRef="#ctx0" brushRef="#br0" timeOffset="47413.85">17635 7099 579 0,'0'0'12'0,"-6"5"4"0,0 3 0 0,3 0 0 0,-3 0-16 0,0 0 0 0,-3 2 0 0,-3 4 0 15,6-1 36-15,-5 3 3 0,2 2 1 0,-3 3 0 16,0 3 40-16,0 3 8 0,3-1 1 0,-3 3 1 16,0 0-34-16,0 3-6 0,6 0-2 0,-3 0 0 15,-3 2-16-15,1 0-4 0,5 1-1 0,0 2 0 16,0 0-17-16,3 3-10 0,-3-3 12 0,3 0-12 15,6 0 12-15,3-6-4 0,-3-1 0 0,3-4-8 16,6 0 10-16,-1-4-10 0,4-1 8 0,0-5-8 16,3-3 0-16,9-3 0 0,3-2 0 0</inkml:trace>
  <inkml:trace contextRef="#ctx0" brushRef="#br0" timeOffset="47801.96">18236 7347 1450 0,'0'0'32'0,"0"-2"6"0,0 2 2 0,0 0 1 0,0-5-33 0,0 5-8 16,-3-6 0-16,0 4 0 0,0-1 0 0,-3 0 0 15,3 1 0-15,-6 2 0 0,4 0 34 0,-4 0 5 16,0 2 1-16,-3 1 0 0,-3 5-16 0,-3 0-4 0,0 2 0 0,0-2 0 15,-3 6-12-15,1-1-8 16,2 0 8-16,-3 0-8 0,3 1 0 0,0 1 0 0,3-1 0 16,0-1 0-16,4 3 14 0,2-3-2 0,0-2 0 0,6 2 0 15,0 0-12-15,6 0-16 16,0 0 3-16,6 1 1 0,3-1 12 0,2 0 0 0,4 0 0 0,3 1 0 16,3-4 23-16,3 1 7 0,-1-1 2 0,4 4 0 15,0-1-42-15,0 0-8 0,0 3-2 0,-4 0 0 16,-2-3 7-16,-3 0 1 0,0 0 0 0,-3 1 0 15,-6-4 12-15,0 1 0 0,-7-3 0 0,1 5 0 16,-3-2 0-16,-6-3 0 0,-3 2 0 0,-5-2 0 16,-7-3 23-16,-3 3 7 0,-6 0 2 0,0-2 0 15,-5-1-20-15,-4 0-3 0,-3-2-1 0,3-1 0 16,1 1-8-16,2-3 0 0,0-3 0 0,6-2 0 16</inkml:trace>
  <inkml:trace contextRef="#ctx0" brushRef="#br0" timeOffset="48124.984">18373 6895 1090 0,'0'0'24'0,"0"0"4"0,0 0 2 0,3 5 2 0,3 3-32 0,0 3 0 15,0-1 0-15,0 1 0 0,3 0 12 0,3 2-3 16,0 3-1-16,6 0 0 0,2 2 45 0,4-2 9 0,0 3 2 16,3 4 0-16,6 1 3 0,-1 3 1 0,4-1 0 0,-3 3 0 15,3 6-36-15,-7-1-6 0,4 3-2 0,-6 0 0 16,0 0-9-16,-4 0-3 0,-2-2 0 0,-6-1 0 16,-3-2-12-16,-3 2-16 0,-3 0 3 0,-9 1 1 15,-6 2 12-15,-6 0 0 0,-6 0 0 0,-6 0 0 16,-8 0 23-16,-7-3 7 0,-8 1 2 0,-4-3 0 15,-9-1-32-15,1 1 0 0,-4 0 0 16,-2-3-794-16</inkml:trace>
  <inkml:trace contextRef="#ctx0" brushRef="#br0" timeOffset="58389.708">2764 10258 658 0,'0'0'14'0,"0"0"3"0,6-3 1 0,0 1 2 0,3 2-20 0,0-3 0 0,-3 0 0 0,-6 3 0 0,6-2 47 15,3 2 5-15,-3-3 2 0,3 0 0 0,0 3-2 0,-1 0-1 16,1-2 0-16,0 2 0 0,0 0-10 0,0 0-1 15,3 0-1-15,0 2 0 0,3 1-12 0,-6 0-3 16,6-1 0-16,6 1 0 0,-1 0-14 0,1 2-10 16,3-2 12-16,3-1-12 0,6 1 12 0,2 2-4 15,-2-2 0-15,3-1-8 0,2 4 23 0,1-4-3 16,6 1 0-16,-1 0 0 0,-2-1 4 0,6 4 1 16,5-4 0-16,-2 4 0 0,2-6-2 0,-2 5-1 15,6-3 0-15,-4 4 0 0,7-4-7 0,2 1-2 16,1 2 0-16,2 3 0 0,1 0-13 0,-4 0 9 15,4-3-9-15,-4 1 8 0,-2-1-8 0,2 3 10 16,1-3-10-16,2 1 10 0,-2-4-10 0,-1 1 0 0,1-3 0 0,2 0 0 16,1 0 27-16,-4 0 0 15,1 0 0-15,-4-3 0 0,1 3-7 0,-1-8 0 0,4 3-1 0,-1 0 0 16,4-3-8-16,-4 2-2 0,-2 1 0 16,-1 0 0-16,1-3-9 0,-1 0 10 0,-2 0-10 0,0-3 10 15,-1 4 7-15,-2 1 2 0,-1-2 0 0,1 3 0 16,-4 2-6-16,1-2-1 0,0 2 0 0,-4-2 0 15,7 0-12-15,-4 2 8 0,-2 1-8 0,3-1 0 16,-7-2 0-16,4 2 0 0,3-2 0 0,-4-1 0 16,-1467 4 8-16,2938-4-8 0,-1470 1 0 0,0 0 0 15,-1 0 16-15,1 2-2 0,3-2-1 0,-4-3 0 16,-5 2-1-16,8-2 0 0,7 1 0 0,0-1 0 16,-7 2-1-16,4 1-1 0,2 0 0 0,1-1 0 0,2-2-10 15,1 3 12-15,-10-3-12 0,7 6 12 0,3-4-12 16,-7 1 0-16,-5 2 9 0,-4-2-9 15,1 0 13-15,-3 0-1 0,-1-1-1 0,-8-2 0 0,-3 3 8 16,0-3 1-16,2 3 1 0,-2-3 0 0,-6 3-7 16,3-1-2-16,-3 1 0 0,-1 2 0 0,-2-2-4 0,-3 0-8 15,-3 2 11-15,-3-2-11 0,3-1 9 16,-3 4-9-16,0-3 0 0,-3 2 9 0,-1 0-9 0,-2 1 0 16,3-4 0-16,0 4 0 0,-9 2 0 0,9 0 0 15,-3-3 0-15,3 3 0 0,-3-3 0 0,-6 3 0 16,0 0 0-16,6 0 0 0,0 0 0 0,-6 0 0 15,0 0-12-15,0 0 12 16,0 0-43-16,-9 0-1 0,0 0 0 0,-3 3-613 0,0 0-123 16</inkml:trace>
  <inkml:trace contextRef="#ctx0" brushRef="#br0" timeOffset="64796.548">9914 10149 518 0,'0'0'14'0,"0"0"5"0,0 0-19 0,0 0 0 0,0 0 0 0,0 0 0 16,-6 0 10-16,6 0-2 0,0 0 0 0,0 0 0 15,0 6 4-15,0 2 0 0,0-8 0 0,3 5 0 16,3 0 20-16,3 1 5 0,3-1 1 0,0 0 0 16,8 0 19-16,4 1 4 0,3-1 1 0,6-2 0 15,-1 2-20-15,10-2-4 0,3-1-1 0,5 1 0 16,10-3-8-16,2 3-1 0,4-1-1 0,5 1 0 16,4-3-6-16,5 0-1 0,6 0 0 0,1 0 0 15,-1 2-3-15,0-2-1 0,1 0 0 0,-4 0 0 16,3 3-4-16,-8 0 0 0,-4-1-1 0,-5 4 0 15,-1-4-11-15,-5 6 12 0,-7-2-12 0,1 1 12 0,-13 4-12 16,1-3 0-16,-9 0 0 0,-6 0 8 0,-4 2-8 16,-5-2 0-16,-9-2 0 0,-3 2 0 0,-3-3 0 0,-9 0 0 15,-3 1-12-15,-6-4-389 16,-6 1-78-16</inkml:trace>
  <inkml:trace contextRef="#ctx0" brushRef="#br0" timeOffset="65728.738">13655 10237 874 0,'0'0'19'0,"0"0"4"0,0 0 1 0,0 0 1 0,0 0-25 0,0 0 0 0,0 0 0 0,0 0 0 15,0 0 24-15,9-6 0 0,-3 1 0 16,6 5 0-16,0-2 39 0,3-1 7 0,0 0 2 0,3 1 0 16,3 2-13-16,-1-3-3 0,1 3 0 0,9-3 0 15,0 1-12-15,2 2-4 0,4 0 0 0,6 0 0 16,2 0-25-16,7 0-6 0,3 2-1 0,2 1 0 15,7-3-8-15,5 3 8 0,4-1-8 16,5 1 8-16,-3-3-8 0,10 3 0 0,5-3 0 0,0 2 0 16,7-2 12-16,2 0 0 0,0 0 0 0,6-2 0 15,0 2 21-15,4 0 5 0,-4 0 1 0,6 2 0 16,3-2-24-16,0 0-5 0,0 0-1 0,3 0 0 16,0 0 3-16,3 0 0 0,-2 0 0 0,-1-2 0 15,3 2-12-15,-6 0 0 0,-6 0 0 0,3 2 0 16,6-4 12-16,-15 2 0 0,-8-3 0 0,-1 3 0 15,3-3 9-15,-3 1 3 0,-11-1 0 0,-1 3 0 16,-2-3 0-16,-1 1 1 0,-3-1 0 0,1 0 0 16,-4 1-5-16,1 2 0 0,-10-3-1 0,7 0 0 0,-1 3-11 15,-2 0-8-15,2-2 12 0,-2 2-12 0,-4 2 23 0,-2-2-3 16,-1 0 0-16,-5-2 0 0,-1 2-20 0,1 0-15 16,-7 0 3-16,-2 0 0 0,0 0 12 0,-7 0 0 15,-8-3 0-15,0 3 0 0,-9-3 13 0,0 1-1 16,-3-1 0-16,-4 1 0 0,-2 2 0 0,0-3 0 15,-6 3 0-15,0 0 0 0,0 0-12 0,-6 0 0 16,6-3 0-16,-6 3 0 0,0 0 0 16,9-2 0-16,-3-1 0 0,0 3-10 0,-6 0 2 0,9-3 0 0,0 1 0 15,-6-1 0-15,-3 3 8 0,9-3 0 0,-3 1 0 16,0 2 0-16,-6 0 0 0,8 0 0 0,-8 0 0 0,6-3 0 16,0 3-12-16,-6 0 0 0,0 0 0 0,0 0 0 31,0 0-32-31,0 0-8 0,0 0 0 0,0 0-1 15,-3 3-111-15,-6-1-21 0,1 1-5 0,-4-3-1 0</inkml:trace>
  <inkml:trace contextRef="#ctx0" brushRef="#br0" timeOffset="67001.281">17114 8954 399 0,'-12'0'8'0,"12"0"3"0,0 0 0 0,0 0 1 0,0 0-12 0,0 0 0 0,0 0 0 0,0 0 0 16,0 0 22-16,0 0 2 0,0 0 1 0,-3-3 0 0,3 3 49 0,0 0 10 16,-3-3 1-16,3 3 1 0,9-2-5 0,-9 2-1 15,0 0 0-15,0 0 0 0,0 0-29 0,6-3-7 16,3 3 0-16,-3-3-1 0,0 1-21 0,6-1-4 15,6 8-1-15,0-2 0 0,-4 0-17 0,4-1 10 16,9-2-10-16,3 3 8 0,3 0-8 0,-1-1 10 16,1 1-10-16,6-1 10 0,0 4-10 0,5-1 10 15,1-2-10-15,2-3 10 0,10 0 10 0,-3 0 3 16,-1 0 0-16,4 0 0 0,2 0-3 0,4 0-1 16,2 0 0-16,1 0 0 0,2 0 9 0,1-3 1 15,-4 3 1-15,4 0 0 0,-1 0-6 0,0 0-2 16,1 3 0-16,-4-3 0 0,1 0-1 0,-7 2 0 0,-2-2 0 15,0 3 0-15,-7-3-1 0,-2 0 0 0,-4 0 0 16,-2 0 0-16,-6 0-3 0,-6-3-1 0,-4 3 0 0,-5 0 0 16,0-2 8-16,-6-1 0 0,-3 0 1 0,0 1 0 15,-3-1-1-15,-3 0-1 0,-3-2 0 0,-3 5 0 16,0 0-10-16,0 0-1 0,0 0-1 0,0 0 0 16,0 0-11-16,-9-2 10 0,0-1-10 0,3 0 10 15,0 1-10-15,-3 2-11 0,3 0 3 0,6 0 0 31,-6 0-26-31,6 0-5 0,0 0-1 0,-6 2 0 16,6-2-32-16,0 0-6 0,0 0-2 0,0 0-451 0,0 0-90 0</inkml:trace>
  <inkml:trace contextRef="#ctx0" brushRef="#br0" timeOffset="68799.701">14182 10070 593 0,'9'-3'16'0,"-3"1"5"0,-3 2-21 0,6-3 0 0,-3 0 0 0,6 1 0 0,-3-1 75 0,0 1 10 16,3 2 3-16,2-3 0 0,1 0-27 0,3 1-5 15,0-1 0-15,0 0-1 0,3 3-2 0,0 0 0 16,2-2 0-16,-2 2 0 0,3 2-7 0,0-2-2 15,0 3 0-15,0 0 0 0,2 2-20 0,4 0-4 16,0 0 0-16,0 3-1 16,2-2-9-16,1-1-2 0,6 0 0 0,5 1 0 0,4-4 6 0,3 4 1 15,5-6 0-15,1 2 0 0,5 1 5 0,4-3 2 16,2-3 0-16,7 1 0 0,5 2 15 0,-3-3 3 16,1-2 1-16,2-1 0 0,1-2-2 0,-1 0-1 15,0 3 0-15,1-3 0 0,-7 3-12 0,-3-3-2 16,4-3-1-16,-4 6 0 0,-8-3-10 0,-4 3-1 15,-5-3-1-15,-3 3 0 0,-10-1-11 0,-2-2 10 0,0 3-10 16,-7 2 10-16,-8-2-10 0,0 0 0 0,-6 2 9 0,-3-2-9 16,-3 5 12-16,-6-3-3 0,-6 3 0 0,0 0 0 15,0 0-9-15,-9 0 0 0,-3 0 0 0,-6 3-634 16,0 0-124-16</inkml:trace>
  <inkml:trace contextRef="#ctx0" brushRef="#br0" timeOffset="81958.809">7413 8951 864 0,'15'-3'19'0,"-3"1"4"0,0-1 1 0,12 0 0 0,6 3-24 0,0-5 0 0,-1 2 0 0,10 1 0 16,12-4 80-16,2 1 12 15,1 0 3-15,2 0 0 0,7-3-29 0,5 2-6 0,10 1 0 0,-1 2-1 16,0 1-19-16,4-1-4 0,2 3-1 0,3 0 0 15,4 0-1-15,-1 0 0 0,-3 0 0 0,1 0 0 16,2-3-3-16,-3 1-1 0,-2-1 0 0,-7 0 0 16,-3 3-9-16,-2 0-1 0,-4-2-1 0,-5-1 0 15,-10 1-3-15,-5 2-1 0,-6 0 0 0,-9 0 0 16,-7 0-15-16,-8 0 0 0,-3 2 0 0,-6 1-560 16,-9-3-114-16</inkml:trace>
  <inkml:trace contextRef="#ctx0" brushRef="#br0" timeOffset="82461.064">7818 10409 885 0,'0'0'19'0,"0"0"4"0,0 0 1 0,0 0 2 0,9 5-26 0,0 0 0 0,6-2 0 0,0-3 0 15,12 0 80-15,2-3 10 0,1-5 2 0,12 3 1 16,12-3 6-16,8-2 1 0,12-1 0 0,7 0 0 15,14-2-12-15,6 0-3 0,9-3 0 0,12-2 0 16,12 2-25-16,6 0-4 0,3-3-2 0,6 3 0 0,6 3-22 16,5-3-5-16,4 3-1 0,0 2 0 0,-9 1-2 0,-6-1-1 15,-4 3 0-15,-11 3 0 0,-3 2-23 16,-15-2 0-16,-11 5 0 0,-10-3 0 0,-12 3 0 0,-14-2-10 16,-10-1 10-16,-14 1-13 15,-7 2-51-15,-11-3-9 0,-12 0-3 0,-15 3-838 16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7T22:35:44.042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context xml:id="ctx1">
      <inkml:inkSource xml:id="inkSrc37">
        <inkml:traceFormat>
          <inkml:channel name="X" type="integer" max="9600" units="cm"/>
          <inkml:channel name="Y" type="integer" max="7200" units="cm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T" name="resolution" value="1" units="1/dev"/>
        </inkml:channelProperties>
      </inkml:inkSource>
      <inkml:timestamp xml:id="ts1" timeString="2018-11-27T22:36:16.861"/>
    </inkml:context>
  </inkml:definitions>
  <inkml:trace contextRef="#ctx0" brushRef="#br0">1788 9059 1220 0,'0'0'27'0,"3"-2"5"0,0-6 2 0,3 0 0 0,3 3-34 0,-6-3 0 16,3 5 0-16,-6-2 0 0,0-1 87 0,6 1 10 15,-6 5 3-15,0 0 0 0,5-3-61 0,4 3-12 0,-3 3-3 0,3 0 0 16,6-3-24-16,-6 2 0 16,3 1 0-16,3 0 0 0,0 5 0 0,6-3 0 15,-1 0 0-15,1-2 0 0,0 2 0 0,3 0-11 0,0 3 11 0,5-2-12 16,-2 2 12-16,9 0 0 0,-6 2 0 0,5-2-8 15,1 3 8-15,3-1 0 0,-3 1 0 0,5-3 0 16,4 0 0-16,3 0 0 0,2 0 0 16,4-1-12-16,2-1 12 0,4 2 0 0,-1-3 10 0,4 0-10 15,2-2 15-15,4 0-3 0,5-1-1 0,1 4 0 16,-1-4-3-16,0 1-8 0,7-3 12 0,-1 2-4 16,1-2-8-16,2 6 12 0,-9-4-12 0,4 1 12 15,2 0 4-15,0-1 2 0,1 4 0 0,-1-4 0 16,1 4-1-16,-1-1 0 0,-3 0 0 0,7 0 0 15,2 1-1-15,3-4 0 0,4 1 0 0,2 0 0 16,3-1-3-16,0-2-1 0,0-2 0 0,4-1 0 16,2 0 8-16,3 1 0 0,-6 2 1 0,3-3 0 0,4 3-10 15,2-3-3-15,-6 3 0 0,3 0 0 0,0 0 4 16,-3 0 0-16,1 3 0 0,-1-3 0 0,0 0-12 16,3-3 8-16,0 3-8 0,-6 0 8 0,1 0-8 0,2 0 0 15,3 0 0-15,-3 0 0 0,0 0 0 0,-2 0 0 16,-4-2 0-16,3 2 0 0,-3 0 0 0,3 0 0 15,-5-3 0-15,-4 0 0 0,6 3 0 0,-3-2 0 16,4-1 0-16,-1 3 0 0,-3-2 0 0,3-1 8 16,-2 0-8-16,5 1 8 0,3-1 0 0,0-2 0 15,-3 2 0-15,4 0 0 0,2 1-8 0,-3-4 8 16,-3 1-8-16,3 3 8 0,0-4-8 16,1 1 0-16,-7 0 0 0,0-1 8 0,-6 1 2 0,1 0 0 15,-4 2 0-15,-6 0 0 0,-5 1 8 0,-4-3 2 0,-3 2 0 16,-5 0 0-16,-1 1-4 0,-5 2 0 0,-6 0 0 15,-7 0 0-15,-2 0-6 0,-6 2-2 0,-1-2 0 16,-5 3 0-16,-6-3-8 0,0 3 0 0,-4-1 0 0,1 1-701 16,-6 2-143-16</inkml:trace>
  <inkml:trace contextRef="#ctx0" brushRef="#br0" timeOffset="7639.945">2466 12443 932 0,'0'11'20'0,"0"-6"5"15,-6 3 1-15,1 3 0 0,2 2-26 0,-3 3 0 0,6 2 0 0,-6 1 0 0,0 5 48 0,0 0 4 16,0 2 0-16,3 3 1 0,0 0-2 0,-3 0-1 16,0 3 0-16,3 0 0 0,-3 0 22 0,6-3 4 15,-6 2 0-15,6-1 1 0,-3-1-3 0,0 0-1 16,3 0 0-16,3 0 0 0,-3-3-22 0,3 1-5 16,3-3-1-16,-6-1 0 0,3 1-21 0,3-5-5 15,0-1-1-15,0 1 0 0,0-6-7 0,0 0-2 16,3 1 0-16,0-4 0 0,-3-2 3 0,2-3 1 15,1 1 0-15,3-4 0 0,3 1 11 0,-3-3 3 0,3 0 0 16,0-3 0-16,3 1-19 0,3-4-8 16,-1-2 0-16,-5 0 8 0,3 1-8 0,0-4 0 0,3-2 0 0,-3-1-667 31,-3 4-135-31</inkml:trace>
  <inkml:trace contextRef="#ctx0" brushRef="#br0" timeOffset="7837.696">2142 12975 1093 0,'0'0'31'0,"0"0"7"0,0 0-30 0,3 5-8 0,-3-5 0 0,0 0 0 0,12-2 103 0,3 2 19 15,-3-5 4-15,3 2 1 0,2-2-11 0,1-1-3 16,0-2 0-16,6-2 0 0,0 2-58 0,0-3-12 15,-1 3-3-15,1-2-632 16,0-1-128-16</inkml:trace>
  <inkml:trace contextRef="#ctx0" brushRef="#br0" timeOffset="9125.48">3190 11083 1250 0,'0'0'35'0,"0"0"9"0,0 0-36 0,0 0-8 0,0 0 0 15,0 0 0-15,0 0 105 0,0 0 19 0,0 0 4 0,0 0 1 16,12 0-13-16,-3-2-4 0,2 2 0 0,-2-3 0 16,3 0-44-16,0 1-8 0,0-3-3 0,0-1 0 15,0 1-17-15,0-3-3 0,0-3-1 0,3 3 0 16,-3-5-18-16,5-3-4 0,-2-2-1 0,3-3 0 16,0-3 1-16,0 0 0 0,0-2 0 0,0-1 0 15,-1 1-14-15,1-3 0 0,-3-1-9 0,0 4 9 31,6-3-32-31,-12 0-1 0,0 0 0 0,-3 0 0 0,3 2 33 0,-6 1 0 0,-3 5 0 0,0-1 0 16,-6 4 0-16,0 5-10 0,0-1 2 0,-6 6 0 16,0 1-8-16,-3 4-2 0,3 3 0 0,-6 3 0 15,-3 2-5-15,4 3-1 0,-1 2 0 0,0 1 0 16,0 2 8-16,3 3 0 0,0-3 1 0,0 6 0 16,3-3 7-16,1 0 8 0,2 2-13 0,3 1 5 15,0-4 8-15,3-1-10 0,3 2 10 0,0-1-10 16,6-1 10-16,0 2-8 0,3-6 8 0,3 3-8 0,-1-5 8 15,4 0 0-15,3-3 0 0,3 1 0 0,-3-4 0 16,0 1 11-16,6-3-11 0,-4 0 12 0,1 0-12 16,0 0 8-16,0 0-8 0,-3-3 8 0,3 1-8 0,-7 2 0 15,1 0 0-15,-3-3 0 0,-3 3 0 0,3 3 0 16,-6-1-10-16,-6-2 10 16,6 3 0-16,-3 5 0 0,0 0 0 0,0 3 10 0,-6-1 2 0,3 3 1 15,-3 3 0-15,3-3 0 0,-3 6 8 0,0-1 2 16,3-2 0-16,-3 3 0 0,3 2-12 0,0-2-3 15,0-1 0-15,3 1 0 0,-3-1-8 0,6 1 0 16,0-1 0-16,0-2 0 0,6-3-9 0,0 1 9 16,0-1-12-16,5-3 12 15,1 1-104-15,0-3-15 0,3-3-2 0</inkml:trace>
  <inkml:trace contextRef="#ctx0" brushRef="#br0" timeOffset="9708.628">4115 10861 1044 0,'0'0'23'0,"0"0"5"0,0 0 0 0,0 0 1 0,0 11-29 0,-3-3 0 0,1 0 0 0,-1 2 0 15,0 1 80-15,0-1 11 0,0 4 1 0,0-4 1 16,0 3-37-16,0 3-8 0,0-2-2 0,-3 1 0 16,3 1-13-16,-3 0-2 0,3 0-1 15,0 0 0-15,0 2 6 0,0-2 2 0,0 0 0 0,0 3 0 16,0 2-2-16,-3 0 0 0,3-2 0 0,0-1 0 15,0 3-9-15,0 0-3 0,0-2 0 0,0 2 0 16,3-2-4-16,0-1-2 0,0 3 0 0,0-2 0 16,6-1-18-16,-3 1 0 0,0-3 0 0,0 0 0 15,0-3 0-15,0 0 0 0,3 0 0 0,-3-2 0 16,3-3 0-16,-3 0 0 0,3 0 0 0,0-3 0 16,3-2 0-16,0-1 13 0,0-4-2 0,-1-1-1 15,4 0-10-15,-3-2 10 0,0-3-10 0,3-2 10 16,0 2-10-16,-3-6 0 0,0 1 9 0,3-3-637 15,-3 0-127-15</inkml:trace>
  <inkml:trace contextRef="#ctx0" brushRef="#br0" timeOffset="9869.988">3791 11311 1897 0,'-15'-11'41'0,"9"9"9"0,0-4 2 0,3 4 2 0,3 2-43 0,0 0-11 15,6-6 0-15,0 1 0 0,9-3 48 0,6 3 8 16,0-3 2-16,6-3 0 0,2 4-35 0,4-1-7 16,3 2-2-16,5-2-646 15,1 6-130-15</inkml:trace>
  <inkml:trace contextRef="#ctx0" brushRef="#br0" timeOffset="12539.272">6907 11173 1868 0,'0'0'41'0,"0"0"9"0,0 0 2 0,-2 0 0 0,-1 0-42 0,3 0-10 0,0 0 0 0,0 0 0 16,0 0 0-16,8-8 0 0,-2 3 0 0,3-3 0 15,0 0 0-15,6-2 8 0,3-6-8 0,-3 0 8 16,0-3 4-16,9 1 0 0,5-6 0 0,-2 0 0 16,-9-2 11-16,6-3 2 0,6-3 1 0,-4 0 0 15,-2 3-26-15,-3-3 8 16,-3 3-8-16,0 0 0 0,0 3 11 0,-4 2-3 0,-11 0-8 0,0 3 12 16,0 5-12-16,0 0-8 0,-6 3 8 15,-6 0-13-15,-5 2-7 0,2 3-2 0,3 6 0 0,-6-1 0 16,-6 3 22-16,0 0-11 0,9 5 11 0,-3 0-8 15,-8 6 8-15,2 2 0 0,0 3 0 0,3 0 0 16,0 3 0-16,0 2 0 0,3 0 0 0,4 0 0 16,2 3 0-16,0-6 0 0,6 1 0 0,3-1 0 15,3-2 0-15,6-2 0 0,0-1 0 0,2-5 0 16,1 0 0-16,9-3 0 0,12 0 0 0,-6-2 0 0,-9-3 0 16,8 0 0-16,10 0 0 0,-3 0 0 0,-3 2 0 15,-1-2 0-15,-2 3 0 0,3-3 8 0,0 3-8 16,-6-1 0-16,-7 1 0 0,4 2 0 0,0 1 15 0,-6 2 8 15,-3-3 1-15,-3 3 1 0,-3 0 20 0,0 2 4 16,-3 4 1-16,-3-1 0 0,-3 0-8 0,3 3-2 16,3 2 0-16,-6 1 0 15,-3-1-20-15,3 4-4 0,6-4 0 0,0 3-1 0,0 0-15 0,0 1 0 16,3-4 0-16,6 1 0 16,5-1-116-16,-5-2-19 0,0-3-4 0</inkml:trace>
  <inkml:trace contextRef="#ctx0" brushRef="#br0" timeOffset="12827.881">7863 11004 1496 0,'0'0'42'0,"0"0"10"0,-9 0-41 0,9 0-11 0,0 0 0 0,0 0 0 15,-3 5 90-15,0 3 16 0,0 0 3 0,3 3 1 16,0 2-32-16,0 3-6 0,0-3-2 0,0 6 0 15,6-1-22-15,-3 3-4 0,0 0 0 0,0 1-1 16,3 1-14-16,-3 1-2 0,3-3-1 0,-3 3 0 16,3-3-10-16,0 3-3 0,0-5 0 0,0-1 0 15,0 1-5-15,0-3-8 0,5-3 11 0,-2 0-11 16,0-2 11-16,0-3-11 0,-3 0 10 0,6 0-10 16,0-3 0-16,-3-3 8 0,-9-2-8 0,9 0 0 15,3 0 0-15,-6-2-16 0,-6 2 3 0,0-8-700 16,6 0-140-16</inkml:trace>
  <inkml:trace contextRef="#ctx0" brushRef="#br0" timeOffset="12986.426">7619 11329 1724 0,'-9'-2'38'0,"9"2"8"0,0 0 2 0,0 0 0 0,0 0-39 0,0 0-9 15,12-3 0-15,3 3 0 0,-3-2 66 0,8-1 11 16,7-2 3-16,3 2 0 0,0-2-40 0,-3-1-8 0,2 1-2 0,4 0 0 15,3-3-17-15,-6-3-3 0,-4 3-1 0,4 0 0 16,6-2-21-16,-6 2-4 0,-7 0 0 0,1 0-924 16</inkml:trace>
  <inkml:trace contextRef="#ctx0" brushRef="#br0" timeOffset="13218.384">8161 11134 1235 0,'14'0'35'0,"-14"0"8"0,0 0-35 0,0 0-8 0,9 2 0 0,-9-2 0 15,6 8 95-15,0 0 17 0,0 3 3 0,0-1 1 16,3 4-16-16,-6-1-4 0,0 5 0 0,0 1 0 16,3-1-32-16,-3 4-6 0,0-1-2 0,0-3 0 0,0 3-38 15,0-2-8-15,3-1-2 0,-3-2 0 16,0-2 0-16,0-1-8 0,3-3 12 0,0 1-4 0,-3-6-26 0,3 1-6 15,-6-6 0-15,0 0-616 16,0 0-124-16</inkml:trace>
  <inkml:trace contextRef="#ctx0" brushRef="#br0" timeOffset="13356.185">7872 11337 1544 0,'0'0'34'0,"0"0"7"0,0 0 2 0,9 0 0 0,6-2-35 0,3-1-8 15,-4-2 0-15,10 0 0 0,3-3 24 0,6 2 4 0,5-4 0 0,1 2 0 32,-3 2-48-32,3-1-8 0,2-1-3 0,1 0-437 0,0-3-88 0</inkml:trace>
  <inkml:trace contextRef="#ctx0" brushRef="#br0" timeOffset="13545.786">8509 11081 1940 0,'0'0'43'0,"0"0"9"0,0 0 1 0,0 0 1 0,0 8-43 0,-1468 0-11 0,2939 0 0 0,-1471 2 0 15,3 3 82-15,3 1 14 0,-3 1 4 0,3 4 0 16,-3 2-39-16,3 0-7 0,0 6-2 0,0-1 0 16,-3 3-41-16,-1 0-11 0,1 3 0 0,-3 3-735 15,3-1-149-15</inkml:trace>
  <inkml:trace contextRef="#ctx0" brushRef="#br0" timeOffset="17241.376">13697 8041 975 0,'0'0'21'0,"0"0"5"0,0 0 1 0,9 0 1 0,0-3-28 0,-9 3 0 16,9-3 0-16,0 3 0 0,0-2 63 0,-9 2 7 15,9 2 2-15,0-2 0 0,-9 0-12 0,8 0-1 16,-8 0-1-16,6 0 0 0,3 3 0 0,-3 0 0 16,-6-3 0-16,12 2 0 0,-3 6-14 0,0-2-4 15,0 2 0-15,3 2 0 0,-3 3-32 0,0 1-8 16,0 1 0-16,0 1 0 0,0 0 0 0,-1 5 0 16,1 1 0-16,-3-4 0 0,3 6 0 0,-3 0 0 0,3-3 0 15,-3 3 0-15,0-1 9 0,0 1 3 16,3 0 1-16,-3 0 0 0,3 2 6 0,-3-2 1 0,0 3 0 15,3-1 0-15,-6-2 9 0,0 0 3 0,3 2 0 0,-3 3 0 16,0-2-20-16,0-1-3 0,-3 1-1 0,0-4 0 16,0 1 10-16,0 0 2 0,-3-3 0 0,3-2 0 15,0-1 11-15,-3 1 2 0,3-6 1 0,0 3 0 16,-3-3-24-16,3 0-10 0,-3-5 8 0,6 3-8 16,-3-1 16-16,0-10-3 0,0 0 0 0,3 6 0 15,0 2-3-15,-3-8-1 0,0 0 0 0,0 0 0 16,0 0 15-16,0 0 2 0,0 0 1 0,0 0 0 15,0-8-6-15,0-3-1 0,0 3 0 0,-3-5 0 16,3 0-6-16,-3 0-2 0,3-1 0 0,0-2 0 16,-3 1-4-16,3-7 0 0,-3 4-8 0,3-3 12 15,-3 0-12-15,3-3 0 0,-3 0 0 0,3-3 0 16,3 4 0-16,-3-4 0 0,0 3 8 0,-3 3-8 0,3-3 0 16,0 6 0-16,-3-6 0 0,3 0 0 15,0 0 0-15,0 3 0 0,0-5 0 0,-3 5 0 0,3-3 9 16,0 0-9-16,0-2 8 0,3-1-8 0,-3 1 12 0,6 2-2 15,-3-3-1-15,3 4 0 0,0-1-9 0,-1 5 0 16,1-2 9-16,6 3-9 0,3-4 0 0,-3 1 0 16,0 3 0-16,0-1 8 0,6-2 8 0,-3 5 1 15,3-2 1-15,-4 2 0 0,4 3-29 0,0-3-5 16,0 2-2-16,-3 4 0 0,3-1 18 0,0 3 0 16,-4 0 0-16,1 3 0 0,0 0 11 0,0 2 5 15,-3 0 2-15,3 1 0 0,0 4-30 0,-3-2-5 16,-3 3-2-16,3 2 0 0,-1 1 19 0,-2-1-8 0,0 3 8 15,3 0 0-15,-3 0-26 0,-3 5 2 16,0 0 0-16,0 1-744 0,-6-1-148 16</inkml:trace>
  <inkml:trace contextRef="#ctx0" brushRef="#br0" timeOffset="20298.099">5860 10668 1119 0,'0'0'24'0,"0"0"6"0,9-3 1 0,-3-2 1 0,0 0-32 0,0 2 0 0,-1-2 0 0,1 0 0 16,3 2 105-16,-3 0 15 0,0 3 4 0,-6 0 0 15,0 0-74-15,9 0-14 0,0 0-4 0,-3 3 0 16,-6-3 0-16,6 5-1 0,-3 3 0 0,3 0 0 16,-3 0-18-16,0 3-3 0,0-1-1 0,0 3 0 15,0 3 9-15,0 0 2 16,0 0 0-16,0 3 0 0,0 2-10 0,3 3-2 0,-3-3 0 0,0 0 0 15,3 5-8-15,0-2 0 0,0 0 9 16,-1 0-9-16,4 0 0 0,-6-3 0 0,6 3 0 0,0-3 0 16,-3 0 0-16,0 0 0 0,0 0 0 0,3 0 0 15,-3-2 0-15,-3 2 8 0,3 0-8 0,-3 3 0 16,3-5 0-16,-3 2 8 0,0 0-8 0,0 0 0 16,-3-2 8-16,0-1-8 0,0-2 10 0,3 0-10 15,-3 0 8-15,0-6-8 0,0 1 0 0,0-3 9 16,3-3-9-16,-3-5 10 0,0 0-10 0,0 0 10 15,0 0 12-15,0 0 2 0,0-5 1 0,0-3 0 0,3-3 4 16,-3-2 1-16,6-5 0 0,-3-1 0 0,-3-2-13 16,3-3-2-16,0-2-1 0,0-3 0 0,0 2-5 15,2-2-1-15,1 0 0 0,0 0 0 0,0 0-8 0,3 0 0 16,-3 2 0-16,0 1 0 0,3-1 0 0,-3 3 0 16,0 1 0-16,0 1 0 15,0-1 0-15,0 1 0 0,0 4 0 0,0-1 0 0,0 3 10 0,3-2-10 16,-6-1 12-16,6 4-12 0,-3-1 0 0,2 0 0 15,1 3 0-15,3-1 0 0,0 1 0 0,0 0 0 16,3 0 0-16,3 2 0 0,0 3 0 0,-3-2 0 16,2-1 0-16,4 3 0 0,0-3 0 0,-3 6-9 15,3 0 9-15,0 0 0 0,-3-1 0 0,2 4 0 16,-5-1 0-16,3 0-8 0,0 3-5 0,-6 0-1 0,0 0 0 16,0 3-652-16,-3 0-130 15</inkml:trace>
  <inkml:trace contextRef="#ctx0" brushRef="#br0" timeOffset="20978.801">6532 11070 1954 0,'0'0'43'0,"0"0"9"0,0 0 1 0,0 0 3 0,6-2-45 0,-6 2-11 16,6 0 0-16,3 0 0 0,-3 5 0 0,0 0-14 16,0 3 3-16</inkml:trace>
  <inkml:trace contextRef="#ctx0" brushRef="#br0" timeOffset="22171.353">5785 11345 1407 0,'0'0'31'0,"0"0"6"0,0 0 2 0,0 0 1 0,0 0-32 0,0 0-8 16,-3 8 0-16,0 0 0 0,0 5 0 0,3 3-8 15,-3 3 8-15,-3-1-12 0,1 1 12 0,2 5 0 16,0 0 0-16,0 2 0 0,-3-2 11 15,0 2-3-15,3-5 0 0,3 6 0 0,-6-6 24 0,3 0 4 16,0 0 0-16,0-2 1 0,3-1-13 0,0 1-4 16,0-6 0-16,0 0 0 0,3 1 3 0,0-4 0 15,0-2 0-15,0 0 0 0,3-3-7 0,3-2 0 16,0 0-1-16,-1-1 0 0,4-4 0 0,3-1 0 16,3 0 0-16,3-2 0 0,0 0-5 0,3-3-1 15,2 0 0-15,1 0 0 0,3-3-9 0,0 1 0 0,2 2 0 16,4-3 8-16,6 3-8 0,2-2 10 0,-2 2-10 0,6 3 10 15,2-1 1-15,1 4 0 0,3-1 0 0,-1 0 0 16,1 3-11-16,-1 0 0 0,7 0 9 0,-1 3-9 16,1 0 0-16,2 2 9 0,-2-2-9 15,8 2 0-15,4 0 0 0,-4 3 0 0,-5-3 0 0,-1 1 0 16,1 2 11-16,2 0-11 0,1-3 10 0,-4 3-10 16,-2-3 0-16,5 0 0 0,10 3 0 0,-4-2-10 15,-5-1 10-15,2-3 0 0,4 1 0 0,2 0 0 16,-3-1 0-16,-2 1 9 0,-4 0-9 0,-2-1 0 15,-4-2 8-15,1 0-8 0,-9-2 0 0,-4-1 0 16,1 3 21-16,-10-3-2 0,1 1-1 0,-9-4 0 16,0 4-18-16,-9-3 0 0,-1-1 0 0,-5 1 0 15,0 0 40-15,-3-3 4 0,-3 2 0 0,-3-1 1 0,-3 1-11 16,0-2-2-16,0 3-1 0,-3-3 0 0,-3 3-15 16,3 5-4-16,0-8 0 0,-6 3 0 0,0-1-12 15,3 1 11-15,-3 0-11 0,3-1 10 0,-3 1-10 0,3 2 0 16,3 3 0-16,-3-5 0 0,3 5 0 0,0 0 0 15,0 0 0-15,0-3 0 0,-3-2 0 0,6 0 8 16,0 0-8-16,-3-3 0 0,3 2 8 0,0-2-8 16,3 1 8-16,-3-1-8 0,0 0 14 0,0-3-2 15,-3 0-1-15,0-2 0 0,0 0 5 0,-3 0 0 16,-3-3 1-16,0 0-746 16,-3-2-150-16</inkml:trace>
  <inkml:trace contextRef="#ctx0" brushRef="#br0" timeOffset="23105.102">12003 11007 1792 0,'0'0'40'0,"0"0"8"0,0 0 1 0,0 0 1 0,0 0-40 0,0 0-10 0,0 0 0 0,3-6 0 0,0-4 112 0,3 2 20 15,0-5 4-15,3-1 0 0,0-1-56 0,3-1-11 16,3-6-2-16,0 1-1 0,0 0-29 0,0-5-5 15,-1 2-2-15,1-5 0 0,0 2-14 0,0 1-2 16,-3-6-1-16,6 0 0 0,-3-2-1 0,0 0-1 16,-4-3 0-16,4 5 0 15,0-5-35-15,0 5-6 0,-6 3-2 0,3 2 0 16,-3 4-12-16,-3 7-4 16,0 3 0-16,-3 2 0 0,0 3 20 0,-3 3 3 0,0 5 1 0,0 0 0 0,-3 2 7 0,-6 4 1 15,0-1 1-15,0 6 0 0,-3 4 15 0,0 1-12 16,0 5 12-16,0 1-12 0,0 1 12 0,4-1 0 0,-1 1-10 15,3-1 10-15,6-4-8 0,-3 3 8 16,3-5-10-16,3 0 10 0,3-3-13 0,3 0 3 0,-1-2 1 0,4-3 0 16,0 0 1-16,0 0 0 0,3-3 0 15,0 0 0-15,0-2 8 0,0 2 0 0,-3-5 0 0,2 3 0 16,1 0 0-16,0-1 0 0,0 1 0 0,-3-3-12 16,3 5 12-16,0-2 0 0,-3 5 0 0,0-3 0 15,3 3 0-15,-4 0 0 0,1 3 0 0,0-3 0 16,-3 2 0-16,3 1 16 0,0-1-4 0,-3 1-1 15,0-1 1-15,3 1 1 0,0 2 0 0,0 0 0 16,-1 1-4-16,4-4-1 0,3 1 0 0,3-1-680 16,0 4-137-16</inkml:trace>
  <inkml:trace contextRef="#ctx0" brushRef="#br0" timeOffset="23365.426">13120 10435 1742 0,'-6'-21'38'0,"3"13"8"0,3 0 2 0,0 0 1 0,0 3-39 0,0 0-10 15,0 5 0-15,0 0 0 0,0 0 36 0,0 0 4 16,0 0 2-16,3 8 0 0,-3-1-16 0,3 7-3 16,-3-1-1-16,0 5 0 0,3 4 5 0,-3-1 1 15,0 0 0-15,3 3 0 0,0-3-6 0,-3 3-1 16,2 0 0-16,1-1 0 0,3 1-11 0,0 0-2 15,-3-3-8-15,3 3 12 0,3-3-2 0,-3 0-1 0,3-5 0 16,-3 0 0-16,3-3-25 0,-3 1-4 0,3-4-2 0,-3 1-618 16,-3-6-124-1</inkml:trace>
  <inkml:trace contextRef="#ctx0" brushRef="#br0" timeOffset="23537.848">12861 10639 1335 0,'0'0'29'0,"6"0"7"0,5 0 0 0,4-3 2 0,3 1-30 0,6-1-8 0,0-2 0 0,6 2 0 0,2-2 8 0,1-1 0 16,6 1 0-16,-1 3 0 16,1-4-8-16,-3-2-8 0,3 3 8 0,-1 0-606 15</inkml:trace>
  <inkml:trace contextRef="#ctx0" brushRef="#br0" timeOffset="24412.983">11965 10694 1692 0,'-15'-10'37'0,"15"7"8"0,-3-2 2 0,6 0 0 0,0-1-38 0,6 1-9 16,6-3 0-16,8-2 0 0,7-1 86 0,12 3 15 0,8-3 3 0,10 1 1 15,5-1-42-15,7 1-9 0,2-1-2 0,7 1 0 16,8 2-52-16,-3-3 0 0,-2 3 0 0,-4 0 0 16,0 3 0-16,-5 0 0 0,-4 2 0 0,-11 3 8 15,-13 0-8-15,-8 3 0 0,-12-1-8 0,-9 1 8 32,-9 2-43-32,-9-5-3 0,-21 8-1 0,-9 5 0 15,-12 1-9-15,-8-1-3 0,-7 3 0 0,-5-3 0 0,-10 3 34 0,-5 0 6 0,-4-1 2 0,1-1 0 16,6 2 3-16,-4 2 1 0,4-2 0 15,-1 0 0-15,10 0 25 0,5 0 6 0,7-3 1 0,5 0 0 16,10 0-4-16,8-2-1 0,9-1 0 0,9-2 0 16,3-2-14-16,9-6 9 0,12 5-9 0,12-5 8 15,9 0 4-15,8-5 0 0,10-1 0 0,8-2 0 16,4 1-12-16,5-7 0 0,7 4 9 0,5-4-9 16,9 1 8-16,-2 0-8 0,-7 0 10 0,1 0-10 15,-4 2 0-15,-6-2 0 0,-5 2 0 0,-10 3 0 16,-8 0 0-16,-12 0 0 0,-9 3 0 0,-7 0 0 0,-11 2 22 15,-9 3-2-15,-12 0 0 0,-14 3 0 0,-10 2-20 0,-12 3-15 16,-11 0 3-16,-4 3 0 0,-5-1 12 0,-7 3 16 16,-8 3-3-16,0 3-1 0,2-1-12 15,4 1 0-15,2-3 0 0,4 0 0 0,3-1 54 0,8 4 8 16,6-3 2-16,13 0 0 16,8-3-103-16,12-5-20 0,15 0-4 0,15-6-1 15</inkml:trace>
  <inkml:trace contextRef="#ctx0" brushRef="#br0" timeOffset="25018.138">13623 10911 1146 0,'-3'0'32'0,"3"0"8"0,0 0-32 0,0 0-8 0,9 3 0 0,5 2 0 0,1-2 92 0,-3 0 18 16,6-3 3-16,-3 2 1 15,0-2 29-15,0-2 5 0,0 2 2 0,0-6 0 0,-1 1-47 16,-2 0-10-16,3-3-1 0,0-3-1 0,-3 1 1 15,3-4 1-15,-3-1 0 0,3-1 0 0,0 0-58 0,2-3-12 16,-2 1-3-16,6-1 0 16,-3-2-20-16,0 0 8 0,3-3-8 0,-1 0 0 0,-2 0 0 0,3-2-18 15,0-3 3-15,-3 2 1 16,-3-2-40-16,0 0-8 0,-3 5-2 0,-4 1 0 16,1 7 4-16,-6 0 0 0,0 8 0 0,-3 0 0 15,0 8 16-15,-6-3 3 0,-3 1 1 0,1 4 0 16,-1 4 8-16,-3 2 3 0,-6 2 0 0,3-2 0 15,3 5 1-15,-3 1 1 0,0-1 0 16,0 3 0-16,4-6 15 0,-1 3 4 0,3 1 0 0,3-4 0 0,0 1 8 0,0-1 0 16,6-4 0-16,3-1-8 0,-3-5 8 0,6 5 0 15,3-2 0-15,3 0-8 0,2-1 8 0,1 1 0 0,0-3 0 16,3 0 0-16,0 3 27 0,-3-1 1 16,0 1 0-16,0 0 0 0,-1 2-15 0,1-3-2 0,-3 4-1 0,0 2 0 15,0 0 6-15,-3 2 2 16,-3-2 0-16,0 0 0 0,-3 3 15 0,0-1 3 0,0-2 1 0,-3 5 0 15,3-2-22-15,-3 0-5 0,3 2-1 0,-3 0 0 16,3-2-9-16,-3 2 0 0,6 3 0 0,-3 0 0 16,3-1 0-16,0-1 8 0,3 2-8 0,-4-1 8 31,4-1-43-31,0 2-9 0,0-3-1 0,3-3-609 0,3 1-122 0</inkml:trace>
  <inkml:trace contextRef="#ctx0" brushRef="#br0" timeOffset="25312.288">14626 10716 1220 0,'0'0'27'0,"0"0"5"0,-3 5 2 0,3 3 0 0,-3 2-34 0,-3 4 0 16,3-1 0-16,-3 3 0 0,3-3 87 0,-6 6 10 15,0 2 3-15,3-3 0 0,-6 6-28 0,6 0-6 16,-3 0-1-16,0 2 0 0,0-2-21 0,3-3-4 15,1 3 0-15,2-3-1 0,0 0-19 0,3 0-3 16,0-2-1-16,3-1 0 0,0 1-3 0,2-3-1 16,-2 0 0-16,6-3 0 0,-3-2 0 0,3-1 0 15,-3 1 0-15,3-3 0 0,3 0-3 0,-3-6-1 0,3 1 0 0,0 0 0 16,0-3 2-16,3-3 0 0,-4 0 0 0,4-2 0 31,-3-3-39-31,0 0-8 0,0-5-2 0,0 2 0 16,0 1-55-16,0-1-11 0,-3 0-3 0,-3 1 0 0</inkml:trace>
  <inkml:trace contextRef="#ctx0" brushRef="#br0" timeOffset="25478.398">14358 11060 1459 0,'0'0'41'0,"0"0"10"0,0 0-41 0,0 0-10 0,0 0 0 0,3-6 0 15,3 4 91-15,9-1 16 0,0 3 3 0,5-3 1 16,7 1-5-16,0-4-1 0,6 4 0 0,-1-1 0 15,4 0-119-15,-3 3-24 16,3-2-5-16,-1-1-1 0,-2 1-58 0,0-4-12 16,3 4-2-16,-4-1-668 0</inkml:trace>
  <inkml:trace contextRef="#ctx0" brushRef="#br0" timeOffset="25660.961">14995 10911 1370 0,'0'0'39'0,"-9"0"8"0,0 0-38 0,3 0-9 16,0 0 0-16,6 0 0 0,0 0 66 0,-9 8 11 15,3-2 3-15,3 2 0 0,0 2-24 0,0 1-4 16,3-1 0-16,0 4-1 0,3-1-34 0,-3 0-6 16,3 0-2-16,-3 3 0 0,6-3-9 0,-3 1 8 0,0-1-8 0,0-3 8 15,0 1-8-15,0 0 0 16,0-1 0-16,0 1-11 16,-3-3-109-16,0 0-23 0,0-8-4 0,0 10-1 0</inkml:trace>
  <inkml:trace contextRef="#ctx0" brushRef="#br0" timeOffset="25819.939">14748 11094 1148 0,'0'0'25'0,"0"0"6"0,0 0 1 0,0 0 0 0,0 0-32 0,6-3 0 0,3 1 0 0,0 2 0 15,-3-3 22-15,5 3-2 0,4-3 0 0,3 3 0 16,-3 0-44-16,6 0-10 0,3-2-2 0,0 2 0 15</inkml:trace>
  <inkml:trace contextRef="#ctx0" brushRef="#br0" timeOffset="26160.254">15161 10967 1450 0,'0'0'32'0,"-5"-3"6"0,2 1 2 15,3 2 1-15,-3-6-33 0,3 6-8 0,0 0 0 0,0 0 0 0,0-5 111 0,0 5 20 16,3-5 4-16,5 5 1 0,1-3-68 0,0 3-12 16,3 0-4-16,3 0 0 0,0 3-28 0,3 2-7 0,-3 0-1 0,3 1 0 15,-3 2 4-15,-1 0 0 0,4 2 0 16,-6-2 0-16,-3 3-20 0,0 2 0 0,-6-3 0 0,0 4 0 16,-3 2 10-16,0-3-2 0,-6 0 0 0,0 3 0 15,-6-3-8-15,-3 0 0 0,-3 1 0 0,4 1 0 16,-7 1 0-16,6-2-14 0,-6-4 5 0,3 1 1 15,0-1 8-15,3-2 0 0,3-2 0 16,1-1 0-16,2 0 0 0,3-2 0 0,3-1 0 0,3-2 0 16,0 0 0-16,0 0 0 0,6-2 0 0,6 2 0 15,5-3 0-15,1 1 0 0,6-1 0 0,3 0 0 16,6 1-18-16,2-4-5 0,1 4-1 16,3-1-630-16,-7-2-126 0</inkml:trace>
  <inkml:trace contextRef="#ctx0" brushRef="#br0" timeOffset="27461.466">13164 10123 716 0,'0'0'20'0,"6"0"5"0,3 3-25 0,0-1 0 0,-9-2 0 0,9 3 0 15,0 2 84-15,0 0 11 0,0 3 2 0,0 0 1 16,-3 0-7-16,0 6-2 0,3-4 0 0,-7 1 0 15,7 5-42-15,-3-1-9 0,3-1-2 0,-3 4 0 16,3 3-11-16,-3-2-2 0,3-3-1 0,-3 2 0 16,3 3-5-16,-3 1-1 0,0-1 0 0,0-3 0 15,0 3-4-15,-3-2-2 0,0 0 0 0,-3-4 0 16,0 1 3-16,0 3 1 0,-3-6 0 0,0 0 0 16,0 0 6-16,0 1 2 0,-3-4 0 0,0-2 0 15,0 0-2-15,0-3 0 0,-3 1 0 0,3-6 0 16,-3 0 20-16,3 0 3 0,0-3 1 0,0-2 0 15,0-3-16-15,3-3-4 0,0 1 0 0,0-1 0 16,3-5 1-16,0 0 0 0,3-2 0 0,0-6 0 16,3 0-13-16,0 0-2 0,0-2-1 0,3-3 0 15,0 2-9-15,-3 1 0 0,3-1 0 0,0 4 0 16,0 1 0-16,0 4 0 0,3-1 0 0,-3 1 0 0,3 5 8 16,-4-3-8-16,4 0 0 0,3 3 8 15,-6 2-8-15,3 3-9 0,0-2 9 0,0 2-13 0,-3 0 13 0,0 2 0 16,0 1 0-16,0 3-9 15,-6 2-71-15,-3 0-15 0,0 0-2 16</inkml:trace>
  <inkml:trace contextRef="#ctx0" brushRef="#br0" timeOffset="27855.122">13349 9779 1335 0,'0'0'29'0,"0"0"7"0,0 0 0 0,9 0 2 0,0-3-30 0,0 3-8 0,2 0 0 0,1 0 0 15,0 0 78-15,0 0 14 0,3 3 4 0,3 2 0 16,-3-5-27-16,3 6-5 0,0 2 0 0,-7-3-1 15,7 3 16-15,-6 2 3 0,0 4 1 0,-3-1 0 16,0-3-116 0,-3 4-23-16,0-4-5 0,0 3-1 0,-9 3 62 0,0 0 0 0,3 0 16 0,-3 0-3 15,-3 0-13-15,0 0 0 0,0-3 0 0,-3 0-10 16,0 0 10-16,-3 1 16 0,3-6-4 0,0-1-1 0,0 4-11 16,4-3 8-16,-4-3-8 0,6 1 8 0,-3-4 12 0,6-2 3 15,0 0 0-15,0 0 0 0,0 0 5 0,0 0 2 16,9 0 0-16,2 0 0 0,1-2 5 0,6-1 1 15,3 0 0-15,6 1 0 0,0-1-36 0,-1 3 0 16,7 0 0-16,-3 3-707 16,0-1-138-16</inkml:trace>
  <inkml:trace contextRef="#ctx0" brushRef="#br0" timeOffset="28877.233">18704 10967 1839 0,'0'0'40'0,"0"0"9"0,0 0 2 0,0 0 1 0,0 0-42 0,6-5-10 0,0-1 0 0,2-2 0 0,1-2 111 0,3 2 20 16,0-3 4-16,6-2 1 0,0 0-70 0,0 0-14 15,6-6-2-15,-1 3-1 0,7-2-34 0,0-1-7 16,3-2-8-16,-1 0 11 16,4 0-11-16,-6 0 0 0,3-3 0 0,-7 0-11 15,-2 3-22-15,0-3-5 0,-6-2-1 0,0-1 0 16,-6 3-25-16,-3 0-4 0,0 1-2 0,-7 1 0 16,-2 4-18-16,-5 5-3 0,-4 2-1 0,-6 3 0 15,-3 3 8-15,-6 5 2 0,0 3 0 0,-6 2 0 16,1 5 38-16,-4 1 7 0,3 5 1 0,0-3 1 0,1 6 27 0,2-1 8 15,3-2 0-15,3 0 0 0,3 2 0 0,6-2 0 0,1-2 0 16,2-1 9-16,6 0 2 0,0 0 0 0,9-2 0 0,0-1 0 16,8-4 8-16,1-1 1 0,3 3 1 0,6-5 0 15,3 2-1-15,3-3-1 0,-1 1 0 0,1 0 0 16,0-1-19-16,0 1 0 0,-7 0 0 0,4-1 0 16,-3 1 18-16,-6 2 3 0,0 1 1 0,-3 2 0 15,-3-1 37-15,-1 1 7 0,-5 3 2 16,3 0 0-16,-3 2-16 0,-3 3-4 0,0 0 0 0,0 2 0 15,0 1-24-15,0-1-4 0,0 3-2 0,0 0 0 16,0 1-10-16,3-4-8 0,0 3 9 0,3-2-9 31,-3 2-47-31,6-3-15 0,-3 1-3 0</inkml:trace>
  <inkml:trace contextRef="#ctx0" brushRef="#br0" timeOffset="29340.356">19570 10814 1839 0,'3'-11'40'0,"-3"11"9"0,0 0 2 0,0 0 1 0,0 0-42 0,0 0-10 0,0 0 0 0,0 0 0 15,0 0 44-15,6 11 6 0,-6 2 2 0,6 0 0 16,-6 6-26-16,0 2-5 0,0-3-1 0,0 6 0 16,0 0-4-16,-3 0-2 0,3-1 0 0,0 1 0 15,-3 0 10-15,3 0 3 0,0 0 0 0,0 0 0 16,0 5-27-16,3-8 8 0,-3-3-8 0,3 3 0 16,3-2 0-16,-3 0 0 0,3-1 8 0,-1-5-8 15,4 3 8-15,-3-3 0 0,3-2 0 0,3-3 0 0,0 0-8 16,0-3 8-16,0-2-8 0,0-3 8 15,-3 0-93 1,3-6-19-16,-3-1-4 0</inkml:trace>
  <inkml:trace contextRef="#ctx0" brushRef="#br0" timeOffset="29477.308">19427 11089 1026 0,'-15'-3'28'0,"9"3"8"0,0 3-28 15,0-3-8-15,0 0 0 0,6 0 0 0,0 0 78 0,0 0 14 16,9 2 4-16,3 1 0 0,3-3-5 0,6 3-1 0,3-1 0 0,5-2 0 15,7 3-48-15,0-3-10 16,2 0-1-16,-2-3-541 0,3 1-108 16</inkml:trace>
  <inkml:trace contextRef="#ctx0" brushRef="#br0" timeOffset="29665.507">19984 10991 1580 0,'-18'0'35'0,"12"0"7"0,6 0 2 0,-9 0 0 0,0 2-36 0,0 1-8 0,6 0 0 0,-3 2 0 16,0 0 50-16,0 3 8 0,3 0 2 0,0 3 0 16,3 2-26-16,-3 0-5 0,0 0-1 0,6 1 0 15,-3-1-19-15,6 3-9 0,-6-3 8 0,3 0-8 16,-3 0 0-16,0 1 8 0,3-1-8 0,0-2 0 31,0-1-16-31,-3 1-8 0,3-6-1 0,0 3-802 0</inkml:trace>
  <inkml:trace contextRef="#ctx0" brushRef="#br0" timeOffset="29822.434">19716 11144 1404 0,'-9'-8'31'0,"9"8"6"0,-6-2 2 0,3-1 0 0,3 3-31 0,0 0-8 16,0 0 0-16,0 0 0 0,9-5 12 0,0-1 0 15,3 4 1-15,-1-1-437 16,4-2-87-16</inkml:trace>
  <inkml:trace contextRef="#ctx0" brushRef="#br0" timeOffset="30221.776">20112 10978 1332 0,'0'0'29'0,"-6"-6"7"0,6 1 0 0,-3 2 1 0,3-2-29 0,0 0-8 0,3-3 0 0,3 3 0 16,-1 2 92-16,4-2 18 0,0-1 3 0,0 1 1 15,6 2-58-15,-3 1-11 0,3 2-2 0,-3 0-1 16,3 0-30-16,-3 2-12 0,0-2 11 0,-4 6-11 16,-2-1 9-16,0 0-9 0,0 3 8 0,-6 0-8 15,0-3 0-15,-3 6 0 0,-3-3 0 0,0 3 0 16,-2-4 0-16,-1 4 0 0,-3-3 0 0,0 3 0 16,0-4 0-16,0-1 8 0,0 2-8 0,0 0 0 15,0-3 0-15,3 0 8 0,-3 1-8 0,6-4 0 16,0 3 0-16,6-5 0 0,0 0 0 0,0 0 0 0,0 0 0 15,0 0 0-15,9 0 0 0,0 3 0 16,6 0 0-16,3-1 0 0,3 1-11 0,0 0 11 0,0-1-13 16,2 1 2-16,4 2 1 0,0 1 0 15,-3-1 10-15,-3 3-8 0,-1 0 8 0,-5 0-8 0,0 0 8 0,-6 0-8 16,-3-1 8-16,-3 1-8 0,-6 3 22 0,-6 0 5 16,-6-6 1-16,0 3 0 0,-5-3 25 0,-4 0 6 15,0 1 1-15,-3 2 0 0,-3 0-11 0,1-3-1 16,-1 0-1-16,-3-2 0 0,0 2-39 0,1-2-23 15,-1-3 3-15</inkml:trace>
  <inkml:trace contextRef="#ctx0" brushRef="#br0" timeOffset="30929.065">17462 10438 1710 0,'0'0'37'0,"9"-3"8"0,-3 3 2 0,9-2 1 0,3-1-38 16,0 0-10-16,0-2 0 0,3 5 0 0,2 0 52 0,1 0 9 0,0 5 2 0,0 1 0 16,0 1-24-16,2 4-5 0,4 2-1 0,-3 3 0 15,-3 3-23-15,0-1-10 0,-4 3 8 0,1 1-8 16,-3-1 0-16,0 3 0 0,0-3 0 0,-6 5 0 15,0-2 0-15,0 2 0 0,-4 1 0 0,-2-1 0 16,-3 1 0-16,0-1 0 0,-3 1 0 0,0-3 0 16,-3-1 0-16,3-2 0 0,-3 1 8 0,0-6-8 15,0-1 0-15,1-1 0 0,-1-4 0 0,0 1 8 16,3-3-8-16,0-8 10 0,0 0-10 0,0 0 10 16,0 0 3-16,-3-6 1 0,0-1 0 0,3-4 0 15,-3-5-3-15,3 0-1 0,3-8 0 0,-3 3 0 16,0-8 8-16,3 0 2 0,-3 0 0 0,0-3 0 15,3 0-20-15,0 3 0 0,0 0 0 0,-3 3 0 16,2-3 0-16,1 2 0 0,-3 1 0 0,6 2 0 0,-6 0 0 16,3 3-9-16,0 0 1 0,0 2 0 0,-3 1 8 15,3 2 0-15,0 0 0 0,0 0 0 16,0 3 0-16,0 2 0 0,3 1 0 0,3 2 0 0,-6 2 0 0,3-1-10 16,3 1 10-16,0 4 0 15,0-1-84-15,3 3-9 0,0 0-3 0</inkml:trace>
  <inkml:trace contextRef="#ctx0" brushRef="#br0" timeOffset="31488.86">18031 9940 1378 0,'0'0'30'0,"9"-2"6"0,0-6 2 0,3 3 2 0,0-1-32 0,2 4-8 0,4-6 0 0,0 2 0 16,0 1 59-16,6 0 10 0,0-1 3 0,-4 1 0 0,4 3-10 0,0-1-2 15,-3 0 0-15,0 1 0 0,0 4-35 0,-1-2-7 16,-2 0-2-16,-3 6 0 0,0-1-4 0,-3 3-2 16,0-3 0-16,-3 0 0 0,-3 3-10 0,-3 3 0 15,-3-1 0-15,-3 4 0 0,-3-1 0 0,-3 3-14 16,-3 2 3-16,-3-2 1 0,-6-3 10 0,0 3 8 16,-2-2-8-16,-4-1 11 0,0 0-11 15,0-2 8-15,0-1-8 0,4 1 8 0,-1-3-8 0,3 0 0 16,3 0 0-16,0-1 8 0,3 1-8 0,3-2 0 15,7 2 0-15,2-3-11 0,3-5 11 0,3 5 0 16,5 1 0-16,4 1-8 0,0-4 8 0,3 2 0 16,3 1 0-16,3-4-8 0,3 4 8 0,2-1 0 15,1 0 0-15,0 1 0 0,0-1 0 0,3 0-8 16,-1 3 8-16,1-3-8 0,-3 6 8 0,0-3 0 0,2 0 0 16,-5 2-8-16,-3 1 8 0,-3 0 0 15,-3-4 0-15,-6 4 0 0,-6-3 0 0,-3 3 0 0,-3-3 8 0,-9 2-8 16,-6 1 28-16,-6-1 2 0,0 3 0 0,-5 1 0 15,-1-4-14-15,-3 1-4 0,-6-3 0 0,4 2 0 16,-7-2-12-16,3 6 0 0,1-4 0 0,8-2 0 16</inkml:trace>
  <inkml:trace contextRef="#ctx0" brushRef="#br0" timeOffset="32712.846">21555 11102 1998 0,'0'0'44'15,"0"0"8"-15,6-8 3 0,-6 8 1 0,3 0-44 0,6 0-12 0,0 0 0 0,3 3-590 16,0 2-120-16</inkml:trace>
  <inkml:trace contextRef="#ctx1" brushRef="#br0">21091 14822 0,'0'0'15,"0"0"1,0 0 0,0 0-1</inkml:trace>
  <inkml:trace contextRef="#ctx0" brushRef="#br0" timeOffset="32878.956">22758 11269 687 0,'21'2'15'0,"-7"1"3"0,-2-3 1 0,0 0 1 0,6 0-20 0</inkml:trace>
  <inkml:trace contextRef="#ctx0" brushRef="#br0" timeOffset="52102.688">2791 11597 1933 0,'0'0'42'0,"6"-6"9"0,3 4 1 0,0-4 4 0,3 1-45 0,0 0-11 0,5 2 0 0,-2 1 0 16,3-1 39-16,0 3 5 0,3 3 2 0,0-1 0 15,2 4-24-15,-5 1-5 0,3 1-1 0,3 3 0 0,0 2-16 0,0 0 10 16,2 3-10-16,-2 0 8 0,3 0-8 0,0 3 0 15,0-1 0-15,-1 1 0 16,1-3 0-16,0 2 0 0,3-5 0 0,2 0 0 16,-5 1 0-16,6-6 0 0,-3 0 0 0,5 0 0 0,1-3 0 0,0 0 8 15,0 0-8-15,-1-2 8 0,1 0 22 0,0-3 4 16,-3 0 1-16,-1-3 0 0,1 0 11 0,0 3 2 16,-3-5 1-16,-4 2 0 0,-2 3-39 0,0-2-10 15,0 2 0-15,-3 0 0 0,-4 0 8 0,1 2-8 16,-6 1 12-16,0 0-4 15,-6-1-38-15,-6-2-8 0,9 6-2 0,-6 2 0 16,0-3-120-16,-3 0-24 0,0 3-4 0,3-3-2 0</inkml:trace>
  <inkml:trace contextRef="#ctx0" brushRef="#br0" timeOffset="58624.507">5794 11792 1630 0,'0'0'36'0,"0"0"7"0,0 0 1 0,0-7 3 0,0-4-38 0,-3 3-9 0,0 0 0 0,3 3 0 15,0 0 49-15,0 5 8 0,0-8 2 0,0 8 0 16,0 0-39-16,0 0-7 0,9-3-1 0,3 0-1 16,0 6-11-16,3 0 0 0,3-3-10 15,3 5 10-15,2-2-15 0,4 2 3 0,3 3 1 0,3 0 0 16,2 0-1-16,4 0 0 0,3-3 0 15,2 0 0-15,7 3 12 0,3-3-8 0,-1 3 8 0,4 0-8 16,2-2 8-16,1-1-10 0,5-3 10 0,4 4-10 16,2-4 25-16,4 1 5 0,-4-3 0 0,9 0 1 15,7-3 3-15,-4 1 0 0,0-1 0 0,-2 0 0 16,-1-2-6-16,4 0-1 0,5 0 0 0,0-1 0 16,-3 1-9-16,1 0-8 0,2-3 9 0,-6 0-9 15,-2 3 10-15,-1-1-10 0,0 1 10 0,-2-3-10 16,-4 3 12-16,-2-3-4 0,-4 3-8 0,-5 2 12 15,-4-2 1-15,-5 2 0 0,-4-2 0 0,-5-1 0 16,-3 4 7-16,-4-1 0 0,-5 0 1 0,0 1 0 0,-6-1 1 16,-3 0 0-16,-7 3 0 0,-2-2 0 0,-3 2-6 0,-3 0 0 15,0 0-1-15,-9 0 0 0,0 0-3 16,0 0 0-16,0 0 0 0,0 0 0 16,0 0 2-16,0 0 0 0,0 0 0 0,0 0 0 0,0 0-6 0,0 0 0 15,0 0-8-15,0 0 12 0,0 0-12 0,0 0 0 16,0 0 0-16,0 0 0 0,0 0 0 0,-6-5 0 15,3-1 0-15,0 4 0 0,3-4 0 16,0 4-12-16,0-4 3 0,0 4-699 16,0 2-140-16</inkml:trace>
  <inkml:trace contextRef="#ctx0" brushRef="#br0" timeOffset="70899.555">2383 9927 1591 0,'-3'-16'35'0,"3"8"7"0,-6-2 2 0,3-1 0 0,-3 1-35 0,0-1-9 0,-6-2 0 0,-2 2 0 16,-1 3 72-16,-3 0 13 16,-3 3 3-16,-6 0 0 0,0 2-60 0,-5 3-12 0,-4 0-3 0,0 5 0 15,-6 1-13-15,4-1 0 0,-7 3 8 0,1 3-8 16,-4-1 0-16,-3 1 0 0,7-1 0 0,-7 6 0 15,-6 3 0-15,4-1 0 0,-1-2 0 0,4 0 0 16,-1 0-14-16,-5 2 4 0,2 3 1 0,3 1 0 16,4-1 9-16,2 0-10 0,6-2 10 0,7-4-10 15,5 1 10-15,3 0 0 0,3-3 0 16,6 1-8-16,3-1 8 0,9 0 0 0,-5-2-9 0,8 2 9 16,0 0 0-16,0 0 0 0,3 3 0 15,2 0 0-15,7 3 28 0,-3 2 6 0,-3 0 2 0,9 5 0 16,-6 6 4-16,3 3 0 0,-3 2 1 0,-3 0 0 15,0 5-13-15,-3 3-2 0,-3 3-1 0,6 2 0 16,-12 0-25-16,3 6 0 0,0 2 0 0,-3 0 0 16,-3 3 0-16,-3-3 0 0,3 0 0 0,-6 3 0 15,0 0 0-15,0-3 0 0,-2 0 0 0,-1 1-11 16,-3-4 11-16,3 1 0 0,-3-3 0 0,-3 0 0 0,4 0 0 16,-7 2 0-16,3 1 0 0,-3-6 0 0,3 0 0 0,4-5 0 15,-7-2 8-15,3-1-8 0,3-8 0 0,3 1 0 16,-3-4 0-16,9-1 8 0,-5-4-8 0,5-2 11 15,0-8-11-15,12-3 12 0,-9 0-12 0,12-5-11 16,3 0 3-16,0-5 0 0,12-3 8 0,8-6 0 16,1 1 0-16,12-8 0 0,9 0 12 0,2-1-3 15,10 1 0-15,2-5 0 0,7 2-20 0,2-5-4 16,6-1-1-16,-2 4-652 16,-1 2-130-16</inkml:trace>
  <inkml:trace contextRef="#ctx0" brushRef="#br0" timeOffset="72148.133">2056 9893 1602 0,'-15'-19'35'0,"9"14"7"0,0 2 2 0,0-2 1 0,3-3-36 0,-3 3-9 16,3-3 0-16,-6 0 0 0,3 3 96 0,0-1 18 15,-3 1 3-15,0 2 1 0,0 1-75 0,-2 2-15 16,-1 2-4-16,-3 4 0 0,-6 4-24 0,-3 4 0 16,-3-1 0-16,0 3 0 0,-5 2 0 0,-1 3 0 15,-3 3 0-15,-2 5 0 0,-4 0-15 0,-3 3 5 16,1 0 1-16,-7 2 0 0,-6 1-6 0,1-1-1 16,-4 3 0-16,-2 0 0 0,2-3 16 0,-2 4 0 15,8-4-10-15,1 0 10 0,2-5 14 0,3 1 7 16,7-1 2-16,5-6 0 0,0 1 19 0,13 0 4 0,-4-5 1 0,12-1 0 15,-3-2-37-15,6-3-10 16,6 0 0-16,3 1 0 0,-3-1 0 0,12-3 0 0,-3 1 0 0,6 0 8 16,9-1 0-16,-6-2 0 0,9 0 0 15,0-3 0-15,5 1 3 0,4-4 1 0,0 4 0 0,6-1 0 16,2-2-12-16,4-3 0 0,6 0 0 0,-4 0 0 16,4-3 0-16,2 0 0 0,4 1 0 0,3-1 0 15,-7 0 0-15,-5-2 0 0,5 2 0 0,-2 1 0 16,3 2 0-16,-10 0 8 0,7 2-8 0,-6 1 0 15,-4 2 0-15,-2 3 0 0,-3 0 0 0,-3 3 0 16,-7 2 8-16,-2 3-8 0,-6-3 0 0,-3 6 8 16,3-1 1-16,-15 3 0 0,0 6 0 0,0-1 0 15,-15 3 3-15,-3 3 0 0,-6 0 0 0,-8 2 0 16,-7 3 2-16,-6 3 1 0,-5 0 0 0,-7 2 0 0,-2 3-15 16,-7 0 0-16,-5 0 0 0,-10 0-10 15,4-3 10-15,-1 1 16 0,-2-1-4 0,3-2-1 0,2-1-11 0,1-2 0 16,2-2 0-16,7-1 0 0,-4 3 8 15,7-2 2-15,2-4 1 0,7-2 0 0,-4 3 1 0,7-3 1 16,8-2 0-16,0-1 0 0,10 1-13 16,2-6-12-16,0 3 3 0,9-3 0 0,3 0 9 0,6-3 0 15,4 1 0-15,-1-3 0 0,9 2-10 0,9-4 10 16,-1-1-12-16,7 0 12 0,12-5-8 0,3 0 8 16,9-3 0-16,5-2 0 0,13-3 0 0,5-3 0 15,1-5 0-15,8-2 0 0,7-1 13 0,-4-2-3 16,15-3-1-16,-8 0 0 0,5-2 3 0,0-1 1 0,4 3 0 15,-7-2 0-15,0-1-2 0,1 3-1 0,-4 0 0 16,0 1 0-16,-2 1-10 0,2 4 8 0,-14 2-8 0,-1 0 8 16,-2 0-8-16,-4 5 0 0,-2 1 0 15,-4 2 0-15,-2 2-16 0,-3 4-4 0,-4-1-2 0,-8 5-755 16,0 4-151-16</inkml:trace>
  <inkml:trace contextRef="#ctx0" brushRef="#br0" timeOffset="73320.048">10316 10239 1800 0,'0'0'40'0,"0"0"8"0,0-5 1 0,0 5 1 0,0 0-40 0,0 0-10 15,0 0 0-15,0 0 0 0,3 5 45 0,3 9 7 16,0 1 2-16,-3 4 0 0,-3 5-34 0,0 8-8 0,0 2 0 15,-3 6-1-15,0 5 1 0,-3 0 1 16,0 2 0-16,-3 1 0 0,0 5-5 0,-3-3 0 0,0 3-8 0,0 0 12 16,3-3-4-16,-3-2-8 0,0-6 11 15,0-2-11-15,3-3 9 0,1-5-9 0,-1-3 0 0,0-3 9 16,3 1-9-16,0-6 0 0,3 0 9 0,-3-5-9 16,3-3-11-16,-3 0-6 0,6-7-2 0,-3-1-606 15,3-5-122-15</inkml:trace>
  <inkml:trace contextRef="#ctx0" brushRef="#br0" timeOffset="73481.587">9810 10803 2236 0,'-6'-13'64'0,"6"7"12"0,3 1-60 0,6 0-16 0,5 2 0 0,7-2 0 0,12 0 40 0,6-3 4 16,8 0 2-16,1 0 0 0,3 0-30 0,5 3-7 15,1-3-1-15,5 0 0 16,1 0-95-16,-1 0-19 0,4 3-4 0,-4-1-824 16</inkml:trace>
  <inkml:trace contextRef="#ctx0" brushRef="#br0" timeOffset="73984.637">4797 10734 2000 0,'0'0'56'0,"-3"-2"14"0,3 2-56 0,0 0-14 0,0 0 0 0,0 0 0 0,0 0 49 0,6 10 7 16,0 1 2-16,0 5 0 0,-6 2-40 0,6 3-8 16,-3 8-2-16,3 3 0 0,-3 5-8 0,3 0 10 15,-3 3-10-15,3 0 10 0,0-1-10 0,0 1 0 16,0 2 0-16,-3 1 0 0,0 2 0 0,0 0 0 15,-1 2 0-15,4-7 0 16,-3 0-41-16,-3-3-4 0,3-8-1 0,-3 0-572 16,3-5-114-16</inkml:trace>
  <inkml:trace contextRef="#ctx0" brushRef="#br0" timeOffset="74164.827">4538 11171 2268 0,'30'-8'50'0,"-9"5"10"0,3-2 3 0,11 0 0 0,10-1-51 0,3 1-12 0,8-3 0 0,4 3 0 16,5 2 10-16,1-2-1 0,-1 0 0 0,7-1-686 16,5 1-138-16</inkml:trace>
  <inkml:trace contextRef="#ctx0" brushRef="#br0" timeOffset="76350.165">16483 10284 2044 0,'-6'-13'45'0,"6"13"10"0,0 0 1 0,0 0 1 0,0 0-45 0,0 0-12 0,0 0 0 0,6 8 0 16,3 5 8-16,-3 3 0 0,3 3 0 0,3 5 0 16,-6 5-8-16,0 2 0 0,0 4 0 0,0 2 8 15,-3 0-8-15,0 3 10 0,0-1-10 0,0 1 10 16,-3 2-10-16,0 1 0 0,0 2 0 0,0 0 0 15,0-3 0-15,-3 0-16 0,0-5 3 0,3-2-603 16,0-4-120-16</inkml:trace>
  <inkml:trace contextRef="#ctx0" brushRef="#br0" timeOffset="76513.398">16319 10655 2070 0,'24'-3'45'0,"-6"3"10"0,9-3 1 0,9 3 3 0,11 0-47 0,10 0-12 0,8 3 0 0,10 0-612 16,11-1-124-16</inkml:trace>
  <inkml:trace contextRef="#ctx0" brushRef="#br0" timeOffset="99070.681">5330 11893 1263 0,'-12'-8'28'0,"9"3"5"0,-3-3 2 0,3 3 1 0,-3-3-36 0,6 2 0 16,0 1 0-16,0 5 0 16,3-5 79-16,3-1 9 0,6 1 1 0,9-3 1 0,3 6-45 0,5-4-9 15,7 1-1-15,3 0-1 0,2 2-8 0,1-2-2 16,3-1 0-16,2 4 0 0,4-1-16 0,0 1-8 15,-4-1 0-15,1 0 8 0,-1 3-8 0,1-2 0 16,-3-1 0-16,-1 3 8 0,1-3-8 0,-6 1 0 16,2-1 9-16,-5 0-9 0,0 1 0 0,-3-1 8 15,2-2-8-15,-2 2 0 0,0 1 0 0,-3-4 9 16,-4 1-9-16,1 2 0 0,-6 1 8 0,0-4-8 16,-6 4 0-16,0-1 0 0,-3 3 8 0,-4 0-8 0,-2 0 0 15,-6 0 0-15,0 0 11 0,0 0-11 0,0 0 10 16,-9 5-10-16,-2 3 18 0,-4-2-2 0,-3-4-1 15,-3 4 0-15,-6-1-3 0,-3-3-1 0,1 4 0 16,-7-1 0-16,3-2-11 0,-6 2 0 0,1-2 9 16,-4-1-9-16,3 4 0 0,1-6 8 0,-4 0-8 0,3-6 0 15,1 4 0-15,-1-4 0 0,3-2 0 16,1 0 8-16,5 3-8 0,3-3 0 0,0 0 0 0,6 3 8 16,4 0 12-16,5-1 2 0,3 1 1 0,0 2 0 15,3 1 2-15,6 2 1 0,0 0 0 0,0 0 0 16,6-3-18-16,3 1-8 0,6 2 0 0,5 0 8 15,4 0-8-15,3 2 0 0,3-2 0 0,2 3-11 16,7-3 11-16,0 0 0 0,0 0 0 0,2 0 0 16,1-3-9-16,-3 1 9 0,2-6-10 0,1 2 10 15,-3 1 0-15,-4 2 0 0,4-5 0 0,-3 3 0 16,-3 0 0-16,-1-3 0 0,-5 3-12 0,0 2 12 0,-3-2 0 16,-3-1 0-16,-7 4 11 0,-2-1-3 0,0 3-8 0,-6-3 12 15,-6 3-4-15,0 0 0 0,0 0 2 0,0 0 1 16,-6 3 0-16,-6 0 0 0,-3-1-3 0,-5 4 0 15,-7 2 0-15,-6 0 0 0,-9 2-24 0,1-2-6 16,-1 3-1-16,-9-1 0 16,1 1-25-16,-4 2-4 0,1-5-2 15,-1 3 0-15,-2-3 6 0,2-3 2 0,-3 3 0 0,10-3 0 16,2 0 37-16,6 1 9 0,4-4 0 0,5 4 0 0,6-4 31 0,6 1 8 16,6-3 1-16,0 2 1 0,7 1-17 0,5-3-3 0,0 0-1 15,11 3 0-15,4-3-9 0,9-3-3 16,6 0 0-16,9-2 0 0,5 3 2 0,4-4 0 0,-1 1 0 15,7-3 0-15,0-3-2 0,-1 4-8 16,1-7 12-16,-1 4-4 0,-2 2-8 0,0 0 0 0,-4 0 0 0,-2-3 0 16,-3 6 8-16,-7 0-8 0,-2-3 0 0,-3 5 8 15,-6 0 0-15,-4 3-8 0,-5 0 12 0,0 3-4 16,-6 2-8-16,0-2 0 0,-6 2 9 0,-6 3-9 16,-3 6-9-16,-6-1-7 0,-9 3 0 0,0 2-934 15</inkml:trace>
  <inkml:trace contextRef="#ctx0" brushRef="#br0" timeOffset="99584.124">5458 10181 1263 0,'0'0'28'0,"0"0"5"0,0 0 2 0,0 0 1 0,-6 5-36 0,6-5 0 0,-3 3 0 0,3-3 0 16,-6 8 57-16,6 0 5 0,-3 0 1 0,0 0 0 15,0 2-18-15,0 6-3 0,3 0-1 0,0 5 0 16,0 1-21-16,3 4-4 0,3 3 0 0,-3 5-1 15,3 6-5-15,3 0-1 0,0 5 0 0,0 5 0 16,-3 0-9-16,3 3 0 0,-3 3 0 0,3 2-11 16,-1 3 11-16,-2 0 0 0,-3 0 0 0,-3-1 0 15,3 1 0-15,0-2 8 0,-3-1-8 0,3-3 11 16,-3-2-2-16,-3-2 0 0,3-7 0 0,0-1 0 16,-3-6-9-16,0-3 10 0,0-2-10 0,0-3 10 0,0-2 0 15,0-4 0-15,-2-4 0 0,5-1 0 0,-3-4-22 0,3-1-4 16,-3-8 0-16,3-5-776 15</inkml:trace>
  <inkml:trace contextRef="#ctx0" brushRef="#br0" timeOffset="100138.237">5413 10303 1677 0,'-12'-29'36'0,"9"18"8"0,3-2 2 0,3-3 2 0,3 0-38 0,3-2-10 0,6-1 0 0,3 1 0 16,6-1 25-16,0 3 3 16,2 0 1-16,4 1 0 0,3-4-17 0,3 3-4 0,-1-2-8 0,4 4 12 15,3-2-12-15,2 3 11 0,1 0-11 0,0 2 10 16,-1 1-2-16,1 2-8 0,3-5 12 0,-4 5-4 16,4-3-8-16,-1 3 10 0,-2 0-10 0,3-2 10 15,-4 4-10-15,1 1 12 0,-3-3-12 0,-7 0 12 16,1 3-12-16,-3 0 0 0,-6 2 0 0,-1 0-11 15,-5 1 11-15,-3 2 0 0,0-3 0 0,-6 3 8 16,0 3 8-16,-3-3 3 0,-3 0 0 0,-6 0 0 16,0 0 5-16,0 0 0 0,0 0 1 0,0 10 0 15,0 4-1-15,-3-1-1 0,0 0 0 0,-3 3 0 16,-3 2-12-16,3 1-3 0,0 2 0 0,0 3 0 16,0 2-8-16,0 3 0 0,0 1 9 0,3 4-9 0,-3 0 0 15,6 6 0-15,-3 0 0 0,3 5 0 16,-3 5 0-16,3 3 0 0,3-3 0 0,-3 3 0 0,0 0 0 15,3 3 0-15,-3-1 0 0,6 3 0 0,-3 3 0 0,0 0 8 16,3 0-8-16,-3 0 0 0,0-3 0 0,0 0 0 16,3 3 0-16,0-3 8 0,-3 0-8 0,0-2 0 15,0-3 8-15,-3-3-8 0,3-2 8 0,0-6-8 16,-3 0 10-16,0-2-10 0,0-5 20 0,0-1-3 16,-3-2 0-16,3-3 0 0,-3-3 15 0,-3 1 2 15,3-9 1-15,-3 3 0 0,0-7-5 0,0-1-1 16,0-3 0-16,0-2 0 0,-3-2-5 0,3-6 0 0,-3-3-1 15,-3-2 0-15,1-6-1 0,-1-2 0 0,0-3 0 16,0 0 0-16,-6-5-22 0,0 3 0 16,0-4-12-16,-6 1 4 15,4 3-107-15,-7 2-21 0,-6 3-4 0,-3 2-556 0,-5 3-111 16</inkml:trace>
  <inkml:trace contextRef="#ctx0" brushRef="#br0" timeOffset="100652.215">6348 11724 1765 0,'18'-3'50'0,"-9"3"11"0,9 0-49 0,2 0-12 0,7-3 0 0,6 3 0 16,6-2 89-16,8 2 15 0,4-3 4 0,8 0 0 16,1 3-57-16,8-2-11 0,1 2-3 0,-1-3 0 15,4 1-22-15,5-4-5 0,3 4-1 0,4-4 0 16,2 4-9-16,-6-4 10 0,1 1-10 0,-1-3 10 15,4 0-10-15,-4 0 8 0,-6 0-8 0,-2 0 8 16,2 0-8-16,-5 3 0 0,-10-3 9 0,-2 3-9 16,-10 2 0-16,1 1 8 0,-6 2-8 0,-7 0 0 15,-5 2 0-15,-6 1 0 0,-3 2 0 0,-3 3-680 16,-6-3-140-16</inkml:trace>
  <inkml:trace contextRef="#ctx0" brushRef="#br0" timeOffset="101423.882">12402 11557 1418 0,'-12'-13'40'0,"6"5"9"0,6 0-39 0,0 0-10 0,6 0 0 0,0 3 0 16,9-6 72-16,6 3 13 0,9-2 3 0,2-1 0 15,13 0-45-15,6 4-9 0,8-1-2 0,7 0 0 16,-1 0 8-16,10 2 2 0,2-2 0 0,3 1 0 15,7 1-7-15,-1 4-2 0,0-4 0 0,4 4 0 16,5-1-7-16,-3 0-2 0,-3 1 0 0,-2-4 0 16,-4 4-24-16,3-1 8 0,-2 3-8 0,-4 0 0 15,-8 0 8-15,-1 0-8 0,0-2 0 0,-5 2 8 16,-6 0-8-16,-4 0 8 0,-5 2-8 0,-4 1 8 16,-5-1-8-16,-6 4-9 0,-4-4 9 0,-2 4-651 15,-6-4-122-15</inkml:trace>
  <inkml:trace contextRef="#ctx0" brushRef="#br0" timeOffset="101939.649">17492 11695 1874 0,'21'-14'53'0,"-3"9"11"0,12 0-51 0,8 2-13 0,7-2 0 0,6 0 0 0,8 2 80 0,10-2 14 15,8 2 2-15,6 3 1 0,7 0-41 0,2 0-9 16,6-3-2-16,0 3 0 0,9 0-23 0,1-2-5 16,-7 4-1-16,6 1 0 0,0 0-8 15,-3-1-8-15,-2 1 9 0,-4 0-9 0,0-6 11 0,-3 6-11 16,-8-1 12-16,-4 1-12 0,-9-1 0 16,-2 1-12-16,-4-3 0 0,1 3-697 15,-7 2-139-15</inkml:trace>
  <inkml:trace contextRef="#ctx0" brushRef="#br0" timeOffset="108359.153">6744 9170 1242 0,'12'0'27'0,"0"3"5"0,8 0 2 0,10 5 2 0,3 0-36 0,15 0 0 0,2 2 0 0,16-2 0 15,11 3 87-15,3-3 10 0,4-3 3 0,11-2 0 16,15 2-38-16,3 0-7 0,-6 0-2 0,12-2 0 16,6 0-41-16,6-1-12 0,3-2 0 0,3 0 0 15,-3-5 11-15,6 0-3 0,6-6 0 0,0 1 0 16,3-1-8-16,0-2 8 0,-1 0-8 0,7-3 8 15,3 0-8-15,-3 0 0 0,-4-3 0 0,1 9-543 16,-3 2-110-16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7T22:37:37.95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6062 12126 757 0,'0'0'21'0,"0"0"6"0,0 0-27 0,0 0 0 15,6 0 0-15,-6 0 0 0,6 0 56 0,3-3 7 0,0 1 1 0,0 2 0 16,0 0-16-16,0 0-4 0,0 0 0 0,3 0 0 16,2 2 2-16,-2 1 0 15,3-3 0-15,-3 0 0 0,6-3 0 0,-3 3 0 0,-3 0 0 16,3 3 0-16,5-3-5 0,1 0-1 16,0 3 0-16,0-1 0 0,6-2-30 0,-3 3-10 0,2-3 0 0,1 2 0 15,0-2 8-15,0 0-8 0,3-2 0 16,-1 2 0-16,1-3 16 0,0 3-3 0,3 0-1 0,-4-2 0 15,4 2 18-15,0 0 3 0,0 0 1 0,-4 0 0 16,1 0-3-16,0-3-1 0,0 3 0 0,-4 0 0 16,1-3-14-16,-3 3-2 0,-3-2-1 0,3 4 0 15,2-4-13-15,-2 2 0 0,-9-3 8 0,6 3-8 16,3-3 0-16,-6 3 11 0,-6-2-11 0,-1-1 10 16,-2 0-10-16,3 1 8 0,0-1-8 0,-3 0 8 15,-6-2-8-15,3 2 12 0,6-2-12 0,-3 0 12 16,-6 2-2-16,3-2 0 0,3 2 0 0,-3 1 0 0,0-1-2 15,-6 3 0-15,6-5 0 0,-6 5 0 0,9-3-8 16,-4 0 0-16,-5 3 0 0,0 0 8 16,6-2-8-16,-6 2 0 0,0 0 0 0,0 0 8 0,0 0-8 15,0 0-9-15,0 0 9 0,0 0-13 0,-3-6 13 16,3 6 0-16,0 0 0 0,0 0 0 0,0-5 0 0,0 0 0 16,3 0 0-16,-3-1 0 0,0 6 8 0,3-5-8 15,-3-3 0-15,3 3 0 0,3-3 12 0,-3 0-12 16,-6 0 12-16,6 0-12 0,-3-3 8 0,3 4-8 15,0-4 0-15,0 0 0 0,-6-2 0 0,3 0 0 16,3 0 0-16,0-3 0 0,-6 0 8 0,3-3-8 16,3-2 0-16,0 3 0 0,0-3 8 0,-3-1-8 15,3-1 0-15,0 1 0 0,3 1 0 0,-6 0 10 0,0-3-10 16,3 3 8-16,3 3-8 0,-3-4 10 0,-3 1-10 16,0-3 10-16,0 3 3 0,0-5 1 0,0-1 0 0,-3-4 0 15,0-1 4-15,0 0 1 0,3-2 0 16,-3-1 0-16,-3 1-6 0,6 0-1 0,-3 2 0 0,3 3 0 15,-3 0-12-15,3-1 9 0,0-1-9 0,3 2 8 16,0-1-8-16,0-1 10 0,-3-4-10 0,3 4 10 16,3-1-10-16,-3-3 0 0,-3 4 0 15,0 2 0-15,6-1 0 0,-3 4 0 0,0 2 0 0,0 0 0 16,-3 1 0-16,3 1 0 0,3 1 0 0,-3 0 0 16,0 0 0-16,0 2 0 0,0 1 0 0,0 2 0 15,0 3 0-15,-3 0 0 0,0 2 0 0,3 0 0 16,3 6 9-16,-6-3 0 0,0 6 0 0,0 2 0 15,0 0-9-15,0 0 0 0,0 0 9 0,0 0-9 16,0 0 0-16,0 0 0 0,-6 2 0 0,0 3-12 0,-3 1 12 16,3-1 0-16,6-5 0 0,-6 5 0 0,0 3 0 15,0-2 0-15,6-6 0 0,-3 7 0 0,0-1 0 0,3-6 0 16,0 0 0-16,-6 5 0 0,0 0 0 0,0-2 0 16,-9 0 0-16,3-1 8 0,0-2-8 0,-2 0 0 15,-1 3 0-15,-6-3 8 0,-6 3-8 0,0-1 0 16,0 1-8-16,1 0 8 0,-7 2-12 0,-3 0 4 15,1 3 0-15,-4-3 0 0,0 1 8 0,-3-1 0 16,-2 3-9-16,-4 0 9 0,1 0 0 0,-4 0-9 16,0 0 9-16,1 2 0 0,2-2-8 0,1 3 8 15,-4-3 0-15,3 2 0 0,4-2 0 0,-1 0 0 16,6 3 0-16,4-3 0 0,2 0 0 0,0 0-8 0,3-1 8 16,7-1 0-16,-1-4 0 0,6 4 0 15,0-4 0-15,6 1 0 0,3-3 0 0,0 3 0 0,6-3 0 16,0 2-10-16,-3 1 10 0,6-3-12 0,0 0 12 0,0 0-12 15,6 5 12-15,-3 0 0 0,-3-5-9 0,3 6 9 16,3 2 0-16,-3 2 0 0,0-2 0 0,0 3 0 16,3-1 0-16,0 6 0 0,-3-2 0 0,0 4 0 15,0-2-9-15,-3 2 9 0,3 4 0 0,-3-4 0 16,3 6-8-16,-3-3 8 0,0 6 0 0,-3-1 0 16,3 0 0-16,0 1 0 0,-3 5 0 0,0-1 0 15,0 4 0-15,0 5 0 0,-3-3 0 0,3 5 0 16,0-2 0-16,0 2 0 0,0-5 0 0,-3 0 0 15,3 0 0-15,0 0 0 0,-3-3 0 0,3 4 0 16,-3-1 0-16,0 0 0 0,0 0 0 0,0-3 0 16,4-2 0-16,-4-3 0 0,3-3 0 0,0-2 0 15,0-3 0-15,0 0 0 0,3-5 0 0,0 0 0 0,-3 0 0 16,3-3 0-16,0-5 0 0,0 6 0 16,0-7 0-16,-3 1 0 0,3-2 0 0,3-1 0 0,0 0 0 0,-3 3 8 15,0-8-8-15,3 5 0 0,-3-5 0 0,3 6 0 16,3-1 8-16,-6-5-8 0,0 0 0 0,3 3 8 15,2 2-8-15,-5-5 0 0,9 3 0 0,-3-1 8 16,3 1-8-16,0-3 0 0,-3 0 0 0,3 0 0 16,3 0 0-16,0 0 0 0,3 0-10 0,0 0 10 15,3-3-8-15,5 1 8 0,4-4-16 0,0 4 1 0,3-1 1 16,-1 0 0 0,4 3-29-16,3-2-5 0,-3-1-2 0,5 3-573 15,1 3-114-15</inkml:trace>
  <inkml:trace contextRef="#ctx0" brushRef="#br0" timeOffset="1876.548">6244 12218 1148 0,'0'0'25'0,"9"-2"6"0,3 2 1 0,2 0 0 0,-2-3-32 0,3 3 0 16,6-2 0-16,0-1 0 15,3 3 72-15,2-3 8 0,1 1 1 0,0-4 1 0,3 1-14 0,3 0-2 16,-1-3-1-16,4 0 0 0,3 0-12 0,-1 0-2 16,1 0-1-16,0 3 0 0,0-1-25 0,2 1-5 15,-5 0 0-15,0 0-1 0,-1-1-34 0,-2 4-6 16,0-4-2-16,-6 1-810 0</inkml:trace>
  <inkml:trace contextRef="#ctx0" brushRef="#br0" timeOffset="7340.241">13566 12144 673 0,'0'0'14'0,"0"0"3"0,0 0 1 0,0 0 2 0,-6 0-20 0,3 0 0 16,-3-2 0-16,6 2 0 0,-6 2 75 0,-3-4 10 15,3 2 3-15,6 0 0 0,0 0-23 0,-3-3-4 16,0 3-1-16,3 0 0 0,-6-3-33 0,6 3-7 16,0 0-2-16,0 0 0 0,0 0 0 0,0 0 0 0,9-2 0 0,-3 2 0 15,0-3-18-15,3 3-16 0,-6 0 4 0,-3 0 0 16,12 0 12-16,-3 0 0 0,0 3 0 0,-9-3 0 15,15 2 0-15,-3-2 15 0,3 0-3 0,-1 0-1 16,-2 3 8-16,0-3 1 0,6 3 1 16,-3-3 0-16,0 2-1 0,0-2 0 0,3 3 0 0,-3 0 0 15,-1-3 2-15,4 2 0 16,-3-2 0-16,3 3 0 0,-3-3-13 0,0 0-9 0,-3-3 12 0,0 3-12 16,2 0 14-16,-2 0-4 0,-3 0-1 15,3 0 0-15,-3 3 3 0,3-3 1 0,-3-3 0 0,3 3 0 16,0 3-13-16,0-3 8 0,0 0-8 0,0 3 0 15,-1-3 11-15,4 2-11 0,-3 1 12 0,0-3-12 16,3 3 0-16,-3-3 0 0,3 2 0 0,-3 1 0 16,-3-3 0-16,3 2 0 0,-1 1 0 0,1 0 0 15,-3-3 0-15,0 2 0 0,0-2 0 0,-9 0 0 16,9-2 9-16,0 2-9 0,0 0 0 0,0-3 9 0,3 3 20 16,-3-3 4-16,0 1 1 0,3-1 0 15,-1 1-9-15,1-1-1 0,3-2-1 0,0 2 0 0,3 0-23 0,-3 3 0 16,0-2 0-16,0 2 8 0,0 0-8 15,-1-3 8-15,-2 0-8 0,0 3 8 0,-3 3-8 0,0 0 0 16,0-3 0-16,-9 0 0 0,0 0 0 0,6 0 0 16,3 2-8-16,-9-2 8 0,6 0 0 0,3 3 0 15,-9-3 0-15,6 3 8 0,0-3-8 0,-6 0 0 16,0 0 0-16,9 0 0 0,0 0 0 16,-1 0 0-16,-2 0 0 0,-6 0 0 0,0 0 0 0,6-3 0 15,3 3 0-15,-9 0 0 0,0 0 0 0,6-3 0 0,-6 3 0 16,0 0 0-16,9 0 0 0,-9 0 8 0,6-5-8 15,0 2 0-15,-6 3 0 0,0 0 0 16,6 0 0-16,0-2 0 0,3 2 8 0,-9 0-8 0,0 0 8 0,0 0-8 31,6 0-25-31,-6 0-10 0,0 0-1 0,0 0-795 0</inkml:trace>
  <inkml:trace contextRef="#ctx0" brushRef="#br0" timeOffset="8189.624">13456 11030 907 0,'0'0'20'0,"0"0"4"0,0 0 0 0,3 6 2 0,-3 2-26 0,6-3 0 0,-6 3 0 0,3 3 0 15,-3-1 55-15,3 3 5 16,-3 3 2-16,3-3 0 0,-3 9-36 0,3-1-7 0,0 0-2 0,0 3 0 16,0 5-9-16,-3 0-8 0,0 5 12 0,0 1-12 15,0-1 12-15,0 3-12 0,-3 3 12 0,0 0-12 16,0-1 13-16,3 1-4 0,-3 0-1 0,0-1 0 16,0 4 0-16,3-4 0 0,0-2 0 0,-3 0 0 15,3-2-8-15,-3-3 10 0,3-3-10 0,0 0 10 16,0-3 0-16,-3-2 0 0,3-3 0 0,0 3 0 15,0-3-2-15,0-2 0 0,3-6 0 0,0 0 0 16,0 0-8-16,0-5 0 0,0 0 0 0,-3-8 0 16</inkml:trace>
  <inkml:trace contextRef="#ctx0" brushRef="#br0" timeOffset="9323.182">13706 10851 787 0,'0'0'22'0,"6"-3"6"0,0 0-28 0,0 1 0 0,0-4 0 0,-3 4 0 16,6-1 56-16,-3-2 7 0,0 2 1 0,0 0 0 15,-1 1-16-15,4-1-4 0,0 1 0 0,0-1 0 16,0 0-12-16,3 3-4 0,0-2 0 0,3-1 0 16,3 0-5-16,0-2-2 0,5 2 0 0,-2 1 0 15,6-1-7-15,3-2-2 0,0 2 0 0,5-2 0 16,1 5-12-16,0-5 9 0,-1 5-9 0,4 0 8 15,-3-3-8-15,3 3 0 0,-4 0 0 0,4-3 0 16,-6 1 0-16,2 2 0 0,-2 2 0 0,0-4 8 16,-3 2-8-16,-1 0 10 0,-2 0-10 0,0 0 10 15,-3-3-10-15,-3 3 0 0,0-3 0 0,-4 3 0 16,-2 0 0-16,0 0 10 0,-3 0 1 0,0 0 0 16,0 0-11-16,-3 0 0 0,0 0 0 0,-6 0-11 15,-3 0 11-15,0 0 0 0,0 0 8 0,0 0-8 16,0 0 8-16,0 0-8 0,0 0 8 0,0 0-8 0,0 0 8 15,0 0-8-15,0 0 8 0,0 0-8 0,0 0 0 16,3 6 0-16,0-4 0 0,0 4 0 0,0-4 0 16,0 1 0-16,-3 2 0 0,0-5 0 0,6 3 0 0,-3 2 0 15,-1-2 0-15,-2-3 0 0,3 5 0 0,0 0 0 16,3-2 0-16,-3 2 0 0,-3 1 0 0,0-6 0 16,0 0 0-16,3 7 0 15,0 1 0-15,-3 0 0 0,0 0 0 0,0 0 0 0,0-2 0 0,0 4 0 16,0-5 0-16,0 3 0 0,0 0 0 0,0 0 0 15,0 0 0-15,0-8 0 0,0 8 0 0,0 0 0 0,-3 3 0 16,3-3 0-16,0-1 0 0,0 1 0 16,0-2 0-16,0-6 0 0,0 8 0 0,0 0 0 0,0 0 0 15,0-1 0-15,0 1 0 0,3 0 0 0,0 0 0 0,0 3 0 16,3-3 0-16,0 0 0 0,-3-3 0 0,3 6 0 16,0-3 0-16,-3 2 0 0,3 1 0 0,-3-3 0 15,0 2 0-15,0 1 0 0,0-1 0 0,0-2 0 16,0 6 0-16,0-1 11 0,-3 0-3 0,3 0 0 15,0 0 9-15,0 1 2 0,-3-1 0 0,3 3 0 16,0 0-19-16,3 0 0 0,-3-3 0 0,3 3-9 16,-3 0 9-16,3-1 0 0,-1 1 10 0,1 0-10 15,0 0 8-15,0 0-8 0,-3-3 0 0,3 3 0 16,3-3 0-16,-6 0 0 0,0 1 0 0,0-1 0 16,-3-2 0-16,3 2 0 0,-3 0 0 0,-3 0 0 15,0 0 0-15,3 3 0 0,0 0 0 0,-3-3 0 16,0 6 0-16,0-3 0 0,3 0 12 0,3-3-3 0,0 8-9 15,-3-2 0-15,0-1 0 0,0 1 8 16,6-1-8-16,-6 1 0 0,0-1 9 0,3 1-9 0,3-1 0 0,0-2 0 16,-3 3 0-16,0-6 8 0,3 3-8 0,0-3 0 15,-3 3 0-15,0-6 0 0,3 4 0 0,-3 2 11 16,0-6-3-16,0 3 0 0,3-2 0 0,-3 2-8 16,0-2 12-16,0-1-4 0,-3-2 12 0,3 5 3 15,-6-5 0-15,3 3 0 0,0-3-10 0,0 3-1 16,-3-4-1-16,0 1 0 0,3 0-3 0,-3 0-8 15,0 0 12-15,0 0-4 0,3-3 3 0,-3 1 0 16,0-1 0-16,0 0 0 0,0-5-11 0,3 0 0 16,0 0 0-16,0 0 0 0,-3 6 16 0,3-6 0 0,0 0 1 15,0 0 0-15,0 0 15 0,-6-3 2 16,0 0 1-16,0-2 0 0,0 0-12 0,-3-3-3 0,-3 3 0 0,-3-3 0 16,-6 0-11-16,-2 2-9 15,-1-2 12-15,-6 3-12 0,0-3 0 0,-2 3 0 0,-4 2-12 0,-3-2 3 16,-3 2-12-16,-2 3-3 0,2 0 0 0,-5 3 0 31,2 0-84-31,-3 2-16 0,7 0-4 0</inkml:trace>
  <inkml:trace contextRef="#ctx0" brushRef="#br0" timeOffset="10515.72">12393 12914 1018 0,'0'0'22'0,"0"0"5"0,0 0 1 0,0 0 1 0,0 0-29 0,0 0 0 0,6 0 0 15,3 0 0-15,-3 3 32 0,3 0 0 0,0-1 0 0,3-2 0 16,0 0-12-16,6 3-1 0,-6 0-1 0,5-3 0 16,4 2 6-16,3-2 2 0,0-2 0 0,0 2 0 15,2 0 14-15,1 0 4 0,3 0 0 0,0 0 0 16,0-6 0-16,2 6 0 0,1 0 0 0,0-2 0 15,3-1-20-15,-1 3-3 0,7 0-1 0,-3 0 0 16,-4-3-12-16,4 3-8 0,0 0 8 0,-1 0-8 16,1 0 0-16,-3 0 0 0,-3 0 0 0,-4 0-8 15,1 3 32-15,0-3 6 0,-3 0 2 0,-4 0 0 16,4 0-32-16,-6 0 0 0,0-3 0 0,-3 3 0 16,-3-2 12-16,0-1-4 0,-4 3-8 0,-2 0 12 15,-3 0-31 1,-6 0-6-16,0 0-2 0,-3-5 0 0</inkml:trace>
  <inkml:trace contextRef="#ctx0" brushRef="#br0" timeOffset="12437.232">12622 12891 846 0,'0'0'18'0,"9"2"4"0,0-4 1 0,3 4 1 0,6-2-24 0,-3 0 0 0,3 0 0 0,3 0 0 16,2 0 52-16,-2 3 6 0,6-3 1 0,0 0 0 16,0 0 8-16,5 0 1 0,1 0 1 0,3 0 0 15,3 0 0-15,2 0 0 0,-2-3 0 0,3 1 0 16,-4-1-43-16,1 3-9 0,0-3-1 0,-4 1-1 16,-2-1-15-16,0 0 11 0,-3 1-11 0,-4-4 10 15,-2 4-10-15,0-4 0 0,-6 6 9 0,-3-2-9 16,-3-1 8-16,0 0-8 0,-3 1 8 0,-6 2-8 15,-3 0 0-15,0 0 0 0,0 0 0 0,0 0-488 16,-6 2-98-16</inkml:trace>
  <inkml:trace contextRef="#ctx0" brushRef="#br0" timeOffset="13880.774">12896 10435 885 0,'-9'11'19'0,"3"-6"4"0,0 3 1 0,1 0 2 0,-4 0-26 0,0 0 0 0,-3 2 0 0,0-2 0 16,0 3 47-16,-6-1 4 0,3 1 1 0,-3 0 0 15,0 2-19-15,1-3-3 0,-4 4-1 0,-3-4 0 16,3 4-18-16,0-1-11 16,0 0 12-16,-2-2-12 0,2-1 0 0,0 3 0 0,0-5 0 0,0 3 0 15,0-6 0-15,4 3 0 16,-1-3 0-16,0 1 0 0,-3-4 0 0,3-2 0 0,3 0 0 0,0 0 0 16,-2-5 0-16,5 2 0 0,-3-2 10 0,3 0-10 15,0-3 10-15,3-3-10 0,3 1 12 0,0-1-12 16,3-2 12-16,3 0-12 0,0-3 12 0,6 0-12 15,0 0 0-15,3 0-12 0,3 3 0 0,0-3 0 16,3 5-19 0,0-2-3-16,-1 0-1 0,1 2 0 0,0 1 25 0,0-1 10 0,3 3-8 0,0 0 8 15,-3 3 0-15,3-3 14 0,-7 6-2 0,4-4 0 16,0 4 16-16,0 2 2 0,-3 2 1 0,0 4 0 16,0-1-15-16,-3 5-4 0,0-2 0 0,0 6 0 0,0-1 7 15,2 0 1-15,-2 3 0 0,0 0 0 0,0 2-20 16,0-2-11-16,3 0 2 0,0 3 0 0,0-4 20 15,0-1 4-15,0 2 1 0,0-1 0 0,0-1-16 16,-1-4 9-16,4 3-9 0,-3-2 8 0,3-3 12 0,-6 0 3 16,3-3 0-16,0 1 0 15,0-4 25-15,-3 1 4 0,3-3 2 0,0 0 0 0,-4-5-6 0,7 2 0 16,-3 0-1-16,0-2 0 0,-3-3-20 0,3 0-4 16,3 0-1-16,0-5 0 0,-3 2-6 0,6-2-2 15,-4-3 0-15,1 0 0 0,3-2 6 0,-3-1 0 16,0-2 1-16,-3-3 0 0,0 3-21 0,0-3 0 15,0 3 0-15,-4-3 0 0,1 6 0 0,-3-1-13 0,-3 3 3 16,-3 1 1-16,3-1 9 0,-3 5 0 0,-3 1 8 0,-3-4-8 16,-6 4 52-16,1 2 7 0,2 5 1 0,-6 0 0 31,-3 6-142-31,-9 2-28 0,3-2-6 0,-3 5 0 16,1 3 48-16,-4 2 9 0,3-3 3 0,-3 4 0 15,1 1 1-15,2 1 1 0,0 3 0 0</inkml:trace>
  <inkml:trace contextRef="#ctx0" brushRef="#br0" timeOffset="15108.204">13599 12073 961 0,'12'0'20'0,"-12"0"5"0,0 0 1 0,6-3 2 0,0 1-28 0,3 2 0 0,-4-3 0 0,-5 3 0 16,0 0 67-16,9-3 7 0,-3 1 2 0,-6 2 0 15,0 0-28-15,6 0-4 0,-6 0-2 0,9 0 0 16,0 0-21-16,0 0-4 0,0 2-1 0,3-2 0 16,0 0-1-16,0 0-1 0,0 0 0 0,3 0 0 15,-1 3-14-15,4-3-16 0,-3 0 3 0,3 0 1 16,-3 0 34-16,3-3 7 0,0 3 2 0,-3 0 0 0,-1 0-31 15,-2 0 0-15,0-2 0 0,-3 2 0 0,-3 0 0 16,-6 0 0-16,0 0 0 0,0 0 0 0,0 0 0 0,0 0 0 16,0 0 11-16,-6-3-11 0,-6 3 13 0,0-3-4 15,-6 3-1-15,4 0 0 0,-4-2-8 0,0 2 0 16,0 2 0-16,-3-2 8 0,-3 3-8 0,4 0 0 16,-1-1 0-16,0 1 0 0,-3 0 0 0,6-1 0 15,0 1 0-15,3-3 0 0,1 5 0 0,2-2 0 16,3-3-9-16,0 3 9 0,9-3 0 15,0 0 0-15,0 0 0 0,6 2 0 0,0-2 0 0,6 0 0 16,0 0-8-16,5 0 8 0,4-2 0 0,3 2 0 16,-3-3 0-16,6-2 0 0,-1 2 0 0,1 0 0 0,0-2 0 15,0 2 0-15,0 1 0 0,-4-4 0 16,1 4-12-16,-3-4 12 0,-3 6 0 0,-6-2 0 0,3-1 8 16,-6 3-8-16,3-2 0 0,-12 2 0 0,0 0 0 0,0 0 0 15,0 0 0-15,0 0 17 0,-12-3-1 0,3 0-1 16,-6 3-15-16,3 3 0 0,-3-3 0 0,-3 3 0 15,0-3 0-15,-3 2 0 0,1 1 0 0,-1-1 0 16,0 4 0-16,0-1 0 0,0-2 0 0,0-1 0 16,1 4 0-16,-1-4 0 0,3 1 0 0,0 2 0 15,3-2 0-15,3 5 0 0,0-3 0 0,6-2 0 16</inkml:trace>
  <inkml:trace contextRef="#ctx0" brushRef="#br0" timeOffset="24834.53">13420 12197 1029 0,'0'0'22'0,"-3"-2"5"0,0-4 1 0,3 6 2 0,0-2-30 0,0 2 0 0,0-6 0 0,6-2 0 15,0 3 89-15,3 0 12 0,6-3 3 0,3 3 0 16,3-1-41-16,-1 1-8 0,1 0-2 0,3 2 0 16,3-2-22-16,0 0-5 0,-3 2-1 0,2 3 0 15,-2-3 5-15,-3 1 1 0,0-1 0 0,0 0 0 16,-3 3-5-16,-4-2-1 0,-2 2 0 0,0 0 0 16,-3 0-7-16,0-3-2 0,0 3 0 0,0 0 0 15,-3 0-7-15,0-3-1 0,-6 3-8 0,3 0 12 0,0 0-12 0,3-5 11 16,0 2-11-16,0 1 10 0,-3 2-10 0,3-3 0 15,0 1 0-15,5-1 0 16,-2-2 0-16,6-1 8 0,-3 1-8 0,0 0 0 0,6-1 12 0,-3 1-4 16,0 0 0-16,0 2 0 0,-1 1-23 15,1-1-5-15,-3 3 0 0</inkml:trace>
  <inkml:trace contextRef="#ctx0" brushRef="#br0" timeOffset="34904.792">13501 12052 223 0,'0'0'0'0,"0"0"9"0,0 0-9 0,3-6 12 0,2 4-12 0,-5 2 0 15,0 0 0-15,6 0 0 0,0-3 10 0,0 1-1 16,0-1 0-16,0 3 0 0,-6 0-9 0,0 0 8 0,0 0-8 0,9 0 8 16,-3 3 20-16,-6-3 3 15,0 0 1-15,6 2 0 0,3 1-16 0,-9-3-2 0,0 0-1 16,0 0 0-16,6 5-5 0,0 0 0 15,-6-5-8-15,0 0 12 0,0 0-12 0,9 6 11 0,0-1-11 0,-9-5 10 16,12 5-1-16,3 1 0 0,-4-4 0 0,4 1 0 16,0 2 16-16,0 0 3 0,3-2 1 0,-3-3 0 15,6 3-4-15,-3-1-1 0,2 1 0 0,1-3 0 16,0-3 6-16,3 3 1 0,0 0 0 0,-3 3 0 16,2-3-10-16,1 0-1 0,-3 0-1 0,0 3 0 15,3-3-11-15,-4 0-8 0,1 0 12 0,-3 2-12 16,3 1 8-16,3-3-8 0,-6 0 0 0,0 0 0 15,2 0 12-15,-2 3-4 0,3-3 0 0,-3 2-8 16,3-4 16-16,-3 2-3 0,2 0-1 0,1 0 0 16,0-3 0-16,3 0-1 0,-3 3 0 0,-3-2 0 15,2-4 5-15,1 6 2 0,-3-2 0 0,0-1 0 0,-3 0 1 16,0-2 0-16,3 5 0 0,-3-2 0 16,-1-1-3-16,4 3 0 0,-6-3 0 0,3 3 0 0,-3-2 0 15,-3 2 0-15,3-3 0 0,-3 3 0 16,0 0-8-16,0-3-8 0,-3 3 12 0,2 0-12 0,-8 0 8 0,9 3-8 15,-3-3 0-15,-6 0 0 0,6 0 8 0,3 0-8 16,-3 0 0-16,-6 0 0 0,9 0 12 0,-3 0 0 16,3 3-1-16,0-3 0 0,-3 0-11 0,-6 0-17 15,6-3 4-15,3 3 1 0,-3 0 12 0,3 0 0 16,-3 0 0-16,-3-3-9 0,6 3 9 0,-4-2 0 16,-2 2 0-16,0-3 0 0,3 0 0 0,-6 3 0 15,0 0 0-15,3-2 0 0,-3 2 0 0,0 0-15 16,0 0 3-16,0 0-364 0,0 0-73 15</inkml:trace>
  <inkml:trace contextRef="#ctx0" brushRef="#br0" timeOffset="35693.547">13721 12102 961 0,'0'0'20'0,"0"0"5"0,0 0 1 0,0 0 2 0,9 3-28 0,3-3 0 0,-3 0 0 0,3-3 0 16,-1 0 72-16,4 1 8 0,0-1 1 0,3-2 1 0,0 2-39 0,6 3-8 15,0-2-2-15,2-1 0 16,4 0-13-16,0 1-2 0,3-1-1 0,2 3 0 0,1 0-17 0,3-3 0 15,-4 1 0-15,4 2 0 0,0 0 0 0,0 0 0 16,-1 0 0-16,1 0 0 0,3-3 0 0,-7 3 0 16,1-3 0-16,0 3 0 0,-4-2 0 0,-5 4 10 15,3-2-10-15,-9 0 8 0,0 0 2 0,0 0 0 16,-7-2 0-16,-2 2 0 0,0 0 10 0,-3 0 1 16,-9 0 1-16,0 0 0 0,0 0-22 0,0 0 0 15,0 0 0-15,0 0 0 0,0 0-9 0,-9 0-7 16,-3 0 0-16,0 0-1 0,1-3 5 0,2 3 0 0,-6-3 1 15,3 3 0 1,3-2-25-16,0 2-6 0,0 0-1 0</inkml:trace>
  <inkml:trace contextRef="#ctx0" brushRef="#br0" timeOffset="37824.883">13703 11986 283 0,'0'0'8'0,"6"2"2"0,-3 1-10 0,-3-3 0 0,6 5 0 0,0-2 0 15,3 0 10-15,-3-1 0 0,0 1 0 0,3-1 0 16,0 1-10-16,-1 0 0 0,-2-3 0 0,6 2 0 16,-3 1 0-16,0 0 0 0,3-1 8 0,0 1-8 15,3-3 44-15,3 3 8 0,0-1 0 0,2-2 1 16,1 3 9-16,6 0 2 0,0-3 0 0,0 2 0 15,5-2-24-15,-2 3-4 0,6-3 0 0,0 2-1 0,-1-2-10 16,1 0-1-16,0 0-1 0,2-2 0 0,4 2 3 0,0-3 1 16,-4 3 0-16,4 0 0 0,-3-5 0 0,0 2 0 15,-1 1 0-15,-2-1 0 16,-3-2-6-16,-1 2-1 0,-2 0 0 0,0 1 0 0,-3 2-4 0,0-3-2 16,-7 3 0-16,1-3 0 0,0 1-14 0,-6 2 9 15,3 0-9-15,-6 0 8 0,-3 0-8 0,-3 0 8 16,0 2-8-16,-6-2 8 0,0 0-8 0,0 0 0 15,0 0 9-15,0 0-9 0,-9 0 8 0,0 0-8 16,0 3 8-16,3-3-8 0,-6 0 8 0,3 0-8 16,0 0 8-16,3 0-8 0,-3 0 0 0,9 0 0 0,0 0 0 15,0 0 0-15,0 0 0 0,0 0 0 0,0-5 0 16,0 0 0-16,3-1 0 0,-3 6 0 0,3-8 0 0,3 6 0 16,-3-4 0-16,0 1 0 0,3 0 0 0,-3-3 8 15,0 3-8-15,-3-3-8 0,3 2 8 16,-3-4-12-16,-3-1 12 0,3 3 0 0,3-5 0 0,-3 2 0 15,-3-2 8-15,3-3-8 0,-3-2 8 16,3-3-8-16,-3-1 0 0,0 1 0 0,0-5 0 0,0 5 0 16,3-1 0-16,-3 1 0 0,-3-3 0 0,6 1 0 15,-3 2 0-15,3-1 0 0,0 1 8 0,0 0-8 16,0 0 0-16,3 0 0 0,-3-3 0 0,3 0 0 16,0-2 0-16,0-1 0 0,0-5 0 0,3 3 0 15,-3 0 0-15,0 0 0 0,3 0 0 0,-3 0 0 16,3 2 0-16,-3 1 0 0,0 2-9 0,3 0 9 15,-3 1 0-15,0-1 10 0,0 3-1 0,-3-1 0 0,3 4-9 16,-3-1 0-16,-3 1 0 0,0 2 0 0,0 3 12 0,0-1 1 16,0 1 0-16,0 0 0 0,-3 0-1 0,0 2-1 15,3-2 0-15,3 2 0 0,-6 1 3 0,3 2 1 16,0-3 0-16,0 3 0 0,0 3-3 0,0 0 0 16,3-3 0-16,-3 0 0 0,3 8-12 0,0-5 11 15,-3-3-11-15,3 0 10 0,0 2 2 0,0 6 0 16,0 0 0-16,0 0 0 0,0 0-12 0,0 0 0 15,3-5 0-15,-3 5-11 0,0 0 11 0,0 0 0 16,0 0 0-16,0 0-8 0,0 0 8 0,-3-5 0 16,-3 0 0-16,0-1 0 0,0 1 0 0,0 2 0 15,-6-2 0-15,3-3 0 0,-3 3 0 0,4 0 0 16,-4-1 0-16,0 4 0 0,0-4 0 0,0 4 0 0,0-1 0 0,-3 0 0 16,0 3 0-16,-3-2 0 15,-2 2 0-15,-1 0 0 0,-6 0 0 0,3 0-8 0,0 0 8 0,-2 0-8 16,-4 0-4-16,0 0-1 0,-3 0 0 0,1 0 0 15,-1 2 21-15,3-2 4 0,0 0 0 0,0 0 1 16,4 0-13-16,-4 0-16 0,3 3 3 0,0 0 1 16,4-3 12-16,-1 5 0 0,-3-2 0 0,3 2 0 15,0-5 0-15,3 5 0 0,-2-5 0 0,-1 3 0 16,3-1 0-16,-3 4-9 0,3-4 9 0,1 1-8 16,-1 0 8-16,0-1 0 0,0-2 8 0,6 0-8 15,0 0 14-15,0 0-2 0,0 0 0 0,1 0 0 16,2 3-12-16,0-3 0 0,0-3 0 0,0 6 0 15,0-3 0-15,0 0 0 0,-3 3 0 0,0 2 0 16,-2-2 0-16,2-1 0 0,0 1 0 0,3-1 0 0,0 4 0 16,-3-4 0-16,3 1 0 0,0 0 0 0,0 2 0 15,0-2-16-15,1-1 3 0,-1 1 1 0,3 0 12 0,0 2 10 16,0-2-2-16,3-1 0 0,3 3 0 16,3-5 0-16,-6 3 0 0,3 0 0 0,0 5-8 0,3-8 8 15,-3 5-8-15,3 3 8 0,0 3-8 0,-3-4 0 16,6 4 0-16,0 0 8 0,-3-1-8 0,3 3 0 15,0-2 0-15,0 2 8 0,0 0-8 0,0 3 12 16,0-2-12-16,0-4 12 0,0 3-12 0,0 1 0 16,0-1 0-16,-3 3 8 0,3-6-8 0,0 6 0 0,-3-3 0 15,0 3 0-15,0-2-9 0,0 1 9 0,0 1-12 16,0 0 12-16,0 3 0 0,0-1 0 0,0 1 0 0,3 2 0 16,0 0-8-16,-3 5 8 0,0-2 0 15,3 0 0-15,0 0 0 0,0 2 0 0,-3 1 0 0,3-3 0 16,0-1 0-16,-3 1 0 15,6 0 0-15,-4-3 0 0,4 3 0 0,-3 0 0 0,0-3 0 0,-3 0 0 16,0 0 0-16,3-2 9 0,-3 5-9 16,0-3 12-16,3 0-12 0,-3 0 0 0,3 0 0 0,-3-2 0 15,6 2 0-15,-6-2 0 0,3-4 0 0,0 4 0 16,0-3 0-16,0-3 0 0,-3 3 0 0,3-3 8 16,3-2-8-16,-6-1 0 0,0 1 0 0,0 0 0 15,0-11 0-15,0 5 0 0,0 3 0 0,0-8 0 16,0 5 8-16,0-5 0 0,0 0 0 0,0 0 0 15,-6 8-8-15,3-3 0 0,3-5 0 0,-6 6 0 16,0-4-20-16,0 4-7 16,3-4-1-16,-3 1 0 0</inkml:trace>
  <inkml:trace contextRef="#ctx0" brushRef="#br0" timeOffset="38534.072">12218 12909 892 0,'9'0'20'0,"-9"0"4"0,0 0 0 0,6 5 1 0,0-2-25 0,2 0 0 0,1-1 0 0,6-2 0 16,3 0 88-16,3-2 12 0,3-1 2 0,6 0 1 15,-1-2-41-15,4 2-8 0,6-2-2 0,-1 0 0 16,7-3-16-16,6 3-3 15,-1-1-1-15,1 1 0 0,-1 2-15 0,-2 1-3 0,0-4-1 0,-4 4 0 16,-2-4-13-16,0 4 0 0,-4-1 8 16,1 1-8-16,-3 2 0 0,-3-3 9 0,-4 3-9 0,-2 0 8 15,0 0-8-15,-3-3 0 0,-3 3 0 0,-7 0 0 16,1-2 0-16,0 2 8 0,-6-3-8 0,0 3 0 16,-9 0 11-16,9-3-3 0,-9 3-8 0,0 0 12 15,0 0 1-15,0 0 0 0,0 0 0 0,0 0 0 16,0 0 7-16,0 0 2 0,0 0 0 0,0 0-544 15,0 0-109-15</inkml:trace>
  <inkml:trace contextRef="#ctx0" brushRef="#br0" timeOffset="40673.524">15281 12060 770 0,'0'0'16'0,"0"0"4"0,0 0 1 0,0 0 2 0,0 0-23 0,0 0 0 16,-6-3 0-16,0 0 0 0,0 1 9 0,6 2-9 15,-3 0 12-15,-3-3-12 0,3 3 38 0,3 0 1 16,0 0 0-16,0 0 0 0,0 0 21 0,0 0 5 16,0 0 1-16,0 0 0 0,0 0-20 0,9-3-4 15,0 1-1-15,3-1 0 0,2 3-13 0,4-2-4 16,0-1 0-16,3 0 0 0,0 1-12 0,0 2-2 0,-1-3-1 15,-2 3 0-15,0 0-9 0,0 0 0 0,-3 0-10 0,-3 0 10 16,0 0 0-16,-3 0 0 0,-9 0 0 0,0 0 0 16,0 0 0-16,0 0-9 0,0 0 9 0,0 0 0 15,-6 3 0-15,-3-3 0 0,0 0 0 16,-3 0 0-16,-3 2 0 0,3-2 0 0,-6 0 8 0,0-2-8 16,1 2 12-16,-4-3-1 0,3 3-1 0,-3 0 0 15,3 0-10-15,0 3 12 0,3-3-12 0,-2 2 12 16,2-2-12-16,0 0 0 0,6 0 0 0,-3 0 0 15,3 0 0-15,0 0 0 0,6 0 0 0,3 0 0 16,0 0 13-16,0 0-2 0,0 0-1 0,0 0 0 16,0 0 6-16,9 0 0 0,3 0 1 0,3 0 0 15,3-2-8-15,0-1-1 0,2 3-8 0,4 0 12 16,3-5-12-16,0 2 9 0,-3 0-9 0,2 1 8 0,-2-1-8 16,-3 0 0-16,0 1 0 0,0 2 0 0,-3-3 0 15,-3 1 0-15,-4-1 0 0,1 3 0 0,0-3 0 16,-12 3 0-16,0 0 0 0,6 0 0 0,-6 0 0 0,0 0 0 15,0 0 9-15,0 0-9 0,0 0 13 0,-6 3-1 16,-3 0-1-16,0-1 0 0,-3 1-11 0,-2-1 0 16,-1 1 0-16,0 0 0 0,-3 2 0 0,0-2 8 15,3-3-8-15,0 2 8 0,0 1-8 0,1-3 0 16,-1 3 0-16,0-3 8 0,3 0-8 0,3 0 0 16,0 0 0-16,3 2 0 0,6-2 0 0,0 0 8 15,0 0-8-15,0 0 0 0,0 0 0 16,9-2 0-16,3 2 0 0,0-3 0 0,3 3 0 0,3 0-12 15,2 0 4-15,1 0-743 16</inkml:trace>
  <inkml:trace contextRef="#ctx0" brushRef="#br0" timeOffset="43960.455">11107 12052 745 0,'0'0'16'0,"0"0"3"0,0 0 1 0,0 0 2 0,9 0-22 0,-3 0 0 16,0 0 0-16,3 0 0 0,0 0 32 0,3 0 3 15,-3 0 0-15,3-3 0 0,3 3 5 0,0-3 2 16,5 3 0-16,-2 0 0 0,0-2-6 0,3-1 0 15,0 3-1-15,0-2 0 0,2-1 13 0,-2 0 4 16,3 1 0-16,0-1 0 0,-3 0-35 0,0 1-6 16,-4-1-2-16,4 3 0 0,0-5 4 0,-3 5 1 0,-3-6 0 0,3 4 0 15,0-1-14-15,-4 1 11 0,1 2-11 16,-3-3 10-16,0 0-10 0,0 1 12 16,-6 2-12-16,3-3 12 0,-9 3-12 0,0 0 0 0,0 0 0 15,0 0 0-15,0 0 20 0,0 0 9 16,0 0 2-16,0 0 0 0,0 0-19 0,0 0-4 0,-9-3-8 0,3 1 12 15,-3-1-12-15,3 3 0 16,-3-3 0-16,3 1 0 0,-3 2 0 0,0 0 0 0,1 0 0 0,-1 2 0 16,-6-2 0-16,6 3 0 0,-3 0 0 0,0-1-10 15,-3-2 1-15,3 3 0 0,-3 0 0 0,-3-1 0 16,1 1 9-16,-1 0 0 0,0 2 0 0,-3-3 8 16,0 4-8-16,3-1 8 0,-2-2-8 0,2 2 8 15,3 0-23-15,0 3-4 0,-3-5-1 0,0-1 0 16,3 4 10-16,0-1 2 0,1-2 0 0,2 2 0 15,3-5 8-15,-3 3 0 0,3-1 0 0,3-2 0 0,0 0 0 16,6 0 0-16,0 0 0 0,-3 0 0 0,3 0 0 16,0 0 16-16,0 0-4 0,0 0-1 0,0 0-1 15,6-2 0-15,3-1 0 0,0 0 0 0,3 1-10 16,-3 2 0-16,3-3 0 0,-4 0 0 0,7 3 0 0,-3-2 8 16,0 2-8-16,0-3 0 0,3 3 13 15,0-3-2-15,0 3-1 0,3 0 0 0,-4 0-10 0,4 0 0 16,-3 0 0-16,3 0 0 15,-3 0 0-15,3 0 8 0,-3-2-8 0,0 2 8 0,2 0-8 0,-2-3 0 16,0 3 0-16,0 0 0 0,0-2 8 0,0 2-8 16,-3-3 8-16,0 3-8 0,3-3 9 0,-7 3-9 15,4 0 10-15,-3-2-10 0,-3-1 11 0,3 3-11 16,0-3 12-16,-3 3-12 0,-6 0 9 0,0 0-9 0,0 0 0 16,0 0 9-16,0 0-9 0,0 0 12 0,0 0-12 0,0 0 12 15,0 0-12-15,0 0 10 0,0 0-10 0,0 0 10 16,-6-5-10-16,0 2 0 0,-3 1 0 0,0 2 8 15,-3-3-8-15,3 0 0 0,-5 3 0 0,2 0 0 16,0 0 0-16,-3 0 0 0,0 0 0 0,-3 0 0 16,-3 0 0-16,3 0-14 0,1 3 3 0,-4 0 1 15,3-3 10-15,-3 2 8 0,0 1-8 0,0-3 11 16,4 3-11-16,-4-1 0 0,3 1 9 0,0 0-9 16,3-1 0-16,0-2 0 0,-3 3 0 0,3-3-8 15,4 3 8-15,-1-3 0 0,3 2 0 0,3-2 0 16,0-2 0-16,0 2 0 0,6 0 0 0,0 0 0 15,0 0 0-15,0 0 0 0,0 0 0 0,6 0 0 16,6 0 0-16,-3 0 0 0,3-3 0 0,-1 3 8 16,4-3-8-16,3 1 8 0,0 2-8 0,0-3-505 15,3 3-106-15</inkml:trace>
  <inkml:trace contextRef="#ctx0" brushRef="#br0" timeOffset="44988.577">11119 10070 522 0,'0'0'11'0,"0"-3"2"0,0-2 1 0,0 5 2 0,0 0-16 0,0 0 0 0,0-5 0 0,0 5 0 15,0 0 0-15,0 0 11 0,-3-5-11 0,3 5 10 16,0 0-10-16,-3 0 0 0,0-3 0 0,0 0-11 15,3 3 24-15,0 0 5 0,0 0 1 0,-3 0 0 16,3 0-7-16,-6 3 0 0,4 0-1 0,-1-1 0 16,0 3 17-16,3-5 4 15,-3 6 1-15,3 2 0 0,-3 2-10 0,3 1-3 0,-3-1 0 0,0 1 0 16,3 2 0-16,0 0-1 0,0 1 0 0,0-1 0 16,-3 0 6-16,3 0 2 0,0 3 0 0,-3 0 0 15,0 0 20-15,3 3 4 0,-3-1 1 0,3 1 0 16,0 2-16-16,-3 3-4 0,3-3 0 0,-3 3 0 15,0 2-16-15,3-2-4 0,0 0-1 0,0 2 0 16,-3 1-11-16,6-1 0 0,-3-2 0 0,0 2 0 16,3 1 12-16,0-1-4 0,-3 3 0 0,3 0 0 15,-3 1-8-15,3 1 0 0,-3 1 0 0,3 2 0 0,-3-2 0 16,0 3-12-16,0-4 2 0,0 1 1 0,0 0 9 16,-3 0 0-16,3-3 0 0,-3 0 0 0,3 3 0 0,-3-1 12 15,-3-2-2-15,3 3-1 0,-3 0-9 0,3 2 0 16,0-5-10-16,-3 3 10 0,0 0 0 0,3 0 10 15,-3-1 0-15,0-2 0 0,3 1 3 0,0 1 1 16,-3 4 0-16,3-6 0 0,0 0-14 16,3 3 0-16,-3 2 0 0,3-2 0 0,0-3 17 0,0 3-2 15,0-1-1-15,0-1 0 0,0-1 6 0,0-3 2 16,3 1 0-16,-3-1 0 0,0-2-22 0,0 2 0 16,0 1 0-16,0-1-8 0,0 1 8 0,-3 2 0 15,3 0 0-15,-3 0 0 0,-3 3 8 0,3-1-8 0,-3 1 8 16,3-3-8-16,-2 0 11 0,2 3-3 15,-6-5 0-15,3 2 0 0,0 0 0 0,0-3 0 0,0 1 0 16,0-1 0-16,0-2-8 0,3 0 0 0,0 0 0 0,3-1 8 16,-3-1-8-16,3-4 0 0,3 3 0 0,0-5 0 15,0 0-14-15,0 0-5 0,0-3-1 0,3-2 0 32,0-1-24-32,0-2-4 0,-3-2-2 0,6-4-596 0</inkml:trace>
  <inkml:trace contextRef="#ctx0" brushRef="#br0" timeOffset="46235.757">11125 9798 604 0,'0'0'13'0,"0"0"3"0,0 0 1 0,0 0 0 0,0 0-17 0,6 0 0 0,0 0 0 0,3 0 0 16,0-3 39-16,0-2 4 0,3 2 1 0,0 0 0 16,3 1 28-16,0-4 5 0,5 1 2 0,4 2 0 15,3-2-25-15,0 2-5 0,6-2-1 0,-1 0 0 16,4 2-6-16,6-2-2 0,-1-3 0 0,4 3 0 15,6-3-40-15,8 3 0 0,1 2 0 0,2-5 0 16,7 5 0-16,-1-2 12 0,6-3-12 0,4 0 12 16,2 3-12-16,4 0 0 0,-4-1 0 0,6-2-11 15,4 0 11-15,-1 0 0 0,3 0 0 0,0 1 0 16,4-1 0-16,2-3 0 0,-3 6 0 0,3-3 0 0,-2-3 0 16,2 3 0-16,3 0 0 0,-3 3 0 0,0-3-12 15,1 3 0-15,-4 0 0 0,-3-1 0 0,-2 1 0 0,-1 0 0 16,-3-3 0-16,-3 0 0 0,-2 0 12 0,-4 3 0 15,-5-1 8-15,-4 1-8 0,-5 0 17 0,-1-6-1 16,1 1 0-16,2-1 0 0,-2 3 7 16,-4 0 1-16,1-3 0 0,-4 1 0 0,1 2-12 0,-1 0-1 15,4 0-1-15,-1 0 0 0,1 0-10 16,0 3 0-16,-4 2 0 0,1-2 0 0,2-3 0 0,1 5 0 16,-4 1 0-16,4 2 0 0,2 0 0 0,-2 0 0 15,-7 0 0-15,1 0 0 0,-6 5 0 0,-4-2 0 16,4-1 0-16,-3 1 0 0,-4 2 0 0,-5 3 0 15,-3-3 0-15,-4 3 0 0,-5 0 0 0,0 3 0 0,-3 2 0 0,-6-2 0 16,0-1 0-16,-3 1 0 0,-4 5 0 16,1 2 8-16,-3 1-8 0,3-1 0 0,-3 1 9 0,0 2-9 15,3 0 8-15,-3 3-8 0,0 0 8 0,0 2-8 16,3 1 10-16,-3 2-2 0,6-3-8 0,0 6 12 16,0 5-3-16,-1 3-1 0,1 7 0 0,3 4 0 15,-3-1 4-15,0 3 1 0,3 0 0 0,-3 2 0 16,0 6-1-16,0 0-1 0,6 5 0 0,-4-2 0 15,1 2 5-15,3-3 2 0,6 1 0 0,0 5 0 16,-3-1 10-16,-1 7 1 0,1-7 1 0,3 4 0 16,-3 2-2-16,0 0 0 0,-6 3 0 0,0-3 0 15,2 2-8-15,-2-4-1 0,-3-1-1 0,-3 6 0 16,3 0-5-16,-3 0-1 0,-3-6 0 0,0 0 0 16,0 1-12-16,-3-3 0 0,3 2 0 0,0-2 0 0,-9-3 8 15,6-2 0-15,0-6-8 0,0 0 12 16,3-5-1-16,-6 2-1 0,-6 4 0 0,0-6 0 0,3-3 1 0,-3 0 0 15,-6-5 0-15,3-3 0 0,0 1-11 0,-3-4 12 16,0-4-12-16,-3 2 12 0,-3-3-12 0,1-2 10 16,8-6-10-16,-9 4 10 0,-3-7-10 0,3-1 0 15,9-4 9-15,-6-2-9 0,-3-3 12 0,4-2-1 16,5-1-1-16,0-2 0 0,0-2-10 0,-3-1 0 16,-3-3 0-16,0 1 0 0,0 0 10 0,-3-3 0 15,-2 0 0-15,-4-3 0 0,0 0-10 0,-3 3 0 16,-3-5 0-16,-2 0 0 0,-7-3 0 0,-3 3 15 0,-5-3-4 15,-4 2-1-15,0 1-10 0,-5 3-9 0,-1-1 9 16,-2 0-13-16,-7 1 1 0,-5-4 0 16,-7 6 0-16,-2 0 0 0,0-2 1 0,-7 2 1 0,-5-3 0 0,-3 3 0 15,-3 0 2-15,-4 0 0 0,-8-3 0 16,3 3 0-16,-3 0 0 0,-3-2 0 0,-6-1 0 0,-3 3 0 16,0-3-12-16,-3 3-1 0,0-2-1 0,3-1 0 15,6 0 22-15,-6 1-11 0,3-1 11 0,2 3-8 16,4-2 8-16,0 2 0 0,-6 2 0 0,6-2 0 15,0 0 0-15,0 3 0 0,-6-3 0 0,0 0 0 16,3 0 0-16,-3 2 0 0,-3 1 0 0,2 0 0 16,7-1 0-16,0 1 0 0,3 2 0 0,6-2 0 15,9 2 0-15,2-2 0 0,1 0 0 0,6 2 0 16,5 3-82-16,7-3-14 16,3-2-4-16,8 2-700 0</inkml:trace>
  <inkml:trace contextRef="#ctx0" brushRef="#br0" timeOffset="47148.257">14411 12237 862 0,'0'0'24'0,"0"0"6"0,0 0-30 0,0 0 0 0,0 0 0 0,0 0 0 16,0 0 64-16,0 0 8 0,0 0 0 0,6 8 1 15,-3 3-30-15,0-1-7 0,3 3 0 0,-3 3-1 16,3 0 7-16,-3 0 2 0,3 2 0 0,-3 1 0 16,3 2 5-16,0 0 2 0,0 0 0 0,3 3 0 15,-3 0-33-15,3 3-6 0,0-4-2 0,0 1 0 0,-3 5 8 0,3 0 2 16,-4 1 0-16,1-1 0 15,0-3-2-15,-3 1 0 0,0-1 0 0,-3 0 0 0,0 1 0 16,0-3 0-16,0-3 0 0,-3 3 0 0,0-3-5 0,0 0-1 16,0-2 0-16,0-1 0 0,0-2-4 15,3-3 0-15,-3 3-8 0,3-3 12 0,0-2-12 0,0-1 0 16,-2-2 8-16,-1-2-8 0,3-6 0 16,0 0 0-16,0 0 0 0,0 0-553 15,0 0-114-15</inkml:trace>
  <inkml:trace contextRef="#ctx0" brushRef="#br0" timeOffset="47486.467">14221 12414 1206 0,'0'0'26'0,"0"0"6"0,0 0 0 0,3-5 3 0,0 0-35 0,3-1 0 0,0 1 0 0,0 2 0 15,0-2 55-15,3 0 4 0,0 0 1 0,-1-1 0 16,1 1-17-16,-3 0-3 0,3-1-1 0,0 1 0 16,-3-3-16-16,3 3-3 0,0-3-1 0,-3 0 0 15,3 0-1-15,0 0 0 0,0-2 0 0,3-1 0 16,-3 0-8-16,2 1-2 0,-2-3 0 0,3 2 0 15,-3-2 10-15,0 2 2 0,0 1 0 0,0 2 0 0,0 0-20 16,0 0 0-16,-3 2 0 0,3 4 0 0,-3 2 9 0,0 0-1 16,-6 0-8-16,9 0 12 0,-3 5-12 0,0 3 0 15,-1 0 0-15,-2 3 0 0,3 2 0 0,-3 5 0 16,3 1 0-16,-3 2-535 16,3 0-113-16</inkml:trace>
  <inkml:trace contextRef="#ctx0" brushRef="#br0" timeOffset="51516.776">15218 12118 787 0,'0'0'22'0,"0"0"6"0,0 0-28 0,0-8 0 0,0 3 0 0,0-1 0 16,3 1 62-16,-3 0 7 0,6 0 2 0,-3 2 0 16,3-2-27-16,0 2-6 0,3-2-1 0,0 2 0 15,3-2-1-15,3 2 0 0,2 0 0 0,1 1 0 0,3-4-10 16,3 1-2-16,0 3-1 0,-3-4 0 16,5 4-11-16,-2-1-1 0,3-2-1 0,-3 2 0 0,-3-2-10 0,-1 2 8 15,1 0-8-15,-3 1 8 0,-6 2-8 0,0-5 0 16,0 5 0-16,-3-3 8 0,-6 0 3 0,-3 3 0 15,0 0 0-15,0 0 0 0,0 0 10 0,-3-5 3 16,-6 2 0-16,0 3 0 0,-6 0-24 16,0 0 0-16,-6 3 0 0,0 0 0 0,-2-1 0 0,-1 1-18 15,-3 0 3-15,3-1 1 0,-6 1-2 0,7-1-1 16,-1 1 0-16,3 0 0 0,0-1 17 0,3-2 0 16,3 0-8-16,6 3 8 0,1-3 0 0,2 0-10 15,0-3 10-15,6 3-8 0,0 0 8 0,9 3 0 16,0 0 0-16,2-3 0 0,7 0 0 0,3 2 8 0,3-4-8 15,6 2 11-15,-1-3-11 0,1 3 0 0,3-3 0 16,-3 1-11-16,-1 2 11 0,-2-3 0 0,0 0 0 0,0 1 0 16,-6 2 0-16,0-5 0 0,-7 2 8 0,1 0-8 15,-6 3 0-15,-3-2 0 0,-6 2 0 0,0 0-8 16,-6 0 8-16,-6 0 0 0,-6 0 0 0,-2 2 0 16,-4 4 0-16,-6 1-8 0,-6 1 8 0,7-2-8 15</inkml:trace>
  <inkml:trace contextRef="#ctx0" brushRef="#br0" timeOffset="53381.219">11173 11991 889 0,'0'0'19'0,"0"0"4"0,-6-3 1 0,6 3 2 0,0 0-26 0,0 0 0 16,0 0 0-16,0 0 0 0,0 0 15 0,0 0-3 16,0 0 0-16,0 0 0 0,0 0-12 0,0 0 0 15,0 0 0-15,0 0 0 0,0 0 0 0,0 0 0 16,0 0 0-16,0 0 0 0,0 0 0 0,6 8 8 15,0-2 0-15,0-1 1 0,0 0 14 0,0 0 2 16,6-2 1-16,0 2 0 0,5-2-2 0,1 2-1 16,3-5 0-16,3 3 0 0,3 0 5 0,2-1 0 0,4-4 1 15,0 2 0-15,0-3 2 0,2 3 0 16,-2-3 0-16,3 1 0 0,0-1 0 0,-1 0 0 0,4 1 0 16,-6-1 0-16,-1-2-17 0,-2 2-3 0,-3 0-1 0,-3 1 0 15</inkml:trace>
  <inkml:trace contextRef="#ctx0" brushRef="#br0" timeOffset="56589.868">9982 13354 1087 0,'9'0'24'0,"3"-3"4"0,3 3 2 0,3-3 1 0,3-2-31 0,0 0 0 0,2 2 0 0,4 0 0 0,3 1 103 0,3-1 14 15,-1 0 3-15,7 1 1 0,6-1-30 0,5 3-7 16,1-3 0-16,5 1-1 0,-2 2-47 0,9 0-8 16,-1 0-3-16,7 2 0 15,2 1-9-15,6 0-1 0,4 2-1 0,2-2 0 0,9-1-14 0,4 4 0 16,2-6 8-16,3 2-8 15,3 1 16-15,3 0 0 0,6-3 0 0,4 0 0 0,8 0-16 0,-3-3 0 16,0 3 0-16,3-3 0 0,9 3 0 0,0 0 0 16,-3 0 0-16,-1 3 0 0,4 0 9 0,0-1-1 15,0 1 0-15,0 0 0 0,0-1-8 0,3 1-11 16,-3-3 3-16,6 2 0 0,-3 1 8 0,-3 0 0 16,0-1 0-16,-6 1 0 0,0-3 0 0,-3 3 8 15,0-1-8-15,-3 1 0 0,0 0 13 0,-3-1-1 0,-3-2-1 16,-3 6 0-16,-3-4-2 0,-6 4 0 0,1-1 0 0,-10 3 0 15,-6-6-9-15,0 6 12 0,-2-5-12 16,-7 2 12-16,-8 1-3 0,-4-1 0 0,-8-3 0 0,-1 1 0 16,-5 0 13-16,-4 2 2 15,-8-5 1-15,-6 0 0 0,-12 0-10 0,2 0-3 0,1 0 0 0,-9-3 0 16,-12 3-4-16,6 0-8 0,-3-2 11 16,0-1-11-16,-9 3 16 0,3-3-4 0,-3 3-1 0,6-2 0 15,-3-3-11-15,0-3 12 0,-9 2-12 0,6 1 12 16,3 0-12-16,0-1 0 0,-6 1 9 0,0 3-9 15,3 2 0-15,0 0 0 0,0-6 0 0,-6 4 0 16,-3-4 0-16,6 4 0 0,3 2 0 0,0-3 0 16,-6 0-40-1,6 3-4-15,0 0 0 0,0 0-636 0,0 0-127 0</inkml:trace>
  <inkml:trace contextRef="#ctx0" brushRef="#br0" timeOffset="59654.744">6166 16097 774 0,'0'0'16'0,"0"0"4"0,0 0 1 0,0 0 2 0,0 0-23 0,0 0 0 15,6 0 0-15,3 0 0 0,-9 0 46 0,6 0 5 16,0 0 1-16,3 0 0 0,-3 0-1 0,-6 0 0 16,0 0 0-16,6-2 0 0,3 2-23 0,0 0-4 15,-6-3 0-15,-3 3-1 0,9 0-2 0,-3 0 0 16,3 0 0-16,-3 0 0 0,2-3 1 0,1 3 0 15,3 0 0-15,0 0 0 0,0-2-4 0,0 2-1 16,3 2 0-16,3 1 0 0,-3-3-2 0,3 0-1 16,-1 0 0-16,1 0 0 0,0 0 2 15,0 3 1-15,3-1 0 0,0-2 0 0,-1 0-6 0,1 0-2 0,3 0 0 16,-3-2 0-16,0 4-9 0,0-2 12 16,2-2-12-16,-5-1 12 0,3 3 3 0,0-5 1 0,0 5 0 15,0 0 0-15,-1-3-16 0,-2 0 9 16,3 1-9-16,0-1 8 0,0 3 20 0,-3-3 3 0,0 1 1 0,-1-1 0 15,-2 3-32-15,3-2 0 0,0-1 0 0,-3 0 0 16,-6 3 0-16,6-2 0 0,-3-1 0 0,0 0 0 16,-1 3 0-16,-2-5 9 0,0 5-9 0,-3 0 8 15,6 0-8-15,-6 0 0 0,-6 0 9 0,0 0-9 16,0 0 10-16,0 0-2 0,0 0-8 0,0 0 12 16,0 0-12-16,0 0 0 0,0 0 8 0,0 0-555 15,-9 0-110-15</inkml:trace>
  <inkml:trace contextRef="#ctx0" brushRef="#br0" timeOffset="60300.376">6143 14925 914 0,'-3'-10'20'0,"0"7"4"0,0-5 0 0,-3 3 3 0,0-3-27 0,3 2 0 16,-3-1 0-16,0 4 0 0,0-2 92 0,3-1 14 16,0 4 2-16,3 2 1 0,0 0-57 0,0 0-11 15,0 0-2-15,0 0-1 0,-3 5-24 0,3 6-5 16,0-4-1-16,-3 7 0 0,6-1 15 0,-3 5 2 15,6 1 1-15,-3-1 0 0,0 4-5 0,0 1-1 16,3 4 0-16,-3 2 0 0,0 3-9 0,0 2-3 16,0 1 0-16,-3 4 0 0,0 4-8 0,-3 2 0 15,3-6 0-15,0 6 0 0,0-2 0 0,-3-4 0 16,3 1 0-16,0-6 0 0,-3 3 0 0,0-2 8 16,0-3-8-16,3-3 0 0,0 2 0 0,-3-4 8 15,-3-1-8-15,3-2 0 0,3-3 0 0,0-2 0 0,-3-1 0 16,3-4 0-16,-3 1-10 0,3-4-4 0,0-3-1 15,3 0-474-15,-3-8-95 0</inkml:trace>
  <inkml:trace contextRef="#ctx0" brushRef="#br0" timeOffset="61823.186">6202 14938 1036 0,'0'0'23'0,"0"0"5"0,9 0 0 0,-6-2 1 0,3 2-29 0,3-3 0 15,-3 0 0-15,3 1 0 0,3-1 72 16,-3 3 9-16,2 0 2 0,4-2 0 0,3 4-38 0,3-2-7 15,0-2-2-15,3 2 0 0,-1 0-1 0,4 0-1 16,0-3 0-16,3 6 0 0,3-3-23 0,-1-3-11 16,7 0 10-16,3 3-10 0,-1 0 13 0,1 0-3 15,3 0-1-15,-1 0 0 0,4 3-9 0,0-3 8 16,5 0-8-16,-2-3 8 0,-1 3-8 0,1 0 0 16,8 0 0-16,1 0 8 0,0 0-8 0,-4-2 0 0,1-1 0 15,5 3-11-15,4 0 11 0,-4-3-10 0,-5 3 10 16,-1 0-10-16,4 3 2 0,-1-3 0 15,-2 0 0-15,2-3 0 0,-5 3 8 0,3 0 0 0,-1 0 0 0,1 3 0 16,-1-6 0-16,1 3 0 0,-7-2 0 16,4-1 0-16,0-2 0 0,-1 2 0 0,-2-2 0 0,-1 5 0 15,1-3 0-15,-3 3 0 0,-4-3 0 0,4 3 0 16,-4-2 0-16,-2-3 0 0,6 2 8 0,-4 0-8 16,-2 1 10-16,3-1-2 0,-4 0-8 0,-2 1 12 15,-3-1-12-15,3 3 0 0,-4-3 0 0,4 1 0 16,0-1 0-16,-4-2 9 0,1 2-9 0,0 0 8 15,-3-2 3-15,2 3 0 0,1-4 0 0,-3 4 0 16,-1-1-2-16,-2-2 0 0,0-1 0 0,-3 1 0 16,3 0 3-16,-4 0 0 0,1-1 0 0,3 1 0 15,-6 0 2-15,2-1 1 0,1 4 0 0,-3-4 0 0,0 1-15 16,0 0 0-16,0 0 0 0,-4 2 0 0,4-2 8 0,-3 2-8 16,0-2 0-16,-3 5 0 0,0-6 8 0,-4 4-8 15,1-4 0-15,0 4 0 0,0-1 0 0,-3 0 8 16,0-2-8-16,-3 3 0 0,3-1 0 0,0 0 0 15,-3 1 8-15,-1-1-8 0,1 0 0 0,0 1 0 16,0-1 0-16,-3 0 0 0,0 1 0 0,3-1 11 16,-3 0-11-16,0 1 10 0,0 2-2 0,-3-3-8 15,3 1 12-15,-3 2-4 0,-3 0-8 0,6-3 8 16,-6 3-8-16,0 0 8 0,0 0-8 0,0 0 0 16,0 0 0-16,0 0 0 0,0 0 0 0,0 0 0 0,0 0 0 15,0 0 0-15,0 0 0 0,0 0 0 16,-3 8 0-16,0-3 0 0,0 3 0 0,-3-3 0 0,3 1 0 0,-3-1 0 15,0 0 0-15,0 3 0 0,0-3 0 0,3 3 0 16,-3 0 0-16,0 0 0 0,3 0 0 0,-3 0 0 16,0 0 0-16,0 3 0 0,0-1 0 0,1 1 0 15,-4-1 0-15,0 1 0 0,3 0 0 0,0-1 0 16,-3 1 0-16,3-1 0 0,0 1 0 0,-3-1 0 16,3-2 0-16,0 3 0 0,3 0 12 0,0-1-4 15,-3 1-8-15,3-1 0 0,0 1-10 0,0-1 10 16,3 1 0-16,-3 0 0 0,0-1 0 0,3 1 10 15,-3-1-10-15,0 1 0 0,0 0 0 0,0 2 0 16,0-3 0-16,-3 1 0 0,3 0 0 0,-2 2 0 16,-1 0 0-16,0 0-11 0,0 3 3 0,0 0 0 15,-3 0 8-15,6 0 0 0,-3 0 0 0,3-1 0 16,-3 1 0-16,3 3 0 0,3-3 0 0,-3 2 0 0,3 3 0 16,-3-2 0-16,3-1 0 0,0 1 0 15,3-3 0-15,-3 2 0 0,0-4 0 0,3 2 0 0,0-1 0 0,-3-1 0 16,3 1 0-16,0-1 0 0,0-1 0 0,0 3 0 15,0-3 0-15,0 0 0 0,0 3 0 0,0-3 0 16,0 1 0-16,-3-1 0 0,0 3 0 0,3-3 0 16,0 0 0-16,0 0 0 0,-3 3 0 0,3 0 0 15,0-3 0-15,0 3 0 0,0 0 0 0,0-3 0 16,0 3 0-16,-1 0 0 0,4 0 0 0,-3-3 9 16,0 3 0-16,3-3 0 0,-3-2-9 0,0 2 0 0,0-2-10 15,0 2 10-15,-3-2 0 0,3-1 0 0,-6 1 0 16,3-3 0-16,0 5 0 0,-3-3 0 0,0-2 0 15,3 0 0-15,-3 0 0 0,3 0 0 16,-3 0 0-16,3-8 0 0,0 0 0 0,-3 5 0 0,0 1 0 0,3-6 10 16,0 0-10-16,-3 5 10 15,3-5-10-15,-3 5 10 0,3-5 2 0,0 0 1 0,0 0 0 0,-3 0 0 16,0 8-2-16,3-8-1 0,0 0 0 0,0 0 0 16,-2 6-10-16,2-6 8 0,0 0-8 0,0 0 8 15,0 0-8-15,0 0 0 0,0 0 9 0,0 0-9 16,0 0 0-16,0 0 0 0,0 0 0 0,-6 0 8 15,6 0-8-15,-3 5 0 0,0 0 0 0,-3-5 8 16,0 3-8-16,6-3 0 0,-6 0 8 0,-3 0-8 16,3 5 8-16,-6-5-8 0,0-5 8 0,-3 5-8 15,-3 5 0-15,0-5 9 0,-2 3-9 0,-7-3 0 16,3 0 0-16,-3 0 0 0,0 2 0 0,-2-2 0 0,-1-2 0 16,-3 4 0-16,0 1 0 0,-2-3 0 0,-1 0 0 0,-3 0 0 15,1 0 0-15,-4 0 0 0,-3 5 0 0,1-5 0 16,-4 0 0-16,0 0 0 15,4 3 0-15,-10 0 0 0,-2-3 0 0,-4 2 0 0,-2-2 10 0,-1 6-10 16,1-4 8-16,-4 3-8 0,-2 1 0 16,-1-1 0-16,1 0-14 0,-7 3 5 0,4-2 0 0,-4-4 0 15,4 6 0-15,-6-3 0 0,-1 3 9 0,1-2 0 16,8 2 0-16,-5-3-8 0,-6 3 8 0,8-3 0 16,4 3 0-16,2-3 0 0,-5 9 0 0,5-9 0 15,4 0 0-15,2-2 0 0,4-1 0 0,-1 1 0 0,-5 5 0 16,5-3 8-16,6 1-8 0,4 2 0 0,-1-8 0 15,7 7 0-15,-1-4 0 0,6 0 0 0,0 2 0 16,4-2-610-16,-1 2-120 0</inkml:trace>
  <inkml:trace contextRef="#ctx0" brushRef="#br0" timeOffset="63960.21">8393 16021 698 0,'-6'-8'20'0,"0"8"4"0,3-6-24 0,-3 4 0 0,3-4 0 0,-6 4 0 16,6-4 97-16,-6 4 15 0,3-4 4 0,0 4 0 15,0-3-20-15,3-1-3 0,-3 4-1 0,3-4 0 16,0 4-32-16,3 2-8 16,0 0 0-16,0 0-1 0,0 0-15 0,12 0-4 0,0 0 0 0,3 2 0 15,9-2-22-15,0 0-10 16,5 0 8-16,7 0-8 0,3 3 18 0,3-3-2 0,2 3 0 0,7-3 0 16,-1 2-16-16,7-2-16 0,5 3 4 0,1 0 0 15,2-3-4-15,4 2 0 0,-4 1 0 0,4-1 0 16,-1 1 3-16,1 0 0 0,-1-1 0 0,-2 1 0 15,-1 0 13-15,-5-1-9 0,-4 1 9 0,-2 2-8 16,-6-5 8-16,-1 6-10 0,-5-4 10 0,-6 1-10 16,-4 0 10-16,-2 2 0 0,-6 0 0 0,0-2-8 15,-9-3 25-15,-1 0 6 0,-5 0 1 0,-3 0 0 16,0 0 20-16,-6 0 4 0,0 0 0 0,0 0 1 16,-6 0 12-16,-3 0 3 0,-3-3 0 0,1 3 0 15,-4-5-32-15,-3 5-7 0,-3-5-1 0,-6 2 0 16,0 0-16-16,-2 1-8 0,-1-4 0 0,-3 6 8 0,-3 0-8 15,-5 0 0-15,-4-2 0 0,-3 2 0 0,-2 2-20 16,-1-2 0-16,-2 0 0 0,-1 0 0 0,1 0-1 0,-4 6 0 16,-3-4 0-16,1 1 0 0,-4 0 9 15,4-3 1-15,2 7 1 0,4-4 0 0,-1 0 10 0,4-3 0 16,-1 5 0-16,3-2-8 0,7-1 8 0,-4 1 0 16,6-3 0-16,4 5 0 0,2-5 16 0,3 0-2 15,0 0 0-15,7 0 0 0,-1-5-14 0,9 5-12 16,0 0 3-16,3-3 0 0,3 1 9 0,3-1 0 15,0 3 0-15,6 0 8 0,0 0-8 0,0 0 0 0,0 0 0 16,9-5 8-16,0 2-8 0,3 0 0 0,0 1-8 16,3 2 8-16,3-5 0 0,5 5 0 0,1 0 0 0,6 0 0 15,0 0 0-15,3 0 0 0,2 0 0 16,1 5 0-16,3-5-20 0,2 0 2 0,-2 5 0 0,6-2 0 16,-1-3 6-16,1 0 2 0,3 0 0 15,2 0 0-15,1 0 10 0,-4 0-8 0,1 0 8 0,0 0-8 16,-4 0 8-16,4 0 0 0,0-3 0 15,-1 0 0-15,-2 1 0 0,-3-3 0 0,-1 5 0 0,1-3 0 16,-6 0 0-16,-4 3 0 0,1-2 0 0,-6 2 0 16,-3-6 0-16,-4 6 0 0,1 6 0 0,-6-6 0 15,-3 0 0-15,0 0 0 0,-6 2 0 0,-6-2 0 16,0 0 0-16,0 0 8 0,-6 3 0 0,-6 0 0 16,0-3 13-16,-9 5 3 0,1-5 1 0,-7 2 0 15,-3-2-14-15,-6 3-3 0,-2 0-8 0,-7-3 12 16,0 5-12-16,-5-2 0 0,-1 2 0 0,-5 0 0 0,-4-5 0 15,-3 6-15-15,-2-1 2 0,-3-2 0 0,-1 2-8 0,7-3-2 16,-1 4 0-16,1-4 0 0,2 4 11 0,3-6 3 16,10 0 0-16,2 0 0 0,4 2 21 0,5-2 4 15,0-2 0-15,6 2 1 0,7 0-6 0,2-3-2 16,3-2 0-16,6 5 0 0,-3 0-9 16,9 0 0-16,0-3 9 0,3 0-9 0,3 3 0 0,0 0 0 15,9-2 0-15,3-1 0 0,0 1-8 0,6-1 0 16,3 3 0-16,2 0 0 15,4 0-15-15,3-3-2 0,0 3-1 0,2-2 0 16,4 2-2-16,0 0 0 0,0 0 0 0,-1 0 0 0,4 0 10 0,3-3 2 16,2 6 0-16,1-1 0 0,0-2 16 0,2 0-12 15,-2 0 12-15,3 0-10 0,-4 0 10 0,1-2 0 0,-3 2 0 16,-1 0 0-16,1 0 0 0,-3 0 0 0,-1 0-11 16,-2-3 11-16,0 0 0 0,-4 3 15 0,-2-5-2 0,-3 5 0 15,-3-3 4-15,0 1 1 0,-7-1 0 0,1-2 0 16,-3 5 6-16,-3 0 2 0,0-3 0 0,-6 0 0 15,0 1 2-15,-6 2 1 0,0 0 0 0,0 0 0 16,3-5-8-16,-3 5-1 0,0 0-1 0,-6-6 0 16,0 4-19-16,-3-4 10 0,-3 6-10 0,-3 0 8 15,-3-2-18-15,-2 2-4 0,-7 0-1 0,-3 2 0 16,-6-2-29-16,-2 0-5 16,-7 0-2-16,0 0 0 15,-2 6-15-15,-4-6-3 0,-2 5-1 0,-4-2 0 0,-3-3 39 0,4 7 8 0,-1-1 2 0,7-6 0 16,-1 5 35-16,3 0 7 0,1-2 2 0,5 2 0 15,1-2 10-15,5 2 3 0,3 1 0 0,3-1 0 0,3-3-24 16,4 4-4-16,2-4 0 0,6 4-8 16,3-6-15-16,6 2-9 15,0 1-3-15</inkml:trace>
  <inkml:trace contextRef="#ctx0" brushRef="#br0" timeOffset="72645.901">10500 14899 1249 0,'-9'-14'27'0,"3"9"5"0,3-3 2 0,-3-2 2 0,0 2-28 0,3-3-8 16,-3 1 0-16,1 2 0 0,-1-3 82 0,3 3 15 16,-3 3 3-16,3 0 1 0,0-1-30 0,3 6-7 15,0 0 0-15,0 0-1 0,0 0-35 0,0 0-6 0,0 0-2 16,0 0 0-16,3 8-20 0,0 3-15 16,3 5 3-16,3 5 0 0,-6 3 12 0,2 2 0 15,-2 3 0-15,0 3 0 0,3 0 0 0,-3 2 0 0,-3-2 0 16,0 5 0-16,0 3 0 0,-3-1-9 0,-3 1 9 15,3 0-8-15,-3 2 8 0,1 0 0 16,-4-2-9-16,3 0 9 0,-3-3 0 0,-3 2 0 0,6 1 0 0,-3 0 0 16,0-3 0-16,0-3 0 0,0 6 8 15,6-3-8-15,-3-3 0 0,3 3 0 0,-3-5 0 0,3-3 0 32,0-2-42-32,3-4-4 0,3-1-1 0,0-4 0 15,3-2-10-15,3-3-3 0,0-7 0 0,0-1 0 0</inkml:trace>
  <inkml:trace contextRef="#ctx0" brushRef="#br0" timeOffset="74367.245">10467 14920 738 0,'-3'-13'16'0,"3"13"3"0,6-6 1 0,0-2 1 0,3 0-21 0,3 1 0 16,3 1 0-16,0-2 0 0,3 3 27 0,3 0 1 16,0-1 0-16,2 4 0 0,4-4 11 0,-3 4 2 0,3-3 1 0,2 5 0 15,1-6 5-15,3 6 1 16,3 0 0-16,-1 0 0 0,4 0 12 0,0 0 2 0,0 0 1 0,2 0 0 15,4-2-17-15,-1 2-3 0,1-3-1 0,6 0 0 16,2 3-26-16,1 0-6 0,-1 0-1 16,4 0 0-16,0 0-9 0,-1 0 0 0,4 0 0 0,-1 3 8 15,4 0-8-15,-1-1 0 0,-2 1 0 0,-4 0 8 16,4-1-8-16,-1 1 0 0,-2-1 0 0,2-2 0 16,-2 6 0-16,0-6-11 0,-7 5 3 0,4-2 0 15,-7-3 8-15,4 0 0 0,0 0 0 0,5 0 0 16,-5 0 0-16,2 0 14 0,-2 0-3 0,2 2-1 15,-2 1-10-15,0-6-14 0,-4 1 3 0,4-1 1 16,-3 0 10-16,-4 1 0 0,4 2 0 0,-4-3 0 16,-2 0-13-16,0 1-7 0,-4-1-2 0,1 1 0 15,-3 2 22-15,0-3 0 0,-1 0 0 0,1 1 0 16,-3-1 0-16,0 0 0 0,2 1 0 0,4 2 0 16,-6 0 0-16,5 0 0 0,-5 0 9 0,3-3-9 15,-6 0 8-15,2 1-8 0,-2-1 8 0,0 0-8 0,-3 3 0 16,-1 0 0-16,1-2 0 0,-6 2 0 0,3-5 0 0,-3 2 0 15,0 3 0-15,-1 0-8 0,4-3 8 0,-3 3 0 16,0-2 0-16,0-1-8 0,3 3 21 0,-1-3 5 16,1 1 1-16,0-1 0 0,0 3-31 0,3-3-5 15,-1 1-2-15,-2 2 0 0,3-3 2 0,-3 0 0 16,0 3 0-16,-1 0 0 0,1 0 6 0,-3 3 2 16,-3-3 0-16,3 3 0 0,0-3 9 0,-1 0-12 15,-2 0 12-15,0 0-12 0,0 2 12 0,0-2 0 16,0-2 0-16,-3 2 0 0,2 0 0 0,-2-3 0 0,0 0 0 15,3 3 0-15,-3-2 0 0,3-1 0 16,-3 3 0-16,0-3 0 0,2 3 0 0,-2-2 0 0,0 2 0 0,0 0 0 16,0 0 0-16,0 0 0 15,0-3 0-15,-3 3 0 0,0 0 0 0,-3 0 0 0,-4-2 0 0,-5 2 0 16,0 0 0-16,6 2 8 0,3-2 0 0,-9 0 0 16,0 0 4-16,0 0 2 0,6 0 0 0,-6 0 0 15,0 0-3-15,0 0-1 0,0 0 0 0,3 0 0 16,3-2-2-16,-6 2-8 0,0 0 12 0,0 0-4 15,0 0-8-15,0 0 0 0,0 0 0 0,0 0 8 16,0 0 1-16,-6 5 0 0,6-5 0 0,-3 5 0 16,-3 0-9-16,3 1-16 0,3-6 4 0,-3 8 1 15,-3 0 11-15,6-3 0 0,-3 3 0 0,0-3 0 16,3 6 0-16,-2-3 14 0,2 0-3 0,0-1-1 16,0 4-10-16,0-3 0 0,-3 3 9 0,3-1-9 0,3 1-9 15,-3-3-7-15,2 5 0 0,-2-2-1 0,3-1 26 16,0 3 6-16,-3-2 1 0,3-1 0 15,0 4-16-15,0-4 0 0,0 1 0 0,-3 2 0 0,0-2 0 0,0-1 0 16,0 1 0-16,0 2 0 0,3-2 0 16,0 2-15-16,-3-3 2 0,0 4 0 0,3-1 13 0,-3-2 15 15,-3 2-3-15,0-3-1 0,0 4-3 16,3-4 0-16,-3 3 0 0,-3-2 0 0,0 0-8 0,1 2 0 16,-4-3 9-16,3 4-9 0,0 1 13 0,-3-1-1 15,6 2-1-15,-6-3 0 0,3 0-11 0,0 0 12 0,0 3-12 16,0-5 12-16,0 2-12 0,3 0 0 0,0 0 9 15,0 1-9-15,3-4 9 0,-3-2-9 0,-3 5 12 16,3 1-12-16,0-1 21 0,0-3-2 0,-3 1-1 0,0 0 0 16,3 2 10-16,-3-3 3 0,3 1 0 0,-2 2 0 15,-1 0-7-15,3 3 0 0,0 0-1 0,0-3 0 16,-3 3-15-16,3 0-8 0,3 0 10 0,-3 3-10 16,3 2 0-16,0 0 0 0,0-3 0 0,3 4 0 15,-3-1 0-15,3-3 0 0,3 3 0 0,-3-2 0 16,0-1-11-16,0-2 11 0,0 3-10 0,0-3 10 15,-1 0-8-15,1-3 8 0,3 0 0 0,-3 3-9 16,0-3 9-16,0 0 0 0,0 1 0 0,3 2 0 16,-3-3 0-16,0 0 0 0,0 0 0 0,3 0 0 15,-3 1 0-15,0 2 0 0,0-6 0 0,0 3 0 16,0 1 0-16,0-1 0 0,-3-3 0 0,0-2 0 16,0 3 0-16,0-3 0 0,0 2 0 0,0-2 0 0,-3-2 0 15,3-6 8-15,0 0-8 0,0 8 8 16,0-8-8-16,0 0 9 0,0 0-9 0,0 0 10 0,0 0-2 15,-3 5 0-15,3-5 0 0,0 0 0 0,0 0 2 0,0 0 0 16,0 0 0-16,-3-3 0 0,-3 3-10 0,3-2 8 16,-3-4-8-16,0 6 8 0,0-5-8 0,3 2 0 15,-6 3 0-15,0-5 0 0,1 5 0 0,-4 0 0 16,3 0 0-16,-6-3-11 0,0 3 11 0,0-2 0 16,-3 2 0-16,0 0 0 0,-5 0 0 0,-4 0-8 15,-3 0 8-15,0 2 0 0,0 1 0 0,-2-3 0 16,-1 5 0-16,0 1-8 0,-3-4 8 0,4 4-12 15,-1-1 12-15,-3-2-12 0,1 2 12 0,-4-5 0 16,0 2 0-16,0 1 0 0,-2 0 47 0,-4-3 14 16,1 0 3-16,-4 8 1 15,0-6-96-15,-5 1-19 0,-4-3-4 0,1 5-1 0,-1-2 55 0,-5 2 0 16,-1 1 11-16,0-1-2 0,7 0-9 0,-4-2 0 0,1 5 0 0,-4-3-11 16,7 0 11-16,-1 3-10 0,1 0 10 0,-1-3-10 31,4 1-21-31,-1 2-4 0,-3-3-1 0,4-2 0 0,-4 2 36 0,1-5 0 0,-1 8 0 0,1-3 0 15,2 0 0-15,0-2 19 0,1-3-3 0,-4 3 0 16,1-1 11-16,2-2 1 0,-2 3 1 0,2-3 0 16,3 0-15-16,4 0-3 0,-4-3-1 0,4 3 0 15,-1-5 0-15,-3 2 0 0,7 1 0 0,-4-1 0 16,1 0-10-16,2 1 10 0,3 2-10 0,1-3 10 16,-1-2-10-16,0 2 10 0,-2-2-10 0,2 0 10 15,-3 2 13-15,1 0 2 0,-1 1 1 0,3 2 0 0,1-6-26 16,-4 6 0-16,3 0 0 0,1 0 0 0,-1-2 0 15,0-1 0-15,1 1 12 0,-4-4-4 0,6 6-8 16,-2 0 0-16,2 0 0 0,0 0-11 0,3 0 11 0,4 0 0 16,-4 6 0-16,3-6 0 15,3-6 9-15,-2 6-9 0,2 6 12 0,-3-4-12 0,3 1 0 0,1-1-22 16,2 4 3-16,0-1-648 16,0-2-129-16</inkml:trace>
  <inkml:trace contextRef="#ctx0" brushRef="#br0" timeOffset="75403.2">12396 16005 1191 0,'0'0'26'0,"0"0"6"0,0 0 0 0,0 0 2 0,0 0-34 0,0 0 0 0,0 0 0 0,0 0 0 0,0 0 90 0,0 0 11 16,0 0 3-16,6-6 0 0,0 4-32 0,3-1-7 15,3 0-1-15,3 3 0 0,0-2-44 0,3-1-10 16,-1 0-2-16,4 3 0 16,0-2 4-16,0 2 0 0,3 0 0 0,0 0 0 0,-1-3-4 0,1 1 0 15,3 2 0-15,-3 2 0 0,0-2-8 0,-1 0 0 16,1 0 0-16,-3 0 0 0,-3 0 0 0,0-2 0 16,-3 2 0-16,-3 0 0 0,0-3 0 0,-4 3 0 15,1-3 0-15,-3 3 0 0,-6 0 8 0,0 0-8 16,0 0 0-16,0 0 8 0,0 0-8 0,0 0 10 15,0 0-10-15,0 0 10 0,-6-2-10 0,-3-4 8 16,1 6-8-16,-4-2 8 0,0 2-8 0,-3 2 0 16,-3-2 0-16,0-2 0 0,-3 2 0 0,0 0-14 0,1 2 5 15,-4-2 1-15,-3 3 8 0,0 0 11 0,0-1-3 0,4 1 0 16,-1 0-8-16,0-1 0 0,3 1 0 0,0-1-11 16,3 1 11-16,4 0 0 0,2-1 0 0,3 1-8 15,0-3 8-15,3 3 0 16,6-3 0-16,0 0-8 0,0 0 0 0,0 0 0 0,6 2 0 0,3-2 0 15,3 0 8-15,6-2 0 0,-1 2 0 16,7-3 0-16,-3 0 0 0,6 1 0 0,3-1 0 0,-1 0 0 16,4 1 0-16,-3-1 0 0,0 1 0 0,-4-1 0 15,1 0 0-15,0 1 0 0,-6-1 0 0,0 0 0 16,-3 1 0-16,-1-1 0 0,-5 3 0 0,-3-3 0 16,-9 3-8-16,0 0-4 0,0 0 0 0,-6 6-540 15,-3-4-108-15</inkml:trace>
  <inkml:trace contextRef="#ctx0" brushRef="#br0" timeOffset="77276.211">13846 15960 864 0,'0'0'19'0,"0"0"4"0,0 0 1 0,0 0 0 0,0 0-24 0,-6 0 0 0,0-6 0 0,6 6 0 15,0 0 84-15,0 0 12 0,-3-5 2 0,3 5 1 16,-3 0-4-16,3 0-1 0,0 0 0 0,0 0 0 15,0 0-47-15,0 0-10 0,0 0-1 0,0 0-1 16,0 0-15-16,9 0-4 0,0 0 0 0,3 0 0 16,3 0-1-16,2 0-1 0,4 0 0 0,3 0 0 15,0 0-14-15,3 0 0 0,0 0 0 0,2 0 0 16,-2 0-11-16,0 0-8 0,3 0-1 0,-1 0-1 31,-2 0-10-31,-3 0-1 0,3 0-1 0,-3-3 0 0,-4 1 15 0,1 2 3 0,-3-3 1 0,-3 3 0 16,3 0 14-16,-6-5 0 0,0 5 0 0,-6 0 0 15,-6 0 0-15,6 0 16 0,-6 0-3 0,0 0-1 16,0 0-4-16,0 0 0 0,-3-5-8 0,-3 2 12 16,-3-2-12-16,-3 5 9 0,3 0-9 0,-3 0 8 15,0-3-8-15,0 3 10 0,0 0-10 0,-3 0 10 0,3 0 1 16,-2 0 0-16,2 3 0 0,-3-3 0 0,3 0-2 0,-3 5 0 16,0-5 0-16,0 3 0 15,0-1 9-15,-2 1 2 0,-1-3 0 0,0 5 0 0,0 0-20 0,0-2 0 16,-3-3 0-16,0 5 0 0,7-2-19 15,-4 2-1-15,3-5 0 0,0 3 0 0,3-3 20 0,3 3-10 16,-3-3 10-16,6 0-8 0,0 0 8 0,6 0 0 16,0 0 0-16,0 0 0 0,0 0 0 0,0 0 0 15,0 0 0-15,0 0 0 0,12 0 0 0,0 0 0 16,3 0 8-16,0-3-8 0,3 0 20 0,3 3 0 0,-1-2 0 16,1 2 0-16,0-3-28 0,0 3-7 0,3-3-1 15,0 3 0-15,-4 0 28 0,1-5 4 0,-3 5 2 16,3 0 0-16,-6 5-29 0,3-5-5 0,-6 0-2 0,2 0 0 15,-2 3 18-15,-3-3-10 0,-3 3 10 0,-6-3-8 16,0 0 8-16,0 0-8 0,0 0 8 0,0 0-8 16,-9 2 8-16,0 1 0 0,0 0 0 0,-3-3 0 15,-5 0 0-15,2 2 0 0,0 1 8 0,-6 0-8 16,3-3 0-16,-3 0 8 0,3 0-8 0,-2 0 0 16,2 2 27-16,3-2 1 0,-3 0 0 0,3 3 0 15,3-3-28-15,0 2 0 0,0 1 0 0,4 0-539 16,-1 2-108-16</inkml:trace>
  <inkml:trace contextRef="#ctx0" brushRef="#br0" timeOffset="77915.441">13224 15941 1004 0,'0'0'28'0,"0"0"7"0,9-5-35 0,3 5 0 0,-3-5 0 0,2-3 0 16,-2 8 88-16,3-6 12 0,-3-2 1 0,3 6 1 15,-3-1-40-15,3 0-8 0,-3-2-2 0,0 5 0 16,0-2-28-16,-9 2-7 0,9 0-1 0,-9 0 0 16,0 0-8-16,0 0-8 0,0 0 12 0,0 0-12 15,0 0 8-15,0 0-8 0,0 0 0 0,-3 2 0 16,-3 3 0-16,0 1 0 0,-3-4 0 0,0 4 0 0,0-4 12 0,-3 4-4 16,0-6 0-16,0 5-8 15,0-2 0-15,0-1 0 0,1 1 0 0,-1 2 0 0,0 0 0 0,0-2 0 16,3-3 0-16,0 5 0 0,3-2 0 15,-3-3 0-15,3 3 0 0,6-3 0 0,0 0 9 0,0 0 2 16,0 0 0-16,0 0 0 0,0 0-11 0,9-3 8 16,3 0-8-16,-3-2 8 0,6 5 16 0,0-5 4 15,3 2 0-15,-7-2 0 0,4 0-20 0,0 2-8 16,-3-2 8-16,0 2-8 0,0 3 0 0,-3-3 0 16,-3 1 0-16,-6 2 0 0,0 0 0 0,0 0 0 15,0 0 0-15,0 0 0 16,0 0-25-16,-3 5-11 0,-6 3-1 0,-3-3-1 0</inkml:trace>
  <inkml:trace contextRef="#ctx0" brushRef="#br0" timeOffset="79467.659">12462 15989 600 0,'0'0'16'0,"0"0"6"0,0 0-22 0,0 0 0 0,0 0 0 0,0 0 0 16,3-3 38-16,0-2 3 15,3 0 1-15,-6 2 0 0,0 3-14 0,3-3-4 0,3 1 0 0,-3-1 0 16,-3 3-11-16,0 0-2 0,0 0-1 0,0 0 0 16,0 0 1-16,0 0 0 0,0 0 0 0,0 0 0 15,0 0 1-15,0 0 1 0,0 0 0 0,0 0 0 16,0 0-5-16,0 0-8 0,0 5 11 0,0-5-11 16,6 6 10-16,-4-1-10 0,4-3 8 0,0 1-8 15,0 0 0-15,3-1 8 0,-3-2-8 0,3 0 0 16,0 0 10-16,3 0-10 0,-3 0 12 0,3 3-12 15,-3-6 0-15,0 3 0 0,3-2 0 0,0 2 0 16,-4 0 0-16,1-3 13 0,-9 3-1 0,9 0 0 16,0-3 13-16,0 1 3 0,-9 2 0 0,9 0 0 15,-3 0-20-15,3 0-8 0,-9 0 8 0,9 0-8 16,3 0 12-16,-3 0-4 0,3 0 0 0,3 0 0 16,-4-3 7-16,4 1 1 0,3 2 0 0,-3 0 0 0,3 0-7 15,6 0-1-15,-3 2 0 0,5-2 0 16,4-2 1-16,0 2 0 0,6 0 0 0,-4 0 0 0,7 0 2 0,0 0 0 15,2-3 0-15,1 3 0 16,0 0-11-16,2 3 0 0,1-3 0 0,0 0 0 0,8 0 0 0,1 2 0 16,2 1 0-16,-2-3 0 15,0 2-30-15,-1 1-8 0,-2 0-2 0,-1-1 0 16,-2 1 11-16,0 0 1 0,-4-3 1 0,4 2 0 0,-6 1 27 0,-1-3 0 16,-2 0 0-16,-3 0 0 0,-1 0 11 0,-2 0-3 15,-3 0 0-15,0-3 0 0,-1 1 13 0,-2-1 3 16,0 0 0-16,-3 1 0 0,0-4 6 0,-1 1 2 15,-2 3 0-15,0-4 0 0,-3 1-32 0,-3 2 0 0,3-2 0 16,-3-3 0-16,-4 8 12 0,-2-3-3 0,0-2-1 16,-3 5 0-16,0-5-8 0,-6 5 0 0,0 0 0 0,0 0-402 15,-6 0-82 1</inkml:trace>
  <inkml:trace contextRef="#ctx0" brushRef="#br0" timeOffset="84840.528">12390 15968 1148 0,'0'0'25'0,"0"0"6"0,0 0 1 0,0 0 0 0,0 0-32 0,6 0 0 16,3-3 0-16,0 0 0 0,6 3 22 0,3-2-2 15,3-4 0-15,3 1 0 0,2 5 1 0,4-3 0 0,0-2 0 16,6 0 0-16,-1 2-8 0,1-2-1 0,-6 0-1 0,0 2 0 15,-4-2 1-15,1-1 0 0,-3 4 0 0,-6-1 0 16,0 0 0-16,-9 1 0 16,2-1 0-16,-5 3 0 0,-6 0 6 0,0 0 2 0,0 0 0 0,0 0 0 15,0 0 6-15,-6 0 2 0,-2-2 0 16,-1 2 0-16,-3 2-13 0,-3 1-3 0,0-1 0 0,-3 1 0 16,0-3-12-16,0 3 0 0,-2-1 0 0,-1-2 0 15,-3 6 9-15,0-1-1 0,6-2 0 0,-3 2 0 16,1 0-8-16,-1-2 0 0,3 2 0 0,3-2 0 15,0 2 0-15,3 0 0 0,3-2 0 0,-3 2 0 16,3-2 0-16,6 0 0 0,-3-1 0 0,6-2 0 16,0 0 0-16,0 0 0 0,6 6 0 0,0-4-11 15,3 1 11-15,3-3 0 0,3 0 0 0,3 0 0 16,0-3 11-16,3 1-3 0,5 2 0 0,-2-3 0 16,3 0-8-16,-3 1 0 0,0-1 0 0,-4 0 0 15,4 1 0-15,-3-4 0 0,0 6 8 0,-6-5-8 0,3 5 0 16,-3 0 0-16,-6-3 0 0,2 1 0 0,-2-1 0 0,-9 3 0 15,0 0 0-15,0 0 0 16,0 0 0-16,0 0 0 0,0 0 0 0,-6 3 0 0,0-1 0 0,-5 1 0 16,-4-3 0-16,0 0 0 0,-3 5 0 15,-3-2 13-15,0 0-3 0,0 2-1 0,1-2 8 0,-4-1 2 16,0 4 0-16,3-4 0 0,0 3-19 0,3-2 0 16,1 0-13-16,2-1 5 0,3 1 8 0,3-3 0 15,9 0 8-15,0 0-8 0,0 0 0 0,0 0 0 16,6 0-12-16,3 0 4 0,3-3 8 0,6 1-12 0,5-1 12 15,1 0-12-15,6 1 12 0,0-3 0 16,2-1-9-16,-2 4 9 0,3-4-24 0,-3 4 0 0,-1-1 0 16,1 0-472-16,-3-2-96 0</inkml:trace>
  <inkml:trace contextRef="#ctx0" brushRef="#br0" timeOffset="88109.125">10753 16984 1292 0,'0'0'28'0,"0"0"7"0,0-6 1 0,0 6 0 0,-3-5-36 0,3-3 0 0,0 8 0 0,-3-5 0 16,3-6 103-16,-3 3 13 0,3 8 4 0,0-5 0 0,-3-3-29 0,3 8-6 16,-3-5-1-16,0-3 0 15,0 3-17-15,3 5-4 0,-6-8-1 0,0 8 0 0,-2-6-39 0,-1 4-8 16,0-4-2-16,0 6 0 16,-3 0-13-16,0 0 0 0,-3 6 0 0,0-1 0 0,0-2 0 0,-6 7-15 15,4-2 3-15,-4 5 1 0,0-5 0 0,0 11 0 16,-3 5 0-16,6-9 0 0,-2 9 11 0,5-3-12 15,-3-2 12-15,6 2-12 0,6 6 12 0,3-6 0 16,0 3-9-16,6-3 9 0,6-3 0 0,0 6 0 16,3-8-9-16,6 2 9 0,-4-4-10 0,7-1 2 15,0 0 0-15,3-5 0 0,-3-3-13 0,0 3-3 16,2-5 0-16,1-3 0 0,0-5 3 0,-3-1 0 0,3 1 0 16,0-5 0-16,-7-1 9 0,1-8 3 15,3 6 0-15,-6-3 0 0,-3-2 9 0,0-3 0 0,-3-3 0 16,-6 0 0-16,3 0 10 0,-6-5-2 0,0-5-8 0,-3 7 12 15,0-5 6-15,0 6 1 0,-3 2 0 16,0 0 0-16,0 1 20 0,0 9 4 16,3-2 1-16,-3 6 0 0,0-1-19 0,3 3-3 0,0 6-1 0,3 2 0 15,0 0-9-15,0 0-3 0,0 0 0 0,0 0 0 16,3 2-9-16,-3 12-9 0,0-4 9 0,3 3-13 16,0 1 13-16,0 2 0 0,-3 2 0 0,3 3 0 15,-3 3 0-15,0 0 8 0,3 0 0 0,-3-1-8 16,-3 4 14-16,6-1-4 0,0 1-1 0,0-1 0 15,0-2-9-15,3 3 0 0,0-6 9 0,0 3-9 16,0-3 0-16,3 0 0 0,-3-3 0 0,2 1 0 16,4-1 0-16,0-2 0 0,0-2-11 0,0-1 11 15,3-3-83-15,0-2-10 0,6 0-3 16</inkml:trace>
  <inkml:trace contextRef="#ctx0" brushRef="#br0" timeOffset="88409.382">11259 17124 1058 0,'0'0'23'0,"-3"8"5"0,0 2 0 0,0-2 3 0,-3 6-31 0,3-1 0 0,0 3 0 0,-3 0 0 15,0-3 80-15,1 5 9 0,2-5 3 0,-3 6 0 16,3 0-37-16,0-4-7 0,0 9-2 0,0-8 0 16,0 8-22-16,3-3-5 0,-3-2-1 0,3-1 0 15,0-2 14-15,0 3 4 0,0-1 0 0,0 1 0 16,3-4-9-16,0 4-2 0,3-6 0 0,3 0 0 16,-6 1-13-16,5-1-4 0,4-3 0 0,-3-2 0 15,3 0-8-15,-3 0 0 0,3-5 0 0,-3 0 0 31,6-3-44-31,-3 0-12 0,0 0-1 0</inkml:trace>
  <inkml:trace contextRef="#ctx0" brushRef="#br0" timeOffset="88616.223">10896 17521 1591 0,'0'0'35'0,"0"0"7"0,0 0 2 0,9-6 0 0,0 6-35 0,3-2-9 16,3-4 0-16,0 1 0 0,2 0 95 0,4-3 17 15,0 0 3-15,0 3 1 0,6-3-63 0,-3-3-12 16,2 3-2-16,1 0-1 0,0-2-30 0,3 2-8 0,-6 0 0 0,2-3-633 16,1 3-131-16</inkml:trace>
  <inkml:trace contextRef="#ctx0" brushRef="#br0" timeOffset="88900.616">11536 17240 1843 0,'0'0'40'0,"0"0"9"0,0 0 2 0,0 0 1 0,0 0-42 0,3-5-10 0,3 5 0 0,0-3 0 0,0-2 48 15,3 0 7-15,3 5 1 0,3-3 1 0,2 0-42 0,-2 1-15 16,3-3 9-16,3 2-9 0,6 0 0 0,-6 1 8 16,2-4-8-16,1 6 0 0,0 0 0 0,-3-2 0 15,3-1 0-15,-3 3 0 16,-4-3-109-16,4 3-15 0,-3-5-2 0</inkml:trace>
  <inkml:trace contextRef="#ctx0" brushRef="#br0" timeOffset="89114.525">11596 17338 1544 0,'0'0'34'0,"0"0"7"0,0 0 2 0,0 0 0 0,0 0-35 0,0 0-8 0,0 0 0 0,6 0 0 16,5 0 84-16,1 0 14 0,3 0 3 0,0-5 1 16,3 5-50-16,0-3-9 0,6-2-3 0,-4 0 0 15,4 2-24-15,0-2-4 0,0-1-2 0,3 4 0 16,-3-1 0-16,2-5 0 0,-2 6 0 0,3-4-636 16,-3 1-127-16</inkml:trace>
  <inkml:trace contextRef="#ctx0" brushRef="#br0" timeOffset="89435.877">12453 17103 1638 0,'0'0'46'0,"0"0"11"0,0 0-45 0,0 0-12 15,0 0 0-15,0 0 0 0,0 0 97 0,0 0 18 16,0 0 3-16,9 0 1 0,0-6-59 0,0 6-11 16,3-2-2-16,-1-1-1 0,4 0-27 0,3 3-6 0,-3-5-1 0,6 5 0 15,3-5-4-15,0 2-8 16,-4-2 11-16,4 0-11 0,0 2 10 0,-3-2-10 15,3-3 8-15,-4-3-8 0,-2 3 0 0,3 0 0 0,-3-2 0 0,-3 2-666 32,-3 0-134-32</inkml:trace>
  <inkml:trace contextRef="#ctx0" brushRef="#br0" timeOffset="89659.254">12477 17071 1580 0,'-12'0'35'0,"9"0"7"0,-3 0 2 0,3 5 0 0,3-5-36 0,-6 3-8 0,3 2 0 0,3-5 0 16,0 0 76-16,-3 5 12 0,3-5 4 0,3 8 0 16,0 6-43-16,3-4-8 0,-3 1-1 0,-3-1-1 15,6-2-10-15,-3 6-1 0,0-1-1 0,0 0 0 0,-6 0 1 0,3 0 0 16,-3-2 0-16,3 2 0 0,-6 0-28 0,3 1 8 16,-3-4-8-16,0 1 0 15,-3 2 8-15,0-2-8 0,0-3 0 0,0 0 8 16,0-3-43-1,0 5-9-15,0-7-1 0,3 2-599 0,0 1-120 0</inkml:trace>
  <inkml:trace contextRef="#ctx0" brushRef="#br0" timeOffset="89941.43">12718 16978 2098 0,'0'0'46'0,"0"0"10"0,0 0 1 0,0 0 3 0,-3 3-48 0,3-3-12 0,0 0 0 0,0 0 0 16,0 5 49-16,0 6 8 0,0-9 2 0,3 9 0 16,3-3-43-16,0 0-16 0,-3 3 11 0,6-1-11 15,-1 1 0-15,-2 2 0 0,3 5 0 0,-3-4-10 16,0 2 10-16,3 2 0 0,-6 1 0 0,3-1 0 16,0 1 0-16,0-3 0 0,-3-3 0 0,3 5 0 15,0-5 0-15,0 6 0 0,3-6 0 0,0 0 0 16,0 1-12-16,3-6 2 0,-1 2 1 0,7-7 0 31,-3 2-43-31,3 0-8 0,3-5-1 0,0-5-888 0</inkml:trace>
  <inkml:trace contextRef="#ctx0" brushRef="#br0" timeOffset="90226.154">13382 16817 1479 0,'-9'0'32'0,"3"0"8"0,3-3 0 0,-6 3 2 0,3-2-34 0,0 2-8 16,0 0 0-16,0 0 0 0,0 0 104 0,3 2 18 15,-3 1 4-15,3-3 1 0,-3 5-61 0,3 3-12 16,-6-3-2-16,6 3-1 0,-6 0-33 0,3 3-6 16,3 2-2-16,-6 0 0 0,3 1 12 0,-2 7 2 0,-1-3 1 15,0 6 0-15,0-3-25 0,0 6 0 16,0-3 0-16,0 2 0 0,0 3 0 0,-3 0 18 15,3-2-3-15,3 2-1 0,0-3-3 0,0-2-1 0,-3 2 0 16,3-4 0-16,6-4-10 0,0 6 8 16,3-8-8-16,3 2 8 0,3 1-8 0,3-3 8 0,3-6-8 15,3 6-690-15,6-5-143 16</inkml:trace>
  <inkml:trace contextRef="#ctx0" brushRef="#br0" timeOffset="91462.526">13763 16941 1782 0,'0'0'39'0,"0"0"8"0,2-2 1 0,1-9 3 0,0 6-41 0,-3-3-10 15,0 3 0-15,0 5 0 0,0-8 54 0,-3 0 9 16,0 2 1-16,-2 1 1 0,-1 2-41 0,-6-2-9 16,0 2-2-16,-3 3 0 0,-3 3-13 0,0 2 0 15,-6 1 0-15,1-4 0 0,-1 9 0 0,0-3 0 16,6 0 0-16,0 5 9 0,0-5-1 0,9 3 0 15,0-3 0-15,4 10 0 0,-1-5-8 0,9 0 0 16,0-2 0-16,8 0 0 0,1-1 0 0,6-2 0 16,0 3 0-16,6-3 0 0,3 0-13 0,2-3 5 0,1 8 8 15,0-5-13-15,3-3-4 0,-4 3-1 0,1-2 0 0,0 4 0 16,-3-2-1-16,-3 0 0 16,-4 0 0-16,-2-3 0 0,-3 6 9 0,-6-3 2 0,0 0 0 0,-6 2 0 15,-3-2 8-15,-6 3 0 16,-3-1 10-16,-6 1-10 0,0-3 40 0,-5 3 3 0,-4-4 0 0,0 7 0 15,-3-6-11-15,0-3-3 0,-2 8 0 0,2-8 0 16,3 3-5-16,0-2-2 0,0 2 0 0,3-8 0 31,4 5-40-31,5 0-8 0,12-5-2 0,0 0-947 0</inkml:trace>
  <inkml:trace contextRef="#ctx0" brushRef="#br0" timeOffset="91741.183">14194 17132 1807 0,'-15'-3'40'0,"9"3"8"0,0 0 1 0,-3 0 2 0,0 3-41 0,4-3-10 16,-4 2 0-16,0 1 0 0,3-3 51 0,6 0 8 16,-6 11 1-16,0-3 1 0,3 0-33 0,3 2-6 15,0-2-2-15,0 5 0 0,0 1-20 0,0-1 0 16,3 0-12-16,-3 0 4 0,3 0 8 0,0 1 9 15,-3 2-1-15,3-3-8 0,3 3 0 0,-3-3 0 16,0 0 0-16,3-2-9 0,0 2 9 0,2 0 0 0,-2-5 0 0,6 5 8 16,-3-5-8-16,0 3 0 15,3-6 0-15,-3-2 0 16,3 2-32-16,0-5-7 0,0-5-1 0,-3 2-849 0</inkml:trace>
  <inkml:trace contextRef="#ctx0" brushRef="#br0" timeOffset="91880.057">13899 17312 1850 0,'-11'0'40'0,"11"0"9"0,0 0 2 0,0 0 1 0,0 0-41 0,0 0-11 0,0 0 0 0,8-6 0 16,7-2 39-16,6 3 5 0,3 0 2 0,3-3 0 16,6 0-35-16,2-3-11 0,1 3 0 0,3 1-594 15,-1-4-124-15</inkml:trace>
  <inkml:trace contextRef="#ctx0" brushRef="#br0" timeOffset="92108.602">14307 16772 1638 0,'0'0'36'0,"0"0"7"0,3 5 1 0,3 6 3 0,0-3-38 0,3 5-9 15,0-5 0-15,3 5 0 0,3 0 53 0,3 6 9 0,2-1 2 0,1-2 0 16,0 3 22-16,3 7 5 0,3-2 1 0,-3 3 0 31,-1-1-119-31,-2 3-23 0,0 3-5 0,-3 0-1 0,-3 5 56 0,-3-3 0 0,-3 0 0 0,-6 3-592 32,-6 3-124-32</inkml:trace>
  <inkml:trace contextRef="#ctx0" brushRef="#br0" timeOffset="95451.485">10840 17769 851 0,'23'6'36'0,"-11"-6"-36"15,9 0 0-15,3 0 0 0,6 0 109 0,8 0 15 16,1 2 4-16,12-2 0 0,2 6-52 16,10-6-9-16,5 0-3 0,1 0 0 0,5 5 0 15,9 0 0-15,4-5 0 0,5 0 0 0,0 3-51 16,7-3-13-16,8 0 0 0,0-3 0 0,0 3 0 16,9-2 0-16,9-1 0 0,-3-2 0 0,-3-1 0 0,6 4 0 15,0-4 0-15,-6-2 0 0,-3-2 0 0,0 2 0 0,-2 3 0 0,-4-3 0 16,-6-5 24-16,-3 7 1 0,-3-2 1 0,-11 0 0 15,-7 3-17-15,-9 0-9 0,-5-3 10 0,-7 3-10 16,-8-1 48-16,-3-2 3 0,-10 3 1 0,-2 5 0 16,-9-3-21-16,-3-2-4 0,-3 5-1 0,-10 0 0 15,1-5 3-15,-6 5 1 0,-3 0 0 0,-3 0 0 16,0 0 8-16,0 0 2 0,-12-3 0 0,-3 3 0 16,-2 0-25-16,-1 0-5 0,0 3-1 0,0-3 0 15,3 5-9-15,0-5 0 0,3 0 0 0,3 5 0 0,0-5 0 16,4 3 0-16,-1-3 0 0,0 0 0 15,6 0 0-15,0 0-17 0,0 0 4 0,0 0 1 16,0 0-14-16,0 0-2 0,0 0-1 0,0 0 0 16,6 0-28-16,-6 0-6 0,9 5-1 0,-4 1-566 15,1-6-114-15</inkml:trace>
  <inkml:trace contextRef="#ctx0" brushRef="#br0" timeOffset="100231.073">15236 16066 784 0,'0'0'17'0,"0"0"4"0,0 0 1 0,0 0 0 0,6-3-22 0,0 3 0 0,0 0 0 0,3-3 0 16,0 3 57-16,3 0 7 0,-4 0 2 0,4 0 0 0,3 0-20 0,-3 3-4 15,3-3-1-15,0 3 0 16,3 2-18-16,3-3-4 0,-1 1-1 0,1 0 0 16,3 2 8-16,3-2 2 0,0-1 0 0,5 1 0 15,1 0-7-15,3-1-1 0,6 4 0 0,2-6 0 0,4 0 16 0,2-3 4 16,7 3 0-16,0 0 0 0,2 0-13 0,1 0-3 16,5 0 0-16,4 0 0 0,-1 0-12 0,0 0-4 15,1 3 0-15,-1-1 0 0,-2-2 4 0,5 0 1 16,7 0 0-16,-4 0 0 0,-5 5-13 0,2-2-12 15,3 0 3-15,1-1 0 0,-1-2 33 0,1 6 6 16,-7-1 2-16,1-2 0 0,2-3-32 16,-5 0-21-16,-4 5 3 0,1-2 1 0,-1 2 17 0,-2-5 0 15,-4 8 0-15,1-6 0 0,-7 1 0 0,7 2 0 16,-7-2 0-16,4 0 0 0,0-1 0 0,-1-2 0 16,-5 3 0-16,2-3 0 0,-5 3 0 0,3-6 0 15,-1 0 8-15,1 3-8 0,0 0 0 0,-1-2 0 0,1-1 8 16,-1 0-8-16,-2-2 0 0,0 5 0 0,-4 0 0 0,1-3 0 15,0 1 0-15,-1-1 0 0,1-2 8 0,-3 2-8 16,2 1 10-16,1 2-1 0,-3-3 0 0,2 3 0 16,-5 0-1-16,3 0 0 0,0 0 0 0,-1-5 0 15,1 5-8-15,3-3 8 0,-1-2-8 0,1-1 8 16,3 6 0-16,-4 0 0 0,4-5 0 0,-3 2 0 16,-1-2-8-16,1 5 0 0,0 0 0 0,5-2 0 15,-2-1 0-15,3 0 0 0,-4-2 0 0,1 5 0 16,2-3 0-16,1 3 8 0,-3-2-8 0,-4-1 8 15,1 0-8-15,0 3 0 0,-4-2 0 0,1-1 0 16,0 0 0-16,0 1 0 0,-4-1 9 0,4 1-9 16,-3 2 12-16,-1-3-3 0,-2 3 0 0,0 0 0 15,-3 0-9-15,-1 0 0 0,4 0 0 0,-3 0-11 0,0 0 11 0,-1 0 0 16,1 3 0-16,3-3 0 16,0 5 0-16,-1 0 0 0,-2-2 0 0,3-1 0 0,-3 1 0 0,-1 0 0 15,-2-1 0-15,0 1 0 0,0 0 0 0,-3-1 0 16,2 4 0-16,-2-6 0 0,0 2 0 0,3-2 0 15,0 0 0-15,-4 0 0 0,-2 0 0 0,0 0 0 16,3 0 8-16,-3 0-8 0,0 0 0 0,-1 0 8 16,4 0-8-16,-3 0 0 0,-3 0 0 0,3 0 0 15,-6 0 0-15,3 0 0 0,-4 0 0 0,-2 0 9 0,0 0-9 16,-3 0 10-16,0-5-10 0,0 2 0 16,-3 3-10-16,-6 0 10 0,0 0 0 0,0 0 8 0,6 0 1 15,0-5 0-15,-3 2 19 0,-3 3 4 0,3-5 1 16,-3 5 0-16,0 0 1 0,3-8 0 15,-3-2 0-15,0 4 0 0,0 6-10 0,-3-13-3 0,3 5 0 0,-3-3 0 16,0 1-7-16,3-1-2 0,0 3 0 16,0-5 0-16,-3 0 0 0,6-3 0 0,0 0 0 0,0-2 0 15,0-6-4-15,3 0-8 0,0-5 11 0,0-5-11 16,0 2 0-16,0-8 0 0,3 6 0 0,-1-6 0 16,1 3 0-16,0-3 18 0,-6 1-2 0,3-1-1 15,-3-5-15-15,0 0 0 0,0 0 0 0,-3 3 0 16,-3-1 0-16,0 4 0 0,0-1 0 0,-3 3 0 15,0 2 0-15,0 4 0 0,0-4 0 0,0 6 0 16,1-3 19-16,-4 1-3 0,3-1 0 0,0 3 0 16,0-3-24-16,0 3-6 0,3 3-1 0,-3-1 0 15,3 3 24-15,0 3 5 0,0 0 1 0,-3 2 0 0,3 1-25 16,-3 5-5-16,3-1-1 0,-3 4 0 0,0-1 16 0,-3 3 0 16,3 0 0-16,-3 0 0 0,-3 1 0 0,1-1-9 15,-1 0 9-15,0 5 0 16,0-2 0-16,0 2 0 0,-3 0 0 0,3 3-8 0,-3-2 8 0,-3 2 0 15,-2-3 0-15,-1 3-8 0,0-3 8 16,-3 1 0-16,-3 2 0 0,-3-3 0 0,1 1 0 0,-4-1 0 16,-3 0 0-16,-2-2 0 0,-7 0 0 0,-3-1 0 15,-2-2 0-15,-7 3 0 0,-2 0 0 0,-4 0 0 16,1-3 0-16,-4 2 0 0,-2-2 0 0,-4 3 0 16,1 2 0-16,-1-2 0 0,1-3-10 0,-4 3 0 0,-5-3 0 15,-3 0 0-15,-1 5-4 0,4-2-1 0,0-3 0 16,-4 0 0-16,-5 0 15 0,3 0-11 0,-4 3 11 15,1 0-10-15,-3-3 10 0,3 0 0 0,-4 0 0 0,1 0 0 16,0 0 0-16,-1-2-8 0,1 2 8 0,0 2 0 16,3 1 0-16,-1 0 0 0,-2 2 0 0,3-2 0 15,-4 2 0-15,7-2 0 0,3 0 0 0,-3-1 0 16,-1 4 0-16,4-1 0 0,2 0 0 0,4 1 0 16,-3-4 0-16,5 6 0 0,4-2 0 0,-4-1 0 15,4 3 0-15,3 0 0 0,5 0 0 0,1 0 0 16,2 0 0-16,0 0 0 0,-8 3 0 0,3-1-8 15,-1-2 8-15,4 6 0 0,-1-4 0 0,3-2 0 16,1 3 0-16,-1 0 0 0,4-1 0 0,2 1 0 16,1 2 0-16,5-2 0 0,0-1 0 0,4 4 0 15,2-6 0-15,-2 2 0 0,2 1 0 0,-3 0 0 16,6-1 0-16,1 1 0 0,-1 2 8 0,0-2-8 0,1 2 0 16,2 1 0-16,3-4 0 0,1 3-8 0,-1 1 8 15,0-4 0-15,3 1 8 0,-2-3-8 0,-1 3 0 0,6-1 0 16,-3 1 0-16,3 0-8 0,4-1 8 0,-1 4 0 15,-3-1 0-15,6-2 0 0,-3 2 0 0,4 0 0 16,2 0 0-16,0 3 0 0,0-2 0 0,3-1 0 16,0 0 0-16,3 3-8 0,0-3 8 0,0 3 8 15,7-2-8-15,-4-1 11 0,3 3-11 0,0 0 0 16,3-3 0-16,0 3 0 0,3 0 0 0,0 3 0 16,0-3 0-16,3-1-11 0,0 1 11 0,0 0-10 15,0 0 10-15,3 3-10 0,-6-3 10 0,3-3 0 16,0 6 0-16,-3-3 0 0,0 0 0 0,-3-1 0 0,3-1 0 15,-3 2 0-15,0 0 0 0,-3 2 0 0,3-2 0 16,-3 0 0-16,3 3 0 0,0-1 0 0,-3 3 0 0,3-2 0 16,0 2 0-16,0 1 0 15,3-1 0-15,0 0 0 0,0 3 0 0,0 0 0 0,0 2 0 0,6-2 0 16,-3 0 0-16,0 3 0 0,3-1 0 0,-3 1 0 16,3-1 0-16,0 1 0 0,-3-4 0 0,3 1 0 15,-3 3 0-15,2-1 0 0,-2 1 0 0,3-3 0 16,-3 2 0-16,0 3 0 0,0 1 0 0,0-1 8 15,3 0-8-15,-6 3 0 0,3 0-8 0,0 2 8 16,-3 1 0-16,0 2 0 0,0-3 0 0,0 1 0 16,-3-1 0-16,3 0 0 0,0-2 0 0,0 0 0 15,0 3 0-15,0-4 0 0,0-1 0 0,0 1 0 0,0 1 0 16,3 0 0-16,-3-6 0 0,3 4 0 0,-3 1 0 16,0-1 0-16,0 1 0 0,0-1 0 0,0-1 0 15,0-3 0-15,0 1 0 0,-3-1 0 0,0-2 0 0,0 0 0 16,0 0 0-16,0-3 0 0,-3-2 0 15,3-1 0-15,0 1 0 0,0-3 0 0,-3 0 0 0,4 0 0 16,-4 0 0-16,3-3 0 0,0-2 0 16,3-3 0-16,-3 8 0 0,3-8 0 0,-3 5 0 0,3-5 0 15,-3 0 0-15,3 0 0 0,0 0 0 0,0 0 0 16,0 0 0-16,0 0 0 0,0 0 0 0,0 0 0 16,0 0 0-16,3 10 0 0,-3-10 0 0,9 3 0 15,-3 5 0-15,2-5 8 0,-2-1-8 0,3 1 0 0,0 0 0 16,0-3 0-16,0 2 0 0,0 1 0 0,3 0 0 15,0-3 0-15,3 0 0 0,0 2 0 0,0-2 0 0,5 3 0 16,4-3 0-16,0 0 0 0,3 0 0 0,3 0 0 16,2 0 0-16,1 0 0 0,0 0 0 0,2 0 0 15,-2 0 0-15,6 0 0 0,0 0 0 0,-4 0-676 16,4 2-133 0</inkml:trace>
  <inkml:trace contextRef="#ctx0" brushRef="#br0" timeOffset="103086.459">15534 16118 541 0,'0'0'15'0,"11"0"4"0,1 0-19 0,0 0 0 0,3 0 0 0,3 0 0 16,0 0 81-16,3-2 13 0,3-1 2 0,-1-5 1 15,4 8-23-15,3-2-5 0,3-4-1 0,-4 4 0 16,7-1-11-16,3-2-2 0,0-1-1 0,-1 4 0 16,1-1-2-16,0 0 0 0,-4-4 0 0,4 7 0 15,0-3-18-15,-4 3-4 0,-2-3-1 0,0 1 0 16,-3-1-29-16,-7 3 8 0,-5 0-8 0,-3 0 0 15,0 0 8-15,-6 0-8 0,-9 0 11 0,0 0-11 16,0 0 0-16,0 0-20 0,-6 5 2 0,-3-2-454 16,-6 0-92-16</inkml:trace>
  <inkml:trace contextRef="#ctx0" brushRef="#br0" timeOffset="107505.549">17808 16031 906 0,'0'0'25'0,"0"0"7"0,0 0-32 0,-6-3 0 0,-3 3 0 0,0-2 0 16,6 2 87-16,-3-5 10 0,0 5 3 0,0 0 0 15,3-3-14-15,3 3-2 0,0 0-1 0,0 0 0 16,0 0-37-16,0 0-7 16,6-3-2-16,6 3 0 0,-3-2-24 0,6 2-5 0,0 0 0 0,2 0-8 15,4 2 9-15,0-2-9 0,0 0 0 0,3-2 9 16,-3 2-9-16,5 0 0 0,1 0 0 0,-3 0 8 16,3 0-8-16,-3 0 8 0,-1 0-8 0,-2 2 8 15,3 1-8-15,-6 0 0 0,-3-3 0 0,0 0 0 16,-6 0 0-16,0 0 0 0,-4 0 0 0,-5 0 8 15,0 0-8-15,0 0 10 0,0 0-10 0,0 0 10 16,-8 0-10-16,-4 0 8 0,-6 0-8 0,0 0 8 16,0 0 1-16,0 0 0 0,-6 0 0 0,1 0 0 15,-4 0-9-15,3 0 0 0,-3 0-12 0,3 0 12 16,1-3 0-16,2 3 21 0,-3-3-2 0,0 1-1 16,0 2 1-16,3 0 0 0,7 0 0 0,-1-6 0 0,3 6-6 15,3 0-1-15,0 0 0 0,9 0 0 16,0 0-2-16,0 0-1 0,0 0 0 0,9-2 0 0,3 2-9 0,6 0 0 15,-3-3 0-15,5 0-11 0,1 3 11 16,3-2 0-16,3-1 0 0,0 3 0 0,2 0 0 0,1-3 0 16,0 1 0-16,0 2-8 0,-1 0 8 0,-2 0 0 15,0-3-9-15,-3 3 9 0,0 3 0 0,-7-3-11 16,1 0 11-16,-3 0-8 0,-6 0 8 0,-9 0 0 16,0 0-9-16,0 0 9 0,0 0 0 0,0 0-11 15,-6 2 11-15,-6 1-8 0,-3 0 8 0,-2-1 0 16,-4-2 0-16,-3 3 0 0,0 2 0 0,-3-5 0 0,0 0 0 15,-2 6 0-15,2-4 8 0,-3 1-8 0,3 0 10 16,1-3-10-16,-1 0 13 0,3 5-3 16,0-5-1-16,6 0 0 0,3 0-9 0,4 2 10 0,-1 1-10 15,3-3 10-15,9 0-10 0,0 0 0 16,0 0 0-16,0 0 0 0,0 0 0 0,0 0-9 0,9 3 9 0,6-3-13 16,-1 0 13-16,4 0 0 0,0 0 0 15,3-3 0-15,0 3 0 0,0-3 0 0,2 3 0 0,1-2 0 16,0-3 0-16,0 5 0 0,0-6 0 0,-1 4 0 15,1-4 0-15,-3 6 0 0,-3 0-10 0,0-2 10 16,-3-1 0-16,-3 3 0 0,-6-3 0 0,-6 3 0 16,0 0 0-16,6 0 0 0,-6 0 0 0,0-2 0 15,-3-1 0-15,3 3 0 0,-12 0 0 0,-6 0 0 16,3 3 0-16,-3-1-9 0,-6-2 9 0,0 3-10 16,1 2 10-16,-4-5 0 0,0 6 0 0,0-4 0 0,0 1 0 15,-2 0 0-15,2 2 0 0,0-3 0 0,3 4 0 0,3-6 0 16,1 0 0-16,-1 5 0 0,3-5 0 0,9 0 0 15,3 0 8-15,6 0-8 0,-6 3 0 16,6-3 0-16,9-3 0 0,6 3 0 0,0 3 0 0,9-3 0 16,-1-3 0-16,7 3 0 0,0-5 0 0,6 5 0 15,-1-3 0-15,4 0 0 0,3 1 0 0,-4-3 0 16,4 5 0-16,-6 0 0 0,3-3 0 16,-4 0-18-16,-8 3 3 0,3 0 1 0,-9 0-2 0,0 0 0 15,-10 0 0-15,1 0 0 0,-12 0 4 0,0 0 0 16,0 0 0-16,0 0 0 0,-9 3 12 0,0 0 0 0,-5-3 0 15,-4 0 0-15,-3 0 0 0,-6 5 0 16,-3-3 0-16,1 1 0 0,-1 0 0 0,-3-3 8 0,0 5 0 0,1-2-8 16,-1-3 10-16,6 0-10 0,-3 0 8 0,6 0-8 15,4 5 0-15,2-5 0 0,3 0 8 0,3-3-8 16,3 6 0-16,3-3 0 0,6 0 0 0,0 0 8 16,0 0-8-16,0 0 0 0,9-3 0 0,6 1 0 15,0-1 0-15,6 3-9 0,-1-5 9 0,7 5 0 16,-3 0 0-16,3-3 0 0,0 3 0 0,-4-3 0 15,4 3-8-15,-3 0 8 0,3-2 0 0,-3 2 0 16,-1 2-8-16,-2 1 8 0,0-3 0 0,-3 0 0 16,0 3 0-16,-3-3-8 0,-3 0 8 0,0 0 0 15,-4 5 0-15,1-2 0 0,-3-3 0 0,-6 0 0 16,9 2 0-16,-9-2 9 0,0 0-9 0,0 0 12 16,0 0 2-16,0 0 1 0,0 0 0 0,0 0 0 15,0 0 3-15,0 0 1 0,0 0 0 0,0 0 0 0,0 0-5 16,0 0-1-16,-3-5 0 0,3 5 0 0,0 0 2 15,-3-5 0-15,0-1 0 0,3 6 0 0,0-7 1 0,0 4 0 16,3-2 0-16,0-1 0 0,-3-4 0 0,3 4 0 16,0 1 0-16,0-5 0 0,3 2 4 0,-3-3 2 15,3 3 0-15,-3 0 0 0,0-5-22 0,3 2 0 16,-3 1 0-16,0-3-12 0,0 2 12 0,3-2 11 16,-6-6-3-16,3 6 0 0,-3 0-8 0,0-3 12 15,0 0-12-15,0-3 12 0,-3 4-4 0,3-4 0 16,-3 3 0-16,0 0 0 0,3 0-8 0,-3 1 12 15,0 1-12-15,3 1 12 0,-3-3-12 0,6-2 0 0,-3 2 0 16,0 0 0-16,3 3 0 0,-3-6 8 0,3-2-8 16,-3 3 0-16,3-1 8 0,0-2-8 15,0-6 8-15,3 6-8 0,-3-5 0 0,0-1 8 0,3-2-8 0,-3 3 0 16,0 2 0-16,0 0 0 0,-3 6 0 16,3-4 0-16,-3 1 0 0,0 3 0 0,0-1 0 0,0 3 0 15,0 0 0-15,0 3 0 0,0 0 0 0,-3 0 0 16,0 2 0-16,3 1 0 0,-3-1 0 0,3 0 0 15,-3 4 0-15,3 1 0 0,0-2 0 0,0 0 0 16,0 3 0-16,0 0 0 0,-3-1 0 0,3 1 0 16,-3 0 0-16,3 0 0 0,-3-1 0 0,0 1 0 15,0 0 0-15,3-1 0 0,-3 1 0 0,0-3 0 16,-3 3 0-16,3 2 0 0,0-2 0 0,-3 0 0 16,3-1 0-16,-3 1 0 0,3 0 0 0,-3 2 0 15,-3 1 0-15,3-4 0 0,0 6-9 0,-3-2 9 0,3-1 0 16,-5 3 0-16,2-3 0 0,-3 3 0 0,0-2 0 15,-3 2 0-15,-3-3 0 0,0 3 0 0,-3 0 0 0,1 0 0 16,-4-3 0-16,-3 3 0 0,3 0 0 16,-3 0 0-16,4 0 0 0,-1 0 0 0,0 0 0 0,0 0 0 15,3 0 0-15,3 0 0 0,1 0 0 16,-1 0 0-16,3 3 0 0,0 0 0 0,3-3-8 0,0 2 8 16,3 1 0-16,0 0 0 0,3-1 0 0,0 4 0 15,0-1 0-15,3 3 0 0,0 0-12 0,3 0 4 16,0-3 8-16,3 5-13 0,3-2 13 0,-3 3 0 15,3 0 0-15,-3-1 0 0,6-2 0 0,-3 5 0 16,0-2 0-16,0 2 0 0,0-2 0 0,0 2 0 16,-3-2 0-16,3 4-12 0,-3 1 12 0,0 0 0 0,-3 0 0 15,0 3 0-15,-3 2 0 0,0 3 0 0,0 2 0 0,-3 3 0 16,0 3 0-16,0 0 0 0,0 2 0 0,-3-2-9 16,3 2 9-16,-3 1 0 0,3-4 0 0,-3 1 0 15,0 8 0-15,1-6 0 0,2 1 0 0,0-1 0 16,-3 0 0-16,3-2 0 0,0 0 0 0,0-6 0 15,3 1 0-15,0-1 0 0,-3-5 0 0,3 1 0 16,6-7 0-16,-6 4 0 0,0-3 0 0,0 0 0 16,3-3 0-16,-3-3 0 0,0 4 0 0,0-4 0 15,0 1 0-15,0-3 0 0,3 0 0 0,-3 0 0 16,-6-3 0-16,6 0 9 0,3-5-9 0,0 0 0 16,-3 6 10-16,3-6-10 0,0 0 8 0,0 0-8 0,0 0 12 15,0 0-2-15,0 0-1 0,0 0 0 16,0 0-9-16,0 0 12 0,0 0-12 0,3-6 12 0,3 1-12 15,0 0 0-15,-6 5 0 0,3-8 8 16,3 5-8-16,-6 3 0 0,6-5 0 0,0 0 0 0,-3 2 0 16,6 0 0-16,3-5 0 0,-3 8 0 0,3 0 0 0,0 0-9 15,2-2 9-15,-2-1 0 0,3 0-15 0,3 3 4 16,3 0 1-16,-3 0 0 0,3-2-1 0,2 2 0 16,4 2 0-16,0-2 0 0,0 0 11 0,0 0-13 15,2 0 5-15,1 0 8 0,-3 0-16 0,3 0 5 16,-7 0 1-16,1 3 0 0,-3 0 10 0,0-3-8 15,-3 0 8-15,0-3-8 0,-3 3 8 0,-4 0 0 16,-2 0 0-16,0-3 0 0,-9 3 0 0,0 0 0 16,0 0 0-16,0 0-8 0,0 0 8 0,0 0 0 0,0 0 0 15,0 0 0-15,-3-2-20 0,3 2 0 0,-9 0 1 16,6 0 0 0,-5 2-117-16,5 1-23 0,-6 2-5 0,3-5 0 0</inkml:trace>
  <inkml:trace contextRef="#ctx0" brushRef="#br0" timeOffset="108599.05">17805 15931 968 0,'0'0'21'0,"0"0"5"0,0 0 1 0,9 2 0 0,-3 1-27 0,-6-3 0 16,0 0 0-16,6 0 0 0,-6 0 48 0,0 0 5 16,5 5 1-16,-5-5 0 0,3 8-27 0,-3-8-6 15,0 0-1-15,3 8 0 0,0-3-20 0,0 3 0 16,-3-2 0-16,0-6-8 0,3 7 17 0,3 1 4 15,-3-2 1-15,3-1 0 0,0 0-14 0,3 1 0 16,0 2 8-16,3-3-8 0,3 0 0 0,0-2 9 16,0-3-9-16,2 5 8 0,4-2-8 0,0-3 0 15,0 0 0-15,3 0 0 0,-3-3 8 0,2 3-8 16,1 0 12-16,0 0-4 0,-3-5 9 0,3 5 2 0,-3 0 0 16,-1-3 0-16,1-2-10 0,-6 0-1 15,3 5-8-15,-6 0 12 0,3 0 0 0,-3 0-1 0,-3-3 0 0,-9 3 0 16,9 0-11-16,-4 0 12 0,-5 0-12 0,0 0 12 15,0 0-4-15,0 0-8 0,0 0 12 0,0 0-4 16,0 0 4-16,0 0 1 0,0 0 0 0,0 0 0 16,-5 0-13-16,-7 0 9 0,0 0-9 0,0 3 8 15,-3-3-8-15,-3 0 0 0,-3 5 0 0,-3-3 8 16,4 1-8-16,-4 0 0 0,-3 2 0 0,3-5 0 16,-3 5 0-16,-2-2 0 0,2-3 0 0,0 5 0 15,6 1 0-15,0-4 0 0,1 1 10 0,2 0-10 16,3-1 0-16,0 3 0 0,6-5 0 0,0 3 0 15,3 0 0-15,6-3 0 0,0 0 0 0,0 0 0 16,0 0 0-16,0 0 0 0,12 0 13 0,3 0-4 0,3 0-9 16,0 0 0-16,5 0 0 0,-2-3-11 0,3 3 11 15,0-3 0-15,3 1 0 0,-1-1-8 0,-2 1 8 0,3-1 8 16,-3 0-8-16,0 3 11 16,-1-2-11-16,1-1-14 0,-6 0 3 0,0 3 1 0,-3-5 10 0,-3 5-8 15,-3 0 8-15,0 0-8 0,-3-3 8 0,-6 3 0 16,0 0 0-16,0 0 0 0,0 0 8 0,-9 3-8 15,0-3 8-15,-6 0-8 0,-3 5 0 0,0-5 0 16,-6 3 0-16,1 0 0 0,-4-1 0 0,0-2 14 16,-3 3-3-16,0 0-1 0,-2-1-10 0,5 1 0 0,-3-1 0 15,0 4-477 1,4-4-88-16</inkml:trace>
  <inkml:trace contextRef="#ctx0" brushRef="#br0" timeOffset="112841.802">20213 15944 1105 0,'0'0'24'0,"0"0"4"0,0 0 2 15,0 0 2-15,0 0-32 0,0 0 0 0,0 0 0 0,0 0 0 16,0 0 68-16,0 0 6 0,0 0 2 0,3-3 0 0,6-2-36 0,-3 5-6 16,0-3-2-16,-1 3 0 0,4 0-4 15,3 0-2-15,0-2 0 0,0 2 0 0,3-3-2 0,6 3-1 16,0 0 0-16,2-5 0 0,-2 5 9 0,6 0 1 16,0 0 1-16,3 0 0 0,-1 0-26 0,1 0-8 15,0 0 0-15,-3 0 0 0,3 0 9 0,-4 0-1 16,1 0-8-16,0 0 12 0,-3 0-12 0,0 0 0 15,-4 0 0-15,-2 5 0 0,-3-5 0 0,-3 0 0 16,0 3 0-16,-12-3 0 16,0 0-22-16,0 0-7 0,0 0-2 0,0 0 0 15,-9 2-37-15,0 1-7 0,-3 2-1 0,0-2-1 0</inkml:trace>
  <inkml:trace contextRef="#ctx0" brushRef="#br0" timeOffset="113592.64">19239 16026 601 0,'0'0'12'0,"0"0"4"0,0 0 0 0,0 0 2 0,0 0-18 0,0 0 0 15,0 0 0-15,0 0 0 16,0 0 56-16,0 0 8 0,0 0 2 0,6 0 0 0,3-5-4 0,-3 5-1 16,3 0 0-16,0 0 0 15,0 0-13-15,3 0-2 0,3 0-1 0,0-3 0 0,3 6-11 0,2-3-2 16,1-3-1-16,3 3 0 0,0 0-8 0,0 0-2 16,-1-3 0-16,4 3 0 0,0-2 3 0,-3 2 0 15,0 0 0-15,-1 0 0 0,-2 0-11 0,-3 0-1 16,0 0-1-16,-3-6 0 0,-3 6-11 0,-3 0 10 15,0 0-10-15,-9 0 10 0,0 0-10 0,6 0 12 16,-6 0-12-16,0 0 12 0,0 0-12 0,0 0 10 0,0 0-10 16,0 0 10-1,0 0-29-15,-6 6-5 0,0-6-2 0,0 5-430 0,0-2-85 16</inkml:trace>
  <inkml:trace contextRef="#ctx0" brushRef="#br0" timeOffset="115743.745">17888 15933 903 0,'0'0'20'0,"0"0"4"0,0 0 0 0,9 0 2 0,0-2-26 0,3 2 0 0,0 0 0 0,0-3 0 0,2-2 32 0,1 5 2 16,3 0 0-16,0 0 0 0,3 0-7 0,0-3-2 16,0 3 0-16,2-3 0 0,-2 3-3 15,3-2-1-15,-6 2 0 0,3 0 0 16,-3 0-2-16,-1 0-1 0,-2 2 0 0,0-2 0 0,-6 3 3 16,0-3 1-16,-3 3 0 0,-6-3 0 0,0 0-22 15,0 0 0-15,-6 5 0 0,-3 0 0 0,-3-2 0 0,-6 5 0 16,-5-3 0-16,-4 3 0 0,-3-3 0 15,-6 1-8-15,-2-1 0 0,5 3 0 0,-6 0 8 0,0-3 0 16,1-2 0-16,2-1 0 0,3 6 0 0,-2-2 0 16,5-1 0-16,3-2 8 0,15-3 3 0,0 5 1 15,-6-3 0-15,9-2 0 0,9 0 5 0,0 0 2 16,0 0 0-16,9-2 0 0,3-3-7 0,6 5-2 16,6-3 0-16,3-2 0 0,3 5 1 0,-4-6 0 0,7 1 0 15,-3 2 0-15,3-2-11 0,2 0 8 0,-2-1-8 0,0 4 8 16,-1-1 3-16,-5 1 0 0,0-4 0 15,-3 4 0-15,-3-1-11 0,-6 0 0 0,-1 3 0 16,-5 0 0-16,-3-2 10 0,-6 2 0 0,0 0 0 0,0 0 0 16,0 0 2-16,-6 2 0 0,-5-2 0 15,-4 6 0-15,0-4-12 0,-3 1 12 0,-3 0-12 0,-3 2 12 16,0-3-12-16,1 4 0 0,-4-4 0 0,6 4 0 16,-3-1 0-16,6 0 0 0,0 1 0 0,4-1 8 15,2-2-8-15,0-3 0 0,6 7 0 0,0-4 0 16,6-3 0-16,0 0 0 0,0 0 0 0,0 0 0 15,9 3 0-15,0-3 0 0,3 0 0 0,5 0 0 16,4 0 0-16,3 0 0 0,-3-6 0 0,3-1 0 16,0 7 0-16,2-6 0 0,-2 4 0 0,-3-4 0 15,0 4 0-15,0-1 0 0,-6 0 0 0,-4 1 0 0,-2 2 0 16,-9 0 0-16,0 0 0 0,0 0-492 16,0 0-100-16</inkml:trace>
  <inkml:trace contextRef="#ctx0" brushRef="#br0" timeOffset="116827.741">15257 16052 763 0,'15'0'16'0,"-3"0"4"0,2-5 1 0,4 5 1 0,9 0-22 0,3-3 0 0,6 1 0 0,5-1 0 15,4-2 52-15,8 5 5 0,4-3 2 0,3-2 0 16,5 0-1-16,0 5 0 0,7 0 0 0,2-3 0 15,-2 0-14-15,2 1-2 0,4 4-1 0,-1 1 0 16,-6 0-21-16,1-3-5 0,-4 0-1 0,-5 5 0 16,-7-3-22-16,4 4-5 0,-1-6-1 0</inkml:trace>
  <inkml:trace contextRef="#ctx0" brushRef="#br0" timeOffset="121165.696">16138 16894 1065 0,'0'0'23'0,"0"0"5"0,0 0 0 0,0 0 4 0,0 0-32 0,-6-6 0 0,0 4 0 0,0-4 0 15,0 1 80-15,0 2 9 0,-3 1 3 16,0-1 0-16,0-2-33 0,-3 5-7 0,3 0 0 0,0 0-1 15,-5 0-18-15,5 0-3 0,-3 0-1 0,3 0 0 16,-3 0 2-16,3 5 0 0,0-2 0 0,-3 2 0 16,3-5-19-16,-3 8-4 0,0-3-8 0,3 1 12 15,1 2-12-15,-1 0 0 0,-3-3 0 0,0 8 0 16,6-5 0-16,0 3-13 0,-3 2 1 0,3-5 0 16,3 5 12-16,3 0-11 0,6-2 11 0,-3 2-10 15,6-5 10-15,3 5-12 0,6-2 12 0,0-3-12 16,2 5 12-16,4-2 0 0,3-1-9 0,-3 1 9 15,3-3 0-15,2 2-11 0,-2-2 11 0,3 0-8 16,0 0 8-16,-4 3-10 0,1-3 10 0,0 2-10 16,0-2 10-16,-3 5 0 0,-7-5 0 0,-2 3-8 0,0-3 8 15,-3 2-8-15,-6-2 8 0,-3 5-8 16,-3-5 32-16,-9 3 6 0,-3-3 2 0,-6 5 0 0,-5 0-2 16,-4 1 0-16,0-4 0 0,-6-2 0 15,3 5 14-15,-5-5 2 0,-1 3 1 0,0-3 0 0,1 0-19 0,-4-3-3 16,0 0-1-16,1-2 0 0,2 2-33 0,3-5-7 15,3-5-2-15</inkml:trace>
  <inkml:trace contextRef="#ctx0" brushRef="#br0" timeOffset="121978.35">16602 17182 1026 0,'0'0'28'0,"0"0"8"0,0 0-28 0,0-5-8 0,0 5 0 0,0 0 0 16,0 0 21-16,0 0 3 0,0 0 1 0,0 0 0 15,0 0 36-15,0 0 7 0,0 0 2 0,0 0 0 16,9 2-22-16,-9-2-4 0,0 0 0 0,3 8-1 16,-3 0 13-16,3 3 2 0,-3-1 1 0,0 1 0 15,-9-3-8-15,6 5-2 0,0 0 0 0,-3 3 0 16,0-2-12-16,0-1-2 0,0 0-1 0,3 0 0 0,-3 3-14 16,0-3-4-16,0 1 0 0,4 4 0 0,-1 1-3 15,0-6-1-15,0 0 0 0,3 6 0 0,-3-11-4 0,3 5-8 16,0 0 11-16,0 0-11 0,3 0 12 0,0-5-12 15,-3 3 12-15,3-3-12 0,0-3 32 0,-3 3 0 16,5-3 0-16,-5-5 0 0,0 0-32 0,9 6 0 16,0-4 0-16,0 4 0 0,3-6-12 0,-3-6-5 15,0 4-2-15,3-4-637 16,6-2-128-16</inkml:trace>
  <inkml:trace contextRef="#ctx0" brushRef="#br0" timeOffset="122174.367">16468 17404 1497 0,'0'0'32'0,"-9"0"8"0,3-2 0 0,-3 2 4 0,3-3-36 0,0 3-8 0,6 0 0 0,0 0 0 16,0 0 82-16,0 0 14 0,0 0 4 0,0 0 0 16,6-8-55-16,3 8-10 0,3-5-3 0,0 2 0 15,3-2-9-15,3 5-3 0,-3-5 0 0,3 2 0 16,5-2-8-16,-2 5-1 0,0-6-1 0,0 6 0 15,3-2-20-15,0 2-4 0,2-6-1 0,-5 6-895 16</inkml:trace>
  <inkml:trace contextRef="#ctx0" brushRef="#br0" timeOffset="122466.22">16992 17325 1698 0,'-12'-5'48'0,"9"2"11"0,0 0-47 0,0 3-12 16,-3-2 0-16,6 2 0 0,0 0 44 0,-3 0 6 15,-3 0 2-15,6 0 0 0,0 0-5 0,0 0-1 16,0 8 0-16,-3 0 0 0,0-3-35 0,3 5-11 16,3-2 0-16,-3 0 0 0,-3 6 12 0,3-4-4 15,3-2 0-15,0 5-8 0,0 1 12 0,-3-1-12 16,3 0 12-16,-3 0-12 0,6 0 12 0,-3 1-4 15,-6-4 0-15,3-2-8 0,3 3 0 0,-3-3 0 0,0-3 0 0,-3 3 0 32,0-8-45-32,3 0-10 0,0 0-1 0,-6 5-1 15,-3-5-134-15,3 3-26 0,6-3-6 0</inkml:trace>
  <inkml:trace contextRef="#ctx0" brushRef="#br0" timeOffset="122591.541">16778 17484 1364 0,'0'0'30'0,"0"0"6"0,-9 0 2 0,3-3 0 0,6 3-30 0,0 0-8 0,0 0 0 0,6-5 0 15,-9 5 32-15,9-6 6 0,12-1 1 0,-3 1 0 16,-4 4-18-16,4-4-3 0,3 1-1 0,3 2 0 16,0-2-8-16,0 0-1 0,0 2-8 0,-1-2 12 15,7 0-34-15,-3 2-7 16,-3-2-2-16</inkml:trace>
  <inkml:trace contextRef="#ctx0" brushRef="#br0" timeOffset="122820.285">17284 17293 1459 0,'-18'0'41'0,"12"0"10"0,0-2-41 15,6 2-10-15,0 0 0 0,0 0 0 0,-12-3 88 0,12 3 16 16,0 0 4-16,0 0 0 0,0 0-62 0,0 0-12 16,0 0-2-16,12 5-1 0,0 3-31 0,0-3 0 15,-9 6 0-15,3-3 0 0,6 5 0 0,-6-5 8 16,-6 5-8-16,0 1 0 0,0 1 0 0,3 1 11 15,-3-2-11-15,-3 4 10 0,-3-5-10 0,6 6 12 0,0-3-12 0,0 0 12 16,-3-1-12-16,3-4 0 16,3 2 9-16,3-5-588 0,-3-3-117 0</inkml:trace>
  <inkml:trace contextRef="#ctx0" brushRef="#br0" timeOffset="123165.881">17784 17044 1228 0,'9'-7'35'0,"-9"4"7"0,0-5-34 0,3 8-8 16,0-5 0-16,0 2 0 0,0-2 139 0,3 2 25 15,-3 0 6-15,3 1 1 0,0-4-61 0,-4 6-12 16,4 0-2-16,-6 0-1 0,9-2-25 0,3 2-5 16,-3-3-1-16,3 3 0 0,0-2-25 0,3 2-6 15,0 0-1-15,0-6 0 0,0 6-19 0,2 0-4 16,4 0-1-16,0-2 0 0,0 2-8 0,3-3-11 15,-6 0 3-15,2 3-733 16,-2-5-147-16</inkml:trace>
  <inkml:trace contextRef="#ctx0" brushRef="#br0" timeOffset="123349.564">17820 17182 1458 0,'-15'5'32'0,"15"-5"6"0,0 0 2 0,0 6 1 0,0-4-33 0,0-2-8 0,0 0 0 0,0 0 0 15,9 8 110-15,0-2 20 0,2-1 4 0,1-3 1 16,3-2-22-16,6 0-4 0,-3-2-1 0,6 2 0 16,-3-5-37-16,2 2-8 0,7-2-2 0,-3-1 0 15,3 1-37-15,-1-3-8 0,-2 5-2 0,0-2-778 16,3 0-156-16</inkml:trace>
  <inkml:trace contextRef="#ctx0" brushRef="#br0" timeOffset="125384.879">18906 16809 1127 0,'0'0'32'0,"0"0"7"0,0 0-31 0,0 0-8 0,0 0 0 0,0 0 0 16,0 0 84-16,0 0 15 0,0 0 3 0,0 8 1 15,-3 5-43-15,3 0-8 0,-3 1-1 0,3 4-1 16,-6 6 1-16,3 0 0 0,3 5 0 0,-3 0 0 15,3 0-27-15,0 0-4 0,-3 3-2 0,3 2 0 16,-3-5-2-16,3 1 0 0,3 1 0 0,-3-4 0 16,3-1 6-16,0-2 1 0,0 2 0 0,0-4 0 0,0-4-23 15,3 3 0-15,-6-7 0 0,6 1 0 16,0-4-8-16,0-6-7 0,-6-5-1 0,6 6-575 16,6-6-115-16</inkml:trace>
  <inkml:trace contextRef="#ctx0" brushRef="#br0" timeOffset="125754.715">18948 16745 1389 0,'-15'-13'30'0,"9"8"6"0,0-3 2 0,0 3 2 0,0-3-32 0,3 0-8 0,0 3 0 0,0-3 0 16,3 0 36-16,0 0 4 0,0-3 2 0,6 1 0 15,0 4 14-15,3-2 4 0,0-5 0 0,0 5 0 16,3-2-24-16,3 2-4 0,-1 0 0 0,4 0-1 16,-3-3-2-16,3 3 0 0,0-2 0 0,3 7 0 15,-3-8-12-15,2 6-2 0,1-3-1 0,0 8 0 16,0-2-14-16,3 2 0 0,-3 2 0 0,2-2 0 16,-2 8 0-16,0 3 0 0,0-3 0 0,3 5 0 15,-6 3 0-15,2 0 0 0,-5 2 0 0,0-2 0 16,-3 3-12-16,-3 2-6 0,3 0-1 0,-6-5 0 15,-6 5-5-15,3-3 0 0,-3 1-1 0,-6 0 0 16,0-4 14-16,-3 4 11 0,-3-6-13 0,-3 0 5 0,0 6 8 16,-6-6 0-16,1-2 0 0,-4 2 0 0,0-2 0 15,0 2 8-15,-6-8-8 0,-2 8 8 0,-1-2-8 0,3-3 9 16,-3-3-9-16,7-2 10 0,-1 2-10 0,6-5 0 16,3 5 0-16,0-10-554 15,6 5-113-15</inkml:trace>
  <inkml:trace contextRef="#ctx0" brushRef="#br0" timeOffset="127009.473">19329 16706 1353 0,'0'-13'29'0,"0"5"7"0,0 0 0 0,3 0 4 0,-3 0-32 0,0-5-8 15,3 5 0-15,-3-3 0 0,3 3 116 0,0-5 21 16,-3 5 5-16,0 0 1 0,-3-3-55 0,0 9-10 0,0-1-2 0,-3 1-1 16,-3 2-45-16,-3 2-9 0,0 1-1 15,-6 5-1-15,-3 0-19 0,-3 5 0 0,-2 5 0 0,-7 1 0 16,3 2 0-16,-6 0-9 0,1 3 9 0,2-3 0 15,0 6 0-15,0-3 0 0,4-3 0 0,2-3 0 16,3 3 0-16,6-2 0 0,3-1 0 0,6-2 8 16,1-2-8-16,8 1 0 0,5-4-8 15,4-6 8-15,3 3 0 0,12-5 0 0,3-3 0 0,9 0-8 16,2-11 8-16,7 6 0 0,0-3 0 16,2-5 0-16,-2 0-10 0,0-1-3 0,-1 1-1 0,-2 0 0 15,0 0 2-15,-4-1 1 0,-8-4 0 0,-6 10 0 16,-6 0 11-16,-6-3 0 0,-6 4 0 0,-6 7-8 15,-9-6 33-15,-3 6 7 0,-9 0 2 0,-6 6 0 16,-3 1-18-16,-5 7-4 0,-4-1-1 0,-3 0 0 16,-8 8 1-16,2 0 1 0,-3 3 0 0,1 3 0 15,2 2-13-15,6 0 0 0,7 0 0 0,5 0 0 0,3-2 0 16,6-1 0-16,4-2 0 0,11-3 0 0,0 6-12 16,9-9 12-16,3 3-12 0,5-5 12 0,7 0-20 0,6-5 2 15,3-4 1-15,9-1 0 0,2-4-4 0,1-2-1 16,3 0 0-16,-1-2 0 15,-2-4-6-15,0 1 0 0,-9-3-1 0,-1 3 0 16,-5-3 16-16,-6 0 3 0,-6 3 1 0,-3 0 0 0,-9 5 35 0,0 0 7 16,-3-6 2-16,-9 6 0 0,-3 6-7 0,-9 1 0 15,-3-1-1-15,-5 7 0 0,-7-2-27 0,0 4 0 16,-5 4 0-16,2-1 0 0,0-2 0 0,7 3 0 16,2-1-8-16,3 1 8 15,3-1-42-15,6-2-4 0,7 3-1 0,5-6-882 0</inkml:trace>
  <inkml:trace contextRef="#ctx0" brushRef="#br0" timeOffset="127385.801">19707 16613 1344 0,'-6'-18'38'0,"6"12"8"0,-3-2-37 15,3 1-9-15,0-4 0 0,0 3 0 0,3 3 92 0,-3-1 16 16,0 4 3-16,0 2 1 0,0 0-51 0,6 5-9 16,0 3-3-16,-3 5 0 0,3 0-37 15,0 9-12-15,-3 1 8 0,-1 7-8 0,1-1 16 0,3 5 0 16,-3 0 0-16,0 3 0 0,-3 3-2 15,0-3-1-15,3-2 0 0,-3 4 0 0,-3 6-3 0,3-5-1 16,-3 0 0-16,0-1 0 0,0-7 0 0,0 0 0 16,0-6 0-16,-2 1 0 0,2-3-9 0,-3-9 10 15,0 4-10-15,3-6 10 0,0-5-10 0,-3-3 8 16,6 1-8-16,0-6 8 0,0 0-22 0,0 0-5 16,0 0-1-16,6-8-586 15,0-3-118-15</inkml:trace>
  <inkml:trace contextRef="#ctx0" brushRef="#br0" timeOffset="127569.261">19787 16690 1638 0,'0'0'36'0,"0"0"7"0,0 0 1 0,0 0 3 0,0 0-38 0,0 0-9 0,0 0 0 0,6 8 0 16,0 0 37-16,0 2 6 0,6 1 1 0,-3 0 0 15,6 2-20-15,0 0-3 0,2 0-1 0,4 0 0 16,0-2-20-16,3 2 8 0,0 3-8 0,-1-3 0 15,1-2 9-15,3 2-9 0,-3-5 12 0,3 3-12 16,-3-3 10-16,-1 0-10 0,1-3 8 0,3 0-572 16,-3-2-114-16</inkml:trace>
  <inkml:trace contextRef="#ctx0" brushRef="#br0" timeOffset="127799.68">20540 16595 1954 0,'-6'0'43'0,"-3"5"9"0,0 0 1 0,-6-2 3 0,4 5-45 0,-7 2-11 15,0-2 0-15,0 6 0 0,0-1 40 0,-3 5 7 16,0 4 1-16,4-4 0 0,2 6-35 0,0-3-13 0,0-2 11 0,-3-1-11 16,6 3 0-16,3-2 8 0,0-3-8 0,0 2 0 15,3 1 0-15,0-6 0 16,3 3 0-16,1-3 0 15,2-8-41-15,2 6-8 0,1-3-2 0,-3-8-554 16,9 0-111-16</inkml:trace>
  <inkml:trace contextRef="#ctx0" brushRef="#br0" timeOffset="128006.485">20537 16618 1227 0,'3'-13'27'0,"-3"13"5"0,0 0 2 0,3-5 1 0,-3 5-35 0,0 0 0 0,0 0 0 0,0 0 0 16,6 8 55-16,0 2 4 0,-3 1 1 0,3 5 0 15,-3 0-6-15,0 2-1 0,0 6 0 0,-3-3 0 16,0 6-17-16,0-1-3 0,-3 1-1 0,3-1 0 16,0 1-3-16,-3 2-1 0,3 0 0 0,0-3 0 15,-3 1-7-15,3 4-1 0,-3-4-1 0,3-1 0 16,0 4-8-16,0-7-2 0,0-4 0 0,3 5 0 16,0-8-108-1,0 2-21-15,3-5-5 0,0-5-1 0</inkml:trace>
  <inkml:trace contextRef="#ctx0" brushRef="#br0" timeOffset="128337.731">21207 16452 1436 0,'0'0'32'0,"0"0"6"0,0 0 2 0,0 0 0 0,0 0-32 0,0 0-8 0,0 0 0 0,-6 5 0 16,0-5 39-16,0 5 6 0,0 1 2 0,-3 2 0 16,3 5-31-16,-3 0-7 0,-3 8-1 0,0-2 0 15,-2 2 1-15,2 3 0 0,0 5 0 0,-3 3 0 16,0-1-9-16,3 1 10 0,-6 2-10 0,6 4 10 16,-6 1-10-16,4 1 0 0,-4 5 0 0,3-3 8 15,0 3 1-15,0-2 0 0,0 2 0 16,3-3 0-16,3-2-9 0,0-3 0 0,0-3 0 0,9-2-11 15,0-1 11-15,3-4 0 0,3-6 8 0,6 3-8 16,3-3 13-16,6-8-1 0,3 6-1 0,6-11-529 16,2 2-106-16</inkml:trace>
  <inkml:trace contextRef="#ctx0" brushRef="#br0" timeOffset="129087.038">21671 16817 1609 0,'0'0'35'0,"0"0"7"0,-6-3 2 0,3-2 2 0,-3 0-37 0,3 2-9 16,-3-2 0-16,3-1 0 16,-3 6 53-16,4-5 9 0,2 5 2 0,-6-2 0 0,0-4-36 0,3 1-6 15,0-3-2-15,3 8 0 0,-6 0-20 0,0-5 0 16,3 5 0-16,3 0 0 0,-6 0 0 0,0 0 0 16,-3 5 0-16,-3 0 0 0,0 3 8 0,-3 0-8 15,-3-3 8-15,3 9-8 0,-2-4 0 0,-1 4 0 16,3-1 0-16,0-3-8 0,6 1 8 0,0 2-8 15,3 0 8-15,6 1-8 0,3-1 8 0,3 0 0 0,3-2 0 16,3-1 0-16,6 1 0 0,0-3-8 0,0 2 8 16,2-2-8-16,7 5 8 0,-6-2 0 0,3 0 0 15,0-6 0-15,-1 8 0 0,1-5 0 0,3-3 0 16,-6 1 0-16,3 2 0 0,-9 2 0 0,-4-2 0 16,1 3 0-16,0-3 0 0,-6 0 0 0,-6 2 0 0,0-2 0 15,0 0 12-15,-3 0-1 0,-6-3-1 16,-3 9 0-16,-2-9 14 0,-4 5 4 0,-6-2 0 0,0 0 0 15,0 0-28-15,-3-2 0 0,-2-1 0 0,2 0 0 16,-3-2 0-16,-3-3 0 0,1 5 0 0,2-5-596 16,3-5-124-16</inkml:trace>
  <inkml:trace contextRef="#ctx0" brushRef="#br0" timeOffset="129493.336">22112 16992 1426 0,'0'0'40'0,"0"0"9"0,0 0-39 0,0 0-10 0,-3 0 0 0,-3 2 0 15,3-2 49-15,-3 5 8 0,0-5 2 0,3 11 0 16,-3-8 0-16,3 10 0 0,-3-5 0 0,3 2 0 16,-6 4-38-16,6-6-7 0,0 10-2 0,3-5 0 15,-3 1-2-15,0 4-1 0,0-2 0 0,0 0 0 16,3 0-9-16,-3 2 10 0,-3 1-10 0,6-3 10 15,-3 0-10-15,3-3 8 0,-3 3-8 0,3-3 8 16,3 0-8-16,-3 0 10 0,3 1-10 0,0-4 10 16,0-2-10-16,3 3 0 0,0-9 9 0,3 4-9 15,-6 2 10-15,6-8-2 0,0 0-8 0,3 0 12 32,0 0-32-32,3-3-8 0,0-8 0 0</inkml:trace>
  <inkml:trace contextRef="#ctx0" brushRef="#br0" timeOffset="129666.815">21897 17253 1911 0,'0'0'42'0,"0"0"9"0,0 0 1 0,0 0 2 0,12 0-43 0,3-5-11 15,0 5 0-15,3-2 0 0,0-4 37 0,6 1 6 16,-1 0 1-16,7 2 0 0,3-2-44 0,3-3 0 15,-1 3 0-15,7-3-612 0,-6 2-120 16</inkml:trace>
  <inkml:trace contextRef="#ctx0" brushRef="#br0" timeOffset="129882.879">22636 17193 1422 0,'0'0'31'0,"0"0"6"0,0 0 2 0,0 0 1 0,0 0-32 0,0 0-8 0,0 0 0 0,0 8 0 16,-9 0 53-16,6 2 9 0,-3 1 2 0,-6-1 0 16,0-2-50-16,-6 3-14 0,9 2 0 0,-6-5-731 15</inkml:trace>
  <inkml:trace contextRef="#ctx0" brushRef="#br0" timeOffset="130437.864">23249 16925 2411 0,'-15'-15'68'0,"6"7"16"0,3 2-68 0,0-2-16 0,-3 3 0 0,0-3 0 16,-3-5 54-16,6 8 7 16,0-9 2-16,0 9 0 0,1-3-17 0,-1 0-3 0,-3 0-1 0,-3 3 0 15,12-3-42-15,-6 3 0 0,0-1-11 0,-3 1 3 16,0 3-12-16,-3 2-1 0,0 0-1 0,0 2 0 31,-3 1-4-31,3-1-1 0,-2 9 0 0,2-3 0 0,0 0 18 0,0 5 9 0,0 0-10 16,0 1 10-16,-3-4-20 0,9 6 3 0,0 0 0 0,-3-3 0 15,3 3-3-15,3-3-1 0,0 1 0 0,6 4 0 32,0-5-10-32,3 6-1 0,0-6-1 0,0-5 0 0,3 3 6 0,6-4 2 0,-6-4 0 0,3-3 0 15,0-3 25-15,0-2-8 0,3 3 8 0,-4-4 0 16,1-4 0-16,3-1 0 0,-3 0 9 0,3-2-9 16,-3 0 20-16,0 0-4 0,0 2 0 0,0-2 0 15,-3 2 5-15,-3-2 1 0,5 0 0 0,-2 0 0 16,0-1-22-16,0-1 0 0,-3 1 0 0,0-1 0 0,3-1 0 15,0 0 0-15,-6 3 10 0,6 2-10 16,-3 3 0-16,0 3 8 0,-3-1-8 0,-3 6 0 0,6-2-13 16,-6 2-6-16,0 8-1 0,9-3 0 0,-9 6 9 0,0-1 2 15,0 6 0-15,0 0 0 0,-3 2 26 0,-3 1 6 16,6 2 1-16,-3 0 0 0,0-2-8 0,3 7-2 16,0-2 0-16,0 3 0 0,3-6-4 0,0 5-1 15,3-2 0-15,0-3 0 0,3 6-9 0,0-6 0 16,-1-3 9-16,4-4-9 15,-3 4-78-15,3-5-20 0,3-2-4 0,-3-3-851 16</inkml:trace>
  <inkml:trace contextRef="#ctx0" brushRef="#br0" timeOffset="130694.455">23546 16928 1537 0,'-3'-3'33'0,"3"3"7"0,0 0 2 0,0 0 2 0,0 0-35 0,-5-2-9 0,2 2 0 0,-3 2 0 15,6-2 32-15,-3 3 4 0,-3 2 0 0,3 3 1 16,0 3-5-16,-3-3-2 0,6 5 0 0,0 0 0 16,-6 6-30-16,6-1 0 0,-3-2 0 0,0 3 0 15,-6-1 0-15,9 1 0 0,0 2 0 0,0-3 9 16,0-2-1-16,-3-2-8 0,3 4 12 0,0-5-4 16,0 1 11-16,3-1 1 0,-3-3 1 0,6-2 0 15,0 0-1-15,3 3 0 0,-3-3 0 0,0-3 0 16,3 0-8-16,0-2-1 0,-1 5-1 0,1-3 0 15,0-5-1-15,0 0 0 0,-3 0 0 0,3 0 0 32,3 0-94-32,-3-5-19 0,0-3-4 0</inkml:trace>
  <inkml:trace contextRef="#ctx0" brushRef="#br0" timeOffset="130850.32">23264 17150 1670 0,'0'0'36'0,"0"0"8"0,9 0 2 0,3-2 2 0,8-1-39 0,1-5-9 0,0 5 0 0,6-7 0 16,0 7 0-16,5-7 0 0,4 2 0 0,3-6-490 15,5 4-105-15</inkml:trace>
  <inkml:trace contextRef="#ctx0" brushRef="#br0" timeOffset="131123.53">23639 16314 1666 0,'15'13'36'0,"-9"-7"8"0,3 2 2 0,2 5 2 0,4 0-39 0,0 6-9 0,6 2 0 0,6 3 0 0,-3-3 46 15,2 11 7-15,7-1 2 0,0 4 0 16,3-4-12-16,-1 9-3 0,-2-3 0 0,3-2 0 0,-3 4-26 0,-4-2-6 16,-2 3 0-16,-3-6-8 0,-3 6 12 15,-3 0-12-15,-7-3 12 0,-2 2-12 16,-3 1-93-16,-6 0-26 0,-9-3-5 0,-8-3-664 16</inkml:trace>
  <inkml:trace contextRef="#ctx0" brushRef="#br0" timeOffset="131854.707">15882 17777 1234 0,'0'0'27'0,"0"0"5"0,0 0 2 0,9 0 2 0,3 0-36 0,-3 0 0 0,2 0 0 0,4 0 0 15,0 0 85-15,0 0 11 0,3 0 1 0,3 6 1 16,3-1-47-16,-1-2-10 0,10-1-1 0,3 1-1 16,9-3 20-16,2 5 4 0,4 0 1 0,5-2 0 15,4-3-52-15,2 0-12 0,4 0 0 0,5 5 0 16,1-5 54-16,2 6 8 0,-2-6 2 0,-1 2 0 15,-5-2-52-15,5 0-12 0,6 0 0 0,-2 0 0 16,-4 0 0-16,-5 0 0 0,-10-2 0 0,4 2 0 16,-7-6 0-16,-2 6 0 0,-9-5 0 0,-1 5 0 0,-5 0 0 15,-6-3 0-15,-12-2 0 0,-3 0-646 16,-1 5-132-16</inkml:trace>
  <inkml:trace contextRef="#ctx0" brushRef="#br0" timeOffset="132779.692">21383 17645 1335 0,'11'0'29'0,"-11"0"7"0,6 0 0 0,6 0 2 0,0 0-30 0,6 0-8 16,3 0 0-16,3 0 0 0,5 0 78 0,7 0 14 15,6 0 4-15,11-5 0 0,7 2-32 0,8-2-7 16,-2 5-1-16,11-5 0 0,13-1-6 0,2-2-2 15,3 8 0-15,6-5 0 0,12-3-25 0,-5 8-6 16,-1-3-1-16,-3 3 0 0,3-2-3 0,0-1-1 16,0 3 0-16,-2-5 0 0,-7 5-2 15,-3 0-1-15,3-3 0 0,-14 1 0 0,-4 2-1 0,-9-3 0 16,1-2 0-16,-13 5 0 0,-2-6-8 0,-12 6 12 16,2-2-12-16,-14-4 12 0,-3 6-4 0,-9 0-8 0,-10 0 12 15,4 0-4 1,-3 0-33-16,-12 0-7 0,0 0-2 0,-12 0-938 0</inkml:trace>
  <inkml:trace contextRef="#ctx0" brushRef="#br0" timeOffset="144318.098">24755 14229 541 0,'0'0'15'0,"0"0"4"0,0-5-19 0,6 0 0 0,-12-1 0 0,6-2 0 16,0 3 62-16,0 3 9 0,0-4 1 0,0 6 1 16,0 0-14-16,0 0-3 0,-3-2-1 0,0-1 0 15,-3 0 15-15,6 3 3 0,0 0 1 0,0 0 0 16,0 0-18-16,0 0-3 0,0 0-1 0,0 0 0 15,0 0-12-15,0 8-4 0,9-2 0 0,-9-6 0 16,3 5-3-16,6 3-1 0,-9 0 0 0,6 0 0 16,-3 0 15-16,-3 2 2 0,0 1 1 0,0 2 0 15,0 0-6-15,0 3 0 0,-3 3-1 0,-3-1 0 16,-3 3-26-16,6 6-5 0,-6-1 0 0,0 6-1 0,-3 0-11 16,3-1 8-16,-3 4-8 0,3-1 8 0,-2 3 3 0,2 3 0 15,-9 0 0-15,12 2 0 0,-9 0-1 0,12-2 0 16,-6 2 0-16,9-2 0 0,-3 2-2 15,3-2 0-15,0 0 0 0,0 2 0 0,-6 0-8 0,12 6 0 16,-3 0 0-16,-6 2 0 0,3 3 0 0,3 0 8 16,-3 0-8-16,0 2 8 0,0 1 7 0,0 2 1 15,0-5 0-15,0 5 0 0,9 0 4 0,-6-2 0 16,-3-6 1-16,0 6 0 0,9-3-5 0,-9 0 0 16,0 0-1-16,0-1 0 0,0 1-5 0,0-2-1 15,0-1 0-15,0-8 0 0,0 6-1 0,0-3-8 0,-3 0 12 16,-3 0-4-16,6-6 0 0,0 6 0 15,-3-5 0-15,0-3 0 0,3-2-8 0,0-1 8 0,3-5-8 16,0 0 8-16,-3 0-8 0,6-2 0 0,-3-6 0 16,-3 5 0-16,0 6 0 0,6-5 8 0,-3-6-8 0,0 10 0 15,-3 1 12-15,6-5-4 0,-6-1 0 0,3 1 0 16,-3-1-8-16,6 1 0 0,-3-4 0 0,-3-1 0 16,0-4 0-16,6 1 0 0,-3-4 0 0,0 1 0 15,5-2 0-15,-8-1 0 0,9-3 0 0,-6-4 0 16,3 4-12-16,-3-2 1 0,-3-3 1 0,6 3 0 15,-3-2 10-15,-3-6 0 0,0 8 0 0,0-3 0 16,6 3 0-16,-6 0 8 0,0-3-8 0,0 3 0 16,0-3 0-16,-6 9 9 0,6-7-9 0,0 4 0 15,-3-3 8-15,-3 5-8 0,6-2 0 0,0 5 0 16,0 0 0-16,-3-3 0 0,-3 0 0 0,6 0 0 16,0-5 0-16,0 5 0 0,-3 1 0 0,3-4 0 0,3-2 0 15,-3 0 0-15,0 5 0 0,0-5 0 0,0-2 0 16,0 4 0-16,0-2 0 0,6-3 0 0,-6-2 0 0,3 2 0 15,-3-5-8-15,0 8 8 0,0-8 0 0,0 6 0 16,0-6 0-16,0 5 0 0,0 3 0 0,-3-3 0 16,-3-2 0-16,3 2 10 0,0 0-10 0,-6 3 12 15,1-2-12-15,-1-1 12 0,-3-3-12 0,0 4 10 16,-3 2-10-16,-6-3 10 0,0-5-10 0,0 5 8 16,1-5-8-16,-10-5 8 0,0 5-8 0,0-5 0 15,1-3 0-15,2 2 8 0,-9-1-8 0,6-1 0 16,0-3 0-16,1 3 0 0,-1-3-17 0,3 4 1 15,0-1 0-15,4-3 0 16,5-2-86-16,0-6-17 0,3-7-3 0</inkml:trace>
  <inkml:trace contextRef="#ctx0" brushRef="#br0" timeOffset="144762.533">24743 14039 1249 0,'0'0'27'0,"0"0"5"0,0 0 2 0,0 0 2 0,9 5-28 0,-9-5-8 0,0 0 0 0,3 3 0 16,6 2 95-16,-9-5 17 15,0 0 4-15,0 0 1 0,0 5-21 0,0 3-4 0,-3-2 0 0,-6-1-1 16,-3-3-29-16,-6 4-6 0,0-1 0 0,-8-2-1 16,-10-1-35-16,-6 1-6 0,-2 2-2 0,-10-2 0 31,-3 2-36-31,-8 1-7 0,-1-1-1 0,-11 3-1 16,-3-3-28-16,-1 3-6 0,1 3-1 0,6-3-519 0,-7-3-104 0</inkml:trace>
  <inkml:trace contextRef="#ctx0" brushRef="#br0" timeOffset="145942.076">17156 8779 2286 0,'-42'3'50'0,"30"-1"10"0,0-2 3 0,0 3 1 0,0-1-51 0,4-2-13 15,-1 3 0-15,6-3 0 0,3 0 52 0,0 0 7 16,-6 3 1-16,6-3 1 0,9 2-53 0,0 1-8 0,-3-3-8 0,8 0 8 15,4 3 0-15,9-3 0 16,9 0 0-16,-1 0 0 0,1-3 0 0,6 0 0 0,3 1 0 0,2-1 0 16,-2-2-13-16,2 0 4 0,7-1 1 0,0 1 0 15,2 2 8-15,-2 1 0 0,-4 2 0 0,-2-3 0 16,-3 6 0-16,-4-3 0 0,-2 0 0 0,-6 5 0 16,-1 0 0-16,1 1 11 0,-3 1-3 0,-6 1 0 15,0 0-8-15,-4 3 12 0,-2 2-12 0,-3 0 12 16,0 3 4-16,0 3 0 0,-3 2 1 0,-3 5 0 15,0 4-1-15,-3 4 0 0,3 3 0 0,-3 8 0 16,-4 5-8-16,1 3-8 0,0 5 12 16,0 6-12-16,-3 7 8 0,-3 6-8 0,0 2 0 0,-2 6 0 15,-4 5 8-15,0 5-8 0,0 6 0 0,-3-1 0 16,-3 6 8-16,0 3-8 0,3-4 0 0,-3 7 0 16,0-4 18-16,3 3-3 0,-2-2-1 0,-1-3 0 15,0-1 3-15,6 1 1 0,0-3 0 0,0-2 0 0,3-3 10 16,3-3 3-16,0 0 0 0,3-2 0 0,0-8-13 15,3-1-2-15,0-2-1 0,6-2 0 0,0-6-15 16,0-3 8-16,0-5-8 0,3-5 0 0,0-5 9 0,0-3-9 16,-1-3 8-16,-2-2-8 0,0-3 0 0,3-3 8 15,-3-2-8-15,-3-1 0 0,0-2 8 0,-3 0-8 16,0-2 0-16,0-1 8 0,0 0-8 0,-3 1 10 16,-3-1-10-16,0 1 10 0,0 2-10 0,-3-6 8 15,3-1-8-15,0-1 8 0,-3 0-8 0,3-3 0 16,0-2 0-16,-3 0 0 0,3-6 10 0,3-2-10 15,0-3 12-15,0 1-12 0,0-6 0 0,0 0 0 16,0-8 0-16,0 0 0 0,0 5 8 0,0-5-8 0,0 0 0 16,0 0 0-16,0 0 9 0,0 0-1 0,-9-3-8 15,-3-2 12-15,1 2-12 0,-4-2 9 0,-3 0-9 16,-3 2 8-16,-6 0-8 0,-3 1 8 16,1-4-8-16,-13 6 8 0,-9 0-8 0,1 0-11 0,-4 3 3 0,-5 2 0 15,-10 6 0-15,-2-3 0 0,-4 3 0 0,-2 2 0 16,-6 0 8-16,2 3 0 0,-2 2 0 0,8-2-8 15,7 0 8-15,-3 0 0 0,-7 0 0 0,10-6 0 32,11-2-60-32,7-5-16 0,2 0-3 0,6-9-1196 0</inkml:trace>
  <inkml:trace contextRef="#ctx0" brushRef="#br0" timeOffset="147552.717">5806 9202 2221 0,'-3'0'48'0,"-9"0"11"0,-3 0 1 0,-2 0 4 0,-1 3-52 0,0 2-12 0,0-2 0 0,-3 2 0 15,-3 0 11-15,0 3-1 0,4 0 0 0,-4 0 0 16,0 0-10-16,0 3-12 0,0-1 2 0,4 1 1 16,-1-3 9-16,-3 2 0 0,0 1-9 0,3 0 9 15,3-1-10-15,-2 6 10 0,-1 0-13 0,3 0 5 16,0 2 8-16,0 3-13 0,3 6 5 0,3-1 8 15,-3 1 0-15,7 5 0 0,-7 5 0 0,9 0 0 16,0 5 0-16,3 3 12 0,3 3 0 0,0 5 0 16,3 2-12-16,6 6 10 0,-3 2-10 0,6 4 10 0,-4 4-10 0,7 0 0 15,0 4 0-15,3 1 0 16,0 4 0-16,0 2 8 0,-3 0-8 0,0 2 0 0,-1 6 0 0,1 3 0 16,-6 0 8-16,-3 4-8 0,-3 7 20 0,0 1 3 15,-3 4 0-15,-6 2 0 0,0 3 9 0,0 0 1 16,-3-1 1-16,0 4 0 0,-2-1-9 0,2 1-1 15,0-6-1-15,0-5 0 0,3-3-10 0,0-3-1 16,3-7-1-16,3-6 0 0,0 1-11 0,0-6 8 16,3-3-8-16,0-8 8 0,3-2-8 0,3-5 0 0,0-6 9 15,0-5-9-15,3-3 0 0,5-8 9 0,-2-2-9 16,3-6 0-16,3-2 8 0,0-5-8 0,0-1 0 0,2-5 0 16,1-5 8-16,3 0-8 0,3-3 0 0,0-2 0 15,-1-1 8-15,7-2-8 16,0 0 0-16,5 0 0 0,4-5 0 0,0 2 0 0,2-2 0 0,1-1 0 15,3-2 0-15,-1 0 0 0,4 0 0 16,2 0 0-16,4-2 0 0,2-1 0 0,4-2-8 0,-1 0 8 16,7-1 0-16,2-2-9 0,7-2 9 0,-1 2-8 15,0-3 8-15,7 1-13 0,2-4 5 0,0 4 8 16,-2-1-14-16,5 1 5 0,6-1 1 0,0-2 0 16,-3 2 8-16,4 1-13 0,2-1 5 0,3-2 8 15,9 2-9-15,-3-2 9 0,3 3 0 0,4-4 0 16,-1-2 0-16,3 3-8 0,3 0 8 0,0 0 0 15,0 0 0-15,0 5 0 0,0 2 0 0,-3-2 0 0,0 6-9 16,3-4 9-16,-3 6 0 0,0 3-9 0,0 0 9 0,0 2 8 16,-3 0-8-16,0 3 11 0,-2 0-11 0,2 0 0 15,0 0-10-15,0 3 10 0,0-1 0 0,0-2 0 16,3 3 0-16,-3-6 0 0,3 3 0 0,3-5 0 16,3-1 0-16,0 1 0 0,-3 0 11 15,0-6-11-15,9 0 10 0,-9 3-10 0,-3-5 8 0,3 2-8 16,3 1 0-16,-5 2 0 0,-4 0 8 0,-3 0-8 15,-3 0 0-15,0 0 0 0,-9 5 0 0,0 0 0 16,1 1 0-16,-1 1 0 0,-6-1 0 16,0 2 8-16,-2-3-8 0,-4 3 0 0,0 0 0 0,0 2 0 15,-2-2 8-15,-4 0-8 0,0 0 0 0,4-2 0 16,-1 1 0-16,0-4 0 0,-2 0 0 0,5-3 0 0,6-3 0 16,-2-2 0-16,-4 0 9 0,3-1-9 15,0 1 8-15,1-3-8 0,-1-3 0 0,0 4 0 0,-5-4 8 0,-1 3-8 16,3 0 0-16,-5 0 0 0,-1 0 0 0,-6 0 8 15,4 3-8-15,-4 0 0 0,0 2 0 0,-2 0 0 16,-1 1 0-16,-2-1 0 0,-4 3 0 0,-2 3 0 16,-7-3 0-16,7 0 0 0,8 2 0 0,-8 1 0 15,-7-3 15-15,7 0-3 0,5 0 0 0,0 0 0 16,-2 0-4-16,2-3 0 0,-2 3-8 0,-1-2 12 16,1-4 4-16,-4 4 0 0,-8-4 0 0,-1-1 0 15,4 1-16-15,-7-2-15 0,-8 3 3 0,-6 0 1 16,-3-1-5-16,-7 4 0 0,-5-3-1 0,-3 5 0 15,-6-3-91 1,-3 0-19-16,-3 1-3 0,-3-4-898 0</inkml:trace>
  <inkml:trace contextRef="#ctx0" brushRef="#br0" timeOffset="148469.308">5997 9163 1839 0,'-15'5'40'0,"9"-3"9"0,0 1 2 0,0 2 1 0,0 1-42 0,3-4-10 0,3-2 0 0,0 8 0 16,6 0 32-16,3 0 4 15,6-3 0-15,0 6 1 0,5-3-25 0,4 0-12 0,3 2 10 0,6-2-10 16,8 0 13-16,4-2-3 0,6 2-1 0,2-3 0 15,4 0-9-15,5-2 0 0,7-1 9 0,2 1-9 16,13-3 8-16,5-3-8 0,0 1 10 0,12-1-10 16,15-5 0-16,1 0 8 0,-7 0-8 0,18-5 0 15,12 0 0-15,2 0 9 0,4-6-9 0,6-2 8 16,6 0-8-16,6-3 0 0,8 0 0 0,4 0 0 16,8-2 0-16,7 2 0 0,2-5 0 0,7 5 0 15,-1-2 0-15,4 5 0 0,-1-1 0 0,3 4 0 16,1 2 0-16,-1-3 0 0,1 6 0 0,-1 0 0 15,-3 2 0-15,7 1 0 0,-4 5 0 0,3-3 0 16,-2 5 21-16,5 0-1 0,1 3 0 0,2-2 0 16,3-4 3-16,0 4 0 0,10-1 0 0,5-5 0 15,3 3-3-15,3-3-1 0,0-3 0 0,6-5 0 0,3 1 0 16,0-1 0-16,-5 0 0 0,-1 0 0 16,-3 3-1-16,-3-3 0 0,-9 0 0 0,0 3 0 0,1 2-6 0,-16 1-2 15,-18-1 0-15,-2 3 0 0,-4-2-10 0,-8 4 8 16,-9 1-8-16,-16 2 8 0,-14 3-8 0,-9 0 0 15,-9 3 9-15,-15 0-9 0,-14 5 0 0,-16-1 9 16,-8 1-9-16,-16 3 0 0,-11 0 8 0,-6-1-8 16,-13-2 0-16,-5 3 0 15,-12-1-20-15,-3 3-8 0,-9 3-2 0,-6 3-1054 16</inkml:trace>
  <inkml:trace contextRef="#ctx0" brushRef="#br0" timeOffset="149565.749">8744 12467 1072 0,'-18'5'24'0,"9"-2"4"0,-3-3 2 0,0 3 0 0,1 2-30 0,-4-2 0 0,3 2 0 0,0 0 0 16,0-2 80-16,-3 2 11 0,6-2 1 0,-3 2 1 15,3-2-48-15,3 2-9 0,-3-2-3 0,9-3 0 16,0 0-2-16,0 0-1 0,0 8 0 0,6 2 0 16,0-2-4-16,6 0-1 0,9 5 0 0,6-2 0 15,3 2 8-15,8-2 2 0,7-1 0 0,6 1 0 16,8-3-6-16,10 5-1 0,5-2 0 0,3-1 0 15,7 1-10-15,-1-3-2 0,6 0-1 0,-2 2 0 16,-4 1 9-16,0-1 1 0,1-2 1 0,-1 3 0 16,0-3 12-16,-5 3 2 0,-1-4 1 0,-8 1 0 15,-1 3-4-15,-2-3-1 0,-4 0 0 0,-2 0 0 0,-1 0 4 16,-5 0 0-16,-7-3 0 0,4 3 0 0,-6 0-16 16,2 0-4-16,-2-3 0 0,-1 3 0 15,1-3-4-15,-3 1 0 0,2-1-1 0,-2 3 0 0,-6-3-15 16,0 0 0-16,-7 1 0 0,1-4 0 0,-3 4 0 15,0-1 0-15,-6 0 0 0,-4 0 0 16,-2-2-35-16,0 0-3 0,-6 2-1 0,-3-2-719 16,0 2-144-16</inkml:trace>
  <inkml:trace contextRef="#ctx0" brushRef="#br0" timeOffset="153739.952">6309 12057 1414 0,'0'0'40'0,"0"0"9"0,0 0-39 0,3-3-10 0,-3 3 0 0,0 0 0 16,0 0 62-16,0 0 10 0,0 0 3 0,0 0 0 16,0 0-43-16,12 6-9 0,-3 2-2 0,3 2 0 15,0-2-12-15,0 0-9 0,0 3 12 0,3-3-12 16,-1 2 8-16,4 3-8 0,3-5 0 0,3 3 0 16,0-3 16-16,5 0-1 0,1 0 0 0,6-3 0 15,3-5 11-15,5 3 2 0,1-1 1 0,6-2 0 16,-1-2 7-16,1-1 0 0,-4 0 1 0,7-2 0 15,3 0-23-15,-4-3-5 0,-11 0-1 0,-1 3 0 16,4-1 23-16,-3 1 4 0,-4 0 1 0,-5 2 0 16,-3-2-8-16,-3 2-2 0,-3-2 0 0,-1 2 0 15,-8 3-16-15,3 0-10 0,0 0 12 0,-3 3-12 0,-6 0-9 16,-3 2-9-16,3 0-2 0,-3 0-649 16,-3 3-131-16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7T22:40:33.16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8015 2474 1242 0,'0'0'27'0,"0"0"5"0,0 0 2 0,-6-3 2 0,-3 1-36 0,9 2 0 16,0 0 0-16,0 0 0 0,-6-3 44 0,6 3 1 16,0 0 1-16,12 3 0 0,0-3-38 0,0 2-8 15,0-2 0-15,5 0 0 0,13 0-16 0,-3 0 0 16,-6 0 0-16,6-2 0 0,5 2-2 0,1-3 0 15,-3 3 0-15,9 0 0 0,-1-8 5 0,7 5 1 16,3 1 0-16,5 2 0 0,7-8 12 0,-1 5-9 16,4 0 9-16,5 3-8 0,4-7 8 0,8 4 11 15,3 3-3-15,4 0 0 0,-1 3 19 0,6-3 3 0,6 2 1 0,1-2 0 16,-4 5 3-16,9-2 1 0,0 0 0 0,3 5 0 16,1-6-5-16,5 1-1 15,-3 0 0-15,6 2 0 0,0-2 5 0,3-1 1 0,9-2 0 0,3 0 0 16,3 0 7-16,0 0 2 15,3 0 0-15,6 0 0 0,8-2 4 0,1-1 0 0,3 3 1 0,3 0 0 16,0 0-28-16,8 0-5 0,4 0-2 0,0 0 0 16,2 0-2-16,-2 0-1 0,0 0 0 0,-4-5 0 15,4 5 1-15,-3 0 0 0,-1 0 0 0,1-3 0 16,0-2-1-16,-4 5 0 0,-2-8 0 0,-3 5 0 16,3 0 5-16,2-2 0 0,-2 0 1 0,-6-3 0 15,-6 3-17-15,-3-3 10 0,-1 2-10 0,-11 4 8 16,-6-6-8-16,-9 5 0 0,-3 3 0 0,-5-2 0 15,-10 2 0-15,-6 0 0 0,-9 0 9 0,-5 2-9 16,-7 3 0-16,-8 3 9 0,-10-2-9 0,-11 2 0 16,-6-3-78-1,-4 6-22-15,-5-4-5 0,-6 7-821 0</inkml:trace>
  <inkml:trace contextRef="#ctx0" brushRef="#br0" timeOffset="9063.678">3350 4741 975 0,'24'-8'21'0,"-9"6"5"0,3-1 1 0,6 0 1 0,3 1-28 0,8-1 0 0,1 1 0 0,9 2 0 15,-1-3 61-15,4 3 7 0,3-3 2 0,2 1 0 16,4-4-41-16,5 4-8 0,4-4-1 0,2 4-1 16,1-1-19-16,-1-2 0 0,4-3 8 0,2 0-8 15,3 3 8-15,4-3-8 0,-4 2 12 0,6-2-12 16,4 1 16-16,2 1-3 0,-3 1-1 0,7 0 0 16,-4-3-1-16,6 2-1 0,3 4 0 0,4-1 0 15,2-5-10-15,0 3 8 0,6 0-8 0,0-1 8 16,-3-2-8-16,7 3 0 0,-1 0 0 0,0 2 0 0,-6-2 0 15,6 2 0-15,0-2 0 0,0 2 0 16,-3 3 12-16,3 0-4 0,4-2 0 0,-4 2 0 0,-6 0 20 0,3-3 3 16,6 0 1-16,0 3 0 15,-6-2-21-15,3-1-11 0,0 0 12 0,4 3-12 0,-1-2 17 0,-3 2-3 16,6-3-1-16,-6 3 0 0,-3-3 1 0,0 1 0 16,3-1 0-16,0 1 0 0,-2-1 3 0,-4 3 1 15,0-3 0-15,-3 3 0 0,-3 0 1 0,3 0 0 16,1 0 0-16,-4 3 0 0,3-3-3 0,-6 0 0 15,3 0 0-15,-2 0 0 0,5 0-3 0,0 3-1 16,-6-3 0-16,3 2 0 0,4-2-1 0,-4 3-1 0,0-1 0 0,-3 1 0 16,3 0-10-16,-2-3 0 0,-4 2-10 0,0-2 10 15,0 8 0-15,1-5 0 0,-1 0 0 0,0 5 0 16,-3-6 0-16,1 3 0 0,-1 1 0 16,-3-1 0-16,-2-2 0 0,2-1 0 15,-6-2 0-15,7 3 0 0,-1 0 0 0,0-1 0 0,-6 1 0 0,4 0 0 16,-1-1 8-16,0 1-8 0,1 0 0 0,-1 2 0 15,-6-5 8-15,4 0-8 0,2 0 9 0,0 2-9 16,-2 1 17-16,2 0-2 0,-3-3-1 16,1 0 0-16,2 2-14 0,3-2-13 0,1 0 2 0,2 0 1 15,6-2 10-15,-3 2 0 0,1 0 0 0,-1 0 0 16,0 0 0-16,3-3 0 0,4 6 0 0,-4-3 0 16,3-3 0-16,-3 0 9 0,1 3-9 0,-1-2 10 15,-3 2 6-15,0 0 2 0,3-3 0 0,-2 1 0 16,-4 4 1-16,0 1 0 0,1-6 0 0,-1 3 0 0,3 3 1 15,-3-1 1-15,1-4 0 0,-1 4 0 0,0 1-9 0,3 0-1 16,1-1-1-16,2 1 0 0,3 0-10 0,0 2 0 16,-2 0 9-16,2-5-9 0,9 3 0 0,-9 0 9 15,-3 2-9-15,-2-2 0 0,-4-1 9 0,6 1-9 16,3-1 0-16,-6 1 9 0,-2 0-9 0,-1 2 8 16,0-5-8-16,1 3 8 0,2-1 4 0,-3 1 0 15,-3-3 0-15,1 3 0 0,2-3-4 0,0 2 0 16,-5 1 0-16,-1 0 0 0,0-6 2 0,1 3 0 15,2 0 0-15,-6 3 0 0,-5-1-2 16,-4-2-8-16,3-5 12 0,-2 5-4 0,-1 0-8 0,-5 0 10 0,-1 3-10 16,-5-3 10-16,-4-6-10 0,-2 4 0 15,-4-1 9-15,-5 3-9 0,-3-3 0 0,-4 1 8 0,-5-1-8 16,-3 3 0-16,-4-3 0 0,-5 3 8 16,-3 0-8-16,-3 0 0 15,-3-2-89-15,-3 2-23 0,-3 2-4 0</inkml:trace>
  <inkml:trace contextRef="#ctx0" brushRef="#br0" timeOffset="43347.1">3532 6559 799 0,'0'0'17'0,"0"0"4"0,0 0 1 0,-6-5 1 0,0 2-23 0,0 0 0 0,-3-2 0 0,3 3 0 15,0-4 47-15,0 6 5 0,3-2 0 0,3 2 1 16,-8-3-23-16,8 3-5 0,0 0-1 0,0 0 0 15,-3 0-8-15,3 0-1 0,0 0-1 0,0 0 0 16,0 0-5-16,0 0-1 0,5 5 0 0,4 1 0 16,0-1-8-16,3 3 12 0,6 0-12 0,0-3 12 15,0 0-12-15,6 3 12 0,-4 0-12 0,7 0 12 16,3 0 4-16,3-3 2 0,0 3 0 0,5-2 0 16,4-1 18-16,3 0 3 0,5-2 1 0,4-1 0 15,2 4-23-15,4-1-4 0,2-2-1 0,4-3 0 16,-1 0 13-16,7 2 3 0,-1 1 0 0,7-3 0 15,-1 0-4-15,6 3 0 0,1-3 0 0,2 0 0 16,0 0-16-16,1 2-8 0,-1-2 8 0,3 0-8 0,6 0 21 16,-2 3-1-16,2 0 0 0,-3-1 0 0,6 3 0 0,1 1 0 15,-4-1 0-15,0 0 0 0,0 1-6 0,4 2-2 16,-4-1 0-16,0-1 0 0,0 2-3 0,-2 0-1 16,2-3 0-16,-3 3 0 0,0 2-8 0,4-4 8 15,-1-1-8-15,0 0 8 0,-2 1 4 0,2-1 0 16,3-2 0-16,-3-1 0 0,-2 1-4 0,-4 0 0 15,6-3 0-15,-3 0 0 0,4 0 10 0,-1-3 2 16,-3 3 0-16,0 0 0 0,4-3-20 0,-1 1 0 16,-3-4 0-16,-3 4 0 0,-5-1 0 0,2 0-12 15,3-2 1-15,-2 2 1 0,-4 3 10 0,3-2 0 16,-2 2 8-16,-4 0-8 0,0 0 16 0,1 2-2 0,-7 1 0 16,-2-3 0-16,-1 3-14 0,-2-1 9 15,-4 1-9-15,1 0 8 0,-4 2 0 0,-2 0 0 0,-4 1 0 0,-5-1 0 16,-4 0-8-16,1-2 0 0,-3 2 0 0,-4-2 0 15,-2-3 8-15,0 2 0 0,-1 1 0 0,-5 0 0 16,3 2-8-16,-9 0 0 0,-1-2 0 0,-2-1 0 16,0 1 0-16,-6 0 0 0,0-1 0 0,-3-2-11 15,-3 0 11-15,-3-2 0 0,-4-1 8 0,4 0-8 16,-3 1 9-16,0-3-9 0,0-1 12 0,-3 1-12 16,0 0 15-16,0-1-4 0,3-2-1 0,-3 3 0 15,-3 5-10-15,3-5 0 0,0 0 0 0,-3 5 0 16,3-8 0-16,-3 8 0 0,0 0 0 0,0 0 0 31,0 0-34-31,0 0-2 0,0 0-1 0,0 0-587 0,0 0-116 0</inkml:trace>
  <inkml:trace contextRef="#ctx0" brushRef="#br0" timeOffset="44801.714">16093 6744 1058 0,'0'0'23'0,"0"0"5"16,6-5 0-16,-3 0 3 0,3-1-31 0,0 1 0 0,0 0 0 0,3 2 0 0,3-2 34 0,3 5 1 15,3-5 0-15,2 2 0 0,1 0-25 0,9 1-10 16,-3 2 8-16,5 0-8 0,7 2 0 0,0-2 0 15,3 3 0-15,8 0 0 0,1-1 10 0,5 1-10 16,10-1 12-16,-1 4-12 0,7-4 18 0,2 1-3 16,6 0-1-16,7 2 0 0,2 0 9 0,3 1 1 15,7-4 1-15,2 4 0 0,3-1 2 0,6-3 0 16,0 4 0-16,3-1 0 0,3 0 5 0,4-2 2 16,-4 0 0-16,3 2 0 0,0 0 21 0,0 1 4 0,-3-4 1 15,0 3 0-15,0-2-26 0,-6 0-5 16,-3-1-1-16,-2 1 0 0,-4-3 0 0,-3-3 0 0,-6 3 0 15,-5-2 0-15,-1-1 0 0,-3 0 0 0,1-2 0 0,-7 3 0 16,-6-1-13-16,1-2-3 0,-10-1-1 0,1 1 0 16,-4 0-3-16,-2-1-8 0,-9 4 12 0,-1-4-4 15,1 6-8-15,-7 0 0 0,-2 0 0 0,-3 0 8 16,-3-2-8-16,-7 2 0 0,4 2 0 0,-9 1 0 31,0 0-91-31,-6-1-17 0,-3 1-3 0,0 2-1 0</inkml:trace>
  <inkml:trace contextRef="#ctx0" brushRef="#br0" timeOffset="49898.307">4306 7721 900 0,'6'-3'20'0,"6"3"4"0,3-3 0 0,6 1 1 0,5 2-25 0,1 0 0 15,3 0 0-15,6 5 0 0,-1 0 19 0,10 0-2 16,-3 3 0-16,8 0 0 0,1-2-17 0,5 2 0 16,1 0 0-16,5-1 0 0,7 1 14 0,-4 3-1 15,1-6 0-15,5 1 0 0,7-1 34 0,-1 0 6 0,3 0 2 16,4 1 0-16,2-4-16 0,3 4-3 0,4-4-1 16,-1 1 0-16,0 0-12 0,6-3-3 0,4 0 0 0,-7 0 0 15,3 0-20-15,3-3 0 0,-2-2 0 0,-1-1 0 16,0 4 12-16,0-4-3 0,1 1 0 0,-7 0 0 15,-6 0 22-15,0 2 4 0,-2-2 1 0,2 2 0 16,3-2-22-16,-5 2-4 0,-7 0-1 16,-2 3 0-16,2 0 2 0,-3 0 0 0,-2-5 0 0,-1 2 0 15,4 3-11-15,-1 0 0 0,-6 3 0 0,4-6 0 16,-4 3 0-16,1-2 0 0,-4-1 0 0,1 1 0 16,-4 2 8-16,-2-6 0 0,-4 1 0 0,-2 0 0 15,-3-3-8-15,2 0 0 0,-2 0 0 0,-1 0 0 16,-2 5 0-16,0-2 15 0,-4 0-3 0,1 2 0 15,0-2-4-15,-4-3-8 0,-2 3 11 0,0 2-11 16,-1-2 8-16,-2 5-8 0,0-6 0 0,-3 6 0 16,-1-2 0-16,-5 4-22 0,-3-2 3 0,-3 3-483 15,0 0-97-15</inkml:trace>
  <inkml:trace contextRef="#ctx0" brushRef="#br0" timeOffset="57298.843">3502 11287 831 0,'15'3'18'0,"-3"-3"4"0,3 2 1 0,6 4 1 0,3-4-24 0,2 1 0 15,4 2 0-15,0 1 0 0,3-4 54 0,-1 1 6 16,4 0 2-16,6-3 0 0,2 0-14 0,1 0-4 16,3 0 0-16,5 2 0 0,1-2 8 0,2 3 0 0,4-6 1 15,0 3 0-15,-1-2-8 0,4 2-1 0,5 2-1 16,3-2 0-16,1 3-7 0,2-3 0 0,4 0-1 15,2 2 0-15,3 1-19 0,1 0-4 16,-4-1-1-16,0 4 0 0,10-4-11 0,-4 4 0 0,0-4 0 16,4 1 8-16,2 0 1 0,0-1 0 15,1 1 0-15,2 0 0 0,0-1 8 0,-3 1 2 0,7-1 0 0,-4-2 0 16,0 3-2-16,0 0 0 0,4-3 0 0,-4 0 0 16,3 2-2-16,0-2-1 0,3 0 0 0,-2 3 0 15,-1 0-6-15,0 2 0 0,-3-2-8 0,1-1 12 16,8 1-3-16,-9 0-1 0,-6-1 0 0,7 1 0 15,8-1 7-15,-9-2 1 0,-6-2 0 0,1 2 0 16,2-3-5-16,-3-2-1 0,3 0 0 0,-5-1 0 16,-4 1 13-16,-3 0 2 0,1-1 1 0,-1 1 0 15,-2-3 2-15,-4 6 0 0,-6-1 0 0,-2-2 0 16,-1-1-17-16,-2 1-3 0,2-3-8 0,1 5 12 16,-4-2-12-16,-2 3 11 0,-3-1-11 0,2-2 10 15,-2 2-10-15,2-2 0 0,-5 2 0 0,5 0 0 0,-2 1 0 16,-1 2 8-16,-5-3-8 0,-3 0 0 15,-1 1 0-15,-2-1 0 0,-3 0 0 0,-4-2 0 0,1 0 9 0,-6 2-9 16,-1 1 10-16,-2-1-10 0,-3 0 0 16,-3 1 0-16,-3-1 0 0,-4 3 0 0,1 0 0 0,-6-3 11 15,0 1-11-15,-3 2 10 0,0-3-10 0,-9 3 0 16,0 0 9-16,0 0-9 0,0 0-14 0,0 0-7 16,-12 0-2-16,0 0-669 15,-3 0-135-15</inkml:trace>
  <inkml:trace contextRef="#ctx0" brushRef="#br0" timeOffset="61308.4">13242 11213 1008 0,'-3'-5'22'0,"3"5"5"0,0 0 1 0,0 0 0 0,0 0-28 0,0 0 0 0,0-6 0 0,0 6 0 16,0 0 59-16,-3-2 6 0,3-1 2 0,0 3 0 15,0 0-23-15,0 0-4 0,0 0 0 0,6-2-1 16,0-1-9-16,2 0-2 0,1 3 0 0,3-2 0 15,0 2-5-15,3 0-2 0,0 0 0 0,0 0 0 16,6 2-12-16,0-4-9 0,5 2 12 0,4 0-12 16,3 0 11-16,0 2-11 0,5-2 10 0,4 0-10 0,6 0 13 15,-4 0-3-15,4 0-1 0,-1 0 0 0,7-2 2 16,-3 2 0-16,-1 0 0 0,4 0 0 0,-1 0 17 0,4-3 4 16,-3 0 1-16,2 3 0 0,1 0-33 0,-4-2 0 15,4 2 0-15,-1 0 0 0,4-3 0 0,-4 3 0 16,-2 0 0-16,0 0 0 0,-4-3 0 0,4 3 0 15,-4 0 8-15,4 0-8 0,3 0 0 0,-7 0 0 16,4-2 8-16,-7-1-8 0,4 0 8 0,-3 3-8 16,-1-2 9-16,1-1-9 0,-1 0 9 0,1 1-9 15,0 2 8-15,-1-3-8 0,-2 1 12 0,0-1-4 16,-4 0 0-16,1 1 0 0,3 2 0 0,-4-3-8 16,4 0 12-16,0 3-4 0,-1 0 1 0,4 0 0 0,-4 0 0 0,1 0 0 15,-3 3-9-15,-1 0 0 16,1-1 9-16,-3-2-9 0,5 3 14 0,-2-3-2 0,-3 0 0 0,3 3 0 15,-7-1 7-15,4 3 1 16,-6-5 0-16,-1 0 0 0,1 3-2 0,-3 0 0 0,0-1 0 0,-1-2 0 16,4 0-6-16,-3 0 0 0,0 0-1 0,-3 0 0 15,-10 0-11-15,4 3 0 0,6-3 0 0,-9 0 0 16,-6 0 0-16,3 0 8 0,3 0-8 0,-7 0 8 16,-2 0-8-16,0 3 0 0,0-3 0 0,3 0 8 15,-3-3-8-15,-3 3 0 0,-6 0 9 0,0 0-9 16,6 0 8-16,-6 0-8 0,-3 0 8 0,3 0-8 15,0 0 0-15,-9-3 0 0,-3 1 0 0,-6-1 8 16,-3 0-8-16,1 1 0 0,5-1 0 0,-6 3 0 16,-6-5 0-16,0 5 0 0,1-3 0 0,2 1 0 0,-6 2 0 15,3 0 0-15,-6 0 0 0,4 2 0 0,-7-2-8 16,0 0 0-16,-2-2 0 0,-4 2 0 0,0 0 8 16,-2 2-13-16,2 1 5 0,3-3 8 0,-3 3-10 15,-2-1 10-15,2-2 0 0,-5 3-9 0,-1-1 9 0,-3 1-10 16,-2 0 10-16,-1-1-10 0,1 1-1 15,-1 2 0-15,0 1 0 0,-2-4 0 0,-1 1-5 0,-2 2-2 16,-4 1 0-16,1-1 0 0,2-3 2 0,-2 4 1 16,-1-4 0-16,-2 1 0 0,-1 0 15 0,1-1 0 15,-1 1-10-15,4 0 10 0,2-1 0 0,-2 1 0 16,-1 0-9-16,1-1 9 0,-1 1 0 0,4 2 8 16,-1-2-8-16,4-1 12 0,-1 1-12 0,3-3 8 0,1 3-8 15,2-3 0-15,4 2 59 0,-1 1 5 0,0-3 2 16,4 5 0-1,2-2-95-15,0 2-19 0,4-5-4 0,-1 0-1 0,0 0 53 16,4 0 13-16,-1 0 2 0,3-2 0 0,3 2 1 0,1 0 1 0,2 0 0 0,0 0 0 16,3 0-17-16,0 2 10 0,4 1-10 15,-1-3 8-15,0 0-8 0,3 3 0 0,3-3 0 0,0 2 0 16,0 1 0-16,3-1 0 0,1-2 0 0,2 3 0 16,-3 0 0-16,3-3 0 0,0 2 0 0,3 1 0 15,0 0 0-15,0-3 0 0,0 2 0 0,6-2 0 16,-6 3 0-16,6-3 0 0,0 0 0 0,0 0 0 15,0 0-12-15,0 0 12 0,0 0-10 0,0 0 10 16,0 0 0-16,0 0-9 0,0 0 9 0,0 0 0 16,3 5 0-16,-3-5 0 0,9 3 0 0,-3 2 0 15,3-5 0-15,0 3 0 0,3-3 0 0,3-3 0 16,0 3 0-16,2-5 0 0,4 2 0 0,6 1 0 0,0-4 0 16,6 4 0-16,-1 2 0 0,10-6 0 0,3 4 0 0,-1-1-10 15,4 0 10-15,2-2 0 0,4 0 0 0,3 0 0 16,2-1 0-16,1 4 0 0,5-1 0 0,1-2-8 15,2-1 8-15,4 4 0 0,-1-3 0 0,6 2-8 16,-2 0 8-16,-1-2 0 0,-2 2 0 0,-1 1 0 16,3-1 0-16,1 0 0 0,-4 1 0 0,1-1 0 15,-4 0 0-15,1-2 0 0,2 5 0 0,-2 0 0 16,-4 0 0-16,-2 0 0 0,-4 0 0 0,1 0 0 16,-1 0 0-16,-2-3 0 0,-1 6 10 0,-2-3-10 15,2 0 10-15,-2 3-10 0,-6-3 11 0,-1 0-11 0,-2-3 12 16,0 3-12-16,-7 0 17 0,4 0-3 15,-3-5-1-15,-1 5 0 0,1 0 6 0,0 2 1 0,-4-4 0 0,4 2 0 16,-3-3-9-16,-3 3-2 16,-1-2 0-16,-2 2 0 0,0-3-9 0,0 0 10 0,-1 3-10 0,4-2 10 15,3 2-10-15,-6-3 0 0,-7 3 0 0,4-3 0 32,6 1-23-32,-6 2-6 0,-3-3-2 0,-4 3-637 0,1 0-128 0</inkml:trace>
  <inkml:trace contextRef="#ctx0" brushRef="#br0" timeOffset="64298.179">22469 6025 1638 0,'0'0'36'0,"0"0"7"0,0 0 1 0,6 2 3 0,0 4-38 16,-3-1-9-16,-3-5 0 0,9 8 0 0,0-3 50 0,0 0 8 16,0 1 2-16,-3-1 0 0,5 3-10 0,-2 2-2 15,0-2 0-15,0 3 0 0,3 2-11 0,-3 0-2 16,3 3-1-16,-3 0 0 0,0 3 2 0,0-1 0 16,0 3 0-16,0-2 0 0,0 2-16 0,2 0-2 15,-2 0-1-15,3 1 0 0,3 1-17 0,0-1 8 16,0-1-8-16,0-3 0 0,0 3 0 0,0-2 0 15,-4-3 0-15,1 2 0 0,-3-4 8 0,-3 1-8 16,0-4 0-16,-3 2 0 0,0-2 11 0,0-3-2 16,-3 0 0-16,-3 0 0 0,3-3 2 0,0-5 0 15,-3 8 0-15,3-8 0 0,0 0-11 0,-3 2 0 0,3-2 0 16,0 0 0 0,0 0-148-16,0 0-32 0,0-10-7 0</inkml:trace>
  <inkml:trace contextRef="#ctx0" brushRef="#br0" timeOffset="64703.503">23222 6009 1373 0,'0'0'39'16,"0"0"9"-16,3 0-39 0,-3 0-9 0,0 0 0 0,0 0 0 0,0-3 69 0,0 3 12 16,0 0 3-16,0 0 0 0,0 0-14 0,0 0-2 15,0 0-1-15,0 0 0 0,0 0-12 0,0 0-3 16,-6 5 0-16,-3 1 0 0,3-1-25 0,6-5-6 15,0 0-1-15,-12 8 0 0,3 2 0 0,0 1 0 16,-3 2 0-16,4 0 0 0,-7 6-3 0,0 0-1 16,-6 4 0-16,0 4 0 0,0-1-16 0,-8 6 0 0,5 2-8 15,-3 6 8-15,3 0 0 0,-3 2 0 16,-2-5 0-16,8 3 10 0,-3-6-2 0,-3 1-8 0,12-4 12 16,-6-2-4-16,7-5-8 0,2 0-11 15,0-5 3-15,0-1 0 16,-3-5-82-16,12-2-16 0,3-11-3 0</inkml:trace>
  <inkml:trace contextRef="#ctx0" brushRef="#br0" timeOffset="66220.085">18986 10292 1780 0,'-20'-2'50'0,"14"-1"12"0,-3 3-50 0,-3-3-12 0,0 1 0 0,-3 2 0 0,3-3 49 0,0 3 7 16,-6 0 2-16,3 0 0 0,-2 3-28 0,-1-1-6 16,3 1 0-16,-3 2-1 0,0 1-13 0,0-1-2 15,0 3-8-15,1 0 12 16,-1 0-1-16,0 2-1 0,0 4 0 0,0-1 0 0,0 3 3 0,0-1 1 16,-2 1 0-16,2 6 0 0,3-1 17 15,0 0 3-15,-3 5 1 0,3 1 0 0,0 2-19 0,3 0-3 16,3 3-1-16,0-1 0 0,1 1-2 0,5 0-1 15,0 0 0-15,3-1 0 0,3 1-9 0,0 0 0 16,5-3 0-16,4 0 0 0,0-5 0 0,6 0 0 16,6-3 0-16,0 0-11 0,3-2 11 0,2-3 0 15,1-3 0-15,3 0-8 0,3-5 8 0,-4-3 0 16,4-2 0-16,0 0 0 0,-1-3 0 0,1-3 0 0,3-2 0 16,-3-1 0-16,2 1 8 0,-2-3-8 0,0 0 8 15,-1-2-8-15,-5 2 8 0,3-3-8 0,-3 3 10 0,-3-5-10 16,-4 0 8-16,1 2-8 0,-3-2 0 0,0 0 9 15,-3-1-9-15,0-2 0 16,-4-2 9-16,1-1-9 0,0-2 0 0,-3 3 0 0,-6-3 0 0,0-3 0 16,0 3-12-16,0-3 2 0,-3 0 1 15,-3 0 0-15,-6 0 9 0,0 3 0 0,0-3 0 0,-3 3-8 16,-3-3 8-16,3 3 0 0,-6-5 0 0,3 5 8 16,-2-1-8-16,-1 4 0 0,0-3 0 0,-3 2 8 15,0 3-8-15,0 0 0 0,0 3 8 0,-5 5-8 16,5 0 0-16,-3 0 0 0,0 3 0 0,3 0 0 15,-3 2 0-15,1 1 0 0,2 2 0 0,-3 0 0 16,0 0 0-16,3 2 0 0,3 4-9 0,0-1 9 16,-3 0 0-16,4 0-11 0,2 3 11 0,-3 3-8 0,6-1 8 15,-3 1 0-15,3 0-9 0,0 2 9 0,0-3 0 16,3 4 0-16,0-1-9 0,3 0 9 0,-3 3 0 0,3-3 9 16,3 3-1-16,0 0 0 0,3 0 1 0,0 0 0 15,3 0 0-15,0 0 0 0,3-3-9 0,0 3 12 16,3-1-12-16,0 1 12 0,3 3-12 15,0-3 0-15,6 0 9 0,-1 2-9 0,-2 1 10 0,0-1-2 16,0 1-8-16,6-1 12 0,0 1 1 0,-1 2 0 16,-2 3 0-16,3-3 0 0,-3 0-2 0,3 0-1 15,2-2 0-15,-2 2 0 0,-3 0-1 0,6-2 0 16,0-1 0-16,-1 1 0 0,-2-3-1 0,0 2 0 0,3-2 0 16,0 0 0-16,-4 0 3 0,1-3 0 15,-6 0 0-15,0 0 0 0,0-2-11 0,-3 0 0 0,-3-4 0 0,-3 4 0 16,0-6 20-16,-4-2 0 0,-5-3-1 15,0 0-799-15,0 0-160 16</inkml:trace>
  <inkml:trace contextRef="#ctx0" brushRef="#br0" timeOffset="69476.773">4440 12345 668 0,'24'-2'19'0,"-9"-1"4"0,-1 3-23 0,7 0 0 0,0 0 0 0,3 0 0 15,3-2 48-15,0-1 4 0,2 3 2 0,4 0 0 0,-3-3-14 0,6 1-4 16,2-1 0-16,1 3 0 0,3 0-9 15,-1 0-3-15,4 0 0 0,3 0 0 0,-7 3-5 0,4-3-2 16,-3-3 0-16,5 3 0 0,4 0 3 0,-1-3 1 16,-2 3 0-16,0 0 0 0,-1 3 6 0,1 0 1 15,-1-3 0-15,-2 2 0 0,6-2-10 0,-4 0-2 16,4 3 0-16,0-3 0 0,2 3-2 16,-2-1-1-16,-1-2 0 0,-2 0 0 0,0 0-5 0,-1 0 0 15,1-5-8-15,2 5 12 0,-5-3 7 0,3-2 1 16,-1 2 0-16,-2 1 0 0,-3-4-11 0,-1 4-1 15,1-1-8-15,-3-2 12 0,2-1-12 0,-2 1 0 16,0 3 0-16,-1-1 0 0,4 3 0 0,0 0 0 0,-3 3 0 16,-1-1 0-16,-2 1 13 0,3-1 0 15,-4-2 0-15,4 3 0 0,3 0-22 0,-7-1-5 0,-2-2-1 0,3 3 0 16,3-3 24-16,-4 0 5 16,4 0 1-16,-6 0 0 0,-3 0-15 0,2-3 0 0,4 3 0 0,-6-2 0 15,-1-4 0-15,4 1 0 0,3 0-12 0,0 2 12 16,-1-2 0-16,1 0 12 0,-6 2 0 0,3-2 0 15,8 5 0-15,-5-3 0 0,-6 0 0 0,0 3 0 16,-1-2-12-16,1-1 0 0,-3 1 8 0,3-1-8 16,-4-2 0-16,4-1 0 0,6 4 0 0,-6-4 0 15,-4 4 12-15,7-1-1 0,3-2 0 0,0 5 0 16,-1-3 1-16,-2 0 1 0,3 1 0 0,0-1 0 16,-4 1-13-16,7-1 0 0,0-2 0 0,2-1 0 15,-2 4 0-15,0-4 0 0,2 4 0 0,1-1 0 16,0 0 19-16,-7 1 1 0,4-1 0 0,0-2 0 15,0 2-31-15,-1-2-5 0,4 0-2 0,-3 2 0 0,2 3 29 16,1-3 5-16,-3 3 2 0,2 3 0 0,-5 0-29 16,0-3-5-16,2 2-2 0,-2 1 0 0,6-3 29 0,-3 3 5 15,5-1 2-15,-2 1 0 16,0-3-29-16,2 2-5 0,1 1-2 0,-1 0 0 0,-2-3 28 0,3 2 6 16,2-4 0-16,-2 2 1 0,3 0-17 0,2 0 0 15,1 0-8-15,0 2 8 0,-1 1 0 0,-2-3 13 16,-1 3-1-16,-2-1 0 0,3-2-4 0,-1 0 0 15,-2 0-8-15,3 3 12 0,-4 0-12 0,1-1 9 16,2 4-9-16,-2-4 8 0,-3 4-8 0,5-6 0 0,-2 0 0 16,6 0 8-16,-4 2-8 0,4 1 0 0,-1-3 0 0,1 5 0 15,0-2 12-15,-1-1-4 0,1-2 0 16,5 0 0-16,1 0-8 0,3 3 8 0,-4 0-8 0,4-1 8 16,-4 4 4-16,4-4 0 0,-1-2 0 0,4 3 0 15,5 0-12-15,-2-1 0 0,-1 1 0 0,1 0 0 16,-4 2 18-16,4-5 2 0,2 2 0 0,4 1 0 15,-1 2-20-15,-6 1 0 0,4-4 0 16,-4 1 0-16,4 0 8 0,-1-1-8 0,1 1 12 0,-1 2-12 16,1-2 12-16,-4 2-12 0,-2-2 12 0,5-1-12 15,-2 4 12-15,2-4-12 0,1 4 12 0,-7-4-12 16,-5 4 13-16,-1-1-4 0,4-2-1 0,-7-1 0 16,4 1-52-1,-4-1-10-15,1 1-2 0,-6 2-1 0,-1-2 96 0,-5 2 19 0,0-2 4 0,-4 0 1 16,-2-3-47-16,-3 5-16 0,-1-2 9 0,-5-1-9 15,-3 1-53-15,-3 0-16 0,-9-1-3 16,-12-2-1-16</inkml:trace>
  <inkml:trace contextRef="#ctx0" brushRef="#br0" timeOffset="70465.261">4922 13409 342 0,'-12'-8'0'0,"6"6"14"0,-3-4-4 0,-3 4 1 0,1-6-11 0,-1 2 0 0,-3 1 0 0,3 0 0 15,-3-1 0-15,0 1 0 0,0 0 0 0,0 0 8 16,3-1-19-16</inkml:trace>
  <inkml:trace contextRef="#ctx0" brushRef="#br0" timeOffset="71262.764">4249 13338 792 0,'0'0'17'0,"0"0"4"0,0 0 1 0,0 0 0 0,0 0-22 0,0 0 0 15,6-6 0-15,-3 1 0 0,6 2 45 0,3 1 5 16,-3-1 1-16,3-2 0 0,3 2-1 0,0 1 0 15,3-1 0-15,-1-2 0 0,7 2-16 0,0-2-3 16,3 5-1-16,0 0 0 0,5 0-8 0,4 0-2 16,0 2 0-16,3 1 0 0,-4-3-6 0,4 3-2 15,3-3 0-15,2 5 0 0,1-2-12 0,6-1 8 16,-4 1-8-16,4-1 0 0,-4 1 11 0,4 2-11 0,0-2 12 16,-1 2-12-16,1-5 12 0,5 3-4 15,4-3 0-15,-1 3-8 0,-2-3 12 0,3 0-12 0,2 0 12 16,-2-3-12-16,5 0 19 0,1 3-3 0,-1-5-1 15,-2 5 0-15,-1-3-2 0,1 1 0 0,-1-1 0 0,-2 3 0 16,5-3 0-16,-2 1 0 0,-1 2 0 16,-2 0 0-16,-1 0-13 0,-2-3 9 0,2 1-9 0,1 2 8 15,-1 0-8-15,1 0 8 0,-1-3-8 0,-5 0 8 16,2 1-8-16,1 2 10 0,0-3-10 0,-4 0 10 16,1 1-1-16,-1 2 0 0,-2-6 0 0,-3 4 0 15,-7-4 0-15,4 4 0 0,5-1 0 0,-5 3 0 16,-6-2-9-16,5-1 0 0,4 0 0 0,3 1 8 15,-4-1 10-15,1 0 2 0,-3 1 0 0,-1-1 0 16,4 0-20-16,-1 1 0 0,-8-1 0 0,6 0 0 0,2 1 0 16,-2 2-12-16,-3-3 3 0,-4 0 1 0,4 1 20 0,-3-1 4 15,0 3 0-15,2 0 1 0,1-2-17 0,0-1 0 16,-1 0 0-16,4 1 0 0,0 2 10 16,2-3-2-16,-5 3 0 0,-1 0 0 0,1-3 6 0,-3 3 1 15,3-2 0-15,-1-1 0 0,4 0-3 16,-1 1 0-16,4 2 0 0,-6 0 0 0,2 0-12 0,-2 0 0 15,-3 0 0-15,2-3 0 0,4 0 22 16,-3 1-2-16,2-1 0 0,1 0 0 0,0 3-20 0,-1 0-16 16,4-2 2-16,-6-1 1 0,-1 3 21 0,-2-2 5 15,3 2 1-15,-1-3 0 0,-2 0-14 0,0 3 8 0,-1 0-8 16,1-2 0-16,3 2 0 0,-6 2 8 16,-1-2-8-16,1 0 0 0,-6 3 0 0,3 0 0 0,-4-6 8 15,-2 3-8-15,3-3 0 0,-3 3 11 0,-4-2-11 0,4-4 10 16,0 1-10-16,-3 2 0 0,0-2 9 0,-4 2-9 15,4 1 8-15,-3-3-8 0,-3 2 10 0,0 0-10 16,0 1 0-16,-6-1-20 0,0 0 4 0,-1 1-596 16,-5-1-120-16</inkml:trace>
  <inkml:trace contextRef="#ctx0" brushRef="#br0" timeOffset="76113.987">23624 4950 1982 0,'-6'19'56'0,"6"-11"12"0,6 5-54 0,0 6-14 0,-6 2 0 0,9 3 0 15,0-1 28-15,-3 6 4 0,0 1 0 0,3-1 0 0,-7 2-32 0,4 6 0 16,-3 1 0-16,-3 1 0 16,0 6 0-16,0 5 0 0,6 1 0 0,-3 4 0 0,3 1 16 0,-3 2-4 15,0 3 0-15,3 0 0 0,-3 2 10 0,6 3 2 16,-6 3 0-16,3-3 0 0,-3 3 4 0,3 0 2 16,-3 2 0-16,-3 3 0 0,9 3-2 0,-6-3 0 15,-3 0 0-15,0 3 0 0,0 5 4 0,0-3 1 16,0 3 0-16,-3-2 0 0,0 2-22 0,3 3-11 15,3 2 10-15,0 0-10 0,-3 0 12 16,0 1-4-16,6 2-8 0,-3 2 12 0,-3-4-4 0,9 2-8 16,-6-3 11-16,3 0-11 0,-3 6 14 0,3-6-4 15,-6-5-1-15,3 3 0 0,-3 2 5 0,0-5 1 0,0 0 0 16,0-2 0-16,0-6-7 0,0-3 0 16,0-2-8-16,0-6 12 0,5 1-12 0,-2-9 11 0,0-4-11 15,3-6 10-15,-3-11-10 0,6-2 0 16,0 0 9-16,0-9-9 0,-6 1 0 0,6-3 0 0,-6-2 0 0,6-3 8 15,-9 0-8-15,9 0 0 0,-9-3 8 0,3 0-8 16,-3 0 8-16,-3-2-8 0,3-1 10 0,-9 1-10 16,9 2 0-16,-9-2 0 0,6 2 0 0,-6-2 0 15,0 2-19-15,6-3 3 0,-3-4 1 0,3-1 0 16,-6 0 5-16,9-5 1 0,0 0 0 0,0 0 0 16,0 0 9-16,0 3-13 0,0-3 5 0,0 0 8 15,0 0-8-15,-9-3 8 0,6 1 0 0,-5-1 0 16,5-2 0-16,-3-1 0 0,0 1 8 0,-3 0-8 15,-6 0 11-15,9-1-3 0,-9 4-8 0,3-4 12 16,-6 4-12-16,3-1 0 0,-2-2 0 0,-4-1 0 0,0 1 0 16,0 3 0-16,-6-1 0 0,6 0 0 0,-8 3 13 15,8-2-3-15,-9 4-1 0,3-2 0 0,3 0-9 16,-5 3 0-16,-4 0-10 0,-6-1 10 0,6 1 8 0,-8-1 8 16,-7 4 2-16,6-1 0 15,-5-2-10-15,2 2-8 0,-2-2 9 0,-4-1-9 0,0 1 0 0,-2 2 8 16,-4-5-8-16,1 0 0 0,2-2 0 0,1-1 0 15,-1 0-12-15,6 1 12 16,1-1-34-16,-4 0 0 0,3 1 0 0,7-1-751 16,5-2-151-16</inkml:trace>
  <inkml:trace contextRef="#ctx0" brushRef="#br0" timeOffset="76760.477">23529 5009 1868 0,'0'0'41'0,"0"0"9"0,0 0 2 0,0 0 0 0,0 0-42 0,0 0-10 0,-3-3 0 0,-6 0 0 16,0 3 72-16,-3-2 13 0,-6 2 3 0,9-3 0 15,-9 0-40-15,-6 1-8 0,4 2-2 0,-1 0 0 16,-9 0-10-16,6 2-1 0,-12-2-1 0,4 3 0 15,-7 2-5-15,6-2-1 0,-8 0 0 0,-7 2 0 32,9 3-43-32,-2-3-9 0,-1 8-1 0,0-2-1 0,1-1 12 0,2 1 2 0,0 0 1 0,6-3-670 15,4 0-135-15</inkml:trace>
  <inkml:trace contextRef="#ctx0" brushRef="#br0" timeOffset="81667.901">21085 9954 1825 0,'-12'-6'40'0,"9"6"8"0,0-2 1 0,3 2 3 0,0 0-41 0,0 0-11 0,0 0 0 0,0 0 0 16,6-3 46-16,3 0 7 0,3 1 2 0,0-1 0 15,3 0-38-15,2 1-7 0,1-1-2 0,3 1 0 16,6-4-8-16,0 4 0 0,-1-1 9 0,1 0-9 15,6 3 15-15,0 0-2 0,2 0 0 0,-2-2 0 16,3 2 7-16,0 2 0 0,2 1 1 0,4-3 0 16,9 3-7-16,-4-1-2 0,7-2 0 0,-1 0 0 15,-2 3-4-15,3-3 0 0,-7 3-8 0,1-1 12 16,-1 3-12-16,-5 1 8 0,3-1-8 0,-7 0 0 16,1 1 14-16,-6 2-3 0,-9 2-1 0,-3 1 0 15,-1 5 6-15,-5-1 2 0,-3 1 0 0,-6 6 0 16,-3-1 10-16,-3 3 3 0,0 2 0 0,-6 6 0 15,-3 2-3-15,0 3 0 0,0 8 0 0,0 0 0 16,3 3-12-16,-5 5-4 0,2 5 0 0,3 0 0 0,0 6-12 16,0 4 8-16,-6 4-8 0,0 2 0 0,0 0 0 0,-3 5 8 15,6 6-8-15,-3 0 0 0,3 2 0 0,3 0-16 16,-2 1 3-16,-1 2 1 0,3 0 12 0,0-3 15 16,0-2-3-16,6-3-1 0,0-3-11 0,3 0 0 15,0 1 0-15,0-6 0 0,0-3 0 16,6 1 0-16,0-6 0 0,-1 0 0 0,-2-5-8 0,3 0 8 15,0-3 0-15,0-5 0 0,0-6 0 16,-3-2 0-16,0 0 0 0,-6-5 0 0,0-3 11 0,3 0 0 16,-6-3 0-16,3-4 0 0,0-1 2 0,-3-3 1 15,0-5 0-15,-3 3 0 0,-3-3-1 0,3 0 0 0,-3 1 0 16,-3-4 0-16,-5 3 0 0,-1 0 0 16,-3 1 0-16,-3-1 0 0,0 3-13 0,-6-3 0 0,1 3 0 0,-7-3 0 15,-3 3 0-15,1-3 9 0,-4 0-1 0,-3-5 0 16,1 5-8-16,-1-5 0 0,6-3 0 0,-5-2 0 15,-1-1 13-15,0-2 4 0,-2-3 1 0,-1-5 0 16,-3-2-7-16,1-1-2 0,-4-7 0 0,4-1 0 16,-4 0-17-16,1 1-4 0,-4-3-1 0,3 2 0 31,-2 3-15-31,5-2-2 0,1 2-1 0,8 5 0 0,3 0 15 0,12 3 2 0,4-2 1 16,8-1-799-16,6 0-159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7T22:42:12.78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4139 9980 990 0,'0'0'21'0,"0"0"5"0,0 0 1 0,0 0 1 0,3 5-28 0,-3 3 0 0,0-8 0 0,3 8 0 16,3 0 70-16,0 0 8 0,3 0 2 0,3 0 0 16,0 0-24-16,3-3-5 0,3 3-1 0,5-3 0 15,4 1-9-15,3-1-1 0,6-2-1 0,2-1 0 16,4 1-15-16,6-3-4 0,2 0 0 0,4-3 0 16,-1-2-1-16,4 2-1 0,6-5 0 0,-1 3 0 15,1-3 10-15,-1 3 1 0,1-3 1 0,2 0 0 16,-2 0 8-16,2-2 2 0,1 2 0 0,-1 0 0 15,0 2-7-15,4-2-1 0,-7 3 0 0,4 0 0 16,-1-3-10-16,-2 3-2 0,-1-1-1 0,-2 4 0 16,-3-1-11-16,-7 0-8 0,-2 3 9 0,-4 0-9 15,-2 0 12-15,0 0-4 0,-4 0-8 0,-5 0 12 0,-6 0 0 0,-3 0 0 16,0 3 0-16,-4-3 0 0,-5 0 10 0,-3 0 2 16,-3 0 0-16,0 0 0 0,0 0 2 0,-9 0 1 15,0 0 0-15,0 0 0 0,6-3-3 0,-6 3 0 16,0 0 0-16,0 0 0 0,0 0-10 0,0 0-2 15,0 0-1-15,0 0 0 0,0 0-11 0,6-2 0 16,0-1 9-16,-6 3-9 0,0 0 0 0,0 0 0 16,0 0 0-16,9-3 0 0,-3 1 0 0,-6 2 0 15,0 0 0-15,9-3 0 0,-3 1 0 0,-6 2 0 16,0 0 0-16,0 0 8 0,0 0-8 0,6 2 0 16,0-4 8-16,-6 2-8 0,0 0 0 0,0 0 0 0,0 0 0 15,0 0 8-15,0 0-8 0,0 0 0 16,0 0 8-16,0 0-8 0,0 0 0 0,0 0 9 0,0 0-9 0,5 0 0 15,-5 0 12-15,0 0-12 16,0 0 12-16,3-3-12 0,0 0 12 0,0-2-4 0,0-3 0 0,0 3-8 16,0-1 12-16,3-4-4 0,0-3 0 0,0-3-8 15,0 5 20-15,0-5-4 0,3 0 0 0,0-2 0 16,-3-1-16-16,3-2 0 0,0-3-13 0,0 1 5 16,-3-1 8-16,-3-3 0 0,0 1 0 0,0-3 0 15,0-3 10-15,-3 3-2 0,0 0-8 0,-3 0 12 16,3-3 8-16,-3 0 0 0,0 3 1 0,0 0 0 15,0 0 10-15,0 0 1 0,0 0 1 0,0 0 0 16,0-1-24-16,0-1-9 0,0-1 0 0,3 5 9 0,0 1-9 16,-3-3 0-16,3 0 0 0,0 2 0 0,3 4 0 15,-3-4 0-15,3 3 0 0,-3 3 0 16,3 0 0-16,0 2 0 0,0 1 0 0,-3 2 0 0,0 0 0 16,3 0 8-16,-3 0-8 0,0 3 8 0,0 0-8 15,-3 0 0-15,3-1 0 0,-6 1-11 0,3 0 11 0,0-3 0 16,0 0 0-16,-3 3 0 0,0-3 0 15,0 0 0-15,0 3 0 0,-3 0 0 0,3-3 8 0,0 3-8 16,-3 2 8-16,6 1-8 0,-3-4 0 0,0 4 0 16,3-1 0-16,0 3 8 0,0 0-8 0,-2 0 0 15,2 0 0-15,3 0 0 0,-6 6 0 0,6 2 0 16,-3-5 0-16,0-3 8 0,-3 2-8 0,0 4 0 0,0-4 0 16,-3 1 0-16,0 2 0 0,0-2 0 0,-3 0-9 0,0 2 9 15,3 1 0-15,0-1-11 0,-3 0 11 16,0 1-8-16,1 2 8 0,-4-3-10 0,0 3 10 15,-3 0-10-15,-3-3 10 0,0 1-12 0,0-1 12 0,-2 3-12 16,-4-3 12-16,0 1 0 0,-3-1 0 0,-2 0 0 16,-1 1 0-16,-3-1 8 0,-3 1 0 0,-2 2 0 15,-4-3-18-15,-3 0-3 0,-2 3-1 0,-1 0 0 16,1 0 14-16,-7 0 0 0,-2 3 0 16,-7 0-9-16,1-3 9 0,-1 0-10 0,1 0 10 0,-1 2-10 15,1 1 10-15,-1-1-10 0,4 4 10 0,-1-6-10 16,1 5 10-16,5-2 0 0,1-1 0 0,-1 1 0 15,3 0-9-15,4-3 9 0,2 2-10 0,4-2 10 16,2 0 0-16,3 3 0 0,6-6 0 0,1 3 0 16,5 3 0-16,0-3 0 0,6 0 0 0,0 0 0 15,1 0 0-15,8 3 0 0,-3-1 0 0,3 1 0 0,0 0 0 16,3 2 0-16,0-3 0 0,0 4 0 0,0-1 0 0,3 3-16 16,0 0 5-16,0 2 1 0,0 1 1 0,3 2 0 15,-2 1 0-15,2 4 0 0,3-2 9 0,-3 5-13 16,3 0 5-16,0 3 8 0,-3 3-9 0,0 2 9 15,3 0 0-15,-3 2 0 0,3 1 0 0,-3 0 0 16,0 2 8-16,3 3-8 0,0 3 0 16,0 2-10-16,3 1 0 0,0 4 0 0,0 1 10 0,0 0 8 15,3 2-8-15,-3-2 11 0,-3-1-11 0,3 1 0 16,-1 2 0-16,-2-2 0 0,0-1 0 0,-2 4 0 16,-4-6 0-16,3 0 0 0,-3 0 0 0,-3-3-9 15,0-2 9-15,0-1-13 0,-3-2 13 0,6-5-9 0,-6 0 9 16,3-3-8-16,3-3 8 0,0-2 16 15,0-3-4-15,3 0-1 0,0-5-11 0,0 0 0 0,3-3 0 16,3-2 0-16,0-3 0 0,0-3-9 0,-3-5 9 0,12 0-13 31,3 0-105-31,3 0-21 0,9-5-4 0</inkml:trace>
  <inkml:trace contextRef="#ctx0" brushRef="#br0" timeOffset="991.381">5663 9827 1011 0,'0'0'28'0,"0"-6"8"0,0 4-36 0,0 2 0 0,0-11 0 0,3 3 0 16,-3 0 89-16,3 0 11 0,3 0 3 0,3-2 0 0,-3 4-58 15,3 1-11-15,0-3-2 0,0 3-1 16,3 0-18-16,0 2-3 0,0-2-1 0,2 2 0 0,4 0 7 0,-3 3 2 16,0 3 0-16,3-3 0 0,3 0-18 15,-3 0 0-15,2 0 0 0,1 0 0 0,3 5 8 0,-3-5-8 16,0-2 0-16,-3 2 0 0,5 2 13 0,-2-2-4 15,0 0-1-15,0 0 0 0,-3 0 7 16,0 0 1-16,-3 0 0 0,2 0 0 0,-2-2 20 0,-3 2 4 16,-3-3 0-16,-3 3 1 0,3 0-8 15,-3 3-1-15,-3-3-1 0,-3 0 0 0,0 0-8 0,0 0-2 16,0 0 0-16,-6 2 0 0,0 4-6 16,-3-4-2-16,-3 4 0 0,0-4 0 0,-3 4-13 0,4-1 11 15,-4-3-11-15,3 1 10 0,-3-3-10 0,-3 3 0 16,0-3 0-16,3 0 0 0,-3 2 8 0,1-2-8 0,-4 0 8 15,3-2-8-15,0 2 12 0,3 0-4 16,-3 0 0-16,3-3 0 0,0 6 0 0,4-3 0 0,-1-3 0 0,3 3 0 16,3 3-8-16,0-3 12 0,6 0-12 0,0 2 12 15,-3 1-12-15,3-3 0 0,0 0 0 0,0 0 0 16,9 0 0-16,3 3 0 0,0-1-9 0,5-2 9 16,1 0 0-16,0-2 0 0,3 2-8 0,0-3 8 15,3 0 0-15,-4-2 0 0,4 0 0 0,0 0 0 16,0-1 0-16,-3 1 0 0,0 0 0 0,-1-1 0 15,1-2 0-15,-3 3 9 0,-3 0-1 0,3 2 0 16,-6 3 7-16,-3-2 1 0,-3-1 0 0,0 3 0 16,-6 0 1-16,0 0 1 0,0 0 0 0,0 0 0 15,-9 0-2-15,0 3-1 0,-9 2 0 0,0 0 0 16,0 0-15-16,-3 3 0 0,-2 0 8 0,-4 0-8 16,0 0 0-16,0 0 0 0,0-3 0 0,1 1 0 15,-1-1-13-15,3 3 4 0,3-3 1 0,0 1 0 0,3-1 8 16,1-3 0-16,5 1 0 0,0 0 0 15,6-3-16-15,-3 2 0 0,6 1-1 0,3-3-655 16,9 0-130-16</inkml:trace>
  <inkml:trace contextRef="#ctx0" brushRef="#br0" timeOffset="4642.666">5982 9856 838 0,'0'0'18'0,"0"0"4"0,0 0 1 0,0 0 1 0,0 0-24 0,0 0 0 0,0 0 0 0,0 0 0 16,0 0 32-16,0 0 2 0,0 0 0 0,-3-8 0 15,3 5-21-15,-3 1-4 0,-3-6-1 0,-3 5 0 16,6 0 0-16,-3 3-8 0,0-5 12 0,-3 0-4 16,0 2 24-16,0 0 4 0,0-2 0 0,0 2 1 15,0 3 11-15,4-2 3 0,-1 2 0 0,6 0 0 16,0 0-19-16,-6-3-4 0,6 3-1 0,0 0 0 15,0 0 7-15,-6-2 2 0,6 2 0 0,0 0 0 16,0 0-20-16,0 0-3 0,0 0-1 0,9-3 0 16,0 0-12-16,2 1 0 0,7-4 8 0,-3 1-8 0,0 0 0 0,6-1 0 15,0-2 0-15,-3 1 0 0,-1-1 8 0,1 0-8 16,-3 0 0-16,0 0 0 0,0 3 8 0,-3 2-8 16,0-2 0-16,-3 2 0 0,0 3 15 0,-6-3-3 15,-3 3-1-15,6-2 0 0,-6 2 1 0,0 0 0 16,0 0 0-16,0 0 0 0,0 0 3 0,0 0 1 15,-6 5 0-15,-3 3 0 0,0 0-8 0,0-3-8 16,0 0 11-16,-3 1-11 0,3 2 14 0,-3-6-4 16,-3 4-1-16,6-1 0 0,-3 0-9 0,1-2 0 15,-4 2-12-15,3-2 12 0,3-1 0 0,0-2 0 16,-3 3 0-16,0 0 0 0,6-1 0 0,-3-2 8 0,3 0-8 16,0 0 0-16,-3 0 0 0,9 0 0 15,0 0 0-15,-3 0 0 0,3 0 0 0,0 0 0 0,0 0 8 0,0 0-8 16,9-5 0-16,0 2 8 0,0-2-8 0,6 0 8 15,-3-1 0-15,3 4-8 0,0-3 12 0,3-1-4 16,-4 1-8-16,4 0 12 0,0-1-12 0,-3 1 12 16,3-3-4-16,-6 6-8 0,3-4 12 0,-3 1-4 15,0 2-8-15,-4 1 0 0,1 2 0 0,-6-3 8 16,-3 3-8-16,0 0 0 0,0 0 0 0,0 0 8 16,0 0-8-16,-6 8 0 0,-6 0 0 0,1 0 0 15,-4 0 0-15,0 0 0 0,-6 0 0 0,3 2 0 16,0-2 0-16,0 3 0 0,-2-1 0 0,2-2 0 15,3 0 0-15,0 0 0 0,0-3-9 0,3-2 9 16,0 2 0-16,3-2 0 0,3 0 0 0,-3-1 9 16,6-2 15-16,3 0 4 0,0 0 0 0,0 0 0 0,0 0-13 15,3-8-3-15,3 3 0 0,6-3 0 0,0 0-2 16,6-2-1-16,0 2 0 0,0-3 0 16,3-2-9-16,-1 0 0 0,-2 2 0 0,3 0 8 0,-3-2-8 0,0 3 0 15,3-4 0-15,-6 6 0 0,-1 3-17 0,-5-3 4 16,3 0 1-16,-3 3 0 0,-3 2 12 0,0 1 0 15,-6 2 0-15,0 0 0 0,0 0-9 0,0 0 1 16,0 0 0-16,0 0 0 0,-6 2 8 0,-3 6 0 16,-3-2 0-16,0 2 0 0,1-1-9 0,-4 4 9 15,3 0-10-15,-3-1 10 0,-3-2 0 0,0 3 0 16,3-3 0-16,0 2 0 0,0 1 0 0,4-3 0 16,-4 0 0-16,3 0 0 0,0-3 0 0,3 3 0 0,0-3 8 0,0 0-8 15,3-2 0-15,0 2 0 0,3-2 0 0,3-3 0 16,0 0 0-16,-6 0 0 15,0 3 0-15,6-3 0 0,0 0 13 0,0 0-4 0,0 0-1 0,-3 0 0 16,3 0-8-16,0 0 0 0,0 0 0 16,0 0 0-16,0 0 0 0,0 0 0 0,0 0 0 0,12 0-607 15,3 0-123 1</inkml:trace>
  <inkml:trace contextRef="#ctx0" brushRef="#br0" timeOffset="6395.893">5589 8329 1470 0,'0'0'41'0,"0"0"11"0,0 0-42 0,3-5-10 0,0 0 0 0,-3 2 0 16,0 3 101-16,0 0 19 0,0 0 3 0,0 0 1 16,0 0-78-16,0 0-15 0,0 0-3 0,0 0-1 15,0 0-27-15,0 5 0 0,0 3 0 0,-3 0 0 16,0 3 0-16,0-1 0 0,0 3 0 0,-3 1 0 16,3 2 0-16,0-1-9 0,0 1 9 0,0 0-10 0,0 3 10 0,-3 2 0 15,3 0 0-15,-3 0-8 0,3 0 8 0,0-2 0 16,-3 2 0-16,3-2 0 15,0-1 0-15,0 3 0 0,0-5 0 0,0 0 0 0,-3 0 0 0,3 0 0 16,3 0 0-16,-3-3 0 0,-2-3-12 16,2 4 2-16,-3-4 1 0,3 1 0 15,-3 2-50-15,0-5-9 0,0 3-3 0,0-3 0 16</inkml:trace>
  <inkml:trace contextRef="#ctx0" brushRef="#br0" timeOffset="6594.671">5178 8797 1458 0,'0'0'32'0,"0"0"6"0,0 0 2 0,0 0 1 0,6-5-33 0,0 2-8 0,0-2 0 0,0 0 0 16,0 2 40-16,3 1 5 0,3 2 2 0,0-3 0 16,-6 3-29-16,5 0-6 0,1 0 0 0,0 0-1 15,-3 3-11-15,0-3 10 0,3 2-10 0,0 1 10 16,3-3-10-16,-3 5 0 0,0-2-10 0,-3 2 10 31,2-2-44-31,1 2-4 0,-3 0 0 0,0-2-644 0</inkml:trace>
  <inkml:trace contextRef="#ctx0" brushRef="#br0" timeOffset="6835.21">5747 8610 1450 0,'0'0'32'0,"0"0"6"0,-6 0 2 0,3 0 1 0,3 0-33 0,0 0-8 15,0 0 0-15,0 0 0 0,0 0 41 0,-3 7 7 16,-3 4 0-16,0 2 1 0,-3 3-37 0,0 0-12 16,-3 0 0-16,-3 2 0 0,0 1 12 0,-3-1-4 0,-2 1 0 15,-1 0-8-15,0-1 0 0,-6 1 0 16,0-1 0-16,1 1 0 0,2-1-10 0,-3-2-2 15,3 3-1-15,3-6-709 16</inkml:trace>
  <inkml:trace contextRef="#ctx0" brushRef="#br0" timeOffset="7794.802">5056 9319 1108 0,'0'0'24'0,"9"0"6"0,-3-3 1 0,0 3 0 0,3 0-31 0,3-3 0 0,0 1 0 0,0 2 0 15,2 0 36-15,-2 0 0 16,6-3 1-16,-3 3 0 0,3 0-18 0,-3 0-4 0,3 3-1 0,0-1 0 16,-1-2-2-16,-2 0 0 15,3 0 0-15,-3 3 0 0,6-3-12 0,-6 0 0 0,0 3 0 0,0-1 0 16,-4-2 9-16,1 0-1 0,-3 0 0 0,-9 0 0 16,12 3-8-16,-6 0 0 0,-6-3 0 0,0 0 0 15,0 0 0-15,0 0 8 0,0 0-8 0,0 0 8 16,0 0 7-16,0 0 1 0,-3 0 0 0,3 0 0 15,0 0-7-15,-15 0-1 0,0 5 0 0,-2-2 0 16,-1-1-8-16,3 3-11 0,-6 1 3 0,-3-1 0 16,3 0 8-16,3 1 0 0,1-1 0 0,-1-2 0 15,0 2 0-15,3-3-8 0,3 1 8 0,3 0-8 16,0-1 8-16,3-2 0 0,6 0 0 0,0 0-424 16,0 0-82-16</inkml:trace>
  <inkml:trace contextRef="#ctx0" brushRef="#br0" timeOffset="15419.423">11009 9771 914 0,'0'0'20'0,"0"0"4"0,0 0 0 0,0 0 3 0,0 0-27 0,0 0 0 16,0 0 0-16,0 0 0 16,0 0 37-16,0 0 3 0,0 0 0 0,0 0 0 0,0 0 0 0,0 0 1 15,0 0 0-15,0 0 0 0,0 0-13 0,0 0-2 16,0 0-1-16,0 0 0 0,0 0-17 0,0 0-8 16,0 0 0-16,0 0 8 0,0 0-8 0,0 0 0 15,3 8 0-15,-3-8 0 0,0 0 0 0,3 8 0 16,-3 0 0-16,3 0 0 0,-3-3 0 0,0-5 0 15,6 8 11-15,-6-8-11 0,0 0 16 0,3 5-4 16,3 3 0-16,3-2 0 0,-3-4 10 0,3 4 2 16,0-6 0-16,6 2 0 0,-3 1 1 0,2-1 1 15,1-2 0-15,0 3 0 0,6 0-7 0,-3-3-2 0,6 0 0 0,-3 2 0 16,2-2-1-16,1 0-1 0,0-2 0 16,0 2 0-16,3 0-5 0,-4 0-1 0,1 0 0 0,3 2 0 15,-3-2 3-15,0 0 0 0,-1 0 0 16,4 3 0-16,-6-6-3 0,6 1 0 0,0-1 0 0,-1 0 0 15,4 1-9-15,0 2 8 0,-3-3-8 0,2 1 8 16,1-4-8-16,-3 4 0 0,0-4 9 0,-3 4-9 16,-1-4 12-16,-2 6-3 0,0-2 0 0,-3-1 0 15,-3 3 4-15,3-3 1 0,-3 6 0 0,2-3 0 16,-5 3-14-16,6-1 8 0,-3-4-8 0,0 2 0 16,0 2 8-16,0-2-8 0,3 0 0 0,-3 0 0 15,-1 0 8-15,1 0-8 0,-3 0 0 0,3 0 0 16,0 0 8-16,3 0-8 0,-3 0 0 0,3 0 0 0,-1-2 0 15,-2-1 0-15,-3 3 0 0,3 0 0 0,-3 0 10 16,3 0-10-16,0-3 10 0,0 3-10 16,-3 3 0-16,-1 0 0 0,1-3 0 0,0 0-10 0,-3 0 10 0,3 0 0 15,-3 2 0-15,0-2 0 0,0 3 0 16,0 0 0-16,-3-1 0 0,0 1 0 0,3-6 0 0,0 3 0 16,-6 6 0-16,3-6 0 0,-1 2 0 15,-5-2 0-15,0 0 0 0,0 0 8 0,0 0-8 0,6 0 0 16,0 0 8-16,-6 0-8 0,0 0 10 0,0 0-2 15,0 0-8-15,0 0 12 0,0 0 2 0,0 0 0 16,-6-2 0-16,3 2 0 0,-3 0-1 0,1-3 0 16,-1 0 0-16,-3 3 0 0,3-2-13 0,0-1-8 0,-3 0 8 15,0 3-13-15,-3 3 13 0,3 0 10 0,-6-3-2 0,0 0 0 16,-3 2-8-16,4-2-12 0,-7 0 2 0,0 3 1 16,-3 0 9-16,3-1 0 0,0 1 0 0,1 0 0 15,-7 2 0-15,0-3 0 0,3-2 0 0,0 6 0 16,1-6 0-16,-4 2 0 0,0 1 0 0,0-3 0 15,0 3 0-15,-2-3 0 0,-1 2 0 16,-3 1 0-16,0-3 0 0,4 3-10 0,-4-1 10 0,-3-2-10 16,0 3 10-16,1 0 0 0,2-1 0 0,0 1-8 15,0 2 8-15,1-2 0 0,5 2 0 0,-3-2-8 16,3-1 8-16,-2 1 0 0,-1-3 0 0,0 3 0 16,0-1 0-16,4 1 0 0,-1 2 0 0,0-5 0 15,3 3 0-15,3 0 0 0,-3-1 0 0,4-2 0 16,-1 3 0-16,3-6 8 0,0 1-8 0,3-1 0 0,0 0 0 15,3 3 0-15,1-5 0 0,2 0 8 16,0 2-8-16,0-2 8 0,3 2-8 0,0 0 8 0,3-5-8 16,0 6 0-16,0-3 0 0,3-1 0 0,0 1 0 0,0 5 0 15,3-3 0-15,3-2 0 0,-3 2 0 0,3 1 0 16,3-4 0-16,3 4 0 0,-3 2 0 0,2-3-8 16,1 1 8-16,0 2 0 0,3 0 0 0,-3 0 0 15,6-3 0-15,0 0-8 0,0 3 8 0,2 0 0 16,-2-2 0-16,6 2-8 0,3-3 8 0,0 3 0 15,2-3 0-15,-2 3-8 0,6 0 8 0,-3 0 0 16,3-2 0-16,-1 2 0 0,1-3 0 0,0 3 0 16,5 0 0-16,1 0 0 0,0 0 8 0,2 0-8 0,-2-3 10 15,-3 3-10-15,3 3 8 0,-1-3-8 16,-2-3 0-16,-3 3 9 0,2 3-9 0,1-3 8 0,3 0-8 16,-3-3 8-16,2 3-8 0,-2 0 0 15,0 0 9-15,-4 0-9 0,1 0 0 0,3 0 0 0,-6 0 0 0,-1 0 8 16,-2-5-8-16,0 5 0 0,0-3 0 0,0 1 8 15,-4-1-8-15,1 0 0 0,0-2 0 0,-3 3 8 16,0 2-8-16,-3-3 0 0,2-2 8 0,-5 2-8 16,-6 0 12-16,3 3-3 0,-3-2 0 0,3-1 0 15,-3 0-9-15,0 3 8 0,-9 0-8 0,6-2 8 16,0-1 0-16,-6 3 0 0,0 0 0 0,0 0 0 16,0 0-8-16,0 0 0 0,0 0 0 0,0 0 0 15,0 0 0-15,0 0-11 0,-3-5 11 0,-3-1-8 16,-3 4 8-16,9 2 0 0,-3-5 0 0,-6 2-8 15,-3 0 8-15,3 3-8 0,0-2 8 0,-3 2-8 16,-3-3 8-16,4 3 0 0,-7-3 0 0,3 6-8 0,0-3 8 16,-3 0 0-16,0 3 0 0,-3-1-8 0,1 1 8 15,-4-3 0-15,0 5 0 0,-6-2 0 0,0 2 0 16,-2-2 0-16,-4-1 0 0,-3 1 0 16,1 2-10-16,-7-2 0 0,3 2 0 0,-2-2 0 0,-1 5 10 0,0-5 0 15,-2-1 0-15,-1 3-8 0,0 1-5 0,-2-1-1 16,-1-2 0-16,4 2 0 0,5 0 14 0,0-2 0 15,1 0 0-15,2 2 0 0,0-2 0 0,0-3 0 16,4 2 0-16,-4 1-9 0,0-3 9 0,7 2 0 16,-1-2 0-16,3 0 0 0,-3 3 9 0,4-3-9 0,2 0 12 15,0 3-12-15,3-3 11 0,0 0-11 0,4 2 10 16,-4-2-10-16,9 3 8 0,-3-3-8 0,0 0 0 16,3 0 9-16,6 3-9 0,-3-1 0 0,6-2 0 0,-2 0 0 15,8 0-16-15,-3-2 4 0,3 2 0 0,0 0 1 16,0 0-1-16,11 0 0 0,4-3 0 15,0 3 0-15,3 0 12 0,3-3 0 0,3 1-9 0,3 2 9 16,2-6 0-16,4 4 0 0,3 2-9 16,-1-3 9-16,7-2 0 0,3 0 0 0,-4-1 0 0,1 1 0 15,3 2 0-15,2 1 0 0,-2-1 0 16,3 0 0-16,2-2 0 0,4 2 8 0,-1 1-8 0,1-3 12 16,0 2 3-16,-1-2 0 0,4 5 0 0,-4-3 0 15,1-2-15-15,2 2 0 0,4 0 0 0,-3-2 0 16,-4 2 12-16,-2 1-4 0,-1 2-8 0,-2-3 12 15,3 3-12-15,-4-3 0 0,-2 1 0 0,-4-1 0 16,-2 1 0-16,-3 2 12 0,-6 0 0 0,-1 0 0 0,-5 0-12 16,-3 0 11-16,-3 2-11 0,0 1 10 0,-6-3-10 15,-3 2 10-15,0 1-10 0,-9-3 10 0,0 0-10 0,0 0 10 16,0 0-10-16,0 0 10 0,0 0-10 0,0 0 10 16,-6 0-10-16,0 0 10 0,-3 0-10 0,-3 0 0 15,0 3 0-15,0-3 0 0,-3 0 0 0,0 0 0 16,-3 0 0-16,0 0 0 0,1 2 0 0,-4-2 0 15,0 0 0-15,-3 3 0 0,-3 0 0 0,4-1 0 16,-4-2 0-16,0 0 0 0,0 6 0 0,0-4 0 16,-2-2 0-16,2 3 8 0,-3 0-8 0,-3-1 12 15,-2 4-12-15,-1-4 12 0,3-2-12 0,-3 3 0 16,-2-3-12-16,2 0 12 0,3 2-13 0,-2 1 5 16,2 0 8-16,3-1-13 0,0 1 13 0,3-3 0 0,1 0-10 0,-1-3 10 15,3 6 0-15,3-3 0 16,3 0 0-16,1 0 0 0,2 0 0 0,3 3 0 0,0-1 0 0,6-2 8 15,-3 0-8-15,9 0 8 0,0 0-8 0,0 0 8 16,0 0-8-16,0 0 0 0,0 0 0 0,15 0 0 16,0 0 0-16,0 3 0 0,2-3-12 0,1 0 12 15,3 3-16-15,0-3 5 0,0 0 1 0,0-3 0 32,-3 6-43-32,2-1-9 0,1-2-2 0</inkml:trace>
  <inkml:trace contextRef="#ctx0" brushRef="#br0" timeOffset="16501.038">7327 7615 1206 0,'-12'2'26'0,"12"-2"6"0,0 0 0 0,0 0 3 0,0 0-35 0,0 0 0 0,-9-2 0 0,3-1 0 16,6 3 58-16,-9 0 5 0,-5 0 1 0,5 0 0 0,9 0-39 0,-9 3-7 16,-9 2-2-16,0 0 0 15,3 1-16-15,0-1 0 0,3 0 0 0,-6 3 0 0,-5 3 0 0,2-1 0 16,3 1 0-16,0 2 0 0,-6 3 0 0,0 0-9 15,1 2 9-15,-1-2-8 0,0 5 8 0,-3-2 8 16,-3 2-8-16,1 0 11 0,-1 0 2 0,0 1 1 16,-3-1 0-16,-2 3 0 0,2 2 11 0,0 0 3 15,3 1 0-15,-5-1 0 0,5 1-8 0,0-1-2 16,3 1 0-16,1 2 0 0,-1-3-10 0,3 1-8 16,0-1 12-16,3 1-12 0,4-1 20 0,-1 1-2 15,-3-4-1-15,3 1 0 0,3-3-17 0,0-2 0 0,0-1 0 16,3 1 0-16,-5-3 0 0,5 0 0 0,3-3 0 15,-3 0 0-15,0 0-11 0,3-5 1 16,0 0 0-16,3-2 0 16,-3-1-22-16,3 0-5 0,-3 3-1 0,3-5-458 0,0-1-91 15</inkml:trace>
  <inkml:trace contextRef="#ctx0" brushRef="#br0" timeOffset="17073.394">6229 7945 1310 0,'0'0'37'0,"0"0"8"0,0 0-36 0,-9 0-9 16,9 0 0-16,-12 3 0 0,3 0 80 0,9-3 13 16,-6 5 3-16,0 0 1 0,0 3-67 0,0 0-14 15,0 0-2-15,3 3-1 0,0 2-13 0,-3 0 0 16,0 0 0-16,0 3 0 0,4 3 0 0,-4-1 0 16,3 6 0-16,-3-3 0 0,-3 6 0 0,3-3 0 15,0-1 0-15,3 1 0 0,-3-3 0 0,3 1 0 0,0-1 0 16,3 0 0-16,0-3 0 0,0 1 0 15,3-3 0-15,0 2 0 0,0-4 0 0,0-1 0 0,0 0 0 16,3-2 0-16,-3-1 0 0,3 3 0 0,0-2 0 0,-3-3 0 16,3 0 8-16,-3 0 0 0,2 0-8 0,-5-8 12 15,3 8 0-15,-3-8-1 0,0 0 0 0,0 0 0 16,3 5 17-16,-3-5 3 0,0 0 1 0,0 8 0 16,0-8-3-16,0 0 0 0,0 0 0 0,3 8 0 15,3-3-15-15,0-2-3 0,0-1-1 0,6-2 0 16,0 0-2-16,3 0 0 0,3-2 0 0,0-1 0 15,8-5-8-15,1 3 10 0,3 2-10 0,-3-5 10 16,6 3-2-16,-4-3 0 0,4 0 0 0,0 0 0 16,-3 3-8-16,-1 0 0 0,4-1 0 0,-3 4-11 15,0-6 11-15,-7 5 0 0,4 3 8 0,-3-3-8 16,-3 3 0-16,0 3 0 0,-3-3 0 0,-1 3 0 16,-5-1 0-16,0 4 0 0,-3-4 0 0,-9-2 0 15,9 6-88-15,0-1-23 16,0 0-4-16</inkml:trace>
  <inkml:trace contextRef="#ctx0" brushRef="#br0" timeOffset="18751.861">5958 9665 975 0,'0'0'21'0,"0"0"5"0,0 0 1 0,0 0 1 0,0 0-28 0,0 0 0 0,0 0 0 0,0 0 0 15,0 0 71-15,0 0 9 0,0 0 1 0,0 0 1 16,0 0-29-16,0 0-5 0,0 0-2 0,3-5 0 15,0 2-15-15,-3 3-3 0,0 0-1 0,6-2 0 16,3-1-9-16,-3 3-2 0,0-5 0 0,3 2 0 16,3-2-6-16,-4 2-2 0,4 0 0 0,0-2 0 15,-3 0-8-15,6 0 8 0,-6-3-8 0,3 2 8 16,-3 4-8-16,-3-1 0 0,0-2 0 0,3 0-11 16,-6-1 11-16,0 1 0 0,0 2 0 0,-3-2 0 15,0 5 0-15,0 0 9 0,0 0-9 0,-3-5 0 16,-3-1 23-16,0 4-3 0,-3-1 0 0,0 3 0 0,-3 0-10 15,0 0-2-15,-3 3-8 0,-3 2 12 0,0-2-12 0,1 2 0 16,-4 0 0-16,3 1 0 0,-6-1 0 0,3 3 9 16,3-3-9-16,4 0 12 0,-4 1-12 0,6-1 0 15,0-2 0-15,3-1 0 0,9-2 0 0,-6 3 0 16,0 0 0-16,6-3 12 0,0 0-12 0,0 0 0 16,0 0 0-16,12 2 0 0,-3-2 0 0,3 0 10 15,0 0-10-15,0-2 10 0,-1 2-2 0,4-3-8 16,-3 0 12-16,0 3-4 0,-3-2 1 0,3 2 0 15,0-3 0-15,-3 0 0 0,0 3-1 0,0-2-8 0,-3-1 12 16,0 0-4-16,0 1-8 0,0-1 12 16,-1 0-12-16,-5 3 12 0,0 0-12 0,0 0 12 0,3-2-12 0,-3 2 12 15,0 0-12-15,0 0 0 0,0 0 0 16,0 0 0-16,0 0 0 0,0 0-16 0,0 0 4 0,0 0 1 16,-3 2 11-16,-2-2-13 0,-1 3 5 0,0 0 8 15,0-3-10-15,-3 2 10 0,3 1 0 0,0 0-9 16,6-3 9-16,-6 2 12 0,0 1-2 0,6-3-1 15,0 0 1-15,-3 5 0 0,3-5 0 0,-3 6 0 16,0-1-10-16,3-5 0 0,0 0 0 0,0 0 0 16,0 5 0-16,0-5 0 0,0 0 0 0,6 3 0 15,0-1 0-15,3 4 0 0,0-6 0 0,3 2 8 16,0-2-8-16,-1 0 0 0,-2 0 0 0,6-2 0 16,0 2 0-16,-3-3 0 0,0 0 0 0,3 1 0 0,-6-1 0 15,3 0 8-15,0 3-8 0,-3-2 0 16,-6 2 0-16,-3 0 0 0,5-3 0 0,-5 3 0 0,0 0 9 15,0 0-9-15,0 0 10 0,0 0-10 0,-5 5 13 16,-4 1-3-16,3 2-1 0,-6-3 0 0,0 3-9 0,-3 0 0 16,0 0 9-16,0-3-9 15,0 3 0-15,0-3 0 0,1 1 0 0,2-1 0 0,0 3 0 0,3-5 0 16,3-1 0-16,-3-2-12 0,6 3 12 0,3-3 0 16,0 0 0-16,0 0-8 0,0 0 8 0,0 0 0 15,0 0 0-15,6-5 0 0,3 2 0 0,3-5 0 16,0 3 0-16,0-3 0 0,-1 2 12 0,1 1-1 0,0 0-1 15,0 0 0-15,-3-3 2 0,3 2 0 0,-3 1 0 16,0 0 0-16,-3-1-12 0,3 4 8 0,-6-4-8 16,-3 6 8-16,0 0-8 0,0 0 8 0,0 0-8 0,0 0 8 15,0 0-8-15,0 0 0 0,0 0-10 0,0 0 10 16,0 0-20-16,-3 6 1 0,-3-4 1 0,-3 4 0 16,3-1 9-16,0 3 9 0,-3-3-13 0,0-2 5 15,-3 2 8-15,3-2 0 0,0-1 0 0,0 4 0 16,0-1 12-16,3-2 4 0,-2-3 0 15,2 2 1-15,0 4 10 0,6-6 1 0,0 0 1 0,-6 0 0 16,3 2-9-16,3-2-3 0,0 0 0 0,0 0 0 16,0 0-8-16,0 0-1 0,0 0-8 0,0 0 12 15,9-2 0-15,-9 2-1 0,6 0 0 0,-6 0 0 16,0 0-11-16,0 0-9 0,0 0 9 0,0 0-13 16,0 0 13-16,0 0 0 0,0 0 0 0,0 0 0 15,0 0-10-15,0 0 10 0,0 0-10 0,0 0 10 0,0 0-16 16,0 0 4-16,0 0 0 0,0 0 0 15,0 0-18-15,0 0-3 0,0 0-1 16,0 0 0-16,0 0-7 0,0 0-2 0,0 0 0 16,0 0 0-16,0 0 19 0,6 2 4 0,0 1 1 0,-6-3 0 0,0 0 19 0,5 3-12 15,-5-3 12-15,0 0-10 0,0 0 10 0,0 0 0 16,0 0 0-16,6 5-8 0,-3 0 8 0,-3-5 0 16,0 0 8-16,0 0-8 0,0 0 12 0,0 0-3 15,0 5 0-15,0-5 0 0,0 0-9 0,0 0 0 16,-3 8 9-16,3-8-9 0,0 0 0 0,3 6-10 15,-3-6 1-15,0 0 0 0,0 0-8 0,3 5-2 16,-3-5 0-16,3 5-508 0,-3-5-101 16</inkml:trace>
  <inkml:trace contextRef="#ctx0" brushRef="#br0" timeOffset="27739.918">10926 8848 1144 0,'0'0'25'0,"0"0"6"0,-9 2 1 0,0-2 0 0,3 0-32 0,-3 3 0 0,0-3 0 0,6 3 0 16,3-3 48-16,0 0 3 0,0 0 1 0,0 0 0 15,0 0-25-15,0 0-5 0,0 0-1 0,9 0 0 16,-3-3 15-16,6 3 4 0,3-3 0 0,0 3 0 15,0 0 22-15,2 0 5 0,1 0 1 0,0-2 0 16,3-1-39-16,0 3-7 0,0 0-2 0,0-3 0 16,-1 1 4-16,1-1 0 0,0 0 0 0,0 3 0 0,0-2-4 15,0 2-1-15,-1-3 0 0,1 3 0 0,3-2-19 16,0-1 0-16,3 0 0 0,2 1 0 0,1-1 0 0,0 0 0 16,3-2 0-16,2 2 0 0,1-2 0 0,6 0 0 15,-1-1 0-15,4 1 0 0,3 0 0 0,-4 0 0 16,1 2 0-16,0 0-9 0,-4 1 21 0,1-4 4 15,-3 4 0-15,-1-1 1 0,1-2 11 0,-3 2 1 16,0 3 1-16,-4-5 0 0,1 2 0 0,0 3 0 16,-3 0 0-16,2-2 0 0,-2 2-21 0,-3 0-9 15,0 0 8-15,-4 0-8 0,1 0 0 0,0 2 0 16,-3-2 0-16,0 0 0 0,0 0 0 0,-1 0 0 16,1 0 0-16,3 0 0 0,-3 0-9 0,0 3 9 0,0-1 0 0,2 1 0 15,-2-3 0-15,3 0 0 16,-3 0 0-16,-3 3 0 0,3-1 0 0,-1-2 0 0,1 3 0 0,-3-3 0 15,-6 0 0-15,3 0-10 0,0 3 10 0,-3-1-12 16,-3-2 12-16,0 0 0 0,-1 0 0 0,1 0 8 16,-9 0 1-16,6 0 1 0,-6 0 0 0,6 0 0 15,-6 0-10-15,6 0 10 0,-6 0-10 0,0 0 10 16,0 0-10-16,6 3 0 0,3-3 0 0,-9 0 0 16,0 0 8-16,0 0-8 0,6 0 0 0,-6 0 8 15,0 0-8-15,0 0 0 0,9 0 0 0,-3-3 0 16,-6 3 0-16,0 0 12 0,6 0-2 0,-6 0 0 15,0 0 10-15,0 0 3 0,0 0 0 0,0 0 0 16,0 0 0-16,0 0 0 0,0 0 0 0,0 0 0 16,0 0-13-16,0 0-2 0,0 0-8 0,0 0 12 0,0 0-12 15,0 0 0-15,0 0 0 0,0 0 0 0,0 0 0 16,0 0 0-16,0 0-8 0,3 6 8 0,-3-6 0 16,6 5-8-16,0 3 8 0,0-3 0 15,-3 0-9-15,3 1 9 0,0-1 0 0,-3 3-9 0,0 0 9 0,3 0 0 16,-6 2 0-16,3 1 0 0,-3-3 0 0,0 3-8 15,-3-1 8-15,0 1 0 0,-3-1 0 0,3 4 0 16,-3 1 0-16,0 1 0 0,3 0 0 0,-6 3 0 16,3-3 0-16,0 2 0 0,0 1 0 0,3 2 0 15,-3 0 0-15,3-3 0 0,0 1 0 0,0 2 0 16,3-2 0-16,0 2 8 0,0-3-8 0,0 1 0 16,0-1 0-16,0 1 0 0,-3-1 0 0,3 4 0 0,0-4 0 15,-3 3 0-15,3 0 0 0,-3 3 0 0,0-3 0 0,0 3 0 16,-3-3 0-16,3 1 0 0,-6 1 0 0,3 4 11 15,-3-3-3-15,1-1-8 16,-1 1 12-16,-3-3-4 0,3 3-8 0,-3-3 8 0,-3 1-8 0,6-4 8 16,-3 1-8-16,3 2 0 0,0-5 9 15,3 2-9-15,-3-2 0 0,3 0 0 0,3-3 0 0,-2 0 0 16,2 1 0-16,0-1 0 0,3 0 0 0,0-2 0 16,0 2 0-16,0-3 0 0,0 1 0 0,3 0 0 15,0-1 9-15,0-2 1 0,-3 0 0 0,2 3 0 16,1-3 6-16,-3 0 2 0,3 2 0 0,0-2 0 15,-3-8-6-15,0 5-2 0,3 3 0 0,-3-2 0 16,0-6-10-16,0 0 8 0,0 0-8 0,0 0 8 16,0 0 0-16,0 0-8 0,0 0 12 0,0 0-4 15,0 0 4-15,0 0 1 0,0 0 0 0,0 0 0 16,-3-8-5-16,-3 0-8 0,1 2 11 0,2-1-11 0,-3-4 10 16,-3 3-10-16,-3 3 8 0,0-3-8 0,-3 2 0 0,3-1 0 15,-9-1 0-15,0 0 0 0,-2 0 0 0,-4 0 0 16,0 2 0-16,3-1 0 0,-6 1 0 15,1 1 0-15,-1-3 0 0,-6 3 0 0,-3 2-9 0,1-2 9 16,-4 2 0-16,3 1 0 0,-2-1-8 0,-1-2 8 16,0 2 0-16,4 0 0 0,-1 3 0 0,0-2-8 15,1-1 8-15,-1 0 0 0,0 3 0 0,1 0 0 16,-1 0 0-16,3 0 0 0,0 0 0 0,4 0 0 16,2 0 0-16,3 0 0 0,0-2 0 0,1 2 0 15,2-3 0-15,3 3 0 0,0-3 0 0,0 3 0 0,0-2 0 16,4 2 0-16,-1 2 0 0,-3-2 0 15,3-2 0-15,-3 2 0 0,3 0 0 0,0 2-8 0,1-2 8 16,-1 3 0-16,0-3 0 0,3 0-8 0,0 0 8 0,0 3 0 16,0-3-10-16,0 2 10 0,3-2-8 0,1 0 8 15,-1 3 0-15,6-3 0 0,-3 0 0 0,0 0 0 16,3-3 0-16,0 3 0 0,0 0 0 0,0-2 0 16,0-1 0-16,3 3 0 0,-3 0 0 0,3-3 0 15,-3 3 0-15,0 0 0 0,0-2 0 0,-3 2 0 16,3 2 0-16,-2-2 0 0,-1 0 0 0,-3 0 0 15,0 3 0-15,0 0 0 0,-3-3 0 0,0 0 0 16,0 2 0-16,0 1 0 0,0 0 0 0,1-3 0 16,-1 2 0-16,3-2 0 0,-3 0 0 0,3 0 0 15,0 0 0-15,3-2 0 0,0-1 0 0,0 3 0 0,0 0 0 16,3-3 0-16,0 3 0 0,6 0 0 16,0 0 0-16,-3-5 0 0,1 2 0 0,2 3 8 0,0-5-8 0,0 5 11 15,0 0-11-15,0-5 12 16,0 0-12-16,0-3 0 0,2 2 0 0,-2 1 0 0,0 0 0 0,0-1 0 15,0 1 0-15,0 0 0 0,0-3 0 0,0 0 0 16,-2 0 0-16,-1-3 0 0,0 6 0 0,3-5 0 16,-3-1 0-16,0-2 0 0,0 0 0 0,3-1 0 15,0-4 0-15,0-1 0 0,3 1 0 0,0-3 12 16,3-3-12-16,-3 3 12 0,2-3-12 0,-2 3 0 16,3-3 0-16,0 0-11 0,0 3 11 0,0 0 0 0,-3-1 0 15,0 1 0-15,3-2 0 0,0 1 0 0,-3 1 0 16,0 0 0-16,3 0 0 0,-3 0 0 0,-3-3 0 15,3 3 0-15,0 0 0 0,-3-1 0 0,0-1 0 0,3 4 0 16,-6 1 0-16,3-1 0 0,-3 3 0 0,3-2 0 16,-3-1 0-16,0 3 0 0,3 3 0 0,-6 0 0 15,6 0 0-15,-3 2-13 16,0-2 3-16,3 2 1 0,0 3-2 0,0 3 0 0,0 5 0 0,0 0 0 16,0 0 0-16,0 0 0 0,0 0 0 0,0 0 0 31,0 0-13-31,0 0-2 0,6 0-1 0,0 3 0 0,0-1 10 0,-6-2 1 0,0 0 1 0,0 0 0 15,6 5 15-15,-3 1 0 0,0 2 0 0,-3-8-9 16,0 0-58 0,6 5-11-16,-3 3-2 0,0 0-977 0</inkml:trace>
  <inkml:trace contextRef="#ctx0" brushRef="#br0" timeOffset="28774.777">12739 7665 1346 0,'0'0'29'0,"-6"-3"7"0,0-2 0 0,0 0 3 0,3-1-31 0,-3 4-8 0,3-3 0 0,0 2 0 16,3 0 60-16,0 3 12 0,0 0 1 0,-3-2 1 16,0 2-18-16,3 0-4 0,0 0-1 0,0 0 0 15,3 8-36-15,0 2-7 0,0-2-8 0,0 3 11 16,0-1 27-16,3 3 6 0,-3 1 0 0,3 2 1 16,0-1 3-16,0 4 1 0,-1 2 0 0,4 3 0 0,0 0-26 0,0 0-6 15,0-1-1-15,3 4 0 0,0-1-4 16,3 1 0-16,0-1-1 0,3-2 0 15,0 2-11-15,2 1 0 0,1-1 0 0,0 3 0 0,3-2 8 0,0-1-8 16,-1 4 0-16,-2-4 8 0,3 0-8 16,-3-2 12-16,0 3-12 0,-3-3 12 0,2-1 5 0,-2-2 2 15,0 3 0-15,0 0 0 0,-3-3-7 16,3 0-2-16,-3-2 0 0,0 2 0 0,-1-2-1 0,-2 2 0 16,0-3 0-16,0-2 0 0,-3 0 1 0,0 0 0 15,-3 0 0-15,3-3 0 0,-3 0 7 0,3-2 2 0,-3 2 0 16,0-2 0-16,-3-3-11 0,3 0-8 15,0 0 12-15,-3-1-12 0,0-1 11 0,2 2-11 0,-5-8 10 16,0 0-10-16,0 0 11 0,3 5-11 0,-3-5 12 0,0 5-12 16,0-5 10-16,0 0-10 0,0 0 8 0,0 0-8 15,0 0-15-15,0 0-8 0,0 0-1 0,0 0-733 16,0 0-147-16</inkml:trace>
  <inkml:trace contextRef="#ctx0" brushRef="#br0" timeOffset="29296.487">13256 8305 1486 0,'0'0'32'0,"-8"0"8"0,2 0 0 0,6 0 3 0,0 0-35 0,-6 0-8 0,0 0 0 0,6 0 0 0,0 0 96 0,0 0 18 16,0 0 3-16,-3 8 1 0,6 0-59 0,0 0-12 15,-3-8-3-15,3 11 0 0,0-3 5 0,3 2 1 16,-3-2 0-16,5 0 0 0,-2 3-32 0,0-3-6 16,0 5-2-16,0-3 0 0,0 1 0 0,0 0 0 15,-3-3 0-15,3 5 0 0,-3-3-10 0,3 4 12 16,0-1-12-16,-3 3 12 0,0-3-12 0,0 3 8 15,3 0-8-15,-3 0 8 0,0-1-8 0,0 1 0 16,0 3 0-16,3-3 0 0,-3 0 0 0,0-3 0 0,3 3 0 16,0 0 0-16,0-3 0 0,-3 0 0 15,3-2 0-15,-1-1 0 0,1 1 0 0,-3-3 0 0,3-3 10 0,-3 3-10 16,0-3 27-16,3 3-2 0,-3-3 0 16,-3-5 0-16,3 6 0 0,-3 2 0 0,0-8 0 0,0 0 0 15,0 0-2-15,-3 5-1 0,3-5 0 0,0 0 0 16,-3 8 8-16,-3-3 2 0,6-5 0 0,-3 3 0 15,-3-3-20-15,0 2-3 0,-3-2-1 0,1 0 0 16,-4 0 0-16,3-2 0 0,-6 2 0 0,0 0 0 16,-3-5 0-16,-3 2 0 0,-3-2 0 0,1-1 0 15,-4 1-8-15,3 0 0 0,0-1 0 0,-6 1 0 16,1-3 0-16,-1 3 0 0,3-3 0 0,0 0 0 16,-2-3-69-16,-1 6-16 15,-3-3-3-15,3 3-1083 0</inkml:trace>
  <inkml:trace contextRef="#ctx0" brushRef="#br0" timeOffset="33290.873">8426 10848 1436 0,'0'0'32'0,"5"-3"6"0,4-2 2 0,-3 0 0 0,3-1-32 0,3 4-8 0,3-4 0 0,0 4 0 15,0-3 44-15,-3 2 8 0,0-2 2 0,3 2 0 16,-1 0-29-16,4 1-5 0,0-1-2 0,0 3 0 16,3 3-18-16,0-3 0 0,0 0 0 0,2 0-9 15,4 0 9-15,3-3 0 0,0 3 0 0,5-5 0 16,7 2 0-16,0 0 8 0,2 1-8 0,4 2 0 15,3-6 0-15,2 4 0 0,1-3 0 0,-1 5-8 16,7-3 8-16,-1 0 14 0,-2 1-3 0,2-4-1 16,-2 1 14-16,0 2 2 0,-1 1 1 0,1-1 0 15,-4 0 21-15,1 1 4 0,2-3 0 0,-2 2 1 16,3 0-11-16,-7 1-2 0,-2 2-1 0,-1-3 0 16,-2 3-19-16,0 0-3 0,-4-3-1 0,1 3 0 0,-3-2-16 15,2 2 8-15,-5 0-8 0,0 2 0 0,0-2 8 16,-7 3-8-16,-2 0 0 0,-3-3 0 0,-3 2 0 0,-3 1 8 15,-1-3-8-15,-2 0 0 0,-3 0 16 0,-3 3-4 16,0-3-1-16,-6 2 0 0,-3-2 3 0,0 0 1 16,0 0 0-16,0 0 0 0,0 0-1 0,0 0 0 15,0 0 0-15,-3 3 0 0,-3-3-14 0,-3 0 9 16,-3 0-9-16,0 0 8 16,1 0-117-16,-4 0-24 0,-3 2-5 0</inkml:trace>
  <inkml:trace contextRef="#ctx0" brushRef="#br0" timeOffset="35661.96">9801 9967 914 0,'0'0'20'0,"0"0"4"0,0 0 0 0,0 0 3 0,0 0-27 0,0 0 0 16,0 0 0-16,0 0 0 0,0 0 70 0,6 5 9 15,0-2 1-15,0-3 1 0,0 2 0 0,2-2 0 16,4-2 0-16,0-1 0 0,0 3-17 0,6 0-4 15,3-2-1-15,3 2 0 0,2 0-26 0,-2-3-5 0,3 0 0 0,0 1-1 16,0-1-16-16,-4 3-3 16,1-3-8-16,0 3 12 0,-3-2-12 0,0-1 0 0,0 0 0 15,-4 1 0-15,1-1 0 0,0 0 0 0,0 1 8 16,0-1-8-16,-3 0 0 0,0-2 0 0,0 3 0 0,-1-4 0 16,1 1 8-16,0 2-8 0,0-2 0 0,3 0 0 15,-3-1 9-15,0 1-9 0,-3-3 8 0,-3 6-8 16,-1-4 10-16,1 4-10 0,-6-1 12 0,-3 3-12 15,0 0 22-15,0-5-2 0,-3 2-1 0,-3 3 0 16,-3-3-4-16,-5 1-1 0,-7 2 0 0,-3 0 0 16,0 2-14-16,-3 1 0 0,-5 0 0 0,2-1 0 15,-3 1 0-15,3 0 0 0,-2-1 0 0,2 1 0 16,0 0 0-16,0-1 0 0,1 1 0 0,-1-1 0 16,3-4 0-16,3-1 0 0,3 3 0 0,1 0 0 15,8 0 0-15,0-2 0 0,3-1 0 0,0 0 0 16,0 3 22-16,9 0-2 0,0-5 0 0,0 5 0 0,0 0-5 0,0 0-2 15,6-3 0-15,0 1 0 16,3-4-13-16,6 4 0 0,0-1 0 0,2-2 0 0,4 0 0 0,3 2 0 16,3-2 0-16,0 2 0 0,-1 0 0 0,1-2 0 15,0-3 0-15,0 5 0 0,3 1 0 0,-1-4 0 16,1 1 0-16,-3 0 0 0,0 0 0 0,-4-1 9 16,4 4-9-16,-3-1 8 0,-3 0-8 0,0 1 0 15,-6-1 0-15,2 3 0 0,-2 0 0 0,0 0 0 16,-6 0 0-16,0 0 8 0,0 3-8 0,-3-3 0 15,-6 0 0-15,0 0 8 0,6 5-8 0,-6-5-14 16,0 0 3-16,-6 5 1 0,0 1-3 0,-3-1-1 16,-6 0 0-16,0 0 0 0,-3 3 14 0,-5-2-9 0,-1-1 9 15,-3 0-8-15,-3 1 8 0,1-1 0 16,-1 0 0-16,0 0 0 0,-3 1 0 0,-2-1 0 0,2-2 0 0,-3 2 0 16,0-2 0-16,1-1 0 15,-4 4 0-15,6-4 0 0,3 3 0 0,4-5 0 0,-1 0 0 0,6 0 0 16,0 0 0-16,3 3 8 0,3 0-8 15,4-1 0-15,2-2 0 0,3 0 0 0,3 3 0 0,3-3 0 16,0 0 0-16,3 3 0 0,6-1 0 0,5 1-12 16,4 0 12-16,6-1-13 0,0 1 5 0,6-3 8 15,2 0-14-15,4 3 5 0,0-1 1 0,3-2 0 16,-1 3-4-16,1 0 0 0,-3-3 0 0,2 2 0 16,1-4 12-16,0 2 0 0,-1 0-9 0,1-3 9 15,-3 3 0-15,-3 0 0 0,-4 0 0 0,-2 0 0 16,-3 3 19-16,-9-3-2 0,0-3 0 0,-3 6 0 0,-3-1 1 15,-9-2 0-15,0 0 0 0,0 0 0 0,0 0-4 0,0 0-1 16,-9 5 0-16,-3 1 0 0,-6-4-5 0,-6 4-8 16,-6-1 11-16,-2 0-11 0,-4 1 0 15,0-1-22-15,-3 3 3 0,1 0 1 16,-1-3-7-16,-6 3-2 16,4-3 0-16,-1 1 0 0,-3-1 27 0,7-3 12 0,-1 4 0 0,3-1-1 0,4 0-11 0,2-2 0 15,0 0 0-15,6-1 0 0,3-2 0 16,6 0-11-16,4 3 11 0,2-3-8 0,0 0 20 0,9 0 5 15,0 0 1-15,0 0 0 0,0 0-10 0,9-3-8 16,6 3 12-16,2-5-12 0,1 2 0 0,6 1 0 0,3-4 0 16,3 1 0-16,2 0 0 0,4 2 0 15,0 1 0-15,-3-1 0 16,2 0-26-16,1 1-12 0,0-1-2 0</inkml:trace>
  <inkml:trace contextRef="#ctx0" brushRef="#br0" timeOffset="37116.276">11158 9729 1029 0,'0'0'22'0,"0"0"5"0,0 0 1 0,0 0 2 0,0 0-30 15,0 0 0-15,0 0 0 0,0 0 0 0,0 0 42 0,0 0 2 0,0 0 1 0,6 0 0 16,0 2-28-16,3-2-5 0,3 0-2 0,0 0 0 15,0 0-10-15,2 0 8 16,1 0-8-16,0 3 8 0,0 0 9 0,3-3 2 0,6 0 0 0,0 2 0 16,2 1 9-16,4 0 1 0,-3 2 1 0,6-5 0 15,-1 3 4-15,4 2 1 0,3-3 0 0,2 1 0 16,4 0-1-16,3 2 0 0,2-2 0 0,-2-1 0 16,0 4 2-16,-1-4 0 0,-2 4 0 0,5-1 0 15,-2-2-17-15,-3-1-3 0,2 1-1 0,-2-1 0 16,3 1 9-16,-4 0 1 0,-5 2 1 0,0-5 0 15,-4 0 3-15,-2 0 1 0,-6 0 0 0,3 0 0 16,-3 0 2-16,-4 0 0 0,4 0 0 0,-6-3 0 16,-6 1-4-16,0 2 0 0,-3-3 0 0,0 3 0 0,-7 0-8 15,1-3-1-15,0 1-1 0,-6 2 0 16,0 0-5-16,0 0-1 0,0 0 0 0,0 0 0 0,0 0-12 0,0 0 0 16,-9-5 0-16,6 2 0 15,3 3-15-15,0 0-5 0,0 0-2 0,-5-3 0 0,-1 1 9 0,6 2 1 16,0 0 1-16,0 0 0 15,0 0-20-15,-6 0-4 0,6 0-1 0,0 0 0 16,0 0-82-16,0 0-17 0,0 0-3 0</inkml:trace>
  <inkml:trace contextRef="#ctx0" brushRef="#br0" timeOffset="37987.874">13286 9705 1562 0,'0'0'34'0,"0"0"7"0,-6 0 2 0,6 0 1 0,0 0-35 0,0 0-9 0,0 0 0 0,0 0 0 16,0 0 60-16,6-5 11 0,3 2 1 0,3 0 1 15,0 1-42-15,3-4-9 0,6 4-2 0,3-4 0 16,-1 4-12-16,7-1-8 0,3-5 8 0,6 6-572 16,8-1-115-16</inkml:trace>
  <inkml:trace contextRef="#ctx0" brushRef="#br0" timeOffset="43231.949">5860 9776 1250 0,'0'0'35'0,"0"0"9"0,0 0-36 0,6-5-8 0,0-3 0 0,0 0 0 15,3 0 53-15,2 0 9 0,1 0 2 0,3 0 0 16,-3 1-38-16,0 1-7 0,0 1-2 0,0 0 0 16,-3-1-9-16,-3 4-8 0,-6 2 12 0,0 0-12 15,0 0 14-15,0 0-4 0,0 0-1 0,0 0 0 16,0 0 28-16,-6 5 6 0,-3 3 1 0,-3 0 0 16,3 0-3-16,0 2 0 0,0 4 0 0,0-1 0 15,-3 5-15-15,6 4-3 0,0-4-1 0,0 9 0 16,0-1-2-16,4 6 0 0,-4-1 0 0,6 9 0 15,-3 0 3-15,-3 2 0 0,0-2 0 0,0 2 0 16,3 3-3-16,0 0 0 0,-3-3 0 0,3 1 0 16,-3 2-6-16,3-6-2 0,0 4 0 0,0-6 0 0,3 0-3 0,-3-3-1 15,3-5 0-15,0 1 0 0,-3-1 5 0,3-3 1 16,3-2 0-16,0 0 0 0,0-3-14 0,0 3 0 16,0-6 0-16,3-2 0 0,-3 3 0 15,0-4 0-15,0 4 0 0,-3-6 0 0,3 3 0 0,0 0 0 16,-3-5 0-16,0 2 0 15,0-3-30-15,0 1-9 0,-3-3-1 0,0 0-1 16,-3-3-88-16,6-5-18 0,0 0-3 0,0 0-1 0</inkml:trace>
  <inkml:trace contextRef="#ctx0" brushRef="#br0" timeOffset="43363.734">5869 10279 684 0,'-6'-13'15'0,"3"8"3"0,0-3 1 0,0 0 0 0,3-3-19 0,3 1 0 0,-3-1 0 0,3 0-199 16,0 1-43-16</inkml:trace>
  <inkml:trace contextRef="#ctx0" brushRef="#br0" timeOffset="43704.875">5610 10192 892 0,'-12'0'20'0,"6"0"4"0,-3 2 0 0,3-2 1 0,-3 0-25 0,3 0 0 0,0 0 0 0,0 0 0 16,3 0 94-16,3 0 14 0,0 0 2 0,-3-5 1 0,0 2-5 0,3 3-1 16,6-5 0-16,0-3 0 15,0 0-48-15,3-2-9 0,0 2-3 0,6-3 0 0,-3-2-15 0,3 0-3 16,2-3-1-16,-2 0 0 16,6-3-7-16,0 1-2 0,0-1 0 0,-3 1 0 0,3-1-9 0,-4 1-8 15,-2-3 12-15,3 2-12 0,-3 1 14 0,0 2-4 16,-3-3-1-16,-3 6 0 0,0 2 10 0,3 1 1 15,-6-1 1-15,2 1 0 0,-5 4 12 0,3-2 3 16,0 3 0-16,3 0 0 0,-3 5-17 0,-6 0-3 16,12 0-1-16,-3 3 0 0,3 2-15 0,0 0 0 15,0 3 8-15,3 3-8 0,-3 2 0 0,0 0 0 16,2-2 0-16,-2 5 0 0,0-1 11 0,0 4-11 16,0-6 12-16,-3 3-12 0,3 3 8 0,0-1-8 15,-3 1 0-15,0-4 0 0,0 1 0 0,-1-2-20 0,4-1 2 16</inkml:trace>
  <inkml:trace contextRef="#ctx0" brushRef="#br0" timeOffset="46110.978">5232 7911 1677 0,'0'-11'36'0,"0"6"8"0,0 0 2 0,6-3 2 0,0 3-38 0,0-3-10 15,2 0 0-15,4 2 0 0,3 1 54 0,0 0 9 16,-6 5 1-16,-9 0 1 0,18 5-27 0,-3 3-6 0,3 3 0 0,-6 2-1 15,-1 0-19-15,1 3-3 16,-3 3-1-16,0 2 0 0,0 3-8 0,-6 2 12 0,3 3-12 0,-3 3 12 16,3 0-12-16,-3-1 0 15,3 6 0-15,0 0 8 0,0 0-8 0,0 1 0 0,0-4 0 0,3 0 0 16,0-2-11-16,-3 5 3 0,0-2 0 0,2-4 0 16,-5 6 8-16,3-2 0 0,-3-1-9 0,3-2 9 15,-3-3 0-15,0 0 0 0,0-2-9 0,0-4 9 16,-3-2 0-16,3 1 12 0,-3-4-1 0,0-2-1 15,3 0 0-15,0-3 0 0,-3-2 0 0,3-1 0 32,-3-2-65-32,6 0-13 0,-3-5-2 0</inkml:trace>
  <inkml:trace contextRef="#ctx0" brushRef="#br0" timeOffset="53508.684">9637 9798 968 0,'0'0'21'0,"0"0"5"0,0-6 1 0,-3 4 0 0,0-4-27 0,0 4 0 15,0-4 0-15,3 6 0 0,-3-2 40 0,0-1 2 16,0 0 1-16,3 3 0 0,0 0-33 0,-3-5-10 16,0 0 0-16,3 5 0 0,0 0 0 0,0 0 0 15,-3-3 0-15,0-2 0 0,6 0-22 0,-3 5 2 16,0 0 0-16,6-6 0 0,-3 1 8 0,6 0 1 15,3-1 1-15,-3 4 0 0,3-1 19 0,0-2 4 16,0 2 1-16,0-2 0 0,2 5 18 0,-2-3 4 16,3 1 1-16,0-1 0 0,0 3 3 0,-3-3 1 15,3 3 0-15,0 0 0 0,0 0-5 0,-4 3 0 16,1 0-1-16,0-3 0 0,3 2-7 0,-6 1 0 0,0-3-1 16,0 5 0-16,0-2-27 0,3 2 0 0,-6-2 0 15,3-1 0-15,0 4 0 0,0-4 0 0,-1 4 0 16,1-4 0-16,0-2 0 0,0 3 0 0,0 0 0 0,-3-3 0 15,0 2 0-15,-6-2 0 0,6 0 0 0,-6 0 8 16,9-2-8-16,0 2 0 0,-9 0 0 0,0 0-11 16,0 0 19-16,9 2 3 0,-9-2 1 15,0 0 0-15,0 0-12 0,0 0 10 0,6 0-10 0,-6 0 10 16,0 0 4-16,0 0 1 0,0 0 0 0,9 3 0 16,-9-3-4-16,0 0-1 0,0 0 0 0,0 0 0 15,3 8-10-15,-3-8 12 0,0 0-12 0,0 0 12 16,0 0 5-16,0 0 2 0,0 0 0 0,0 5 0 15,0-5-19-15,0 0 0 0,0 0 0 0,0 0 0 16,0 0 0-16,0 0-16 0,0 0 4 0,0 0 0 16,0 0 12-16,0 0 16 0,0 0-3 0,0 0-1 15,6 0-46-15,-6 0-10 0,9 3-1 16</inkml:trace>
  <inkml:trace contextRef="#ctx0" brushRef="#br0" timeOffset="56625.938">7324 9768 1558 0,'0'0'34'0,"-3"-5"7"0,3 0 2 0,-6 0 1 0,-3-3-35 0,3 2-9 0,3 4 0 0,-3-4 0 15,-2 1 76-15,-1 2 14 0,0-2 2 0,3 5 1 16,6 0-45-16,-6-2-8 0,-6-1-3 0,6 3 0 16,6 0-24-16,0 0-5 0,-12 0 0 0,12 0-8 15,0 0 0-15,0 0 0 0,0 0 0 0,0 0 0 16,-6 5 8-16,6-5-8 0,15 5 0 0,-6 3 0 16,-3-2 20-16,6 2 0 0,12-3 0 0,-1 3 0 15,-2-3 8-15,6 0 3 0,0 1 0 0,5-1 0 16,4 0-10-16,-3 1-1 0,-3-1-1 0,5-2 0 0,7-1-11 0,-3 1-8 15,-6-3 12-15,2 0-12 16,1 0 9-16,3-3-9 0,-4 1 0 0,-2-1 9 16,3-2-70-16,3 2-15 0,5-2-2 15,1-3-1-15</inkml:trace>
  <inkml:trace contextRef="#ctx0" brushRef="#br0" timeOffset="58776.985">13331 9845 1450 0,'0'0'32'0,"-6"-2"6"0,-3 2 2 0,0-6 1 0,0 4-33 0,0-4-8 16,0 1 0-16,3 2 0 0,-3 3 88 0,6-2 16 15,3 2 4-15,-8 0 0 0,2 0-77 0,6 0-15 16,0 0-4-16,-6-3 0 0,3 3-12 0,3 0 0 16,0 0 0-16,0 0 0 0,0 0 0 0,0 0 0 0,6-3-9 0,3 1 9 15,2-6-9-15,1 5 9 16,0-2-8-16,0 0 8 0,0-1 0 0,3 1 0 0,-3 0 0 0,0-1 0 16,0 1 0-16,0 2 0 0,-6-2 0 0,-1 3 0 15,-5 2 0-15,0 0 0 0,0 0 0 0,0 0 8 16,0 0-8-16,-3-3 0 0,-5 0 0 0,-1 1 0 15,-3 4 0-15,-3-2 0 0,0 0 0 0,-3 0 0 16,0 0 0-16,0 0 0 0,1 0 0 0,2 0 0 16,3-2 0-16,0 2 0 0,6 0 0 0,6 0-8 15,0 0-4-15,0 0-1 0,9-3 0 0,6 0-799 16</inkml:trace>
  <inkml:trace contextRef="#ctx0" brushRef="#br0" timeOffset="60968.208">9664 9824 399 0,'0'0'8'0,"0"0"3"0,0 0 0 0,0 0 1 0,0 0-12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7T22:43:28.52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4238 16568 1234 0,'0'0'27'0,"2"-5"5"0,1 2 2 0,3 1 2 0,0-1-36 0,0 3 0 0,3-5 0 0,3-1 0 16,0 4 75-16,3 2 8 0,0-6 1 0,0 6 1 15,3-2-27-15,-1-3-6 0,4 5 0 0,3-6-1 16,3 6-9-16,0-2-2 0,-1-1 0 0,4 0 0 15,3-2-19-15,-3 5-4 0,2 0-1 0,-2-3 0 16,6 3-25-16,-3-2-6 0,-1-1-1 0,1-2-824 16</inkml:trace>
  <inkml:trace contextRef="#ctx0" brushRef="#br0" timeOffset="608.111">5818 16309 1067 0,'-15'0'30'0,"15"0"7"0,0 0-29 0,0 0-8 0,0 0 0 0,0 0 0 0,0 0 73 0,0 0 14 15,12-3 2-15,0 3 1 0,9-5-47 0,6 5-10 16,-1-3-1-16,4-2-1 0,3 0 4 0,3 2 1 15,2 0 0-15,4-2 0 0,0 0-8 0,5 0 0 16,-2-1-1-16,6 1 0 0,-4 5 11 0,4 0 2 16,-4-3 1-16,4 3 0 0,3 0-23 0,-4 3-5 15,1-3-1-15,2 0 0 0,-2 5-12 0,0-5 9 16,-7 6-9-16,1-4 8 0,-3-2-8 0,-1 0 8 16,-2 0-8-16,0-2 8 0,5-1-8 0,-11 0 0 0,-9 3 0 15,0-5 0-15,-1 5 0 0,-2-5 0 0,-6 2 0 16,-3-2 8-16,-6 5-8 0,0-6 0 0,0 4 0 0,-6 2-570 31,-9 0-111-31</inkml:trace>
  <inkml:trace contextRef="#ctx0" brushRef="#br0" timeOffset="2488.879">3484 12816 846 0,'0'0'18'0,"0"0"4"0,0 0 1 0,9 0 1 0,-3 0-24 0,3 3 0 0,-3 0 0 0,3-3 0 16,0 2 37-16,3-2 3 0,3 3 0 0,3-3 0 15,0 3 16-15,2-1 3 0,4-2 1 0,3 3 0 16,3-3-20-16,5 0-3 0,1 0-1 0,9 0 0 0,0-3-10 16,5 3-2-16,7-2-1 0,5 2 0 15,1 2-3-15,5-4-1 0,1 2 0 0,5 0 0 16,6 0 1-16,1 0 0 0,-1 0 0 0,3 0 0 0,4 2-10 0,-1 1-2 15,0 0 0-15,4-1 0 0,-4-2 1 16,3 0 0-16,7 3 0 0,-1-3 0 0,-3 0-1 0,3 0-8 16,7 0 12-16,-4 0-4 0,-3 0 4 15,0 0 1-15,1-3 0 0,-7 1 0 0,0 2-3 0,-6-3-1 16,-2 0 0-16,-7 1 0 0,-2-1 9 0,-4 0 2 16,1 1 0-16,-7-1 0 0,-5 0-10 0,-7 3-2 15,-5-2 0-15,-6-1 0 0,-1 0-8 0,-8 1-9 16,0-3 9-16,-6 2-13 0,-6 3 13 0,-7-3 0 15,-2 1 0-15,-6-1-533 0,3 3-109 16</inkml:trace>
  <inkml:trace contextRef="#ctx0" brushRef="#br0" timeOffset="3778.202">4592 16269 1162 0,'12'-2'25'0,"-12"2"6"0,9-3 1 0,-1 0 1 0,4 3-33 0,-3-5 0 0,6 2 0 0,0 1 0 16,-3-6 79-16,3 8 9 0,3-6 1 0,0 4 1 15,2-3-38-15,4 2-8 0,0-2-2 0,0-1 0 16,3 6-14-16,-1-2-4 0,1-4 0 0,3 6 0 16,-3 0-16-16,3-5-8 0,-4 5 0 0,1 0 8 15,-3-3-8-15,0 1-9 0,-3-1 9 0,-1 3-13 16</inkml:trace>
  <inkml:trace contextRef="#ctx0" brushRef="#br0" timeOffset="5317.002">5982 16256 1242 0,'0'0'27'0,"0"0"5"0,-3-5 2 0,3-3 2 0,-3 5-36 0,0-2 0 0,0 0 0 0,3 5 0 16,0 0 82-16,-3 0 10 15,-3 0 1-15,6 0 1 0,-3 7-52 0,0-1-10 0,-3 7-3 0,6 0 0 16,-3 0-12-16,3 6-2 16,3 0-1-16,-3 2 0 0,0 5-1 0,3-2 0 0,-3 5 0 0,3 3 0 15,-3 0-3-15,0-1-1 0,0 9 0 0,0 0 0 16,0-1 7-16,-3-2 0 0,0 3 1 0,0-6 0 15,-3 6-2-15,0-3-1 0,0-2 0 0,-3-4 0 16,0 4-5-16,0-3-1 0,0-3 0 0,4 0 0 16,-1-5-8-16,0-3 10 0,0 3-10 0,3-9 10 15,-3 4 4-15,3-6 1 0,3-5 0 0,-3 3 0 16,0-3-15-16,3-8 0 0,0 0 0 0,0 0 0 16,0 0 0-16,0 0 0 0,3-8 0 0,3-3-603 15,3-5-115-15</inkml:trace>
  <inkml:trace contextRef="#ctx0" brushRef="#br0" timeOffset="5641.676">5693 16542 1324 0,'-12'-8'29'0,"9"3"7"0,-3-1 0 0,3 1 1 0,0-3-29 0,0 8-8 15,3-8 0-15,-3 3 0 0,0-1 74 0,6-1 14 16,3-1 2-16,0 2 1 0,6-4-35 0,0 2-6 15,0-5-2-15,9-1 0 0,3 6-23 0,-1-5-5 16,1 0 0-16,0-3-1 0,0 3-5 0,0 0-1 16,-7-1 0-16,4 1 0 0,0 0-4 0,-3 0-1 15,-6 2 0-15,0 1 0 0,0 4 11 0,-6-2 1 16,3 3 1-16,-3 0 0 0,0-3 3 0,-6 8 1 0,0 0 0 0,0 0 0 16,0 0-8-16,0 0-1 0,0 0-1 15,0 0 0-15,0 0-15 0,0 10 11 16,0-2-11-16,0 6 10 0,0-1-10 0,0 0 0 0,3 0 0 0,-1 6 8 15,-2-3-8-15,6 2 0 0,0 1 0 16,-3-1 0-16,6 3-11 0,0 1-4 0,3 1-1 0,3 1-952 16</inkml:trace>
  <inkml:trace contextRef="#ctx0" brushRef="#br0" timeOffset="6076.509">6643 16256 840 0,'-9'0'24'0,"9"0"4"0,0 0-28 0,-6 5 0 0,6-5 0 0,0 0 0 15,0 0 107-15,-3 6 15 16,0-1 3-16,0 0 1 0,6 3-43 0,-3 0-9 0,-3 0-2 0,6 5 0 16,0 0-27-16,0 1-5 15,0 4-2-15,3 1 0 0,-6 2-6 0,3 0-2 0,3 3 0 0,-6 2 0 16,3 6-7-16,-3-3-2 0,0 3 0 0,-3 8 0 15,0-3 0-15,0 2 0 0,0-2 0 0,-3 3 0 16,3-6-7-16,0 6-2 0,-6-8 0 0,3 8 0 16,0-6-4-16,0-5 0 0,-3 0-8 15,3-5 12-15,3-3-12 0,-3-2 8 0,3 2-8 0,0-5 0 16,0-6 16-16,0 1-2 0,0-3-1 0,3 0 0 16,-3-3-13-16,3-5 0 0,0 0 0 0,0 0-603 15,3-8-123 1</inkml:trace>
  <inkml:trace contextRef="#ctx0" brushRef="#br0" timeOffset="6407.181">6390 16544 1321 0,'0'0'28'0,"0"-2"7"0,-3-4 1 0,3-1 2 0,0 1-30 0,3-2-8 15,0 0 0-15,0-2 0 0,2 2 72 0,1 0 12 16,3-3 4-16,0-2 0 0,-3 5-29 0,6-2-6 16,-3-4-1-16,3 1 0 0,0 0-4 0,0 0-2 15,3 5 0-15,-3-6 0 0,2 1-8 0,1 0-2 16,0-3 0-16,0 3 0 0,3-3 1 0,-3 3 0 16,-3-3 0-16,0 0 0 0,6 3-23 0,-7 0-5 15,1 2-1-15,-3 3 0 0,0 0 3 0,-6 3 0 0,3 2 0 0,-3 1 0 16,-3 2 28-16,0 0 5 15,0 0 2-15,-3 8 0 0,0 2-37 0,0 3-9 0,-3 1 0 0,3 9 0 16,0-1 8-16,3 1 0 16,0 1 0-16,0 3 0 0,6-1-8 0,3 3-11 0,-3 0 3 0,9 6 0 15</inkml:trace>
  <inkml:trace contextRef="#ctx0" brushRef="#br0" timeOffset="7909.669">5848 16203 1360 0,'0'0'30'0,"3"-3"6"0,-3-2 2 0,3 0 0 0,-3 0-30 0,3-3-8 0,-3 8 0 0,0-3 0 15,3-2 80-15,-3 5 16 0,0 0 2 0,6-6 1 16,0 1-58-16,0 5-11 0,3-5-2 0,2 2-1 16,1 3-27-16,6 3 0 0,-3-1 8 0,3 1-8 15,3-3-13-15,3 5-5 0,2-2-1 0,1 0-770 16</inkml:trace>
  <inkml:trace contextRef="#ctx0" brushRef="#br0" timeOffset="8267.129">6556 16145 1414 0,'0'0'40'0,"0"0"9"0,6-3-39 0,3 1-10 0,0-1 0 0,3-2 0 16,3 2 98-16,3-2 18 0,3-1 3 0,-1 6 1 16,7-5-76-16,3-3-14 0,0 8-3 0,5-2-851 15</inkml:trace>
  <inkml:trace contextRef="#ctx0" brushRef="#br0" timeOffset="10769.018">11054 9843 752 0,'0'0'16'0,"12"2"4"0,-3-2 1 0,3 0 0 0,2 0-21 0,4-2 0 0,0 2 0 0,3 0 0 15,3 0 76-15,0-6 10 16,2 4 2-16,4-1 1 0,0 0-22 0,6 1-5 0,-4 2-1 0,7-3 0 16,-3 0-9-16,0 1-1 0,2-1-1 0,7 0 0 15,5 1-12-15,1-1-2 0,3 0-1 0,2 1 0 16,1 2-7-16,-1-3-2 15,1 1 0-15,2-4 0 0,4 6-2 0,-1-2-1 0,-2-1 0 0,2 3 0 16,-8 0 0-16,3 0 0 0,-7-3 0 0,1 3 0 16,-1 0-3-16,-2 0-1 0,0-2 0 0,-7 2 0 15,-2 0-9-15,-6 0-2 0,0 0 0 0,-7 2 0 16,-2-2-8-16,-6 3 8 0,-3 0-8 0,-3-3 8 16,-3 0-8-16,-3 2 0 0,-6-2 0 0,0 0 0 15,0 0 0-15,3 6 0 0,-3-6 0 0,0 0 0 16,-6 2 0-16,3 3 0 0,-3-2 0 0,3 0 0 15,0-1-14-15,3-2 2 0,-3 3 0 0,0 2 0 16,3-5-16-16,0 0-2 16,-3 3-1-16,3-3 0 0,0 0-13 0,0 0-2 15,0 0-1-15,-3 8-460 0,0-3-92 0</inkml:trace>
  <inkml:trace contextRef="#ctx0" brushRef="#br0" timeOffset="15570.914">11622 16087 770 0,'0'0'16'0,"0"0"4"0,0 0 1 0,0 0 2 0,0 0-23 0,0 0 0 16,0 0 0-16,3 2 0 0,0 1 9 0,0 0-9 15,-3-1 12-15,3 4-12 0,0-4 11 0,0 3-11 0,-3 1 10 0,0-4-10 16,0 9 18-16,0-3-2 15,0 0-1-15,0 0 0 0,0 2 16 0,-3-2 3 0,6 6 1 0,-3-4 0 16,-3 3 9-16,0-5 1 0,3 6 1 0,0-1 0 16,0 0-10-16,0 0-1 0,0-2-1 0,0 2 0 15,0-5-12-15,0 5-2 0,0-2-1 0,0-3 0 16,0 0-1-16,3 2 0 0,-6-2 0 0,3-8 0 16,0 8 4-16,0-8 1 0,0 0 0 0,0 0 0 15,0 0-3-15,0 0 0 0,0 0 0 16,0 0 0-16,0 0 5 0,0 0 1 0,0 0 0 0,9 3 0 15,0-1-11-15,-3-2-3 0,-6 0 0 0,9 0 0 16,0 0-12-16,0 0 0 0,0-2 8 0,3 2-8 16,0-3 0-16,0 3 0 0,-1 0 0 0,4-3 0 15,-3 1 0-15,3 2 0 0,3-3 0 0,-3 3 0 16,3 0 0-16,3 0 9 0,-4 0-9 0,1 0 8 16,0 0-8-16,0-5 0 0,3 5 0 0,-3 0 0 15,2 0 0-15,1 0 0 0,-3 0 0 0,3 0-11 16,0-3 19-16,3 3 4 0,-3 0 1 0,2-2 0 0,-2 2-3 15,3-3-1-15,-3 3 0 0,3-5 0 0,-4 5-9 0,4 0 0 16,-3 0 0-16,3 0 0 0,-3 0 0 0,3 0 8 16,-7 0-8-16,4 0 0 0,0 0 0 0,0 0 0 15,-3-3 0-15,6 3 0 0,-4 0 0 0,4 0 8 16,0 0-8-16,3 0 0 0,3 0 0 0,-4 0 8 16,1 0-8-16,3 0 0 0,0 3 0 15,-3-3 0-15,-1-3 8 0,1 3-8 0,-3 3 0 0,6-6 8 16,-4 0-8-16,1 1 8 0,-3-4-8 0,0 6 0 15,3 0 0-15,-4-2-11 0,-2-1 11 0,0 1-13 0,-3 2 5 16,0 0 8-16,0-6-8 0,0 6 8 16,-1 0 0-16,-2 0 0 0,0 0 0 0,0 0 0 0,0 0-9 0,-3 0 9 15,0 0 0-15,3 0 0 16,-3 0 0-16,-1-2 0 0,1 2 0 0,0 0 0 0,0 0 0 0,-3-3 0 16,3 3 0-16,-3 0 0 0,3 0 0 0,0 0 0 15,-3-3 0-15,3 3 0 0,0 0 0 0,-1 0 0 16,4 0 0-16,-3 0 0 0,0-5 0 0,0 5 0 15,0 5 0-15,3-5 0 0,-6 0-8 0,3 0 8 16,-3 0 0-16,2 0 0 0,-5 3 11 0,3-3-11 16,-3 0 0-16,-6 0 0 0,0 0 0 0,0 0-12 15,0 0 12-15,6 3 0 0,-3-3 0 0,-3 0 0 16,0 0 12-16,0 0-2 0,0 0 0 0,0 0 0 16,0 0-10-16,0 0-11 0,0 0 3 0,9 2 0 15,-3-2 8-15,-6 0 11 0,0 0-3 0,6 0 0 16,-6 0-8-16,0 0 0 0,0 0 0 0,0 0 0 0,0 0 0 15,0 0 0-15,0 0 0 0,0 0 0 16,0 0 0-16,6 0 13 0,-6 0 0 0,0 0 0 0,0 0 3 0,0 0 0 16,0 0 0-16,6 0 0 0,0 0 53 15,-6 0 11-15,0 0 3 0,0 0 0 16,0 0-107-16,0 0-22 0,0 0-4 0,0 0-1 16,0 0 51-16,0 0 0 0,0 0 9 0,3-5-1 0,-3-3 4 0,0 8 0 15,0-3 0-15,0-2 0 0,0 0 3 0,-3-1 1 16,3-1 0-16,0 1 0 0,0-2-7 0,3 3-1 15,-6-3 0-15,6 0 0 0,-6-2 9 0,3 4 2 16,-3-4 0-16,3-1 0 0,0 1-1 0,-3 2 0 16,3-6 0-16,0 1 0 0,0 5-2 0,3 0-1 0,-3-2 0 15,-3 4 0-15,3-4-5 0,0-1-1 0,3 3 0 0,0 0 0 16,0 0-9-16,0 0 0 0,0 3 0 0,0-3 0 16,0 3 0-16,0-3 8 0,0 3-8 15,0 2 0-15,-3 3 0 0,0 0 0 0,3-5 0 0,0-1 0 16,0 4 8-16,-3 2-8 0,0 0 0 0,0 0 8 15,0 0-8-15,0 0 10 0,0 0-10 0,0-5 10 16,0 5-10-16,0 0 0 0,0 0 9 0,0 0-9 16,0 0 0-16,0 0 0 0,0 0 0 0,0 0 0 15,-3 5 0-15,3-5 0 0,0 8 0 0,0 0-8 16,0-3 16-16,0-5 3 0,-3 11 1 0,3-3 0 16,0-1-12-16,-3-1-17 0,0 2 4 0,3-3 1 15,-3 0 12-15,3 3 0 0,-6 0 0 0,6-3 0 16,-3 3 0-16,0-2 0 0,0 2 0 0,0 2 0 0,-3-5 0 15,3 3 0-15,0 0 0 0,0 0 0 0,3 3 0 16,0-6 16-16,-3 3-3 0,3 0-1 0,0-3-12 0,0 6-16 16,-3-8 3-16,3-3 1 0,0 0 12 0,-3 7 0 15,3-7 0-15,-3 6 0 0,3 2 0 0,0-8 0 16,0 0 0-16,-6 5 0 0,3-5 0 0,3 0 0 16,0 0 0-16,0 5 0 0,0-5 8 0,0 0 0 15,0 0 1-15,0 0 0 0,0 0-9 0,0 0 0 16,0 0 0-16,0 0 0 0,0 0 0 0,0 0 12 15,0 0-12-15,0 0 12 0,-6-5-12 0,6 5 0 16,-9 0 0-16,0-3 8 0,0 1-8 0,4 2 0 16,-1-3 0-16,-6 3 8 0,0 0-8 0,0 0 0 15,0 0 0-15,0 0 0 0,-3 3 0 0,0-1 0 0,-3 1 0 16,1-3 0-16,-4 0 0 0,-3 5 0 16,3-5 0-16,-3 3 0 0,-3 0 0 0,-2-1 0 0,-1 1 0 0,0-3 0 15,3 3 0-15,-2-1 0 0,-4 3 0 0,3-2 0 16,-6 0 0-16,7 2 0 0,-4-2 0 0,3-1 0 15,0 1 0-15,-2-3 0 0,-1 0 0 0,-6 5 0 16,0-5 0-16,1 3 0 0,2 0 0 0,0-1 0 16,4-2 0-16,-1 0 0 0,0 6 0 0,3-6 0 15,4 2-11-15,-4 1 3 0,3-3 0 0,0 2 0 16,0-2 8-16,1 0 0 0,2 0 0 0,-3-2 0 16,0 2 0-16,3-3 14 0,7 3-3 0,-1 0-1 15,0 0-10-15,-3-2-14 0,3 2 3 0,3 0 1 16,3-6 10-16,-2 6 11 0,2 0-3 0,0 0 0 15,0 0-8-15,3 0 0 0,-3 0 0 0,3 0 0 0,-3 0 0 16,0 0-11-16,3 0 3 0,0 6 0 16,0-6 8-16,0 0 0 0,1 2 0 0,-1-2-8 0,0 3 8 0,-3-1 0 15,3-2 0-15,-3 0 0 0,0 0 0 16,3 6 9-16,0-6-9 0,0 2 0 0,-3 1 0 0,3 0 0 16,1-3 0-16,-1 0-9 0,0 5 9 0,0-2 0 15,0-3 0-15,0 2 0 0,0 1 0 0,0-3 0 16,0 0 0-16,0 5 0 0,-3-5 0 0,3 0 0 15,3 3 10-15,6-3-10 0,0 0 10 0,-12 2-10 16,4 1 10-16,8-3-10 0,-12 3 0 0,3-3 0 16,9 0-13-16,0 0 4 0,-9 0 9 0,9 0 11 15,-9-3-3-15,9 3 0 0,0 0-8 0,0 0 0 0,0 0 0 16,-6-3 0-16,6 3 0 0,0 0 0 0,0 0 0 0,-3-5 0 16,3 0 0-16,0 5 0 0,0-5 0 0,-3-3 0 15,3 5 0-15,0 3 0 0,0-5 0 16,0-1-11-16,3-1 11 0,-3 1 0 0,0 1 8 0,3-3-8 15,0 5 0-15,0-2 0 0,-3 0 0 16,3-1 0-16,0-1 0 0,3 1-8 0,-3-7 0 0,-3 8 0 16,6-3 8-16,-3 0 0 0,-3-3 0 0,0 1 0 15,0-1 0-15,0 3 0 0,0-2 0 0,0-1 0 16,0 0 0-16,0 1 0 0,0 2 0 0,0 0 8 16,-3 0-8-16,0-3 0 0,0 3 0 0,0 1 0 15,0-4 0-15,0 3 0 0,3 3 0 0,-3-1 0 16,3-1 0-16,0 7 0 0,0-6 0 0,3 4 0 15,-3-4 0-15,0 6 0 0,0 0 0 0,0 0-8 0,0 0 8 16,0-5 0-16,0 5 0 0,0 0-8 0,0 0 8 16,0 0 0-16,0 0 0 0,6 8 0 0,-6-8 0 15,3 11 0-15,0-4 0 0,0 4 8 0,0-3-8 0,-3 3-15 16,3-1 4-16,-3 1 1 0,0-3 10 0,0 5 0 16,0 0 0-16,0 0 0 0,3-2 0 15,-3 2 14-15,0 0-2 0,0 1 0 0,0-1-12 0,3 0-16 16,-3-5 3-16,0 5 1 0,0-2 20 0,0-3 4 15,3 5 0-15,-3-2 1 0,0-3-13 0,0-1-18 16,0 1 4-16,0-2 1 0,0 4 13 0,0-10 16 16,0 0-3-16,3 8-1 0,-3-8-12 0,0 0 0 15,0 0 0-15,0 0 0 0,2 8 0 0,-2-8 0 16,0 0-13-16,0 0 4 0,0 0 9 0,0 0 11 0,0 0-3 16,0 5 0-1,0-2-92-15,0-3-20 0,0 0-3 0,0 0-890 0</inkml:trace>
  <inkml:trace contextRef="#ctx0" brushRef="#br0" timeOffset="18725.995">13822 16013 889 0,'0'0'19'0,"0"0"4"0,0 0 1 0,0 0 2 0,6-6-26 0,0 6 0 0,-6 0 0 0,6-2 0 16,-6 2 56-16,9-3 7 0,-3 3 1 0,0-3 0 15,-6 3-13-15,0 0-3 0,0 0 0 0,6 3 0 16,0 0-25-16,-6-3-6 15,0 0-1-15,6 2 0 0,-3 9 3 0,0-3 0 0,-3 0 0 0,0 2 0 16,0 1 8-16,-3 0 1 0,0 2 1 0,0-3 0 16,0 1-10-16,0-1-3 0,0 6 0 0,0 0 0 15,-3 0-8-15,3 0-8 0,0 0 9 0,0-3-9 16,-3 6 13-16,3-1-3 0,0-2-1 0,0-3 0 16,0 3-9-16,0-3 8 0,0 1-8 0,0-4 8 15,3 3 4-15,0-2 0 0,-3-3 0 0,3 0 0 16,-3 0-12-16,3 0 0 0,0-8 0 0,0 0 8 15,0 0 0-15,3 5 0 0,-3-5 0 0,0 0 0 16,0 0 7-16,0 0 1 0,0 0 0 0,0 0 0 16,0 0 4-16,6 3 0 0,-6-3 1 0,9 0 0 0,0 0-10 15,0-3-3-15,0 0 0 0,3 1 0 0,3-1-8 16,-1 0 0-16,1-2 0 0,0 2 0 0,3 1 0 16,3-1 0-16,0-2 9 0,3 5-9 0,-1-3 0 15,4 1 0-15,3-1 0 0,-3-2 0 0,-1 5 0 0,4 0 0 16,0-6 0-16,-3 4-8 0,0-4 8 0,-1 4 0 15,4-1 0-15,-3 1 0 0,3-4 0 16,-7 6 0-16,1 0 0 0,0 0 0 0,0 0 0 0,3 0 0 16,-6 0 0-16,2 6 0 0,1-6 0 0,-3 2 0 15,0 1 0-15,-3-1 0 0,3-2 0 0,-4 0 0 16,7 0 0-16,-3 0 0 0,0 0 0 0,0 0 0 16,3-2 0-16,2-3-8 0,-2-1 8 0,3 4 0 15,0-1 0-15,2 0 0 0,1-2 0 0,-3 5 0 0,3-3 0 16,-3 1 0-16,-1-1 0 0,-2 3 0 0,0 0 0 0,-3 0 0 15,0 0 0-15,0 0 0 0,-1 0-9 0,-2 0 9 16,-3 0 0-16,0 3-11 0,3-1 11 0,-3-2-8 16,0 3 8-16,-1-3 0 0,1 0 0 0,3 5-8 15,-6-5 8-15,3 0 0 0,0 0 0 0,0 0 0 16,0 0 0-16,3 3 0 0,-1-6 0 0,4-2 0 16,0 5 0-16,0 0 0 0,-3-5 0 0,3 2 0 15,-1-2 0-15,1 5 0 0,0-6 0 0,0 4 0 16,-3-3 0-16,0 2 0 0,0 0 0 0,-1 1 0 15,1-4 0-15,-6 6 0 0,6-5 0 0,-3 5 0 16,3 0 0-16,-6-3 0 0,0 3 0 0,2-2 0 16,-5 2 0-16,-3 0 0 0,-6 0 0 0,9 0 0 15,0 2 0-15,0 1 0 0,-9-3 8 0,6 0-8 16,-6 0 0-16,6 0 0 0,0 5 0 0,-6-5 0 0,0 0 0 16,0 0 0-16,0 0 0 0,0 0-8 0,0 0 8 0,9 0 0 15,-3 0 0-15,-6 0 0 0,9 3 0 16,-9-3 0-16,0 0 0 0,6 3 8 0,0-1-8 0,-6-2 0 15,0 0 0-15,0 0 8 0,0 0-8 0,0 0 0 16,0 0 0-16,0 0-8 0,0 0 8 0,0 0 0 16,0 0 8-16,0 0-8 0,0 0 8 0,0 0-8 15,0 0 10-15,0 0-10 0,0 0 16 0,3-5-4 16,-3-3 0-16,0 8 0 0,0 0-12 0,0 0 0 16,0-3-9-16,0 3 9 0,0 0 14 0,-3-5 9 0,3 0 1 15,0-3 1-15,0 3-9 0,0-1-3 16,3-2 0-16,0 0 0 0,-3 3-13 0,3 0 11 0,-3 5-11 0,3-8 10 15,0 0-10-15,0 0 0 16,-3 3 0-16,0 5 8 0,0-11-8 0,0 6 0 0,3-3 0 0,-3 0 0 16,0 8 12-16,-3-8-4 0,3-3 0 0,0 6 0 15,-3-3 4-15,0 0 1 0,0-2 0 0,0 2 0 16,3 0 0-16,-3-3 0 0,0 3 0 0,3 3 0 16,-3-8 3-16,3 5 0 0,-3 3 0 0,0-3 0 15,3-3-16-15,-3 3 0 0,3 3-9 0,0-3 9 16,3 3 0-16,-3-1 0 0,-3 1 0 0,3 5 10 15,0 0-10-15,0 0 0 0,0 0 0 0,0 0 0 16,0 0 0-16,0 0 0 0,0 0 0 0,0 0 0 16,0 0 0-16,0 0 0 0,0 0 0 0,0 0 0 15,3 11 0-15,0-4-17 0,0 1 2 0,-3-8 1 0,0 8 14 16,3 0 0-16,-3 3 0 0,0-3 0 0,0 0 0 16,0-3 0-16,0-5 0 0,0 8 0 15,0 5 0-15,0-5 0 0,0 0 0 0,0 0 0 0,0 0 0 0,-3-3 0 16,3 3 0-16,0-3 0 0,0 3 0 15,0-2 0-15,0 2 0 0,-6-3 0 0,6 0 0 0,0-5 16 16,0 8-3-16,0 0-1 0,-3-3-12 0,3-5-16 16,0 8 3-16,0-2 1 0,0-6 12 0,-3 8 0 15,3-8 0-15,0 0 0 0,0 0 13 0,-3 5-1 16,3-5 0-16,0 0 0 0,0 0-12 0,-3 5 0 16,3-5-9-16,0 0 9 0,-3 3 8 0,3-3 7 15,0 0 1-15,-9 0 1 0,3-3-17 0,6 3 10 16,-6 0-10-16,6 0 8 0,0 0-8 0,-9-5 0 0,9 5 0 15,-6-3 8-15,-3 1-8 0,0 2 0 0,0-3 0 0,0 0 8 16,0 6-8-16,1-3 0 0,-4 0 0 0,0 3 0 16,0-1 0-16,0 1 0 0,-3 0 0 0,-3-1 0 15,3 3 0-15,-3-2 0 0,1-3 0 0,-1 5 0 16,0-2 0-16,0 2 0 0,-3 1 0 0,3-4 0 16,-3 4 0-16,1-6 0 0,-4 5 0 0,0-3 0 15,3 1 0-15,0 0 0 0,-5 2 0 0,2 0 0 16,0-2 0-16,0 2 0 0,-6 1 0 0,7-4 0 15,-7 1 0-15,6 0 0 0,-3-1 0 0,-3 1 0 16,1-1 0-16,-1 1 0 0,-6-3 0 0,3 3 0 16,-2-3 0-16,-1 0 0 0,0 5 0 0,-2-2 0 15,2-1 0-15,0 1 0 0,3 2 0 0,4-2 0 16,-4 0 0-16,3-1 0 0,-6-2 0 0,7 0 0 16,-4 6 8-16,3-6-8 0,0 2 0 0,1 1 8 0,5-1-8 15,0-2 0-15,0 0 0 0,3 6 0 0,-2-6 0 0,5 2 0 16,-3 1 0-16,0-3 0 0,3 0 0 0,0 0 0 15,-3 3 0-15,4-3 0 0,2 0 0 0,-3 0 0 16,0 0 0-16,0 0 0 0,3-3 0 0,0 0 0 16,-3 1 0-16,4 2 0 0,-1 0 0 0,0 0 0 15,0 0 11-15,0 0-11 0,3 0 0 0,0 0 0 16,0 0 0-16,0 2 0 0,1-2 0 0,-1 3-10 16,0 0 10-16,3-3-8 0,-3 0 8 0,3 0 0 15,0 0 0-15,0 5 0 0,0-5 0 0,0 0 0 16,3 0 0-16,0 3 0 0,0-3 0 0,6 0 0 15,-3 0 0-15,-3 0 0 0,3 0 0 0,3 0 0 0,-5 2 0 16,5-2 0-16,0 0 0 0,-6-2 0 16,0 2 0-16,6 0 0 0,-3 0 0 0,3 0 0 0,0 0 0 0,-6 2 0 15,0-2 0-15,6 0 0 0,-6 3 0 0,6-3 0 16,-3 0 0-16,3 0 0 0,0 0 0 0,-3 0 0 16,3 0 0-16,0 0 0 0,0 0 0 0,0 0 0 15,0 0 0-15,0 0 0 0,0 0 0 0,0 0 0 16,3-5 0-16,0-3 0 0,0 2 0 0,3-2 0 15,-3 3 0-15,0-3 0 0,0 0 0 0,0-2 0 16,0-1 0-16,0 1 0 0,0-4 0 0,-3-4 0 16,3 5 0-16,-3-3 0 0,0 0 0 0,0 3 0 15,0-3 0-15,0 2 0 0,0-1 0 0,-3 4 8 16,3 0-8-16,0 3 0 0,0 1 0 0,-3-1 0 16,3 0 0-16,0 2 0 0,0 6 0 0,0-2 0 15,0-4 0-15,0 6 0 0,0 0 0 0,0 0 0 0,0 0 0 16,0 0 0-16,0 0 0 0,0 0-8 0,0 0 8 15,0 0 0-15,0 0-9 0,0 0 9 16,6 6 0-16,-1 2-11 0,-5-3 11 0,3 3-8 0,0 2 8 0,-3-2 0 16,0 6 0-16,0-1-8 0,0 0 8 0,0 0 0 15,0 1 0-15,0 1 0 0,0-4 0 0,0 5 0 16,0-3 0-16,3 3 0 0,-3-3 0 0,3 0 0 16,0-2 0-16,0 2 0 0,3-5 0 0,-3 5 0 15,0-5 0-15,0 3 0 0,3-3 0 0,-3 5-8 16,0-5 8-16,0 3 0 0,0-3 0 0,3-3 0 0,-3 5 0 15,-3-10-8-15,0 0-3 0,3 3 0 0,-3-3 0 16,6 8 0-16,-6-8 11 0,0 0 0 0,6 5 0 0,-6-5 0 16,0 0-16-16,9 0 0 0,0 0-1 0,6-2 0 15,0-4 7-15,2 1 2 0,4 5 0 16,0-3 0 0,3-2-16-16,3 0-4 0,-1 2 0 0,7-7 0 15,0 10-9-15,6-6-3 0,2-2 0 0,1 3 0 0,3-3 26 0,2 3 5 0,10 0 1 0,-4-3 0 16,-2 8 8-16,6-6-10 0,2 4 10 0,1-4-560 15,2 6-105-15</inkml:trace>
  <inkml:trace contextRef="#ctx0" brushRef="#br0" timeOffset="19791.317">6416 16489 1108 0,'0'0'24'0,"0"0"6"0,0 0 1 0,0 0 0 0,0 0-31 0,0 0 0 0,0 0 0 0,0 0 0 16,0 0 73-16,6-5 9 0,0 2 2 0,0-2 0 0,3-1-39 0,-3-2-7 15,3-2-2-15,0 2 0 0,0-3-2 0,0 1-1 16,0-1 0-16,0-2 0 0,0 0 5 0,0 5 1 15,-4-6 0-15,4 4 0 0,0-3-3 0,-3-1 0 16,0 1 0-16,0 0 0 0,3 0-8 0,-3 5-3 16,0-3 0-16,0 3 0 0,3 0-25 0,-3 3 0 15,0-3 0-15,0 3 0 0,-3 0 0 0,3 5 10 16,0 0-10-16,0-3 10 0,0 3-10 0,0 3 0 16,2-3 0-16,-5 7 8 0,0-1-8 0,3-1 0 15,-3 3 9-15,3 3-9 0,-3-3 0 0,0 5 0 16,0-3 0-16,0 1 0 0,0 0 0 0,0-4 0 15,3 7 0-15,-3-1 8 0,0 0-8 0,0-2 8 16,0-3-8-16,0 5 8 0,3 0-8 0,-3-2 0 16,3-3 0-16,-3 0 0 0,3 5 0 0,0-5 0 0,-3 2 0 15,3-2 0-15,-3-2-12 0,0 1-4 0,0 4-1 16,0-3-587-16,-3-3-116 0</inkml:trace>
  <inkml:trace contextRef="#ctx0" brushRef="#br0" timeOffset="20227.488">6556 16372 791 0,'0'0'22'0,"0"0"6"0,0 0-28 0,0 0 0 15,0 8 0-15,0-8 0 0,9 6 51 0,-3 4 5 16,0-7 0-16,-3 7 1 0,3-2-6 0,-3 0-2 15,6 6 0-15,-3-1 0 0,-3 0-24 0,0 3-5 0,0 0 0 16,-3 8-1-16,-3-1 4 0,0 1 1 0,0 8 0 0,-3-3 0 16,0 3-10-16,-3 0-2 0,3 5 0 0,-3-3 0 15,-3-2-4-15,3 2-8 16,0-7 11-16,3 4-11 0,0-4 8 0,-2 5-8 0,2-1 0 16,3-4 0-16,0-6 8 0,0 3-8 15,3-3 0-15,0 3 0 0,0-8 9 0,0 2-9 0,3-5 0 0,0-5 9 16,3 3-9-16,-3-3 8 15,3-3-8-15,-1 0-617 0</inkml:trace>
  <inkml:trace contextRef="#ctx0" brushRef="#br0" timeOffset="24152.528">16254 16132 640 0,'0'0'14'0,"0"0"3"0,0 0 1 0,-6 0 0 0,-3-3-18 0,3 0 0 0,-3 3 0 0,3 0 0 15,-3-2 72-15,3 2 10 0,-3 0 2 0,3 0 1 16,0-6-4-16,3 6-1 0,-2 0 0 0,5 0 0 16,0 0-16-16,0 0-3 0,0 0-1 0,0 0 0 15,0 0-20-15,0 0-5 0,0 0-1 0,0 0 0 16,0 0-26-16,8 0-8 0,4 6 0 0,-3-6 0 15,-3 2 9-15,3-2-9 0,0 0 0 0,0 3 9 16,0 0 1-16,-3-3 0 0,0 0 0 0,-6 0 0 16,6 0 12-16,3 5 2 0,-3 0 1 0,-6-5 0 15,9 0 7-15,-9 0 2 0,15 3 0 0,-4-3 0 16,7 0-21-16,-3 0-4 0,3 5-1 0,-3-5 0 16,3-5 0-16,0 5 0 0,-1 0 0 0,1 0 0 0,0 0-8 15,0-3 8-15,-3 3-8 0,0-2 8 0,-3-1-8 0,0 3 8 16,0-5-8-16,-7 5 8 0,-5 0-8 0,0 0 0 15,0 0 0-15,0 0-11 16,-5-3 44-16,-1 3 9 0,-6-3 2 0,-3 3 0 0,0 3-35 0,-3 0-9 16,-6-6 0-16,-3 3 0 0,1 0 0 15,2 3 9-15,-6-3-9 0,0 0 0 0,1 5 0 0,5-5 0 16,-3 5 0-16,6-2 0 0,0-3 0 0,3 5 0 16,4-2 0-16,5 2 0 0,-3-5 0 0,6 5-9 15,3 1 9-15,3-6 0 0,0 0-13 0,3 5 2 16,6 0 1-16,3-2 0 0,2 0-4 0,4-3-1 0,0 0 0 15,3 0 0-15,0 0 2 0,3-3 0 16,-3 3 0-16,2 0 0 0,-2-3 13 0,0 1-9 0,3-1 9 16,0 0-8-16,-4-2 8 0,1 2 0 0,-3-2 0 0,3 0 0 15,-6 2 0-15,0-2 0 0,0 2 0 0,-6 1 0 16,-1 2 0-16,-2-3 0 0,0-2 0 0,-6 5 0 16,0 0 8-16,-3-3 3 0,-6 0 1 0,1 1 0 15,-4 2-4-15,-6-6-8 0,0 6 12 0,-3 0-4 16,-3 0 0-16,0 0-8 0,-2 0 12 0,2 6-4 15,-3-6 5-15,3 0 1 0,-3 2 0 0,7 1 0 16,-1 0-3-16,3-3-1 0,3 5 0 0,0-2 0 16,6-3-10-16,9 0 0 0,0 0 0 0,0 0 0 15,0 0-13-15,12 2-5 0,6 1-1 0</inkml:trace>
  <inkml:trace contextRef="#ctx0" brushRef="#br0" timeOffset="27761.977">9250 17261 903 0,'0'0'25'0,"0"0"7"0,0 0-32 0,0 0 0 0,0 0 0 0,3-2 0 0,0 2 96 0,3-6 14 16,3 6 2-16,0-5 1 0,3 5-31 0,6-2-6 15,2-4-2-15,1 1 0 0,3 2-26 16,3 1-6-16,3-1-1 0,2-2 0 16,4 5-3-16,3-3-1 0,-1 3 0 0,4-3 0 0,6 1-29 0,2 2-8 15,4-5 0-15,5 5 0 16,1 0 0-16,0 5 8 0,-1-5-8 0,1 2 8 0,-1-2-8 0,1 3 0 16,-1 0-8-16,4-3 8 0,-7 5 0 0,-2-2 0 15,-1 2 0-15,-2-5 8 0,-6 5-8 0,2-5-8 16,1 0 8-16,-3 0-12 0,-1 0 12 0,-5 0 0 15,3 0 0-15,-7 0 0 0,1 0 0 0,-3 0 8 16,-3 0-8-16,-1-5 0 0,-2 5 12 0,0-5-3 16,-3-3 0-16,-3 8 0 0,2-8 1 0,-2 3 0 0,-3 2 0 15,-3-2 0-15,0-1-2 0,0 4 0 0,-3-1 0 16,-1 0 0-16,-2-2 4 0,0 2 0 0,-3 1 0 0,0-1 0 16,3 3 1-16,-6-5 1 0,-3 5 0 0,0 0 0 15,0 0-14-15,9 0 8 0,0-5-8 16,-3 5 0-16,0-3 11 0,0 3-11 0,0-5 12 0,3-1-12 15,-3 6 0-15,3-2 0 0,-3-4 0 16,3 6 0-16,-7-5 0 0,-2 5 0 0,9-3 0 0,-3-2 0 16,0-3 0-16,0 3 0 0,-3-3 0 0,3 3 0 15,0-3 0-15,-3-3 0 0,0 6 0 0,3-8 0 16,0 5 0-16,0-6 0 0,-3 1 0 0,0-5 0 16,3 2 19-16,-3-3-3 0,3 1-1 0,0-1 0 15,-3-2 12-15,3 0 2 0,-3 2 1 0,3 1 0 16,0-1-6-16,-3-2 0 0,0 3-1 0,0 2 0 15,-1-3-23-15,1 1 8 0,-3-1-8 0,3 6 0 0,0-5 12 16,-3 2-1-16,0-3-1 0,0 1 0 0,0 10 3 16,0-6 1-16,0 1 0 0,0 0 0 0,0 8-1 0,0-9 0 15,0 4 0-15,0 2 0 0,-3 0-5 0,0 3-8 16,3-3 11-16,0 2-11 0,0 4 8 0,0 2-8 16,0 0 0-16,0 0 0 0,0 0 0 15,-3 8 0-15,3-3 0 0,-5 3 0 0,5 0 0 0,-3 8 0 16,-3-3-8-16,3 0 8 0,0 0 0 0,-3 3 0 15,3-2 0-15,-3 7 0 0,0-5 0 0,0 5 0 16,0-8 0-16,3 8-9 0,-3-2 17 0,-3-1 3 16,3 1 1-16,0 2 0 0,-3-3-12 0,3 1-17 15,-3-1 4-15,6-2 1 0,0 6 12 0,-3 1 0 16,6-1 0-16,-3 1 0 0,0-2 0 0,0 3 0 0,1-3 0 16,2 1 0-16,0 1 12 0,2-1-2 15,-2 4 0-15,3-7 0 0,-6 4-10 0,3-7-14 0,0 5 3 0,0-5 1 16,-2-2 10-16,2-1 14 0,-3-5-3 0,3 5-1 15,-3-5-10-15,0-3-14 0,3-5 3 0,0 0 1 16,0 0 10-16,0 0 0 0,0 0 0 0,-3 5 0 16,0-2 8-16,3-3 1 0,0 0 0 0,-3 0 0 15,0-3 3-15,3 3 0 0,-3 0 0 0,3 0 0 16,-6-5-12-16,3 3 0 0,0-1 0 0,3 3 0 16,0 0 0-16,-9-3 0 0,9 3 0 0,-6-5-11 15,-6 2 11-15,-3 1 0 0,6-1 0 0,-6-2 0 16,0 5 0-16,-2 0 0 0,-4-6 0 0,-3 12 0 15,0-12 0-15,-3 6-8 0,1 0 8 0,-1 0-8 16,-6-2-23-16,-3 2-4 16,-2-6-1-16,-4 6 0 0,0 0 8 15,-2 0 2-15,2 0 0 0,-3 0 0 0,4 0 0 0,-4 0 0 0,0-5 0 16,-2 5 0-16,-1 0 14 0,-3 0 4 0,4-2 0 0,-1 2 0 0,1 0 8 16,2-6 0-16,0 6-9 0,1-5 9 0,-4 5 0 0,0-3 0 15,1 1 0-15,-4-1 0 0,1 3 0 0,2-5 0 16,3 5 0-16,1-3 0 0,5 0 0 0,0 3 0 15,4-2 0-15,5-3 0 0,-3 5 0 0,6-3 0 16,3 0 0-16,4 1 0 0,-1-4 0 0,3 6 0 16,3 0 0-16,3-2 0 0,0 2 0 0,3-3 0 15,0 0 8-15,3 3-8 0,6 0 24 0,-6-5 0 0,0 2 0 16,6 3 0-16,-5-2-24 0,-1-1-14 0,6 3 2 16,-6-5 0-16,0 0 12 0,-3 5 0 0,9 0 0 15,-6 0 0-15,-3-3 0 0,0 3 0 0,0 0 0 0,0 3 0 16,0-3 0-16,0 0 0 0,0 5 0 15,0-5 0-15,-3 5 0 0,1-2 0 0,2 2 0 0,0-5 0 16,0 5 8-16,0-2-8 0,3 0 0 16,-3-1 0-16,6-2 12 0,0 6-12 0,-3-6 12 0,3 0-12 15,3 0 16-15,0 0-4 0,0 0-1 0,0 0 0 16,0-6 4-16,0 6 1 0,3-8 0 0,0 0 0 16,0-2-8-16,0 2-8 0,0-3 11 0,0 3-11 15,0-2 11-15,-3-1-11 0,0-2 10 0,0 2-10 16,0-2 0-16,0 5 8 0,-6-2-8 0,3-4 0 15,0 1 0-15,-3 5 8 0,0-5-8 0,0 0 0 16,0 2 0-16,0 1 0 0,-3-1 0 0,6 3 0 16,-3-2 8-16,3 2-8 0,0 0 0 0,0-3 0 0,0 6 0 15,3-3 0-15,-3 5 0 0,3-2 0 0,0 0 0 16,0 5 0-16,0 0 0 0,0 0 0 0,0 0 0 0,0 0 0 16,0 0-8-16,0 0 8 0,0 0 0 0,0 0-8 15,0 0 8-15,0 0 0 16,0 0-9-16,-3 13 9 0,1-5 0 0,-4 2-9 0,3 4 9 0,0-1 0 15,-3 5 0-15,3-2 0 0,0 0 0 0,0 0-8 16,3 2 8-16,0 1 0 0,-3 2 0 0,3-2 0 16,3 2 0-16,-3-3 0 0,3 1 0 0,-3-1 0 15,0-2 0-15,3-2 0 0,-3-1 0 0,0 0 0 16,0 0 0-16,0 0 0 0,0-2 0 0,-3-3 0 16,3 5 0-16,0-5 0 0,0-3 0 0,0 3 0 0,0-8 0 15,0 6 0-15,0-6 0 0,0 0 0 0,0 0 0 16,0 0 0-16,0 0 0 0,6 5 0 0,3-5 0 0,0 0 0 15,2 0 0-15,7-5 8 0,-3 2-8 0,6-2 0 16,3-1 0-16,3 1 0 0,2-3 0 0,1 6 0 16,3-9 0-16,0 8 0 0,-1-2 0 0,1 0-12 15,6-1 12-15,-3 4 0 0,2 2-9 0,7-6 9 16,-3 1 0-16,8 5 0 0,4-2 0 0,2-4 0 16,4 6-10-16,-1-5 10 0,1 5 0 0,-1 0-9 15,4-3 9-15,2 1 0 0,1-1 0 0,-4-2-8 16,1 5 8-16,-4 0 0 0,1 0 0 0,-4 0 0 15,-2 0 0-15,-3 0 0 0,2 0 0 0,1 0 0 16,-7 0 0-16,-2 0-8 0,-3 0 8 0,-4 0 0 16,-5 0 0-16,3 0 0 0,-3 0 0 0,-4 0 0 0,4-3 0 15,-6 0 0-15,0 1 0 0,-3-3 0 16,-4 5 0-16,1-3 0 0,-6 0 0 0,3 1 0 0,-3-4 0 16,0 6 8-16,-3-2-8 0,0-4 0 0,-1 1 0 0,1 5 0 15,0-5 0-15,0-3 0 0,0 8 0 0,0-5 0 16,-3 2 0-16,3-2 0 0,-3-1 0 0,0 1 0 15,0-3 0-15,-3 5 0 0,-3-2 0 0,3 0 0 16,-4 0 0-16,-2 5 0 0,0-8 0 0,0 8-20 16,-5-8 4-16,2 2-1004 15</inkml:trace>
  <inkml:trace contextRef="#ctx0" brushRef="#br0" timeOffset="32356.148">19192 8771 1978 0,'-15'-5'56'0,"9"5"12"0,-3-6-54 0,0 4-14 16,3-1 0-16,0 0 0 0,6 3 83 0,0 0 13 15,0 0 4-15,0 0 0 0,6 8-74 0,3 3-14 16,6 2-4-16,6 3 0 0,3 0-8 0,5 5 0 0,7 6 0 16,3-1 0-16,5 6-9 0,7 2 9 0,0 6 0 0,-1 5 0 15,4 0 0-15,-7 5-8 0,1 3 8 16,0 8 0-16,2 2 0 0,-2 6 16 16,0 3-4-16,-1 2 0 0,1 2 18 0,-1 1 3 0,1 5 1 15,-3 0 0-15,-4 0-2 0,1-2-1 16,0-1 0-16,2 3 0 0,1 3-12 0,3-1-3 0,-4-2 0 0,-2 3 0 15,3 0-16-15,-7 2 10 0,-2 3-10 0,-3 0 8 16,-6 0-8-16,-4 5-12 0,-5 3 2 0,-3 3 1 16,-3-1 19-16,-9 6 4 0,-3 2 1 0,-9 6 0 15,-3-3-15-15,-6 3 0 0,-6 8 0 0,-5-3 0 16,-10 0 0-16,-6 3 8 0,-2-1-8 0,-4 4 0 16,0-4 14-16,-2 1 0 0,-4 0 0 0,-2-3 0 15,-4 0 22-15,1-5 4 0,-1-6 0 0,1-5 1 16,5-5-14-16,1 0-3 0,-1-5-1 0,1-3 0 15,-4-6-14-15,-2-2-9 0,2 0 12 0,-2 0-12 16,-1-2 8-16,0-3-8 0,1-1 0 0,-6-2 0 0,-7 0 0 16,4-2 0-16,2-1 0 0,4-2 0 0,-1-5 0 15,1-6 0-15,-1-5 0 0,4-6 0 16,5-2 9-16,7-5-9 0,2-3 0 0,6-5 9 0,7-3-9 0,2-3 0 16,3-4 0-16,6-1 0 0,0-5 0 15,7-3 0-15,-1 0 8 0,3-5-8 0,3 0 0 0,0 0 0 16,3-3-12-16,3-2 12 15,6-3-107-15,-6 0-13 0,0-3-4 0,6 3-678 16,-3-8-136-16</inkml:trace>
  <inkml:trace contextRef="#ctx0" brushRef="#br0" timeOffset="32798.947">18864 14626 2188 0,'-18'11'48'0,"13"-1"11"0,-7-2 1 0,3 3 1 0,0-3-49 0,-3 2-12 0,3 1 0 0,0 0 0 15,-3-1 47-15,3 1 6 0,3 2 2 0,-3-2 0 16,3-1-19-16,0 3-3 0,0-2-1 0,0 0 0 15,1 2-14-15,-1 0-3 0,0 3-1 0,0 0 0 16,-3 2-14-16,0 1 9 0,-3 2-9 0,-3 0 8 16,0 3-8-16,0 2 0 0,-6 1 0 0,4-3 0 0,-1 2 0 15,3-2 8-15,-6 2-8 0,6-2 0 0,0 0 8 0,3 2-8 16,3-4 8-16,3 1-8 0,3-1 17 0,0-4-1 16,3 1-1-16,3-3 0 0,0-1 1 0,6 1 1 15,3-5 0-15,3 2 0 0,6-2-17 0,0-1-14 16,3 1 2-16,5-1 1 0,4 4 11 0,3-4 8 15,-3-2-8-15,5 5 11 0,1 1-11 0,-3 1 8 16,2-1-8-16,1 2 8 0,3 2-8 0,-1-2 0 16,-2 3 0-16,0-4 8 0,-3 1-8 0,-4 3 0 15,-2-3 0-15,0-3-808 16,-6-3-153-16</inkml:trace>
  <inkml:trace contextRef="#ctx0" brushRef="#br0" timeOffset="51906.67">6482 15375 482 0,'-9'0'10'0,"9"0"2"0,0 0 1 0,-6 3 2 0,3 2-15 0,-3 3 0 0,0-3 0 0,0 6 0 15,3-3 55-15,-3 5 8 0,3-3 1 0,0 4 1 16,3 4-17-16,-3 1-3 0,0-1-1 0,0 6 0 16,3 3-16-16,0 2-3 0,0 0-1 0,3 5 0 0,-3 3 13 0,3 3 3 15,0-3 0-15,-3 0 0 0,0 0-26 16,0 0-5-16,0-3-1 0,-3 6 0 15,0-6-8-15,-3 4 0 0,0-7 0 0,0 4 0 0,-5 2 0 0,-1-3 8 16,0-2-8-16,-3-6 8 16,3 6-8-16,-3-5 8 0,0-4-8 0,0-1 8 0,3-1-8 0,0-8 0 15,4 3-10-15,2-8 10 0</inkml:trace>
  <inkml:trace contextRef="#ctx0" brushRef="#br0" timeOffset="52465.254">6306 15499 933 0,'-9'-13'26'0,"6"8"6"0,6-3-32 0,0 0 0 0,3-3 0 0,3 1 0 16,0-3 49-16,3-3 3 0,6 2 1 0,3-1 0 15,0-1-15-15,2 0-3 0,-2 3-1 0,3-3 0 16,0 0 2-16,0 3 1 0,-4-1 0 0,4 1 0 16,-3 3 12-16,3 2 3 0,-3 0 0 0,-3 0 0 15,2 0-16-15,-2 2-2 0,3 1-1 0,-3 0 0 16,-3 2-17-16,3 3-4 0,0-2-1 0,-4 2 0 16,1 2-11-16,0 1 0 0,-3 0 0 0,0 2 0 15,-3-3 0-15,0 4 0 0,0-1 0 0,0 0-11 0,-3 1 11 16,0 2 0-16,-3 0 0 0,0 2-8 0,3 1 8 0,-3-1 8 15,0 4-8-15,-3 1 11 0,3-1-11 0,-3 1 0 16,-3 4-12-16,3 0 12 0,-3 2 0 0,3-3 0 16,-3 3 0-16,0-2 12 0,-3 2 13 0,0 3 3 15,3-3 1-15,-3 6 0 0,0-1-29 0,0 0 0 16,0 4 0-16,0 1 0 0,3 1 20 16,-3 5 0-16,-3-3 1 0,6 4 0 0,-3-4-7 0,0 0-2 15,0-5 0-15,3 6 0 0,0-1-2 0,0-5-1 16,3 3 0-16,0 0 0 0,-3-3-9 0,6 0 0 15,-3-5 9-15,3 2-9 0,0-2 0 0,-3-3 8 16,3-2-8-16,0 2 0 0,0-8 18 0,0 3-1 0,-3-8 0 16,3 5 0-16,0-7-17 0,-6 1-11 15,3-7 2-15,0 0 0 0,0 0 34 0,-3 0 7 0,-6 0 2 0,0-2 0 16,0-3 7-16,-3-3 2 0,1-3 0 0,-7 3 0 16,-3 0-23-16,0 0-5 0,-6-2-1 0,0-1 0 15,-5 8-14-15,-4-2 8 0,3 5-8 0,-5-5 0 31,-1 5-73-31,-3 8-21 0,1-3-4 0</inkml:trace>
  <inkml:trace contextRef="#ctx0" brushRef="#br0" timeOffset="67850.752">1213 15740 698 0,'0'0'20'0,"0"0"4"0,6 0-24 0,0-5 0 0,-6 5 0 0,0 0 0 15,0 0 67-15,0 0 9 0,0 0 1 0,0 0 1 0,0 0 0 0,15 2 0 16,-9 1 0-16,0 5 0 0,3-3-21 0,0 9-4 15,-3-1-1-15,0 0 0 0,3 3 0 0,-9 0-1 16,9 5 0-16,-3-3 0 0,0 1-15 16,-6-1-2-16,3-2-1 0,-3 3 0 0,2-6-4 0,1 6-1 15,-6-6 0-15,3 3 0 0,0-6-3 0,-2 4-1 16,-1-4 0-16,3-2 0 0,-6 0 11 0,6 0 1 16,-3 0 1-16,0-3 0 0,3-5-11 0,-3 8-2 15,0-5-1-15,3-3 0 0,0 0-6 0,-3 5-1 16,-3 0 0-16,6-5 0 0,0 0-16 0,0 0 0 0,0 0 0 0,-3 0 0 15,3-2 17-15,0 2 0 0,0 0 0 0,0 0 0 16,0 0-17-16,0 0 0 0,0-3 8 0,0 3-8 16,-6-5 0-16,12-1 10 0,-6-1-10 15,0-1 8-15,0-3-8 0,0 3 12 0,0-3-12 0,9 1 12 16,-9-1-12-16,3-2 0 0,0 0 9 0,0 0-9 16,-3-6 0-16,6 3 9 0,-6-8-9 0,0 9 0 15,6-7 9-15,-6 1-9 0,3 0 0 16,-1 3 9-16,1-4-9 0,0 4 0 0,0 5 0 0,3-6 0 15,-3 11 0-15,3-2 0 0,0 2-8 0,3 0 8 16,0 2-9-16,0 4 9 0,0-1-12 0,3 0 12 16,0 6-12-16,-3-3 12 0,3 5-12 0,3 1 12 15,-7-1-8-15,4 3 8 0,0 0 0 0,0 2 0 16,0-2 0-16,-3 0 0 0,3 6 0 0,-3-1 0 16,0-3 0-16,0 1 0 0,0 0 0 0,-6 2 0 0,3 0 0 15,-3 0 0-15,-3 0 0 0,0-2 0 0,0 2 0 0,0-2 0 16,-3-1 0-16,3 4 0 0,-6-1 0 0,6-3 8 15,-3 1-8-15,3 0 0 0,-6-3 8 0,6-3-8 16,0-5 0-16,0 8 0 0,0-8 8 0,0 0-8 16,0 0 0-16,0 0 9 0,0 0-1 0,0 0-8 15,0 0 12-15,0 0-4 0,0 0 4 0,0 0 0 16,-3-6 0-16,0 1 0 0,3-5-12 0,-6 2 10 16,6-3-10-16,0-2 10 0,-3-3-10 15,3 0 0-15,0 0 0 0,-6-2 0 0,6-1 0 0,6-2 8 16,-6 0-8-16,3 0 0 0,3 2 0 0,-6 1 0 15,6 4 0-15,3 4 0 0,-3-3 0 0,2 5-11 0,4 2 11 16,-3 1-12-16,3 0 12 0,0 2-13 16,0 1 5-16,3 2 8 0,-3 0-11 0,-3 2 11 0,0 1-8 0,6-1 8 15,-4 1-11-15,4 2 11 0,-3 1-13 0,0-1 5 16,6 3 8-16,-9 0 0 0,3 2 0 0,-3 4 0 16,0-4 0-16,-3 6 0 0,3 0 0 0,-3-3 0 15,-6 6 0-15,0-1 0 0,3-5 0 0,-3 6 0 16,0-3 0-16,3 0 0 0,-3 0 0 0,2 2-683 15,1-2-136-15</inkml:trace>
  <inkml:trace contextRef="#ctx0" brushRef="#br0" timeOffset="68676.604">2181 15798 1360 0,'-18'-10'30'0,"12"7"6"0,0-5 2 0,0 3 0 0,-3-3-30 0,0-3-8 0,3 6 0 0,-3-3 0 16,3 0 41-16,0 3 7 0,3-3 2 0,-3 0 0 15,0 3-14-15,0-3-2 0,1 2-1 0,2-1 0 16,-3-1-8-16,3 2-1 0,3 1-1 0,-9 0 0 16,6 2 0-16,0 0 0 0,0-5 0 0,0 3 0 15,-6 5-5-15,3 0-1 0,0 0 0 0,0 8 0 16,-3-5-5-16,3 5 0 0,-3 0-1 0,0 5 0 15,0 0-3-15,0 3 0 0,6 0 0 0,-8 5 0 16,8-2-8-16,0 2 10 0,0-3-10 0,-3 1 10 16,6 2-10-16,6-3 0 0,-6-4 0 0,6-1 0 15,-3 0 0-15,8 0 10 0,-2-2-10 0,-3-3 10 16,3-8-2-16,0 5-8 0,0-2 12 0,3-3-4 16,-3-3 0-16,3-2-8 0,0-3 12 0,3 3-4 15,-6-9-8-15,-1 6 0 0,-2-5 0 0,0-3-11 0,0 0 11 16,-3-2 0-16,-6 2 0 0,3-2 0 0,-3-1 0 0,0 1 0 15,-3-1 0-15,0 3 0 0,1 0 0 0,2 3 0 16,-6 2 8-16,3 1-8 0,0 2 0 0,3 3 9 16,0-1-9-16,0 4 0 0,3 2 11 0,0 0-11 15,0 0 10-15,0 5-10 0,0 0 0 0,0-5 0 16,3 8 0-16,3 0-10 0,0 0 10 0,3 0 0 16,-3 3 0-16,2-3-8 0,4-3 8 15,-3 5 0-15,6-2 0 0,-3-2 0 0,-3-4 0 0,3 6 0 16,-3-2 0-16,0-6 8 0,3 2-8 0,-3 1 0 15,0-3-8-15,2-3 8 0,-2 1-8 0,-3-1 8 0,3-2-8 16,3-1 8-16,-6 1 0 0,9-3 0 16,-12 0 0-16,6 3 0 0,3-3 0 0,0 3 8 0,3-1 0 15,-6-2 0-15,0 6-8 0,2-1 0 0,1 0 0 0,0 3 0 16,0-2 11-16,3 4 4 0,-3 1 1 0,0 2 0 16,0-2 0-16,3 5 1 0,-1 0 0 0,-2 0 0 15,3 2 6-15,3 1 1 0,-3 0 0 0,3 2 0 16,0 0-24-16,0 0 0 0,-1 1 0 0,-2-4 0 15,3 1 8-15,0-1 1 0,-3-2 0 0,-3 0 0 16,0-3-9-16,0 1-12 0,0-4 2 0,-6 1 1 16,2-3-21-1,-8 0-4-15,0 0-1 0,0-8 0 0,0 0-39 0,0-2-8 16,-5-1-2-16,2-2 0 16,-3 0-128-16,0-6-25 0,-6 0-6 0</inkml:trace>
  <inkml:trace contextRef="#ctx0" brushRef="#br0" timeOffset="68767.171">2597 15576 1177 0,'0'0'25'0,"0"0"6"0,-6 5 1 0,1 1 2 0,-4 2-34 0,0 2 0 15,3 6 0-15,-3 0 0 16,-3 5 109-16,-3 3 15 0,0 2 4 0,0 6 0 0,0 0-48 0,0 2-10 16,1-2-2-16,2 8-594 15,0-3-119-15</inkml:trace>
  <inkml:trace contextRef="#ctx0" brushRef="#br0" timeOffset="69312.317">4401 15010 1249 0,'-9'-5'27'0,"9"5"5"0,0 0 2 0,0 0 2 0,0 0-28 0,0 0-8 15,-3 5 0-15,3 5 0 0,0-2 49 0,0 6 9 16,-3 1 2-16,0 4 0 0,0 2 4 0,0 6 2 15,-3 4 0-15,0 6 0 0,1 8-26 0,-1 3-4 16,0 2-2-16,-3 8 0 0,3-5-10 0,0 11-1 0,-3-3-1 16,3-3 0-16,0 8-7 0,0-8-2 15,3 1 0-15,0-4 0 0,0-5-13 0,0 1 11 0,0-4-11 16,-3-2 10-16,3-2-10 0,0-1 10 0,-3-8-10 0,6 1 10 31,-3-6-118-31,3-3-24 0,-3-7-5 0</inkml:trace>
  <inkml:trace contextRef="#ctx0" brushRef="#br0" timeOffset="70176.738">4428 14938 1551 0,'0'0'34'0,"3"-5"7"0,3 0 2 0,3 0 1 0,3-3-36 0,6 5-8 0,5-2 0 0,4 2 0 0,0 0 28 0,9 1 3 16,5 2 1-16,4 0 0 0,0 0 0 16,5 0 0-16,7 0 0 0,-1 2 0 0,4 1-13 0,2-3-3 15,1 3 0-15,5-3 0 0,1 0-3 0,5 0-1 16,1 2 0-16,2 1 0 0,-2-6-3 0,2 1-1 16,0-1 0-16,4 0 0 0,-4 1 4 0,3-1 0 15,-2-5 0-15,-4 0 0 0,4 0-12 0,-4 0 0 16,-3 0 0-16,1 3 0 0,-10-3-18 0,-2-2-2 15,2 2-1-15,-5 2 0 0,-3-2 7 0,-7 3 2 16,1 0 0-16,-6-3 0 0,-4 5 12 0,-5-2 0 16,0 0 0-16,-4-1-9 0,-5 4 9 0,3-4 0 15,-6 6-9-15,0-2 9 0,-3-1 0 0,-4 3 0 16,1-3 0-16,0 1 0 0,-3 2 0 0,-3 0 10 0,0 0-10 16,0 0 10-16,3 0-2 0,-3 0 0 0,-9 0 0 0,0 0 0 15,9 2 4-15,-3-2 0 16,-6 0 0-16,0 0 0 0,0 0-12 0,6 6 8 0,3-4-8 0,-6 4 8 15,-3-6-8-15,0 5 0 0,8 0 0 0,-2 3 0 16,-6-2 0-16,3 1 0 0,6 1 0 0,0-2 0 16,-3 2 0-16,3 0 0 0,0-1 0 0,0 1 0 15,3 0 0-15,-3 0 0 0,-3 0 0 0,0 0 0 16,3 3 0-16,0-1 0 0,-6 1 0 0,0 0 0 16,-3-1 0-16,3 3 0 0,5 1 0 0,-5-1 0 15,-3 0 0-15,3 3 0 0,6-3 0 0,-6 3 0 16,3 0 0-16,0-3 0 0,3 3 0 0,-3 2 0 0,0 1 0 15,3 0 0-15,-6-1 0 0,6 3 0 0,-3 3 0 16,0 0 0-16,-3 0 0 0,0 2-11 0,0 3 11 16,-3-2 0-16,0 2 0 0,0-3 0 0,-3 6 0 15,-3-3 0-15,6 0 0 0,-3 3 0 0,-3-3 8 16,3 8 3-16,0-3 1 0,0 4 0 0,0 1 6 0,0 1 2 16,0 0 0-16,3-3 0 15,3 0-20-15,-3 0 0 0,-6 2 0 0,6-2 0 0,6-2 0 0,-6 5 0 16,0-1 0-16,0-2 0 0,3 3 0 0,0 0 0 15,0-3 0-15,-3-3 0 0,-3 0 10 0,3-4-2 16,3-1 0-16,-3 0 0 0,-3-3-8 0,3-2 0 16,0 0 0-16,0-3 0 0,-3-2 0 0,3-6 0 15,-3 5 0-15,3-4 0 0,0-7 12 0,0 7 0 0,-6-4 0 16,6-7 0-16,0 5 3 0,0-8 1 0,-6 3 0 0,6-3 0 16,0 0 8-16,-6 0 3 0,0 0 0 0,-3-3 0 15,-3 0-27-15,6-2 0 0,0 5 8 0,-3-5-8 16,-5 2 0-16,-1-2 0 0,6-3 0 0,-3 2 0 15,-3 4 8-15,-3-3 0 0,-6-1 0 0,-5 1 0 16,-1-3-8-16,-6 5 0 0,-6-2 0 0,-2 0 0 16,-7 5 0-16,-8-3 0 0,-10 0 0 0,-5 1 0 31,-1 2-21-31,-5 0-7 0,-6 0 0 0,-7 2-1 16,1 4-57-16,-6-1-11 0,-6 3-3 0,2 3-769 0</inkml:trace>
  <inkml:trace contextRef="#ctx0" brushRef="#br0" timeOffset="71671.987">1984 16457 1074 0,'0'0'30'0,"0"0"8"0,0 0-30 0,0 0-8 0,0 0 0 0,0 0 0 16,-3-5 90-16,3 5 17 0,-3-5 3 0,0-3 1 16,0 5-4-16,0-2-1 0,3-1 0 0,-6 6 0 15,3-5-37-15,3 2-7 0,-6-2-2 0,1 2 0 16,-1-2-19-16,3 0-4 0,-9 5-1 0,3-3 0 16,0 1-24-16,-6-1-4 0,-3-2-8 0,3 5 11 15,-3 0-11-15,0 5 0 0,1-2 0 0,-4 2 0 16,-6 3 0-16,3-3 0 0,3 6 0 0,1-1 0 15,-7 1-11-15,6-3 3 0,3 10 0 0,3-4 0 16,-6-1 0-16,12 0 0 0,-5 6 0 0,8-1 0 16,-3-2 8-16,0-3 0 0,6 3 0 0,3 0 0 15,0 2 0-15,3 1 0 0,0-6 0 0,3 0 0 16,3 3 0-16,-1-2 0 0,4-4 0 0,-3 3 0 0,6-5 0 16,-3 3 0-16,6-9 0 0,0 6 0 15,0-2 11-15,3-6-3 0,-7 0 0 0,7 0 0 0,0 0-8 0,0 0 0 16,0-6 0-16,-3 4 0 0,2-6 0 0,-2-3 0 15,0 6 0-15,-3-3 8 0,-3-5-8 0,3 0 0 16,-6-1 9-16,3 4-9 0,0-3 0 0,-6-3 9 16,5-3-9-16,-8 6 0 0,3-8 9 0,-6 5-9 15,3 0 0-15,0-3 9 0,-3 4-9 0,0-1 12 16,0 5-12-16,0 1 12 0,-3-4 4 0,3 4 0 16,-3 2 1-16,3 3 0 0,0-3-5 0,-6 5 0 0,6-2-1 15,0 5 0-15,0 0-11 0,0 0 0 0,0 0 9 0,0 0-9 16,-3 8 0-16,-3 2 0 0,6 1 0 15,-2 2-12-15,-1-2 12 0,0 7 0 0,3 3 10 16,0-2-10-16,-3 2 16 0,6 3-4 0,-3-3 0 0,6 3 0 16,2-3-2-16,-5 0-1 0,9-2 0 0,3-1 0 15,0 1-9-15,3-4 12 0,6-1-12 0,0-4-711 16,2-2-149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7T22:44:53.80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10872 2225 1022 0,'3'13'22'0,"-3"-5"5"0,0-2 1 0,0 2 1 0,0-3-29 0,3 3 0 0,-3 2 0 0,0-4 0 15,3 2 55-15,0 0 5 0,0 2 0 0,0 3 1 16,6-7-15-16,-3 4-3 0,3 1-1 0,3-3 0 16,3 2-6-16,0-2 0 15,-1-8-1-15,7 0 0 0,0 0-2 0,0 0 0 0,3 0 0 0,6-8 0 16,-1 3-13-16,1 5-2 0,3-8-1 16,0 3 0-16,5-6 7 0,-2 3 2 0,3 0 0 0,-4 3 0 15,4-3-18-15,0 0-8 0,-3 3 8 0,-1 5-8 16,4 0 11-16,-3-5-3 0,2 5-8 0,4 0 12 15,3 5-12-15,-1-5 0 0,4 0 8 0,0 3-8 16,2-3 0-16,1-3 0 0,-1-5 0 0,7 3 0 16,-1-9 0-16,1-1 0 0,3-1 0 0,-1 2 0 15,1-9 0-15,2 7 0 0,1-8 0 0,-1 3 0 16,7 0 12-16,-1 2-4 0,-2 1-8 0,-4 4 12 16,7-7 0-16,-7 8-1 0,4 0 0 0,-4 2 0 15,1 3-11-15,-1 0 12 0,-5 3-12 0,-4 5 12 0,1 0-3 16,-4 0 0-16,1 3 0 0,-3 2 0 0,2 3-9 15,-2 2 0-15,-4 4 0 0,-2-6 8 0,-6 5-8 16,0 5-12-16,-4-4 2 0,-2-4 1 0,-3 6-11 0,3 3-1 16,-7-12-1-16,-2 4 0 15,-3-3-28-15,0-5-6 16,0-1 0-16,-3-4-460 0,-6-1-92 0</inkml:trace>
  <inkml:trace contextRef="#ctx0" brushRef="#br0" timeOffset="5884.905">4020 15505 1562 0,'0'0'34'0,"3"-3"7"0,0 0 2 0,-3 3 1 0,3-5-35 0,-3 5-9 0,3-5 0 0,0 2 0 16,-3 3 24-16,0 0 2 0,0 0 1 0,0 0 0 0,0 0-27 0,6 5 0 16,-3 1 0-16,3 4 0 15,-3 3 0-15,3 3 0 0,-3 6 0 0,0-1 0 0,3 5 0 16,-3 3 0-16,0 6-11 0,3-1 11 0,-6 3 0 0,3 5 0 15,-3 1 0-15,0 2 0 0,0 0 0 0,-3 2 0 16,-3-2 0-16,3 6 0 0,-3-4 0 0,0 6 0 16,-3 0 0-16,6-3 0 0,-6-2 0 0,0-3 0 15,0-3 0-15,0 1 0 0,3-6 0 0,0-3 0 16,3-2 0-16,-3-3 0 0,3-5 0 0,3 2 0 16,0-5 0-16,0-5-8 0,3-3 8 0,3-5 0 15,0 6 0-15,3-9 0 0,0-2 14 16,3-1 2-16,0-4 0 0,6-1 0 0,3-2-7 0,0 5-1 15,5-6 0-15,1-2 0 0,3 3-8 0,3-3 0 16,-1 0 0-16,7-2 0 0,0 7 0 0,2-2 0 16,-2-1 0-16,3 1 0 0,2 2 0 0,4-2 0 0,3 5 0 15,-1 0 8-15,1 0-8 0,2-3 10 0,4 3-10 0,3-2 10 16,-1 2-10-16,4 0 0 0,-1 0 0 0,4-3-11 16,2-2 11-16,6 5 0 0,4 0 0 0,2 0 0 15,4-3 0-15,-4 1 0 0,3-1 8 0,7 3-8 16,-1 0 13-16,3 0-1 0,0-5-1 0,1 5 0 15,-1-3 2-15,6 0 1 0,-6 1 0 0,1-4 0 16,-1 4 5-16,0-3 1 0,1-1 0 0,2 1 0 16,3 0 19-16,-6-3 4 0,-8 5 1 0,-1-8 0 15,0 9-20-15,1-3-4 0,-7-1-1 0,0-2 0 16,-5 3-7-16,-4-3 0 0,-2 3-1 0,-7 2 0 16,-5 0-3-16,2 1 0 0,1-3 0 0,0 5 0 15,-10 0-8-15,-2-3 10 0,0 0-10 0,-7 1 10 0,-2-1-2 16,0 3 0-16,-7-3 0 0,-2 3 0 0,-3-2 2 15,0-1 0-15,-3 3 0 0,0 0 0 0,-7 0-1 16,1 0 0-16,-3 0 0 0,0 0 0 16,-3 0-9-16,0 0 12 0,-6 0-12 0,3 0 12 0,-3 0-1 0,-3 0 0 15,0 0 0-15,0 0 0 0,0 0 9 0,0 0 3 16,3-3 0-16,-3-2 0 0,0-3 5 0,0-2 0 16,0 2 1-16,0-6 0 0,0 1 10 0,3-5 1 15,3-4 1-15,0-4 0 0,-3-3-31 0,3-5-10 16,3-6 0-16,-1 0 0 0,1-5 17 0,3 0-3 15,-3-5-1-15,0-6 0 0,6-7-5 0,-6 5-8 16,-3-8 11-16,3 2-11 0,-3 3 8 0,0 3-8 0,-3 10 0 16,0 3 0-16,-3 3 0 0,0 8 0 0,-3 2 0 15,0 3 0-15,-6 8 0 0,3 2 0 0,-3 3 0 0,-3 8-831 32,3 6-161-32</inkml:trace>
  <inkml:trace contextRef="#ctx0" brushRef="#br0" timeOffset="8646.032">10548 2357 925 0,'-6'-21'26'0,"3"13"6"0,0-2-32 0,0-3 0 0,0-1 0 0,3 1 0 0,-3 5 108 0,3-5 16 16,-3 2 2-16,3 1 1 0,-3-3-55 0,3 2-10 16,0 3-2-16,0-3-1 0,-3 3-32 0,3-2-7 15,0-1 0-15,0 6-1 0,0 0-4 0,0-1-1 16,0 6 0-16,0 0 0 0,3-2-14 0,-3 2 0 15,6 0 0-15,6 0-10 0,0 0-11 0,3 2-3 16,0 4 0-16,5-1 0 16,4 0-28-16,3 3-5 0,0 0-2 0,6 3 0 15,2 2 18-15,1-5 3 0,3 5 1 0,2 0 0 0,1 1 26 0,0 4 11 16,2 1-8-16,1-3 8 0,6 2 16 0,-1 1 8 0,7-6 1 16,-1 3 1-16,10 0 13 0,-1-1 2 0,4-4 1 15,2 2 0-15,4-10 1 0,5 2 0 0,-3 0 0 0,4 1 0 16,-1-6 5-16,0 0 0 0,1-3 1 0,-1 3 0 15,-2-3-19-15,2 3-4 0,-3-5-1 0,1 3 0 16,2 2-5-16,-3 0 0 0,-2 0-1 16,2 0 0-16,-5 0 1 0,2-3 0 0,1 0 0 0,-7 3 0 15,-3 0-10-15,-2 0-2 0,-3 0 0 0,-1-8 0 16,-2 8-8-16,-4-5 0 0,-5 5 0 0,-1-5 8 16,1 2 0-16,-3-2 0 0,-4 5 0 0,4-8 0 15,-6 3 0-15,2-1 0 0,1-2 0 0,0 3 0 16,2-6-8-16,-2 1 12 0,3 5-12 0,-1-6 12 15,-2 0-12-15,3 1 0 0,-7 2 0 0,1 0 8 16,0 3-8-16,-7-6 0 0,-2 6 0 0,0-3 8 16,0 0 0-16,-3 3 0 0,-7-3 0 0,4 0 0 0,-3 5 4 15,0 0 0-15,-6-2 0 0,3 3 0 0,0-4-4 16,-4 6-8-16,1-5 12 0,3 2-4 0,-3 1 1 0,3-1 0 16,-3-2 0-16,6 2 0 0,-4-2-9 0,1 5 0 15,3-6 0-15,0 1 0 0,0 0 0 0,3-3 0 16,-1 0 0-16,-2 0 0 0,0-3 0 0,3 4 0 15,-3-1 0-15,-3 2 0 0,-3-7 0 0,-4 3 0 16,-2 2 0-16,0-6 0 0,0 1 10 0,0 3 0 16,-6-1 0-16,3 0 0 0,0-5 6 0,-3 6 2 15,-3-3 0-15,3 5 0 0,-3-11 6 0,0 6 0 0,6-6 1 16,-3 1 0-16,0 2-17 0,0-2-8 16,3-6 0-16,0 3 8 0,0-1-18 0,-3-4-4 0,3-6-1 15,0 6 0-15,0-6 15 0,-3-5 0 16,-1 0 0-16,1-5 0 0,-3-1 11 0,0 6-11 0,0-2 10 0,-3 7-10 15,1-8 18-15,-4 3-2 16,-3 3-1-16,-3-1 0 0,0-2-5 0,-3 3-1 0,3-3 0 16,-3 2 0-16,-3 9 3 0,0-6 0 0,1 0 0 0,-1 6 0 15,3-1-12-15,-3 6 0 0,0 3 9 0,3-1-9 16,-3 1 0-16,1 2 0 0,-1 3 0 0,-3-1 0 16,-3 9-20-16,0-8 2 0,-6 8 0 0,-5-3 0 15,2 2 1-15,-6 1 0 0,-2 5 0 0,-7 0 0 16,-3 0 17-16,1 5 0 0,-1-5 8 0,-5 6-8 15,-4-6 0-15,-2 2 8 0,2 4-8 0,-2-1 0 16,-1 0-11-16,-2 3-5 0,-1-8 0 0,-2 5-1 0,-1-5 27 16,1 8 6-16,-1-8 0 0,1 6 1 15,-1-6-17-15,1 8 0 0,-4-8 0 0,-2 5 0 16,-3-5-8-16,2 0-6 0,1 0-1 0,-4 3 0 0,-2-3 15 16,0 0 0-16,5 0 0 0,1 0 0 0,-1 5 0 15,-2-5 0-15,-6 0 0 0,-1 5 0 0,1-5 0 0,3 3 0 16,-1 2 0-16,-2-5 0 0,3 5 13 15,-1-5-1-15,7 3 0 0,2 2 0 0,4 1-20 0,-1-4-5 16,7 4-1-16,-1-1 0 0,4-5 14 0,2 5 0 16,7-5 0-16,5 8 0 0,6-8 0 0,1 0 0 15,5 0 0-15,0 0 0 0,3 5 0 0,4-5 0 16,2 0 0-16,6 0 0 0,0 3 0 0,6 2 0 16,3 1 0-16,3-4 0 0,0 3 0 0,3 1 16 0,0-6-3 15,3 8-1 1,0 0-30-16,3 2-6 0,0 3-2 0,0 1 0 0,0 4 26 15,0 3 0-15,3 6 0 0,0-1-8 0,-3 6-2 0,3 8 0 0,-3-3 0 16,0 10 0-16,0 1 10 0,-3 10 0 0,3 6 0 0,-3 2 0 16,-3 0 0-16,0 11-10 15,-3-3 10-15,-3 8 0 0,3 3-8 0,0-6 8 0,-3 6 0 0,3-1 0 16,0 1 0-16,3 2 0 0,0-5 0 16,6 3-695-16,0 0-132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7T22:45:09.36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10030 15764 1186 0,'0'0'33'0,"0"0"9"0,0 0-34 0,-3-3-8 0,-3-5 0 0,0 6 0 0,3-4 118 0,0 1 22 15,-3 2 4-15,6 3 0 0,-3-5-56 0,3 5-12 16,-3-8-3-16,3 8 0 0,-3-5-26 0,-3 0-6 15,0-1-1-15,3 1 0 0,-6 0-4 16,0 2-2-16,1 0 0 0,-4 1 0 0,3 4-18 0,-6-2-4 16,-3 3-1-16,0 2 0 0,-3 3-11 0,-3-2 0 15,4 2 0-15,-4 2 0 0,0 3 0 0,0 1 0 16,3-1 0-16,3-3 0 0,1 4 0 0,5-4 0 16,0 3 8-16,6 1-8 0,0-1 12 0,6 0-4 15,6 0 0-15,3 3 0 0,3-3 0 0,6 1-8 16,5-1 12-16,4-5-4 0,3 5 1 0,0-2 0 0,2-1 0 15,1 1 0-15,6 2-9 0,-3-2 0 0,-4-3 9 0,-2 5-9 16,0-5 0-16,-6 5 0 0,-7 0 0 0,1-2-8 16,-6-1 8-16,0 4-12 0,-9-4 12 0,-6 3-12 15,-3 1 12-15,-3 4 0 0,-6-5 0 0,-8 1 0 16,-4-1 15-16,-6 0 1 0,0 0 1 0,-2-2 0 16,-1-1 19-16,0 1 3 0,3-3 1 15,-2 3 0-15,2-6-18 0,6 0-3 0,0 0-1 0,7-2 0 16,2-3-29-16,3 0-5 0,6-3-2 15,3-2-1111-15</inkml:trace>
  <inkml:trace contextRef="#ctx0" brushRef="#br0" timeOffset="400.674">10345 16042 1328 0,'0'0'29'0,"0"0"7"0,0 0 0 0,0 0 1 0,0 0-29 0,0 0-8 0,0 0 0 0,0 0 0 15,0 0 95-15,-3 5 17 0,0 6 4 0,0-3 1 16,1 2-37-16,-1 1-7 0,-3-1-1 0,3-2-1 15,-3 5-19-15,3 1-3 16,3-1-1-16,-3 0 0 0,0 3-13 0,3-3-3 0,-3 3-1 0,0-3 0 16,0 6-11-16,0-3-1 15,3 2-1-15,-3-5 0 0,3 3-7 0,-3-2-2 0,0-1 0 0,3 0 0 16,0-2 0-16,0-1 0 0,0-2 0 0,3 3 0 16,0-3-9-16,-3-8 8 0,0 0-8 0,3 5 8 15,-3-5-8-15,0 0 0 0,6 5 0 0,3-5 8 31,-3-2-33-31,3-1-7 0,2-2-2 0,1-3-669 0,0 0-133 0</inkml:trace>
  <inkml:trace contextRef="#ctx0" brushRef="#br0" timeOffset="541.459">10066 16280 2055 0,'0'0'45'0,"0"0"10"0,0 0 1 0,0 0 2 0,0 0-46 0,12 2-12 0,2-2 0 0,4-2 0 0,3 2 54 0,3-5 9 16,6-1 1-16,-4 1 1 0,10-3-24 0,-3 3-5 16,3-3 0-16,-1 0-736 15,1-3-146-15</inkml:trace>
  <inkml:trace contextRef="#ctx0" brushRef="#br0" timeOffset="1602.805">11465 15899 1094 0,'0'0'24'0,"6"0"4"0,-3-3 2 0,2 3 2 0,-5 0-32 0,3-2 0 0,3-1 0 0,-6 3 0 16,6-5 108-16,-3 2 15 0,0-2 3 0,-3 5 1 16,3-6-35-16,-3 1-8 0,0 0 0 0,0-6-1 15,-3 9-36-15,3-4-7 0,-6 1-2 0,3 0 0 0,-3-3-12 16,0 2-2-16,1-1-1 0,-1 1 0 0,-3-2-7 0,0 0-2 15,0 0 0-15,-3 0 0 16,3 1 4-16,-3-1 1 0,0 2 0 0,-3 4 0 0,3-4 2 0,-6 6 1 16,4 0 0-16,-4 0 0 15,3 3-6-15,3 2-2 0,-3 1 0 0,3 4 0 0,-3 1 2 0,3 2 0 16,3 0 0-16,1 3 0 0,-1 0-16 0,6-3 0 16,0 8 0-16,3-2 0 0,0-1 0 0,3 1 20 15,3-1-2-15,2-2-1 0,4 3-2 0,-3-6-1 16,3 0 0-16,3 6 0 0,3-11-14 0,0 5 8 15,-3-5-8-15,6-3 0 0,-4 1 12 0,1-1-3 16,3-5-1-16,-3-3 0 0,-3-2-8 0,3 0 0 16,0-6 0-16,-7 3 0 0,1-3 0 0,0 1 0 0,3-6 0 15,-6 3 8-15,0-6-8 0,0-2 0 0,-6 3 0 16,3-4 8-16,0 1-8 0,-3-3 10 0,-3 3-10 0,3-3 10 16,0 3-10-16,-3 0 0 15,-3-3 0-15,6 8 0 0,-3 6 0 0,0-1 0 0,0 3 0 0,0 8 0 16,0 0 0-16,0 0 0 15,0 0 0-15,0 0 0 0,-3 8-11 0,3 0 11 0,3 5-8 0,0 3 8 16,0 3 0-16,0 2 16 0,0 3-3 0,3-3 0 16,0-3-3-16,3 4-1 0,-1-1 0 0,4 0 0 15,6-5 0-15,-3 5 0 0,0-2 0 0,6-4 0 16,3 1-9-16,-1-2 0 0,7-4 9 0,-3 1-9 16,3-6-83-1,3 0-21-15,-1 1-4 0</inkml:trace>
  <inkml:trace contextRef="#ctx0" brushRef="#br0" timeOffset="1981.078">10581 16158 1638 0,'11'0'36'0,"-2"-3"7"0,0-2 1 0,0 5 3 0,0-5-38 0,0 5-9 0,-3 0 0 0,0 5 0 16,-6-5 88-16,6 5 15 0,0 3 3 0,-3 3 1 16,-6 2-35-16,3 3-8 0,-6 3 0 0,0 2-1 15,-3 3-44-15,0-3-9 0,-3 5-2 0,3-2-679 16,0 2-136-16</inkml:trace>
  <inkml:trace contextRef="#ctx0" brushRef="#br0" timeOffset="2482.174">12250 15923 1429 0,'-11'-6'40'0,"5"6"10"0,-3 0-40 0,6 0-10 0,3 0 0 0,-6-2 0 15,0 2 112-15,6 0 21 0,0 0 4 0,0 0 1 16,0 0-46-16,0 0-10 0,0 0-2 0,0 0 0 16,3 8-43-16,-3 2-9 0,0 1-1 0,0-1-1 15,0 4 0-15,-3 1 0 0,-3 1 0 0,3 0 0 16,-3 3-6-16,3-1-2 0,0 3 0 0,-3-2 0 15,0-1-8-15,0 4-2 0,3 1 0 0,0-1 0 16,-3-4-8-16,6-2 0 0,0 0 0 0,3 0 8 16,0-3-8-16,0-5 0 0,0 3 0 0,3-4 0 15,6-1 17-15,0-6-1 0,0 0-1 0,3-3 0 0,2-2-15 0,4-3-10 16,-3-3 2-16,3-2 0 16,0 0-97-16,-3 0-19 0,3-6-4 0,-10 3-846 15</inkml:trace>
  <inkml:trace contextRef="#ctx0" brushRef="#br0" timeOffset="2616.036">12069 16073 1936 0,'-18'-2'43'0,"12"2"9"0,0 2 1 0,0-2 1 0,3 0-43 0,3 0-11 0,0 0 0 0,9 6 0 16,6-4 52-16,3-2 9 0,6 3 2 0,2-3 0 16,7-3-2-16,3 1 0 0,3-4 0 0,2 1 0 15,1 0-50-15,0-3-11 0,-1 0 0 0,-8 5-1058 16</inkml:trace>
  <inkml:trace contextRef="#ctx0" brushRef="#br0" timeOffset="5318.425">13111 15886 1605 0,'9'2'35'0,"-9"-2"7"0,0 0 2 0,8 3 2 0,7 0-37 0,3-1-9 15,-3-2 0-15,6 3 0 0,3-1 67 0,3 1 11 16,-1 0 2-16,7-1 1 0,-3-2-20 0,9 6-4 16,-1-6-1-16,7 2 0 0,3-2-27 0,2 3-5 15,1-3-2-15,-1 0 0 0,1 0-7 0,-3-3-2 0,2 1 0 16,-2-4 0-16,-1 6-1 0,-2-2 0 15,-3-1 0-15,-4-2 0 0,-2 2-12 0,-3-2 0 0,-6 0 0 0,-1 2 0 16,-8-2 0-16,3-1 0 0,-6 1 0 16,-3 0 0-1,-6-1-30-15,0 1-9 0,-3 0-1 0,-3 5-1 16,-3-8-106-16,-3 5-21 0,-6-2-4 0,0 0 0 0</inkml:trace>
  <inkml:trace contextRef="#ctx0" brushRef="#br0" timeOffset="5551.344">13935 15748 1429 0,'0'0'31'0,"0"0"6"0,0 0 2 0,6-3 2 0,3 3-33 0,3 0-8 0,-3 0 0 0,6-5 0 16,0 5 48-16,0 5 8 0,5-5 2 0,-2 3 0 15,3 2-14-15,3-5-4 0,0 11 0 0,-1-3 0 16,4 0-12-16,0 0-4 0,-3 0 0 0,0 2 0 16,-1 1 6-16,-2-3 1 0,0 5 0 0,0-2 0 0,-3-1-3 0,-3 3 0 15,-3-2 0-15,-3 2 0 16,0 0-8-16,-7 1-1 0,1 4-1 0,-3-5 0 0,-3 3-8 0,-5 0-2 15,-4 0 0-15,-6 0 0 0,0 0-23 16,-3-3-5-16,-3 6 0 0,-3-4-612 16,-2-1-121-16</inkml:trace>
  <inkml:trace contextRef="#ctx0" brushRef="#br0" timeOffset="6197.514">15816 15560 2041 0,'0'0'44'0,"0"0"10"0,0 0 2 0,0 0 2 15,0 0-46-15,0 0-12 0,0 0 0 0,0 0 0 0,0 0 48 0,0 0 8 16,0 0 2-16,0-5 0 0,0 5-58 0,0 0 0 16,0 0-10-16,0 0 1 0,-6 0 9 0,-3 0 0 15,-2 3 0-15,-4 2 8 0,-3 0-8 0,-3 0 0 16,0 3 0-16,0 0 0 0,0 3 0 0,1 2 0 15,-4-2 0-15,6 2 0 0,0 0 0 0,0 3 0 0,3-3 0 0,3 3 8 16,4 3-8-16,2-1 0 0,0 1 0 16,3-1 0-16,6 1 0 0,0 2 0 0,3-5 0 15,5 5-8-15,1-3 0 0,3 1 0 0,3-1 0 0,6-2 0 16,-3 3-3-16,3-6 0 0,2 6 0 0,1-4 0 16,0 1-1-16,0-2 0 0,-3-1 0 0,-4 0 0 15,1 0-4-15,-3-2 0 0,-6-1-1 0,0-2 0 16,-6 0 8-16,-6 0 9 0,-6 0-13 0,-3 0 5 15,0-3 28-15,-6 6 7 0,-3-3 1 0,-6-3 0 16,-2 3 6-16,-4-3 2 0,0 3 0 0,-3-5 0 16,1 2-4-16,-4-2 0 0,0 0 0 0,3-1 0 15,-2 1-20-15,5 0-4 0,-3-3 0 0,6 0-716 16,1 0-142-16</inkml:trace>
  <inkml:trace contextRef="#ctx0" brushRef="#br0" timeOffset="6586.156">16108 15933 1375 0,'0'0'30'0,"0"0"6"0,0 0 2 0,6 3 1 0,3-3-31 0,-3 0-8 0,0 5 0 0,0-5 0 16,-6 0 53-16,6 5 10 0,0-2 1 0,0 8 1 15,0-6-1-15,-3 3 0 0,0 0 0 0,0 2 0 16,-3 1 7-16,0 0 1 16,0 2 0-16,-3 3 0 0,3 0-13 0,-3-1-3 0,0 4 0 0,0-6 0 15,3 8-28-15,-3-2-7 16,0-1-1-16,0 1 0 0,3 2 10 0,0-2 2 0,0-1 0 0,0-2 0 15,3-3-32-15,0 3 0 0,3-3 0 0,0 1 0 16,-3-4 12-16,5 1-3 0,1-3-1 0,0 2 0 16,3-7-8-16,0 5 0 0,0-6 0 0,3 1 0 15,-3 0 0-15,3-3 0 0,3 0 0 0,-4-3 0 16,4-2-40 0,0-3-9-16,-3 3-3 0,0-3-662 0,-3-6-133 0</inkml:trace>
  <inkml:trace contextRef="#ctx0" brushRef="#br0" timeOffset="6752.963">16043 16237 1749 0,'0'0'38'0,"8"0"8"0,4-2 2 0,3 2 2 0,0-5-40 0,6-1-10 0,3-2 0 0,3 3 0 0,-1-3 41 0,4 3 7 16,3 0 0-16,0-1 1 0,5 1-49 0,-5 0-24 0,0-1 3 15,0-2-537-15,-4 0-107 0</inkml:trace>
  <inkml:trace contextRef="#ctx0" brushRef="#br0" timeOffset="6984.739">16653 16071 1551 0,'0'0'34'0,"0"0"7"0,0 0 2 0,0 0 1 0,0 0-36 0,0 0-8 0,6 8 0 0,-3 2 0 16,0-2 72-16,0 0 13 0,6 0 3 0,-3 3 0 15,-1-3-36-15,-2 5-8 0,0 0 0 0,3 0-1 16,0-2-35-16,0 2-8 0,-9 0 0 0,3 1 0 16,3-6 8-16,-3 5 0 0,-3 0 0 0,3-2 0 31,-3-3-63-31,0-1-13 0,3-1-2 0,-3 2-1 0</inkml:trace>
  <inkml:trace contextRef="#ctx0" brushRef="#br0" timeOffset="7144.449">16364 16237 2008 0,'0'0'44'0,"-9"-2"10"0,9 2 2 0,0 0 0 0,0 0-45 0,6 0-11 15,3 0 0-15,3-5 0 0,3 5 46 0,6 0 7 16,-1 0 2-16,7 0 0 0,3-3-26 0,0-2-5 15,5-1 0-15,1 4-1 16,0-4-104-16,3 1-21 0,-1 2-4 0,-5-2-805 0</inkml:trace>
  <inkml:trace contextRef="#ctx0" brushRef="#br0" timeOffset="7307.918">17016 16047 1962 0,'0'0'43'0,"0"0"9"0,0 0 1 0,0 0 3 0,0 0-45 0,0 11-11 0,0-3 0 0,0-1 0 15,3 7 41-15,0-4 7 0,-6 6 0 0,3 3-659 16,-3-1-132-16</inkml:trace>
  <inkml:trace contextRef="#ctx0" brushRef="#br0" timeOffset="9160.49">17096 16092 738 0,'0'0'16'0,"0"0"3"0,-9 0 1 0,9 0 1 0,0 0-21 0,0 0 0 15,-6-5 0-15,0 2 0 0,0-2 76 0,6 5 10 16,0 0 2-16,-5-6 1 0,-4 4-10 0,6-3-3 15,3 5 0-15,0 0 0 0,-9-6-19 0,3 4-4 16,6 2-1-16,0 0 0 0,0 0-4 0,0-6-2 16,-3 1 0-16,3 5 0 0,0 0-8 0,0 0-2 15,0 0 0-15,0 0 0 0,6-5-9 0,-6 5-3 16,0 0 0-16,0 0 0 0,0 0 12 0,0 0 3 16,3 5 0-16,-3 3 0 0,-9 0 16 0,6 0 3 0,3 2 1 0,-3 4 0 15,-6 4-21-15,3 1-4 0,0-6-1 0,6 11 0 16,-3-3-16-16,3 3-3 15,-3-3-1-15,3 5 0 0,3-5-13 0,0 3 0 0,-3-3 8 16,3 3-8-16,3-3 0 0,3-2 0 0,-3 2-9 16,0-8-708-16,0 9-142 0</inkml:trace>
  <inkml:trace contextRef="#ctx0" brushRef="#br0" timeOffset="12398.884">16721 17195 1541 0,'-12'-13'44'0,"6"10"9"0,-6-2-42 0,4-5-11 0,8 2 0 0,-3 2 0 15,-6 1 125-15,6 2 23 0,3 3 5 0,0-5 1 16,0 5-45-16,0 0-9 0,6-5-1 0,3 2-1 16,2 3-55-16,-2 0-11 0,-3 5-3 0,6-2 0 15,3 8-3-15,-3 2-1 0,-6 0 0 0,0 3 0 16,0 3-7-16,0 7-2 0,0-2 0 0,-9 5 0 16,-6 3 2-16,6-1 0 0,6 6 0 0,-6-2 0 15,-6 5-29-15,0-1-5 0,6-2-2 0,0-2 0 16,-6 2-14-16,3-8-4 0,0-3 0 15,0 3 0 1,6-7 5-16,-3-4 1 0,-6-5 0 0,6-5 0 0,3 0-61 0,0-8-12 0,-3 5-2 16,3-5-1-16</inkml:trace>
  <inkml:trace contextRef="#ctx0" brushRef="#br0" timeOffset="12758.454">16644 17190 2016 0,'-15'-8'44'0,"12"5"10"0,0-2 2 0,3 5 0 0,0-5-45 0,0 0-11 0,0-3 0 0,3-3 0 15,0 3 70-15,3 0 12 0,0 3 2 0,3-3 1 16,9 0-39-16,-3 3-8 0,2-3-2 0,4 2 0 16,0 1-16-16,3 0-4 0,3 2-1 15,-1-2 0-15,1 5-15 0,0-5 11 0,6 10-11 0,-1-5 10 16,-2 0-10-16,3 5 0 0,3 1 0 15,2-4 0-15,4 9 0 0,-3-3 0 0,-3 0 0 0,-1 5 0 16,1-3 0-16,-9 4 0 0,-6-1 0 0,-1 3 0 16,1-3-11-16,-9-2 11 0,-6 2-8 0,-3 0 8 15,-6-5 0-15,-6 5-10 0,-6 0 10 0,-9 3 0 16,-11-2-15-16,-1 1 4 0,3-1 1 0,-5-1 0 16,-4 0 10-16,0 0 11 0,7 1-3 0,2 4 0 15,6-5-8-15,-3 1 0 0,3-1 0 0,7 0 0 16,11-2-102-16,3-3-13 15,0-1-2-15</inkml:trace>
  <inkml:trace contextRef="#ctx0" brushRef="#br0" timeOffset="13053.106">17721 16986 1983 0,'-6'0'44'0,"0"6"8"0,-3-6 3 0,1 2 1 0,5 1-45 0,-6-1-11 0,-3-2 0 0,3 8 0 16,9-2 53-16,-6 4 9 15,-6-2 2-15,0 0 0 0,3 3-42 0,3 2-8 0,-3 3-2 0,0 2 0 16,-3 4 8-16,3 1 0 16,4-1 1-16,-7 4 0 0,3 0-1 0,0 4 0 0,3-1 0 0,0 2 0 15,0 1 4-15,3 3 0 0,-3 2 0 0,3 2 0 16,3 1-5-16,-3 0-1 0,0-1 0 0,6-2 0 15,3-2-6-15,3-3-2 0,0-1 0 0,3-4 0 16,3-1-2-16,2-5 0 0,10 3 0 0,0-5 0 16,-3-3 0-16,6-3 0 0,5 0 0 0</inkml:trace>
  <inkml:trace contextRef="#ctx0" brushRef="#br0" timeOffset="13870.772">18555 17193 1990 0,'0'0'44'0,"0"0"8"0,3-6 3 0,-3-2 1 0,-3-2-44 16,0 5-12-16,3-3 0 0,-6 2 0 0,0-2 80 0,-3 3 15 15,0 2 2-15,-3 1 1 0,0-1-62 0,-3 6-12 16,3-1-2-16,-5 1-1 0,-1 2-21 0,3 1 8 16,-3 2-8-16,0 0 0 0,0 5 0 0,3-3 8 0,0-2-8 15,1 6 0-15,2-1 8 0,3 0-8 16,0 0 10-16,6 0-10 0,-3-2 0 0,6 2 0 0,0 3 0 16,6-3 0-16,3 3 9 0,3-3 3 0,0 1 0 15,2-1 0-15,1 3-12 0,6-3-17 0,0 0 4 0,0 3 1 16,3-3 12-16,-1 3 0 0,-2-3 0 0,0 1 0 15,0-4 0-15,0 3 0 0,-3-5 0 0,-6 3 0 16,-3 2 0-16,-1-5 0 0,-2-3 0 0,-3 3 10 16,-3-8-10-16,-3 8 0 0,-6-2 0 0,-5-1 8 15,-1 0 3-15,-3-2 0 0,-3 2 0 0,-3 3 0 16,-3-8 1-16,4 5 1 0,-4-2 0 0,0 0 0 16,3-3-13-16,-3 2 0 0,4-2 0 0,-4 0 0 31,6 0-35-31,0 0 0 0,6 0 0 0,0-2-697 0,6 2-139 0</inkml:trace>
  <inkml:trace contextRef="#ctx0" brushRef="#br0" timeOffset="14170.987">18948 17386 2127 0,'-21'-8'47'0,"12"8"9"0,0 0 3 0,-3-5 1 0,3 5-48 0,0 0-12 16,0 0 0-16,0 5 0 0,3 0 52 0,0 0 8 16,0-2 1-16,4 8 1 0,-1-3-38 0,3 5-7 15,0 0-1-15,0 6-1 0,0-4-7 0,0 4-8 0,0-6 11 0,0 11-11 16,3-3 16-16,-3-2-3 0,0 2-1 0,0-3 0 16,2 4 1-16,1-4 0 15,-3 1 0-15,3-1 0 0,3-2-5 0,-3-3 0 0,0 0-8 0,0 1 12 16,0 4-12-16,3-10 8 15,0 3-8-15,0-3 0 0,-3 2 9 0,6-7-9 0,-3 2 8 0,3-2-8 32,0-1-25-32,-3-4-11 0,3-6-1 0,-3 5-701 0,0-7-140 0</inkml:trace>
  <inkml:trace contextRef="#ctx0" brushRef="#br0" timeOffset="14328.965">18644 17693 1634 0,'0'0'36'0,"0"0"7"0,0 0 1 16,0 0 3-16,15 2-38 0,0 1-9 0,3-3 0 0,3 0 0 0,-1 0 97 0,4 0 18 16,-3-3 3-16,6 3 1 0,0-5-53 0,2 0-10 15,1 2-3-15,6-2 0 0,0 0-53 0,-1-1-23 16,-2-2 2-16,-3 0-635 16,3 3-126-16</inkml:trace>
  <inkml:trace contextRef="#ctx0" brushRef="#br0" timeOffset="14532.642">19382 17510 2023 0,'0'0'44'0,"0"0"10"0,-6 0 2 0,6 0 0 0,0 0-44 0,0 0-12 16,0 0 0-16,0 0 0 0,-3 5 75 0,3-5 13 0,-6 6 2 0,6 2 1 15,0-3-50-15,-3 8-9 0,3 0-3 0,0-5 0 16,0 8-21-16,-3-5-8 0,3 2 0 0,0 0 9 15,0-2-9-15,0 2-14 0,0 0 3 0,0-5 1 32,0 3-37-32,0-11-7 0,0 8-2 0,0-8-630 0,0 0-126 0</inkml:trace>
  <inkml:trace contextRef="#ctx0" brushRef="#br0" timeOffset="14683.034">19105 17666 1807 0,'-11'-2'40'0,"11"2"8"0,0 0 1 0,-3 2 2 0,3-2-41 0,0 0-10 0,0 0 0 0,8-2 0 16,7 2 84-16,6-6 16 0,-3 6 2 0,6 0 1 16,3-5-56-16,-1 2-11 0,4-2-3 0,3 0 0 15,0-3-99-15,2 3-20 16,1 2-4-16,6-2-1 0</inkml:trace>
  <inkml:trace contextRef="#ctx0" brushRef="#br0" timeOffset="14889.858">19608 17494 1634 0,'0'0'36'0,"0"0"7"0,0 0 1 0,0 0 3 0,0 0-38 0,0 0-9 0,0 0 0 0,0 0 0 16,0 0 123-16,0 0 22 0,0 0 5 0,9 8 1 16,-6 5-46-16,3-2-9 0,-3 2-1 0,0 0-1 15,0 1-48-15,0 2-10 16,0-1-1-16,0 1-1 0,0 3-19 0,3 2-4 0,-3-2-1 0,6-6-798 31,-3 5-159-31</inkml:trace>
  <inkml:trace contextRef="#ctx0" brushRef="#br0" timeOffset="15499.971">20498 16788 1756 0,'-8'-5'39'0,"2"-1"8"0,3 4 1 0,-3-4 1 0,0 1-39 0,3 0-10 0,3 2 0 0,0 3 0 16,-6-5 96-16,6 5 18 0,0 0 3 0,0 0 1 15,0 0-26-15,0 0-6 0,6 8-1 0,-3-3 0 16,6 8-61-16,-3 0-13 0,0 6-3 0,-1 2 0 16,4 6 23-16,0-4 4 0,-3 9 1 0,0 3 0 15,0 4-7-15,0 1-1 0,0 0 0 0,-6 5 0 16,3 0-12-16,-3-6-4 0,-3 6 0 0,3-5 0 0,-3 0-3 16,-3-1-1-16,3 1 0 0,0-3 0 0,0 3-8 15,0-9-11-15,3 1 3 0,3-5 0 16,0-1-130-16,3-7-26 0,0-3-4 0</inkml:trace>
  <inkml:trace contextRef="#ctx0" brushRef="#br0" timeOffset="16271.319">21525 16968 1843 0,'0'0'40'0,"0"0"9"0,0 0 2 0,0 0 1 16,0 0-42-16,-6-3-10 0,0 3 0 0,6 0 0 0,-8-5 97 0,-1 5 18 15,3-5 3-15,0 5 1 0,-3 0-67 0,9 0-14 0,0 0-2 0,-6 0-1 16,-3-3-8-16,9 3-2 0,0 0 0 0,-9 0 0 15,3 0-17-15,-3 0-8 0,0-3 8 0,9 3-8 16,0 0 19-16,-15 3-2 0,-3-3 0 0,1 3 0 16,-1 2-1-16,-3 0-1 15,0 3 0-15,-3-3 0 0,3 3-15 0,4 3 0 0,-1-1 0 0,3 1 0 16,0 2 0-16,6 0 0 0,0-5 0 16,6 6 0-16,3 2 0 0,0-3-12 0,6-3 12 0,3 6-10 15,6-5 10-15,0 2-8 0,3-2 8 16,5-3-8-16,1 2 8 0,0-2-12 0,0 3 12 0,6-3-12 15,-4 0 12-15,-2 2-13 0,0-2 5 0,-3 0 8 16,0 3-15-16,-3-4 5 0,-1 1 1 0,-2 3 0 16,-3-3 9-16,-3 0 0 0,0-3 0 0,-3 6 0 15,0-3 0-15,-6 0 0 0,-3-3 8 0,-3 3-8 16,-3-3 25-16,-3 3 1 0,-3-3 0 0,-3 3 0 16,-5-2 4-16,-1-1 1 0,-6-2 0 0,-3 2 0 0,4 0-19 15,-1 0-3-15,-3-2-1 0,6-3 0 0,3 0-8 16,1 5 0-16,2-5-10 0,9 0 10 15,0 0-85-15,9-5-11 0,3 5-3 0</inkml:trace>
  <inkml:trace contextRef="#ctx0" brushRef="#br0" timeOffset="16514.496">21841 17267 2224 0,'0'0'63'0,"0"0"14"0,-6-6-61 15,0 4-16-15,-3-4 0 0,9 6 0 0,0 0 83 0,-6-5 13 0,-3 3 4 0,9 2 0 16,0 0-42-16,0 0-8 16,0 0-2-16,-9 7 0 0,9 1-48 0,-3 3 0 0,0-3 0 0,0 5 0 15,3 0 8-15,3 1 4 0,0 4 0 0,0-5 1 16,-3 6-13-16,9-3 0 0,-6-3 0 0,6 6 0 16,-3-6-10-16,0 0-5 0,0 0-1 0,0 0 0 15,0 3 16-15,3-5 0 0,-3-6 0 0,0 6 0 16,3-3-12-16,-3-3-5 0,-3-5-2 0,-3 0-757 15,0 0-152-15</inkml:trace>
  <inkml:trace contextRef="#ctx0" brushRef="#br0" timeOffset="16656.286">21555 17370 2264 0,'0'0'50'0,"0"0"10"0,9 3 3 0,0-3 0 0,0 5-51 0,3-5-12 16,6 0 0-16,6 0 0 0,5 0 39 0,4 0 5 15,3-5 0-15,2 5-742 16,1-3-149-16</inkml:trace>
  <inkml:trace contextRef="#ctx0" brushRef="#br0" timeOffset="16826.138">22162 17365 2080 0,'0'0'46'0,"0"0"10"0,0 0 1 0,0 0 1 0,0 0-46 0,6-6-12 0,0 4 0 0,0 2 0 16,3 0 82-16,-9 0 14 0,0 0 4 0,6 2 0 16,0 4-66-16,-6-6-13 0,0 5-2 0,-9 3-1 15,0 5-32-15,-3 0-6 0,0 6-2 0,0-6 0 32,-2 0-151-32,2 6-31 0,0-3-5 0</inkml:trace>
  <inkml:trace contextRef="#ctx0" brushRef="#br0" timeOffset="17393.868">22936 17148 2595 0,'0'0'57'0,"0"0"12"0,0-6 3 0,3 1 0 0,-6 0-57 0,3 5-15 15,0-8 0-15,0 0 0 0,0 0 70 0,0-3 11 16,0 9 3-16,0-9 0 0,-6 9-56 0,6-9-12 16,0 6-1-16,0 5-1 0,0-3-14 0,-6-8 0 15,3 6 0-15,-6-3 0 0,-2 6 0 0,5-1 0 16,-9 6 0-16,0-1 0 0,-3-2-19 0,-6 5 3 16,0 1 1-16,-2 2 0 0,-7 0 7 0,6 2 8 15,3 3-13-15,0 1 5 0,1 2 8 0,2 2 0 16,6 1-9-16,0-6 9 0,0 8-11 0,12-2 3 15,0-6 0-15,3 5 0 0,3-5-8 0,6 1 0 16,0-1-1-16,6 0 0 0,3-8 2 0,0 3 1 0,2-8 0 16,1 6 0-16,3-6 14 0,-3-6 0 0,-3 6 0 15,3-5 0-15,-1-3 0 0,-2 3 0 0,0-3 0 0,-3-5 0 16,-3 5 0-16,3-3 0 0,-3-2-12 0,-3 0 3 16,0 0 9-16,-3-3 0 0,2 0 0 0,-5-5 0 15,3 2 0-15,-3 1 9 0,3-4-9 0,-3 7 0 16,-3-4 8-16,6 3-8 0,-12 0 0 0,6 6 0 15,6 2 0-15,-12 2 10 0,6-2-10 0,0 8 8 16,0 0-8-16,0 0 8 0,0 11-8 0,-3 0 8 16,3 2-8-16,-3 3 8 0,0 0-8 0,3 2 8 15,-3 6 2-15,3-3 0 0,0 0 0 0,0 3 0 16,0-3 2-16,3 6 0 0,0-9 0 0,3 9 0 16,3-6-12-16,0-3 0 0,0 9 0 0,3-9 0 15,0 1 11-15,6 2 0 0,3-8 0 0,-4 6 0 0,-2-6-21 16,9 0-4-16,0-7-1 0,0-4 0 15,0 4-137-15,-4-12-27 16,1 4-5-16</inkml:trace>
  <inkml:trace contextRef="#ctx0" brushRef="#br0" timeOffset="17609.552">23386 17201 1926 0,'0'0'42'0,"0"0"9"0,0 0 1 0,-9 2 3 0,3 4-44 0,0-1-11 0,-3 3 0 16,9 0 0-16,-6-3 76 0,3 8 12 15,-3 0 4-15,0 1 0 0,6-1-35 0,-9 3-6 0,9 0-2 0,-3 2 0 16,0 1-8-16,0-3-1 0,0 2-1 0,3 3 0 16,-3-2-4-16,6-1-1 15,-3 1 0-15,3-3 0 0,0 0-10 0,3-1-3 0,-6-1 0 0,9-1 0 16,3-3-6-16,-6-2-2 0,6 0 0 16,-3 3 0-16,3-8-2 0,3 2-1 0,-3-8 0 0,2 1 0 31,1-6-86-31,0 2-18 0,3-2-3 0,-6 0-690 0,3-2-137 0</inkml:trace>
  <inkml:trace contextRef="#ctx0" brushRef="#br0" timeOffset="17781.709">23183 17351 2236 0,'-18'-5'64'0,"7"5"12"0,2 0-60 0,3 0-16 0,6 0 0 0,3 5 0 15,6-5 75-15,2 0 12 0,1 6 2 0,6-4 1 0,3-2-45 0,0 0-9 16,12 0-1-16,-1-2-1 0,-5-4-34 0,12 6 0 15,-3-5 0-15,5-3 0 16,1 3-101-16,0-3-21 16,-1-3-4-16,-2 1-566 0,3-3-114 0</inkml:trace>
  <inkml:trace contextRef="#ctx0" brushRef="#br0" timeOffset="18042.886">23508 16473 2070 0,'-9'0'45'0,"9"0"10"0,0 0 1 0,3 11 3 0,0 7-47 0,6 1-12 16,6 2 0-16,2 5 0 0,7 1 43 0,6 7 6 0,6-2 2 0,-1 10 0 15,1-2-9-15,-3 0-2 0,3-1 0 0,-1 6 0 16,-5 0 2-16,3-2 0 0,-3 1 0 0,-7 4 0 16,4-3-2-16,-9 0-1 0,0-3 0 0,-6 1 0 15,-9-4-14-15,-3 4-2 0,0-4-1 0,-12 1 0 16,-6 2-7-16,-3-4-2 0,-6 1 0 0,1 1 0 15,-13-8-28-15,3-1-5 0,-11-4-2 0,-10-1-799 16,-8 1-160-16</inkml:trace>
  <inkml:trace contextRef="#ctx0" brushRef="#br0" timeOffset="19561.935">16090 16870 944 0,'-9'-13'27'0,"9"7"5"0,-3-2-32 0,3 3 0 0,0 5 0 0,0-8 0 16,0 8 50-16,0 0 3 15,0 0 1-15,0 0 0 0,6 5 12 0,3 1 2 0,-3 2 1 0,0 0 0 16,0 10-8-16,0 1-1 0,-3 7-1 0,0 6 0 16,0 0-3-16,0 5-1 0,-3 5 0 0,3-2 0 15,-3 5 14-15,0 0 3 0,0-3 1 0,0 3 0 16,0 5-47-16,-3-2-10 0,-3 10-1 15,3-5-1-15,-6 0-2 0,3 0 0 0,-3-8 0 0,0 0 0 16,0 0 6 0,0 0 1-16,-3-6 0 0,4 6 0 0,-1-5-19 0,0-6-14 0,0-2 2 0,0-5 1 15,6-4 3-15,-3-7 0 0,6 3 0 0</inkml:trace>
  <inkml:trace contextRef="#ctx0" brushRef="#br0" timeOffset="20729.985">16343 16835 1384 0,'-3'-13'39'0,"3"8"9"0,0 5-38 15,0 0-10-15,3-3 0 0,0-2 0 0,3 0 78 0,0-3 14 16,3 2 2-16,0-1 1 0,6 1-25 0,3-2-5 15,3 3-1-15,-1 0 0 0,4-3-39 0,6 0-8 16,3-3-1-16,11 3-1 0,10-2-15 0,-4-1 8 16,-2 1-8-16,3 2 0 0,-1 2 9 0,7-2-9 15,-1-2 8-15,4 2-8 0,2 0 0 0,7-3 0 16,2 6 0-16,1-3 0 0,-4 5 0 0,7-7 0 16,11 5 0-16,0-3 0 0,4 5 0 0,8-8 0 0,6 4 0 15,3-4 8-15,6 3 2 0,3-3 0 16,9 1 0-16,0-1 0 0,3-2 2 0,3 0 0 0,12 0 0 15,0 2 0-15,0-2-12 0,0 2 0 0,-6 1 0 0,6-4 0 16,3 1 0-16,-4 0 0 0,-5 0 0 0,3-3 0 16,0 0 8-16,0 3 0 0,0-1 0 0,-6 1 0 15,-6 0-8-15,-3 5 0 0,3-5 0 0,-6 0 0 16,-9 2-8-16,3-2-4 0,3 5-1 0,-6 3 0 16,-9-3 5-16,4 2 8 0,2 1-13 0,-3-3 5 15,-9 8 8-15,0 0 0 0,-2-3 0 0,-1 1 0 16,3 2 0-16,-6 0 9 0,-8 0 0 0,5-3 0 15,0 1-9-15,-2-1-16 0,-7 3 4 0,0 0 1 16,-8-3 11-16,-1 1 0 0,7-6 0 0,-7 2 0 16,-8 6 0-16,5-5 0 0,-14 2 0 0,2-2 0 0,-11 0 0 15,5-3 0-15,-8 3 0 0,3-3 8 16,-1 2-8-16,-2-2 12 0,0 6-4 0,-4-4 0 0,4 6-8 16,0-5 9-16,-13 5-9 0,10 0 10 15,-6 0-10-15,-3 0 0 0,-1 0 0 0,1 0 0 0,-9 0 0 0,9 0 8 16,0 5-8-16,-10-2 0 0,1 0 0 0,0-1 0 15,0-2 0-15,-12 6 0 0,6-4 0 0,-9 4 0 16,9-1 8-16,-9 3-8 0,-1-3 0 0,-2 3 0 16,-3 0 0-16,0 3-11 0,0-1 11 0,-3 3-8 15,-2 1 8-15,-7 2-8 0,3-3 8 0,6 11 0 16,-9-3 0-16,3 0 0 0,0 3 0 0,0 2 0 16,0 1 0-16,3 4 0 0,-9 4-9 0,9 2 9 15,-9 5-10-15,7 3 10 0,-4 0 0 0,3 5-9 16,-3-2 9-16,0 2 0 0,3-2 0 0,0 2 0 0,6 3 0 15,-3 0 0-15,3 5 0 0,0-5 9 16,6 0-9-16,0 5 10 0,-3-7-10 0,6 4 0 0,-3 1 0 0,9 2 0 16,-3-3 0-16,0 4 0 0,3-6 0 15,-3-3 0 1,8-3-16-16,-2-2-9 0,-6 0-2 0,9 6 0 0,-6-4 47 0,0-2 10 0,-3-5 2 16,0 0 0-16,3-9-8 0,-3 1 0 0,0-5-1 0,-3-1 0 15,-4-7 5-15,1 2 2 0,-6-8 0 0,1 0 0 16,-1 0-11-16,0 1-3 0,-6-4 0 0,6-2 0 15,-6 0-3-15,0 3-1 0,0-9 0 0,-3 4 0 16,0 2-4-16,3-3-8 0,-3-5 11 0,0 0-11 16,-3 0 12-16,4 5-12 0,-7-10 12 0,3 5-12 15,-6-5 11-15,0 5-11 0,-3 0 10 0,-2-3-10 0,-4-2 8 0,-6-1-8 16,-6 4 0-16,-8-4 0 0,-4 1 8 16,-2-3-8-16,-4 0 0 0,-2 3 0 0,-10 0 0 0,-8-3 0 15,-7 2 0-15,1-7 0 0,-3 8 0 0,-6-3-12 16,-10 0 12-16,1 3-13 0,0-3-3 15,-9 3 0-15,-3-1 0 0,-3 4 0 0,3-4 2 0,-3 1 0 16,-9 5 0-16,-6 0 0 0,3 5 14 0,-3 1-9 16,0-4 9-16,-9 4-8 0,-3 1-1 0,0 4 0 15,0-3 0-15,-2 0 0 0,-4 5 9 0,-3-2-10 16,0-3 10-16,0 5-10 0,1-2 10 0,-1 2 0 16,6-5 0-16,42 0 0 0,-9 2 0 0,-6-2 0 15,-6 0 0-15,0 3-8 0,-6-3 8 0,0 5 0 0,-3 0 0 0,-57 6 0 16,25-6 0-16,11 0 11 15,6 0-3-15,15 0 0 0,9-2 3 0,6-3 0 0,-3 0 0 0,12 3 0 16,9-4 1-16,0-1 1 0,-9-4 0 0,9 4 0 16,8 2-4-16,1-3-1 0,0 0 0 0,3 3 0 15,-4-3-8-15,10 3 0 0,6-2 9 0,5 2-9 16,1-3 0-16,5 3-20 0,7-3 4 0</inkml:trace>
  <inkml:trace contextRef="#ctx0" brushRef="#br0" timeOffset="49836.5">19850 17463 1157 0,'0'0'32'0,"0"0"8"0,-3 7-32 0,0 4-8 0,0-3 0 0,0 0 0 16,-3 2 91-16,3-2 16 0,-3 6 3 0,0-1 1 16,0 0-75-16,3 0-14 0,-3 3-3 0</inkml:trace>
  <inkml:trace contextRef="#ctx0" brushRef="#br0" timeOffset="50562.42">19725 17148 1029 0,'3'-6'22'0,"-3"6"5"0,5-5 1 0,1 0 2 0,0-3-30 0,0 3 0 0,3-3 0 0,-3 0 0 16,3-3 88-16,0 3 11 0,-3-5 2 0,3 0 1 16,3-1-62-16,-6 1-12 0,0 0-2 0,3 0-1 15,-3 0-14-15,-3-6-3 0,3 6-8 0,0 2 12 16,-3 1 3-16,0-1 0 0,2-2 0 0,-5 5 0 16,0-3 9-16,0 1 1 0,0-1 1 0,0 8 0 15,0-2 9-15,0 5 1 0,-3-5 1 0,1 0 0 16,2 5-29-16,-3 0-8 0,-3-6 0 0,6 6 0 0,0 0 0 15,-6 3 0-15,0 0 0 0,0 2 0 0,0-5 0 0,0 8-13 16,3-3 5-16,-3 0 8 0,6-5 0 0,-3 8 0 16,0-2 0-16,3-6 12 0,0 0-12 0,3 8 0 15,-3 0 0-15,0-8 8 0,6 5-17 0,0 3-4 16,3-3-1-16,0 0 0 0,-3-2 14 0,3 2 0 16,-1-5 0-16,1 6-9 0,0-4 9 0,0 1 0 15,-3 5 0-15,-3-3 0 0,-3-5-10 0,0 0 10 16,6 8-12-16,-3 5 12 0,-6 0 0 0,3-2 0 15,0-3 0-15,0 5 0 0,0-5 32 0,-3 5 0 16,3-2 0-16,0 2 0 0,0-5 11 0,0 5 2 16,0-2 1-16,3 0 0 0,0-1-32 0,0-2-6 0,0 3-8 0,0-3-593 31,0 0-125-31</inkml:trace>
  <inkml:trace contextRef="#ctx0" brushRef="#br0" timeOffset="50883.436">20052 17084 1472 0,'0'0'32'0,"0"0"8"0,0 0 0 0,0 0 1 0,0 0-33 0,6-2-8 0,-6 2 0 0,0 0 0 16,0 0 84-16,6-3 14 0,0 0 3 0,-6 3 1 0,0 0-52 0,6 0-10 15,-6 0-3-15,6 6 0 0,-6-6-18 0,0 0-4 16,6 2-1-16,-3 6 0 15,0-3-14-15,0 6 8 0,-3 0-8 0,0-1 0 0,0-2 11 16,0 5-11-16,-3 1 12 0,3-4-12 16,-3 6 10-16,3-3-10 0,0 0 8 0,3 3-8 0,-3-2 10 0,3-1-10 15,-3 0 12-15,0 0-12 0,6-5 8 0,-6 5-8 16,3-2 0-16,0 0 0 0,0-6 11 0,-3-5-11 16,2 10 10-16,4-2-10 0,0-2 8 0,-6-6-8 15,0 0 0-15,0 0 9 0,9 0-17 0,0 0-4 16,-3-6-1-16,0 1 0 15,0-3-103-15,0 3-20 0,-3-3-4 0</inkml:trace>
  <inkml:trace contextRef="#ctx0" brushRef="#br0" timeOffset="51052.958">19998 17248 1474 0,'0'0'41'0,"0"0"11"0,0 0-42 0,0 0-10 0,9 0 0 0,0 0 0 15,-3-2 99-15,6 2 17 0,-3-6 4 0,3 6 1 16,0-5-72-16,0 5-14 0,3 0-3 0,-3-3-1 16,-1 1-31-16,4-1 8 0,-3 3-8 0,0 0-582 15,0-5-118-15</inkml:trace>
  <inkml:trace contextRef="#ctx0" brushRef="#br0" timeOffset="51281.274">20263 17169 1573 0,'0'0'34'0,"0"0"7"0,0 0 2 0,0 0 2 0,0 0-36 0,0 0-9 15,0 0 0-15,0 0 0 0,0 0 56 0,0 0 10 16,0 8 2-16,3-3 0 0,-3 6-48 0,3-3-8 16,0 0-3-16,0 2 0 0,-3 1-1 0,0-1-8 15,0-2 12-15,3 3-4 0,-3-3-8 0,0 5 10 16,0-5-10-16,3-3 10 0,0 6-10 0,-3-11 0 15,0 0 0-15,0 8-562 16,0-8-110-16</inkml:trace>
  <inkml:trace contextRef="#ctx0" brushRef="#br0" timeOffset="51411.087">20225 17267 1191 0,'0'0'26'0,"0"0"6"0,0 0 0 0,6 0 2 0,0-6-34 0,2 6 0 0,1 0 0 0,0-2-346 16,0-4-76-16</inkml:trace>
  <inkml:trace contextRef="#ctx0" brushRef="#br0" timeOffset="51578.87">20382 17129 1598 0,'0'0'35'0,"0"0"7"0,0 0 2 0,0 0 1 0,0 0-36 0,0 0-9 0,0 0 0 0,-3 8 0 0,3 3 79 0,-3-3 13 16,3 5 4-16,-6-3 0 15,3 4-38-15,3-1-7 0,-2 0-2 0,2 3 0 0,-3-3-20 0,0 6-4 16,3-1-1-16,0 1-666 16,0 2-134-16</inkml:trace>
  <inkml:trace contextRef="#ctx0" brushRef="#br0" timeOffset="52729.824">18332 18037 954 0,'11'0'20'0,"-5"0"5"0,3 0 1 0,3 0 2 0,0 0-28 0,6 0 0 0,-3 0 0 0,6 0 0 16,3 0 64-16,-1 0 8 0,7 0 2 0,6 0 0 16,0 5-30-16,5 3-5 0,7-3-2 0,-1 3 0 15,4 0 1-15,6-3 0 0,-1 1 0 0,10-4 0 16,5 4-5-16,4-1-1 0,-1-2 0 0,3-3 0 16,4 0-13-16,2-3-3 0,6 3-1 0,-2-5 0 15,-4-1-7-15,3 4 0 0,1-9-8 0,-1 8 12 16,-6-2 0-16,1 0-1 0,-7-3 0 0,-5 3 0 15,-7-3-11-15,1 2 0 0,-7-2-12 0,-5 8 12 16,-7-5 0-16,-2 5 0 0,-9 0 0 0,-3 0 12 0,-7 0-12 16,-5 0 10-16,-3 0-10 0,-6 0 10 15,-3 0 14-15,-6 0 4 0,0 0 0 0,0 0 0 0,-6 0 6 16,-3 0 2-16,0 0 0 0,-3 5 0 16,3-5-24-16,-3 6-4 0,4-6 0 0</inkml:trace>
  <inkml:trace contextRef="#ctx0" brushRef="#br0" timeOffset="58837.934">19793 16899 990 0,'0'0'21'0,"0"0"5"0,0 0 1 0,0 0 1 0,0 0-28 0,0 0 0 0,0 0 0 0,0 0 0 15,6 0 83-15,0 3 10 0,0-3 3 0,3 0 0 16,3 0-42-16,-3 0-8 0,3 0-2 0,-1 0 0 15,7 0-11-15,0 0-2 0,3 5-1 0,-3-5 0 16,3 0-10-16,3 0-1 0,-4 5-1 0,7-2 0 16,-3-3-7-16,3 0-2 0,-3 5 0 0,2-5 0 15,-2 0 4-15,0 3 1 0,0 2 0 0,0-5 0 0,-4 0-4 16,1 5-1-16,0-5 0 0,-3 3 0 0,-3 0-9 0,-3-1 0 16,0-2 9-16,-6 0-9 0,0 0 9 0,-6 0-9 15,0 0 12-15,0 0-12 0,0 0 12 16,0 0-4-16,0 0 0 0,-9 6-8 0,-3-6 0 0,-3 5 0 15,0-2 0-15,0-3 0 16,-3 5-27-16,0-5-5 0,1 5-2 0,-4-2 0 16,0 2-2-16,0-5 0 0,-3 5 0 0,0 3 0 15,1-2 24-15,-1-1 12 0,-3-3-12 0,3 4 12 0,-3-1-11 0,4-2 11 16,2 2-10-16,-3-2 10 0,3-1 0 0,3 1 8 16,3 2 1-16,-3-5 0 0,4 3 2 0,5-3 0 0,0 3 0 15,0-1 0-15,3-2-2 0,0 0 0 16,6 0 0-16,0 0 0 0,0 0 2 0,0 0 0 0,0 0 0 15,9 5 0-15,-3-2 9 0,6-3 3 0,0 3 0 0,2-6 0 16,1 3 1-16,3 0 1 0,6-3 0 0,0 3 0 16,3-5-11-16,2 10-2 0,-2-5-1 0,3 0 0 15,0 0-11-15,-4 0 0 0,4 0 0 0,-6 0 0 16,0 0 13-16,0 0-2 0,2 0-1 0,-5 0 0 16,0 0-2-16,-3 3-8 0,-3-6 12 0,-3 3-4 15,0 0-8-15,0 3 10 0,-3 0-10 0,-6-3 10 16,-3 0-10-16,0 0 0 0,0 0 9 0,0 0-9 15,-6 2 8-15,-3-2-8 0,-3 6 10 0,-3-1-10 16,0-2 9-16,0 2-9 0,-3-5 8 0,0 5-8 16,1 1 0-16,-1-4 0 0,0 3 0 0,-3-2 0 0,3 2-10 15,0-5 10-15,0 6 0 0,1-4-9 16,2 1 9-16,3 0 0 0,0-3 0 0,0 5 0 0,3-5 0 0,0 3 0 16,3-1 0-16,6-2-8 0,0 0 8 15,0 0 0-15,-6 3-9 0,6-3 9 0,0 0 0 16,0 0-9-16,0 0 9 0,0 0 0 0,0 0-20 0,0 0 4 15,0 0 0-15,9 0 0 0,3 5 16 0,-3-2 14 16,3-3-2-16,3 2-1 0,0 1-11 0,-1-3 0 16,1 0 0-16,0 5 0 0,0-10 9 0,0 10-9 15,0-5 10-15,-3-5-10 0,0 5 13 0,3 0-3 16,-4 0-1-16,4 0 0 0,-3 0 4 0,-3 0 1 16,3 0 0-16,-3 0 0 0,0 0-14 0,-9 0 0 0,0 0 0 15,6 0 0-15,-6 0 0 0,0 0 0 0,0 0 0 16,0 0 0-16,-6 5 0 0,-3 1 9 0,-3-4-9 0,0 4 8 15,-6 2-8-15,1-3 0 16,-4 3 0-16,-3-3 0 0,-3 3 0 0,0-3 0 0,-2 6 0 0,-1-3 0 16,0 0 0-16,0 0 0 15,3-3 0-15,4 0 0 0,2 3 0 0,0-3 0 0,6 3 0 0,3-2 0 16,3-1 0-16,3 0 0 0,6-5 0 0,0 0 0 16,6 3 0-16,3 2 0 0,6-2 0 0,9 0-11 15,0-3 11-15,5 2 0 0,7-2 0 0,0 0 0 16,0-2 0-16,-1 2 0 0,1-3 0 0,-3 0 11 15,0-2-11-15,-4 5 0 0,-2 0 0 0,-3-3 0 16,-6 3 8-16,-3-2 0 0,-9 2 0 0,0 0 0 16,-6 0-8-16,0 0 8 0,-12 2-8 0,-3 1 8 15,-3 2-8-15,-3 3 0 0,0-3 0 0,0 1 0 16,-2 2-80-16,-1-3-22 0,0 3-4 16,0-3-728-16</inkml:trace>
  <inkml:trace contextRef="#ctx0" brushRef="#br0" timeOffset="93177.954">6815 18394 1148 0,'0'0'25'0,"0"0"6"0,0 0 1 0,0 0 0 0,9 0-32 0,0 0 0 0,0-5 0 0,0 10 0 15,3-5 32-15,3 2 0 0,-6 4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7T22:13:26.03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10456 2217 1292 0,'3'19'28'0,"-1"-11"7"0,-2 0 1 0,3 0 0 0,-3-8-36 0,3 10 0 0,0-5 0 0,-3-5 0 16,0 0 52-16,6 3 3 0,-6-3 1 0,9 5 0 15,0-10-40-15,-3 0-7 0,3 2-1 0,0-5-8 16,0 3 14-16,3 5-4 0,0-8-1 0,0 5 0 15,0 1 15-15,2 2 4 0,1 0 0 0,3 0 0 16,3 2-5-16,0 1-1 0,3 5 0 0,0 0 0 16,5 0-5-16,1 2-1 0,3-4 0 0,-3 7 0 15,8-8-5-15,-5 3-2 0,6-3 0 0,-4-2 0 16,-2 2-9-16,6-5 0 0,-3 0 0 0,2 0 0 16,1 0 22-16,3-8-1 0,2 3 0 0,4-8 0 0,-6 5 5 15,-1-3 1-15,-2-2 0 0,0 3 0 0,-7-6-5 16,1 5-1-16,-3 1 0 0,0-4 0 0,-7 4-10 15,1 2-3-15,-3 2 0 0,-6-1 0 16,-3 1-16-16,-3 1-4 0,-9 5-1 0,0 0-909 16</inkml:trace>
  <inkml:trace contextRef="#ctx0" brushRef="#br0" timeOffset="1740.256">12673 2225 1220 0,'6'19'34'16,"-6"-14"9"-16,0 6-35 0,0-1-8 0,6-2 0 0,-3 3 0 0,3-6 36 0,0 3 4 15,0-5 2-15,3-1 0 0,3 1-42 0,-3 2 0 16,2-5-16-16,1-5 5 0,0 2 19 0,3-2 3 16,0 5 1-16,0-8 0 0,3 3 11 0,0 5 2 15,3-6 1-15,-1 6 0 0,1 0 13 0,3-5 2 16,0 2 1-16,6 1 0 0,5-1-12 0,1 3-2 15,3 0-1-15,-1 0 0 0,4 0-4 0,3-5-1 16,-1 5 0-16,1 0 0 0,3 0-2 0,2 0-1 16,4 5 0-16,5-5 0 0,4 3-4 0,-4-1-1 15,-2-2 0-15,2 3 0 0,-2-3 22 0,3-3 4 0,-1 1 0 16,1-1 1-16,-1-5-25 0,-2 3-6 0,2-6-1 16,-5 1 0-16,-4 4 1 0,4-7 0 15,-3 5 0-15,-4-5 0 0,-2 2-10 0,-3 4 12 0,-4 1-12 16,-2-4 12-16,-3 2-12 0,-4 2 0 0,-5 4 0 15,0 2 0 1,-6-6-51-16,0 6-9 0,-6 6-1 0</inkml:trace>
  <inkml:trace contextRef="#ctx0" brushRef="#br0" timeOffset="15613.363">9896 4543 1515 0,'0'0'33'0,"0"0"7"0,0 0 2 0,0 0 1 0,0 0-35 0,9 5-8 16,0 0 0-16,0 3 0 0,0-5 64 0,3 2 10 16,-6 3 2-16,2 0 1 0,4 3-64 0,-3 2-13 0,-3 3 0 0,0 2 0 15,-3 6 0-15,0 0 0 16,-3 5 0-16,-3 0 0 0,0 3 9 0,0 5 0 15,-6 0 0-15,3 5 0 0,-3 1-9 0,-2 4 0 0,2 1 0 0,0 2-11 16,0 3 11-16,0-3-8 0,0 1 8 16,3-1-8-16,0 0 8 0,0 1 0 0,3 1 0 0,-3-1 0 15,3-4 0-15,3 1 0 16,0-3 0-16,3-3 0 0,-3 1 23 0,3-1 0 0,3-2 0 0,0-1 0 16,-3-2 1-16,0-2 1 0,0 2 0 15,0 0 0-15,-3-5-8 0,-3-1-1 0,0-2-1 0,0 1 0 16,0-4-3-16,-3 1 0 0,-3-1 0 15,0-2 0-15,0 0-3 0,3-1-1 0,-3-4 0 0,3-1 0 16,0 1-18-16,3-6-4 0,6 0-1 0,0-7-903 16</inkml:trace>
  <inkml:trace contextRef="#ctx0" brushRef="#br0" timeOffset="16746.099">10048 4815 1146 0,'24'-8'32'0,"-13"6"8"0,4-1-32 0,3 1-8 0,3-4 0 0,3 4 0 16,0-4 103-16,5 4 19 0,4-4 4 0,3-2 1 16,6 3-94-16,-1-3-18 0,7 3-4 0,-1-3-1 15,7 3 1-15,3-6 0 0,5 1 0 0,7-1 0 16,2 3-27-16,3-3-4 0,1 3-2 0,-4 1 0 31,4-4-14-31,5-2-2 0,0 5-1 0,1 0 0 0,-4 3 21 0,4-3 4 0,2 0 1 0,0 2 0 16,1 4 13-16,-1-1 0 0,-3-2 0 0,4 2 0 15,2 1 13-15,-3-4-1 0,1 4 0 0,-4-1 0 16,3-5 23-16,1 3 4 0,5 2 1 0,-6-2 0 16,1 2-13-16,-4-2-3 0,3 0 0 0,-2 2 0 15,-4-2 13-15,1 2 3 0,-7 0 0 0,-6-2 0 16,-2 0-32-16,0 2-8 0,-4-2 0 0,-2 2 0 15,-7-2 11-15,1 0 1 0,-10 2 0 0,1 0 0 0,-6 1 8 16,-3 2 1-16,-4-6 1 0,-2 4 0 0,-3 2 0 16,0 0 0-16,-3-3 0 0,-1 3 0 0,-2 0-6 0,0 0 0 15,-3 0-1-15,0 3 0 0,0-3-5 0,-3 5-1 16,0-2 0-16,-6-1 0 0,3 1-9 0,-4-3 0 16,-5 0 0-16,6 3 0 0,-6-3 0 0,0 0 8 15,0 0-8-15,6 5 8 0,-3-5-8 0,-3 0 12 16,0 0-12-16,0 0 12 0,0 0-12 0,0 0 0 15,0 0 0-15,0 0 8 0,3 10-8 0,0-2 0 0,0 0 0 16,0 3 8-16,0-1-8 0,0 1 0 0,-3 0 0 16,3 2 0-16,-3 3 0 0,3 2 0 0,0-2-9 15,0 5 9-15,0 0 0 0,0 3 0 0,0 0 0 16,3 3 0-16,0-4 0 0,-3 4 0 16,0 2 0-16,0 0 0 0,3 3 0 0,-6 0 0 0,3-1 0 0,-3 6 0 15,3 0 0-15,-3 3 0 0,3 0 0 16,0-1 0-16,-3 1 0 0,0 0-10 0,3-3 10 0,0 3-8 15,3 2 8-15,-3 0 0 0,6-2 8 0,-3 2-8 16,2 1 0-16,4-1 0 0,-3 0 0 0,3-2 0 16,0 0 0-16,-3-1 0 0,3 4 0 0,-3-1 0 15,-3-2 0-15,0 2 0 0,0-2 0 0,-3 2 0 16,0-2 11-16,-3-3-3 0,3-6 0 0,-3 1 0 16,-3 0 24-16,0-3 5 0,0-2 1 0,0 2 0 15,0-6 14-15,0 1 4 0,-3-3 0 0,3 1 0 16,3-1-36-16,-3-5-8 0,0-3 0 0,3 0-1 15,0-2 5-15,3-6 0 0,-3-5 1 0,0 0 0 0,0 8-3 16,0-8-1-16,0 0 0 0,0 0 0 0,0 0 2 0,0 0 0 16,9 0 0-16,-9 0 0 0,0 0 1 0,6-3 0 15,0 1 0-15,-3-4 0 0,-3 1-16 16,0 5 9-16,0-5-9 0,0-3 8 0,0 8-8 0,-3-3 0 16,-3-2 0-16,0-3-11 0,0 0 3 0,-3 3 0 15,0-1 0-15,-3 1 0 16,-6 2-16-16,0-2-2 0,-2 3-1 0,-7-1 0 15,-6 3 9-15,-6 3 2 0,-5-1 0 0,-7 1 0 0,-6-1 4 0,-8 4 2 16,-6-1 0-16,-7 0 0 0,-8 3 10 0,-3 0 0 16,-10-2 0-16,-2-1 0 0,-3 3 0 0,-3 0 0 0,-6 0 0 15,0 0 0-15,-1 0 0 0,-2-3 0 0,3 0-11 16,-3-2 11-16,0 2 0 0,-3-2 0 0,3-3 0 0,0 0 0 16,3 2 0-16,0-2 0 0,-3-2 0 0,5 2 10 15,-2 2 1-15,6-2 0 0,0 0 0 0,3 0 0 16,0 6 1-16,8-1 1 0,4 0 0 0,12 6 0 15,2-6-13-15,4 6 0 0,5-1 0 0,10 3 0 16,8-2-12-16,13 0 4 0,2 2 8 0,9 0-774 16,9 0-147-16</inkml:trace>
  <inkml:trace contextRef="#ctx0" brushRef="#br0" timeOffset="27333.516">8979 9194 1263 0,'12'-5'28'0,"-6"5"5"0,3 0 2 0,0 0 1 0,3 3-36 0,0 2 0 0,0 0 0 0,2 3 0 15,-2 3 72-15,3 2 8 0,-3 0 2 0,0 3 0 16,0 3-34-16,0 2-8 0,-3 3 0 0,0 2-1 16,3 3-11-16,-3 3-3 0,3 2 0 0,-4 1 0 15,1-1 1-15,0 3 0 0,3-2 0 0,-3 2 0 16,0 2-5-16,3-2-1 0,-3 6 0 0,3-4 0 15,-3 6-4-15,0 0-2 0,0 0 0 0,-3 3 0 0,-3 2-5 16,2-2-1-16,-5-1 0 0,0 6 0 16,-5 0 2-16,-1 3 0 0,-6-1 0 0,0 4 0 0,-3-1-10 0,-3-3 0 15,3 1 9-15,-6-6-9 0,3 3 9 0,1-5-9 16,2-1 12-16,3-2-12 0,3-5 11 0,0 0-11 16,6-1 10-16,0-7-10 0,3 0 0 0,0-6 0 15,3-5 0-15,3 1 0 0,3-6-13 0,0-3-3 16,3-3 0-16,0-7-600 15,5-3-121-15</inkml:trace>
  <inkml:trace contextRef="#ctx0" brushRef="#br0" timeOffset="28509.957">8887 9432 1321 0,'9'-18'28'0,"-6"10"7"0,3 0 1 0,0 0 2 0,0-3-30 0,6 4-8 0,-1-1 0 0,7 0 0 0,0 2 72 16,0 1 12-16,0 0 4 0,6 0 0 0,-3-1-36 15,2 4-8-15,4-1 0 0,0 3-1 0,0-3-27 0,3 1-6 16,5-1-1-16,1 0 0 0,6 3-9 0,8-2 8 16,4-4-8-16,2 1 8 0,7 0-8 0,2-3 0 15,7 0 0-15,5 0-11 0,7-3 11 16,-1 6 0-16,0-5 8 0,6 2-8 0,1-6 0 0,-1 6 0 16,0 3 0-16,4-3-8 0,2-5 8 0,-3 5 0 15,3 0 0-15,-2 3 0 0,2 0 0 0,0-1 0 16,-3-2 8-16,4 0-8 0,-4 6 0 0,-3-6 0 15,4 0 0-15,-4 0 0 0,0 5 0 0,0-5 0 16,1 0 0-16,-1 3 0 0,0-3 10 0,1-2-2 16,2 4-8-16,0 1 12 0,-5-3 1 0,5 3 0 0,-3-1 0 15,3 1 0-15,-5 0-2 0,-4 0-1 0,0-1 0 16,1 4 0-16,-4-6-10 0,-6 5 0 0,-2 0 0 16,-7 1 8-16,-2 2-8 0,-1 0 0 0,-2 0 0 0,-3 2 8 15,-7-2-8-15,1 3 0 0,-7-3 0 0,1 3 8 16,-3-1-8-16,-1 1 0 0,-2 0 0 0,3 2 0 15,-4-5 15-15,4 3 1 0,0-3 0 0,2 2 0 16,1 1-16-16,0 0 0 0,-4 2 0 0,1-5 0 16,0 2 0-16,-4-2-10 0,1-2 2 0,-3 2 0 15,-3 0 19-15,-4 0 4 0,-5 0 1 0,0 2 0 16,-3 4-16-16,-6-4 9 0,0-2-9 0,-4 0 8 16,1 3 1-16,-6 0 0 0,3-1 0 0,-3 1 0 15,3 0-9-15,-3 2 0 0,0-2 9 0,3 2-9 16,3 0 8-16,-3 3-8 0,0-3 8 0,3 1-8 15,0 2 0-15,-1 0 0 0,1-1 0 0,3 1 0 16,-3 0 0-16,0-2 0 0,3-1 0 0,-3 0 0 0,0 3 0 0,0 0 0 16,0-3 0-16,-1 3 0 15,-2 0 0-15,0 0 0 0,0 3 8 0,0-3-8 0,0 2 11 0,0 1-3 16,0 5 0-16,0 0 0 0,0 0-8 0,-3 2 0 16,3 3 9-16,0 3-9 0,0 0 0 0,-3 2 0 15,2 1 0-15,1 5 8 0,-3 2-8 0,0 3 0 16,3-3 0-16,0 3 8 0,-3 0-8 0,6 3 0 15,-3 0 0-15,3 2 0 0,-3 0 0 0,3 3 0 16,3 6 0-16,-1-1 0 0,4-2 0 0,-3-1 0 16,0 4 0-16,0-4 0 0,0 1 0 0,0 2 0 15,0-2 0-15,0 2 0 0,-4 0 0 0,-2-2 0 0,3-3 0 16,-6 0 0-16,-3-3 12 0,0 3 7 0,0-3 1 0,-3 3 1 16,-3 0-6-16,-3 0-2 15,0-5 0-15,0 2 0 0,0-2 13 0,-3-3 2 0,0-5 1 0,4 0 0 16,-4-1-5-16,3-2 0 0,0-2-1 15,3-1 0-15,0-4-23 0,0-1 0 0,3-3 0 0,3 1 8 16,-3-3-8-16,3-3 11 0,-3 0-11 0,3-2 12 16,0-3-4-16,-3-8-8 0,0 0 12 0,3 8-4 15,-3-8 3-15,0 0 0 0,0 0 0 0,0 0 0 16,-9 0 1-16,-3-3 0 0,0 0 0 0,-9 1 0 16,-3-4-12-16,-8 4 0 0,-4-1 9 0,-3-2-9 15,-6 2 0-15,1 0 0 0,-4 1 0 0,-2-1 0 16,-4-2 0-16,-6 5 0 0,-5-5 0 0,-3 5-8 15,-4 0 8-15,-5-3 0 0,-4 0 0 0,-8 3-8 0,-3 3 8 16,-6 0 0-16,-10-3 0 0,1 0 0 0,-6 2 0 16,-3 1 0-16,-6 0 0 0,0 2 0 0,-3-5 0 0,-6 5 0 15,-6-2 0-15,0-1 0 0,6 1 0 0,-9 0 0 16,-3-1 0-16,1 1 0 0,-4 0 0 16,3-1 0-16,0 4 0 0,0-4-8 0,-3 3 8 0,6-2 0 15,0 0 10-15,3-1-10 0,1 4 8 16,2-1-8-16,3-5 0 0,6 0 9 0,3 5-9 0,5-2 12 15,-2-3-12-15,9 0 12 0,6 0-4 0,9-3 0 16,6 1 0-16,5-1 0 0,7-2-8 0,5-1 12 16,4 1-12-16,5 0 12 0,10 0-24 0,2 2-5 15,10-2-1-15,-1 2-1166 0</inkml:trace>
  <inkml:trace contextRef="#ctx0" brushRef="#br0" timeOffset="31024.482">17879 6972 1698 0,'0'0'48'0,"0"0"11"0,0 0-47 0,0 0-12 0,0 0 0 0,0 0 0 16,0 0 62-16,0 0 10 0,0 0 3 0,0 0 0 16,0 0-56-16,0 0-11 0,0 0-8 0,0 0 9 15,0 0-9-15,-3 5 0 0,3 0 0 16,-3 3-11-16,-3 3 31 0,0-1 5 0,3 4 2 0,0 4 0 16,-6 1 3-16,0 2 1 0,3 0 0 0,1 3 0 15,-1 5-2-15,0 0 0 0,-6 5 0 0,3-2 0 16,3 3-4-16,0-1-1 0,-3-5 0 0,0 3 0 15,9-6-12-15,0 1-2 0,-9-1-1 0,6-2 0 16,0-3-9-16,3-2 0 0,3-1 0 0,0-2-11 16,-6 0-13-1,3-3-4-15,3-2 0 0,-6 2 0 0,-3 3-38 0,3 0-8 0,-3 0-2 16,3 2-538-16,0 1-108 0</inkml:trace>
  <inkml:trace contextRef="#ctx0" brushRef="#br0" timeOffset="32145.01">17986 6906 1875 0,'0'0'41'0,"0"0"9"0,0 0 2 0,0 0 0 0,6 2-41 0,0-2-11 0,3 0 0 0,0-2 0 15,3 2 19-15,3-6 1 0,0 4 1 0,6-4 0 16,-4 4-21-16,4-1-18 0,0-2 3 0,3 0 1 16,3 2-7-16,-4 0-2 0,1 1 0 0,3-1 0 15,0 0 14-15,-3 1 9 0,5-1-12 0,1-2 12 16,-3-1 0-16,3 1-8 0,2 2 8 0,4 1 0 16,0-1-15-16,3 1 1 0,-1-1 0 0,1 0 0 0,0 1 22 15,-4 2 5-15,4 0 1 0,0 0 0 16,0 0-14-16,-1 0 0 0,4-3 0 0,3 3 0 0,-4 3 8 15,1-3 0-15,0 0-8 0,-4 2 12 0,-2 1 6 16,0-3 1-16,-1 5 0 0,-2-2 0 0,-3 2 4 0,0 0 1 16,-4-2 0-16,1 2 0 0,3 1 2 0,-6-4 1 15,0 1 0-15,-1 2 0 0,-2-2-11 0,0 2-1 16,-3-5-1-16,3 3 0 0,0-6-14 0,-3 3 11 16,2-2-11-16,1-1 10 0,0 0-10 0,0 1 0 15,0-4 0-15,-3 1 8 0,-1 2-8 0,-2-2 0 16,0 0-10-16,0 2 10 0,-3-2-14 0,-3 2 3 0,-3 3 1 15,-6 0 0-15,6-2 10 0,-6 2 0 0,0 0 0 16,0 0 8-16,0 0 25 0,0 0 6 16,0 0 1-16,-6 7 0 0,0 1-7 0,0 0-1 0,-3 0 0 15,3 0 0-15,-3 0-13 0,3 0-3 0,0-3-1 16,-3 6 0-16,3-3 4 0,0 0 1 0,3 0 0 0,0 2 0 16,0-2-30-16,0 0-6 0,-2 3 0 15,5-3-1-15,-3 5 17 0,3-2-8 0,-3-1 8 0,3 3 0 16,0 3-8-16,0-2 8 0,0-1 0 0,3 0 0 15,0 0 0-15,0 3-8 0,-3 0 8 0,0 0 0 16,2 2 0-16,-2 1 0 0,3-3-8 0,-3 5 8 16,3 3 0-16,-3 0 9 0,0-3-1 0,3 3 0 15,-3-3 5-15,3 2 1 0,-3 1 0 0,3-3 0 16,-3-2-2-16,0 2-1 0,0-2 0 0,0-1 0 16,3-2-11-16,-3 0 8 0,0 0-8 0,0 0 8 15,0-3-8-15,3 3 0 0,0 0 0 0,-3-3 8 0,3 0-8 16,0-2 0-16,0 2 0 0,0-2 0 0,0-1 0 15,0 1 0-15,3-1 0 0,-6-2 0 0,6-2 0 16,-3 4 0-16,0-5 10 0,-3 3-10 0,6 0 8 0,-6-2-8 16,0-1 0-16,0-5 0 0,0 5 12 15,0-5-2-15,-3 8 0 0,-3-3 0 0,0 1 2 0,0-1 1 16,-3 0 0-16,0-2 0 0,0 2-5 16,-3 0 0-16,1-2-8 0,-1 0 12 0,-6-1-12 0,0 1 8 15,-3-3-8-15,0 3 0 0,-3-3 8 0,-2 0-8 16,-4 0 0-16,0 0 0 0,0 0 14 0,-2 0-3 15,-1 0-1-15,-3 0 0 0,0-3-10 0,-2 0 0 0,-4 3-12 16,0-2 12-16,-5-4 0 0,-1 6 0 0,-5 0 0 16,2 0 0-16,0 0 0 0,4 3 0 0,-4 0 0 0,1-3 0 15,-1 2 0-15,0-2 10 0,-5 3-10 0,2 0 10 16,7 2-10-16,-1 0 10 0,0-2-10 0,7 2 10 16,2-2-10-16,3 2 0 0,1-2 0 0,2 2 0 15,0 0 0-15,3-2 0 0,0 2 0 0,4 1 0 16,2-1 0-16,0 0 0 0,3 0 0 15,0-2 0-15,4 2-14 0,-1-2-2 0,3 0 0 0,0-1 0 32,3 1-13-32,0 0-3 0,-3-1-1 0,3-2 0 0,0 0-23 15,1 0-5-15,-1 0-1 0,3 3-660 0,-6 0-132 0</inkml:trace>
  <inkml:trace contextRef="#ctx0" brushRef="#br0" timeOffset="38375.41">21460 8051 1918 0,'0'0'42'0,"0"0"9"0,-3-2 1 0,-3-1 3 0,3-2-44 0,3 5-11 0,-6-3 0 0,-3-2 0 16,-3-1 25-16,3 4 3 0,0-6 1 0,0 3 0 15,0 2-29-15,-2-2-21 0,-4-1 3 0,3 4 1 16,-3-1 28-16,-3 0 5 0,0 3 2 0,-3 0 0 16,1-2-18-16,-1-1 0 0,0 3 8 0,0 0-8 15,-3 0 14-15,3 0-1 0,-2 0 0 0,-4 0 0 16,0 0-13-16,-6 3 8 0,0-3-8 0,-2 2 0 16,-7 1 0-16,0 0 0 0,4-3 0 0,-1 2 0 15,-3 1 0-15,7 0 14 0,-4 2-2 0,3-2-1 0,3-1 19 16,1 1 4-16,-1 2 1 0,6-2 0 15,3-1-16-15,1 1-3 0,-1-3-1 0,6 0 0 0,-3 0-15 16,6 0-12-16,3 0 3 0,0 0 0 16,0 0-49-16,4 0-10 15,-1 0-1-15,0-3-869 0</inkml:trace>
  <inkml:trace contextRef="#ctx0" brushRef="#br0" timeOffset="38802.889">20710 7834 1684 0,'0'0'37'0,"0"0"8"0,0 0 2 0,0-2 0 0,-3-4-38 0,3-2-9 0,-3 6 0 0,3-3 0 16,-3 2 49-16,3 3 8 0,-3-8 2 0,0 5 0 15,-3 1-19-15,0-1-3 0,-3 0-1 0,0 3 0 16,-3 0-36-16,3 3 0 0,-6-3 0 0,4 3 0 16,-4-1 12-16,0 1-3 0,-3 2 0 0,0 1 0 15,3-1 35-15,-3 0 8 0,0 0 0 0,1 1 1 16,-1 2-30-16,0 2-7 0,-3-2 0 0,3 3-1 15,0-1 2-15,3-2 1 0,4 0 0 0,-1 0 0 0,0 3-8 16,3-3-2-16,6 0 0 0,0 0 0 0,0-3-8 0,3 5 0 16,3-2 0-16,3 0 0 0,3 3-12 0,0-1 12 15,0 1-12-15,-1 0 12 0,7-1-14 0,-3 3 5 16,3-5 1-16,0 6 0 0,0-1-7 0,0 0-1 16,0 0 0-16,-3 0 0 15,2-2-39-15,1 2-8 0,-3 1-1 0</inkml:trace>
  <inkml:trace contextRef="#ctx0" brushRef="#br0" timeOffset="39430.778">21007 8763 1612 0,'9'0'36'0,"-9"0"7"0,0 0 1 0,6 0 1 0,0-3-36 0,-6 3-9 0,0 0 0 16,0 0 0-16,0 0 90 0,0 0 16 0,0 0 3 16,0 0 1-16,0 0-17 0,-3 3-3 0,-6 0-1 0,0-1 0 15,-2-2-33-15,-1 3-8 0,-6 0 0 0,0-1-1 16,-3-2-31-16,-6 3-5 0,-2-3-2 0,-4 3 0 16,0-1-19-16,-3 1-4 15,1-3-1-15,-4 2 0 0,-3 1-6 0,1 0-2 0,-1-3 0 0,-6 0 0 16,1 0 11-16,-1 0 3 0,6 0 0 15,1 0 0-15,2 0 9 0,-3-3 0 0,7 3 0 0,-4-3 0 16,3-2 0-16,-3 0 0 0,4-3 0 0,-1 3-8 31,3-1-20-31,1 4-4 0,-4-4-1 0,6 6 0 16,0 0-3-16,9-2 0 0,1 2 0 0,2 2 0 0,0 1 20 0,6 2 3 0,0-2 1 0,3-3 0 16,6 3-11-16,3-3-1 0,0 0-1 0,0 0-571 15,9-3-115-15</inkml:trace>
  <inkml:trace contextRef="#ctx0" brushRef="#br0" timeOffset="39661.159">20219 8700 2203 0,'0'0'48'0,"-6"2"11"0,-3 1 1 0,0-1 2 0,-3 1-50 0,-3 0-12 15,3-3 0-15,-3 0 0 0,0 2 50 0,1-2 7 16,-1-2 2-16,3 2 0 0,-3 0-41 0,0 0-8 15,0 5-2-15,0-2 0 0,3-3 3 0,-3 2 0 16,1 1 0-16,2 2 0 0,-6 1-21 0,6 1-4 16,-3 1-1-16,0 0 0 0,3 6 25 0,0-1 5 15,0 3 1-15,3 0 0 0,1 2-16 0,2-2 0 0,0 0 0 16,3 2 0 0,3 1-84-16,0-3-16 0,6-3-3 0,3 0-897 0</inkml:trace>
  <inkml:trace contextRef="#ctx0" brushRef="#br0" timeOffset="40311.208">17882 9234 2052 0,'-12'0'45'0,"12"0"10"0,-6 5 1 0,0-2 1 0,0 0-45 0,0-3-12 0,6 0 0 0,0 0 0 16,0 0 23-16,0 0 2 0,0 0 1 0,0 0 0 15,0 0-26-15,9 0 0 0,-3-3 0 0,3 3 0 16,6-3 0-16,0 1 0 0,3-1 0 0,3-2 0 16,2-1 0-16,7 4 0 0,3-4 0 0,3 1 0 15,5 0 0-15,4 2 0 0,0 1 0 0,5-1 0 16,1-2 0-16,8-1 0 0,4 1 0 0,5 0 0 16,1 2 0-16,2 0-11 0,1-2 11 0,-1 0-12 15,4 2 12-15,-4 1-13 0,0 2 5 0,-5 0 8 16,-7 2 0-16,-2 1 0 0,-3 0 0 0,-7-1 0 15,-5 3 24-15,-3 1 4 0,-4-1 0 0,-2 0 0 16,-6 3 2-16,-3-2 1 0,-7 2 0 0,-5-1 0 16,0 1-14-16,0-2-2 0,-6 2-1 0,-3-3 0 15,3 0-6-15,-6 3-8 0,3-3 11 0,-3 3-11 0,-3-2-13 16,0-1-10-16,0 0-1 0,3-5-1 16,0 0-41-16,-3 11-8 0,0-6-2 0,3-5-868 15</inkml:trace>
  <inkml:trace contextRef="#ctx0" brushRef="#br0" timeOffset="42669.149">17593 8461 1411 0,'-12'0'31'0,"12"0"6"0,0 0 2 0,0 0 1 0,6-2-32 0,3-1-8 0,0 0 0 0,6-2 0 15,6 3 51-15,-3-4 9 0,-6 1 1 0,3 0 1 16,8-1-37-16,-2 1-7 0,-3 2-2 0,3 1 0 16,3-1-16-16,-3 3 8 0,2-3-8 0,1 1 0 15,3 2 0-15,0 0 0 0,3 0 0 0,5 0 0 16,1-3-31-16,6 3-3 16,-4-2-1-16,4 2 0 0,3 0-16 0,-1 0-3 0,1 0-1 15,0-3 0-15,2 0 21 16,10 1 4-16,2 2 1 0,4-3 0 0,-1 0 9 0,1 1 1 0,-4-4 1 0,10 6 0 0,-1-5 18 0,4 5-10 15,-1-3 10-15,-5 3-8 16,-1 3 8-16,-2-3 8 0,-7 5-8 0,1-2 11 0,-1 2 21 0,-5 3 4 16,-3 0 0-16,-7 3 1 0,1 2 12 0,-9-2 3 15,-1 2 0-15,-2-3 0 0,-6 1-26 0,3 2-5 16,-6 0-1-16,-1-2 0 0,1 2-20 0,0-2 0 16,-3-1-12-16,0-2-459 15,0 3-91-15</inkml:trace>
  <inkml:trace contextRef="#ctx0" brushRef="#br0" timeOffset="48335.324">12268 6927 961 0,'-6'13'20'0,"3"-8"5"0,-3 1 1 0,6-6 2 0,0 0-28 0,3 5 0 15,-3-5 0-15,0 0 0 0,6 0 12 0,-6 0-4 16,9-3-8-16,3 1 12 0,0-1 1 0,0 0 0 0,3 1 0 0,-3-4 0 16,-3 1-13-16,6 0-16 15,-1 0 3-15,1-1 1 0,0-2 12 0,0 3 8 0,0 2 0 0,0-2-8 16,3 2 8-16,-3 1-8 0,2-1 0 15,7 3 0-15,-3-3 0 0,3 3 0 16,-3 0 0-16,9 0 0 0,-1 3 0 0,-2 0 0 0,6-3-12 0,-3 0 12 16,-1 2-12-16,4-2 3 0,0 0 1 15,0-2 0-15,-1 2 0 0,1-6 0 0,6 1 0 0,-4 0 0 16,7-6 8-16,3 1-10 0,-1-1 10 0,-2 1-10 16,3-4 10-16,-4 4-12 0,-2-3 12 0,0 5-12 15,3-3 12-15,-7 0 0 0,4 6 0 0,0-3 0 16,-1 6 0-16,-2-1 0 0,-3 0 0 0,0 3 0 15,-4 0 0-15,-2 3 0 0,3 0 8 0,-3-1-8 16,-4 3 13-16,4-2-1 0,-3 2-1 0,3-2 0 16,-3 0-11-16,2-1 12 0,1 1-12 0,3-3 12 15,3 0-12-15,-4 0 8 0,4 0-8 0,0-3 8 16,-3-2 4-16,0 0 1 0,-1-1 0 0,-5-1 0 0,3 1-5 16,-6 1-8-16,0 0 11 0,-7-1-11 0,4 4 10 0,-6-1-10 15,3 0 8-15,-9 3-8 0,3-2 8 0,-3 2-8 16,-6 0 8-16,0 0-8 15,3 8 35-15,-3 0 1 0,0 0 1 0,0 0 0 0,0-1 2 0,0 1 0 16,-3 3 0-16,3-6 0 0,0-5-18 16,0 8-3-16,3 0-1 0,-3 0 0 0,0-8-17 0,6 5 0 15,-6-5 8-15,3 8-8 0,-3-8 0 0,9 6 0 16,-6-4 0-16,-3-2 0 0,0 0 0 0,6 8 0 16,-6-8 8-16,3 8-8 0,0-3 0 0,0 1 10 15,-3 2-10-15,3-3 8 0,-6 6-8 0,3-1 8 0,-3 1-8 16,0-1 8-16,3 4-8 0,-3-1 8 15,-3 3-8-15,3-3 8 0,0 3-8 0,0 2 10 0,0-2-10 16,0 0 10-16,-3 3 6 0,6 2 0 0,-3-3 1 0,0 3 0 16,-3 3-7-16,6-3-2 0,-3 1 0 0,0-1 0 15,0 2-8-15,0 1 10 0,0 3-10 0,0-3 10 16,3-1-10-16,0-1 0 0,0 1 0 0,0-1 8 16,0-1-8-16,0-3 12 0,-3 1-12 0,3 2 12 15,0-5-2-15,0 0 0 0,0 0 0 0,-3-3 0 16,3-3-2-16,0 1 0 0,0 0 0 0,0-4 0 15,0 1-8-15,0-8 0 0,0 0 0 0,0 0 0 16,0 6 0-16,0-6 8 0,0 5-8 0,0-5 0 16,0 0 8-16,0 8-8 0,0 0 8 0,-3-3-8 15,3-5 18-15,0 8-2 0,-3-3 0 0,0 3 0 16,0-2 0-16,0 2 0 0,0-3 0 0,0 0 0 16,0 3-7-16,-3-3-1 0,3 1-8 0,0-4 12 0,0 1-12 15,-2 0 8-15,-1-3-8 0,0 2 0 16,-3-2 8-16,0 0-8 0,0 0 0 0,-3 3 0 0,0-6 0 15,-3 3 8-15,0 3-8 0,-3-3 0 0,-2-3 0 0,-1 3 0 16,-3-2 8-16,-3 2-8 0,0 2 0 0,1-2 9 16,-1 0-9-16,0 0 8 0,-3 3-8 0,0 0 0 15,1-1 0-15,-1 1 0 0,0-1 0 0,-3 4 0 16,1-1 0-16,-1 3 0 0,0-3 8 0,0 1-8 16,-2-1 8-16,5 0-8 0,0 0 20 0,0 3-2 15,4 0 0-15,-1-5 0 0,0 2-1 0,3 1 0 16,0-4 0-16,-2 3 0 0,-1-2-17 0,0 0 0 15,0-1 0-15,-3 1 0 0,1-3 0 0,-1 0 0 0,0 0 0 16,0 0 0-16,1 3 0 0,-1-3 0 0,0 0 0 16,3 0 0-16,-2 2 0 0,2 4 0 0,0-6 0 0,0 2 0 15,3 1 16-15,-5 0-3 16,-1-1-1-16,0 1 0 0,0-3-1 0,1 3-1 0,-1-1 0 0,0 1 0 16,-3-1-10-16,4 1 12 0,-1 2-12 0,3 1 12 15,-3-4-12-15,6 4 0 0,1-1 0 0,-1-2 8 16,3-1-8-16,-3-2 0 0,3 3 0 0,3-3 8 15,-2 0-8-15,2 0 0 0,0-3 0 0,0 1 0 16,6 2 0-16,-3-3 0 0,-3 0 0 0,3 1 0 16,4-1 0-16,2 0-11 0,-3 1 11 0,0-1-8 15,0 0 8-15,6-5-12 0,0 3 12 0,0 0-12 16,0 2 4-16,3-2 0 0,-3-3 0 0,6 8 0 16,0 0 8-16,0 0 0 0,0-5-9 0,-3-1 9 0,3 1 0 15,-3 0 0-15,-3 0-9 0,3 2 9 0,0 0 0 16,0-2 0-16,-3 2 0 0,0 1 0 0,0-1 0 15,1 0 8-15,-1 1-8 0,3-4 0 0,-3 4 0 0,0-4 0 16,3 4 0-16,-3-3 0 0,0 2-12 0,3 0 2 16,0 1 0-16,0-4 0 15,0 1 2-15,3-3 0 0,-3 0 0 0,3 0 0 0,0 0-4 0,-3-2 0 16,3-4 0-16,0 1 0 0,0-3-8 0,3-2-1 16,-3-1-1-16,3-2 0 15,-6-3-14-15,6 1-4 0,-3-7 0 0,6 4 0 16,-6-3-5-16,3 2-2 0,3-2 0 0,-3 5 0 15,3-2 14-15,-3 2 2 0,3 6 1 0,0-3 0 0,0 2 16 0,0 3 3 16,-4 0 1-16,4 6 0 0,-3-1 10 0,3 1 0 0,-3 2 0 0,0 0-8 16,3 0 18-16,-3 2 4 0,-3 1 1 0,3 0 0 15,-3 5-1-15,6-8 0 0,0 3 0 0,-3-1 0 16,3 1-14-16,0-3 0 0,3 0 0 0,-3 0 0 16,3 0 0-16,-3 0 0 0,3 0 0 15,0 3 0-15,3-3 0 0,-6 3 0 0,-1 2 0 0,4-2 0 16,0 0 0-16,-9 5 0 0,6-3 0 0,3-2 0 15,-3 5 11-15,3-6-11 0,0 6 12 0,-9 0-12 16,9 0 17-16,3 0-3 0,0 3-1 0,-12-3 0 16,12 0-5-16,3 0-8 0,-4 3 11 0,4-3-11 15,0 0 0-15,3 0 0 0,0 0 0 0,3 0 0 16,3 0 0-16,-1 0 0 0,4 2 0 0,9-2 0 16,6 0 0-16,-4-2 0 0,7 2 0 0,0-3 0 15,2-2 0-15,1-1 0 0,-4-4 0 0,1 2 0 0,0 0-23 16,2-3 2-16,-2 1 0 0,-6-1-447 15,-1 3-88-15</inkml:trace>
  <inkml:trace contextRef="#ctx0" brushRef="#br0" timeOffset="49917.078">8167 10488 730 0,'-51'-5'16'0,"18"5"3"0,-14-3 1 0,-4 3 1 0,-3-2-21 0,-11-1 0 0,-4 0 0 0,-5 1 0 15,-9-1 69-15,2 0 10 0,7-2 1 0,-6 0 1 16,-10-1 11-16,4 4 1 0,9-1 1 0,2-2 0 16,-2-3-14-16,-1 3-4 0,4-3 0 0,3 2 0 15,2 1-32-15,4-3-6 0,8 0-2 0,0-5 0 16,1 5-13-16,8-3-3 0,4 4-1 0,5-4 0 0,3 3-4 15,6 0-1-15,4 0 0 0,5 0 0 0,3 3-6 0,3-3 0 16,3 3-8-16,3-1 12 0,3 4-12 0,0-1 0 16,6 3 0-16,-3-5 0 0,-3 5-8 0,6 0-5 15,0 0-1-15,0 0 0 16,0 0-49-16,-3 0-9 0,3 0-3 0,-6 2-676 16</inkml:trace>
  <inkml:trace contextRef="#ctx0" brushRef="#br0" timeOffset="51533.809">4452 7480 1198 0,'0'0'34'0,"3"-6"7"0,-3 6-33 0,0-5-8 0,0-3 0 0,3 3 0 0,-3 0 111 0,0 5 20 16,0-3 4-16,0 3 1 0,6-5-62 0,3 2-12 16,-3 0-2-16,6 1-1 0,5-1-43 0,-2 1-16 15,3 2 11-15,3-3-11 0,3 3 0 0,3 0 0 16,-4-3 0-16,7 3 0 0,3-2 0 0,0 2 0 16,5-3 0-16,1 0 0 0,3 1 0 0,2-1 0 15,4 0 0-15,3 3 0 0,-4-2 18 0,4-1-2 16,2 0-1-16,1-2 0 0,2 2 13 15,-2-2 2-15,3 3 1 0,-4-1 0 0,1 0-1 0,-4 1 0 16,1-4 0-16,-3 4 0 0,-4 2-10 0,-2-3-1 16,0 3-1-16,-7 0 0 0,-2 0-9 0,-3 0-1 15,-3 3-8-15,-4-1 12 0,1 1-12 0,-3 0 9 16,-3-3-9-16,0 5 8 0,0-2-8 0,-6 2 0 0,2-5 0 16,-5 2 0-16,3 1 9 0,-3 0-9 0,-3-1 10 0,3-2-10 15,-3 0 11-15,-6 0-11 0,0 0 12 0,0 0-12 16,0 0 16-16,6 3-3 0,-6-3-1 0,0 0 0 15,0 0 0-15,0 0 0 0,0 0 0 0,0 0 0 16,0 0 6-16,0 0 1 0,0 0 0 0,0 0 0 16,0 0-4-16,0 0-1 0,0 0 0 0,0 0 0 15,0 0-6-15,0 0 0 0,0 0-8 0,0 0 12 16,0-5-4-16,0-1 0 0,0-1-8 0,0-1 12 16,0 0-12-16,0-3 11 0,0 0-11 0,3 1 10 15,-3-6-10-15,3 0 10 0,0-2-10 0,-3-4 10 16,3-1-10-16,3-1 0 0,-3-3 0 0,0 1 8 15,3-1-8-15,-3 1 8 0,0-3-8 0,3 0 8 16,-3-3-8-16,3 0 12 0,-3 3-12 0,3-3 12 16,-1 3-2-16,-2-2 0 0,3 4 0 0,-6-2 0 15,0 3 6-15,0 2 0 0,3-3 1 0,-3 3 0 0,-3 3 0 0,0 3 0 16,-3-3 0-16,4 2 0 0,-4 3-2 0,0-2-1 16,3 2 0-16,-3 0 0 0,3 3-6 0,-3 0-8 15,0-1 11-15,0 4-11 0,0-1 0 0,0 1 0 16,0 2 0-16,0 0 0 0,-3 0 0 0,0 2 0 15,-3 4 0-15,0-4 0 0,0 6 0 0,-2 0 0 16,-4 0-9-16,0 3 9 0,-3-3 0 0,-3 3-10 16,0-1 10-16,1 4 0 0,-7-1 0 0,0 0-8 15,-3 1 8-15,4 2 0 0,-1-3 0 0,-3 0 0 16,-3-2 0-16,1 2 0 0,2-2 0 0,-9-1 0 0,-2-2 0 16,2 0 0-16,-3 0 0 0,1 0 0 15,-4-2 0-15,-3-1 0 0,4 0 0 0,-1 1 0 0,-3-6 0 0,1 5 0 16,-1 1 0-16,1-4 0 15,-1 4 0-15,0-1 0 0,4 0 0 0,-1 3 0 0,4-2 0 16,2-1 0-16,0 0 0 0,4 3 0 0,2 0 0 0,0 0 0 16,3 0 0-16,4 0 0 0,-1 0 0 0,9 3 0 15,0 0 0-15,0-1 0 0,6 1 0 0,1 0 0 16,2-1 0-16,0 4 0 0,6-4 0 0,0 1-10 16,-3 2 10-16,3-2 0 0,3 5-9 0,0-3 9 15,0 3-8-15,3 3 8 0,-3-4-10 0,3 4 10 16,0 2 0-16,-3 0-9 0,3 1 9 0,-3 2 0 15,3-1 0-15,-3 4 0 0,3 0 0 0,0 2-8 16,0 0 8-16,-3 3 0 0,3-1 0 0,3 7 0 16,-3-4 0-16,3 3 0 0,0 0 0 0,0 0-8 0,0 3 8 15,3-3 0-15,-3 0 0 0,3-2-8 0,3-1 8 16,0 1 0-16,-3-1 0 0,3 1 0 16,0-1 0-16,-3 1 0 0,2-1 0 0,-2 0 0 0,0 1 0 15,0-1 0-15,0 1 0 0,-6-1 0 0,6-5 0 16,-6 3 0-16,0 0 0 0,-3 0 0 0,0-3 0 0,-3 3 0 15,6-6 0-15,-3 4 0 0,-3-4 0 16,0-2 8-16,0 2-8 0,1-2 0 0,-1-2 0 0,3-1 9 16,-3 0-9-16,3-2 0 0,0-3 8 0,0 2-8 15,3-5 0-15,0-5 0 0,0 0 10 0,0 0-10 0,0 0 8 16,0 0-838 0,6 0-168-16</inkml:trace>
  <inkml:trace contextRef="#ctx0" brushRef="#br0" timeOffset="53692.092">3996 7488 1602 0,'0'0'35'0,"0"0"7"0,0 0 2 0,0 0 1 0,0 0-36 0,0 0-9 0,0 0 0 0,6 5 0 15,0 3 20-15,0-3 3 0,3 3 0 0,3 0 0 16,0 3-11-16,3 2-1 0,0 3-1 0,0 0 0 15,-3 5-10-15,-1 0 0 0,4 3 0 0,-3 2 0 16,0 3 0-16,0 3-11 0,-6 3 3 0,0 2 0 16,-3 0 8-16,0 2 0 0,-9-4-9 0,3 4 9 15,-6 4 0-15,0-4 0 0,-3 1 0 0,0-3 0 16,0 0 0-16,-2-5 15 0,5-3-3 0,-3-3 0 16,6-2-12-16,0-3 0 0,3-5 0 0,3 0 0 15,0-3 0-15,3-2 0 0,3-3 0 0,3-3-509 16,3-2-103-16</inkml:trace>
  <inkml:trace contextRef="#ctx0" brushRef="#br0" timeOffset="54373.716">4330 7427 1954 0,'0'0'43'0,"15"0"9"0,5-5 1 0,4-1 3 0,9 1-45 0,6 0-11 0,-1-1 0 0,7 1 0 15,3 0 24-15,2-3 4 0,7 3 0 0,2-1 0 16,4 1-38-16,-1 2-7 0,7-2-2 0,-4 0 0 31,1-1-21-31,5-1-4 0,1-1 0 0,2 2-1 0,1 1 29 0,-4 0 7 16,0-1 1-16,1-1 0 0,-4 1-10 0,1 1-2 0,-7 2 0 0,-5 1 0 15,-4 2 20-15,-2 0 0 0,-3 2 0 0,-7-2 0 16,4 0 20-16,-6 3-1 0,-4-3-1 0,-2 5 0 16,-3 1-10-16,0-1-8 0,-1 0 9 0,-5 6-9 15,0-3 8-15,-3 0-8 0,0 2 0 0,-3-2 0 16,-4 3 0-16,1-3 0 0,-3 0 0 0,-3-1 0 16,3-1 0-16,-3 2 0 0,-3 0 0 0,0-3 0 15,0 0 8-15,0 3-8 0,-6-3 0 0,0-5 0 16,3 8 20-16,-3 0-1 0,0 0-1 0,0 0 0 0,0 0-2 0,-3 3 0 15,0 2 0-15,0-2 0 0,3 2-16 16,0 3 0-16,0 2 8 0,0 1-8 0,-3 2 0 16,3 3 0-16,3-3 0 0,-3 5 0 0,0 6 18 0,0-3 0 15,0 0 0-15,-3 0 0 0,3 0-29 0,-3 3-5 16,0-3-2-16,0-2 0 0,-3 2 29 0,3-5 5 16,3 2 2-16,-6-2 0 0,3 2-18 0,0-2-17 15,0 0 3-15,-3-3 1 0,0 0 30 0,0 1 7 16,0-7 0-16,0 1 1 0,0 0 7 0,-2-3 0 15,-1 1 1-15,3-4 0 0,0-2 5 0,-3 0 1 0,0 0 0 0,3-3 0 16,0 1-17-16,6-6-3 16,-9 2-1-16,0 1 0 0,-3-6-4 0,3 3-1 0,3-2 0 15,0-1 0-15,-6-2-2 0,0-3-1 0,1 0 0 0,-4 0 0 16,0 3-10-16,-9-3 8 0,0-3-8 0,-3 3 8 16,-2-2-8-16,-7 4 0 0,-9-7 0 0,-2 5 0 15,-7 0 0-15,-5 3 0 0,-7 0 0 0,-2-1 0 16,-7 1-14-16,-5 5 2 0,-4 3 0 0,-5-3 0 15,0 2-8-15,-3 4-2 0,-7-4 0 0,1 9 0 32,-6-1-3-32,6 1-1 0,0 0 0 0,5 2 0 0,4 0-16 15,6 0-3-15,8 0-1 0,7 1-916 0</inkml:trace>
  <inkml:trace contextRef="#ctx0" brushRef="#br0" timeOffset="56239.994">4166 8358 1474 0,'0'0'41'0,"0"0"11"0,0 0-42 0,-6 0-10 0,6 0 0 0,0 0 0 16,0 0 55-16,0 8 9 0,3 3 1 0,0 2 1 16,-3 3-47-16,3 2-10 15,0 1-1-15,-3 5-8 0,3 2 21 0,-3 3-2 16,0 0-1-16,-3 6 0 0,3 2 10 0,-3 0 3 0,0-3 0 16,-3 3 0-16,0 0-11 0,0 0-1 15,-3 0-1-15,0-2 0 0,0-1-18 0,0-2 8 0,-2 2-8 0,2-5 0 16,0 1 10-16,0-4-10 15,-3-2 8-15,3 0-8 0,6-9-13 0,-3 1-8 0,0-2-2 0,3-4-541 16,3-10-109-16</inkml:trace>
  <inkml:trace contextRef="#ctx0" brushRef="#br0" timeOffset="57007.444">4062 8379 1954 0,'0'0'43'15,"0"0"9"-15,0 0 1 0,9-5 3 0,3 0-45 0,3 2-11 0,2-2 0 0,7 0 0 0,0-3 16 0,6 2 0 16,3-2 1-16,-1 0 0 0,7-2-17 0,0 2 8 16,2-3-8-16,7 3 0 0,0-2 0 0,-1 2-17 15,4-3 1-15,-1 1 1 16,4-1-1-16,0-2-1 0,-1 0 0 0,4 2 0 0,-1-2 17 0,4 2 0 15,-7-2 0-15,4 2 0 0,3 1 0 0,-4-1-8 16,1 1 8-16,2 2 0 0,1 2 0 0,-1-1 0 16,-2 1 10-16,-1 4-2 0,-2-4-8 0,-1 6 0 15,-2-2-8-15,0-1 8 0,-4 0 0 0,-5 3 0 16,0 0 0-16,-4 0 8 0,-5 0 0 0,-6 0 0 0,0 0 0 16,-6 0 0-16,-4 0-8 0,1 0 8 0,0 0-8 0,-3 0 8 15,0 0 2-15,0 0 1 0,3 0 0 0,-4 0 0 16,1-2-11-16,3-1 10 0,0 0-10 0,3-2 10 15,-3 0-10-15,0 2 8 0,-1-2-8 0,-5 0 8 16,3 2-8-16,-3-2 0 0,0 2 0 0,-6 0 0 16,-6 3 0-16,6-5 0 0,0 2 0 0,-6 3 0 15,0 0 30-15,0 0 1 0,0 0 0 16,0 0 0-16,0 0-18 0,0 0-3 0,0 0-1 0,3 6 0 16,0-4-9-16,-3-2 0 0,0 11 0 0,3 0 0 15,0-1 0-15,-3 3 0 0,0 1 0 0,0-1 0 16,0 3 0-16,0 0 0 0,0 5-8 0,0-3 8 15,-3 6 0-15,0-3 0 0,0 6-9 0,3-3 9 16,-3 5 0-16,0-3 0 0,3 3 0 0,0 0 0 16,0 6 0-16,0-4 0 0,3 4 0 0,0-3 0 0,3 5 0 15,-3-3 8-15,0 0-8 0,3-2 0 0,0 3 0 16,0-4 0-16,-3 1 0 0,3-3 0 0,-3-2 0 0,0-1 0 16,3 1 0-16,-3-6 0 0,-3 3 10 0,2-3-10 15,1-5 10-15,-3 2-10 0,0-2 22 0,-3-3-2 16,3-2 0-16,3 2 0 0,-6-2-4 0,1-1 0 15,-1-2-1-15,3-3 0 0,0-5-5 16,0 8-1-16,0-8 0 0,0 0 0 0,0 0 5 0,0 0 1 16,0 0 0-16,-6 0 0 0,0 0-6 0,6 0-1 15,-9-2 0-15,0-4 0 0,0 1 0 0,-3 0-8 16,3-3 12-16,-3 3-4 0,3-3-8 0,-6 0 0 16,0 2 0-16,-5-2 8 0,-1 1-8 0,-3-1 0 0,-9 0 0 15,0 2 8-15,-2 4-24 0,-10-4-4 16,-9 1-2-16,-5 3 0 0,-7 2-2 0,-8-3 0 0,0 3 0 15,-10-3 0-15,-5 6 12 0,-6 0 3 0,0-3 0 0,-4 2 0 16,-8 3 9-16,3 1 0 0,0 2 0 0,0-3 0 16,5 0 0-16,10 3 0 0,6 3 0 0,11-1 0 15,4-2-16-15,11 3 0 0,7-1-1 0</inkml:trace>
  <inkml:trace contextRef="#ctx0" brushRef="#br0" timeOffset="62881.465">19451 6982 864 0,'12'-2'19'0,"-12"2"4"0,12 2 1 0,-1-2 0 0,1 3-24 0,3-3 0 0,-3 0 0 0,3 3 0 16,0-1 48-16,-3 1 4 0,0 0 2 0,-3-1 0 0,-9-2-32 0,9 3-6 15,-9-3-2-15,8 3 0 16,-8-3-14-16</inkml:trace>
  <inkml:trace contextRef="#ctx0" brushRef="#br0" timeOffset="65060.698">14194 6824 939 0,'0'0'20'0,"0"0"5"0,0 0 1 0,0 0 1 0,0 0-27 0,3 2 0 15,3-2 0-15,0 0 0 0,0 0 10 0,0-2-10 16,0-1 12-16,0 0-12 0,3-2 8 0,0 0-8 16,-3-1 0-16,3 6 0 0,-4-5 8 0,4 3-8 15,-3-1 0-15,0 0 0 0,-3 1 10 0,3-4-10 16,0 1 8-16,-3 0-8 0,-3 5 15 0,6-6-3 16,3 1 0-16,-3-3 0 0,3 0 5 0,-3 3 1 15,3-3 0-15,0 0 0 0,0 3-28 0,0-3-6 16,-3 3 0-16,3-3-1 0,-1 5 9 0,-2 0 8 0,-6 3-12 0,9 0 12 15,0-2-11-15,-9 2 11 0,0 0-10 16,0 0 10-16,0 8 0 0,3 0 15 0,0 2-2 0,-3 1 0 16,-3-1 24-16,3 4 5 0,0-1 1 0,0 0 0 15,0-2 6-15,-3 4 2 0,3 1 0 16,-3 0 0-16,3 0 0 0,-3 5 0 0,0-2 0 0,0 2 0 16,-3 0-4-16,3 3-1 0,-6 2 0 15,1 1 0-15,2 2-7 0,0-3-2 0,0 1 0 0,-3 2 0 16,3 0-16-16,3 0-3 0,-3-2-1 15,3 2 0-15,0-5-17 0,0 2 10 0,3 0-10 0,0-2 8 16,0 0-8-16,0 0-11 0,0-3 3 0,0 3 0 16,3-3 8-16,0 0 9 0,-3-2-1 0,3-1-8 15,0 1 0-15,0-3 0 0,-3 0 0 0,3-1 0 16,0-1 8-16,-3-1-8 0,0 0 0 0,0-2 0 16,3-3 9-16,-6 2-9 0,3-2 0 0,0 0 9 15,0-8-9-15,-3 5 10 0,0 3-10 0,0-2 10 0,0-1 0 16,0 0 0-16,-3-2 0 0,3 2 0 0,-6-5-2 15,3 3-8-15,-3-1 12 0,3 1-4 0,-3-3-8 0,-3 0 10 16,3 3-10-16,-5-3 10 0,2-3-10 0,0 3 0 16,-3 0 0-16,-3 0 0 0,0 0 0 15,3-3 0-15,-3 1 0 0,1 2 0 0,-4-3 0 0,3 0 0 16,-3 1 0-16,0-1 0 0,0 1 0 0,-2 2 0 16,-1-3 0-16,0 0 0 0,0 3 0 0,-3 0 0 15,-2 0-14-15,-1 3 5 0,0 0 9 0,-3 2 0 16,-5 3 0-16,2 0-8 0,-6 0 8 0,1 0 0 0,-1 5 0 15,0-3 0-15,0 1 0 0,7 2 0 16,-1-2 0-16,3 2 0 0,-2 0 0 0,2 0 0 0,3-2 0 0,-3 0 0 16,4-3-12-16,-4-1-1 0,0 1 0 15,3-2 0-15,4 2 13 0,-1-3 0 0,-3-2 0 0,0 2 0 16,0-2 8-16,1 2 5 0,-1 0 1 0,-3-2 0 16,0-1-27-16,1 1-6 0,-1 0-1 0,-6 2 0 15,4-2 12-15,-1-1 8 0,3 4-12 0,0-4 12 16,1-2-12-16,2 3 4 0,0-3 8 0,6 0-13 15,0 0 13-15,4 0 0 0,-4 0 0 0,6-3 0 16,0 1 0-16,0 2-12 0,0-3 1 0,0 0 1 16,4-2-3-16,-1 0-1 0,0-1 0 0,-3 1 0 15,6 0 2-15,0 0 0 0,0-3 0 0,-3 0 0 16,1 0-4-16,5-3 0 0,0 6 0 0,0-3 0 16,-3-3-6-16,3 3-2 0,0 0 0 0,0 3 0 15,3-3 24-15,-3 3 0 0,0-3 0 0,6 0 0 0,-3 3 0 16,3-3-9-16,-3 0 9 0,3 3 0 15,-3-6-9-15,3 3 9 0,0-3 0 0,-2 4-9 0,2-4-1 0,0-5 0 16,6 0 0-16,-3 0 0 16,-3-5-19-16,3 0-4 0,0 0-1 15,3-3 0-15,-3 0 7 0,0 0 2 0,3-2 0 0,-1 5 0 0,-2 2 15 0,0-2 10 16,0 3-12-16,0-1 12 0,0 1-8 0,0-1 8 16,0 0 0-16,0 4 0 0,3-4 0 0,-3 6 0 15,3-3 0-15,0 3 0 0,0-3-8 0,0 3 8 16,-3-1 0-16,0 1 0 0,0 3-8 0,6-1 8 15,0-2 0-15,3 2 0 0,0-2-10 0,3 2 10 0,0-2-8 16,6 3 8-16,3-4 0 0,-3 4-8 0,-1-1 8 16,4 1 0-16,0-1 0 0,0 0 0 0,0 1 0 15,0-1 8-15,-1 1-8 0,1-1 8 0,3 1-8 0,3 2 8 16,-3 0-8-16,8-3 0 16,1 0 0-16,6 4 0 0,2-4 0 0,1 0 0 0,3 1 0 0,-4 2 0 15,1-5-14-15,-3-1-4 0,0 4-1 16</inkml:trace>
  <inkml:trace contextRef="#ctx0" brushRef="#br0" timeOffset="65662.115">12241 7673 1123 0,'-8'13'24'0,"5"-8"6"0,-6 3 1 0,3 0 1 0,3 0-32 0,-3-2 0 0,0 1 0 0,-3 1 0 16,6 3 44-16,-3 0 2 0,3-3 1 0,-3-1 0 0,0 7-29 0,3-4-6 15,0 1 0-15,-3-1-1 16,3 4-11-16,3 2 0 0,-3-1 0 0,3 4 0 0,-3-1 0 0,-3 4-14 15,3 1 3-15,-3 1 1 16,3 5 1-16,-3 0 0 0,3 3 0 0,0-3 0 0,-2-5 9 16,5 5-8-16,-3 0 8 0,0-5-8 0,0 0-4 0,3-6 0 15,0-2 0-15,0 0 0 16,3-5-31-16,0-3-6 0,2 0-2 0,-5-8-276 16,0 0-55-16</inkml:trace>
  <inkml:trace contextRef="#ctx0" brushRef="#br0" timeOffset="66067.441">12259 8173 658 0,'0'0'14'0,"0"0"3"0,0 0 1 0,0 0 2 0,0 0-20 0,0 0 0 16,0 0 0-16,12-3 0 0,3-5 0 0,0 3 0 0,0 0 8 0,0 0-8 16,0-3 11-16,3 2-2 0,2 4 0 15,-2-4 0-15,0 4-9 0,3-1 0 0,0 3 0 0,0 0 8 16,-4 0-8-16,7 0 0 0,6 0 0 0,-3 0 0 15,3 3 0-15,-1-1 0 0,1-2 0 0,3 0 0 16,0 0 0-16,-4 0 0 0,1-2 0 0,3-1 0 16,-3 0 0-16,2-2 0 0,1 2 0 0,0 1 0 15,0-3-10-15,-1-1 10 0,-2 1-13 0,0 0 5 16,-3 2 8-16,2 0 0 0,-2 3 0 0,-3 0 0 16,-3 0 0-16,0 6 0 0,-3-4 0 0,-1 1 8 15,-2 2 9-15,-3-2 3 0,3 5 0 0,-3-6 0 16,0 4 8-16,-3-4 1 0,-3 1 1 0,3 2 0 15,-3-2-14-15,0 0-4 0,-6-3 0 0,6 2 0 0,-6-2 1 16,3 3 0-16,-3-3 0 0,0 0 0 0,0 0 2 0,0 0 0 16,0 0 0-16,0-5 0 0,-3-3-6 15,0-3-1-15,0 3 0 0,0-2 0 0,3-4-8 0,-6 4 0 16,3-3 0-16,3-1-11 16,-6-2-20-16,3 1-4 0,0-1-1 0,-3-3 0 15,6 1-16-15,-3-3-3 0,-3-1-1 16</inkml:trace>
  <inkml:trace contextRef="#ctx0" brushRef="#br0" timeOffset="66855.659">13587 7617 1358 0,'-27'16'38'0,"12"-10"10"0,-3 1-39 0,6 1-9 15,-2-2 0-15,-1-4 0 0,-3 4 64 0,6-4 10 16,6 4 2-16,-3-4 1 0,0 1-44 0,0 2-9 15,3-2-1-15,6-3-1 0,0 0-22 0,-9 8 0 16,3 2 0-16,3 4 0 0,-3-1-8 0,6 5-7 0,-6 3-1 16,3 1 0-1,3 4-12-15,-2 3-4 0,2-2 0 0,0-1 0 0,0 3 10 0,2-5 2 16,4 2 0-16,0-4 0 0,0 1 20 0,6-1 0 0,0-4 0 16,3-2 0-16,3 0-16 0,0-3 2 15,0-2 0-15,8-1 0 0,4-4 14 0,-3-1-12 0,3-2 12 0,-1 2-12 16,1-3 3-16,0 1 1 15,-3 0 0-15,3 2 0 0,-4 0 0 0,4 3 0 0,-3 0 0 0,0-2 0 16,2 1-2-16,1-1 0 0,0 2 0 0,0 2 0 16,0 1 10-16,2-1-12 0,-2-2 12 0,0 3-12 15,0-3 12-15,-1 2-12 0,-5-4 12 0,6-1-12 16,-6-2 12-16,3-3-8 0,-1 0 8 0,4-6-8 16,0 1 8-16,0 0 0 0,2-3 0 0,1-3-8 15,3 1 8-15,0-4 0 0,-1 1 0 0,4-3 0 16,-3 1 0-16,2 1 0 0,4 1-10 0,-3 0 10 15,5 0-19-15,4-1 3 0,3 1 1 0,-7 0 0 0,1 5 15 16,-3 0-9-16,-7 0 9 0,-2 3-8 0,0 2 8 16,-6 1 0-16,-1-1 0 0,-2 3 0 0,0 0 17 15,-3 0 9-15,-6 3 2 0,0-1 0 0,-1-2 4 0,-2 0 0 16,0 0 1-16,-12 0 0 0,12-2-10 16,-3-1-3-16,-3-2 0 0,3-1 0 0,-6-2-7 0,0 0-1 15,-3 0-1-15,-3-2 0 0,0-1-11 16,-6 1 8-16,-3-4-8 0,0 1 8 15,-6 3-29-15,-2-1-7 0,-4 1 0 0,0-4-1 16,-6 4-13-16,-3-4-2 0,-5 1-1 0</inkml:trace>
  <inkml:trace contextRef="#ctx0" brushRef="#br0" timeOffset="67807.84">12182 8104 1162 0,'0'16'25'0,"0"-8"6"0,-3 0 1 0,3 3 1 0,3-4-33 0,3 1 0 0,3-2 0 0,3 2 0 16,3 0 8-16,2-6-8 15,4 1 0-15,3 0 0 0,0-3 0 0,3-3 0 0,2-2 0 0,7-1 0 31,0-2-21-31,3 0-5 0,2-2-1 0,7 2 0 16,3-3-32-16,-1 1-6 0,-2-1-2 0,-1 1 0 16,1-1-8-16,0 0-1 0,-4 3-1 0,4 1 0 15,0-1 30-15,-4 0 7 0,1 2 0 0,-4 1 1 0,-2 0 26 0,-3 2 5 0,0 3 8 0,-7 0-13 16,-2 0 21-16,0 3 5 0,-6-1 1 0,0 4 0 16,-1-4 48-16,-5 6 10 0,0 0 1 0,-3 0 1 15,-3 0 4-15,0 3 1 0,-3 2 0 0,0 0 0 16,-6 0-7-16,3 6-2 0,-6-3 0 0,0 2 0 15,0 3-28-15,-3 3-6 0,0 0 0 0,-3 3-1 0,0-1-15 16,3 0-2-16,-3 1-1 0,0 2 0 0,0 0-2 16,4 0-1-16,-1 3 0 0,0 0 0 15,0-1 9-15,0 4 1 0,-3 2 1 0,6-3 0 0,-3 1-25 16,0-1 0-16,0 0-9 0,3-2 9 0,0-3 0 16,-3 0 0-16,0 1 10 0,3-4-2 0,3-2 0 0,-3-3 0 15,0-2 0-15,0-1 0 16,3-2 0-16,-3-3 1 0,3 0 0 0,-6 1 0 0,3-6 9 0,0-1 2 15,0-1 0-15,0-1 0 0,3-5 3 0,-6 5 1 16,-3-2 0-16,3 0 0 0,-2-6-24 0,-4 0 0 16,-3 3 0-16,0-2-12 0,-3-1 12 0,-3 0 8 15,0 1-8-15,-2 2 11 16,-1 2-43-16,-3 1-8 0,-3-3-1 0,0 3-1 16,-2 5 15-16,-1 0 3 0,0 2 1 0,-3 1 0 15,-2-1-3-15,-7 1-1 0,0-1 0 0,1 1 0 0,-4 0 13 0,4-1 2 16,-1-2 1-16,3 0 0 0,1-3 11 0,2 1 0 0,-3-1 0 15,1 0-8-15,-1 1 8 0,0-4 0 0,1-2 0 0,2 0 8 16,-3 6 1-16,6-6 1 0,4 2 0 16,-1-2 0-16,3 0 6 0,0 0 0 0,4 0 1 0,2 0 0 15,3 0-6-15,3-2-2 0,6 2 0 16,0-3 0-16,6 0-9 0,3-2 0 0,3-8 0 0,3-1 0 16,6-1-19-16,3-9 1 0,0-3 0 0,3-2 0 15,0-8-40 1,3 0-8-16,0-5-2 0</inkml:trace>
  <inkml:trace contextRef="#ctx0" brushRef="#br0" timeOffset="91492.72">9009 14004 1796 0,'0'0'40'0,"0"0"8"0,0 0 1 0,9 0 1 0,0 0-40 0,3 0-10 0,0 0 0 0,0 0 0 0,5 0 60 0,1 0 9 16,0 3 3-16,3 0 0 0,0-3-44 0,3 2-8 16,2 1-1-16,4-3-1 0,0-3-18 0,3 1 0 15,5-4 8-15,4 1-8 0,3 0 10 0,5-3-2 16,1 3 0-16,-1-1 0 0,7-4-8 0,0 2 0 15,5-3 0-15,1 1 0 0,5 2 0 16,1 0 0-16,-4 0 0 0,0 0 0 0,4 0 17 0,-4 3 2 16,1-3 0-16,-4 2 0 0,-2 1 8 0,-1 2 1 15,-5 1 1-15,0-1 0 0,-1 3-8 0,-5 3-1 16,-1-3-1-16,-2 0 0 0,-6 2-11 0,-3 4-8 16,-1-1 12-16,-5 0-12 0,0-2 9 0,-3 0-9 15,-7 2 0-15,1-2 9 0,-6-1-9 0,-3 1 0 16,0 0 9-16,-6-1-9 0,0 1 8 0,-6-3-8 0,0 0 8 15,0 0-8-15,0 0 8 0,0 0-8 0,0 0 10 16,0 0-10 0,0 0-20-16,0 0-9 0,0 0-3 0,0 0-1035 0</inkml:trace>
  <inkml:trace contextRef="#ctx0" brushRef="#br0" timeOffset="92398.605">12390 13986 990 0,'12'-3'21'0,"-12"3"5"0,6-5 1 0,0 2 1 0,0 1-28 0,0-1 0 16,-6 3 0-16,0 0 0 0,0 0 64 0,0 0 6 16,3-5 2-16,-3 5 0 0,0 0 2 0,0 0 1 15,0 0 0-15,0 0 0 0,-3-6-31 0,3 6-5 16,0 0-2-16,0 0 0 0,0 0-15 0,0 0-3 16,0 0-1-16,6-2 0 0,3-4-3 0,0 4-1 15,3-1 0-15,0 3 0 0,0-5 11 0,5 2 3 16,4 1 0-16,3-1 0 0,3 0 6 0,6-2 2 15,5 5 0-15,4-3 0 0,0 1-2 0,5-1 0 0,1 0 0 16,2 1 0-16,4 2-4 0,3-5-1 0,2-1 0 16,4 4 0-16,-1-1-1 0,1-2-1 15,-1-3 0-15,7 2 0 0,2 1-3 0,-2 0-1 0,2 0 0 0,-3 2 0 16,1-2-10-16,-4 2-1 0,1 0-1 16,-4 1 0-16,-2-4-1 0,-1 4 0 0,-8-4 0 0,0 4 0 15,-7-1 0-15,-5 3 0 0,0-5 0 0,-7 2 0 16,1 1 0-16,-3-1 0 0,-6 3 0 0,-3 0 0 15,-1-3-2-15,-5 3 0 0,-6 0 0 0,0 0 0 16,-3-2-8-16,-6 2 12 0,0 0-12 0,0 0 12 16,0 0-12-16,0 0-16 0,-6 0 4 0,-3 0 1 31,0 2-117-31,0-2-23 0,0 3-5 0</inkml:trace>
  <inkml:trace contextRef="#ctx0" brushRef="#br0" timeOffset="93203.143">15620 13967 1272 0,'0'0'36'0,"0"0"8"0,0 0-35 0,-6-2-9 16,6 2 0-16,0 0 0 0,-3 0 112 0,0-3 20 0,3 3 4 0,0 0 0 15,0 0-62-15,0 0-13 0,0 0-2 0,0 0-1 16,0 0-39-16,6-3-8 0,3-2-2 0,0 2 0 16,3 3-9-16,0-2 10 15,5-1-10-15,7 1 10 0,0-1-10 0,6 0 10 0,3 3-10 0,8-2 10 16,1-1-10-16,6 3 0 16,-1 0 9-16,7 0-9 0,-1 0 18 0,7-3-1 0,2 1 0 0,4-1 0 15,2 3 7-15,-2 0 2 0,-1 0 0 0,7-3 0 16,5 1 14-16,-2 2 2 0,-10-6 1 0,1 4 0 15,-1-1 3-15,0 1 1 0,-2-4 0 0,-1 4 0 16,1-1-9-16,-3 0-2 0,2-2 0 0,-5 5 0 16,-10-3-16-16,1 1-3 0,-1-1-1 0,-2 0 0 15,-3 3-16-15,-4 0 10 0,-2 0-10 0,0 0 8 16,0 0-8-16,-7-2 0 0,-8 4 0 0,0 1 8 16,0-3-8-16,-6 0-17 0,-6 3 4 0,0-3 1 15,0 2-30-15,-9-2-6 16,0 0 0-16,0 0-1 0,-3 3-87 0,0 2-18 15,3-5-3-15,-6 6-786 0</inkml:trace>
  <inkml:trace contextRef="#ctx0" brushRef="#br0" timeOffset="93881.339">20016 13814 1926 0,'0'0'42'0,"0"0"9"0,0 0 1 0,9 3 3 0,0-3-44 0,9 0-11 0,6 0 0 0,6 2 0 16,8-4 39-16,10-1 5 15,5 3 2-15,13-5 0 0,5 2 0 0,7 0 0 0,2-2 0 0,9 2 0 16,7-2-30-16,-1 0-7 0,0 0-1 0,6 2 0 16,4-2-8-16,2 2 0 0,-3-2 0 0,6 2 0 15,3-2 18-15,-6-1 2 16,-5 4 0-16,-1-4 0 0,-3 1-4 0,0 3 0 0,0-1 0 0,-5 0 0 15,-4 1 4-15,-6-1 0 0,1 3 0 0,-4 0 0 16,-9-3-10-16,-8 3-2 0,-6 0 0 0,-1 0-749 16,-11 0-151-16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7T22:15:12.26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3327 4768 974 0,'0'0'28'0,"0"0"5"0,-3 5-33 0,0-5 0 0,3 0 0 0,0 0 0 15,0 0 66-15,-6 0 6 0,-3 0 2 0,9 0 0 16,0 0-25-16,0 0-5 0,0 0 0 0,-3 0-1 16,3 0-8-16,0 0-2 0,0 0 0 0,0 0 0 15,0 0-5-15,3-5-2 0,3 0 0 0,-3-3 0 16,3-3-7-16,3-2-2 0,0-6 0 0,-3-5 0 15,2-2-5-15,1-8-2 0,-3-6 0 0,3-2 0 16,-3-3 2-16,3-6 1 0,-3-2 0 0,3-2 0 0,0-3-13 16,-3 2 11-16,3 3-11 0,-3 6 10 0,3 4-10 15,0 6-9-15,0 5 9 0,0 6-13 0,-1 2 13 16,1 8-11-16,-3 3 11 0,0 2-10 0,0 6 31 0,0 2 7 16,3 3 0-16,0 6 1 0,0 2 49 0,0-3 10 15,3 6 1-15,0-1 1 0,0 1-36 0,3-3-7 16,-1 2-2-16,1-2 0 0,6 0-34 0,-3-3-11 15,3 1 0-15,0-4 0 0,-3-4 0 0,2-1 0 16,1 0 0-16,0 1 0 0,0-3 0 0,0 2 0 16,5-5-10-16,1 3 10 0,3-3 0 0,0 0 0 15,3 0 0-15,2 0 0 0,1 0-9 0,0 0 9 16,-1-3 0-16,1 3 0 0,3 3 0 0,0-3-8 16,-1 3 8-16,1 0 0 0,6-1 0 0,-4 4 0 0,1-1 8 0,3-2-8 15,-1 2 0-15,4 3 0 16,-4-2 0-16,4 2 0 0,-3 0 8 0,2 2 1 0,4 1 1 0,0-1 0 15,-4-2-10-15,4 0 0 0,-1 0 0 0,1 0 0 16,-3 0 0-16,2-2 0 0,-2-3 0 0,5 2 0 16,4 0 0-16,-3 1 0 0,2-1 0 0,-2-2 0 15,-1-1 0-15,4 1 0 0,-7-3 0 0,1 3 0 16,6-3 0-16,-4 3 0 0,1-3 0 0,-1 5 0 16,-2-10 0-16,0 5 0 0,-1 0 0 0,-5 3 0 15,-1-1 0-15,4 4 0 0,3-4 0 0,-1 1 0 16,-5 2 0-16,3 1-9 0,-4-1 9 0,1 1-13 15,-1-1 13-15,1 3 0 0,0-3 0 0,-1 3 0 16,4 0 0-16,-3 0 0 0,-1-2 0 0,-2-1 0 16,-3 3 0-16,-1-3 0 0,4 3 0 0,-3-2-9 0,-1 2 9 15,1 2 0-15,-3-2 0 0,0 0 0 16,5 0 0-16,-5-2 0 0,-6 2 0 0,0-3 0 0,2 3 0 0,-2-3 0 16,-3 3 0-16,0 3 0 15,-4-3 0-15,4 0 0 0,0 3 0 0,-6-1 0 0,-6 1 0 0,6 0 0 16,5-1 0-16,1-2 8 0,-6 3-8 0,0 0 0 15,3-3 0-15,2 2 0 0,-2-2 0 0,-3 0 0 16,-3-2 0-16,3 2 0 0,3-3 0 0,-7 3 0 16,-2-3 0-16,0 3 8 0,3 0-8 0,-3 0 0 15,-3-2 0-15,0 2 0 0,-3 2 0 0,3-2 0 16,2 0 0-16,-2 3 0 0,-6 2 0 0,3 0 8 0,3 1-8 16,0 2 0-16,-3-3 9 0,3 3-9 0,0 2 12 15,3 1-12-15,0 0 17 0,-4 2-3 0,-11-3-1 0,9 1 0 16,9 0 19-16,-6 2 4 0,-12-3 1 0,6 4 0 15,0-4-13-15,-3 3-4 16,0-2 0-16,-3 0 0 0,-6-1-11 0,6 3-9 0,6-5 12 0,-9 6-12 16,-6-4 22-16,3 3-2 0,12-2-1 15,-3 2 0-15,0 3-19 0,-3 0 0 0,-3 5 8 0,9 0-8 16,3 1 0-16,-3 4 0 0,-9 3 8 0,6 3-8 16,6 0 12-16,0 2-2 0,-6 6 0 0,3 2 0 15,0 0-10-15,0 1-12 0,3 2 2 0,-3 0 1 16,-1 0 9-16,1-3 16 0,3-2-4 0,-3-6-812 15,-3-5-163-15</inkml:trace>
  <inkml:trace contextRef="#ctx0" brushRef="#br0" timeOffset="3399.557">3824 15655 1843 0,'0'0'40'0,"0"0"9"0,0 0 2 0,-3 0 1 0,0 0-42 0,-3 0-10 15,3 0 0-15,-3 0 0 0,3 3 51 0,3-3 8 16,-3 5 1-16,3-5 1 0,-3 6-45 0,0 2-8 16,3 2-8-16,0-2 9 0,-3 3-9 0,6-1 0 15,-3 1 0-15,0 7 0 0,0-4 0 0,0 7 0 16,-3-3 0-16,3 6 0 0,0 0 0 0,0 0 0 15,-6 2 0-15,3 1 0 0,-3-1 0 0,3 6 0 16,-3-6 0-16,0 1 0 0,0 2 0 0,0 0 0 0,3-3 0 16,-3-4 0-16,0-4 0 0,4 1 0 15,2-3 0-15,0-6 8 0,-3 1 1 0,3-3 0 0,0-8 0 0,5 5 0 16,1-2 3-16,3-3 0 16,-3-3 0-16,6-2 0 0,0-1-1 0,3-2 0 0,0-5 0 0,0 3 0 15,3 2 1-15,0-6 1 0,2 1 0 0,1 3 0 16,0 2-13-16,3 0-13 0,0 2 2 0,2 4 1 15,4-1 10-15,0 3-13 0,0 5 5 0,2-5 8 16,1 11-10-16,0-3 10 0,3 0 0 0,-1 0-9 16,4 2 9-16,6-2 0 0,-1-2 0 0,4 2 0 15,6-3 0-15,2 0 0 0,-2-2 0 0,2-1 0 16,7-2 0-16,-1-2-8 0,7-1 0 0,-4 1 0 16,4-4-4-16,-1-2-1 0,1-2 0 0,5-1 0 15,0-2 13-15,7 5 0 0,-1-3-10 0,-2 1 10 16,5-1 0-16,-3 3-9 0,4 0 9 0,-1 3 0 15,0-3 0-15,1 3 0 0,-1 0 0 0,0 5 0 0,7-3 0 16,-4 3 0-16,-3 0 0 0,4 3 0 16,5-3 9-16,-3 2-9 0,-5 3 8 0,2 1-8 0,0-4 0 0,-2 6 0 15,-1-2 8-15,-3 2-8 16,4-6 0-16,-7 9 0 0,-9-1 0 0,4 1 0 0,-4-3 0 0,4 5 0 16,-4 0 11-16,-8-2-11 0,-10 0 17 0,4-1-2 15,8-2-1-15,-8 3 0 0,-9-3 9 0,-1 2 1 16,1-7 1-16,-3 5 0 0,-4-3-2 0,-2-5-1 15,-3 0 0-15,-3 0 0 0,-4 0-3 0,1-5-1 16,-6 2 0-16,-3-2 0 0,-3-3-1 0,-3 0 0 0,-3-3 0 16,-1 3 0-16,-2 0 3 0,0-5 0 0,0-3 0 0,-3 0 0 15,-3 1 4-15,0-7 2 0,3 4 0 0,0-6 0 16,0-5-10-16,0 3-3 0,0-4 0 16,3-4 0-16,3 0-13 0,0-3 8 0,0 0-8 0,0-3 0 15,-3 0 9-15,0 3-9 16,0 0 8-16,0 0-8 0,0 0 0 0,-3 3 0 0,-3-1-9 0,3 1 9 15,-3 2-13-15,0 0 4 0,-3 3 1 16,3 3 0 0,-3-1-88-16,0 1-16 0,0 2-4 0,0 6-1 0</inkml:trace>
  <inkml:trace contextRef="#ctx0" brushRef="#br0" timeOffset="7352.977">5744 16719 1034 0,'0'0'29'0,"0"0"7"0,0 0-36 0,-3 0 0 16,0-8 0-16,3 0 0 0,-3-2 53 0,3 2 4 16,-3 0 1-16,0-3 0 0,3 3-2 0,-3-2-1 15,0 4 0-15,3-2 0 0,0 3 18 0,0 5 4 16,-6-8 1-16,3 0 0 0,0 3-12 0,-3-3-2 16,0 3-1-16,-3-1 0 0,-3 6-35 0,0 3-8 15,0 0 0-15,-3 2-1 0,1-2-19 0,-1 2-12 16,-3 0 1-16,0 3 1 0,-3 0-3 0,3 3-1 0,-3-3 0 15,7 5 0-15,-4 0 14 0,0 0 0 16,0 1 0-16,3 1 0 0,6 1 0 0,-3-3 0 0,0 1 9 0,0-1-9 16,7 0 10-16,-1 0-10 0,3 1 10 15,-3-4-10-15,3 3 0 0,3 1 0 0,3-6 0 0,0 5 0 16,0-3 0-16,3-2 0 0,5 3 0 0,1-3 0 16,0 0-9-16,6 0 9 0,-6-3-13 0,3 6 5 15,3-3 8-15,0-3 0 0,-1 3-9 0,1 0 9 16,0 5 0-16,0 3 0 0,-6 0 0 0,6 2 0 15,-6-2 0-15,0 0 0 0,0 3 0 0,-4 2 0 16,-2-3 0-16,0 3 0 0,-3 1 0 0,0-4 0 16,-3 9 0-16,0-4 0 0,-3-2 0 0,0 6 0 15,0-6 0-15,-3-2 0 0,0-1 0 0,-2 1 0 16,2-3 8-16,-3 2 2 0,0-5 1 0,-3 6 0 0,-3-6 11 16,3 0 2-16,-3-7 1 0,-3 2 0 15,-3-1 3-15,1-1 0 0,-4-6 0 0,0 0 0 0,-6-6-28 16,0 4 0-16,1-3-14 0,-4 5-610 15,0 0-121-15</inkml:trace>
  <inkml:trace contextRef="#ctx0" brushRef="#br0" timeOffset="8231.034">6101 17174 1422 0,'0'0'31'0,"0"0"6"0,0 0 2 0,0 0 1 0,0 0-32 0,0 0-8 0,0 0 0 0,0 0 0 15,0 0 57-15,0 0 10 0,0 0 1 0,0 0 1 16,0 0-21-16,0 0-4 0,-6 5 0 0,3 3-1 15,0-2-8-15,-3 2-2 0,0 0 0 0,3-1 0 16,0 4-20-16,0-3-4 0,-3 3-1 0,3 2 0 16,-3-5-8-16,3 5 0 0,0 0 0 0,0 0 0 15,0 1 0-15,0-1 0 0,0 5 0 0,0-4 0 16,3 4 0-16,0-5 8 0,0 3-8 0,0 0 8 16,0 5 2-16,0 0 0 0,3-2 0 0,0-1 0 15,0 1-10-15,-3 2 10 0,0-2-10 0,0-1 10 16,3-2-10-16,0 5 0 0,-3-2 0 0,0-1 0 0,3-4 0 15,-3 4 0-15,0 1 0 0,0-4 0 16,0-1 0-16,3 4 0 0,0-10 0 0,0 5 0 0,0 1 0 16,3-4 8-16,-3-2-8 0,3 3 0 0,-3-9 9 0,3 9-9 15,0-8 10-15,3 2-10 0,-3-5 11 0,0 0-11 16,3 0 12-16,0 0-12 0,0-8 16 0,2 3-3 16,-2-3-1-16,0-3 0 0,3 3-12 0,-3-2 9 15,3-4-9-15,-3 1 8 0,0 5-17 0,0-5-4 16,3 0-1-16,-3 0 0 15,-6-1-110-15,6 1-23 0,-3 0-4 0</inkml:trace>
  <inkml:trace contextRef="#ctx0" brushRef="#br0" timeOffset="8487.448">5889 17534 1692 0,'15'-8'37'0,"-6"-3"8"0,3 3 2 0,0-2 0 0,9-3-38 0,-3-1-9 0,-3 1 0 0,6 0 0 15,-1 0 72-15,-2 5 13 0,3-3 3 0,-3 1 0 0,3-1-51 0,-3 3-9 16,5 3-3-16,-5 0 0 0,3-3-25 0,0 8 0 15,0 0 0-15,0 0-932 16</inkml:trace>
  <inkml:trace contextRef="#ctx0" brushRef="#br0" timeOffset="13779.384">4931 16391 1616 0,'-6'-13'46'0,"6"7"10"0,3 1-45 0,-3-3-11 0,-3 0 0 0,0-2 0 16,0 4 70-16,0-2 12 15,0 1 2-15,0 1 1 0,-3 1-46 0,3 2-10 0,-3-2-1 0,0 5-1 16,0-3-19-16,-3 3-8 0,4 3 0 0,-1-3 8 16,-3 8 6-16,3-3 1 0,0 8 0 0,0 1 0 15,-3 4-15-15,3 1 0 0,0 2 0 0,-3 5 0 16,3 1-12-16,-3 5 0 0,0 7 1 0,0 1 0 16,-3 5 11-16,3 0 0 0,1 0 10 0,-1 2-10 15,0-2 8-15,0 6-8 0,0-4 0 16,0 6 0-16,0 3 0 0,0-1 8 0,0-2-8 0,3-2 0 15,-6 2 0-15,6-9 0 0,-3 7 8 0,0-4-8 16,0 1-9-16,4-3-5 0,-4 0-1 0,3-5 0 31,0-1-25-31,0-2-6 0,-3-5-1 0,6-5-506 0,3-1-102 0</inkml:trace>
  <inkml:trace contextRef="#ctx0" brushRef="#br0" timeOffset="14708.682">5074 16182 1340 0,'9'-8'38'0,"-9"8"8"0,6-3-37 0,0-2-9 0,0-3 0 0,0 8 0 16,3-3 98-16,-3 1 18 16,-1-1 3-16,4-2 1 0,0 5-57 0,0-3-11 0,0 1-3 0,3-1 0 15,0-2-37-15,0 5-12 0,6 0 0 16,0-3 0-16,0 3 0 0,5-3 0 0,4 1 0 0,3-4 0 16,0 4 11-16,5-4-11 0,1 1 10 0,3 5-10 15,2-2 16-15,1-1-4 0,0 0 0 0,5 3 0 16,1 0 0-16,3 0-1 0,-7 3 0 0,4 2 0 15,-6 0-11-15,2 1 10 0,-2 2-10 0,-3-3 10 16,-4 3-2-16,4 0-8 0,-6 2 12 0,0-2-4 16,-4 0 6-16,4 3 1 0,-3-3 0 0,-6 2 0 15,-1-2 5-15,1 0 2 0,3 6 0 0,-6-4 0 16,0-2-2-16,-3 0 0 0,-1 0 0 0,-2 0 0 16,3 0-7-16,-3-3-1 0,-3-2-1 0,3 2 0 15,-6-2-11-15,3 2 8 0,-3 0-8 0,0-2 8 0,-4 2 0 16,1-5 0-16,-3 6 0 0,3-4 0 15,0 3 4-15,-3-5 1 0,-3 0 0 0,0 0 0 16,3 11 0-16,0-3 0 0,-3 0 0 0,3 0 0 0,-3 0 3 16,0 2 1-16,-3 1 0 0,0 2 0 0,3 0-5 15,-3 3-2-15,0 3 0 0,0-1 0 0,0 3-10 0,0 9 10 16,0-4-10-16,0 6 10 0,0 2-10 0,-3 1 0 16,4 7 0-16,-1-2 0 0,0 2 0 0,0 3 0 15,3 0 0-15,-3 8 0 0,3-3 0 0,0 3 0 16,0 0 0-16,3 0 0 0,-3 0 0 0,0 0 0 15,3-3 0-15,-3 3 0 0,6 2 0 0,-6-2 0 16,2-5 0-16,-2 2 0 0,3-5 0 0,0-2 0 16,-3-4 0-16,3 4 0 0,-3-4 0 0,3 1 0 0,0 0 0 15,-3-6 0-15,0 8 0 0,0-7 0 16,0-1 0-16,0-2 0 0,0 0 13 0,0-6-2 0,0 1-1 0,0-4 0 16,0-1 5-16,0-4 1 0,-3-2 0 15,3-3 0-15,0-2 2 0,0 2 1 0,-3 0 0 0,0-5 0 16,0-3 1-16,0 3 1 0,1-2 0 0,-1-1 0 15,0-2 2-15,0 2 0 0,-3-5 0 0,0 0 0 16,0 5 1-16,0-5 1 0,-3-5 0 0,3 5 0 16,-6 0-7-16,3 0-2 0,-3-5 0 0,0 2 0 15,0-2-7-15,-3 5-1 0,-2 0-8 0,-1-6 12 16,0 4-12-16,-3-4 0 0,-6 6 0 0,3-5 0 16,-2-3 0-16,2 3 0 0,-3-3 0 0,-3 3 0 15,1-3 8-15,-4-3-8 0,0 3 0 0,-3-5 9 16,1-6-9-16,-4 6 0 0,0-3 0 0,0-2 8 15,-2-6-8-15,-1 3 0 0,3 2 0 0,1-2 8 0,-4-3-8 16,3 3 12-16,-2-5-12 0,-4 5 12 0,3 2-12 0,-2 1 0 16,-4 4 9-16,1 1-9 0,-4 0 0 0,0 5 0 15,4 3 0-15,-4-1 0 0,0 6-8 0,-2 0 0 16,2 6 0-16,1-6 0 16,-4 8-22-16,4-3-4 0,2 0-1 0,3 3 0 15,4 5-27-15,2 1-6 0,3-4 0 16</inkml:trace>
  <inkml:trace contextRef="#ctx0" brushRef="#br0" timeOffset="16142.657">945 5604 1310 0,'-3'-21'28'0,"3"13"7"0,0-3 1 0,0 1 1 0,0-6-29 0,0 3-8 0,-3-1 0 0,0 4 0 16,-5-1 96-16,-4 3 17 0,6 0 4 0,-6 3 1 15,3 2-63-15,-3 3-13 0,0 3-2 0,3 2-1 16,-9 3-39-16,6 5 0 0,-5 6 0 0,2 5 0 15,0 2 0-15,3 6-13 0,3 0 5 0,0 7 8 16,3 1-13-16,0 5 5 0,6 5 8 16,0 3-13-16,6 5 13 0,-6 3-12 0,0 0 12 0,6 3-12 15,3 7 12-15,-3-2 0 0,-3-3 0 0,0 3 0 16,3 0 0-16,-3-3-9 0,-3-3 9 0,0 3-12 16,-3 1 12-16,-3-4 9 0,3 1-1 0,0-4-8 15,-6-1 25-15,0-4-1 0,0-2-1 0,6-3 0 16,-12 1-7-16,9-6 0 0,-3-6-1 0,0 1 0 15,6-6-4-15,-3-2-1 0,-2-5 0 0,5-4-590 16,3-4-117-16</inkml:trace>
  <inkml:trace contextRef="#ctx0" brushRef="#br0" timeOffset="17074.537">886 5548 1976 0,'0'-13'44'0,"0"13"8"0,0 0 3 0,9-5 0 0,3-3-44 0,3 0-11 0,5 0 0 0,7 0 0 16,0 3 19-16,6-6 1 0,0 1 1 0,8-4 0 15,1 4-13-15,5-3-8 0,4-1 10 0,-3 1-10 16,2 0 0-16,4-3 0 0,-1 0 0 0,4 0 0 16,3-2 0-16,-4 2 0 0,10-3 0 0,-1 3 0 15,1 1 0-15,-1-7 0 0,6 4 0 0,1-1 0 16,-1 1 0-16,4 2 0 0,-10-3 0 0,1 6 0 16,-4-3 0-16,-2 3 0 0,-4 0 0 0,1 2 0 15,-4 6 0-15,-2 2 0 0,-6 3 0 0,-4 0 0 16,1 0 0-16,-9 3 0 0,3 0 0 0,-4-1-10 15,-2 4 23-15,0-4 5 0,0 1 1 0,-4 0 0 16,4 2 5-16,-3-3 0 0,3 4 1 0,-4 2 0 16,-2-3-13-16,0 3-2 0,-3 0-1 0,0 0 0 0,-6-3-9 15,2 3 12-15,-2 0-12 0,-3 0 12 16,0 0-12-16,-6 0 8 0,3 2-8 0,-3 1 8 0,-3-3 4 16,0 2 1-16,0-2 0 0,-3 8 0 0,0-2-4 15,0 4-1-15,-3-2 0 0,-3 5 0 0,0 0 1 0,0 3 0 16,-3 3 0-16,3 2 0 0,-3 2-9 0,0 1 0 15,-3 3 0-15,7-1-11 0,-4 3 19 0,0-3 3 16,0 6 1-16,0-3 0 0,0 0-12 0,-3 0 0 16,3 3 0-16,0 0 0 0,3 2 0 0,0 5 0 15,-3-2 0-15,9 0 0 0,-9 0 0 0,6 0 0 16,-3 0 0-16,0 0 0 0,3 6 0 0,-5-1 0 0,2 0 0 16,0 3 0-16,-3-3 0 0,0 1 0 0,6-4 0 15,-3 4 0-15,-3-1 0 0,3 0 0 16,0 3 0-16,0 0 0 0,-6-3 8 0,3 3-8 0,0-5 12 15,0 2-4-15,-3-2 9 0,4 2 2 16,-1-5 0-16,0 5 0 0,0-2-19 0,0-1 0 0,3-2 8 0,-3 0-8 16,0-5 15-16,3 2-1 0,-3-2 0 15,6 0 0-15,-6-6 2 0,6 3 1 0,0-5 0 0,-3 0 0 16,0-3 7-16,3 0 0 0,0-5 1 0,0-3 0 16,-3 0-25-16,1-5 0 0,2 0 0 0,-3-6 0 15,3 1 15-15,-3-3-3 0,0-3 0 0,0 0 0 16,0-2 32-16,0 0 7 0,-3-1 1 0,9-2 0 15,-9-2-24-15,0-1-5 0,0 3-1 0,0-3 0 16,0 1-11-16,0-3-3 0,-3 2 0 0,1-2 0 16,-1-1-8-16,0 1 0 0,0 2 0 0,0-2 8 15,-3 0 4-15,0-1 0 0,-6 1 0 0,6 0 0 0,-11 0-12 16,2-3 0-16,0 2 0 0,0-2 0 0,0 3 0 16,-2-5-17-16,-1-1 4 0,0 0 1 15,-3-2 12-15,-2 0 16 0,-1 0-3 0,-3-1-1 0,-12 1-12 0,4 0-16 16,-1 0 3-16,-5 5 1 0,-4-3 12 15,0 1 0-15,-14 4 0 0,5 1 0 0,-8 0 0 0,2-3 16 16,7 3-3-16,-9-1-1 0,5 1-12 16,1 0-16-16,-1-1 3 0,10 1 1 0,-7-3 12 0,6 3 0 15,7 2 0-15,2-2 0 0,1 0 0 0,8-1 0 16,-3 1 0-16,4 2 0 0,-4 3 0 0,6-2-9 0,3 2 9 16,4 2-910-1,-1 4-177-15</inkml:trace>
  <inkml:trace contextRef="#ctx0" brushRef="#br0" timeOffset="19378.302">725 16872 1108 0,'0'0'24'0,"0"0"6"0,-9-5 1 0,6 0 0 0,3 0-31 0,-6-1 0 0,3-2 0 0,-3 3 0 15,0-3 96-15,0 8 14 0,3-5 2 0,-5 2 1 16,2 3-63-16,0-5-13 0,0 5-2 0,3 0-1 16,-9 5-8-16,3-5-2 0,-6 6 0 0,9-4 0 15,-9 6-4-15,0-3 0 0,0 3-1 0,1 3 0 16,-4-1-11-16,6 4-8 0,-9 2 12 0,3 2-12 16,-3 3 0-16,3 3 0 0,3-3 0 0,-2 6 0 15,5-1 0-15,0 1-14 0,6 2 4 0,3 0 1 16,3-3-17-16,0 1-3 15,9-3-1-15,3-3 0 0,0-3 2 0,5 1 0 16,4-3 0-16,3-6 0 0,3-2 5 0,3 3 2 0,-1-9 0 0,1-4 0 0,6-1 21 16,0-5 0-16,-1 0 10 0,1-2-10 0,-3-4 17 0,0-1-3 15,2-1-1-15,-5-5 0 0,-3-1 21 0,-3-1 4 16,-4 1 1-16,1-9 0 0,-12 4 33 0,3-5 6 16,-3 3 2-16,-6-2 0 0,-3-1-14 0,-3 0-2 15,-6 3-1-15,-3-3 0 0,-3 3-34 0,-5 0-6 16,-4 3-2-16,-6 2 0 15,0 8-39-15,-3 5-8 0,4 3-2 0,-13 8-633 16,3 3-127-16</inkml:trace>
  <inkml:trace contextRef="#ctx0" brushRef="#br0" timeOffset="20004.073">1163 17089 1148 0,'0'0'25'0,"0"0"6"0,0 0 1 0,0 0 0 0,0 0-32 0,0 0 0 0,0 0 0 0,0 0 0 15,0 0 50-15,0 0 4 0,0 0 1 0,0 8 0 16,-3 6-24-16,3-4-5 0,-9 3-1 0,6 1 0 15,-3 2-15-15,-3 2-10 0,6-5 12 0,-9 8-12 16,6-2 24-16,-3-1-3 0,0 1 0 0,3 0 0 16,-3-4 3-16,3 4 0 0,0-6 0 0,1 6 0 15,2-3-4-15,-6 2 0 0,6 1 0 0,0-4 0 16,0 1-4-16,3-2-2 0,0-1 0 0,0 0 0 16,3-5-4-16,0 0-1 0,0-3 0 0,0 3 0 15,3-3 3-15,2-5 0 0,-2 6 0 0,0-6 0 16,3 0 4-16,0-6 2 0,3 1 0 0,-9 2 0 0,6-2-6 15,0 3-2-15,0-9 0 0,-6 8 0 16,-3 3-88-16,3-10-18 0,0 2-3 16</inkml:trace>
  <inkml:trace contextRef="#ctx0" brushRef="#br0" timeOffset="20150.016">758 17486 1450 0,'0'0'32'0,"6"-5"6"0,0 0 2 0,3-3 1 0,6 3-33 0,-3-3-8 0,8-3 0 16,-5 3 0-16,9 0 64 0,-3-2 12 0,3 4 1 0,2-2 1 16,4 0-55-16,-3 3-11 0,3-8-3 0,-3 8-527 15,2-3-106-15</inkml:trace>
  <inkml:trace contextRef="#ctx0" brushRef="#br0" timeOffset="20441">1585 17026 1280 0,'9'-8'36'0,"-3"3"8"0,0 2-35 0,6-2-9 0,-3-1 0 0,9 4 0 0,-6-3 81 0,0-1 15 16,6 4 2-16,2-4 1 0,-5 1-51 0,9 5-11 15,-3-5-1-15,0 2-1 0,-6 3-23 0,6-5-4 16,-4 5 0-16,4 0-8 16,-3 0 0-16,0 5 0 0,-3-5-15 0,0 0-497 15,3 0-99-15</inkml:trace>
  <inkml:trace contextRef="#ctx0" brushRef="#br0" timeOffset="20633.911">1666 17214 1624 0,'0'0'46'0,"0"0"10"0,9-5-45 0,3-1-11 0,-3-2 0 0,2 0 0 15,4 0 133-15,0-2 25 0,6 2 5 0,3-3 1 16,3 9-71-16,-4-9-13 0,4 6-4 0,3-3 0 15,0 3-47-15,-6 2-9 0,8-2-3 0,-2 5 0 32,0-3-74-32,6 6-15 0,-7-3-4 0,13 5-955 0</inkml:trace>
  <inkml:trace contextRef="#ctx0" brushRef="#br0" timeOffset="21268.027">3312 17743 1857 0,'0'0'40'0,"0"0"9"0,0-5 2 0,0-9 2 0,-3 1-42 0,3 0-11 0,-3 0 0 0,0-6 0 16,3 3 105-16,-6-7 19 0,3 1 4 0,0-4 1 15,-3-1-43-15,3-4-9 0,-3-1-1 0,3-2-1 0,-3-3-37 0,3 5-7 16,0-8-2-16,-3 0 0 0,3-5-19 0,-3-2-10 16,0-6 10-16,0-3-10 0,0 1 0 15,-2 2 0-15,-1-3 0 0,0 3 0 16,0 0 0-16,0 6 0 0,0 2 0 0,0 3 0 0,3 7 0 0,0 3-8 16,3 3 8-16,3 3 0 0,0 5-10 15,3-1 10-15,3 9-8 0,0 0 8 0,3 0-15 0,6 5 3 16,0 3 0-16,5 2 0 0,1 0-10 0,3 3-2 15,0 6 0-15,6-1 0 16,2 0-32-16,1 3-6 0,0 0-2 0,0 11 0 16,-1-6-64-16,1 0-14 0,0 3-2 0,0 0-742 15</inkml:trace>
  <inkml:trace contextRef="#ctx0" brushRef="#br0" timeOffset="21458.044">2952 17267 2016 0,'0'0'44'0,"0"0"10"0,0 0 2 0,0 0 0 0,0 0-45 0,9 0-11 0,2-6 0 0,7 4 0 15,6-9 86-15,3 3 15 0,6 3 3 0,-4-8 1 16,10 5-52-16,3-5-10 0,2-1-3 0,-2-4 0 16,3 5-25-16,-1-1-6 0,1 1-1 0,-3 0 0 31,5 0-80-31,1 2-16 0,-3 1-3 0</inkml:trace>
  <inkml:trace contextRef="#ctx0" brushRef="#br0" timeOffset="21813.373">4461 16163 1263 0,'0'0'28'0,"-3"-5"5"0,-3-3 2 0,0 3 1 0,-3 5-36 0,-3-3 0 16,-3 1 0-16,3 2 0 0,-6 5 101 0,3 0 14 0,-5 3 2 0,-4 0 1 15,0 5-50-15,0 3-9 0,-3 5-3 0,-2 3 0 16,-1 0-14-16,-3 5-3 16,3 5-1-16,-2 1 0 0,-4 2-8 0,6 8-2 0,-3 0 0 0,4 2 0 15,-1 12-19-15,0-1-9 16,6 0 8-16,-2-5-8 0,2 8 31 0,3 0 1 0,3 2 0 0,0-2 0 15,6 0-20-15,0-3-3 0,3 0-1 16,6-5 0-16,6 8-8 0,0-5 0 0,6 5 0 0,6-9 0 16,0 1 0-16,9-2 0 0,6-6 0 0,2-6 0 15,10-2 0-15,6-2 0 32,5-9 10-32,7 1-10 0,5-4-59 0,7-7-18 0,88-2-86 0</inkml:trace>
  <inkml:trace contextRef="#ctx0" brushRef="#br0" timeOffset="22526.543">6788 15976 1825 0,'0'0'40'0,"0"0"8"0,0 0 1 0,0 0 3 0,0 0-41 0,18-3-11 15,-3 3 0-15,3 3 0 0,3-1 56 0,3 3 10 16,5 3 2-16,7 3 0 0,6 2-16 0,-1 3-2 16,4 5-1-16,0 6 0 0,5 4-13 0,1 4-4 15,3 5 0-15,-7 2 0 0,-5 3-13 0,5-3-3 16,1 11-1-16,-3-3 0 0,-12 9-3 0,-1 1 0 16,-2 7 0-16,-6-1 0 0,0 3-3 0,-15 2-1 0,-12 0 0 15,-3 1 0-15,6 2-8 0,-18-3 0 16,-12 1-12-16,-3-1 12 0,-5 6-10 0,-1-3 10 0,-6-2 0 0,-11-6-9 15,-10 2 9-15,-8-7 0 16,-4 5 0-16,1-2 8 0,-3-3-8 0,-7 2 11 0,-8-2-11 0,-6 3 12 16,-6-6-12-16,26-13 0 0,-8 2 0 0</inkml:trace>
  <inkml:trace contextRef="#ctx0" brushRef="#br0" timeOffset="29882.754">9164 5482 1486 0,'0'0'32'0,"3"11"8"0,0-1 0 0,-3 4 3 0,-3-9-35 0,0 3-8 0,3 2 0 0,-3-2 0 15,3-8 20-15,-6 6 1 0,-3 2 1 0,0-3 0 16,0 0-22-16,0 0 0 0,-3 1 0 0,3-1 0 16,-3 3 0-16,3 0 0 0,-3 2-12 0,1 6 4 15,5 6 8-15,-3-1 9 0,-3 2-1 0,3 7-8 16,3 4 12-16,0 3-12 0,3 3 12 0,-3 5-12 16,0 0 14-16,3 0-4 0,0 0-1 0,3 0 0 0,-3 2-9 15,0 1 0-15,3-1 0 0,3 1 8 0,0 0-8 16,-3-1 0-16,3-2 0 0,0 0 0 0,-3-2 0 0,0-1 0 15,-3-2 8-15,3-1-8 0,0 1 0 0,-3-3 0 16,-3 3 0-16,3-3 0 0,-3 3 0 0,0-1-12 16,0-2 2-16,0-2 1 0,0-1-3 0,3-2 0 15,3 2 0-15,0-5 0 0,0-2 12 0,3 2 0 16,0-5 0-16,3-1 0 0,-3-1 12 0,3-1 4 16,0-3 0-16,6-2 1 0,-3 0 3 0,3-3 0 15,-3-2 0-15,3-1 0 0,0-4-20 0,3 2 0 16,2-3 0-16,1-2 0 0,0-1 0 0,3-2 0 15,3-2 0-15,-3-1-9 0,2-2 9 0,-2 2-10 0,6-2 10 16,0-1-10-16,3 1 10 0,2 3 0 16,1-1 0-16,3 3-8 0,6 0 8 0,-1 0 0 0,4 3 8 0,-3-1-8 15,2 1 0-15,1 2 0 0,-1 6 0 16,1-6-8-16,0 3 8 0,2 3 0 0,1-4 0 0,-3 4 0 16,2-6 0-16,-5 3 0 0,0-2 0 0,-4 1 0 15,-5 1 0-15,0 0 0 0,-3-2 0 0,-1-1 0 16,-5-5 10-16,0-3-2 0,-6 1-8 0,-3-4 12 15,0-2-12-15,-1-2 0 0,-5-1 8 0,3 1-8 16,-3 2 8-16,0-3-8 0,-6 3 11 0,3 0-11 16,0 3 9-16,0 0-9 0,-6 5 0 0,6 0 9 15,0-3-9-15,-6 3 10 0,0 0-10 0,9 3 10 16,0-1 5-16,-6 1 1 0,-3-3 0 0,6 3 0 0,-6-3-16 16,0 0 9-16,0 0-9 0,3-8 8 15,-3-3-39-15,-3-2-8 16,0-3-1-16,0-3-1 0,-3-7 15 0,-3-3 3 0,0-3 1 0,-3-5 0 0,3-3 13 0,0-5 9 15,-3-5-12-15,0-3 12 16,3-5-8-16,1-3 8 0,-1-2 0 0,0-1 0 0,3-5-10 0,0-2 10 16,6 2-8-16,0 3 8 0,3 3-12 15,3-1 2-15,0 1 1 0,6 4 0 0,2-2 9 0,1 9-8 16,0-1 8-16,3 2-8 0,0 1 16 0,0 5 4 16,0 5 1-16,-1 1 0 0,1 4 11 0,-3 1 1 15,-3 5 1-15,3 5 0 0,-3 0-5 0,-3 6-1 16,0-1 0-16,0 6 0 0,-3 0-1 0,0 5-1 15,-3 0 0-15,-3 8 0 0,0 0 4 0,0 0 1 0,3-5 0 16,-3 5 0-16,0 0 9 0,-6-3 1 0,-3 3 1 0,-6-3 0 16,0 1-22-16,-6-4-4 0,-3 4 0 0,-3-1-8 15,-5-5-10-15,-1 5-9 0,-6 1-1 16,-2-3-1-16,-4-1 6 0,-3 4 2 0,-5-1 0 0,-4 3 0 16,-2 0 13-16,-4 5-11 0,7 3 11 0,-4 0-10 15,-2 3 10-15,-1 2 0 0,-2 0 0 0,-4 3 0 16,4 3 0-16,-4-1-12 0,7 3 4 0,-4-5 0 31,1 0-40-31,2-3-7 0,-2 0-1 0,2 1-705 0</inkml:trace>
  <inkml:trace contextRef="#ctx0" brushRef="#br0" timeOffset="31570.094">4300 9353 1591 0,'-9'13'35'0,"6"-7"7"0,0 1 2 0,-3-1 0 0,3-1-35 0,-3 0-9 0,0 1 0 0,3-1 0 15,3-5 43-15,-3 3 6 0,-3 2 2 0,3 0 0 0,0 0-27 0,0 1-4 16,-2 2-2-16,2 2 0 0,-3 1-6 0,3 2-2 15,-3 6 0-15,-3 2 0 0,3 5-2 0,0 3-8 16,0-2 12-16,-3 5-4 0,0 5-8 0,0 0 0 16,0 0 0-16,-3 5 8 0,3 6-8 0,-3 2 0 15,0-2 0-15,4-1 0 0,2 3 0 0,0-2 0 16,-3-6 9-16,3-2-9 0,3-3 30 0,3-5 2 16,0-6 0-16,0 1 0 0,3-9-4 0,6 1 0 15,-3-3 0-15,6-6 0 0,2-2-28 16,4 0 0-16,3-3 0 0,3-2 0 0,0 2 0 0,3-2 0 15,2 0 0-15,4 2 0 0,0-2 0 0,0-1 0 16,2 1 0-16,4 0 0 0,3-1 0 0,2-2-8 16,-5 3 8-16,3-1-10 0,-1 4 10 0,1-1 0 15,-3 3 0-15,2-3 0 0,1 3 0 0,3-2 8 0,-1 1-8 16,-2-1 8-16,0-1-8 0,2 0-10 0,1-2 10 0,-3 0-13 16,-1-3 13-16,7 0 0 0,3 0 0 0,-1 0 0 15,1-6 0-15,2 1 0 0,1 2 0 0,2-2 0 16,1 2 0-16,0-2 0 0,2 3 0 0,7-4 0 15,-1-2 0-15,1 3 0 0,-4 0 0 0,1-1 0 16,-1 4 0-16,1-1 0 0,2 0 0 0,-2 3 0 16,-1 0 0-16,-2 6 0 0,2-4 0 0,-2 6 0 15,-1 3 0-15,4 0 0 0,-4 2 0 0,1-3 0 16,-1 4 0-16,-2-1 10 0,2 3 0 0,-2-6 0 16,-6 1 14-16,2-3 4 0,10 0 0 0,-10-3 0 15,-5 0-8-15,2-2-2 0,1-3 0 0,0 0 0 16,-7-3-10-16,1 1-8 0,0-4 9 0,5 1-9 15,-2 0 0-15,-4-3 8 0,-8 3-8 0,0-3 0 0,3 2 0 16,-4-2 0-16,-5 3 8 0,-3 0-8 16,0 2 0-16,-1-2 0 0,-5 2 0 0,-3-2 0 0,-3 0 8 15,0 2-8-15,3-2 0 0,-6-1 9 0,-9-2-9 0,3-2 0 16,3 2 0-16,-4-5 0 0,-5-3 0 0,-3 0 0 16,-2-5 0-16,-1 2 8 0,3-7-8 0,-9 2 0 15,-6-2 9-15,3-1-9 0,0-5 0 0,0 1 0 16,-6-4 0-16,-2-2 8 0,2-3-8 0,-3 1 0 15,3-1 0-15,-6 0 8 0,-5 1-8 0,5-6 0 16,6 0 0-16,-6-3 0 0,-6-2 0 0,7 0-10 16,5-3 10-16,0 0 0 0,-3 0-9 0,3-3 9 0,0 1 0 15,4-1-9-15,5 1 9 0,-3 2 0 0,-6 0 0 16,3 0 0-16,6 3 0 0,-3 5 0 16,-6 0 0-16,4 5 0 0,-1 0 0 0,0 6 0 0,3 2 0 0,-3 6 0 15,-9 2 0-15,4 5 0 16,8 3 0-16,-6 3 8 0,-9 3 9 0,6 4 3 0,3 4 0 0,1 2 0 15,-4 5 20-15,-3 0 5 0,0 1 1 16,-3 4 0-16,4-2 2 0,-1 3 0 0,-6-3 0 0,3 2 0 16,-2-2 1-16,-1 3 1 0,0-3 0 0,0-3 0 15,-5 3-30-15,2-3-5 0,-3 0-2 0,1-2 0 16,-1 0-5-16,-3-1-8 0,-5 1 11 0,-4 0-11 16,-3-3 8-16,-2 2-8 0,-7 1 0 0,1 0 0 15,-7 2 0-15,1 3 0 0,-10 0 0 0,-2 0 0 16,-6 5 0-16,-3 0-19 0,-7 6 4 0,1 2 1 15,-6 3-14-15,-6 7-4 16,-1 4 0-16,-5-1 0 0,0 6 8 0,-3 2 2 0,-3 1 0 0,0-1 0 0,3 3 22 16,-6-3 0-16,3 1 0 0,0-4 0 15,6-2 0-15,0-2 0 0,-1-4 11 0,4-4-11 0,3-1 0 16,3-4-10-16,3-9 0 0,0-5-812 16,-1-6-162-16</inkml:trace>
  <inkml:trace contextRef="#ctx0" brushRef="#br0" timeOffset="44167.676">12542 15724 1534 0,'-9'-10'44'0,"9"10"8"0,-9-6-41 0,0-2-11 16,3 3 0-16,0-3 0 0,-3 0 105 0,1 0 19 15,-1-2 4-15,3 4 1 0,-3-2-15 0,3 3-3 0,-3-3-1 0,3 3 0 16,0 5-70-16,-3-3-15 16,0 1-2-16,-3 2-1 0,0 2-22 0,-6 1 0 0,-2 5 0 15,-4-3 0-15,-3 8 0 0,0 1 0 16,0-1-11-16,1 3 11 0,2 0-8 0,-3 2 8 0,6 3 0 0,3-2-9 15,3 2 9-15,7-2 0 0,-1 4-9 16,9-2 9-16,6 1-9 0,2-1 9 0,7 0-12 0,6-5 12 16,6 5-16-16,3-2 4 0,2-4 1 0,7 1 0 31,0-2-24-31,3 4-5 0,-1-5 0 0,1 3-1 16,6-3-3-16,-4 3 0 0,4-3 0 0,-7 6 0 0,1-3 17 0,-6-3 3 0,-3 6 1 0,-4-1 0 15,-8-2 15-15,-6 0 8 0,-6-3-10 0,-3 0 10 16,-6 3 0-16,-9-3 15 0,-9 1-2 0,-6 2 0 15,-5-1 39-15,-7-1 8 0,-9 4 2 0,-2-5 0 16,2 1-8-16,-6 4-2 0,1-2 0 0,-1-3 0 16,-5 3-14-16,2-3-3 0,3 1-1 0,10-6 0 15,-1 5-42-15,9 0-9 0,10-8-2 0,8 3-706 16,6-2-142-16</inkml:trace>
  <inkml:trace contextRef="#ctx0" brushRef="#br0" timeOffset="44567.574">13072 16222 1587 0,'0'0'35'0,"0"0"7"0,9 2 2 0,-9-2 0 0,0 0-35 0,6 3-9 0,-6-3 0 0,6 3 0 16,0 2 135-16,0-3 25 0,3 4 4 0,-9-6 2 15,0 0-150-15,6 5-31 0,0 3-5 0,2 3-2 16,-5-1 39-16,3 1 8 0,-3-3 2 0,0 2 0 16,0 4-10-16,0-1-1 0,-6-5-1 0,3 5 0 15,-3 5 1-15,-3-4 0 0,-6-1 0 0,1 0 0 16,2 8 0-16,0-2 0 0,0-3 0 0,0 0 0 15,0-3-16-15,3 8 9 0,0-3-9 0,0-4 8 16,3 4-8-16,0-7 0 0,3 2 0 0,3 0 0 16,-3-2 0-16,6-1 0 0,-3-4 0 0,6 2 8 15,0-3-8-15,3-2 0 0,-3-3-12 0,3 0 12 16,5 0-22-16,-5 0 3 0,0-6 1 0,3-2 0 16,0 0-22-16,-3-2-5 0,3-1-1 15,-3-2-610-15,-3-3-123 0</inkml:trace>
  <inkml:trace contextRef="#ctx0" brushRef="#br0" timeOffset="44729.055">12798 16494 1970 0,'-18'0'56'16,"15"0"12"-16,-6 3-54 0,9-3-14 0,0 0 0 0,-3 0 0 0,3 0 93 0,0 0 16 16,12 0 3-16,6 0 1 0,6 0-24 0,6-3-5 15,2-2 0-15,4-3-1 0,9 0-69 0,-1-3-14 0,4 1 0 0,3-3-1157 31</inkml:trace>
  <inkml:trace contextRef="#ctx0" brushRef="#br0" timeOffset="45231.316">14024 15769 2278 0,'0'0'50'0,"0"0"10"0,0 0 3 0,0 0 1 0,3-2-51 0,3-4-13 0,3-2 0 0,3 8 0 16,3-2 59-16,3-4 9 0,3 6 1 0,6-5 1 15,-1 5-36-15,7-5-7 0,0-3-2 0,6 5 0 16,2-2-25-16,-2 2 0 0,-3 1 0 0,2-1-773 15,4 0-158-15</inkml:trace>
  <inkml:trace contextRef="#ctx0" brushRef="#br0" timeOffset="45461.225">13959 16087 1788 0,'0'0'51'0,"3"8"10"0,0-6-49 0,6 4-12 16,0-4 0-16,6 3 0 0,5-2 105 0,4-3 19 15,0 0 3-15,9-3 1 0,3-2-26 0,2 3-5 16,7-4-1-16,3-2 0 0,2 3-65 0,1-3-14 16,-4 3-2-16,1-3-1 0,0 3-6 0,-7-1-8 15,1 1 11-15,-6 2-779 16,-1-2-155-16</inkml:trace>
  <inkml:trace contextRef="#ctx0" brushRef="#br0" timeOffset="46192.894">13947 16470 2070 0,'-12'-10'45'0,"6"7"10"0,-3-5 1 0,3 3 3 0,0 0-47 0,0-3-12 16,3 2 0-16,0-2 0 0,0 3 85 0,3 5 15 16,3-8 4-16,3 0 0 0,6-2-48 0,3 7-10 15,6-5-2-15,6 3 0 0,3-3-32 0,8 0-12 16,4 8 9-16,6-5-9 0,2 2 0 0,7-2 0 16,2-3-9-16,7 2-763 15,2 4-153-15</inkml:trace>
  <inkml:trace contextRef="#ctx0" brushRef="#br0" timeOffset="46666.052">15793 15655 1436 0,'0'0'32'0,"5"-2"6"0,7-1 2 0,3 0 0 0,0-2-32 15,6-3-8-15,0 0 0 0,6 0 0 16,-4 0 81-16,4 0 15 0,3 3 4 0,-3 0 0 0,0 0-39 0,2-1-7 16,1 4-2-16,0-1 0 0,3 3-9 0,-1 3-3 15,1 2 0-15,0 0 0 0,-6 3-20 0,-1 3-5 16,1-1-1-16,-3 6 0 0,-3-3-14 0,-3 9 0 16,-3-4 8-16,-9 9-8 0,-1-1 0 0,-7 1 0 15,-4-1 0-15,-12 6 0 0,0-6-16 0,-12 9 4 16,-3-4 1-16,-8 1 0 0,-1-3 11 0,0 0 8 15,-2-2-8-15,2 2 11 0,0-3-11 0,1-5 0 16,-1 1 0-16,3-4 0 0,4-2 0 0,8 0 0 0,0-5 0 16,9-1 0-1,6-5-72-15,6-2-16 0,6-3-3 0</inkml:trace>
  <inkml:trace contextRef="#ctx0" brushRef="#br0" timeOffset="46932.082">16647 15608 2101 0,'-27'-8'60'0,"18"5"12"0,-6 3-57 0,0 0-15 0,-3 3 0 0,1-1 0 15,-4 4 54-15,3 2 8 0,3-3 2 0,0 3 0 16,3 3-27-16,-3 2-5 0,3 3 0 0,1 2-1 16,-1 1-31-16,3 2 8 0,0 5-8 0,3 1 0 15,0-1 0-15,0 3 0 0,3 0 0 0,0-2 0 16,0 2 0-16,3 0 9 0,0 3-9 0,0-6 8 0,3 1-8 15,0 5 0-15,3-6 0 0,0 0-11 0,0-2 11 16,3 0 0-16,3 3 0 0,3-4 0 0,-1-4 24 0,4-1 6 16,3-4 2-16,0-4 0 0,0 1-42 0,9-6-8 15,5-5-2-15,7-5-704 16,0 5-142-16</inkml:trace>
  <inkml:trace contextRef="#ctx0" brushRef="#br0" timeOffset="47214.698">16992 16052 1392 0,'-9'8'40'0,"9"-8"8"0,-3 6-39 0,-3 1-9 0,6-1 0 0,-3 2 0 16,-6 2 69-16,6-2 12 0,6 0 3 0,-6 5 0 15,3 1 1-15,-3 1 1 0,3-1 0 0,0 2 0 16,0-1-30-16,-3 1-7 0,-3 3-1 0,3-1 0 15,3 1-3-15,0-3-1 0,-8 8 0 0,5-9 0 16,0 7-20-16,0-4-5 0,-3 1-1 0,3 2 0 16,0-3-6-16,0 1-2 0,6-1 0 0,-6 1 0 15,3-3-2-15,0 5 0 0,9-8 0 0,-3 3 0 16,3 0 10-16,-1-3 2 0,4-2 0 0,6-3 0 16,0-3-20-16,0-2 0 0,0-3-8 0,6-3 8 31,5-2-122-31,-5-3-18 0,-6-3-4 0,-3-2-809 0</inkml:trace>
  <inkml:trace contextRef="#ctx0" brushRef="#br0" timeOffset="47360.854">16736 16444 1814 0,'-36'0'52'0,"24"0"10"0,4 0-50 0,-1 3-12 16,3-1 0-16,6-2 0 0,0 0 93 0,6 3 16 16,6-3 3-16,5 0 1 0,1 0-18 0,12 0-4 15,12-3-1-15,2 1 0 0,-2-6-45 0,6 8-9 16,8-6-1-16,1-2-1 0,2 6-20 0,1-4-4 15,-1 1-1-15,1-3-785 16,-1 3-158-16</inkml:trace>
  <inkml:trace contextRef="#ctx0" brushRef="#br0" timeOffset="49051.924">16120 14309 1321 0,'0'0'28'0,"3"-6"7"0,0 1 1 16,-3-3 2-16,0 3-30 0,0 0-8 0,-3-1 0 0,0 1 0 0,-3 0 87 0,3-1 16 16,-6 1 3-16,0-3 1 0,0 3-31 0,-3 2-5 15,0-2-2-15,1 5 0 0,-1 0-27 0,-3-3-6 16,0 3 0-16,-3 3-1 0,-3 0-23 0,3 5-12 15,-3-1 12-15,1 1-12 0,-1 6 0 0,0-4 0 16,3 3 0-16,3 1 0 0,3-1 0 0,0 0 0 16,3 0 0-16,6 3 0 0,0-3 0 0,6 3-9 15,6 0 1-15,9 3 0 0,6-1 8 0,6-2-8 16,3 3 8-16,2-1-8 0,1 1 8 0,6-1 0 0,-4-2 0 16,7 0 8-16,-3 0-8 0,-1 0-16 15,1 0 4-15,-3-1 0 0,-7 1-3 0,-2-2-1 0,-6 1 0 16,-6-1 0-16,-9-1 16 0,0-3-9 0,-9 1 9 15,-6 0-8-15,-6 2 17 0,-9-3 4 0,0 1 1 0,-9-3 0 16,1 0 14-16,-4 0 4 0,-3-3 0 0,1 3 0 16,-4-3-18-16,0 1-3 0,3-4-1 0,4 1 0 31,2 0-56-31,3-6-11 0,3 0-3 0,6 1 0 0</inkml:trace>
  <inkml:trace contextRef="#ctx0" brushRef="#br0" timeOffset="49415.354">16683 14235 2116 0,'-6'-3'47'0,"3"3"9"0,3 0 3 0,0 0 0 16,0 0-47-16,-3-3-12 0,3 3 0 0,0 0 0 0,0 0 44 0,0 0 8 15,0 0 0-15,0 0 1 0,9 8-39 0,-1 0-14 16,-5 5 9-16,3 1-9 0,-3 2 0 0,3-1 0 15,-6 4 0-15,0-1 0 0,-6 6 0 0,6 0 0 16,3 3 0-16,-6-1 0 0,-3 0 0 0,3 1 0 16,6-1 0-16,-3 1 0 0,-3-3 0 0,3-3 0 15,0 0 0-15,0-3 0 0,6 1 0 0,-3-6 8 16,-3 3-8-16,6-5 0 0,6 2 8 0,0-5-8 16,-3-3 0-16,6 0 8 0,3-2 4 0,3-3 1 0,5-3 0 15,1 1 0-15,0-6-4 0,0 3-1 0,6-1 0 16,-1-2 0-16,-5 3-8 0,6 0 0 15,6-1 0-15,-1 4 0 0,-5-1 8 0,0 1-8 0,-4 2 8 0,1 0-8 16,3 2 0-16,-3 1 0 0,-9-1 0 0,-1 4-11 16,4-1 3-16,-9 0 0 0,0 1 0 0,-3 2-704 15,-6 2-140-15</inkml:trace>
  <inkml:trace contextRef="#ctx0" brushRef="#br0" timeOffset="50062.678">11884 14383 1332 0,'-9'-3'29'0,"9"3"7"0,0 0 0 0,0 0 1 0,0 0-29 0,-6 3-8 15,0 2 0-15,6-5 0 0,0 8 31 16,0 5 5-16,0 0 0 0,0 3 1 0,3 5 15 0,0 1 4 15,3 1 0-15,-6 1 0 0,0 5-32 0,3-2-7 16,-3-3-1-16,-3 2 0 0,3 1 3 0,0-4 0 16,-3 1 0-16,3 0 0 0,0-5-19 0,0 2 0 15,-3-3 0-15,6-2 0 0,0-3 15 0,-3-2-4 16,0-3-1-16,0-8 0 16,0 0-39-16,0 0-8 0,0 0-2 0</inkml:trace>
  <inkml:trace contextRef="#ctx0" brushRef="#br0" timeOffset="50466.989">11762 14250 1818 0,'-6'-18'40'0,"6"13"8"0,0-1 1 0,0-2 3 0,6 3-42 0,0 0-10 16,3 0 0-16,0-1 0 0,6 1 32 0,0 0 4 0,3-3 0 0,3 5 1 16,-1 0 2-16,4 3 0 0,3-2 0 0,0 2 0 15,3 2-19-15,-1-2-3 0,4 6-1 0,-6-1 0 16,3 3 0-16,-4 0 0 0,-2 2 0 0,3 1 0 15,-6 2-7-15,-3 1-1 0,-6-1-8 0,-1 3 12 16,-5 2-4-16,0-2 0 0,-6 3-8 0,-3-1 12 16,-8 1-12-16,-1-1 9 0,-3 3-9 0,0 0 8 15,-9 1-8-15,0-1-9 0,-3-3 9 0,1-2-13 16,-4 3-1-16,0-3 0 0,0-6 0 0,1 1 0 0,-1-3 1 16,0-3 0-16,3 0 0 0,3 1 0 0,4-4 13 0,2 1-12 15,3-1 12-15,6 1-12 0,9-3 1 16,0 0 1-16,0 0 0 0,12 3 0 0,0-1 0 0,9 1 0 15,2 2 0-15,1-2 0 0,3 2 10 16,3-2-8-16,2 2 8 0,1-2-8 0,0 0 20 0,3 2 4 16,2-3 0-16,-2 4 1 0,3-4 14 15,-3 4 2-15,-1-1 1 0,-5 0 0 0,0 1-10 0,0-4-3 16,-7 4 0-16,-2-4 0 0,-3 6-10 0,-3-3-3 16,0 1 0-16,-6-1 0 0,0 3-8 0,-3-5 0 15,0 4 0-15,-3 1-693 16,-3 0-134-16</inkml:trace>
  <inkml:trace contextRef="#ctx0" brushRef="#br0" timeOffset="50808.322">12682 14126 1857 0,'0'0'40'0,"0"0"9"0,0-5 2 0,0 2 2 0,-3 1-42 0,3 2-11 0,0 0 0 0,0 0 0 16,0 0 52-16,0 0 8 0,6 5 1 0,0 5 1 16,0-2-33-16,-3 6-6 0,-3-1-2 0,3 0 0 15,0 6-21-15,-3-4 9 0,0 4-9 0,-3 2 0 16,3 3 9-16,0 0-9 0,-3 0 0 0,0-1 9 0,0 4-9 16,3-1 0-16,-3 1 0 0,0 2 8 15,-6-3-8-15,6 1 0 0,-3-3 0 0,0-1 0 0,0-1 16 16,0-4 2-16,6-2 0 0,-3-3 0 0,3 0-18 0,0-2 0 15,0-3 0-15,3 0 0 0,3-5 14 0,-6-3-1 16,15 0 0-16,0-3 0 0,9 0 38 0,0-2 7 16,5-3 2-16,-2 3 0 0,3-6-34 0,3 3-6 15,2-2-2-15,4 2 0 0,0-3-18 0,2 6 0 16,-2-3 0-16,3 3 0 16,-1 2-49-16,-2 3-17 0,0 0-3 0</inkml:trace>
  <inkml:trace contextRef="#ctx0" brushRef="#br0" timeOffset="52100.302">15891 16706 817 0,'0'0'17'0,"0"0"4"0,0 0 1 0,0 0 2 0,0 0-24 0,0 0 0 16,0 0 0-16,0 0 0 0,0 0 96 0,12 5 15 16,0-2 2-16,2-1 1 0,1 1-18 0,0 2-3 15,3-5-1-15,3 6 0 0,3-4-31 0,0-2-6 16,2 0-2-16,7 0 0 0,6 6-16 0,2-6-3 15,7 0-1-15,3 2 0 0,5 1 3 0,-2-1 0 16,2-2 0-16,1 0 0 0,11 6-4 0,-5-4 0 0,-7 4 0 16,4-6 0-16,-1 5-7 0,-2-5-1 0,-6 5-1 15,2-2 0-15,-2 0-9 0,-1-3-2 0,-2 0 0 0,-6 0 0 16,-13 2 1-16,4-2 0 0,-3 0 0 0,-6 0 0 16,-9 0-13-16,-3 0 9 0,-3 0-9 15,-9 0 8-15,0 0-8 0,0 0-14 0,-12 0 3 0,-3 0-665 16,3 0-132-16</inkml:trace>
  <inkml:trace contextRef="#ctx0" brushRef="#br0" timeOffset="54787.912">12003 16875 1659 0,'0'0'36'0,"0"0"8"0,0 0 2 0,0 0 1 0,0 0-38 0,0 0-9 16,0 0 0-16,0 0 0 0,0 0 84 0,6 0 14 15,0 0 3-15,3 0 1 0,0 5-37 0,3-5-7 0,0 0-2 16,6 3 0-16,6-3-5 0,-4 0-2 16,4-3 0-16,6 3 0 0,6 0-21 0,-1 0-4 0,1-5 0 0,6 5-1 15,2 0-9-15,4-3-2 0,0-2 0 16,8 0 0-16,4 0-12 0,-1 5 0 0,1-6 0 0,-1 4 0 15,-2-4 0-15,0-2 0 0,5 3 0 0,-5 0 0 16,-4-3-9-16,-5 3-5 0,-4 2-1 0,-5-2-725 16,-6 5-146-16</inkml:trace>
  <inkml:trace contextRef="#ctx0" brushRef="#br0" timeOffset="58974.789">16028 17328 1792 0,'0'0'40'0,"0"0"8"0,0 0 1 0,0 0 1 0,0 0-40 0,3 5-10 0,0 0 0 0,-3 3 0 16,3 3 54-16,0-3 9 0,3 0 1 0,-1 2 1 16,4-2-36-16,-3 3-7 0,3-3-2 0,0 0 0 15,3 5-12-15,0-8-8 16,0 3 8-16,0-3-8 0,3 3 8 0,3-8-8 0,-1 6 8 0,1-12-8 16,3 4 9-16,0-4-9 0,0-2 12 15,-3-2-12-15,3-3 12 0,-1 5-4 0,-5-6 0 0,0 1-8 16,0 0 14-16,-6 0-4 0,0 2-1 0,0-2 0 15,-6 5-9-15,0 0 0 0,0-3 0 0,-3 6 8 16,0-3 8-16,0 8 0 0,0 0 1 0,0 0 0 16,0 0 2-16,0 0 0 0,0 0 0 0,0 0 0 15,0 11-19-15,0-3 10 0,0 0-10 0,0 5 8 16,0 5-8-16,0-4-9 0,3 7 9 0,-3-3-13 16,3 9 13-16,-3-3 0 0,0-3 0 0,3 5 0 15,0 1 0-15,0-1 0 0,0 3 0 0,0-5 0 16,-3 0 0-16,3-3 8 0,0 5-8 0,-1-7 0 15,1 5 17-15,-3-3-3 0,0-3-1 0,0 4 0 0,3-4-5 16,-6 3-8-16,0-2 11 0,1 2-11 0,-1 3 26 16,-3-3-2-1,0-2 0-15,0 2 0 0,-3-3-12 0,-3-5-2 0,0 6-1 0,0-6 0 0,0 6-9 0,-3-6 10 16,0 0-10-16,0 0 10 0,1-5-10 16,-1 6 8-16,3-9-8 0,0 3 8 0,0-3-8 0,0-5 10 15,0 0-10-15,3 0 10 0,0 0-10 0,0 0 12 16,0-8-12-16,1 3 12 0,-1-6-4 0,3-2 0 15,0 0 0-15,3-3 0 0,-3-3 12 0,3-2 1 16,0 3 1-16,3-6 0 0,0 3-22 0,3 0-18 16,0 2 3-16,3 1 1 0,0 4 14 0,3-4-12 15,0 5 12-15,2-1-12 0,-2 1 12 0,6 5-9 0,0 0 9 16,3-2-8-16,3 4 8 0,3-2-8 0,-4 3 8 0,4 2-8 31,-3-2-75-31,6 0-14 0,0 5-3 0,-1-3-963 0</inkml:trace>
  <inkml:trace contextRef="#ctx0" brushRef="#br0" timeOffset="59571.424">16775 17693 2026 0,'9'0'44'0,"-9"0"10"0,-3-3 2 0,3 3 1 0,0 0-45 0,0 0-12 0,0 0 0 0,0 0 0 15,-9 0 63-15,9 0 10 0,0 0 3 0,0 0 0 16,-9 3-48-16,9-3-8 0,0 0-3 0,0 5 0 16,0 6-17-16,-3-3 0 0,-3-1 0 0,3 7 0 15,6-1 33-15,-3 0 0 0,-9 0 0 0,3 3 0 16,3 0-20-16,0 3-4 0,-6-6-1 0,3 8 0 15,3-2 4-15,-3-1 0 16,0-5 0-16,0 6 0 0,-3-3-3 0,4-3 0 0,10 0 0 0,-5 3 0 16,-3-5-9-16,3-1 12 0,6-5-12 0,3 3 12 0,0-2-4 0,0-4 0 15,0-2 0-15,6 0 0 0,3-2 0 16,0-4 0-16,-6 1 0 0,3 2 0 0,2-7-22 0,4 2-5 16,-6-3-1-16</inkml:trace>
  <inkml:trace contextRef="#ctx0" brushRef="#br0" timeOffset="59759.397">16653 17841 2293 0,'0'0'50'0,"0"0"10"0,0 0 3 0,6 0 2 0,-6 0-52 15,12-5-13-15,5 5 0 0,4-3 0 0,6-2 52 0,0-1 7 0,0-2 1 0,5 3 1 16,4-3-61-16,0 3-10 0,-3-8-3 0,2 7-1090 15</inkml:trace>
  <inkml:trace contextRef="#ctx0" brushRef="#br0" timeOffset="62456.011">16063 18365 874 0,'0'0'19'0,"0"0"4"0,0 0 1 0,0 0 1 0,0 0-25 0,0 0 0 16,0 0 0-16,0 0 0 0,6 0 76 0,3 0 9 15,-3 0 3-15,3 0 0 0,0 5 12 0,0-5 2 0,3-5 1 0,0 5 0 16,3 0-31-16,0 0-5 15,5 0-2-15,1 0 0 0,3 0-36 0,3 0-7 0,6 0-2 16,2-3 0-16,-2 3-10 0,6 0-2 0,-4-5-8 0,4 5 12 16,-3 0-12-16,3 0 9 0,-1 0-9 15,1 0 8-15,0 5-8 0,-1-5 0 0,4 0 0 0,-3 0 0 16,-1 0 0-16,-5 3 0 0,0-3-12 0</inkml:trace>
  <inkml:trace contextRef="#ctx0" brushRef="#br0" timeOffset="63472.451">13888 17214 1360 0,'0'0'30'0,"11"0"6"0,1 0 2 0,0 0 0 0,6-5-30 0,0 5-8 15,6-3 0-15,6-2 0 0,-4-1 112 0,7 6 22 16,-3-5 4-16,6-3 1 0,2 8-68 0,4-5-14 16,0-3-2-16,5 0-1 0,1 3-40 0,-1-3-14 15,-2 2 9-15,-3 1-9 0,-4 2-11 0,-2 1-7 16,-6-1-2-16,-3 3-880 15</inkml:trace>
  <inkml:trace contextRef="#ctx0" brushRef="#br0" timeOffset="63691.018">13825 17510 1285 0,'0'0'28'0,"0"0"5"0,3-8 2 0,6 6 2 0,3-4-29 0,3 1-8 0,3-3 0 0,2-3 0 15,4 4 113-15,6-1 22 0,3-6 4 0,2 4 1 16,4-3-58-16,0 5-11 0,3 0-3 0,-4-3 0 16,4 3-31-16,0 3-6 0,2-3-2 0,-2 3 0 15,-3-1-16-15,-1 4-3 0,-2-4-1 0,0 6-969 16</inkml:trace>
  <inkml:trace contextRef="#ctx0" brushRef="#br0" timeOffset="63858.084">13813 17796 2030 0,'0'0'57'0,"0"0"14"0,0 0-57 0,9 0-14 0,0-3 0 0,3-2 0 0,6 0 50 0,6 5 7 16,5-8 2-16,10 2 0 0,6 1 8 0,2-3 1 15,4 3 1-15,8-3 0 0,4 3-31 0,8-3-6 16,4 2-2-16,-1 4-765 15,1-3-153-15</inkml:trace>
  <inkml:trace contextRef="#ctx0" brushRef="#br0" timeOffset="64742.922">12486 17338 1490 0,'0'0'32'0,"0"0"8"0,0-5 0 0,-3 0 3 0,3-3-35 0,0 5-8 0,-6-8 0 0,6 6 0 15,-6-3 78-15,6 0 14 0,-6 0 2 0,6-2 1 16,-3 4-53-16,-3-2-10 0,0 3-3 0,0-3 0 16,-3 8-16-16,0-5-3 0,-3 0-1 0,0 2 0 15,0-2-9-15,-6 5 10 0,-2 5-10 0,-1-2 10 16,-3 2-10-16,-3 0 0 0,-3 8 0 0,1 1-11 16,-4 4-1-16,6-2 0 0,3 0 0 0,3 0 0 15,1 8 4-15,5-3 0 0,6 5 0 0,0-2 0 16,3 3-1-16,6-6 0 0,6 5 0 0,3-2 0 15,3-3 9-15,3 0-13 0,5-2 5 0,7-6 8 0,3 0-8 16,0-2 8-16,0-3 0 0,2-3 0 16,1-5 0-16,-3 0 0 0,0 0 0 0,-4-5 0 0,1-3 0 0,0-3 8 15,-3-2-8-15,-3 0 12 16,2 0-12-16,-5-6 10 0,3-2-10 0,-3 2 10 0,-3-2 2 0,0-3 0 16,-3-2 0-16,2 5 0 0,-5-3 4 0,0 3 0 15,-3 0 1-15,-3 2 0 0,3 1 2 0,-6 4 0 16,-3-1 0-16,3 1 0 0,0 4-6 0,0-4-1 15,-6 9 0-15,6-3 0 0,0 8 0 0,0 0 0 16,0 0 0-16,-3 0 0 0,3 0-12 0,0 0-10 16,3 13 2-16,-3 1 0 0,0-1 8 0,0 0-8 0,0 6 8 15,3-3-8-15,-6 2 8 0,3 1 0 0,-3 4 0 16,3 1-8-16,-3 0 8 0,3-3 8 0,0 6-8 16,3-1 11-16,0-2-11 0,3-3 8 0,0 3-8 15,0-3 8-15,0-2-8 0,6-1 8 16,0-5-8-16,3 3 8 0,0-3-8 0,6-2 0 0,-7-3 0 0,7 0-639 15,0-3-120 1</inkml:trace>
  <inkml:trace contextRef="#ctx0" brushRef="#br0" timeOffset="65074.462">12989 17547 1664 0,'-9'-8'47'0,"9"8"11"0,0 0-46 0,0 0-12 0,0-10 0 0,0 10 0 0,-3-3 44 0,3 3 6 16,0 0 2-16,0 0 0 0,0 0-3 0,0 0 0 15,0 0 0-15,0 0 0 0,0 0-39 0,0 0-10 16,0 0 0-16,0 0 0 0,0 8 0 0,-3 5 0 16,0 0 9-16,0 6-9 0,-3-6 10 0,3 3-2 15,-3 3-8-15,3-1 12 0,0-5-12 0,-3 6 8 16,0-3-8-16,3 0 0 0,0-1 12 0,0-1-3 15,0-1-1-15,3 0 0 16,0 0-25-16,3 1-6 0,0-4-1 16,0 3 0-16,3-5 24 0,-3 3 0 0,6-3 0 0,-3 0 0 0,3-3 14 0,0 0 7 15,3-5 2-15,0 3 0 0,-4-3-12 0,4 0-3 16,0 0 0-16,-3-3 0 16,0-2-82-16,0 0-17 0,0-3-3 0,0 0-1 0</inkml:trace>
  <inkml:trace contextRef="#ctx0" brushRef="#br0" timeOffset="65206.354">12658 17748 1843 0,'0'0'40'0,"6"3"9"0,6-6 2 0,0 3 1 0,6-5-42 0,3 5-10 0,5-5 0 0,7-3 0 16,9 2 59-16,3 4 9 0,11-9 3 0,7 9-660 15,2-9-132-15</inkml:trace>
  <inkml:trace contextRef="#ctx0" brushRef="#br0" timeOffset="74336.959">17680 15433 794 0,'-3'-18'22'16,"3"12"6"-16,-3-2-28 0,3 0 0 0,6 3 0 0,-6 5 0 16,-3-8 0-16,3 8 0 0,6-2-13 0,-6 2 4 0,0 0 17 0,0 0 4 15,6 8 1-15,0 2 0 0,2 1 35 0,-2 5 8 16,-12-1 0-16,9 4 1 0,3-1 31 0,0 6 7 16,-6 0 1-16,3 5 0 0,6 3-43 0,3 2-8 15,-3 3-1-15,6 8-1 0,0 3-18 0,0 2-3 16,3 3-1-16,-1 5 0 0,-2 11-9 0,3 0-3 15,-3 2 0-15,0 1 0 0,-3-1 2 0,3 6 0 0,-3 2 0 16,0 1 0-16,-1-3 5 0,1 2 0 0,-3-2 1 16,0-3 0-16,0 2-2 0,0-1-1 0,-3-4 0 15,0-2 0-15,-3-8-4 0,0 5-1 0,0-3 0 0,0-5 0 16,-3-2 1-16,-3 0 0 0,3-4 0 0,-3 1 0 16,0-8-2-16,0-5-8 0,0 0 12 0,0-8-4 15,-3-1 0-15,6-2-8 16,0 0 12-16</inkml:trace>
  <inkml:trace contextRef="#ctx0" brushRef="#br0" timeOffset="75215.528">19787 16796 952 0,'0'0'27'0,"0"0"5"0,6-6-32 15,3 1 0-15,-3-3 0 0,6 0 0 0,-3-2 27 0,3 2-2 16,3-5 0-16,-1-1 0 0,1-4 42 0,3 2 8 16,0-3 1-16,0-4 1 0,3-4-31 0,-3 1-6 15,-1-1-2-15,4-5 0 0,0 3 15 0,-3-5 3 16,0 0 1-16,0-1 0 0,-6-2-7 0,-1-3-2 15,1 6 0-15,-6-3 0 0,3 5 0 0,-6 1 0 16,-3-4 0-16,0 9 0 0,0-1-20 0,-3 6-4 16,-3-3 0-16,0 3-1 0,0 3-5 0,0 2-1 0,-2 2 0 15,2 4 0-15,-3-1-2 0,3 3-1 0,0 3 0 16,0-3 0-16,6 8-14 0,-3 0 0 0,-6 0 8 0,9 0-8 16,-6 5 0-16,-3 3 0 0,0 3-12 0,-6 2 12 15,3 3-14-15,-3 3 4 0,1 2 1 0,2 3 0 16,0 2 9-16,0 0 0 0,-3 1 0 0,6 7-8 15,-3-2 8-15,6 5-8 0,0 0 8 16,3 0-8-16,-3 0 8 0,6 3 0 0,0 0 0 0,0-1 0 16,0 1 0-16,0 0 0 0,6-3 0 0,-3 2-8 15,6 1 8-15,-3-8 14 0,3 5-3 0,0-8-1 16,0 0-10-16,0 0 0 0,0-8 0 0,3 3 8 16,5-3 4-16,-2-2 0 0,6-1 0 0,0-4 0 15,6-6-12-15,0 2 0 0,5-7 9 0,1-3-979 16</inkml:trace>
  <inkml:trace contextRef="#ctx0" brushRef="#br0" timeOffset="75629.672">20957 15936 1494 0,'0'0'32'0,"-3"-3"8"0,-3-2 0 0,6 5 3 0,-6-5-35 0,-3 5-8 0,0-3 0 0,0 0 0 15,-3 3 44-15,0 3 8 0,-5 0 0 0,-1 2 1 16,-3 3-9-16,0 5-3 0,0 3 0 0,0 2 0 16,0 4-23-16,-2 1-5 0,2 4-1 0,0 5 0 15,-3 5 2-15,6-3 0 0,-3 6 0 0,1-1 0 16,2 1-5-16,3 3-1 0,-3-4 0 0,3 1 0 16,3 0-8-16,3 2 0 0,3-2 0 0,3-3 8 15,6 0 8-15,0-3 0 0,3-2 1 0,3 0 0 16,3-1-17-16,0-4-11 0,6-3 2 0,0-3 0 15,6-5 9-15,2 0-12 0,1-6 12 0,6-5-12 0</inkml:trace>
  <inkml:trace contextRef="#ctx0" brushRef="#br0" timeOffset="76207.343">21091 16203 1670 0,'0'0'36'0,"0"0"8"0,-6 0 2 0,0 0 2 0,0 5-39 0,6-5-9 0,0 0 0 0,-3 6 0 15,0 2 48-15,0 0 7 0,3 5 1 0,0 0 1 16,3 0-33-16,-3 0-8 0,3 1 0 0,0 2-1 16,0-1-3-16,3 4 0 0,-3-1 0 0,6-2 0 15,-3-2-2-15,3 4-1 0,0-5 0 0,2 1 0 16,4-4-1-16,-3 1 0 0,3-3 0 0,3-3 0 15,0 3 2-15,3-5 0 0,0-3 0 0,-4-6 0 16,7 1-10-16,-3 0 0 0,-3-6 0 0,3 3-11 16,0-2 11-16,-4-4-8 0,-2 1 8 15,0-3-8-15,-3 0 8 0,-3 0 0 0,0-2 8 0,-3-1-8 16,0 1 0-16,-3 2 8 0,0 0-8 0,-3 3 0 16,-3-3 0-16,3 5 8 0,-3 1-8 0,3-1 0 15,0 11 0-15,0 0 9 0,0 0-9 0,0 0 0 16,0 0 0-16,-6 14 0 0,3-7 0 0,3 7 0 15,0 2 0-15,3-1-9 0,0 4 9 0,0 2-8 0,0 3 8 16,3-3 0-16,-3 3 0 0,0 5 0 16,3 0 0-16,-3 0-8 0,3 3 8 0,-3 2-8 0,-3 1 8 15,3-1 0-15,-3 1 0 0,3-4 0 0,-3 6 0 0,-3-8 0 16,0 3 8-16,3 0-8 0,-3-6 0 0,3 1 0 16,-6-3 0-16,3 2 0 0,-3 1 0 15,0-1 0-15,0-5 0 0,-6 3 0 0,3-8 0 0,-3 2 11 16,-3-4-11-16,0-1 12 0,-2-2 2 0,-4-4 1 15,0-1 0-15,0-4 0 0,0-2 1 0,-3 0 0 16,1-2 0-16,2-4 0 0,3 1 19 0,0-8 4 16,3 0 1-16,0-1 0 0,3-4-2 0,6 2 0 15,-3-2 0-15,6-1 0 0,3-2-18 0,6 2-3 16,0-4-1-16,3 1 0 0,6-4-16 0,3 7 0 0,3-7-11 16,6 5 11-1,2-6-140-15,1 3-22 0,3 9-4 0</inkml:trace>
  <inkml:trace contextRef="#ctx0" brushRef="#br0" timeOffset="76516.911">21612 15946 1799 0,'0'0'51'0,"0"0"11"0,0 0-50 0,0 0-12 16,0 0 0-16,0 0 0 0,0 0 36 0,0 0 4 15,0 0 0-15,3 8 1 0,3 0 13 0,3-2 2 16,2 2 1-16,1-3 0 0,6 3-41 0,-3 2-8 15,3-2-8-15,3 3 12 0,3-1-12 0,-4 1 0 16,1-3 9-16,0 3-9 0,0-3-10 0,-6 2-6 16,9-2-2-16,-9-3-906 15</inkml:trace>
  <inkml:trace contextRef="#ctx0" brushRef="#br0" timeOffset="76708.049">21877 15949 1926 0,'-12'-5'42'0,"12"5"9"0,-9-3 1 0,0 3 3 0,3 0-44 0,0 0-11 0,0 0 0 0,0 0 0 16,3 3 45-16,3-3 7 0,-6 5 2 0,0 3 0 15,3-3-37-15,0 6-7 0,-3-3-2 0,-3 2 0 16,3 1-8-16,0 0 0 0,0-3 0 0,1 5 0 16,-4-3-17-16,0 1-6 0,3 0-1 0,0-4 0 31,-3-1-84-31,0 2-18 0,3-3-3 0</inkml:trace>
  <inkml:trace contextRef="#ctx0" brushRef="#br0" timeOffset="77018.661">21641 15978 1724 0,'0'0'38'0,"0"0"8"0,0 0 2 0,0 0 0 0,-8 0-39 0,5-2-9 0,3 2 0 0,0 0 0 0,0 0 77 0,0 0 14 15,6-3 2-15,-1 0 1 0,4 3-69 0,3-2-13 16,0-1-4-16,0 0 0 0,0-2-20 15,6 2-5-15,0-2-1 0,0 0 0 16,-1-3-91-16,-2 3-19 0,-3-3-3 0,0-6-1 16,-3 9 4-16,3-3 0 0,-3-2 0 0,-3 2 0 15,-3-6 28-15,3 6 7 0,-3-2 1 0,-3 2 0 0,0 0 104 0,-3 3 20 16,-3-3 5-16,6 3 1 0,0 5 78 0,-3-3 15 0,-6 0 3 16,9 3 1-16,0 0-16 0,-6 6-3 15,0-1-1-15,3 0 0 0,-3 3-35 0,3 5-8 0,0 0 0 16,0 1-1-16,-6 2-27 0,9 2-6 0,0 1-1 0,0 2 0 15,0 3-13-15,0 2-4 0,9 1 0 16,-6 4-679-16,3 1-136 0</inkml:trace>
  <inkml:trace contextRef="#ctx0" brushRef="#br0" timeOffset="77735.951">22311 16645 1659 0,'9'0'36'0,"-9"0"8"0,0 0 2 0,0 0 1 0,0 0-38 0,3 3-9 0,-3 2 0 16,6 3 0-16,-6-8 65 0,0 0 11 16,-6 8 3-16,3 2 0 0,-3 4-18 0,-6-1-3 0,0 0-1 0,-6 6 0 15,4-1-37-15,-4 1-8 16,3-4-2-16,0 4 0 0,-6-3-21 0,3 0-4 0,3-3-1 0,4-5-621 15,-1 5-125 1</inkml:trace>
  <inkml:trace contextRef="#ctx0" brushRef="#br0" timeOffset="78352.615">22799 16095 1960 0,'-12'-6'56'0,"4"4"11"0,2-1-54 0,-3 3-13 0,3 3 0 0,-6-1 0 0,3 1 33 0,0 2 4 16,9 3 1-16,-6-3 0 15,3 3-21-15,0 0-4 0,3 3-1 0,0 2 0 0,3 3-12 0,0 0 0 16,3 0 0-16,3 2 0 0,3 1 0 0,0-1 0 15,3-2 0-15,2 0 0 0,1 0 9 0,0-3-1 16,3 0 0-16,3-5 0 0,0-2 0 0,-1 2-8 16,4-6 12-16,-3 1-4 0,-3-6-8 0,3 1 0 15,-1-6 0-15,-2 0 0 0,0-5 0 0,0-1-9 16,-6-4 0-16,-3 5 0 0,0-9 1 0,-3 4 0 16,-6-6 0-16,3 3 0 0,-1 2 8 0,-8-2 0 15,-5 3-9-15,5-1 9 0,-9 1 0 0,3 4 0 16,3 6 0-16,-3 1 0 0,-3 1 0 0,3 4 0 0,-3 2 0 15,6 5 0-15,-3 0 12 0,0 6-2 16,3 2-1-16,3 0 0 0,0 11-9 0,0 0-11 0,3 2 3 0,3 3 0 16,3 6 8-16,-6-1 0 0,9 1 0 15,0 2 0-15,-3 0 0 0,0 2 9 0,12 4-1 0,-15-1-8 16,6 3 8-16,0-5-8 0,0 7 0 0,0-4 0 16,-3-1 0-16,0 0 0 0,-3-2 0 0,-3 0 0 15,0-1 10-15,0 1-2 0,0-3 0 0,0-3 0 16,0 4 0-16,-3-9 0 0,-6 2 0 0,-3 1 0 15,-3-11-8-15,3 3 10 0,-9-5-10 0,6-3 10 16,-3-3 1-16,-2-5 0 0,2-3 0 0,-6 0 0 16,3-5 7-16,0-5 2 0,0 2 0 0,-2-7 0 15,8-3 3-15,-3-1 1 0,0 1 0 0,-3-8 0 16,9-3 25-16,3-2 6 0,-3-1 1 0,6 1 0 16,3-1-13-16,6-5-3 0,3 1 0 0,3 4 0 15,3-2-40-15,0 0-24 0,9 3 4 0,0-1-774 16,6 6-154-16</inkml:trace>
  <inkml:trace contextRef="#ctx0" brushRef="#br0" timeOffset="79126.617">23398 15629 1177 0,'9'11'25'0,"2"-9"6"0,4 3 1 0,6 3 2 0,3 6-34 0,6-1 0 0,0 0 0 0,5 8 0 16,1 3 41-16,3 3 2 0,-7 4 0 0,7 1 0 15,-6 5 0-15,6 0 0 0,-10 0 0 0,1 3 0 16,-3 0-1-16,0 7 0 0,-4-5 0 0,-5 6 0 16,-3-3 4-16,-6 5 1 0,-3-2 0 0,-6-3 0 15,-12 0-6-15,3 3-1 0,-12 4 0 0,1-1 0 16,-4-4-13-16,-6-2-3 0,-6 0-1 0,1-5 0 0,-7-3-4 15,-6-3-1-15,1-2 0 0,-4 0-631 16,3-6-127-16</inkml:trace>
  <inkml:trace contextRef="#ctx0" brushRef="#br0" timeOffset="79669.627">22734 15931 1377 0,'-9'0'39'0,"9"0"9"0,0 0-39 0,0 0-9 0,0 0 0 0,-3-8 0 0,0 0 74 0,3 2 13 16,0-2 2-16,3 1 1 0,3-1-14 0,3 0-4 16,0 0 0-16,0 0 0 0,3-3-28 0,0 3-7 15,2 0-1-15,1-2 0 0,-3-3-1 16,3 5-1-16,-3-3 0 0,3 0 0 0,-3-2 3 0,0 3 1 16,0-1 0-16,-9 0 0 0,8 1-11 0,-2 5-3 15,-3-3 0-15,-3 5 0 0,-3 3 4 0,0 0 0 16,0 0 0-16,0 0 0 0,0 0-28 0,0 0 0 15,0 8 0-15,6 5 0 0,-6 0 12 0,0 6-4 16,3-1 0-16,0 4 0 0,3-1-8 0,-3 3 0 16,3-3 0-16,3 3 0 0,0-3 0 0,6 5 0 0,-3-2 0 15,9 0 0-15,-4 0 0 0,7 2 0 0,-6 1 0 16,12-1 0-16</inkml:trace>
  <inkml:trace contextRef="#ctx0" brushRef="#br0" timeOffset="81303.877">22927 15698 854 0,'-9'0'24'0,"9"0"6"0,-6 2-30 0,3 1 0 0,-5 0 0 0,8-1 0 0,-3 1 120 0,3-3 17 16,0 0 4-16,0 3 1 0,0-3-42 0,0 0-8 16,0 0-1-16,3 0-1 0,5 0-34 0,4 0-6 15,-3-6-2-15,3 6 0 0,-3-2-19 0,12-1-4 16,-6 0-1-16,0-2 0 0,3 5-11 0,-6-3-2 16,8 1-1-16,-8-1 0 0,0 3-10 15,-6 0 0-15,6 0 0 0,-9 0 8 0,-3 0-8 0,0 0 0 16,-6 5 0-16,-3 1 8 0,-6 2-8 0,-3-3 0 15,1 3 0-15,-1 0 0 0,-3 5 0 0,0-2 0 16,0-3 0-16,0 0 0 0,12 2 0 0,-5-2 0 16,2-3 0-16,6 3 0 0,-3-2 0 0,9 2 0 15,0-8 0-15,0 0 0 0,0 0 15 0,9 5 1 16,0 3 0-16,2-8 0 0,4 5-16 0,6-5 0 0,0 0 0 16,3 0 0-16,0 0-12 0,-1 0 4 0,-2-5 8 0,-3 5-13 15,0 0 13-15,-9 0 0 0,3 0 0 0,-12 0 0 16,0 0 0-16,0 0 13 0,0 0-2 0,-6 0-1 15,-6 5 5-15,-3 0 1 0,3-2 0 0,-6 5 0 16,-2-3-16-16,2 0 0 0,3 1 0 0,-3 2 0 16,0-3-20-16,6 3-4 0,0 0-1 0,-3 2 0 15</inkml:trace>
  <inkml:trace contextRef="#ctx0" brushRef="#br0" timeOffset="83606.807">4065 10433 668 0,'0'0'19'0,"3"5"4"0,0 3-23 0,6-3 0 16,-3 3 0-16,3 0 0 0,6-3 87 0,-1 1 13 16,7-4 2-16,3 1 1 0,3-1-18 0,3 1-3 0,2-3-1 0,4 0 0 15,3 0-33-15,2 0-6 0,4 0-2 0,6 0 0 16,-1-3-11-16,7 1-2 0,-4-3-1 15,4-1 0-15,2-2 7 0,1 3 2 0,3-3 0 16,-4 3 0-16,1-1 9 0,-1 1 3 16,-2-3 0-16,-1 3 0 0,4-3 2 0,-4 3 1 0,4 2 0 0,-7 0 0 15,-2 3-41-15,0-2-9 0,-7-1 0 16,-2 0 0-16,-9 1 0 0,-4-1 11 0,-5 3-3 0,0-2-8 16,-9-1 9-16,0 0-9 0,-6 3 0 15,-3-2 9-15,-3-1 7 0,-3 3 0 0,-6-3 1 0,0-2 0 16,-3 2-17-16,-3 1 10 0,0-1-10 0,0 0-624 15,0 1-131-15</inkml:trace>
  <inkml:trace contextRef="#ctx0" brushRef="#br0" timeOffset="84093.638">4104 9443 997 0,'0'21'21'0,"0"-13"5"0,-3 5 1 0,3 3 2 0,0 3-29 0,0 5 0 0,0-1 0 0,3 4 0 15,-3-1 64-15,3 3 6 0,0 0 2 0,-1-2 0 16,1 2-24-16,-3 5-4 0,0 1 0 0,3 2-1 16,-3 0-18-16,0 5-3 0,-3 1-1 0,0-1 0 15,3-2-1-15,-5-1 0 0,-1-2 0 0,-3 3 0 16,0 0-20-16,0 2 0 0,-3-5 0 0,3 3-12 16,-3-1 12-16,3 1 0 0,0-3 0 0,3-2 8 15,0-4-8-15,0-2 8 0,3-2-8 0,0-6-459 16,3-2-96-16</inkml:trace>
  <inkml:trace contextRef="#ctx0" brushRef="#br0" timeOffset="84703.873">4246 9372 1234 0,'0'0'27'0,"3"-8"5"0,-3 0 2 0,6 2 2 0,0 1-36 0,3 2 0 0,3-2 0 0,3 0 0 16,3 0 20-16,0 2-2 0,6 0-1 0,2-2 0 15,7 0 5-15,3-1 1 0,3 1 0 0,2 0 0 16,1 0-3-16,5-3 0 0,4 2 0 0,6-2 0 16,-1-2 10-16,1 2 2 0,2 0 0 15,-2 0 0-15,-1-3-20 0,4 3-3 0,-4-5-1 0,4 3 0 16,0-1 8-16,-4 0 2 0,1 4 0 0,-1-1 0 15,-2 0-5-15,-7 2-1 0,1 1 0 0,-6-3 0 16,-4 3 1-16,-2 2 0 0,-6 1 0 0,0 2 0 16,-7 0-13-16,-2 0 11 0,-6 2-11 0,-3 3 10 15,0-2-10-15,-3 0 12 0,-3 2-12 0,-6-5 12 16,3 11 8-16,-6-1 1 0,3 3 1 0,-3-2 0 16,-6 5-5-16,3-3-1 0,-3 3 0 0,0 0 0 15,3 2-16-15,0-2 10 0,-3 3-10 0,3 2 8 0,0-2-8 16,0 4 0-16,3 4 9 0,-2 2-9 0,2 3 0 15,0 2 0-15,-3 3 0 0,3 0 0 0,3 0 0 16,-3 0 0-16,3 0 0 0,0 0-8 0,-3 6 8 0,3-4 0 16,0-2 0-16,-3 3 0 0,3 0 0 0,-3 2 8 15,0-2-8-15,0-3 0 0,3 0 20 0,-3-3-1 16,3-2 0-16,3-3 0 0,0 0-19 0,0 0-17 16,0-2 3-16,0-1 1 0,0-2 13 0,0 0 0 15,0-3 0-15,3 0 10 0,-3-2-10 0,0-1 0 16,2-5 0-16,-2 1 0 0,0-4 12 0,0-2-2 0,0-3-1 15,-3-5 0-15,0 0 7 0,0 0 2 16,0 0 0-16,0 0 0 0,0-7 18 0,0-1 4 0,-6 0 1 16,0-3 0-16,1 0-26 0,-4 4-6 0,-3-4-1 0,-3 0 0 15,-3 3-8-15,-3 1 0 0,-6-4 0 0,-5 6 0 32,-4-3-34-32,-6 5 1 0,-8 0 0 0,-7 6 0 15,-5 0-29-15,-4 7-6 0,-5 4 0 0,-7 7-1 0</inkml:trace>
  <inkml:trace contextRef="#ctx0" brushRef="#br0" timeOffset="87430.897">11652 12967 1821 0,'0'0'40'0,"0"0"8"0,6-8 1 0,3 3 3 0,0-3-41 0,0 0-11 0,0-2 0 0,0-1 0 16,3-2 83-16,-3 0 14 0,2-3 3 0,4 0 1 15,0-3-109-15,0 1-23 0,-3-3-4 0,3-3-1 16,-3 0 36-16,0-3 12 0,0-2 0 0,-3 0 0 16,-1-2-12-16,1 1 0 0,0 1 0 0,-3 5 0 0,0 3 0 0,-3 3 0 15,0 2 0-15,-3 3 0 0,0 2 0 0,0 3-16 16,-3 3 3-16,3 5 1 0,-6 0 3 0,-3 3 1 16,-3 2 0-16,4 0 0 0,-4 3 8 0,3 5 0 15,-3 3 0-15,0 3 0 0,0-1-18 0,3 1-2 16,3 2 0-16,-3-3 0 0,6 4 20 0,0-4 0 15,3 1 0-15,3-1 0 0,0-2-8 0,3 0 8 16,3-3-12-16,0-2 12 0,3-1-18 0,3-2 3 16,0-5 1-16,2 0 0 0,4-3 2 0,0 2 0 15,-3-4 0-15,3-4 0 0,0 1-10 0,0 0-2 16,-4-1 0-16,-2 4 0 0,0-6 13 0,0 2 3 0,-3 4 0 16,-3-1 0-16,-6 3 19 0,-3 0 4 15,0 0 1-15,6 5 0 0,-3 1 8 0,0 4 1 0,0 1 1 16,0 2 0-16,0 0-6 0,-3 3-2 0,0 0 0 0,3 3 0 15,0-1-8-15,0 1-2 0,0-3 0 0,0 2 0 16,3 3-8-16,-1-2 8 0,4-1-8 0,3 1 8 16,0-3-17-16,0 0-4 0,3-1-1 0,3-1-854 15</inkml:trace>
  <inkml:trace contextRef="#ctx0" brushRef="#br0" timeOffset="87659.203">12471 12779 1170 0,'0'0'25'0,"3"8"6"0,-6 0 1 0,3 3 1 0,-3 2-33 0,0 3 0 15,0 0 0-15,0 2 0 0,-3 1 78 0,3-1 9 16,0 1 1-16,0 5 1 0,0-3-35 0,3-3-7 15,-6 1-2-15,6-1 0 0,0 4-21 0,0-7-5 16,0-1-1-16,0-1 0 0,6-2-7 0,-3-1-2 16,-3-10 0-16,3 5 0 0,3-2 6 0,3-3 1 15,-3 0 0-15,0-5-544 16,0 2-109-16</inkml:trace>
  <inkml:trace contextRef="#ctx0" brushRef="#br0" timeOffset="87833.47">12221 13028 1692 0,'-9'-3'37'0,"9"1"8"0,6-1 2 0,3-5 0 0,0 0-38 0,5 0-9 0,4-2 0 0,6 2 0 16,6-5 8-16,-3-1-8 0,2 1 12 0,4 0-4 31,0-6-31-31,3 4-6 0,2-1-2 0,1-3 0 0,0 3-51 0,-4 0-10 16,4-2-3-16</inkml:trace>
  <inkml:trace contextRef="#ctx0" brushRef="#br0" timeOffset="88081.261">13009 12295 1067 0,'0'0'30'0,"-8"5"7"0,-1-2-29 0,-3 5-8 0,3-3 0 0,0 3 0 0,-3 3 24 0,0-1 3 16,0 4 1-16,-3-1 0 0,3 3 22 0,-6 2 5 15,4 1 1-15,-1 2 0 0,0 5 16 0,0 1 3 16,0 2 1-16,3 3 0 0,-3 0-11 0,6 2-1 16,-3-2-1-16,3 2 0 0,4-2-31 0,-1-3-7 15,6 0-1-15,0-3 0 0,0 1-12 0,6-3-2 16,2-3-1-16,4 0 0 0,0-2-9 0,3-6 10 0,3 3-10 16,0-3 10-1,6-2-40-15,-1-4-8 0,4-1-2 0,0-6-795 0</inkml:trace>
  <inkml:trace contextRef="#ctx0" brushRef="#br0" timeOffset="88547.621">13322 12396 1624 0,'-9'-8'46'0,"3"5"10"0,0 1-45 0,3-1-11 16,-3 3 0-16,0-3 0 16,-3 1 63-16,3 2 10 0,0-3 3 0,6 3 0 0,-9-3-47 0,-2 6-9 15,2-3-1-15,0 3-1 0,-3-1-18 0,0 4 0 16,-3-1 0-16,0 3 0 0,-3 0 0 0,3 0 0 15,1 5 0-15,-1-3 10 0,3 1 2 0,-3 0 0 16,3-1 0-16,3 1 0 0,3-1 6 0,0 1 2 16,6 0 0-16,0-1 0 0,3 1-20 0,3-1 0 15,3 1 0-15,3-1 0 0,6-2 0 0,3 3 0 16,-1 0 0-16,7-1 0 0,0-2 0 0,0 3 0 16,0-3 0-16,-1 2 0 0,-2-2-12 0,3 3-7 0,-6-3-1 15,0 2 0-15,-1-2 5 0,-2 0 1 0,-6 0 0 16,0-3 0-16,-3 3 22 0,-3 0 5 15,-3 0 1-15,-3 0 0 0,-6 0 5 0,-3 0 1 0,0-3 0 16,-6 3 0-16,0 0-7 0,-5 0-1 16,-1-3 0-16,0 1 0 0,0-1 4 0,-3 0 0 0,3 0 0 0,1-2 0 15,-1 2-16-15,3-5-10 0,0 3 2 0,0 0-618 16,3-3-123-16</inkml:trace>
  <inkml:trace contextRef="#ctx0" brushRef="#br0" timeOffset="88894.665">13646 12584 1456 0,'0'0'41'0,"0"0"9"0,0 0-40 0,0 0-10 15,0 0 0-15,0 0 0 0,0 0 70 0,0 0 12 16,0 0 2-16,0 0 1 0,0 0-33 0,0 0-6 16,0 5-2-16,0-5 0 0,-6 13-11 0,3 0-2 15,-2 1-1-15,-1 1 0 0,3 1-7 0,-3 0-2 16,-3 3 0-16,0-1 0 0,3 1 0 0,0-1 0 16,0-2 0-16,0 0 0 0,-3 0 11 0,3 0 3 15,3-3 0-15,-3 0 0 0,6 3-27 0,0-3-8 16,0-2 0-16,6-3 0 0,3 2 10 0,-6-4-2 0,-3-6 0 15,12 8 0-15,3-3-8 0,0-2 0 0,0-6 0 16,2 0 0 0,1-2-31-16,0 0-11 0,0-1-2 0,-3-4-608 0,0 2-120 15</inkml:trace>
  <inkml:trace contextRef="#ctx0" brushRef="#br0" timeOffset="89083.526">13405 12843 1764 0,'0'0'39'0,"0"0"8"0,0 0 1 0,9 0 1 0,0-3-39 0,0 1-10 0,3-1 0 0,3 0 0 0,3-2 32 0,-3 2 4 16,0-2 0-16,5 0 1 0,1-1 28 0,0 1 6 16,-3 0 1-16,3 0 0 15,-3-1-52-15,2 1-9 0,-2-3-3 0,0 3-652 16,0 0-130-16</inkml:trace>
  <inkml:trace contextRef="#ctx0" brushRef="#br0" timeOffset="89358.627">13956 12793 1796 0,'0'0'40'0,"0"0"8"0,0 0 1 0,0 0 1 0,3 8-40 0,-3-1-10 0,-3 1 0 0,0 0 0 16,-3-2 36-16,0 2 4 0,-3 2 2 0,0 1 0 15,0-3-18-15,0 2-3 0,-3 1-1 0,4-1 0 16,-1-2-20-16,3 0 0 0,-3 0 0 0,3 3-592 15,0-3-126-15</inkml:trace>
  <inkml:trace contextRef="#ctx0" brushRef="#br0" timeOffset="89908.271">14310 12533 1598 0,'-3'-18'35'0,"3"13"7"0,3-3 2 0,-3 2 1 0,0-2-36 0,0 0-9 16,0 0 0-16,-3-2 0 0,0 2 76 0,0 0 12 15,0 0 4-15,-3 3 0 0,0-3-38 0,0 0-7 16,0-3-2-16,-2 3 0 0,2 3-21 0,-3 0-5 16,0 2-1-16,0-2 0 0,0 2-18 0,0 3 0 15,-3 0 0-15,0 3 0 0,0 0 0 0,0 2 0 0,0 3 0 16,-2 2 0-16,-1-2 0 0,3 5-9 15,0 1 1-15,-3-1 0 0,3 3 8 0,0 2 0 16,3 1 0-16,0-1-8 0,0 4 8 0,6-1-12 0,0 0 12 0,0 3-12 16,9-3 12-16,-3 0 0 0,3 0 0 0,3-5 0 15,0 3-11-15,3-6 0 0,-3 0 0 0,3-5 0 16,0 0 2-16,-3-3 0 0,0-2 0 16,-9-3 0-16,9-3 9 0,3-2 11 0,-7 0-3 0,4-3 0 15,-3-6-8-15,3 1 8 0,-6 0-8 16,0-3 8-16,3-2-8 0,-3-1 0 0,3 1 0 0,-3-1 0 15,0 1 14-15,0-1-2 0,0-2-1 16,0 2 0-16,0 3-11 0,0 1 0 0,0 4 0 0,-3 0 0 16,3 3 10-16,0 1 0 0,-3-1 0 0,0 8 0 15,0 0 15-15,0 0 3 0,0 0 1 0,0 0 0 16,0 0-29-16,0 0 8 0,0 0-8 0,6 8 0 16,0 2 9-16,0 3-1 0,-3 1 0 0,0 1 0 15,0 1-8-15,0 3 8 0,0-1-8 0,0 4 8 0,-3-1-8 16,3 0 0-16,0 0 9 0,-3 0-9 0,3 3 0 15,2-5 0-15,-2 2 0 0,0-3 0 16,3-2-48-16,-3 0-5 0,3 0-1 0,0-3 0 16,0 0-48-16,-3-2-10 0,6-3-1 0,0-6-1 0</inkml:trace>
  <inkml:trace contextRef="#ctx0" brushRef="#br0" timeOffset="90137.116">14498 12576 1051 0,'0'0'23'0,"0"0"5"0,3 8 0 0,-3 2 2 0,3 1-30 0,0-1 0 0,0 6 0 0,-6-3 0 16,0 3 67-16,3 0 7 0,0 0 2 0,0 3 0 16,-3-4-13-16,0 4-3 0,3-6 0 0,0 3 0 15,0-3-16-15,0 1-3 0,0-4-1 0,0 3 0 16,6-2-17-16,-6-3-4 0,3 2-1 0,-3-10 0 15,3 6-5-15,3-1-1 0,-6-5 0 0,0 0 0 16,11 3-12-16,1-3 0 0,-3-3 0 0,0-2-527 16,0-1-110-16</inkml:trace>
  <inkml:trace contextRef="#ctx0" brushRef="#br0" timeOffset="90311.13">14239 12785 2026 0,'0'0'44'0,"0"0"10"0,0 0 2 0,6-6 1 0,3-2-45 0,3 3-12 16,2-3 0-16,4 0 0 0,3-2 18 0,6 2 2 15,0-5 0-15,2 2 0 0,1 0-20 0,0 1 0 16,0 2 0-16,-3-5 0 16,-1 2-40-16,-2 3-4 0,3-5-2 0,-3 2-546 15,-3 1-110-15</inkml:trace>
  <inkml:trace contextRef="#ctx0" brushRef="#br0" timeOffset="90607.9">14486 11949 1544 0,'-9'-6'34'0,"9"6"7"0,0 0 2 0,0 0 0 0,3 8-35 0,6 3-8 0,0 2 0 0,6 3 0 15,2 2-11-15,4 4-4 0,3 1-1 0,0 4 0 16,3 2 16-16,-3 0 0 0,2 3 0 0,1 0 0 16,3 2 47-16,0-2 9 0,-4 5 1 0,1-3 1 15,0 1 10-15,-3 2 3 0,-3 0 0 0,-3 2 0 16,-1-2-35-16,-8 3-6 0,-3 0-2 0,-3 2 0 16,-6-2-14-16,-9 2-3 0,-3-2-1 0,-5-1 0 15,-7 1 2-15,-3 0 0 0,-3-3 0 0,-8 3-640 16,-4-3-127-16</inkml:trace>
  <inkml:trace contextRef="#ctx0" brushRef="#br0" timeOffset="91625.809">13102 13195 1190 0,'9'-6'33'0,"-9"6"9"0,0 0-34 0,3-5-8 15,3 3 0-15,-3-4 0 0,2-2 130 0,-5 8 24 16,0 0 5-16,6-5 1 0,0 0-55 0,-6 5-10 0,0 0-3 0,6-3 0 16,0-2-51-16,3 5-10 15,0-3-3-15,3 1 0 0,0-1-7 0,3 3-1 0,0 0-1 0,3-3 0 16,2 1 1-16,1 2 1 0,0-6 0 0,0 1 0 16,6 0-7-16,-3-1-2 0,2 1 0 0,-2-3 0 15,-3 3-12-15,3 0 8 0,-6-1-8 0,0 4 0 16,-7-4 8-16,-2 4-8 0,-3-1 0 0,-6 3 9 31,0 0-32-31,0 0-6 0,-6 5-2 0,-3 3-989 0</inkml:trace>
  <inkml:trace contextRef="#ctx0" brushRef="#br0" timeOffset="92344.807">14102 13084 1458 0,'15'-3'32'0,"-6"3"6"0,0-3 2 0,5 1 1 0,1 2-33 0,0-3-8 15,0 0 0-15,0 1 0 0,3-1 64 0,3 0 10 16,-3-2 2-16,2 3 1 0,1-1-23 0,-3 0-5 16,3 1-1-16,-3-4 0 0,0 4-18 0,-3-1-4 15,-1 0-1-15,1 1 0 0,0 2 2 0,-3-3 0 0,-6 3 0 0,3 0 0 16,0-3-16-16,-3 3-3 0,0 0-8 16,3-2 12-16,-6 4-1 0,6-2-1 0,0-2 0 0,-3 2 0 31,2 0-34-31,1 0-6 0,0 2-2 0,-3-2-588 0,3 3-117 0</inkml:trace>
  <inkml:trace contextRef="#ctx0" brushRef="#br0" timeOffset="93163.006">11673 13319 1116 0,'0'0'24'0,"0"0"6"0,0 0 1 0,-3-3 0 0,0 1-31 0,3 2 0 0,0 0 0 0,-3-3 0 16,0 1 84-16,3 2 10 15,0 0 2-15,0 0 1 0,0 0-30 0,0 0-7 0,0 0 0 0,0 0-1 16,9-3-23-16,3 0-5 16,3 1-1-16,6 2 0 0,2-3-18 0,4 3-3 0,6 0-1 0,3-3 0 15,2 3 0-15,1-2-8 0,6 2 12 0,5 0-4 16,1-3-8-16,2 0 0 0,4 1 0 0,-3-4 0 15,-1 4 0-15,-2-1 8 0,-7 1-8 0,4-4 0 16,-6 4 0-16,-1-4 8 0,-2 1-8 16,0 0 0-16,-6-1 12 0,-7 4-2 0,-2-4-1 0,-6 4 0 15,-3-1-9-15,-6 1-14 0,-9 2 3 0</inkml:trace>
  <inkml:trace contextRef="#ctx0" brushRef="#br0" timeOffset="94742.73">21010 17288 1026 0,'0'0'28'0,"0"0"8"0,0 0-28 0,12 0-8 0,0-3 0 0,0 3 0 16,0 0 83-16,3 0 15 0,3 0 3 0,-3 0 1 15,6-5-20-15,-1 5-4 0,1 0-1 0,6 0 0 16,-3-3-49-16,3 3-9 0,-1-2-3 0,1 2 0 15,0 0-16-15,-3 0 0 0,0 0 8 0,-4 0-760 16</inkml:trace>
  <inkml:trace contextRef="#ctx0" brushRef="#br0" timeOffset="96466.529">23377 16044 1191 0,'0'0'26'0,"0"0"6"0,0 0 0 0,0 0 2 0,0 0-34 0,0 3 0 0,0-3 0 0,-3 0 0 0,3 0 57 0,-3 11 5 15,0-3 1-15,0 2 0 0,0 3-39 0,-3 1-7 16,6-1-1-16,-3 3-1 0,-3 5 7 0,3 3 2 16,-6-3 0-16,0 3 0 0,3-3-2 0,-3 3 0 15,0-3 0-15,0 0 0 0,1-3 2 0,-1 6 0 16,6-5 0-16,0-3 0 0,0 2-4 16,3-2-1-16,0 0 0 0,0-3 0 0,3-2-19 0,3-1 0 15,0 4-8-15,5-9 8 16,1-3-40-16,6 4-3 0,-6-6 0 0</inkml:trace>
  <inkml:trace contextRef="#ctx0" brushRef="#br0" timeOffset="96754.727">23463 16203 1191 0,'0'0'26'0,"9"0"6"0,-3 0 0 0,9 0 2 0,-6 0-34 0,-3 0 0 0,9 0 0 0,-9 5 0 15,8-2 89-15,-5 2 11 0,-3 1 3 0,0-1 0 16,0 3-71-16,0 0-15 0,-3 2-2 0,-3 1-1 16,0 0 3-16,0 2 1 0,0-5 0 0,0 2 0 15,-3-2 2-15,3 3 0 0,-6-3 0 0,3 0 0 16,-6 0-5-16,3 2-1 0,3-2 0 0,-3-3 0 15,1 3-2-15,-4-2 0 0,6-1 0 0,-3 0 0 16,0-2-12-16,0 2-18 0,3-5 4 0,0 0-793 16</inkml:trace>
  <inkml:trace contextRef="#ctx0" brushRef="#br0" timeOffset="96989.845">23698 16190 1335 0,'0'0'29'0,"0"0"7"0,0 0 0 0,-9 5 2 0,0 0-30 0,0 3-8 0,-2 0 0 0,-4 3 0 15,-3-1 68-15,0 1 13 0,-3 2 3 0,6 1 0 16,0-1-7-16,3 0-1 0,1 0 0 0,2 0 0 16,0 1-41-16,6-1-9 0,-3-5-2 0,6 2 0 15,9 1-7-15,-3-3-1 0,0 0-1 0,11 0 0 16,1-3-15-16,3-5 0 0,3 0 0 0,6 0 0 31,0 0-99-31,-1-8-22 0,-2 3-5 0</inkml:trace>
  <inkml:trace contextRef="#ctx0" brushRef="#br0" timeOffset="97264.208">23538 16007 1335 0,'0'0'29'0,"0"0"7"0,11 0 0 0,4 0 2 0,-3 0-30 0,0 0-8 0,9 6 0 0,0-4 0 0,3 4 61 0,-4-1 11 16,4 3 3-16,-3 2 0 0,0 1-11 0,0 2-3 16,0 3 0-16,-1 0 0 0,1 0-36 0,-3 5-7 15,-6-3-2-15,6 4 0 0,-6 1-1 0,-3 1-1 16,3 0 0-16,-6 3 0 0,-3-4-5 0,-6 4-1 15,-3-1 0-15,-6 1 0 0,0-1-8 0,-6 9-14 16,-3-4 3-16,-9 1 1 0</inkml:trace>
  <inkml:trace contextRef="#ctx0" brushRef="#br0" timeOffset="97834.622">23454 16690 1220 0,'0'0'27'0,"0"0"5"0,3-5 2 0,3-1 0 0,0 4-34 0,3-4 0 0,0 1 0 0,3 0 0 16,-3-3 97-16,9 3 13 0,-1 2 2 0,-2 0 1 15,6-5-32-15,3 8-6 0,-6-5-2 0,6 2 0 16,-3-2-21-16,-1 5-5 0,4 0-1 0,-3 0 0 16,0 0-27-16,-3 0-6 0,0 0-1 0,-4 0 0 15,4 0-12-15,-6 0-16 0,3 0 3 0,-9 5-908 16</inkml:trace>
  <inkml:trace contextRef="#ctx0" brushRef="#br0" timeOffset="98421.815">22796 17513 2070 0,'9'-6'45'0,"-9"6"10"0,0 0 1 0,9-5 3 0,-3 0-47 0,0 2-12 16,-3-2 0-16,9 2 0 0,-3 1 69 0,3-1 12 16,0-2 3-16,0-1 0 0,0 4-42 0,5-3-8 15,7-3-2-15,3 2 0 0,6 1-20 0,0 5-12 16,2-3 12-16,1-2-752 0,12 0-149 16</inkml:trace>
  <inkml:trace contextRef="#ctx0" brushRef="#br0" timeOffset="99408.058">21025 17293 1868 0,'0'0'41'0,"0"0"9"0,3-5 2 0,3 2 0 0,3-2-42 0,0 2-10 0,6 1 0 0,3-1 0 16,3-2 44-16,8 5 6 0,7-6 2 0,12 4 0 15,2-4-42-15,7 1-10 0,0 5 0 0,-1-2 0 0</inkml:trace>
  <inkml:trace contextRef="#ctx0" brushRef="#br0" timeOffset="100734.518">19912 17214 1933 0,'0'0'55'0,"0"0"12"0,-6-5-54 0,6 5-13 16,0 0 0-16,0 0 0 0,0 0 72 0,0 0 12 15,6-3 3-15,0 0 0 0,12 1-38 0,3-4-7 0,6 6-2 16,5 0 0-16,4 0-32 0,9 0-8 15,2 6 0-15,7-6-1032 16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7T22:17:28.47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2547 5027 952 0,'0'-8'27'0,"0"6"5"0,6-1-32 0,-3 0 0 0,-3-2 0 0,3 0 0 15,0 2 90-15,3-2 11 0,-6 2 3 0,3 0 0 16,-3 3-45-16,0-5-9 0,3 2-2 0,0-2 0 16,-3 0-28-16,6 2-7 0,2 1-1 0,-2-1 0 15,-6 3-12-15,6 0 8 0,0 0-8 0,3-3 0 16,-3 6 16-16,0-3-2 0,0 0-1 0,-6 0 0 16,0 0-22-16,12 8-5 0,-6 0-1 0,3 0 0 15,0 2 15-15,0 1 0 0,3 0 0 0,-3-1 0 16,3 3 0-16,2-2 0 0,-2 2 0 0,6-2 0 15,0 5 9-15,0-3 5 0,3 0 1 0,3 0 0 16,2-2 5-16,4-1 2 0,3 1 0 0,6-3 0 0,2 0-3 16,4 2-1-16,5-2 0 0,1 3 0 0,-3 0-4 15,2-3-1-15,1 2 0 0,5-2 0 0,-2 0 4 0,6 3 1 16,-4-1 0-16,1 1 0 0,-7-1 2 0,4 1 0 16,-1 2 0-16,4-2 0 0,0-1 13 0,2 4 3 15,4-1 1-15,2-3 0 0,1 1-19 0,2-3-4 16,3 2-1-16,7-2 0 0,2 0 2 0,1 0 0 15,2 0 0-15,6-3 0 0,0-2-15 0,4 0 0 16,-1 2 0-16,0-5-10 0,4 0 18 0,2 0 3 16,3-3 1-16,0 3 0 0,6-2-12 0,0 2 0 15,1-3 0-15,2 0 0 0,-3 1 8 0,6-1 0 16,3-2 0-16,-3 2 0 0,3 1-8 0,0-1 12 0,-2-2-12 16,-1 2 12-16,-9 0-12 0,6 3 0 15,6-2 9-15,-3-4-9 0,-12 1 13 0,6 0-1 0,10 2-1 0,-4 1 0 16,0-4-11-16,-6 1 0 0,-3 0-10 0,-3-1 10 15,1 4 0-15,-1-1 13 0,-3 0-1 0,-3-2 0 16,-5 0-12-16,-1 2 11 0,-3-2-11 0,0 2 10 16,-2 1-2-16,-7-1 0 0,-5 3 0 0,-7 0 0 15,-2 0-8-15,-4 3 12 0,-5-3-12 0,-4 2 12 16,-5 1-12-16,-6 2 10 0,-7 1-10 0,-5-1 10 16,-3 0-10-16,-6 0-11 0,-3 1 3 0,-6-1 0 31,0 3-80-31,-6 3-16 0,0-1-4 0,-3 6-824 0</inkml:trace>
  <inkml:trace contextRef="#ctx0" brushRef="#br0" timeOffset="69469.015">2398 3982 907 0,'12'-3'20'0,"-3"3"4"0,3 3 0 0,6-3 2 0,2 0-26 0,7 0 0 0,0 0 0 0,3 0 0 15,8 0 52-15,1 0 6 0,0 0 1 0,3 3 0 16,-4 2-28-16,7-2-6 0,0-3-1 0,2 2 0 16,7 1-6-16,2-3-2 0,1 0 0 0,8 0 0 15,-2 0 10-15,2 0 2 0,4-3 0 0,5 1 0 16,4-1-14-16,5 0-2 0,-6 1-1 0,7-4 0 15,2 1-11-15,6 2 10 0,-2 1-10 0,2-4 10 16,3 4-10-16,0-3 0 0,1-1 0 0,2 1 0 16,-3 5 0-16,6-3 0 0,-3-2 0 0,-2 2 0 15,-4 3 0-15,0-2 0 0,1 2 0 0,-4 0 0 16,6 0 0-16,-3 0 10 0,-5-3-2 0,5 3-8 16,3 0 24-16,-3 0-3 0,-2-3 0 0,2 3 0 15,3-2-12-15,-2-4-9 0,-4 4 12 0,3-1-12 0,-3-2 12 0,1 2-4 16,2-5 0-16,-6 3-8 15,-2 0 14-15,-7 2-4 0,6-2-1 0,-5 0 0 0,5 2 7 0,-8 0 0 16,-7 1 1-16,0 2 0 0,10-3-17 0,-10 3 0 16,-5-3 8-16,2 3-8 0,4 0 8 0,-4 0-8 15,-2 0 12-15,-4 3-12 0,4-3 8 0,-1 0-8 16,-2 0 0-16,-1 3 0 0,-2-3 0 0,-6 2 0 16,-1-2 0-16,1 3 0 0,-4-3 0 0,4 0 0 15,-3-3 0-15,-1 6 0 0,1 0 0 0,-4-3 0 0,1 0 0 16,-3 2 0-16,-3-4 0 0,-1 2 0 15,-2 0 0-15,0 0-9 0,-1 0 9 0,-2 0 0 0,0 0 0 16,0 0 0-16,-4 0 0 0,1 2 0 0,-6-2 0 16,0 3 0-16,-3-1 0 0,-1 1 0 15,-5 0 0-15,3-1 0 0,-3 1 0 0,-3 2 0 0,3-2 0 0,-3 0 0 16,-3-1 0-16,3 4 0 16,-1-4 0-16,-2 3 0 0,0-2 0 0,0 0 0 0,0 2 8 0,0-2-8 15,0-1 0-15,0 1 0 0,-3 0 0 0,3-1 0 16,0 4 14-16,-3-4-2 0,0 1 0 0,3 2 0 15,0 0-2-15,-3 1-1 0,-1-4 0 0,4 4 0 16,0 2-9-16,-3-3 8 0,3 3-8 0,-3-3 8 16,0 3-8-16,0 0 0 0,0 3 0 0,-3-3 0 15,-3 5 0-15,3-3 0 0,-3 6 0 0,3-3 8 16,-3 3-8-16,0 6 0 0,-3-4 0 0,0 6 0 0,0-3 8 16,-3 5 0-16,0-2 0 0,3 3 0 15,-3-1-8-15,0 1 0 0,0-1 0 0,0 1 0 0,-3 2 0 16,3 2 0-16,0 1 0 0,1 5 0 0,-4-2 0 15,3 2-11-15,0-3 3 0,-3 0 0 0,3 3 8 16,0-2 0-16,0-3 0 0,3-3-8 16,-3 0 8-16,3 0 0 0,-3 0 8 0,3-5-8 0,-3 0 0 0,3-1 0 15,-3 1 0-15,3 0 8 0,0-5 12 16,0 2 4-16,3-5 0 0,-3 0 0 0,0-3-1 0,3 0 0 16,0 0 0-16,0-5 0 0,0 0-8 0,0 0-2 15,0-8 0-15,0 0 0 0,0 0 6 0,0 0 1 16,0 0 0-16,0 0 0 0,-6 0 14 0,0 0 3 15,-3 0 1-15,-2-3 0 0,2-2-17 0,-3 0-3 0,-6-3-1 16,-3 3 0-16,-3-3-17 0,0 0-19 0,-2 0 4 16,-1 0 1-1,-6 3-11-15,-3-1-3 0,4 1 0 0,-4 0 0 0,0-3 5 0,-2 2 1 0,-1-4 0 16,-6 5 0-16,-2-6 22 0,-1 3-11 0,-3 0 11 0,-2 3-8 16,-4-3 8-16,1 3 0 0,-4 2 0 0,-5-2 0 15,-13-1 0-15,7 4 8 0,5-1-8 0,-2 0 11 16,-1 3-11-16,-5-2 0 0,-6-1 0 0,2 3 8 15,4 3-16-15,-7-1-4 0,-8 1-1 0,0 0 0 32,3-1-11-32,2 4-1 0,-5-1-1 0,0-2 0 0,-4 2 14 0,4-5 2 0,-3 5 1 0,2 3 0 15,4-5 9-15,-3-1 0 0,-3 4 0 0,2-1 0 16,1 0 0-16,0-2 0 0,-4 0-9 0,1 2 9 16,-3 0 0-16,3 0 0 0,-4-2 0 0,-2 2 0 15,-3-2 0-15,3 0 0 0,-1-1 0 0,1 1 0 16,-6 0 0-16,3 2 0 0,3-2 0 0,-1-1 0 0,-2-2 0 15,3 3 0-15,6-1 0 0,-1 1 0 16,1 0 9-16,6-6 0 0,-1 6 0 0,7-3 0 0,0 0-9 16,5 0 0-16,1 0 9 0,2 0-9 0,1 0 0 0,0 2 0 15,5-2 0-15,1 3 0 0,5-3 0 0,-2 0 0 16,2 0 0-16,1 3 0 0,2-3 0 0,3 5 0 16,4 0 0-16,2-2 0 0,7 2 0 0,-1 1 0 15,3-4 0-15,0 3 0 0,1-2 0 0,5 0 0 16,0 2 0-16,1 0 0 0,-1 1 0 0,3-1 0 15,3 3 0-15,3-3 0 0,-5 3-11 0,8-3 11 16,-6 3-13-16,6-2 5 0,-3-1 8 0,7 0-8 16,-4-2 8-16,3 2-8 0,3-2 8 0,-3-1 0 0,3-2 0 15,3 0 0-15,-3 0 0 0,4-2 0 16,-1 2 8-16,0-3-8 0,0-2 12 0,0 0-1 0,0-3-1 0,6 0 0 16,-3 0 11-16,0-3 3 0,3 1 0 15,0-4 0-15,0-2-6 0,0-2-1 0,3-3 0 0,3-3 0 16,3 0-17-16,0-5 0 0,0 0 0 0,9-5 0 15,-9-3 0-15,9-3 0 0,-3-8-15 0,0-2 5 16,3-6-3-16,0 1-1 0,3-3 0 0,-3 5 0 16,5 0-1-16,-2 0 0 0,6 3 0 0,-3-1 0 15,0 1-2-15,0 2-1 0,3 6 0 0,-4 2 0 16,-2 3-18 0,3 3-3-16,3 2-1 0</inkml:trace>
  <inkml:trace contextRef="#ctx0" brushRef="#br0" timeOffset="75284.672">1940 7480 1213 0,'0'0'26'0,"12"0"6"0,-1-6 0 0,7 4 4 0,6-1-36 0,6 1 0 0,6-4 0 0,5-2 0 16,4 6 51-16,3-4 3 0,2 1 1 0,4 2 0 15,2 1-31-15,-2-1-5 0,5 1-2 0,4 2 0 16,2 0-6-16,7 2-2 0,-4 1 0 0,1-3 0 15,5 2 13-15,9 1 2 0,-5 0 1 0,5-1 0 16,4 4-11-16,2-4-2 0,6-2-1 0,0 0 0 16,7 0 5-16,-7-2 2 0,9-1 0 0,0 0 0 15,0-2 11-15,0-3 3 0,-2-2 0 0,2-4 0 16,-3 4 13-16,3-6 3 0,-3 0 1 0,1 0 0 16,-1 3-1-16,-6 0 0 0,-6-1 0 0,4 1 0 15,-1 3-17-15,-6 2-4 0,-2 0-1 0,-7 2 0 16,0 1-26-16,-8 5 0 0,-4 0 0 0,-2 5 0 31,-1 1-97-31,-8 4-25 0,-3 1-5 0,-19 2-1 0</inkml:trace>
  <inkml:trace contextRef="#ctx0" brushRef="#br0" timeOffset="100380.759">2407 9213 1062 0,'18'-11'23'0,"-9"6"5"0,3-3 0 0,-3 3 3 0,2-1-31 0,-2 1 0 15,3-3 0-15,-3 3 0 0,0 2 67 0,3-2 7 16,-6 2 2-16,3 3 0 0,0 0-50 0,-3 3-10 15,0 0-1-15,3-1-1 0,0 4-14 0,-6-1 0 16,3 0 0-16,0 3 0 0,5-3 0 0,-2 1 0 16,3-1 0-16,-3 6 0 0,0-6 0 0,3 3 0 15,3-6 0-15,6 4 0 0,-3-4 8 0,5 1 4 16,1-3 2-16,3 0 0 0,-3 0 29 0,6 0 5 16,5 0 2-16,-2 0 0 0,6-3-1 15,2 3 0-15,4 0 0 0,0 0 0 0,5 0-27 0,1 3-6 0,-3 0 0 16,2-1-1-16,4 1-7 0,-4-3 0 15,7 3-8-15,-1-1 12 0,1 6-12 0,3-5 0 0,-4-1 0 16,1 1 0-16,2 2 8 0,1 1-8 0,5-4 0 16,1 4 0-16,-1-4 8 0,1 1-8 0,2 2 0 0,1-2 0 15,-1-3 0-15,3 2 0 0,-2 1 0 0,2-3 0 16,1 0 0-16,-1 0 0 0,1 0 0 0,-1 0 0 16,4 0 0-16,-4 3 0 0,-6 2 0 0,7-2 0 15,-4-1 0-15,4 1 0 0,-1 2 0 0,1-2 0 16,-4 0 0-16,4-1 0 0,-1 1 0 0,0 0 0 15,4 2 0-15,-1-3 0 0,-2 1 0 0,-1 2 0 16,1-2 0-16,2 2 0 0,-3-2 0 0,4 2 0 16,-4-2 9-16,1 2-9 0,-4 0 8 0,1-2-8 15,5 0 12-15,0-3-4 0,1 2 0 0,-1 4 0 16,-2-4 8-16,-1 1 2 0,1-3 0 0,-1 5 0 0,6-2 3 16,-2 0 1-16,-7 2 0 0,7-2 0 0,-4-1-3 0,4-2-1 15,-1 5 0-15,-3-2 0 0,-5 0-7 16,2-1-2-16,7 4 0 0,-4-4 0 0,-2 1-9 15,-1-3 10-15,1 3-10 0,2-3 10 16,-3 0-10-16,1-3 0 0,2 3 9 0,1 0-9 0,-4-3 0 0,4 1 9 16,-7-1-9-16,4-2 0 0,-1-1 8 0,1 4-8 15,-1-3 0-15,-2-1 0 0,-4 1 0 0,1 2 0 16,-4 1 0-16,1-1 0 0,-4-2 8 0,-2-1-8 16,-4 4 0-16,-2-4 0 0,-3 6 0 0,-7-2 0 0,1-1 0 15,-6 1-660 1,2 2-125-16</inkml:trace>
  <inkml:trace contextRef="#ctx0" brushRef="#br0" timeOffset="102384.085">960 4710 1684 0,'0'0'37'0,"6"-3"8"0,-6 0 2 0,3 1 0 0,6-4-38 0,0-2-9 0,0 3 0 0,6-3 0 15,3 0 24-15,6 3 2 16,2-3 1-16,4 0 0 0,0 0-19 0,6 0-8 0,8 0 0 0,-2 0 8 16,3 3-8-16,-1-3 0 15,4-2 0-15,2-1 0 0,-2 3 0 0,6-3 0 0,-7 1 0 0,1 2 0 16,3 3 0-16,-10-1 0 0,1 4 0 0,-3 2 0 16,-7 0 0-16,1 2-9 0,-6 4 9 0,3 2-13 31,-7 2-24-31,7 1-5 0,-3-1-1 0,0 1-700 0</inkml:trace>
  <inkml:trace contextRef="#ctx0" brushRef="#br0" timeOffset="103022.105">814 6890 1566 0,'0'0'34'0,"0"0"7"0,0 0 2 0,6 2 1 0,0 4-35 0,-6-6-9 0,12 2 0 0,6 4 0 0,-3 2 30 0,3-6 4 16,3 4 1-16,5-1 0 0,-2-3-15 0,9-2-4 16,6 0 0-16,2-2 0 0,7-1 3 0,3-2 0 15,2-3 0-15,4 0 0 16,-4 3-19-16,4-6 0 0,-6 3-8 0,5-5 8 0,1 2 0 0,-7 1 0 16,10-1 8-16,-10 1-8 15,1-1-22-15,0 0-11 0,-7 1-3 0,-2 2-482 16,3-3-97-16</inkml:trace>
  <inkml:trace contextRef="#ctx0" brushRef="#br0" timeOffset="103210.444">1803 6678 1821 0,'0'-16'40'0,"6"8"8"0,-6 3 1 0,9-3 3 0,-1 3-41 0,7-1-11 0,3-1 0 0,3 1 0 16,3 1 18-16,3 5 2 0,2 0 0 0,1 0 0 16,-6 5-20-16,3 1-19 0,3 4 4 0,-10 1 1 31,4-1-50-31,3 6-11 0,-6 0-1 0,-3 3-424 0,-3 4-85 0</inkml:trace>
  <inkml:trace contextRef="#ctx0" brushRef="#br0" timeOffset="105222.025">2577 9255 1332 0,'0'0'29'0,"0"0"7"0,-3-8 0 0,3 0 1 0,0-2-29 0,0 2-8 15,-3-3 0-15,0 3 0 0,3 0 52 0,3 0 8 16,-3 3 3-16,3-3 0 0,-3 3-63 0,3 0 0 15,0-1-14-15,0 1 2 0,-3 5 12 0,5-3 0 16,4 1 0-16,0-1-8 0,3 3 8 0,-3 3-13 16,6 2 5-16,-3 0 8 15,6 1-36-15,0 1 1 0,0 1 0 0,5 0 0 16,4-2 7-16,0-1 0 0,3 0 1 0,2 3 0 0,7-5 12 0,3-1 3 16,2-2 0-16,7 3 0 0,9-3 12 0,-1 0 10 15,4 0-2-15,8-3 0 0,1 3 28 0,5-2 6 0,6-1 1 16,10 3 0-16,-7-2-3 0,9 2-1 15,6 0 0-15,6 0 0 0,1 2-18 0,-1 1-3 0,3 2-1 16,3 0 0-16,0 1-9 0,0 2-8 0,3 2 9 0,-3 1-9 16,1 2 0-16,-4-2 8 0,6-1-8 0,-3 1 0 15,0 2 0-15,3 0 0 0,0 0 0 0,3-2 0 16,-3-3 0-16,3 0 8 0,3 0-8 0,3-3 0 16,0-2 29-16,0-1 0 0,3-2 0 0,-3 0 0 15,0-2 11-15,6-4 1 0,0 6 1 0,3-2 0 16,-6-3-2-16,-3 2-1 0,6 0 0 0,-6-2 0 15,3 2-11-15,-6 1-1 0,-6-1-1 0,-5 0 0 16,2-2-10-16,-9 5-1 0,-9-3-1 0,-3 1 0 16,-2-1-14-16,-7 3 0 0,-3 0 8 0,-5 0-8 15,-7 0 0-15,-8 3-13 0,-4-1 2 0,-2 1-950 16</inkml:trace>
  <inkml:trace contextRef="#ctx0" brushRef="#br0" timeOffset="117692.349">10652 9268 1422 0,'-3'-13'31'0,"3"10"6"0,-3-2 2 0,0 0 1 0,0 0-32 0,3-3-8 0,-3 2 0 0,3 1 0 16,-6 0 95-16,3 0 17 0,0 2 3 0,0 0 1 0,0 1-68 0,3 2-14 15,0 0-2-15,0 0-1 16,-6 0-31-16,6 0 0 0,0 0 0 0,-3 5 0 16,3-5 0-16,3 10-20 0,3-2 4 0,0 3 0 15,6-3-8-15,0-3-2 16,9 6 0-16,0-3 0 0,5-3 6 0,7 3 2 0,9-3 0 0,0-2 0 0,5 2 28 0,1-2 6 15,2-3 0-15,4-3 1 0,0 1-17 16,5-1 0-16,7 3 0 0,-1-3 0 0,1-2 13 0,-1 0 3 16,4 2 0-16,-1-2 0 0,9-1 25 0,1 4 6 15,-4-4 1-15,7 4 0 0,-4-3-28 0,6 2-6 16,4 3-1-16,-1 0 0 0,-6 0-13 16,7 0 11-16,-1 0-11 0,-3 0 10 0,1 3-10 0,-7-1 0 15,-3 3 9-15,-5 1-9 0,-4-4 0 0,1 4 0 16,-10-1 0-16,1-2 0 0,-9 2 0 0,-4 0 0 0,-2-2 0 15,-3 2 0-15,-10-2 0 0,-2 2 0 16,-3-5 0-16,-3 0 0 0,-3 0 0 0,-3 0 0 0,-1-3 0 16,1 1-619-16,-6-1-125 0</inkml:trace>
  <inkml:trace contextRef="#ctx0" brushRef="#br0" timeOffset="144183.067">10592 9329 1666 0,'-14'-16'36'16,"8"11"8"-16,0 0 2 0,0-1 2 0,3 1-39 0,-3-3-9 0,3 6 0 0,-3-4 0 0,6 1 62 0,0 5 10 16,0 0 3-16,0 0 0 0,0 0-52 0,0 0-11 15,0 0-1-15,0 0-1 0,0 0-10 0,9 0 0 16,6 0 0-16,0-3 0 0,2 3 0 15,4 0 0-15,3 0 0 0,9-2 0 0,6-1 12 0,2 0 3 16,7 1 1-16,5-1 0 16,1-2-16-16,8 2-15 0,-2-2 3 0,8 2 1 0,1 1 11 0,5 2 16 15,-2 2-4-15,-1 1-1 0,1 2-3 0,-1 3 0 16,3-3 0-16,-2 3 0 0,-4 0 6 0,1 3 1 16,-4-3 0-16,1 2 0 0,-7 1 1 0,7 0 1 15,2-1 0-15,-5-2 0 0,2 0-1 0,-5-3 0 0,-1-2 0 16,1-3 0-16,2 0 3 0,-2-3 0 15,-1 3 0-15,-5-2 0 0,3-1-7 0,-7 0-2 0,-2-2 0 16,-1 0 0-16,-2 2-10 0,0 1 10 0,-4-4-10 0,-5 4-689 16,0 4-144-16</inkml:trace>
  <inkml:trace contextRef="#ctx0" brushRef="#br0" timeOffset="154638.407">2687 11359 1045 0,'12'-24'29'0,"-6"13"7"0,3 1-28 0,-4-1-8 16,4-2 0-16,0 5 0 0,-3 0 137 0,-3 0 27 15,3 3 4-15,-6 5 2 0,0 0-70 0,0 0-13 16,0 0-3-16,0 0-1 0,0 0-55 0,6 8-10 16,0 2-2-16,0 1-1 0,-3 2-15 0,3 0 0 15,0 6 0-15,6-3 0 0,0 0-19 0,6-1-3 16,2-1-1-16,7-6 0 0,9-1 9 0,6-4 2 16,8 0 0-16,7-3 0 0,8 0 12 0,7-3 0 0,8-5 12 15,6 3-12-15,7 0 48 0,8-3 4 16,6 0 0-16,3 2 0 0,9 1-17 0,3 0-3 0,0 0-1 15,6 2 0-15,3 0-9 0,3 3-2 0,0 0 0 16,3 3 0-16,-3-3-11 0,0 5-9 0,3 3 12 0,3-3-12 16,-3 1 9-16,3-4-9 0,-6 4 0 0,-3-1 9 15,-1-5-1-15,-2 0 0 0,-5 0 0 0,-4 0 0 16,0-5-8-16,-6 2 0 0,-12 0 0 0,-3-2 0 16,-3 2 0-16,-8 1 8 0,-19 2-8 0,-5 2 0 15,-10 4 0-15,-5 2-17 0,-12 5 2 0,-10 0-997 16</inkml:trace>
  <inkml:trace contextRef="#ctx0" brushRef="#br0" timeOffset="165163.827">9116 10903 1335 0,'0'0'29'0,"0"0"7"0,0 0 0 0,3-5 2 0,3-3-30 0,-3 0-8 0,0 0 0 0,0 0 0 16,0 1 103-16,-3 1 19 0,3 1 4 0,-3 5 1 16,0-8-40-16,0 8-8 0,0 0-2 0,0 0 0 15,6-5-55-15,-6 5-11 0,0 0-3 0,12 0 0 16,-3-3-8-16,3 6 0 0,2 2-10 0,1 0 10 15,-3 3 0-15,3 0 0 0,0 3 0 0,3 2 0 16,-3 3-23-16,0 0 2 0,0 0 0 0,-4-1 0 31,4 1-35-31,-3 0-6 0,0 0-2 0,-3-3 0 0,0 3 19 0,-3 0 3 16,0-3 1-16,-3 1 0 0,-6 1 28 0,3-1 13 0,-3-1-12 0,-3 0 12 16,-3 3 0-16,-3-5 16 0,0 4 0 0,0 1-1 0,-3 0 5 15,-2 0 0-15,-1-3 1 0,0 3 0 16,0 0-3-16,0-3-1 0,0-2 0 0,0-1 0 15,1-2-42-15,2-2-9 0,0-1-2 0,9-5 0 16</inkml:trace>
  <inkml:trace contextRef="#ctx0" brushRef="#br0" timeOffset="165432.307">9426 10806 1148 0,'0'0'25'0,"0"0"6"0,6-3 1 0,0 3 0 0,0 0-32 0,2 0 0 0,-2 0 0 0,3 3 0 16,-3-1-11-16,0 4-8 0,-3 1-1 0,0 7-1 16,0-4 45-16,-3 4 8 0,0 4 3 0,-3 1 0 15,-3 2 53-15,3 0 12 0,-3 0 1 0,0 3 1 16,-3-3-26-16,0 3-6 0,1-3-1 0,2 0 0 16,-3 3-9-16,0-3-1 0,6-2-1 0,3 2 0 15,-3-3-46-15,3-2-12 0,6 0 0 0,0-3 0 16,6-2 9-16,0 0 0 0,5-4 0 0,1-1 0 31,9-4-30-31,0 1-7 0,3-3 0 0,-4-3-857 0</inkml:trace>
  <inkml:trace contextRef="#ctx0" brushRef="#br0" timeOffset="165834.362">10197 11152 1735 0,'0'0'38'0,"0"0"8"0,-3 3 2 0,-3 2 0 0,3 0-38 0,-3 3-10 0,0 3 0 0,-3 2 0 16,0-2 18-16,-3 2 2 0,0-2 0 0,-3 2 0 16,0 0-12-16,0-2-8 0,-2-1 9 0,2 1-9 15,0-1 0-15,0 1 0 0,0-6 0 0,0 1 0 16,6-4 0-16,-3-2 0 0,6 0-13 0</inkml:trace>
  <inkml:trace contextRef="#ctx0" brushRef="#br0" timeOffset="166362.766">10420 10737 1926 0,'-12'-13'42'0,"12"13"9"0,-3 0 1 0,3 0 3 0,0 0-44 0,-9 5-11 0,3 3 0 15,3 2 0-15,0 1 0 0,-3 5 0 0,6-3 0 0,-3 3 0 16,3 2 0-16,0 1-11 0,3 0 3 0,3 2 0 15,0-3 8-15,3 1 0 0,3-3 0 16,0-1 0-16,3-1 0 0,6-1 0 0,-4-5 0 0,4 0 0 16,0-3 0-16,0-2 0 0,3-3 0 0,0-3 0 15,-4-2-12-15,4-3 4 0,-3 0 0 0,3-3 0 16,-6-5 8-16,0 3 0 0,-1-3 0 16,-5-2-8-16,0 2 8 0,-6 0-10 0,-3 0 10 0,0 6-10 15,-3-4 10-15,-3 6-8 0,-3 1 8 0,0 1-8 16,0 4 8-16,-3 2 11 0,3 0-3 0,-3 5 0 15,1 0-8-15,2 6 0 0,0-1 9 0,3 6-9 16,-3 3 15-16,6-1-2 0,-3 3 0 0,3 3 0 16,3 0-1-16,0 3 0 0,3 2 0 0,-3 0 0 15,3 0 7-15,0 0 1 0,2 3 0 0,-2 2 0 16,3 3-20-16,-3 3 0 0,3-3 0 0,-3 3 0 16,-3-3 0-16,3 0 10 0,0-6-10 0,0 4 8 0,-6-6-8 15,3 0 8-15,-3-3-8 0,-3-2 8 0,-3-3 0 0,0-2 0 16,-6-1 0-16,0-4 0 0,-3-4 2 0,-2 1 0 15,-1-6 0-15,-6-2 0 0,0-6 7 0,0 0 2 16,-3-2 0-16,4-3 0 0,-4-2 6 0,3-4 2 16,0-1 0-16,3-4 0 0,1-2-27 0,2-3 8 15,6 0-8-15,3-2 0 16,0-3-27-16,9 0-10 0,6-3-3 0,0 3 0 16,9 0-40-16,6 2-8 0,-1 6-1 0,10-3-776 15</inkml:trace>
  <inkml:trace contextRef="#ctx0" brushRef="#br0" timeOffset="166979.122">11441 11081 1566 0,'0'0'34'0,"0"0"7"0,-3-6 2 0,0 1 1 0,0 0-35 0,0-3-9 0,0 0 0 0,0 3 0 15,3-3 48-15,-3 0 8 0,3-3 2 0,3 3 0 16,0 3-3-16,0-6-1 0,3 1 0 0,0 2 0 15,3-3-14-15,-3 1-2 0,3-1-1 0,0 1 0 16,-1-1-7-16,1-2-2 0,3 2 0 0,3-2 0 16,-3 0-12-16,3 0-4 0,3 2 0 0,0-2 0 15,3-1-12-15,-1 4 0 0,1-1 0 0,0 3 0 16,0 0 0-16,0 6 0 16,0-4 0-16,-4 6 0 0,1 3 0 0,-3 2-8 0,3 1 8 0,-6 4 0 15,0 4-9-15,-3 4 9 0,0-2 0 0,-3 5-9 16,0 0 9-16,0 3 0 0,-3 3 10 0,-1-4-10 15,1 1 8-15,0 3-8 0,0-4 0 0,3 1 9 16,0-3-9-16,0-2 0 0,3-1 0 0,0-4 0 16,0-1 0-16,3-5 0 0,0-3 0 0,3-5 8 15,3 0 0-15,-1-8-8 0,1 0 12 0,3-5-4 16,0-3-8-16,3-2 0 0,-6-1-12 0,0-2-996 16</inkml:trace>
  <inkml:trace contextRef="#ctx0" brushRef="#br0" timeOffset="167297.343">12581 11004 1494 0,'0'5'32'0,"0"9"8"0,0 1 0 0,0 7 3 0,-3-1-35 0,3 3-8 0,3-1 0 0,-3 6 0 15,0 1 13-15,-3 4 1 0,3 0 0 0,-3 3 0 16,3 0 11-16,0 1 3 0,0-4 0 0,0 3 0 16,3-5 2-16,-3-1 1 0,3 1 0 0,0-3 0 15,0 0-15-15,3-2-4 0,-6-6 0 0,0 0 0 16,0 0-4-16,-3-5 0 0,3 0-8 15,0-3-532-15,-3-5-114 0</inkml:trace>
  <inkml:trace contextRef="#ctx0" brushRef="#br0" timeOffset="167602.796">12447 10843 1982 0,'-6'-19'56'0,"9"11"12"0,0-2-54 0,3-1-14 0,-3-2 0 0,6 2 0 0,3-2 28 0,3 2 4 16,-4-2 0-16,7 3 0 0,0-1-32 0,0 0 0 15,3 1 0-15,0 2 0 0,2 0 12 0,-2 3-3 16,6-3-1-16,-3 2 0 0,0 4-8 0,-3 2 0 16,2 0 0-16,1 2 0 0,-3 1 0 0,0 5 0 15,0 0 0-15,-3 3 0 0,2-1 0 0,1 3 0 16,0 1 0-16,0 4 0 0,-3-2 0 0,3 2 0 15,-7 1 0-15,1 2 0 0,-3-2 0 0,-3-1-14 16,-3 1 5-16,-6-3 1 16,-3-1-19-16,-6 1-3 0,-3-2-1 0,-8-1 0 0,-4 0 51 0,-3-2 9 15,-3-1 3-15,-3-2 0 0,-2 0-16 0,-1-3-4 0,-9 3 0 0,10-2 0 16,-1-1-4-16,3 0-8 16,3 0 11-16,10-2-936 0</inkml:trace>
  <inkml:trace contextRef="#ctx0" brushRef="#br0" timeOffset="168196.747">13441 11335 2012 0,'0'0'44'0,"0"-6"10"0,3-4 2 0,-3 2 0 0,0-3-45 0,-6 1-11 15,3 2 0-15,0-3 0 0,0 3 66 0,-3 0 11 16,-3 0 3-16,0 1 0 0,-3-1-51 0,-2 2-9 16,2 1-3-16,-3 0 0 0,0-1-17 0,-3 1 0 15,-3 0 0-15,0 5 0 0,-2 0 0 0,-1 0 0 16,-3 0 0-16,-3 5 0 0,3 0-11 0,1 3 11 15,-1 0-12-15,3 3 12 0,-3 2-11 0,6 3 11 16,1 2-10-16,2 1 10 0,3 2-8 0,0 3 8 0,9 0 0 16,-3-3-9-16,9 0 9 0,3 0 0 0,0-2 0 0,6-1-8 15,0 1 8-15,6-3 0 0,3-3 0 0,2-5 0 16,1 0 0-16,-3-3 0 0,3-5 0 0,-3-3 0 16,3-2 24-16,-1-3 0 0,1-5 0 0,-3 0 0 15,0-3 12-15,-3-3 4 0,0-4 0 16,0-1 0-16,-6-5-16 0,2-3-4 0,-5 0 0 0,3-2 0 15,-3-1 10-15,-3-2 2 0,0 3 0 0,0-3 0 16,-3 3-32-16,0-4 0 0,0 4 0 0,0 2 0 31,0-2-26-31,0 2-11 0,0 3-3 0,0 5 0 0,0 6 29 0,0 2 11 0,3 3-8 0,-3 5 8 16,0 2-13-16,0 6 2 0,0 0 1 0,0 0 0 16,0 0 0-16,3 8 0 0,0 3 0 0,-3 0 0 15,0 4 10-15,0 7 0 0,0-1 0 0,0 5 0 16,0 1 0-16,-3-1 11 0,3 6-3 0,-3-3 0 0,3 3-8 15,-3 2 0-15,3 0 0 0,3 4 0 0,0-1 0 16,0 2 0-16,3-4 0 0,0-4 0 16,3 1-86-16,3-5-13 0,3-1-2 0,3-7-581 15,3-1-116-15</inkml:trace>
  <inkml:trace contextRef="#ctx0" brushRef="#br0" timeOffset="168835.588">13748 11322 2070 0,'0'-24'45'15,"0"13"10"-15,-3 1 1 0,0-4 3 0,3 1-47 0,-3 0-12 0,3 2 0 0,-3-2 0 0,0 0 69 0,-3 2 12 0,0 1 3 0,0 2 0 16,-3-3-36-16,0 6-6 16,-3-3-2-16,0 3 0 0,-3-1-40 0,3 4 0 0,-5 2 0 0,-1 2 0 15,-3 6 0-15,3 0 0 0,3-3 0 16,-3 6 8-16,3 0-8 0,0 2 0 0,1 3 0 0,2 0 0 16,3 2 0-16,0 3 0 15,-3 3 0-15,6-3 0 0,3 0-9 0,3 1 9 0,0-4-12 0,3 1 12 16,0-3 0-16,3-1 0 0,0-4 0 0,3 0 0 15,0-3 0-15,0-3 0 0,0-3 12 0,2-2-3 16,-2-2-1-16,-3-3-8 0,3-3 12 0,-3 0-4 16,0-6 8-16,-3 1 0 0,0-3 1 0,3 0 0 15,-3 1 12-15,3-4 3 0,-6 1 0 0,3-1 0 16,0 0-32-16,0 6 0 0,-3 0 0 0,0 0 0 16,3 2 0-16,-3 3 0 0,3 0 0 0,0 8 0 15,-3 0 0-15,0 0 0 0,9 3 0 0,0 5 0 16,0-3-10-16,0 3-8 0,0 3-2 0,-1-1 0 15,1 6 7-15,0 3 1 0,0-3 0 0,0-1 0 16,3 4 12-16,0 0 0 0,-3-4 0 0,3-1 0 0,0-1 0 16,0-3 16-16,-3 1-3 0,3-3-1 0,-1-3-12 15,1-2 0-15,3-3 0 0,-3-5-10 0,-3-3 10 0,0-3 0 16,3-2 8-16,0-6-8 16,-3-2 20-16,3-3 0 0,-3-2 0 0,2-3 0 0,-2 2-20 0,3-2 0 15,0-3 0-15,0-2 0 0,0 0 0 0,0-3 0 16,0-3 0-16,3 0 0 0,3-5 0 0,-4 6 0 15,-2-4 0-15,3 6 0 0,-3 0-12 0,0 5-6 16,-3 9-2-16,-6 1 0 0,3 7 20 0,0 4 0 16,-3 3 0-16,-3 5 0 0,0 3-10 0,0 0 2 0,-6 6 0 15,0 4 0-15,0 4 0 0,-3 7 0 0,0-3 0 16,-3 9 0-16,6-1 8 0,-3 9-12 0,-3-1 12 0,3 0-12 16,1 3 12-16,2-5 0 0,3 2 0 15,-3-2 0-15,3 0 0 0,3 0 0 0,3-6 0 0,-3 3 0 16,6-5 0-16,0-3 0 15,0 0 0-15,-1-2 0 0,4-3 0 0,3-6 0 0,0 1 0 0,3-3 0 16,0-5 0-16,-3-3 0 0,0-3 0 16,0 0 0-16,0-5-17 0,-3 3-5 0,-1-3-1 0,-2-2 0 31,0 2-60-31,-3-3-12 0,-3-2-2 0,0 2-581 0,-3-2-116 0</inkml:trace>
  <inkml:trace contextRef="#ctx0" brushRef="#br0" timeOffset="168969.376">13885 11044 1882 0,'0'0'41'0,"0"0"9"0,0 0 2 0,0 0 1 0,0 0-42 0,0 0-11 16,8 0 0-16,7 0 0 0,3 0 56 0,0 2 10 15,9-2 2-15,6 3 0 0,-1 0-48 0,4-1-10 16,6 1-2-16,-4 2-961 16</inkml:trace>
  <inkml:trace contextRef="#ctx0" brushRef="#br0" timeOffset="169329.913">14519 11131 2120 0,'-9'-16'47'0,"6"11"9"0,-3 0 3 0,-3-3 0 0,6 0-47 0,-6 2-12 15,3-2 0-15,0-2 0 0,0 2 112 0,3 0 21 0,-3-3 4 0,0 3 1 16,0 3-66-16,3 0-12 16,-3 0-4-16,0-1 0 0,0 6-38 0,-3-2-8 0,3 2-2 0,-2 2 0 15,-4 4-8-15,0-1 0 0,0 3 0 0,-3 2-11 16,-3 1-1-16,0 5 0 0,3-3 0 0,-3 3 0 15,4-3 4-15,-1 3 0 0,3 3 0 0,3-6 0 16,0 3 8-16,3-3-8 0,3-2 8 0,0-1-8 16,3-2 0-16,6-3 0 0,0 3 0 0,3-5 0 31,3-3-20-31,0-3-3 0,6-5-1 0,-1 3 0 0,-2-3 32 0,3 0 10 0,-3-2 0 0,0-4 0 16,0 4-10-16,-3-1 0 0,0 1 0 0,-1-4 8 15,-5 4-8-15,0-1 0 0,3 3 0 0,-6 3 0 16,0 0 0-16,-3 5 0 0,0 0 0 0,3-3 0 15,-3 3 0-15,0 0 0 0,3 8 0 0,-3 3 0 16,3-1 0-16,0 6-11 0,0 0 3 0,0 2 0 16,3 4 8-16,-3-4 0 0,6 1 0 0,0-1 0 15,0 1-101-15,6-1-19 16,0-2-3-16,0-5-1 0</inkml:trace>
  <inkml:trace contextRef="#ctx0" brushRef="#br0" timeOffset="169744.271">15328 10247 1612 0,'-21'0'45'0,"12"0"11"0,-8 3-44 0,-1 2-12 0,-6 6 0 0,3 2 0 15,-6 3 32-15,-3 5 5 0,-2 0 1 0,-1 11 0 0,-3 2 10 0,4 3 3 16,-1 3 0-16,3 5 0 16,0-3-4-16,9 6-1 0,1 2 0 0,5 1 0 0,6 2-15 15,3-1-3-15,9-4-1 0,6 2 0 0,6-5-13 16,5-5-2-16,13-3-1 0,6-5 0 0,6 0 0 0,8-6 0 16,4-5 0-16,5-5-663 15,10 0-133-15</inkml:trace>
  <inkml:trace contextRef="#ctx0" brushRef="#br0" timeOffset="170013.818">16373 9967 1857 0,'-21'0'40'0,"12"5"9"0,3 3 2 0,0 11 2 0,0 7-42 0,3 3-11 0,6 3 0 0,3 5 0 16,6 3 0-16,0-1 0 0,6 6 0 0,-3 3 0 16,6 2 18-16,0 0 8 0,-4 3 2 0,4 0 0 15,0 3 28-15,-3-1 5 0,-3 4 2 0,-3-1 0 16,0 8-24-16,-6-5-5 0,-6 2-1 0,-6-2 0 16,-3 0-18-16,-6 3-4 0,-9-1-1 0,-6 6 0 15,-14 2-76 1,-13 1-15-16,-6 2-3 0</inkml:trace>
  <inkml:trace contextRef="#ctx0" brushRef="#br0" timeOffset="194432.126">2288 11583 1346 0,'15'-2'29'0,"-3"2"7"0,3-3 0 0,5 3 3 0,4 0-31 0,6 0-8 15,12 0 0-15,-4 0 0 0,13 0 34 0,5 3 6 16,7-3 0-16,2-3 1 0,1 1-29 0,8-4-12 15,7 1 11-15,5-3-11 0,6-5 18 0,4 2-2 16,5-2-1-16,3-3 0 0,3 3-3 0,3-6 0 16,0 1 0-16,6-1 0 0,4 1 39 0,-1 2 7 15,-3-3 2-15,3 4 0 0,-3 4-16 0,3-2-2 16,0 2-1-16,-3 3 0 0,-3 3-19 0,-3 2-4 16,0 1-1-16,-2 4 0 0,-7 1-5 0,0 2-2 15,-6 0 0-15,0 3 0 0,1 3-10 0,-10 2 0 16,-9-2-10-16,1-1 10 0,-4 1-8 0,-5 0 8 15,2-1 0-15,-8-2-9 0,-4 3 9 0,1-3-8 0,-4-6 8 16,-2 1-8-16,-1 2-8 0,1-2-2 0,-3-3 0 16,-1 5-572-16,1-5-114 0</inkml:trace>
  <inkml:trace contextRef="#ctx0" brushRef="#br0" timeOffset="208960.706">2714 13621 656 0,'0'0'18'0,"5"0"6"0,4 0-24 0,0 0 0 0,-3 0 0 0,3 0 0 16,0 0 32-16,3 0 3 0,0 0 0 0,0 0 0 0,0 0-1 0,0 0 0 15,3-3 0-15,-1 3 0 0,7 0-20 16,-6-5-4-16,6 2-1 0,0 1 0 0,3-1 3 0,2-2 1 16,4 2 0-16,3 0 0 0,0 1-1 0,5-4 0 15,1 6 0-15,3-2 0 0,2-1-12 0,1 0 8 16,3 1-8-16,2-1 0 0,4-2 27 0,-1 5-1 15,10 0 0-15,-7 0 0 0,4 0 6 0,3 2 0 16,-1-2 1-16,4 3 0 0,2 2-12 0,0 1-2 16,1-1-1-16,2 3 0 0,-2 0-18 15,2 0 0-15,-2 0 0 0,-1 0 0 0,1 2 0 0,2-2 0 16,-2-2 0-16,-1 1-9 0,0 1 20 0,1 0 4 16,2 0 1-16,-2 0 0 0,-1-3 3 0,1 3 1 0,-1-2 0 15,7-1 0-15,2 3-8 0,0-3-2 16,-2 1 0-16,2-4 0 0,7 3 8 0,-4-2 2 0,0 2 0 15,4-2 0-15,-4 0-7 0,0-1-1 0,4 1 0 16,-1 0 0-16,-3-3-12 0,7 2-12 0,-4 1 3 0,0 0 0 16,1 2 9-16,-1-2 12 0,-3-1-2 0,4 1-1 15,-1-1 5-15,3 1 1 0,7 0 0 0,-4-1 0 16,-6 1 0-16,7 2 0 0,8-5 0 0,-6 0 0 16,3 3-6-16,-2-3-1 0,8 0 0 0,0 0 0 15,-3 0 0-15,9 0 0 0,-2 0 0 0,2 0 0 16,3 0-8-16,0-3 0 0,3 3 0 0,0-2 8 15,3-1-8-15,3 0 0 0,3 1 9 0,1-1-9 16,-1 0 0-16,6 3 0 0,3-2 0 0,-1-1 0 16,-2 3 0-16,0-2 0 0,3-1 0 0,-3 3 0 0,0 3 0 15,0-3 0-15,-3 0 0 0,0 0 0 0,-3-3 0 16,1 3 0-16,-1 0 0 0,0 0 0 0,-3 0 16 16,0 0-2-16,3-5 0 0,0 2 0 15,-3 0-14-15,0 1-13 0,0-4 2 0,0 1 1 0,0 2 10 0,0-2 9 16,-6 0-1-16,3 0-8 0,0-1 16 15,-5 1-3-15,-4-3-1 0,0 5 0 0,0-2-4 0,0 2 0 16,-6-2-8-16,4 2 12 0,-7 1-12 0,3-1 11 16,-3 3-11-16,-5 0 10 0,-4 0-10 0,0 0-11 15,0 0 3-15,-2 3 0 16,-1-1-34-16,-9 4-6 0,-2-1-2 0,-1 0-718 16</inkml:trace>
  <inkml:trace contextRef="#ctx0" brushRef="#br0" timeOffset="-149925.574">13837 3019 1456 0,'0'0'41'0,"0"0"9"0,0 0-40 0,-3-3-10 0,-3 1 0 0,0-6 0 16,0 2 85-16,0 1 15 0,0 0 4 0,-3 0 0 15,0-1-40-15,0-2-8 0,0 6-2 0,-2-4 0 16,-1 4-32-16,0 2-6 0,-3 0-2 0,-3 2 0 16,3 4-14-16,0-1-15 0,-3 0 3 0,-2 6 1 15,-1-1 19-15,6 4 3 0,0-6 1 0,0 2 0 16,6 3 4-16,0 1 2 0,-3-1 0 0,6 0 0 15,0 0-6-15,6 1-2 0,0-1 0 0,3 0 0 16,6-2-10-16,-3-4 12 0,3 4-12 0,6-3 12 16,6 0-12-16,-3 0 0 0,6 0 0 0,-4-3 0 15,4 0 0-15,0-2 8 0,0 8-8 0,-3-6 8 0,0 6-8 16,-1-4 0-16,-2 1 0 0,-3 3 0 16,0 0 0-16,-3 2 0 0,-6-3 0 0,0 1 0 0,0 2 11 15,-6 0 0-15,0 1 0 0,-6-1 0 0,0 3 17 0,-6-3 3 16,0 3 1-16,-3 0 0 0,-3-3-4 0,-3 0 0 15,-2 0 0-15,-1 1 0 0,-3-6-7 0,-3 2-1 16,0-2-1-16,1-3 0 0,-1 3-11 0,-3-8-8 16,3 0 9-16,4 0-9 15,-4 0-91-15,6-8-24 0,3-2-5 0</inkml:trace>
  <inkml:trace contextRef="#ctx0" brushRef="#br0" timeOffset="-149309.091">14016 3384 1381 0,'-12'0'39'0,"12"0"9"0,-9 3-39 0,0-3-9 16,0 0 0-16,3 2 0 0,0 1 77 0,-3-3 14 15,3 3 2-15,0-1 1 0,6-2-9 0,0 0-1 0,-6 8-1 0,0-5 0 16,3 7-40-16,0-4-8 0,0 2-2 15,0 2 0-15,0 3-1 0,0 1 0 0,0-1 0 0,3 0 0 16,0 0-8-16,3 3-3 0,0-3 0 0,0 3 0 16,0-2-10-16,3-4-3 0,0-2 0 0,3 0 0 15,3 3-8-15,3-6 0 0,0 0 0 0,3-5 0 16,-1 0 0-16,4-8-12 0,-3 3 2 16,0-3 1-16,0-3-6 0,-3 1-1 0,0-3 0 0,0-3 0 15,-4 0 16-15,-2 0-9 0,0-2 9 0,-6-1-8 16,0 0 8-16,-3 1-8 0,-3-1 8 0,-6 1-8 15,0 5-1-15,-5-1 0 0,-1 4 0 0,-6 5 0 16,-6 5-15-16,6 0-4 16,-3 5 0-16,7 5-594 0,-4 1-119 0</inkml:trace>
  <inkml:trace contextRef="#ctx0" brushRef="#br0" timeOffset="-149039.954">14644 3474 1490 0,'0'0'32'0,"0"0"8"0,0 0 0 0,0 0 3 0,0 0-35 0,0 0-8 0,6 8 0 0,-6 3 0 16,0-1 99-16,0-2 17 0,-3 5 4 0,-3 3 1 16,0-3-50-16,-3 6-11 0,-3 2-1 0,-3 0-1 15,-3 6-50-15,-3-1-8 0,-3 1 0 0,4-6-11 16</inkml:trace>
  <inkml:trace contextRef="#ctx0" brushRef="#br0" timeOffset="-145153.468">15522 3064 1533 0,'0'0'33'0,"0"0"7"0,3-8 2 0,0 3 2 0,0-6-35 0,0 3-9 0,-3 3 0 0,-3-8 0 16,3 5 96-16,0 2 16 0,-3-4 4 0,0 2 1 15,0 0-53-15,-3 3-12 0,-3-1-1 0,-3 1-1 16,0 2-35-16,0 1-7 0,-3 4-8 0,-3 1 11 16,-3 2-11-16,1 3-17 0,-1 0 4 0,3 5 1 15,-3 1 4-15,0-1 8 0,0 0-13 0,4 3 5 16,-4 0 8-16,6 5-8 0,0 6 8 0,0-12-8 0,3 4 8 16,3 5-10-16,6 2 10 0,-3 1-10 0,6-6 10 15,3 0-8-15,3 0 8 0,3 0-8 0,0-7-2 0,6-1 0 16,3-5 0-16,0 0 0 15,6-3-22-15,-4-2-5 0,4-6-1 0,0-2 0 0,-3-6 15 16,3 6 3-16,-7-8 1 0,4-6 0 0,-3 0 19 0,-3 1 14 16,0 2-2-16,-3 3-1 0,-3-8 37 0,0 2 7 15,-3 1 1-15,0-1 1 0,-6 1 6 0,0 2 1 16,0 3 0-16,-3-1 0 0,-3-4-29 0,3 7-6 16,-3 1-1-16,3 4 0 0,-3 1-11 0,0 0-2 0,3 2-1 15,3 3 0-15,-6 3 0 0,0-1 0 0,0 6 0 0,-3 0 0 16,6 3-29-16,0 2-5 0,-3 6-2 0,6-4 0 15,-3 4 22-15,3-1-11 0,0 4 11 0,3-1-8 16,0 3 8-16,6-8 0 0,-3 5 0 0,6 0-8 31,0-3-28-31,3 4-4 0,0-7-2 0,0-1-637 0,5-1-127 0</inkml:trace>
  <inkml:trace contextRef="#ctx0" brushRef="#br0" timeOffset="-144981.985">15795 3252 1839 0,'0'-21'40'0,"0"21"9"0,0 0 2 0,0 0 1 0,6-6-42 0,0 4-10 16,3 2 0-16,-3 0 0 0,0 0 95 0,3 5 17 16,0-2 3-16,-3 5 1 0,-3-1-93 0,0 7-23 15,0 2 0-15,-3 2 0 0,-3-2-13 0,0 8-7 16,0-6-2-16,-3 6-634 15,0-3-126-15</inkml:trace>
  <inkml:trace contextRef="#ctx0" brushRef="#br0" timeOffset="-144744.418">16418 3268 2156 0,'-9'-3'48'0,"9"3"9"0,0 0 3 0,-3-3 0 0,3 1-48 0,0 2-12 0,0 0 0 0,-6 5 0 16,3 3 39-16,0 0 5 0,-6-3 2 0,3 6 0 16,0-1-34-16,-3 4-12 0,-3 1 9 0,-3-1-9 15,0 4 0-15,-3-2 0 0,1 5 0 0,-1-5-690 16,3 3-138-16</inkml:trace>
  <inkml:trace contextRef="#ctx0" brushRef="#br0" timeOffset="-144320.239">16852 2873 2368 0,'-6'-15'52'0,"6"15"12"0,-6 0 1 0,-6-8 1 0,0 2-53 0,1 1-13 16,2 0 0-16,-3 2 0 0,-6 3 35 0,3 0 4 15,6 0 1-15,0 0 0 0,-3 8-40 0,-3 0 0 16,0-3-9-16,1 6 9 16,2-3-56-16,0 5-4 0,-3-2-1 0,3 2 0 15,3 3 22-15,0 2 5 0,-3-7 1 0,3 2 0 0,0 0 15 0,3 0 3 0,3 1 1 16,0-1 0-16,0 0 14 0,3 0 0 0,3-5 0 0,3 3 0 15,0-1-13-15,3 1 3 0,3 2 1 0,3-7 0 16,3 2 9-16,0 5 0 16,3-8 0-16,5 6 0 0,4-9 0 0,-3 6-10 0,-6 3 10 0,0-3-13 15,5 2 13-15,-2-2 0 0,-6 3 0 0,0-1 10 16,0 4-10-16,-3-1 0 0,-3-5 9 0,-6 2-9 16,-3 1 18-16,-1-3-1 0,-2 2 0 0,-5 1 0 15,-4 2 22-15,-6-7 4 0,-3 7 1 0,0-3 0 16,-3 1-20-16,-3 0-3 0,-8 2-1 0,-1-3 0 15,3-2-12-15,3 0-8 0,-5 0 8 0,5-5-8 16,6-1-77-16,0 1-20 16,6-6-4-16,3 1-1 0</inkml:trace>
  <inkml:trace contextRef="#ctx0" brushRef="#br0" timeOffset="-143854.555">17129 3270 1661 0,'3'-2'47'0,"0"-1"10"0,-3-2-45 0,0 5-12 0,0 0 0 0,0 0 0 0,3-6 103 0,-3 6 18 16,0 0 4-16,6 6 1 16,3-1-36-16,-3 3-7 0,-3-3-2 0,-3 6 0 15,-3 2-33-15,3 0-8 0,0 6 0 0,-6-3-1 0,-3 0-31 0,3 5-8 16,0 0 0-16,-3 0-736 15,0 3-148-15</inkml:trace>
  <inkml:trace contextRef="#ctx0" brushRef="#br0" timeOffset="-141432.163">17608 3299 2026 0,'-21'11'57'0,"15"-6"14"0,3 6-57 0,-5-1-14 0,-4 4 0 0,0 4 0 16,0 3 20-16,0 3 2 15,0 0 0-15,0 2-614 0,0 1-124 0</inkml:trace>
  <inkml:trace contextRef="#ctx0" brushRef="#br0" timeOffset="-141208.168">18120 3429 2149 0,'0'0'47'0,"0"0"9"0,0 0 3 0,15 0 2 0,-6 0-49 0,3 0-12 0,0 3 0 0,0-1 0 0,0 6 26 0,0-2 2 15,2-1 1-15,-2 3 0 16,3 0-118-16,3 2-24 0,0-2-5 0,-3-2-1 0</inkml:trace>
  <inkml:trace contextRef="#ctx0" brushRef="#br0" timeOffset="-141055.968">19150 3516 2579 0,'15'-8'73'0,"-6"3"16"0,3 5-71 0,3 0-18 16,8-5 0-16,4 2 0 0,6 1 9 0,3-1-1 0,5 3-8 0,4 0-736 16,9-3-153-16</inkml:trace>
  <inkml:trace contextRef="#ctx0" brushRef="#br0" timeOffset="-140920.302">20659 3474 2307 0,'9'0'51'0,"6"0"10"0,9 0 3 0,6 0 0 0,5 0-51 0,7 0-13 0,6 3 0 0,-1-1-681 16,4 4-139-16</inkml:trace>
  <inkml:trace contextRef="#ctx0" brushRef="#br0" timeOffset="-140771.224">21891 3466 2559 0,'0'0'56'0,"6"-5"12"0,-3-3 3 0,3 3 1 0,0-1-58 0,3 1-14 15,0 2 0-15,6-2 0 0,0 5 20 0,3-3 2 16,3 1 0-16,2 2 0 16,4-3-114-16,6 0-24 0,3 3-4 0,-7-5-932 15</inkml:trace>
  <inkml:trace contextRef="#ctx0" brushRef="#br0" timeOffset="-140352.666">22930 3125 2318 0,'0'0'51'0,"0"0"10"0,-3-6 3 0,3 6 1 0,0 0-52 0,-3 6-13 16,-3-1 0-16,-3 6 0 0,1 2 40 0,-13 3 6 15,3 10 1-15,-9 3-763 0,-3 8-152 16</inkml:trace>
  <inkml:trace contextRef="#ctx0" brushRef="#br0" timeOffset="-137060.983">22856 3405 2217 0,'-15'8'63'0,"12"3"13"0,-6-1-60 0,3 9-16 0,0 2 0 0,-6 3 0 15,3 5 44-15,0 3 5 0,1 2 2 0,-1 3 0 16,-3 0-33-16,0 3-6 0,0 0-2 0,0-1 0 16,3 1-48-16,-6 0-10 0,0-3-1 15,-3-3-619-15,-5 0-124 0</inkml:trace>
  <inkml:trace contextRef="#ctx0" brushRef="#br0" timeOffset="-136513.654">22874 1352 1796 0,'-6'-8'40'0,"6"8"8"0,0 0 1 0,-3-3 1 0,0 3-40 0,3 0-10 0,0 0 0 0,0 0 0 16,0 0 36-16,0 0 6 0,0 8 1 0,0 6 0 0,0-1-16 0,0 5-3 15,-3 4-1-15,3 1 0 0,0 12-6 0,-3-1-1 16,-3 3 0-16,6 3 0 0,-3-3 2 0,-3 11 0 15,3-3 0-15,-6-1 0 0,6 12-3 0,-3-3-1 16,3 3 0-16,-3-11 0 0,3 2-14 0,6-2 0 16,3-8 8-16,-3 0-8 0,0 0-10 0,3-10-5 15,3 4-1-15,0-4 0 16,0-11-42-16,-3 5-9 0,0 0-1 0,-3-5-822 16</inkml:trace>
  <inkml:trace contextRef="#ctx0" brushRef="#br0" timeOffset="-136350.133">22463 2270 2016 0,'12'5'44'0,"-3"3"10"0,0-8 2 0,6 6 0 0,0-6-45 0,8 5-11 0,4-5 0 0,6 0 0 31,6 0-48-31,-7-3-11 0,7 1-2 0</inkml:trace>
  <inkml:trace contextRef="#ctx0" brushRef="#br0" timeOffset="-136150.286">23011 2035 1944 0,'0'0'55'0,"3"13"13"0,-3 0-55 0,0 0-13 0,3 1 0 0,-3 4 0 0,3 1 57 0,0 2 9 16,-3-3 2-16,0 9 0 0,-3-9-26 0,0 9-5 15,-3 2-1-15,-3 0 0 0,0 5-36 0,-3-2 0 16,-6 0 0-16,0 2-660 16,-3-5-138-16</inkml:trace>
  <inkml:trace contextRef="#ctx0" brushRef="#br0" timeOffset="-135677.75">23496 1283 2228 0,'0'0'63'0,"0"0"14"0,0 0-61 0,0 0-16 0,0 0 0 0,0 0 0 0,0 0 81 0,0 0 14 16,0 0 2-16,0 0 1 0,0 0-68 0,0 0-14 16,0 0-2-16,0 0-1 0,0 0-28 0,0 0-5 15,0 0-2-15,3 3 0 16,0 7-11-16,3 4-3 0,-6-1 0 0,0 5 0 0,-6 4 9 0,3 4 2 15,-3 6 0-15,-3-3 0 0,0 3 4 0,-3-1 1 16,0 1 0-16,-3-5 0 16,6 4-6-16,0-4-1 0,-2-1 0 0,2-7 0 15,-3 2-16-15,3-2-3 0,6-4-1 0,-3 1-541 0,-6-5-109 16</inkml:trace>
  <inkml:trace contextRef="#ctx0" brushRef="#br0" timeOffset="-135478.755">23192 1617 2072 0,'0'0'59'0,"12"0"12"0,6 0-57 0,3 0-14 0,9 0 0 0,-1 0 0 16,4-6 51-16,6 1 7 0,2 2 2 0,1-2 0 0,9-3-48 0,-4-2-12 15,-5 2 0-15,0 0 0 16,-1 2-29-16,-2-7-8 0,-9 3-2 15,-3-4-906-15</inkml:trace>
  <inkml:trace contextRef="#ctx0" brushRef="#br0" timeOffset="-135183.526">23901 1259 1937 0,'-9'0'55'0,"9"0"12"0,0 0-54 0,0 0-13 0,-9 6 0 0,9 2 0 15,-6-3 48-15,3 3 6 0,-3 2 2 0,0-2 0 16,3 0-24-16,-3 6-5 0,3-1-1 0,0 3 0 16,-3 5-7-16,3 0-2 0,-3 5 0 0,3 1 0 15,0-3-9-15,0 2-8 0,0-2 12 0,-6 2-12 16,9 1 9-16,-3-6-9 0,-3-2 0 0,3 2 9 15,-5-3-9-15,5 3 0 0,-3-2-12 0,0 0 12 32,0-6-34-32,-3 3 1 0,0-1 0 0,6 1-610 0,-6-5-121 0</inkml:trace>
  <inkml:trace contextRef="#ctx0" brushRef="#br0" timeOffset="-134835.969">24157 1397 2296 0,'0'0'51'0,"-6"0"10"0,3 5 3 0,3-5 0 0,0 0-52 0,-6 0-12 16,0 6 0-16,0 2 0 0,6-8 24 0,-6 0 3 16,-3 5 0-16,6 3 0 0,-6-3-27 0,3 3 0 15,3 5-9-15,-6-2 9 0,0 5-25 0,-3 2 1 16,3 1 1-16,6 7 0 15,-2-10-3-15,-7 8-1 0,12-6 0 0,-6 1 0 0,3 2 4 0,0-8 1 16,3 6 0-16,3-6 0 0,6 0 2 0,0 1 1 16,-3-1 0-16,-1-8 0 0,13 3 19 0,-6-3 0 0,0-5 0 15,6 0 0-15,-6 0 13 0,6 0 0 16,3-5 0-16,-4-3 0 0,1-3 27 0,-3 4 6 0,-3-7 1 16,6-4 0-16,-6 5-12 0,-3-9-3 0,3 4 0 0,-3-9 0 15,0 1-16-15,-6-1-3 0,-3 1-1 16,-3 2 0-1,-6 3-32-15,6 3-8 0,-6 4 0 0,-9 4-1 16,6 2-37-16,-9 2-7 0,0 12-2 0,-6-6-568 0,-5 8-113 0</inkml:trace>
  <inkml:trace contextRef="#ctx0" brushRef="#br0" timeOffset="-134493.363">24663 1519 1936 0,'0'0'43'0,"0"-6"9"0,-9 1 1 0,9 2 1 0,-3-2-43 0,-6-3-11 16,6 3 0-16,-9-3 0 0,3 3 24 0,-6-3 2 15,0 3 1-15,-3 5 0 0,-2-6-27 16,-1 6 0-16,-3-2 0 0,0 4 0 16,3 4-34-16,0-1 1 0,-2 8 0 0,2-5 0 0,0 5 15 0,-3 6 3 15,3-1 1-15,0 3 0 0,1-2-2 0,8-3 0 16,-6 2 0-16,12 1 0 0,3-3 2 0,0 0 0 15,3-3 0-15,6 3 0 0,0-3 0 0,9 0 0 16,0-2 0-16,5 2 0 0,1-10 31 0,3 2 7 16,3 0 0-16,3-5 1 0,-1 0 44 0,1-5 9 0,0-3 2 15,-3 0 0-15,3-3-2 0,-7-2 0 0,-2 5 0 16,0-10 0-16,-3-1-28 0,-6-2-6 16,0-5 0-16,-6-1-1 0,-3-5-43 0,-3 1 0 0,0 4-11 0,-9-5 3 31,0 6-144-31,-6 5-29 0,-3 2-6 0,0 1-725 0</inkml:trace>
  <inkml:trace contextRef="#ctx0" brushRef="#br0" timeOffset="-134192.382">25032 1416 2250 0,'0'0'49'15,"0"0"11"-15,0 0 1 0,0 0 3 0,0 0-52 0,-6 0-12 0,-6 0 0 0,-6 5 0 0,-3 3 0 16,3-3 0-16,-5 3 8 0,-4 5-8 0,0 6-11 0,0-6-5 16,-3 5 0-16,7 1-1 0,-4 2 3 0,3-2 1 15,-3 2 0-15,9-3 0 0,-2-2-9 0,8 0-2 16,0 0 0-16,6-3 0 0,3 0 7 0,3-2 1 16,0-3 0-16,3 0 0 0,6 3 37 0,6-9 8 15,-4 3 2-15,4 1 0 0,3-12 27 0,3 4 6 16,6-3 0-16,-3-1 1 0,5-7 8 0,4 0 2 15,-3 0 0-15,0-6 0 0,-4-2-24 0,-2 2-5 16,-3-2-1-16,0 3 0 0,-3-1-37 0,-6 1-8 16,-12 2 0-16,0 2-1236 15</inkml:trace>
  <inkml:trace contextRef="#ctx0" brushRef="#br0" timeOffset="-132045.321">14358 4149 989 0,'-15'-6'28'0,"9"4"6"0,-3-1-34 0,-3-2 0 0,-3 0 0 0,3-1 0 16,-3 1 107-16,1 2 14 0,-1-5 3 0,3 3 1 15,3 0-48-15,-3-3-9 0,3 0-3 0,0 0 0 16,6-3-45-16,0 1-10 0,0-3-2 0,6-1 0 15,0 4-8-15,3-3-16 0,3 2 4 0,0 0 1 16,3 1-1-16,0-1-1 0,0 1 0 0,6 2 0 16,-4 2 4-16,4 1 1 0,3 0 0 0,3 2 0 15,6 3 8-15,-4 3-10 0,4-3 10 0,6 2-10 16,0 4 10-16,8-1 9 0,-2-2-1 0,3-1-8 16,2 4 29-16,7-4-1 0,5 4 0 0,4-1 0 0,2 0 0 0,1 0-1 15,-1 3 0-15,4-2 0 0,5 2-7 0,1 0-2 16,2-1 0-16,0 1 0 0,1 0-8 0,2-2-2 15,4 2 0-15,2-1 0 0,3 1 4 0,3 0 1 16,4-2 0-16,5-1 0 0,3-2-5 0,3-3-8 16,3 0 11-16,9 0-11 0,3 0 20 0,3-3-4 15,-3 0 0-15,3-2 0 0,9 2-1 0,-6-2-1 16,-3 2 0-16,-3 1 0 0,3-1-14 0,1 3-10 16,4-3 2-16,-2 3 0 0,-3 3 8 0,-2-3 0 15,-1 5 0-15,0-2-8 0,-3 2 8 0,0-2 0 16,-6 2 0-16,0 3 0 0,-3 0 15 0,-3 0-2 0,-3 3 0 15,-2-1 0-15,-7-2 12 0,0 0 3 16,0 3 0-16,1-1 0 0,-4-2 1 0,-3 0 1 0,-2 0 0 0,-4-3 0 16,0 1-6-16,4 2-2 0,-4-3 0 0,0-2 0 15,4-6-11-15,-4 3-3 0,-3-3 0 0,-5 1 0 16,2-1-8-16,-3 3 12 0,-2-3-12 0,2-2 12 16,-5 2-12-16,-4 1 0 0,-2-4 0 0,-10 6 0 15,-5 0 8-15,-3 0-8 0,-1 0 0 0,-2 0 8 16,-3 0-8-16,-7 3 0 0,-5 0 9 0,-3-1-9 15,-3-2 12-15,-6 0-1 0,-3 0-1 0,0 3 0 16,-4-3-10-16,-8 0 0 0,0 0 9 0,6 0-9 16,-3 3 0-16,-3-3 9 0,0 0-9 0,0 0-725 15,0 0-150-15</inkml:trace>
  <inkml:trace contextRef="#ctx0" brushRef="#br0" timeOffset="-100725.58">7416 7289 1436 0,'9'0'32'0,"6"-2"6"0,3-6 2 16,12 0 0-16,15-3-32 0,2 1-8 0,7-1 0 0,5-2 0 0,10 5 55 0,8-3 9 15,9 1 3-15,10-1 0 0,2 1-29 0,12 2-6 16,3-3 0-16,6 3-1 0,3 0-19 0,3 3-3 16,9 0-1-16,6-1 0 0,0 4-8 0,3-1 8 0,3 0-8 15,6 1 8-15,-1 2-8 0,4 0 0 16,-3 2 0-16,-3-2 0 16,3 0-37-16,-1 0-3 0,4-2-1 0,-3-1 0 0,0-2 23 0,-3-3 5 0,-4 0 1 15,1 0 0-15,3-3 12 0,-3 1 0 0,-6-1 0 16,0 1-490-16,0-1-90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7T22:23:13.53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17153 7686 656 0,'0'0'18'0,"0"0"6"0,-9-2-24 0,3-1 0 16,6 3 0-16,0 0 0 0,-3-5 13 0,-3 2-1 0,6 3-1 0,0 0 0 16,0 0-24-16,0 0-5 0,-6-3-1 0,6 3 0 15,0 0-3-15,0 0-1 0,0 0 0 0,0 0 0 16,0 0 11-16,0 0 3 0,0 0 0 0,0 0 0 16,-6 8 9-16,6-8 0 15,6 3 0-15,-6-3 0 0,0 0 20 0,0 0 5 0,0 0 2 0,0 0 0 16,0 0 51-16,6 5 10 15,-6-5 3-15,6 0 0 0,9 0 16 0,-3 0 3 0,-12 0 1 0,9-2 0 16,3 2-17-16,-1 0-3 0,-5 0-1 0,-6 0 0 16,6 2-42-16,6 1-8 0,0-3-1 0,-3 2-1 15,-9-2-20-15,12 6-4 0,6-6-1 0,0 5 0 16,0 0-13-16,2-2-10 0,1 0 2 0,6-1 0 16,3 4 8-16,3-4 11 0,-7-2-3 0,13-2 0 15,9 2-8-15,-7 0 0 0,-2 0 0 0,3-3 0 16,2 3 0-16,4-3-11 0,-3 1 1 0,2-1 0 15,1 3 10-15,3-3 0 0,-1 3 0 0,4 0 0 16,-4 0 0-16,4 0 12 0,-7 0-2 0,1 3-1 0,0 5-9 16,-4 0 0-16,4-3 0 0,-3 6 0 0,-1-1 9 15,4 1 0-15,-3 2 0 0,-1 3 0 0,1 0 6 16,0-3 1-16,-1 0 0 0,4 1 0 0,-1-4 12 16,4 3 4-16,3-2 0 0,2-3 0 0,4-3-32 0,-1 0 0 15,4-2 0-15,2-6 0 0,7 1 0 16,2-1 0-16,0-2 9 0,4-3-9 0,-1 0 0 0,1 0 8 15,2-3-8-15,0 4 0 0,-2 1 0 0,-1 1-11 16,-2 0 1-16,-4-1 0 0,0 1-4 0,-2 2-1 16,-4 3 0-16,4 0 0 0,-10-2 15 0,4 2 0 15,-1 0 0-15,-2 0-9 0,-1 0 9 0,1 0 0 0,-3 2 0 16,-1-2 0-16,1 0 0 0,5 0 0 0,-2-2 0 16,5-3 8-16,4 2 4 0,2-2 2 0,1-1 0 15,2-2 0-15,3 0-14 0,1-2 11 0,2 2-11 0,-5 5 10 16,-4-2-10-16,0 0 0 0,4-3 0 0,-4 5 0 15,7 0 12-15,-7 1-4 0,-2-1 0 0,-4 0 0 16,-2 1-8-16,-1 4-11 0,1-2 3 0,-4 3 0 16,4-3 8-16,-7 3 11 0,1 5-3 0,-7-3 0 15,1 0-8-15,-1 1 0 0,4-1 0 0,0 3-11 16,2 0 28-16,1 2 6 0,-4 1 1 0,4-3 0 16,-4 2 6-16,4-2 2 0,0-2 0 0,-7 2 0 15,7-3-16-15,-7 3-2 0,-5-3-1 0,0 0 0 16,-10 1-13-16,4-4 0 0,-15 4 0 0,6-4 0 15,-13 4 0-15,1-4-13 0,-3 1 2 0,-6 0-661 16,0-3-133-16</inkml:trace>
  <inkml:trace contextRef="#ctx0" brushRef="#br0" timeOffset="6216.916">23701 8218 2044 0,'0'0'45'0,"0"0"10"0,0 5 1 0,0-5 1 0,0 8-45 0,0-3-12 0,0-5 0 0,0 8 0 16,9 0 36-16,-9 0 4 0,9 0 2 0,-6 0 0 15,0 0-22-15,3 0-5 0,0 3-1 0,-3-1 0 16,-3 1-4-16,9-1-1 0,-6 4 0 0,-3 1 0 15,6 1 10-15,-3 0 1 0,-3 3 1 0,0-1 0 16,0 3 5-16,0 1 1 0,0 1 0 0,-3 4 0 16,-3 2 6-16,6 0 2 0,-6-2 0 0,0-1 0 15,3 0 1-15,-3-4 0 0,3-1 0 0,0 0 0 16,3-3-20-16,0-2-4 0,6-5-1 0,-6 0 0 0,6-4-11 16,-3-1 0-16,-3-6 0 0,9 0 0 0,-6 0-16 15,6-6-3-15,0-1 0 0,-3-1-782 16,0-3-157-16</inkml:trace>
  <inkml:trace contextRef="#ctx0" brushRef="#br0" timeOffset="12637.02">16043 8903 406 0,'0'0'8'0,"6"3"3"0,-1-3 0 0,-5 0 1 0,0 0-12 0,9 3 0 16,0-3 0-16,-3 2 0 0,-6-2 30 0,6 5 3 16,0 1 1-16,-3-1 0 0,-3-5 3 0,6 5 1 15,-3 3 0-15,0-2 0 0,6-4-16 0,-3 4-3 16,-6-6-1-16,3 7 0 0,3-1 18 0,3-4 3 16,-3 1 1-16,6 0 0 0,-3 2-20 0,5-2-3 0,1-1-1 15,0-2 0-15,6 0 16 0,0-2 4 16,0 2 0-16,3-3 0 0,-1-2-4 0,4 2 0 0,0 0 0 15,0 3 0-15,0-2 0 0,-1 2 0 0,-2-3 0 16,3 0 0-16,-6 3-2 0,3 0-1 0,-4 0 0 0,1 3 0 16,0 0-6-16,0-3-2 15,-3 0 0-15,3 5 0 0,5-2 4 0,-8 2 1 0,-6-2 0 0,3 2 0 16,3 0-26-16,3-2 0 0,-3 2 0 16,2-2 0-16,-2-1-12 0,3-2 0 0,3 3-1 0,-3-3 0 15,0-3 13-15,-1 3 0 0,10-2 0 0,-3 2 0 16,0-3 12-16,-3 3 1 0,-4 0 1 0,7 0 0 15,6-3-14-15,-9 3 0 0,-12 0 0 0,6 0 0 16,5 0 0-16,-5 0-16 0,-9 0 3 0,3 0-444 16,3 0-89-16</inkml:trace>
  <inkml:trace contextRef="#ctx0" brushRef="#br0" timeOffset="13536.673">18921 9020 1026 0,'-12'-3'28'0,"3"3"8"0,0 0-28 0,3 0-8 16,-3 0 0-16,3-3 0 0,0 3 80 0,0 0 16 15,0 0 2-15,0-2 1 0,3-4-56 0,3 6-11 16,0 0-3-16,3-5 0 0,0-3-17 0,3 3-3 16,3 0-1-16,0-3 0 0,3 0-8 0,0 0 0 15,0-3 0-15,3 3 0 0,-3 0 0 0,3 3 0 16,0-3-9-16,2 5 9 0,-2 1-12 0,0-1 2 0,0 3 0 15,0 0 0-15,0 0-1 0,0 3 0 0,3-1 0 16,-1 4 0-16,1-6 11 0,3 5-8 16,0 3 8-16,3-3-8 0,0 1 8 0,2-1 0 0,4 3 0 0,0 0-8 15,6-6 8-15,-1 4 0 0,4-1 0 0,3 0 0 16,2-5 11-16,4 3-3 0,-3-3 0 0,5 0 0 16,1 0 9-16,-1 0 2 0,10 0 0 15,-1-3 0-15,7-2 16 0,-1 2 3 0,1 6 1 0,2-3 0 16,4 0-3-16,-1 0 0 0,1 3 0 0,2-1 0 15,-5-2-20-15,2 3-4 0,-3 2 0 0,1-2-1 16,2 2-1-16,-5-2 0 0,-1-1 0 0,-2 6 0 16,-1 0-10-16,4 0 0 0,-4-5-10 0,1 0 10 15,5 2 0-15,-2-5 13 0,-1 5-1 0,1-5 0 16,2 0-12-16,-2-3 9 0,2 1-9 0,-2 2 8 16,-1 0-8-16,-5 0 0 0,-1-3 0 0,4-2 8 15,-1 2-8-15,1 1 0 0,-7 2 0 0,-2-3 0 0,-1 3 0 16,-2 0 0-16,-6 0 0 0,5 0 0 0,-2 3 8 15,-3-1-8-15,-1-2 8 0,1 3-8 0,0 2 20 0,-1-2 0 16,-2-1-1-16,0 4 0 0,-1-4-19 0,-2 4 0 16,0-1 0-16,-7-5 0 0,13 0 8 0,-9 3-8 15,2-3 0-15,-5 2 0 16,9 1-15-16,-6 0-9 0,-7 2-3 16,-2 0-538-16,-3 0-108 0</inkml:trace>
  <inkml:trace contextRef="#ctx0" brushRef="#br0" timeOffset="31619.091">14176 9753 906 0,'0'0'25'0,"0"0"7"0,0 0-32 0,0 0 0 0,0 0 0 0,3-6 0 16,3-4 79-16,-3 4 9 0,3-2 1 0,-3 3 1 15,6 0-38-15,0 0-8 0,-3-3-2 0,3 2 0 16,0 1-30-16,0 0-12 0,0-1 11 0,0 4-11 16,-1-1 0-16,-2 3 0 0,6 0 0 0,-3 0 0 15,0 0 0-15,3 0-12 16,-3 3 12-16,0-1-13 0,3-2 5 0,0 3 8 0,0 2-13 0,0-2 5 15,-1 0 8-15,1-1 0 0,3 4 0 0,0-4-8 16,0 4 8-16,6-4 11 0,0 1-3 0,0-3 0 16,-1 5 24-16,1-2 4 0,3-1 0 0,0-2 1 15,0 0 9-15,-1 0 2 0,4 3 0 0,0-3 0 16,3-3-20-16,0 3-3 0,-1-2-1 0,4-1 0 16,3 1-13-16,-3-1-3 0,-4 0-8 0,4 3 12 15,0 0-12-15,-3 0 0 0,-4 0 0 0,1 3 0 16,-3-3 13-16,3 3 0 0,-6-1 0 0,2 3 0 0,-2-2-13 15,3 0 0-15,0-3 0 0,0 2 0 0,-1 1 0 16,1 0 0-16,6-3 0 0,0-3 0 0,0 0 0 16,2-2 14-16,1 2-4 0,0-2-1 0,0 0-1 0,2-3 0 15,-2 3 0-15,0-3 0 0,-3 2-8 0,2-2 0 16,-5 1 9-16,0 1-9 0,-3 1 0 0,-1 2 0 16,-2-2 0-16,-3 2-8 15,-6 3 8-15,3 0-13 0,-3 0 5 0,0 0 8 0,-12 0-9 0,9 3 9 16,0 0 0-16,0 2 0 0,-1-2-19 0,-2-1 3 15,-6-2 1-15,9 6 0 16,-3-1-33-16,-3 0-6 0,0 0-2 0</inkml:trace>
  <inkml:trace contextRef="#ctx0" brushRef="#br0" timeOffset="32800.732">16471 9636 1134 0,'0'0'24'0,"0"0"6"0,0 0 1 0,0 0 1 0,0 0-32 0,0 0 0 0,0 0 0 0,3-5 0 16,0 0 29-16,3-1-1 0,0 1 0 15,0 0 0-15,3 2-28 0,-3 0 0 0,3-2 0 0,-3 0 0 16,0 2 0-16,3 1 0 0,3 2 0 0,-4-3 0 15,-2 0 0-15,3 3 0 0,3 3 0 0,-3 0 0 16,3-1 0-16,0 1 0 0,0-1 0 0,6 4 0 16,3 2 0-16,-4-3 0 0,-5 0-10 0,6 3 10 15,12 0 0-15,-3 0 0 0,-9-3 0 0,2 1 0 16,7-1 18-16,-3 0 2 0,6 1 1 0,-3-4 0 16,-4 3 18-16,7 1 3 0,9-6 1 0,-6 2 0 15,-1 1 0-15,1-3 0 0,9 0 0 0,-1 0 0 16,4 3-11-16,-3-3-3 0,-4-3 0 0,7 3 0 15,3 0-17-15,-4 0-4 0,-5-3-8 0,6 1 12 16,2-1-12-16,-2 0 9 0,-3-2-9 0,-1 3 8 16,-2-1-8-16,3 0 0 0,-4 3 0 0,4-2 8 15,-3-1 7-15,0-2 1 0,2 2 0 0,-2 3 0 0,0 0-1 16,-1-3 0-16,1 3 0 0,0 0 0 0,-7 0 1 16,4 0 1-16,0 0 0 0,-3 0 0 0,-4 3-4 0,1-3-1 15,0 0 0-15,0 0 0 0,-1 0 2 0,1 0 0 16,-6 0 0-16,0 0 0 0,0 0-4 0,-1 0-1 15,1 0 0-15,-6 0 0 0,0 0-9 0,0 0 10 16,-3 0-10-16,0 0 10 0,-4 0-10 0,1 0 10 16,-3 0-10-16,0 0 10 0,0 0-10 0,-3 0 0 15,-6 0 0-15,6 0 8 16,0 0-28-16,-6 0-7 0,0 0-1 0,0 0 0 16,0 0-125-16,3 3-26 0,-3-3-5 0,0 0-519 15</inkml:trace>
  <inkml:trace contextRef="#ctx0" brushRef="#br0" timeOffset="39361.113">23517 9795 1494 0,'0'0'32'0,"0"0"8"0,6-3 0 0,0 3 3 0,3-2-35 0,8 2-8 15,1-3 0-15,-3 0 0 0,6-2 34 0,0 2 5 16,6-2 1-16,-4-3 0 0,7 3-26 0,-3 0-5 16,-3-3-1-16,6 0 0 0,-4 0-8 0,-2 0 0 15,-3 0 0-15,6 0 0 0,-6 0 8 0,-4 3-8 16,1-1 8-16,-3 4-8 0,0-1 11 0,-6 0-3 16,0 3-8-16,0 0 12 0,-6 0 25 0,6-2 5 0,-9 2 1 15,0 0 0-15,6 2-15 0,-6-2-2 0,0 0-1 0,6 6 0 16,-6-6-5-16,6 8 0 0,-3 0-1 15,-3-3 0-15,0 3-19 0,0-3 0 0,6 3 0 0,-3 0 0 16,-3 0 0-16,0 0-9 16,0 2 9-16,-3 1-12 0,3-3 12 0,0 3 0 0,0-1 0 0,3 3 0 15,-3 3 0-15,3-2 11 0,-3-1-3 16,0 5 0-16,0-2-8 0,0 3-11 0,3 2 3 0,-3 3 0 16,2-1 8-16,-2 4 0 0,-2-1 0 0,2 1 8 15,2 2 0-15,1 3 1 0,-6-1 0 0,3-1 0 16,-2 1-1-16,-1 1 0 0,0 0 0 0,0 0 0 15,-3-1 0-15,6 1 0 0,0 2 0 0,0-2 0 16,0 0-8-16,0 0 0 0,0-3 0 0,0 0 0 16,0-3 0-16,6 1 12 0,-3-3-12 0,0-1 12 0,0-1-2 15,2-1 0-15,-5 0 0 0,9-5 0 16,-9 0 14-16,9 0 4 0,-6-6 0 0,0-2 0 0,3 0 3 16,-6 0 1-16,6-3 0 0,-6-5 0 0,0 0 8 0,3 6 3 15,-3-6 0-15,0 0 0 0,0 0-13 0,0 0-2 16,0 0-1-16,0 5 0 0,-9-3-7 0,9-2-2 15,0 0 0-15,0 0 0 16,-3 0-10-16,-3-2-8 0,0 2 12 0,0 0-12 0,-3-5 8 0,1 5-8 16,-4-3 0-16,-3 0 0 0,-3-5 0 0,0 6 0 15,-3-1 0-15,-3 0 0 0,-2 1 0 0,-4 2 0 16,0 0 0-16,-12 2 0 0,4-2 0 0,-10 6 0 16,-3-1 0-16,-5 3 0 15,-4 2-20-15,4 4-12 0,-1-4-1 0,-5 4-1 0,2-1 26 0,-2 0 8 16,-1 0 0-16,7 3 0 0,2 0-9 0,3 0 9 0,4-6 0 15,5 4-9-15,3-1-1 0,4-3 0 0,-1 1 0 16,6 0-748-16,1-1-150 16</inkml:trace>
  <inkml:trace contextRef="#ctx0" brushRef="#br0" timeOffset="40813.206">16373 10377 1074 0,'0'0'30'0,"0"0"8"0,0 0-30 0,0 0-8 0,0 0 0 0,0 0 0 0,0 0 87 0,9 0 16 16,0 0 3-16,3-3 1 0,3 1-55 0,-1-1-12 15,4-2-1-15,0 2-1 0,3 0-22 0,3-2-5 16,-3-3-1-16,2 3 0 0,1 0-10 0,6-1 0 15,0 1 0-15,-3 2 0 0,-10 1 0 0,7-4 0 16,6 4 0-16,0 2 8 0,-9 0-8 16,2 0 0-16,-2 0 0 0,0 2 0 0,0 4 0 0,0-1 0 15,-3 0-12-15,3 3 12 0,-1 3 0 16,1-3 0-16,-3 0 0 0,0-3 0 0,0 3 0 0,0-3 0 16,-1-2 0-16,1 2 0 0,-6-2 0 0,3-1 0 15,3 1 0-15,-3-3-476 16,-9 3-87-16</inkml:trace>
  <inkml:trace contextRef="#ctx0" brushRef="#br0" timeOffset="41821.622">18552 10401 1162 0,'0'0'25'0,"0"0"6"0,0 0 1 0,6-3 1 0,0 0-33 0,0 1 0 0,0-3 0 0,-6 5 0 16,9-3 44-16,-1 0 3 0,4 1 0 0,0-1 0 15,-3 3-15-15,3-3-2 0,3 1-1 0,0 2 0 16,0 0 4-16,6 0 1 0,-1-3 0 0,1 0 0 16,3 3-15-16,3 0-3 0,0 0-1 0,-1-2 0 15,7 2 0-15,0 0 0 0,6-3 0 0,-1 0 0 16,1 1-5-16,3-3-1 0,2 2 0 0,-2 0 0 16,3-2 0-16,2 2 0 0,-2-2 0 0,0 2 0 15,5-2 1-15,1 0 0 0,2 2 0 0,-2 0 0 16,-3-2-2-16,-1 3-8 0,4 2 12 0,-4-3-4 0,-2 0 0 15,3 3 0-15,-1 0 0 0,4 0 0 0,-6 0-8 16,2 0 10-16,-2 0-10 0,0 6 10 0,-7-4-10 16,4 1 0-16,0-1 9 0,-4 1-9 0,1 2 12 0,0-2-3 15,-4 2 0-15,4 1 0 16,-3-4 5-16,2 1 1 0,-2-3 0 0,0 3 0 0,0-3 4 0,-1 2 1 16,4 1 0-16,0-6 0 0,-1 3-4 0,4 0-1 15,0-2 0-15,2 2 0 0,-2-3-6 0,0 0-1 16,-1 3 0-16,1-2 0 0,0 2-8 0,2-3 0 15,-2-2 0-15,6 2 8 0,-4 0-8 0,4 1 8 16,-6 2-8-16,-1-3 8 0,1 0-8 0,3 3 0 0,-7 0 0 16,4-2 0-16,0 2 0 0,-1 0 0 0,4 0 0 15,-3 0 0-15,-1 0 8 0,-2 0-8 0,-3 0 0 0,-3 0 8 16,-4 0-8-16,1 0 0 0,0-3 0 0,-3 3 0 16,-1 0 0-16,4-2 0 0,-3 2 0 0,0 0 0 15,-6 0 0-15,2-3 12 0,1 3-2 16,0 0 0-16,3-3 13 0,-3 6 2 0,-1-3 1 0,-2 3 0 15,0-3-26-15,3 0 8 0,0 0-8 0,-3 0 0 16,-1 2 0-16,1 1 0 0,3-3 0 0,-6 0-11 16,6 2 11-16,0-2 0 0,-4 3 0 0,1-3 0 15,-9 3 0-15,9-3 0 0,-3 2 0 0,-6-2 0 16,-3 0 0-16,0 0 8 0,-1 0-8 0,4 0 0 16,-6 0 0-16,0 0 0 0,-6 0 0 0,0 0 0 15,0 0-22 1,0 0-9-16,0 0-1 0,0 0-937 0</inkml:trace>
  <inkml:trace contextRef="#ctx0" brushRef="#br0" timeOffset="47032.477">14468 11007 1071 0,'-9'-6'30'0,"9"6"7"0,-3-2-29 0,3 2-8 0,0 0 0 0,-3 0 0 15,3 0 97-15,0 0 19 0,0 0 3 0,0 0 1 16,0 0-88-16,12 0-16 0,6-3-4 0,-3 3-1 15,6 0-11-15,-4 0 0 0,4 0 0 0,0 0 0 16,0 0 0-16,0 0 0 0,0 0-9 0,2 0 9 16,1 0 12-16,0 0 5 0,0 0 2 0,3 0 0 15,-1-3 9-15,7 3 3 0,0-2 0 0,6-1 0 16,-1 3-7-16,4-2-2 0,3 2 0 0,2-3 0 16,4 0-8-16,-1 1-2 0,10-1 0 0,2 3 0 15,4 0-12-15,-1 3-8 0,1-1 8 0,2 1-13 0,4 0 13 16,-4-1 0-16,4 3 0 0,-1-2 0 0,1 0 0 15,2 2 0-15,-3-5-10 0,7 0 10 0,2 3 0 16,1-3 0-16,-4-3-9 0,6 3 9 0,10-3 0 0,-7 1 0 16,-9-1 0-16,4 3 0 0,-4-5 0 0,3 2 17 15,4-2-3-15,-7 2-1 0,-5 1 2 0,2-4 0 16,0 1 0-16,-2 2 0 0,-10-2 14 0,7 2 3 16,-1 1 1-16,-2 2 0 0,-4 0-9 15,-2 2-3-15,-7-2 0 0,-2 3 0 0,0 0-6 0,-4-1-2 16,1 4 0-16,-4-1 0 0,-2 0-13 0,-3-2 8 15,-3 5-8-15,-4-3 0 0,1-2 8 0,-3 2-8 16,-3 0 0-16,-4 1 0 0,1-4 0 0,-3 4 0 16,0-6 0-16,-6 5 0 0,-3-3 0 0,3 1-18 0,-6 0 2 15,-1-3 1 1,-2 5-85-16,3-2-16 0,0-1-4 0,-3 1-1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7T22:24:28.97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4282 10292 1396 0,'6'-10'31'0,"-6"10"6"0,3-6 2 0,3 1 0 0,3 0-31 0,0 0-8 0,3-3 0 0,3 5 0 16,0-2 33-16,5 2 6 15,-2 0 1-15,3 1 0 0,3-1-28 0,6 3-12 0,2-3 10 0,4 1-10 16,0-1 0-16,6 1 0 0,2-1 0 0,7-2 0 31,2-1-31-31,7-2-9 0,-1 0-1 0,1 0-1 0,2 1 22 0,7-1 5 0,-4 0 1 16,7-3 0-16,-1 3 14 0,1 0 13 0,-4 3-2 0,4 0-1 15,2-1 36-15,0 1 7 0,1 2 2 0,-4 1 0 16,-2 4-5-16,2 1-1 0,-2-3 0 0,-1 3 0 16,1 2-21-16,-1 0-5 0,6 1-1 0,-2 1 0 15,-4 1-9-15,4-2-1 0,5 2-1 0,-2-3 0 16,5 0-11-16,0 3 8 0,4-3-8 0,-1 1 8 16,0-4-8-16,4 1 8 0,8 0-8 0,0-3 8 15,-3 0-8-15,1-3 8 0,2 0-8 0,0 3 8 16,6-2-8-16,-2-1 0 0,-7-2-10 0,0 2 10 15,0 1 0-15,1-1 0 0,-1-2 8 0,3 2-8 16,-5 3 16-16,-1 0-3 0,3-3-1 0,-3 1 0 0,4 2-4 16,-1 0 0-16,-3 0-8 0,4 0 12 0,2 2-4 0,-3 1 0 15,0-3-8-15,7 0 12 0,-4 3-12 0,0-1 0 16,3 1 0-16,1-3 0 0,-7 3 0 0,3-1 0 16,0-2 0-16,-2 5 0 0,-1-2 12 0,0 2-3 15,3-2-1-15,1 2 0 0,-1 1 0 0,3 2-8 16,0-3 12-16,1 0-4 0,5 6 11 0,-6-1 1 15,0-2 1-15,3 3 0 0,4-1 6 0,2 1 1 16,-6 2 0-16,0-2 0 0,3 2-28 0,-2 0 0 16,-1-5-9-16,-3 3 9 0,0-3 0 0,3 0 0 15,4 0 0-15,-1 0 9 0,-3-3-9 0,-3 0 0 0,3 0 0 16,-2 1 0-16,-4-4 9 0,-3 4-9 16,3-6 10-16,-2 2-10 0,-7 1-13 0,0 2-9 0,-5-2-2 0</inkml:trace>
  <inkml:trace contextRef="#ctx0" brushRef="#br0" timeOffset="2439.665">1225 11504 1256 0,'0'0'28'0,"0"0"5"0,0 0 2 0,0-5 0 0,-6 0-35 0,6 2 0 15,-6-2 0-15,3-1 0 0,-6 1 55 0,3 2 4 16,1-2 1-16,-1-3 0 0,3 3-44 0,-3 2-16 0,3-2 11 0,3 5-11 16,0-5 0-16,3-1-21 15,-3 1 3-15,0 5 1 0,6-8-2 0,3 3 0 0,-7-1 0 0,4 4 0 16,0-3 28-16,3 2 6 0,3-2 1 15,3 2 0-15,-6-2 39 0,3 2 8 0,3 0 1 0,0 3 1 16,-3-2 5-16,5 2 1 0,4 0 0 0,0 0 0 16,-6 0-19-16,6 0-3 0,0 2-1 0,3-2 0 15,-4 3-19-15,1 0-4 0,3-3-1 0,3 2 0 16,-6 1 1-16,2 0 0 0,4-3 0 0,3 0 0 16,0 2-33-16,0 1-8 0,2 0 0 0,1-1-1 15,0 3 17-15,-1-2 0 0,1 2 0 0,0-2 0 16,-3 0 0-16,8-1 0 0,-8 1 0 0,3 0 0 15,6-1 0-15,-4 4 0 0,1-4 0 0,-3 1 0 16,3 2 0-16,-1 0 8 0,-2 1-8 0,0-1 0 16,2-2-26-1,-2-1-8-15,0 1-2 0</inkml:trace>
  <inkml:trace contextRef="#ctx0" brushRef="#br0" timeOffset="24639.195">1538 12300 1123 0,'0'0'24'0,"6"0"6"0,0-5 1 0,9 5 1 0,-7-5-32 0,7 2 0 0,3 3 0 0,0-2 0 15,3-1 60-15,3 3 5 0,3 0 2 0,-4-3 0 16,7 3-41-16,3 0-8 0,-3 0-2 0,5-2 0 16,1 2-6-16,0-6-2 0,5 4 0 0,-2-4 0 15,6-1-8-15,2 1 8 0,-2-2-8 0,6 3 8 16,5 0-8-16,-5-1 0 0,-1 1 0 0,1 0 8 16,0 0-8-16,-1-1 12 0,1 1-12 0,-1 2 12 15,1 1-12-15,0 2 0 0,-10 0 0 0,4 0-11 16,-3 2 11-16,2-2 0 0,-2 0 0 0,3 0-440 15,-1 0-87-15</inkml:trace>
  <inkml:trace contextRef="#ctx0" brushRef="#br0" timeOffset="25806.687">4422 12171 1303 0,'0'0'28'0,"0"0"7"0,0 0 1 0,6-3 0 0,3 3-28 0,-9 0-8 0,12-2 0 0,-3 2 0 0,6-3 22 0,0 6 3 16,-1-6 1-16,7 3 0 0,-3 0-16 0,6 0-10 15,-3 0 12-15,6-3-12 0,-1 3 9 0,1-2-9 16,3-1 0-16,0-2 9 0,2-1-9 0,1 4 0 15,-3-4 0-15,3 1 8 0,2 5-8 0,-2-2 0 16,3 2 0-16,-3 0 0 16,-1 0 0-16,1 0 0 0,-3 2 0 0,0 1 0 0,-1-1 0 0,1 1 0 15,0-3 0-15,-3 5 0 0,-1-2 0 16,4 2 0-16,3 1 0 0,0-1 0 0,-1 0 8 0,-2 3 0 16,3-3 0-16,0 1 0 0,-4-1 3 0,4 0 0 15,-3 1 0-15,3-4 0 0,2 1 9 0,1 0 3 16,0-1 0-16,3 1 0 0,-1-1-15 0,1 4-8 15,3-4 10-15,-4 4-10 0,4-1 13 0,0 0-3 0,-1-2-1 16,4 0 0-16,-3-1-9 0,2 1 12 0,1 0-12 0,3 2 12 16,-1-3-12-16,-2 4 0 0,2-6 9 0,-2 2-9 15,3 1 0-15,-4-3 8 0,1 0-8 0,3 3 0 16,-1-3 0-16,1 2 8 0,0 1-8 0,-4-3 0 16,1 3 0-16,2-3 0 0,4-3 0 0,0 3 0 15,5-3 0-15,-2 3 8 0,-7-2-8 0,4 2 0 16,6 0 0-16,-4 0 9 0,-2-6-9 0,-1 6 0 15,4 0 0-15,-6 0 0 0,2 0 0 16,-2 3 0-16,-4 0 0 0,1 2 10 0,0 0-10 0,-4 3 8 16,-2-3-8-16,3 3 0 0,-1 0 0 0,4 3 0 15,-3-3 0-15,-1 0 0 0,-5 2 0 0,3 1 12 16,3-3-12-16,-4 0 0 0,1-3 0 0,0 3 0 16,-4-3 17-16,7 1 2 0,-3-4 0 0,2 1 0 0,1-3-19 15,-3 3 0-15,2-3 0 0,1 0 0 16,-3-3 0-16,-1 3-9 0,1-3 1 0,3 1 0 0,0-1 8 15,-1 0 0-15,1 1 0 0,3-1 0 0,-4 0 8 0,4-2 0 16,-3 3 0-16,2-1 0 0,-5 3-8 0,3-3 0 16,-1 1 0-16,1-4 0 0,0 4 0 0,-1 2 11 15,1-6-11-15,3 6 12 0,-4-2-12 0,1 2 0 16,0-3 0-16,-1 0 0 0,-2 1 0 0,3-1 0 16,-1-2-14-16,1 0 5 0,3 2 9 0,-1 0 0 15,4-2 0-15,-3 2 0 0,-1 1 10 0,1-1-2 16,-4-2-8-16,1 2 12 0,3 0-12 0,-4-2 0 15,1 2-9-15,0-2 9 0,-1 5 0 0,4-2 0 0,-6 2 0 16,2-3 10-16,1 3-10 0,-3 0-9 16,0 0 9-16,-1-3-13 0,4 3 13 0,-3-2 0 0,-1-1 0 15,1 3 0-15,0-3 0 0,-1 3 0 16,1-2 12-16,-3 2-12 0,0 0 0 0,-1-3 0 0,1 3 0 0,-3-3 0 16,-4 1 0-16,4 2 0 0,0-3 0 0,0 3 0 15,-4 0 0-15,-2 3 0 0,0-3 0 0,0 5 0 16,-3-2 0-16,2 2 0 0,-5 0 0 0,0 3 0 15,-3 0 0-15,0 3 0 0,-3-3 0 0,0 0 0 32,-1 2-22-32,4 1-11 0,-3-1-3 0,3 4-482 0,3-4-97 0</inkml:trace>
  <inkml:trace contextRef="#ctx0" brushRef="#br0" timeOffset="32175.752">4029 13351 1414 0,'-3'-13'40'0,"3"13"9"0,0-6-39 0,0 4-10 0,0-4 0 0,0 6 0 16,0 0 68-16,9-5 11 0,0 2 2 0,3-2 1 15,3 0-60-15,0 2-12 0,6 1-2 0,2 2-8 16,1-3 0-16,6 0 0 16,0 1 0-16,2-1 0 0,7 0 8 0,-6 1-8 0,6 2 0 0,2-3 0 15,4 3 0-15,3-3 0 16,2 1 0-16,1-1 0 0,5 1-8 0,4-4-3 0,2 1 0 0,4 0 0 15,2-1 11-15,4-2-13 0,-1 0 5 0,7-2 8 16,5-1-11-16,3 1 11 0,1-1-8 0,2-2 8 16,3 0 0-16,3 2-8 0,1-2 8 0,2 2 0 15,0-2 0-15,3 2 0 0,0 1 0 0,4-1 0 16,2 1 0-16,0 2 11 0,3 0-11 0,9 0 12 16,0 0-12-16,3 0 0 0,-6 0 9 0,6 0-9 15,9 0 0-15,0 0 8 0,-9 0-8 0,6 3 0 16,3-3 8-16,0 3-8 0,-3-3 8 0,3 3-8 15,0-3 0-15,0 2 0 0,-3 4 0 0,0-6 0 0,6 2 0 16,-3 4 0-16,0-3 0 0,0-1 0 0,0-2 9 16,3 3-9-16,6-3 12 0,-3 3-12 0,0-3 32 0,0 3-1 15,2-3 0-15,1 2 0 16,-3 1-18-16,3 2-3 0,-6-2-1 0,-3 2 0 0,3 1-9 0,-9 2 0 16,-3 0 0-16,-6 0 0 0,3 0 0 0,-6 5 0 15,-5 0 0-15,-4 3 0 0,-3-2 0 0,-6 2 0 16,-3 2 0-16,-5 1 0 0,-7 2 0 0,-3 3 0 15,1-6 11-15,-4 6-11 0,-2 0 0 0,-7 0 0 16,-5 0 0-16,-4 2-10 16,-2-2-49-16,-4 3-9 0,1-1-3 0,-6 1-668 0</inkml:trace>
  <inkml:trace contextRef="#ctx0" brushRef="#br0" timeOffset="35475.289">6714 4569 748 0,'-15'3'16'0,"9"-3"4"0,-3 0 1 0,-3 0 0 0,0 0-21 0,-2 0 0 16,2 0 0-16,0 0 0 0,-3 3 41 0,3-1 4 15,3 1 1-15,-3 2 0 0,0 1 70 0,0 1 15 0,0 4 2 0,3 2 1 16,1 1-22-16,-4-1-4 0,3 3 0 16,0-1-1-16,0 7-32 0,3-4-7 0,0 3 0 15,-3-2-1-15,3 2-37 0,3 3-7 0,0 0-2 0,0-3 0 16,0 0-12-16,0 0-9 0,3 3 12 0,3 0-12 15,0 0 0-15,3-1 0 0,-3 4 0 0,3-3 0 16,3-1 0-16,-3 1 0 16,3-3 0-16,-3 1 0 0,3-4 0 0,0-2 0 0,0-3 0 0,-1-2-9 15,1-1 9-15,0 1 0 0,-3 0-9 16,3-1 9-16,-3 3 0 0,3-2 0 0,-3 0 0 0,3 2 0 16,-3-3 0-16,3 1 0 0,-3-3 0 0,0 2 8 15,0-4 4-15,0 2 0 0,-3-3 0 0,0 0 0 16,3-5-12-16,0 3 12 0,2-6-12 0,-2 3 12 15,3-5-12-15,0 2 0 0,3 1 0 0,0-4 0 16,0 4 0-16,0-4 0 0,3 1-9 0,0 0 9 16,3 2 0-16,2 3 0 0,1-2 0 0,0-1 0 15,3 3 0-15,-3 0 0 0,5 3 0 0,1-3 0 0,-3 2 0 16,6-2 0-16,3 6 0 0,-7-6 0 0,-2 0 0 0,9 0 0 16,9 0-8-16,-4 0 8 0,1 0 0 15,0 0 0-15,-1-3 0 0,4 6 0 0,3-3-8 0,-4 0 8 16,-2-3 0-16,3 0 0 0,11 1 0 0,-5-1 0 15,-6 0 0-15,-1-2 0 0,4 0 0 0,3 2 0 16,-4-2 0-16,-5 2 0 0,0 1 0 0,2 2 0 16,10 2 0-16,-3 1 0 0,-7 2 0 0,4 3 0 15,-1 3 0-15,1-1 0 0,-3 1 0 0,-1 2 8 16,-2 0-8-16,3 0 9 0,0 3-9 0,-4-2 0 16,1 1 0-16,-3-1 8 0,-1-4-8 0,1-2 0 15,-6-5 0-15,3 2 0 0,-4-5 0 0,-2 0 0 16,-3-3 0-16,3-2 0 0,0-3 0 0,-4 0 0 0,-2 0 0 15,0-2 0-15,3-1 0 0,-3 3 0 0,-4 0 0 16,1-2 0-16,0 2 0 0,-3 0 0 0,-3 3 0 0,3-1 0 16,0 1 0-16,-3 2 0 0,0 1 0 0,-3 2 0 15,-1 0 0-15,1 0 0 0,0 2 0 0,0 1 0 16,-9-3 0-16,9 3 0 0,-3-3 0 0,-6 0 0 16,0 0 0-16,9 0 0 0,0 2 0 0,-9-2 0 15,0 0 0-15,6-5 0 0,3 0 0 0,-3-1 0 16,-3-2 0-16,0 1 0 0,3-7-8 0,-3 4 8 15,0-1 0-15,0 1-9 0,0-6 9 0,0 2 0 16,0-1-9-16,3-4 9 0,-3 3 0 0,-1-2-9 16,4-6 9-16,0 3 0 0,0-3 0 0,0 0-8 15,3 0 8-15,0 0 0 0,0 1 0 0,0-1-8 16,0-3 8-16,3 4 0 0,3-4 0 0,-3-2 0 0,0 3 0 16,-1-1 0-16,4-2 0 0,0 3 0 15,-3-6 0-15,0 3 0 0,0 0 0 0,0-1 0 0,-3-1 0 16,0 2 0-16,0 2 0 0,-3 1-12 0,0 2 12 15,-1 3 0-15,-2 0 0 0,0 2 0 0,-6 3 0 16,3 3 9-16,0 2-9 0,0 3 0 0,0 0 16 0,0 8-4 16,0 0-1-16,-3-2 0 0,-5 2 21 0,2 0 4 15,-3 0 0-15,3 2 1 0,0 4-10 0,-3-1-3 16,0 0 0-16,3 1 0 0,0-1-24 0,0 0 0 16,-3-5 0-16,0 3 0 0,0-3 0 0,0-3 0 0,-3 1 0 15,1-4 0-15,-4-2-9 0,-3 0 9 0,0-2 0 16,-3-1 0-16,0-2 0 0,-9 2 0 0,1-2 0 15,-7 3 0-15,-6 2 0 0,1 0 0 0,-1 5 0 16,0-2 9-16,-2 2-9 0,-4 3 0 0,-3 0 0 0,-2 5 0 16,-4-2-14-16,-2 5 5 0,-4 0 1 0,4 3 0 15,-4 2 8-15,-2 0 0 0,-1-2 0 0,-5-1 0 16,-4 1 0-16,-2-1 0 0,12-2 0 16,-7 3 0-16,-2-3-10 0,-1 0 10 0,-2 2-12 0,2 1 12 15,10 2-14-15,-6-2 4 0,-7 5 1 0,1-1 0 16,5 1 9-16,4 0 0 0,-7 0 0 0,4 3-8 15,0-4 8-15,-1 1 0 0,4 0 0 0,2-3 0 16,4 1 8-16,2-4-8 0,7 1 8 0,-1-3-8 16,0-3 9-16,4 3-9 0,-1-5 12 0,4 2-12 15,5-5 0-15,0 0 0 0,7 3 0 0,2-1 0 16,3-2-12-16,6 3-8 0,0 0-3 0,7-3-651 16,-1-3-130-16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7T22:25:20.48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11649 7620 1265 0,'-6'13'36'0,"3"-5"8"0,0 0-36 0,0 3-8 0,0-1 0 0,3 4 0 0,-3 1 79 0,0 7 13 16,0-1 4-16,3 5 0 0,-3 1-58 0,3 2-11 15,-3 2-3-15,0 4 0 0,0 2-15 0,0 3-9 16,0 2 10-16,1 0-10 0,2 1 9 0,-3 2-9 15,6-3 8-15,-3-2-8 0,5-1 0 0,-2-4 0 16,3-1 0-16,0-2 0 0,3-3 0 0,0-5 0 16,-3 0 0-16,3-3 0 0,0-5 8 0,3-1-8 15,-3-1 0-15,6-4 8 0,0-2-20 0,2-5-4 16,4 0 0-16,-3-3-1 0,3-3-2 0,0 0 0 16,3-2 0-16,-1 2 0 0,1-2 19 0,0 0-10 0,0 2 10 0,3 0-8 15,-1 1 8-15,4 2-10 0,-3 0 10 0,6 0-10 16,0 2 10-16,-1 1 0 15,4 0 0-15,3-1-8 0,2-2 8 0,1 0 0 0,0 0 0 0,2 0 0 16,7-2 0-16,3 2-8 0,5-6 8 16,4 1-8-16,2-3 8 0,1 0-13 0,2 0 5 0,6-2 8 15,1-3-28-15,5-1 3 0,4-4 0 0,-1 2 0 32,0-3-10-32,7 1-1 0,-1-1-1 0,3-2 0 15,-3 3 7-15,4 4 2 0,-4 1 0 0,0 3 0 0,4 2 15 0,-7 2 3 0,-3 4 1 0,4 2 0 16,-4 0 9-16,3 8 12 0,-5-3-2 0,-4 6-1 15,0-4 27-15,7 4 6 0,2 0 1 0,3-1 0 16,-5 1-8-16,5-1-2 0,3-2 0 0,0-2 0 16,7-6-14-16,-4 2-3 0,3-2-1 0,3 0 0 15,4-2-6-15,-4-4-1 0,-3 1 0 0,6 2 0 0,0-2-8 16,-5 5 12-16,-7-3-12 0,3 1 12 0,3-1-12 0,-5 1 0 16,-10-1 0-16,-3 6 0 0,4-1 0 0,-4 1 8 15,0-1 0-15,-8 6 0 0,-7 0-8 16,4 0 0-16,-4 0 0 0,-5 3 0 0,-7-3 24 0,7 0 5 15,2 0 2-15,4 0 0 0,-7-1-3 16,-2 1-1-16,-6-5 0 0,2 2 0 0,1 1 1 0,-7-4 0 16,1-2 0-16,0 3 0 0,-7-3-9 0,1-3-2 15,-6 3 0-15,-4-2 0 0,-5-1-1 0,0-2 0 16,-9-1 0-16,0 1 0 0,-3 0 3 0,-3 0 0 16,-4-3 0-16,-2 0 0 0,3 2-10 0,-3-2-1 0,0-2-8 15,0-1 12-15,0-2-12 0,0-3 11 16,0 0-11-16,3-5 10 0,-3 0-10 0,0-3 0 0,3-2 0 15,3-6 0-15,0 0 0 0,0-5 8 0,-4 3-8 0,4-6 0 16,0 0 0-16,-3 1 0 0,-3-1 0 0,0 0 0 16,-3 1-8-16,-3-1 8 0,0 0-10 0,-3 1 10 15,-6 4 0-15,0 1 0 0,-6 2 0 0,0 3 0 16,-5 2 16-16,-1 6-1 0,-3 0 0 0,0 0 0 16,0 5 14-16,-5-2 3 0,2 2 1 0,-3 0 0 15,0 3-9-15,-2-3-1 0,-1 0-1 0,3 3 0 16,-3-1-11-16,4-2-3 0,-4 3 0 0,0-3 0 15,-3 3-8-15,-2-3 0 0,-1 3 9 0,-6 0-9 16,-2 0 0-16,-7 2 0 0,0-2 0 0,1 5 8 16,-1-3-8-16,-5 3 0 0,-7 0 0 0,1 0 8 15,-1 3-8-15,-5 0 0 0,-6 2 0 0,-1 1 0 16,7-1 0-16,-4 0 9 0,-2 1-9 0,-3 2 0 0,2 0 11 0,1 0-11 16,-1 0 10-16,1 0-10 15,-3-3 15-15,-1 0-3 0,7 1-1 0,-4-1 0 0,4-2 0 0,-6-1 0 16,-1 1 0-16,-2-3 0 0,3 3-11 0,-4 0 0 15,-5-3 0-15,0 0 0 0,-7 5-10 0,1-2-4 16,0 0-1-16,-3 5 0 0,-7 0 15 0,-2 2-11 16,3 1 11-16,-3 5-10 0,-3 0 10 0,0 2 0 15,-3 4 0-15,-1-1 0 0,-2 3 0 0,0 5 8 16,0 0-8-16,3 3 11 0,-3 0-2 0,0-1 0 16,3 4 0-16,0 5 0 0,0-6-9 0,2 3 0 15,4 0 9-15,0-5-9 0,0 0 12 0,9-3-3 16,9-5 0-16,5 0 0 0,4-6 4 0,8-2 1 0,1-2 0 15,8-1 0-15,1-5-14 0,2 0 9 0,7-5-9 16,2 2 8-16,4 0 0 0,-4 1 0 0,-3-1 0 0,7 0 0 16,2 1-8-16,3 4 0 0,1 4 0 15,2-4 0-15,6 4 0 0,4-1-11 0,5-2 3 0,0 2 0 16,3 0 8-16,6 0 0 0,6-2 8 16,0 2-8-1,6-5-95-15,3 0-23 0,6 0-5 0,6-8-576 0,9-5-115 0</inkml:trace>
  <inkml:trace contextRef="#ctx0" brushRef="#br0" timeOffset="2726.875">11822 8853 798 0,'0'0'22'0,"-6"3"6"0,0-3-28 0,0 2 0 16,6-2 0-16,-6 3 0 0,3 0 38 0,0-1 2 16,-3 1 0-16,6-3 0 0,0 0-28 0,-3 0-12 15,0 2 10-15,3-2-10 0,0 0 12 0,-6 6-3 16,3-4-1-16,-3 6 0 0,3 0 27 0,-3 0 5 16,3 0 0-16,-3 3 1 0,0 2 12 0,0 3 3 15,3 0 0-15,-2 0 0 0,-1 2-20 0,0 3-4 16,3 0-1-16,-6 1 0 0,3-1-22 0,3 0-9 15,0 3 8-15,-3 2-8 0,6-5 0 0,-3 1 8 0,0 1-8 16,3 1 0-16,0-3 0 0,0 1 0 0,-3-1 0 16,6-3 0-16,-3-2 0 0,3 0-11 0,0-3 11 0,0 0-12 15,0 1 12-15,3-4 0 0,3-2 0 0,-9-8 0 16,12 5 0-16,0 1 0 0,2-6 0 0,4 0-12 16,-3-6 0-16,3 1 0 0,0-3 0 0,0 0 0 15,0-2 2-15,-1 2 0 0,1-3 0 16,-3 3 0-16,3 0-1 0,0 3 0 0,-3-3 0 0,0 0 0 15,0 3 3-15,-1 2 0 0,1-2 0 16,0 2 0-16,0 1 8 0,0-1-12 0,3 0 12 0,-3 3-12 16,0 0 12-16,2 0-12 0,4 0 12 0,6-2-12 15,-3-1 12-15,3 0-8 0,-1 1 8 0,7-1-8 16,-3-2 8-16,0-3 0 0,-1 3 0 0,1-3-8 16,6-3 8-16,-3 3 0 0,-1 3 0 0,4 0-8 0,3-1 8 15,-3 4 0-15,-1-1 0 0,-2 0 0 0,0 6 0 16,0 0 0-16,-4-3 0 0,1 5 0 0,-3 0 0 15,3 0-8-15,-1-2 8 0,4 0-8 0,-3-1 8 0,6-2 0 16,2 6 0-16,1-4 0 0,3-2 0 0,-1 0 0 16,1 0 0-16,3 3-8 0,-4-3 8 0,-2 3 0 15,3-3 8-15,-4 0-8 0,7 0 8 0,0 2-8 16,-4 1 8-16,-2 0-8 0,0 2 8 0,-4 3-8 16,1-3 8-16,-6 3-8 0,0-5 8 0,0 2-8 15,-1 6 8-15,1-3-8 0,-3-1 8 0,3 1-8 16,-1 0 8-16,4 0-8 0,3-2 0 0,0 1 0 15,-4-1 0-15,7 2 0 0,-3-3 0 0,-1 3 8 0,-2-3-8 16,3 1 0-16,0-1 20 0,-1 3-1 16,-2 0 0-16,3-3 0 0,2 3-1 0,1-3 0 0,0 1 0 0,0-1 0 15,-4-3-8-15,4 4-2 0,0-1 0 16,-1-2 0-16,4-3-8 0,-3 2 0 0,5-2 0 0,1-2 8 16,3-1-8-16,2 0 0 0,-5 1 0 0,0-4 8 15,2 1-8-15,-5 3 0 0,2-4 0 0,1 1 0 16,0-3 0-16,5 0 8 0,-2 0-8 0,-3 0 0 15,-1 3 8-15,1-3-8 0,-3 3 8 0,-7-1-8 16,1 4 8-16,0-1-8 0,2 3 8 0,-2-3-8 16,3 3 0-16,-3 3-11 0,-1 0 1 0,4-1 0 15,0 1 10-15,-4 0 0 0,-2-1 0 0,3 1 0 16,-3 0 0-16,2-1 0 0,1 1 0 0,-3 2 0 16,6-5 0-16,-1 3 0 0,1-1 0 0,-3 1-8 15,-1 0 8-15,1-1 8 0,-3 1-8 0,0 0 11 16,-1-1-11-16,1 1 0 0,0 2 0 0,0-2 0 0,-10-3 0 15,10 3 0-15,9-1 0 0,-4-2 8 16,1-2-8-16,0-1 0 0,0 0 0 0,2 1 0 0,-2-1 0 0,0 3 0 16,-1-3 0-16,4 1 0 15,3 2 0-15,-4 0 0 0,-5 0 0 0,3 0 0 0,-1 0 0 0,4 0 0 16,-6 5 0-16,-3-2 0 0,-1-1 0 0,-2 1 0 16,0-3 0-16,0 3 0 0,-7-1 0 0,1-2 0 15,9 0 0-15,0 0 0 0,-4 0 0 0,4 0 0 16,0 0 0-16,3 0 0 0,2 0 0 0,-5-2 0 15,0-1 0-15,0-2 0 0,-1 2 0 0,-2 3 0 16,0-5 0-16,-3 5 0 0,5-6 0 0,-5 4 12 16,0 2-12-16,-6-3 12 0,3 0-4 0,-4 1-8 0,-2 2 12 15,0 0-4-15,-3 0 0 0,0 2 0 0,-3-2 0 16,0 0 0-16,0 0 0 0,0 3-8 0,-1 2 12 16,-2 1-4-16,3-6-8 0,-3 5 12 15,3-5-12-15,0 3 12 0,-3-1-12 0,3-2 0 0,0 0 0 0,3 0 0 16,-3 0 0-16,2-2 0 0,1-1 0 15,-3 0 0-15,0 1 0 0,3-1 0 0,0-2 0 0,0 2 0 16,0 0 0-16,-3-2 8 0,-1 3-8 0,1-1 8 16,-3 0-8-16,3-2 0 0,-3 2 0 0,3 1 8 15,0-1-8-15,-3-2 0 0,0 2 0 0,0 0 0 16,0 3 0-16,-9 0 0 0,9-2 0 0,0-1 0 16,-1 0 12-16,-2 1 1 0,0-3 0 0,-6 5 0 15,9-3-3-15,0 0-1 0,-3-5 0 0,0 3 0 16,3-3-9-16,0-2 10 0,0-1-10 0,0 0 10 0,0-2-10 15,0 0 8-15,0 0-8 0,0-1 8 0,-3 1-8 16,2 0 0-16,-2 0-12 0,3 2 12 0,-3 1-10 0,0-1 10 16,0 3 0-16,-3 0-9 0,3-2 9 15,0 2 0-15,0 0 0 0,-3 0-8 0,0 0 8 0,0 2 0 16,0 1 0-16,3 0 0 0,-3 0 0 0,3-1 0 16,-6 6 0-16,3-2 0 0,0-4 8 0,-3 6 3 15,0 0 1-15,0-5 0 0,0 5 16 0,0-8 3 16,0 0 1-16,0 3 0 0,0 0-13 0,-3-1-3 15,0 1 0-15,0 0 0 0,0-3 21 0,-3 0 4 16,-3 3 1-16,-3-3 0 0,6 2-32 0,-6 1-10 0,-3 0 0 16,0 2 0-16,-2-2 19 0,-1 2-3 15,-3 1-1-15,0-1 0 0,-3 3-5 0,0-3-1 0,1 1 0 0,-1 2 0 16,-3-3-1-16,0 3-8 0,3 0 12 16,-2 0-4-16,2 0 16 0,-3-3 4 0,-3 3 0 0,3 0 0 15,-5 0-28-15,-1 0 0 0,0 0 0 0,-5-2-11 16,5 2 11-16,-3 0 11 0,0-3-3 0,1 3 0 15,-1-3-8-15,-3 3 0 0,-2-2 9 0,2 2-9 16,-3 0 0-16,-5 0 8 0,-7 0-8 0,3 0 0 16,7-3 0-16,-4 3 0 0,-2-3 0 0,-1 1 8 15,0-1-8-15,1 1 0 0,-7-4 0 0,1 4 0 16,-10-1 0-16,10 0 0 0,5-2 0 0,-6 0 8 16,-2 2-8-16,-1-2 0 0,4-1 0 0,-4 1 0 15,1 3 0-15,-1-4 0 0,1 4 0 0,2-1 0 16,1 0 0-16,-7 3 0 0,1 0 0 0,-4 0 0 15,1 0 0-15,2 0 0 0,-2 0 8 0,-1 3-8 0,-2 2 10 16,-4 1-2-16,4-4-8 0,-4 3 12 16,7 1-4-16,-7-1-8 0,1 0 11 0,0 1-11 0,-1-4 8 0,4 1-8 15,-1 2 0-15,7-5 0 0,-1 0 8 16,1 0-8-16,-4-2 0 0,4-1 0 0,2-2 0 0,4-3 0 16,2 2 0-16,3-2 0 0,1 1 0 0,-1-4 0 15,-2 0 0-15,-1 1 0 0,0-3-8 0,1 5 8 16,2 0 0-16,-2-3-9 0,-1 3 9 0,-2-2-8 15,-4 2 8-15,0 2-8 0,1 4 8 0,5-1 0 16,-5 3 0-16,5 0-8 0,-2 3 8 0,-4-1 0 0,4 1 0 16,-4 0 0-16,4 2 0 0,2 0 0 0,3-2 0 15,4 5 0-15,2-3 12 0,3 0-3 0,4-2 0 0,-4 2 0 16,3-2-9-16,4 0 8 0,-1-1-8 16,0-2 8-16,3 3-8 0,4-3 0 0,-1 3 0 0,3-3 8 15,0 2-8-15,1 1 0 0,-1-3 0 16,0 2 0-16,3 1 0 0,-3 2 0 0,-2 1 0 0,2-1 0 15,-6 3 0-15,3 3 0 0,-5-4 0 0,2 4 0 16,0 2 0-16,0 1 0 0,-2-1 0 0,2 0 0 16,0 0 0-16,3 0 0 0,1 1 0 0,2-1 0 15,3-3 0-15,-3 1 0 0,0 0 0 0,7-3 0 16,-7 5-17-16,6-3 1 0,-3-2 0 0,3-2 0 16,3-1-28-1,1 0-4-15,2-2-2 0,0-3-926 0</inkml:trace>
  <inkml:trace contextRef="#ctx0" brushRef="#br0" timeOffset="17171.429">19010 9440 1562 0,'0'0'34'0,"9"3"7"0,0 0 2 0,0-1 1 0,6-2-35 0,0 3-9 0,0 2 0 0,2-2 0 15,4 2 31-15,0 0 4 0,3-2 1 0,3 0 0 16,0-1-24-16,2 1-4 0,4-3 0 0,0 3-8 16,3-3 14-16,2-3-4 0,10-2-1 0,-1-1 0 15,4 1 0-15,0-3 0 0,2 0 0 0,1 0 0 16,5-2 2-16,4-1 0 0,2 1 0 0,1-4 0 15,2 4-11-15,-2-1 12 0,-1 3-12 0,1 0 12 0,-1 3 11 16,1-3 2-16,-1 5 1 0,-2 1 0 16,-4-3 2-16,1 2 1 0,2 3 0 0,-2 0 0 0,-4 0-8 15,1 0-1-15,-1 3-1 0,-2-1 0 0,0 1-11 16,-1-3-8-16,1 0 9 0,-1-3-9 16,7 3 8-16,-1-2-8 0,4-1 0 0,-4-2 9 0,-2 2-9 0,3 0 0 15,-1 1 9-15,-2-1-9 0,2 0 0 16,-5 1 0-16,-7-1 0 0,-2 3 0 0,-6 3 0 0,-4-1 0 15,-2-2 0-15,-6 3 8 16,0 0-8-16,-6-1 0 0,-4 1-8 0,-2 2 8 0,-3 1 0 0,0-1 0 16,0 0 0-16,-3 0 11 0,0 1 9 0,-3-1 1 15,0 3 1-15,0-3 0 0,-3 0-2 0,0 1 0 16,0-1 0-16,-3-5 0 0,0 0-8 0,3 8-3 16,0 0 0-16,-3-8 0 0,0 0-9 0,3 5 0 0,0 1 0 15,-3-6 0-15,0 0 0 0,3 7 0 0,0-1 0 0,-3-6 0 16,3 5 0-16,-3-5 0 0,0 8 0 15,3 3 0-15,-3-6 0 0,2 5 0 0,1-2 0 0,-3-8 0 16,0 11 8-16,3-3-8 0,0 2 12 0,0 1-4 16,-3 0-8-16,3 2 10 0,0 0-10 0,0 0 10 15,-3 6-10-15,-3-1 0 0,0-2 0 16,3 5 0-16,-3 1 11 0,0 1-3 0,-3 1-8 0,3 3 12 16,-2-1-12-16,-1 6 0 0,0 0 0 0,0 2 0 15,0-2-8-15,0 2-2 0,0 1 0 0,0-4 0 16,3 1 18-16,0-3 3 0,0 0 1 0,3-2 0 15,3-3-12-15,0-3 0 0,0 0 0 0,3-3 0 16,0 1 16-16,3-1 0 0,3-4 1 0,0-1 0 16,2-3-17-16,-2 1 8 0,0-6-8 0,3 3 0 15,-6-5 0-15,-3 0 0 0,-6-3 0 0,9 2 0 16,-3-2 10-16,-6 0-10 0,0 0 8 0,0 0-8 0,3-5 29 0,-6 0 1 16,-3-1 0-16,-3 1 0 0,-3 0-18 0,0-3-4 15,-3 3-8-15,-3 2 12 0,1-2-12 0,-1 2-10 16,0 0 2-16,-6 1 0 0,3-1-3 0,0 0 0 15,1 3 0-15,-1 0 0 0,-3 0 11 0,0 0-13 16,-3 0 5-16,3 0 8 0,-5 0-10 0,-4 0 10 16,-6 3 0-16,1 0-9 0,-1-1 9 0,-3-2 0 15,1 3 0-15,-4 0 0 0,0 2 0 0,-2-2 0 16,-7 2 0-16,0-3-8 0,1 1 8 0,-4 0 0 16,7-3 0-16,-4 2-8 0,1 1 8 0,-4-3-8 15,0 0 8-15,1-3-8 0,-4 1 8 0,1 2-13 16,-4-6 5-16,1 4 8 15,-4-3-30-15,-5-1 2 0,-4 1 0 0,-2 2 0 16,3-2-7-16,-10 5-1 0,-5-3 0 0,-6 3 0 16,0 3-20-16,-7 0-4 0,-2 2 0 0,0 0-1 0,-3 3 48 0,0 0 13 0,-3 0 0 0,-1 3 0 15,1-1 16-15,3 3 8 0,-3-2 1 0,3 2 1 16,0 1 31-16,5-4 7 0,1 1 0 0,3-1 1 16,-3-2-23-16,6 3-5 0,-1-3-1 0,1 0 0 15,0 0-18-15,0-3-4 0,2 0-1 0,4 3 0 16,6-5-13-16,-7-1 8 0,-8 1-8 0,6 0 0 15,11-1 0-15,-5-4 8 0,0-4-8 0,0 4 0 16,2-1 0-16,1-2-8 0,5 0 8 0,-2 2-13 16,0-5 5-16,2 3 8 0,1-3-13 0,5 0 5 0,4 0 8 15,0-3-12-15,-1 3 12 0,1 0-12 0,-1 0 12 16,4 3 0-16,-1 3 0 0,4-4-8 16,-4 6 8-16,1 0 0 0,2 6 0 0,-5-4-8 15,-1 6 20-15,4 0 4 0,-1 0 0 0,4 0 1 0,-4 2-9 0,1-2-8 16,2 3 12-16,1-3-12 0,5 0 22 15,4 2-2-15,-1-2-1 0,7-2 0 0,5-4-7 0,-6-2 0 16,4 0-1-16,-1 0 0 0,3-5-20 0,-2 2-4 16,-1-2-1-16,0 2 0 15,-2-2-10-15,-1 0-1 0,0-3-1 0,-5 5 0 0,-1 1 15 16,-2-1 11-16,2-2-13 0,-2 5 5 0,2 0 8 0,0 2 14 16,-2-2-3-16,-1 0-1 0,-2 0 14 0,2 3 2 15,-2 0 1-15,5-6 0 0,1 3 0 0,-1-3 0 0,3-2 0 16,-2 0 0-16,2-3-27 0,4-3 0 0,-4 1 0 0,3 2 0 15,1-3 0-15,-1 1 0 0,9-4 0 0,-2 4 8 16,2-1-8-16,3 1 0 0,-2-1-10 0,2 3 10 16,-6-3 0-16,4 4 0 0,-7-1-8 15,3 2 8-15,1 1 0 0,-1 2 0 0,-3 1 0 0,4-1-9 16,-1 3 9-16,0 3 0 0,-2 2 0 0,2-2 0 16,0 2 0-16,4 0 0 0,2 1 0 0,0-4-8 15,0 3 8-15,7 1 0 0,2-1 0 0,0-2-8 16,0 2 8-16,6 0-8 0,-2 1 8 0,2 2-8 31,-3-1-30-31,0 1-6 0,-6-2 0 0,7 2-1 0,-4-3 27 0,0 0 6 0,0-5 0 0,6 3 1 16,0-3 11-16,4 0 0 0,2 0 0 0,0-3-8 15,3 3 8-15,0-5 0 0,3 2 0 0,0-2 0 0,0-3 0 16,3 3 16-16,0-6-3 0,6 1 0 16,0-4-40-16,0 1-8 15,3-5-1-15,3-1-1 0,3-5-3 0,-3 0-1 0,3 1 0 0,-3-4 0 16,0 1 17-16,0 2 3 0,-3 0 1 0,-3 3 0 0,0-3 20 0,0 6 0 15,-3-1-9-15,-3 3 9 0,0 3 0 0,3-3 0 16,0 0 0-16,-3 3 0 0,3 5 10 0,0-3-1 16,0 1 0-16,3-1 0 0,0 1-9 0,0 2 12 15,6 0-12-15,0-3 12 0,0-2-12 0,3-3 0 16,0 3 0-16,3 0 0 0,6-1 0 0,-3-1 0 16,2 1 0-16,1-1 0 0,3 1 0 0,0 4 0 15,0-4 0-15,0 1 0 0,-3 5-8 0,2-2 8 0,1-1 0 16,0 1 0-16,0 4 0 0,3-2 0 15,-1-2-9-15,4 2 9 0,-3 0 0 0,6 0 0 0,-3 0 0 0,5 3 0 16,4-3 0-16,0 5 0 16,-3 0 0-16,2 3 0 0,1 0 0 0,0 0 0 0,-4 3 0 0,1-3 0 15,3 3-11-15,0 2 11 0,5-2-10 0,1-1 10 16,3 6-12-16,-1-2 3 0,4-4 1 0,0 4 0 16,-4-1 8-16,7-5-8 0,2 0 8 0,4 0-8 15,-1-3 8-15,7 1 0 0,2-4 0 0,1 1 0 16,-1-6 0-16,7-2 0 0,2 5 0 0,4-2 0 15,-1-1 0-15,-3-2 0 0,-2 2 0 0,2-2 0 16,1 5 0-16,2-3 0 0,1 1 0 0,-7 2 0 16,0 8 0-16,1-5 0 0,2-1 0 0,-2 4 0 15,-1-1 0-15,1 0 0 0,-7 1 0 0,3-1 0 16,4 0 0-16,-4 1 0 0,7 2 0 0,-4-3 0 16,1 3 0-16,2-5 0 0,1 2 0 0,5-2 0 0,3-3 0 15,1 0 9-15,-1 0-1 0,3 0-8 0,4 0 9 16,2-2-9-16,-3-1 0 0,0-2 9 0,7 2-9 0,-4-2 0 15,-3 0 0-15,1 5 8 0,-1-3-8 0,0 3 0 16,3 0 0-16,-2-2 0 0,-10 5 0 0,6-1 0 16,1 1 0-16,-4 2 0 0,-6 3 0 0,4 0 0 15,-1 0 0-15,-2 3 0 0,-7 2 0 0,-3 1 0 16,1-4 0-16,-1 6 0 0,-2 3 0 0,-4-1 0 16,-5 1 8-16,-4 2-8 0,-2 0 12 0,0 1-4 15,-1 1 0-15,-2-1 0 0,3-1-8 0,-1 0 0 16,-2 3 0-16,-1-5 0 0,1-3 0 0,0-1 8 0,2 1-8 15,1 0 0-15,2 0 0 0,4-2 0 0,0-1 0 0,-1-2-11 32,4-3-83-32,-1 0-17 0,-2-3-3 0</inkml:trace>
  <inkml:trace contextRef="#ctx0" brushRef="#br0" timeOffset="27505.737">14102 10880 1097 0,'0'0'31'0,"0"0"7"0,0 0-30 0,0 0-8 16,0 0 0-16,0 0 0 0,0 0 84 0,0 0 15 15,0 0 3-15,3 5 1 0,-3 3-42 0,0-8-8 16,0 0-1-16,0 0-1 0,6 5-12 0,0 3-3 16,-3-5 0-16,3 2 0 0,3-2-7 0,2-3-1 0,1 0-1 0,0 0 0 15,3 0-12-15,3 0-3 16,3 0 0-16,-3 0 0 0,3 0-12 0,-1 0 0 0,4 0 0 0,0 2 0 16,3 1 0-16,-6 0-13 15,2-1 1-15,7 1 0 0,-3 2 1 0,3 1 1 0,-3-1 0 16,2 0 0-16,-2 3 10 0,3-3-10 0,3 1 10 0,-4-1-10 15,4 0 10-15,0 1 9 0,3-4-1 0,2 1-8 16,1-1 12-16,6 1-4 0,-4-3 0 0,4 3-8 16,0-1 11-16,-1 1-11 0,1-3 10 0,0 0-10 15,-1 0 8-15,4 0-8 0,-1 3 0 0,4-3 9 16,0 2-9-16,-1 1 0 0,1 0 0 0,-1-1 0 16,-2 1 0-16,3 0 0 0,-1-3 0 0,4 2 0 15,-4 3 0-15,4-2 0 0,0 0 0 0,-4-1 0 16,1 4 0-16,2-4 10 0,1 1-10 0,3 0 10 15,-1-1 3-15,1 1 1 0,-1 2 0 0,1-2 0 16,-7 0 2-16,7-3 1 0,8 2 0 0,-5 1 0 0,-1-3-5 16,1 2-2-16,3-4 0 0,-1 2 0 15,3-3-10-15,-2 3 10 0,0-2-10 0,2-1 10 0,6 3-10 0,-5 0 0 16,-10 0 9-16,7 0-9 0,-1 3 0 16,1-3 0-16,-9 5 0 0,2-3 0 0,1 1 0 0,-1 2-8 15,-2 1 8-15,5-4 0 0,-2 4 0 0,-1-1 0 16,1 0 0-16,3 1 0 0,2-1 8 0,-2-3 0 15,-1-2 0-15,1 6 0 0,2-4 2 0,4-2 1 16,-1 0 0-16,4-2 0 0,-1-1-11 0,1 0 10 16,2 1-10-16,3-1 10 0,4-2-10 0,-4 2 10 15,-2-2-10-15,-1 2 10 0,0 1-10 0,1-1 0 0,-1 0 0 16,-2 1 8-16,-1 2-8 0,1-3 0 0,-4 3 0 16,1 0 0-16,2 0 0 0,1 0 0 15,-1 3-12-15,1-3 12 0,-1 2 0 0,-3-2 0 0,4 0 0 0,-1 3 12 16,1-3-12-16,-1 3 0 0,1-3 0 15,2 2 0-15,-5-2 0 0,2 0 0 0,4 0 0 0,-1 0 0 16,0 0 0-16,1-2 0 0,-4-1 0 16,1 3 0-16,-1 0 0 0,4-3 0 0,-4 3 0 0,4-2 0 15,-4-1 0-15,1 3 0 0,2-3 0 0,0 3 0 16,1-2 0-16,-4 2 0 0,-5 0 0 0,5 0 0 16,1 0 0-16,-4 2 0 0,7-2 0 0,-7 3 0 15,1 0 0-15,-4-3 0 0,-2 5 0 0,5-2 0 16,1-1 0-16,-4 1 0 0,-2 0 9 0,2-1-9 15,-5 1 20-15,-4 2 0 0,4-2 0 0,-1-1 0 16,1 1-20-16,0 2 0 0,-4-5 0 0,1 6-12 16,-4-6 12-16,1 2 11 0,-3-2-3 0,2 3 0 0,-5 0 4 15,11-3 0-15,-5 0 0 0,3 0 0 0,2 0-12 0,-2-3 0 16,-1 3 9-16,-2-3-9 0,5 3 9 16,-2 0-9-16,-3-2 12 0,-1 2-12 0,7 0 11 0,-4 0-11 15,-5 0 10-15,-3 0-10 0,-4 0 8 0,7 2-8 16,-6-2 0-16,-1 3 9 0,-2 0-9 0,0-1 0 15,-1-2 0-15,-2 3 0 0,0 0 8 16,-4-3-8-16,1 2 0 0,-3 3 8 0,-9-2-8 0,9 0 0 16,-10-1 9-16,1 4-9 0,-3-4 11 0,0-2-3 15,-6 3 0-15,0 0 0 0,0-3 5 0,-3 2 1 0,0-2 0 16,-6 0 0-16,-3 0 9 0,0 0 1 16,0 0 1-16,0 0 0 0,0 0 16 0,0 0 3 0,6-2 1 15,-6 2 0-15,0 0-34 0,2-3-11 0,4 0 0 0,-3-2 0 16,3 0 11-16,0-1-11 0,-6 1 10 0,6 0-10 15,-3-3 8-15,-3 0-8 0,6-3 0 0,-3 4 9 16,-3-7-9-16,3 4 10 0,-3-4-10 0,0 1 10 16,-3 0-10-16,3-3 0 0,0 0 9 0,-9-5-9 15,9 3 0-15,-9-4 0 0,9-1 0 0,-6 1 0 16,-3-4 0-16,3 2 0 0,-2-2 0 0,2-1-12 16,0 3 12-16,-3-2 0 0,3 2 0 0,0 0-8 15,6-2 8-15,-9 2 0 0,9 3 0 0,-9-3 0 16,6 3 0-16,-6 0 0 0,9 0 0 0,-9-1 0 15,6-1 9-15,-6 1 1 0,6 1 0 0,-3 0 0 16,-3 0 0-16,6-3 0 0,-6 3 0 0,9 2 0 16,-8-2-10-16,5 3 10 0,-6-1-10 0,6 1 10 0,-3-1-10 15,3 1 0-15,-3-1 0 0,0 6 0 16,0-3 0-16,3 0 0 0,-3 3 0 0,0-3 0 0,0 3 0 0,-3 0 0 16,3-1 0-16,0 4 0 0,-3-3 0 0,0 2 0 15,6 0 0-15,-6 1 0 0,0-1 0 0,6 3 0 16,-5 0 0-16,-1 0 0 0,6-2 0 0,-3 5 0 15,0-3 0-15,0 2 0 0,-3-2-9 0,6 3 9 16,-6 0 0-16,0 2 0 0,-3-2 0 0,-6 0 0 16,6 2 0-16,-5 0 0 0,-4 1-8 0,0-4 8 15,0 4 0-15,-3 2 0 0,-3 0 0 0,4-3 0 16,-4 3 0-16,-3 0 0 0,-3-3 0 0,1 3 0 0,-4-2 0 16,3 2 0-16,-6 0 0 0,1-3 0 0,-4 3 0 15,9-3 0-15,-8 3 0 0,2 0 0 16,-6 0 0-16,1 0 0 0,-1-5 0 0,-3 0 0 0,-2 2 0 0,-1 1 0 15,1-1-9-15,-1-2 9 16,0-1 0-16,-8 1-9 0,2 5-1 0,-2-3 0 0,-4 1 0 0,-2-1 0 16,8 0 10-16,-2 3-13 0,-1 0 5 0,4-2 8 15,-4 2 0-15,-2 0 0 0,-1 2 0 0,3-2 0 16,4-2 0-16,-4 2 0 0,1 0-11 0,-1 0 11 16,-2 0 0-16,-1 0 0 0,4 2 0 0,2-2 8 15,-2 3-8-15,-1 0 0 0,4-3-8 0,-4 2 8 16,1 1 0-16,-1 0 0 0,0-1 0 0,4-2-8 15,2 0-1-15,-2 3 0 0,-1-3 0 0,-2 0 0 16,5 0 9-16,-5 0 0 0,-1 3 0 0,1-1 0 0,2 1-15 16,0 2 3-16,-2-2 0 0,-1 2 0 15,1 0 12-15,-1-2 10 0,1 2-2 0,-1 3 0 0,1-2 0 16,-4 2 0-16,1-3 0 0,-1 3 0 0,1 0-8 16,5 0 0-16,-2 0 0 0,2 0 8 15,0-3-8-15,-2 0 0 0,-4-2 0 0,1 2 8 0,2-2-8 0,1 2 0 16,-1 0 0-16,4-2 0 0,-4-3 0 15,1 3 0-15,-4-3 0 0,4 2 0 0,-1 1 0 0,4-3 0 16,-4 0 0-16,1 0 0 0,-1 0 0 16,-3-3 0-16,1 3 0 0,2 0 0 0,-2 0 0 0,2 0 0 15,1-2 0-15,2-4 0 0,-2 4 0 0,2-1 0 16,1 0 0-16,-1-2 0 0,-2 2 0 0,5-2 0 0,-3 5 0 16,1-3 0-16,-4 1 0 0,1-1 0 15,-4-2 0-15,4 5 0 0,2-3 9 0,-2 1-9 0,2 2 10 16,-2-3-10-16,2 3 0 0,-2 0 0 0,-4 0 0 0,1 0-10 15,5 3 10-15,0-3-8 0,-5 2 8 0,2-2-8 16,1 3 8-16,-1-3-8 0,4 3 8 0,-4-1-8 16,-2 1 8-16,8-3 0 0,7 2 0 0,-7-2 0 15,0-2 0-15,1 2 0 0,2 0 0 0,1-3 0 16,2 3 0-16,0 0 0 0,-2-2 0 0,-4 2 0 16,4 0 0-16,-1 0 0 0,-3 0 0 0,-2 0 0 15,2 0 0-15,-2 0 0 0,2 2 0 0,4 1 0 16,-1-1 0-16,-3 1 0 0,-2 0 0 0,2-1 0 15,4 1 0-15,-1 2 8 0,0-2-8 0,4 2 8 16,2 1-8-16,-2-4 9 0,2 4-9 0,-3-1 10 16,1 0-2-16,2-2-8 0,-3 2 12 0,4 0-4 15,-1 1-8-15,3-4 0 0,1 1 9 0,2 2-9 0,-3-2 0 16,4 0 9-16,-1-3-9 0,0 0 0 16,1 0 8-16,2-3-8 0,0 3 0 0,3-3 0 0,1 3 0 15,5 0 0-15,-3 0 0 0,6 0 0 0,0 0 0 0,4-2 0 16,-1-1 0-16,0 0 0 0,0 3 0 0,3-2 0 15,3-1 0-15,-3 0 0 0,-2 1 0 0,5-1 0 16,-3-2 0-16,3 5 0 0,0-3 0 0,-3 0 0 16,0 1 0-16,4 2 0 0,-1-3 0 0,3 3 0 15,-3 0 0-15,0 0 0 0,3-2 0 0,-3 2 10 16,0 2-10-16,0 1 8 0,1-3-8 0,-1 2 0 16,0 1-12-16,3 0 12 0,0-1-10 0,-3 1 10 15,3 0 0-15,0 2-9 0,-3 0-1 0,3 1 0 0,-2-4 0 16,-1 4 0-16,0 1 1 0,0-1 0 0,0-1 0 15,0 3 0-15,0-3 9 0,-3 3-10 0,1 0 10 0,5 0-10 16,-3-3 10-16,3 3-8 16,0 0 8-16,0 0-8 0,0 0 8 0,0 0 0 0,3 0-9 0,-3-3 9 15,1 3 0-15,2 0 0 0,0-3 0 0,0 3 0 16,3-2 0-16,-3-1 0 0,0 0 0 0,3 1 0 16,-3-1 10-16,3 3 0 0,0-6 0 0,6-2 0 15,-6 6-10-15,0-1-17 0,3 0 4 0,3-5 1 16,-6 6 12-16,3 2 15 0,3-8-3 0,0 0-1 15,-3 5-21-15,0 3-4 0,3-3-1 0,0-5 0 16,-3 8 24-16,3 0 5 0,3 0 1 0,0 0 0 16,0-3-28-16,0 0-6 0,-3 3-1 0,6 0 0 15,0 0 20-15,-3 0 0 0,0 3 0 0,0-1 0 0,0 1 0 16,3-1 0-16,-3 4 0 0,0-1 0 0,0 0 0 16,-3 3 0-16,0 0 0 0,0 0 0 0,0 2 0 15,0 1 0-15,0-1 0 0,3 4 0 0,-3-4-8 16,6 3 8-16,-3 0 0 0,0 1 0 0,0-1 0 0,0-3 0 15,-3 6 0-15,3-3 0 16,3-2 0-16,0-1 0 0,-3 1 0 0,0-1 0 0,3 1 0 0,0-1 0 16,-3 1 0-16,0-1 0 0,2 1 0 0,-2-3 0 15,-3 0 0-15,3 0 0 0,-3-1 0 0,0 1 0 16,0 0 0-16,-3-3 0 0,0 1 0 0,1-1 0 16,-1 0 0-16,3-2 0 0,-6 2 0 0,6 0 0 15,-3-2 0-15,3 2 0 16,0-5-19-16,3 2-9 0,0-2-3 0,3 0-732 0,2-2-146 15</inkml:trace>
  <inkml:trace contextRef="#ctx0" brushRef="#br0" timeOffset="82096.858">21088 8715 1033 0,'-3'-10'22'0,"0"5"5"0,0-1 1 0,0 1 2 0,0-3-30 0,0 3 0 16,-3-3 0-16,3 5 0 0,-3-2 92 0,3 0 13 16,0-1 3-16,3 6 0 0,0 0-40 0,0-5-8 15,3 0-2-15,0-1 0 0,3 4-32 0,-6 2-6 16,9-3-2-16,0-2 0 0,3 2 7 0,-3 0 2 16,0 1 0-16,3 2 0 0,-1 0-19 0,1 0-8 15,-3 2 8-15,3 4-8 0,3-4 11 0,0 4-3 0,-3 2-8 16,-3 0 12-16,0 0-4 0,-3 5 0 0,-3 0-8 15,0 3 12-15,0 0 0 0,-3 2 0 16,0 1 0-16,-3-1 0 0,-3-2 2 0,-3 5 0 0,0-5 0 0,0 3 0 16,0-3-5-16,-3 2-1 0,3-2 0 15,0-3 0-15,-6 0 3 0,6 1 0 0,0-4 0 0,4-2 0 16,-4 0-24-16,3-3-5 0,3-2-1 16,3-3-568-16,0 0-113 0</inkml:trace>
  <inkml:trace contextRef="#ctx0" brushRef="#br0" timeOffset="82396.281">21311 8573 600 0,'0'0'16'0,"0"0"6"0,-3-8-22 0,0 2 0 0,0-2 0 0,0 3 0 0,3 0 10 0,0 2-2 15,-6-2-8-15,6 2 12 0,-3 1-12 0,3 2 0 16,0 0 8-16,-3-3-8 0,0 3 67 0,3 0 10 15,-6 3 3-15,0-1 0 0,0 3 32 0,3 3 6 16,-3 0 2-16,1 0 0 0,-4 3-20 0,3 2-3 16,-3 0-1-16,3 1 0 0,-3-1-24 0,3 3-6 15,-3 2-1-15,3 1 0 0,0-1-23 0,3 1-5 16,0-1-1-16,3 1 0 0,3-3-20 0,0 0-4 16,0-1 0-16,3-1-1 0,3-1-11 0,-3 0 10 15,3-5-10-15,3 3 10 0,0-3-10 0,2-3 0 0,1 3 9 16,3-6-9-16,3 1-11 0,0-6-6 15,6-2-2-15,-1 0-900 0</inkml:trace>
  <inkml:trace contextRef="#ctx0" brushRef="#br0" timeOffset="83873.774">22496 9374 1292 0,'-12'-5'28'0,"3"5"7"0,6-3 1 0,-3 3 0 0,0-2-36 0,0 2 0 16,0-3 0-16,0 3 0 0,0 0 72 0,6 0 8 15,0 0 2-15,0 0 0 0,0 0-57 0,0 0-11 16,9 5-2-16,0 1-1 0,0 7-3 0,0-3-8 16,0 4 12-16,3-1-4 0,0 0 3 0,0 0 0 15,-3 1 0-15,8-1 0 0,-5 0-11 0,0-5 0 16,3 2 9-16,3 1-9 0,3-6 0 0,-6 3 0 15,0-2 0-15,-7-1 0 0,7 0 0 0,-3-5 8 0,0-2-8 16,-3-1 0-16,0-2 22 0,-3 2 0 16,0-5 0-16,6 0 0 0,-3-3-22 0,-9 1-10 0,9-3 1 15,-6-1 0-15,3-1 9 0,-6 1 16 16,0 1-4-16,0 0-1 0,0 0-11 0,0 5 0 0,0-3 0 0,-3 3 0 16,3 3 0-16,0 5 8 0,0 0 0 0,0-3 0 15,0 1-8-15,0 2 0 0,0 0-12 0,0 0 12 16,0 0-11-16,3 8 11 0,0-1-8 0,0 7 8 15,0-6 0-15,0 2 12 0,-3 3 0 0,8 1-1 16,-5-1-11-16,-3 0 10 0,3 3-10 0,3 0 10 16,-6 5 0-16,6-2 0 0,0-4 0 0,0 4 0 15,0 0-10-15,0-1 0 0,6 1 0 0,-6-1 8 16,-3-2-8-16,6 0 0 0,0-3 0 0,0 3 8 16,0-3-8-16,-3 0 0 0,-3-2 0 0,0-3 0 15,0 2 0-15,-3-2 0 0,0-2 8 0,-6 2-8 0,3-3 12 16,-9 3-4-16,6-3 0 0,-3 0 0 0,0 1 0 15,-3-4-8-15,-3 1 12 0,0-3-4 16,0 0-8-16,3-3 0 0,-2-2 0 0,-1 2 0 0,-3 1 0 0,6-3 0 16,3-1 0-16,-3-2 0 0,0 3-13 15,6-3 5-15,3 0 8 0,3-2-13 0,3-1 5 0,3 0 8 16,0-2-13-16,9-3 5 0,-3-2 8 0,9-3-10 16,0-1 10-16,-1 1-563 15,7-3-106-15</inkml:trace>
  <inkml:trace contextRef="#ctx0" brushRef="#br0" timeOffset="84737.037">21796 8617 996 0,'-3'3'28'0,"3"-3"7"0,0 0-35 0,-6 0 0 0,-3-3 0 0,9 3 0 16,-3 0 96-16,-3-2 13 0,1 2 3 0,-1-3 0 16,0 3-71-16,6 0-13 0,0 0-4 0,-3 0 0 15,0 0 7-15,3 0 1 0,0 0 0 0,0-2 0 0,0 2-32 0,0 0 0 16,9 0 0-16,2-6 0 0,1 1 0 0,-3 2 0 15,0-5 0-15,9 6 0 16,-3-4 0-16,3 4 0 0,-3-1 0 0,0 3 0 0,2 0 0 0,-2 0 0 16,0 3 0-16,-3-1 0 0,-3 1 12 15,6 2-3-15,6 3-1 0,-3 0 0 0,0 0-8 0,-1 0 0 16,1 0 0-16,3 0-11 0,-3 3 11 0,0-1 11 16,3 1-3-16,-1 5 0 0,1 0 0 0,0-1 0 15,0 4 0-15,0-1 0 0,-3-2-8 0,-3 3 8 16,-10-1-8-16,7 4 8 0,-3-1 0 0,-6 0 0 15,-3 3 0-15,0-1 0 0,-3 1 42 0,3 0 8 16,-3 0 2-16,-3 0 0 0,0-3-13 0,0 3-3 16,6-3 0-16,0 0 0 0,0-2-32 0,6-4-12 0,-3 1 9 15,3 0-9-15,0-5 0 0,3 2 0 0,-6-5 0 0,6 0 0 16,-3-3 0-16,-6-5 0 0,0 0 0 0,0 0-11 31,3-2-19-31,9-4-4 0,-6-2-1 0,0-2-552 0,-3-1-110 0</inkml:trace>
  <inkml:trace contextRef="#ctx0" brushRef="#br0" timeOffset="85029.268">22142 8988 1177 0,'0'0'25'0,"-9"3"6"0,0 2 1 0,3-3 2 0,0 1-34 0,0 0 0 0,0-1 0 0,3 1 0 0,3-3 63 0,0 0 5 16,0 0 2-16,0 0 0 0,0 11-35 0,0-3-7 16,3-3-2-16,3 0 0 0,0 0 2 0,3-2 1 15,0 2 0-15,3 1 0 0,-4-1 11 0,-2 3 3 16,3-3 0-16,3 3 0 0,3 0-25 0,-6 0-5 16,0-5-1-16,0 2 0 0,3 0 0 0,0-5-1 15,0 3 0-15,-12-3 0 0,15 0-11 0,-1-3 0 16,1 1 0-16,0-4-552 15,-6-2-111-15</inkml:trace>
  <inkml:trace contextRef="#ctx0" brushRef="#br0" timeOffset="85193.833">22430 8861 1900 0,'0'0'54'0,"0"0"11"0,0 0-52 0,-9 3-13 0,-3-1 0 0,12-2 0 16,0 0 93-16,-9 5 16 0,1 3 3 0,2 0 1 15,3 0-65-15,-6 6-12 0,9-1-4 0,-3 5 0 16,3 1-32-16,0 2 0 0,0 3 0 0,-3 0 0 31,3 5-94-31,3 0-26 0,0 3-4 0,-3-1-2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7T22:27:29.76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1520 2426 892 0,'9'0'20'0,"-3"-5"4"0,3 0 0 0,3-3 1 0,3 0-25 0,8 0 0 0,-2 3 0 0,0-6 0 15,3 3 72-15,3 3 8 0,-4-1 3 0,4 4 0 16,3 2-27-16,-3 0-4 0,3 0-2 0,-1 0 0 15,1 2-22-15,6 1-5 0,-3-3-1 0,5 3 0 16,-5 2-2-16,9 0 0 0,5 3 0 0,-2 0 0 16,5 5-11-16,7-2-9 0,-6-3 12 0,2 0-12 15,4 2 8-15,8-2-8 0,4 0 0 0,-1 3 0 16,4 0 0-16,-1-4 0 0,-2-4 0 0,5 0-9 16,3 5 9-16,1-6 12 0,-1 4-2 0,3-1-1 15,1-5 0-15,5 0 0 0,0 3 0 0,1-1 0 16,-1-2 18-16,6 0 3 0,4-2 1 0,-4 2 0 0,3 0 4 15,0-3 1-15,4 3 0 0,-4 0 0 0,3 0-19 16,-3 0-3-16,4-5-1 0,-1 5 0 0,3 0 2 16,-3 5 0-16,-5-5 0 0,-1 3 0 0,9-3 5 0,-3 2 2 15,-3 1 0-15,4 2 0 0,2-5-22 0,0 0-16 16,0 0 2-16,3 0 1 0,1 0 13 0,5 0 0 16,3 0 0-16,3 0 0 0,3 0 0 15,3-5 8-15,-3 0-8 0,9 2 0 0,0-2 0 0,3-1 0 16,3 4 0-16,0-6 0 0,-3 2 0 0,6 1 0 15,0 3 0-15,-3-4-9 0,3 6 19 0,0-2 4 16,3-1 1-16,-1-5 0 0,-5 5-7 0,6 1 0 16,0 2-8-16,3 0 12 0,-3-6 0 0,0 4-1 0,3-1 0 15,3 3 0-15,-1-3 5 0,1 3 2 0,-3-7 0 16,-3 1 0-16,0 6 8 0,0-5 2 0,3 0 0 0,-6 2 0 16,-3-2-28-16,-3 5 0 0,0-3 0 0,-4 0 0 15,-7 1 8-15,-4 2-8 0,0 0 8 0,-6 0-8 16,-6 0 0-16,0 0 0 0,-3 0 0 0,-2 0-11 31,-10 8-16-31,-3-3-3 0,-2 0-1 0,-4 3-940 0</inkml:trace>
  <inkml:trace contextRef="#ctx0" brushRef="#br0" timeOffset="21219.477">2761 5670 1176 0,'0'0'33'0,"0"0"7"0,0 0-32 0,0 0-8 16,0 0 0-16,0 0 0 15,0 0 82-15,0 0 14 0,0 0 4 0,0 0 0 0,0 0-48 0,3-3-10 16,-3 3-2-16,0 0 0 0,0 0-20 0,-3-5-4 16,0 2 0-16,3 3-1 0,-9 0-6 0,0-2-1 15,0 2 0-15,3 0 0 0,0 0-8 0,-5 0-11 16,2 0 3-16,-3-3 0 0,3 3 8 0,0-2-13 15,-3 2 5-15,3-3 8 0,3 3-12 0,0-3 12 0,-6 1-12 16,6 2 12-16,-6 0-9 0,6-3 9 0,-3 3 0 0,1 0 0 16,2 0 0-16,-3 3-8 15,3-1 8-15,-3 4 0 0,3-4 0 0,-3 1 0 0,0 2-8 16,0 3 8-16,6-3 0 0,-9 3 0 0,6-2-8 0,3-1 8 16,-9 3 0-16,6 2 0 0,-3 1 8 0,6 0-8 15,-5-1 0-15,2 3 0 0,0 1 0 0,6-1 0 16,-9 0 0-16,6 3 0 0,0-3 0 15,3 3 0-15,-3 5 0 0,3-2 0 0,-3-1 0 0,3 3 0 16,0-2 0-16,0 2 0 0,0 0 0 0,3 0 0 16,-3 1 0-16,0-1 0 0,-3 0 0 0,3 0 0 15,3 0 9-15,-3 0-9 0,0-2 8 0,-3 2-8 16,3 3 11-16,0-3-3 0,0 3-8 0,0 0 12 16,0 0-12-16,-3-1 9 0,3 1-9 0,-3 3 8 15,3 2-8-15,-3 0 0 0,3 0 0 0,0-3 8 16,0 3-8-16,0 3 0 0,0-3 0 0,0 0 0 0,0-2 0 15,3 2 0-15,0 0 0 0,-3 0 0 0,3 3 0 16,-3 0 0-16,3-1 0 0,-3 1 0 0,0 3 0 0,0-4 0 16,0-2 0-16,0 1 0 0,-3 1 0 0,0 1 0 15,3-5 0-15,-3 2 0 0,0 0 0 0,-3 2 8 16,0 1-8-16,0 0 0 0,3 0 16 0,-3-1-3 16,-3 1 0-16,3 0 0 0,3-3-5 0,-3 3 0 15,6-6-8-15,-6 1 12 0,0-1 0 0,3-2-1 16,3-3 0-16,-3 3 0 0,0-3-11 0,3-2-11 15,0 2 3-15,0 0 0 0,0-2 8 0,0-1 0 16,0 1 0-16,0-4 0 0,0 4 9 0,0-3-9 0,0 0 12 16,3 0-12-16,-3-1 16 0,0-1-3 15,0-1-1-15,-3 0 0 0,3-2-4 0,0 2-8 0,0-2 11 16,0-1-11-16,0-2 12 0,0 3-4 0,0-3 0 0,0 2-8 16,0-2 10-16,-6 0-10 0,6-3 8 0,0 3-8 15,0 0 8-15,0-2-8 0,0-6 0 0,0 5 8 16,0-5-8-16,0 5 10 0,0 3-10 0,0-8 10 15,0 0-10-15,0 0 0 0,0 0 0 0,0 0 0 16,0 0 21-16,0 0 3 0,0 0 0 0,0 0 0 16,0 0 0-16,0 0 0 0,0 0 0 0,0 0 0 15,0 0-15-15,0 0-9 0,0 0 12 0,0 0-12 16,0 0 8-16,0 0-8 0,0 0 0 0,0 0 0 16,0 0 13-16,0 0-4 0,0 0-1 0,0 0 0 15,0 0-8-15,6 5 0 0,-6-5 0 0,0 0 0 16,0 0 0-16,0 0 0 0,0 0 0 0,0 0 0 15,0 0 0-15,0 0 0 0,0 0 0 0,0 0 0 0,0 0 0 16,0 0 0-16,0 0 0 0,-6 6 0 16,6-6 0-16,0 8 0 0,-3-3 0 0,3-5 0 0,0 0-12 15,0 5 1-15,-2 0 1 0,2-5 0 0,-3 8 10 0,3-2 12 16,-3-1-2-16,0 0-1 0,0 3-9 0,3-3-12 16,-3 3 2-16,3-8 1 0,0 0 9 0,0 6 12 15,0 2-2-15,0-3-1 0,0 3-9 0,0-8 0 16,0 0 0-16,3 5 0 0,-3 6 0 0,0-6 0 15,0-5 0-15,3 8 0 0,-3-3 0 0,0 1 0 16,0-6 0-16,0 0 0 0,0 0 0 0,0 0 0 16,-3 5 0-16,3-5 0 0,0 0 0 0,0 0 0 15,0 0 0-15,-3 5 0 0,3 0 8 0,0-5-8 0,0 0 0 16,0 0 8-16,0 0-8 0,0 0 0 16,0 0 0-16,0 0 0 0,0 0 17 0,0 0 2 0,0 0 0 0,0 0 0 15,0 0-19-15,0 0-19 16,0 0 4-16,0 0 1 0,0 0 14 0,0 0 0 0,0 0 0 0,0 0 0 15,0 0 0-15,6 0 0 0,3 0 0 0,2-2 0 16,-5-1 0-16,9 0 0 0,-3 1 0 0,6 2 0 16,-3-3 0-16,3 3 0 0,0-2 0 0,2 2 0 15,4 0 0-15,3 0 0 0,-3 0 0 0,3 2 0 16,-4-2 0-16,4 3 0 0,-3-3 0 0,3 0 0 16,-3 0 12-16,2 0-2 0,-2 0 0 0,3 2-672 15,0 1-134-15</inkml:trace>
  <inkml:trace contextRef="#ctx0" brushRef="#br0" timeOffset="26119.973">2094 6578 877 0,'18'-3'24'0,"-9"0"7"0,-6 1-31 0,9-1 0 0,3-2 0 0,6-3 0 16,0 2 78-16,-1-4 10 0,10 2 1 0,-3 0 1 16,6-3-33-16,-1 1-6 0,4-1-2 0,3 1 0 15,3-1-19-15,-4 0-4 0,7 4-1 0,0 1 0 16,2 4-13-16,1 2-4 0,-4 2 0 0,1 4-438 15,0-4-88-15</inkml:trace>
  <inkml:trace contextRef="#ctx0" brushRef="#br0" timeOffset="26625.546">2294 7472 1170 0,'21'-8'25'0,"-12"5"6"0,5 1 1 0,7-4 1 0,3 1-33 0,3-3 0 0,3 3 0 0,2-3 0 15,1 3 45-15,9-1 3 0,-3 1 0 0,2 2 0 0,1-2-38 0,-3 5-10 16,-1-5 0-16,1 2-595 16</inkml:trace>
  <inkml:trace contextRef="#ctx0" brushRef="#br0" timeOffset="26909.937">2207 8001 1465 0,'15'0'32'0,"6"0"6"0,6-5 2 0,6 2 2 0,8 0-34 0,10-2-8 0,3 2 0 0,2-2-432 16,10 3-89-16</inkml:trace>
  <inkml:trace contextRef="#ctx0" brushRef="#br0" timeOffset="28036.99">2228 6768 1220 0,'36'-5'27'0,"-21"5"5"0,6-6 2 0,3 4 0 0,2-3-34 0,4-1 0 0,-3-2 0 0,3 3 0 16,-1 2 66-16,4 1 6 0,0-1 2 0,-3 3 0 16,5 0-46-16,-5 3-10 0,6 2-2 0,0-2 0 15,-4 2-8-15,7 3-8 16,-3 0 12-16,5 0-12 0</inkml:trace>
  <inkml:trace contextRef="#ctx0" brushRef="#br0" timeOffset="31781.128">4044 6670 1191 0,'0'0'26'0,"0"0"6"0,0 0 0 0,0 0 2 0,0 0-34 0,0 0 0 0,12 0 0 0,0 0 0 15,0 0 48-15,0 3 4 0,0-1 0 0,-4 1 0 16,4-3-36-16,0 5-8 0,-3-2 0 0,3 2-8 16,0 1 8-16,3-1-8 0,0 0 0 0,0 0 0 15,3 3 0-15,2-2 0 0,1-1-11 0,6 0 11 16,3 1 0-16,0-4 0 0,-1 4 0 15,4-4 0-15,3 1 0 0,2-1 0 0,4-2 0 0,-3 0 0 16,3 0 0-16,2-2 0 0,1 2 0 0,2-3 0 16,7 1 0-16,0-1 9 0,-1 3-9 0,4-3 8 15,-1-2 12-15,1 2 1 0,-1-2 1 0,4 0 0 16,5-1-4-16,-2 4-1 0,2-4 0 0,1 4 0 16,2-3-5-16,1 2-2 0,-1 0 0 0,4 1 0 15,-1-4-10-15,7 4 10 0,-7-4-10 0,3 4 10 0,-2-1-10 16,2 0 0-16,1-2 0 0,-1 3 8 0,0-1-8 15,-2 3 0-15,-1-3 0 0,1 1 8 0,2 2-8 0,-2-3 0 16,-4 0 9-16,1 3-9 0,-7-2 0 0,4-1 0 16,2 0 0-16,3 3 0 0,-2 0 10 0,-7-2 1 15,-2 2 0-15,2 0 0 0,10-3 1 0,-10 3 0 16,-8 0 0-16,0 0 0 16,2 0 9-16,-2 3 3 0,-7-1 0 0,1-2 0 0,-3 3-24 0,-1 0 0 15,1-1 0-15,0 1 8 0,-10 0-8 0,4-3 11 16,0 2-11-16,-1 1 12 0,-5 0-12 0,0-1 10 15,-3-2-10-15,-1 0 10 0,1 0-10 0,-3 0 0 16,3 0 0-16,-4 0-11 0,4-2 11 0,-3 2 0 0,0-3 8 16,-3 3-8-1,-4-3-32-15,1 1-10 0,0-1-2 0,0 0-1 0</inkml:trace>
  <inkml:trace contextRef="#ctx0" brushRef="#br0" timeOffset="34776.82">11846 5818 1176 0,'0'0'33'0,"0"0"7"0,0 0-32 0,0 0-8 0,3-5 0 0,-3 5 0 16,0 0 88-16,9-3 16 0,-4 1 4 0,-2-4 0 16,6 1-60-16,0 5-11 0,0 0-2 0,0 0-1 15,3-3-24-15,0 1-10 0,0 2 8 0,0-3-8 16,6 3 0-16,-3 0 0 0,2-3 0 0,1 3 0 15,3 3 0-15,0 0 0 0,6-1 0 0,-6 1 0 16,-1 2 0-16,4 1 8 0,3-4-8 0,-3 4 0 16,-3 1 0-16,-1 1 0 0,-2 0-9 0,-3 3 9 15,-3 0-9-15,0 2 9 0,-6-3 0 0,0 1-9 0,-6 2 9 16,0 0 0-16,-3 3 0 0,-3 0 0 16,-3-3 0-16,-3 3 0 0,-6 0 0 0,0 3 8 0,1-3 4 15,-4-1 2-15,-6 1 0 0,3 0 0 16,-3-3-35-16,-2 1-7 0,-1-4-2 15,3 1 0-15,-3-1-16 0,3-2-3 0,1 0-1 0,-1-2 0 16,3-4-18-16,3 3-3 0,3-2-1 0,4-3-481 16</inkml:trace>
  <inkml:trace contextRef="#ctx0" brushRef="#br0" timeOffset="35197.143">12527 5652 981 0,'12'0'28'0,"-6"0"6"0,0-3-34 0,3 0 0 0,0 1 0 0,0-1 0 16,0 3 64-16,0-3 7 0,0 3 1 0,-9 0 0 16,0 0-55-16,0 0-17 0,0 0 10 0,0 0-10 15,0 0 13-15,0 0-2 0,0 0-1 0,-12 3 0 16,0-3-32-16,-3 3-6 0,0-1-2 0,0 4 0 16,-6-4-13-16,0 1-2 0,4-1-1 0,-4 4 0 0,0-1 19 0,0-2 4 15,0 2 1-15,-3 0 0 0,1 3 37 0,2 0 7 16,0 3 2-16,3-1 0 0,6 1 64 0,-3 2 12 15,3 0 4-15,6 3 0 0,-2 3-40 0,5-1-7 16,0 3-1-16,3 1-1 0,3-4-19 16,3 3-3-16,-1 0-1 0,4 3 0 0,0 0 0 0,0-3-1 15,3 0 0-15,0 1 0 0,3-1-8 0,0-3-2 16,0 1 0-16,3-3 0 0,-1 2-5 0,4-5 0 16,0-2-1-16,0-3 0 0,6 0-24 0,5-8-5 15,1 0-1-15,6-5 0 0</inkml:trace>
  <inkml:trace contextRef="#ctx0" brushRef="#br0" timeOffset="36542.696">12325 5675 1591 0,'0'0'35'0,"0"0"7"0,0 0 2 0,0 0 0 0,0 0-35 0,0 0-9 0,-6-2 0 0,-6 4 0 16,-3 1 46-16,3 0 7 0,-9 2 2 0,1 3 0 0,-10 2-43 0,0 4-12 15,-3-1 0-15,-5 5 0 0,-1 1 0 0,-3-1 0 16,-2 4 0-16,2-1 0 0,0 3-13 0,6-3-4 15,1 0-1-15,8-3 0 0,3 4 18 16,9-4 0-16,9-2 0 0,6-3 0 0,6-2 17 0,9-3-2 16,12-3-1-16,6-2 0 0,2-6-2 0,10-5-1 15,6-5 0-15,5 0 0 0,1-6 0 0,5 3 0 16,4 0 0-16,-7-2 0 0,1-1-11 0,-7 3 12 16,-5-2-12-16,-3 5 12 0,-7 2 18 0,-2 3 4 15,-9 0 1-15,-6 3 0 0,0 2-6 0,-10 3-1 0,-11 0 0 16,-6 8 0-16,-8 0-14 0,-7 3-3 0,-9 5-1 15,-3 2 0-15,-8 1-2 0,-4 2 0 0,-12 0 0 16,-2 5 0-16,-4 1-8 0,-2 2 0 16,5-2 9-16,1-1-9 0,5 0 18 0,1-4-1 0,5-4 0 15,12 1 0-15,7-3-27 0,2-3-6 0,6 0 0 16,9-5-1-16,3 0 8 0,9 0 9 0,0-8-13 0,12 2 5 16,3-2 8-16,9-5-8 15,2 0 8-15,7-3-8 0,0-3 8 0,6-2 0 0,5 3 8 0,-2-1-8 16,0 0 0-16,-7-2-10 0,1 5 1 0,-6 0 0 15,-9 3 17-15,-6 2 4 0,-7 1 1 0,-8 2 0 16,0 0-13-16,-14 8 0 0,-7 2 0 0,-6 1 0 16,-9-1 0-16,1 6 0 0,-1-3 0 0,3 1 0 15,3-1-24-15,6 0-4 16,7 0 0-16,5-5-910 0</inkml:trace>
  <inkml:trace contextRef="#ctx0" brushRef="#br0" timeOffset="37068.276">13465 5625 1634 0,'0'0'36'0,"-6"0"7"0,3-3 1 0,-3 1 3 0,3-1-38 0,-3 0-9 0,3 1 0 0,3-1 0 16,-3 1 53-16,0-4 9 16,0-2 2-16,0 0 0 0,3-2-18 0,0 2-3 0,-3-3-1 0,6 1 0 15,0-1-17-15,3-2-3 0,-3 0-1 0,6-3 0 16,0 0-21-16,3-3 0 0,3 3 0 0,3-2 0 16,-1-1 0-16,7 4-12 0,-3-1 2 0,3 0 0 15,0 0 2-15,-3 5 0 0,-1 1 0 0,-2 2 0 16,0 0 8-16,3 3 0 0,-6 2 8 0,0 0-8 15,0 3 21-15,-4 0 0 0,1 3 0 0,0 2 0 16,-3 1-6-16,3-1-2 0,-3 3 0 0,0 5 0 16,0 0-13-16,-3 0 9 0,3 6-9 0,-3 2 8 15,0 0-8-15,3 3 0 0,-6 0 0 0,3 2 8 16,2 4-8-16,-5-1 0 0,3 0 0 0,-3 0 0 16,0 0 0-16,0-3 0 0,3 3 12 0,0 1-4 15,-3-4 12-15,3 3 3 0,3-2 0 0,-3-1 0 16,3 1-2-16,3-1 0 0,-3-2 0 0,3 0 0 0,0-6-7 15,0-2-2-15,2 0 0 0,4-3 0 0,0 0 0 16,0-2-1-16,3-3 0 0,0-3 0 0,0-2-1 16,2-1 0-16,1-2 0 0,0-2 0 0,0-3-2 0,6-1 0 15,-4-4 0-15,7-4 0 0,0 4-8 0,3-6-16 16,-1 0 4-16,-2 3 1 16,0 0-36-16,-1-1-7 0,-5-1-2 0,0 1-642 15,-6-2-129-15</inkml:trace>
  <inkml:trace contextRef="#ctx0" brushRef="#br0" timeOffset="37599.357">14301 5099 1746 0,'0'0'49'0,"-3"-3"12"0,-3 0-49 0,3 1-12 0,-6 2 0 0,3-3 0 16,1 3 79-16,-4 0 13 0,3 0 2 0,-3 0 1 16,0 0-54-16,0 3-10 0,0-3-3 0,-3 0 0 15,3 0-16-15,-3 0-3 0,0-3-1 0,0 3 0 16,-3 0-8-16,1 0 0 0,-1 0 0 0,-6-3 0 0,0 3 0 0,-3 0 8 15,-3 0 0-15,1 6 0 0,-4-4-8 0,3 4 0 16,-3 1 9-16,1-1-9 0,-1 2 10 16,3 2-2-16,3 4-8 0,0-4 12 0,1 1-1 15,5 5-1-15,0-1 0 0,3 1 0 0,0 3-10 0,6-3 0 16,0 0 0-16,3 2 0 0,0 1-12 16,0-1-7-16,6 3-1 0,3 0-1 0,3 1 7 0,-3 1 2 15,3-1 0-15,3 1 0 0,-3 7 12 0,0 1 0 16,0-4 0-16,0 4 0 0,0-1 8 0,-6-1 4 15,0 0 0-15,0 0 1 0,-6 3-13 0,0-1 0 16,-3-1 0-16,0 4 0 0,-9-2 32 0,6-1 0 0,-5 1 0 16,-1-3 0-16,0 3-7 0,-3-3-1 0,-3-2 0 0,0-1 0 15,-2-2 3-15,-1-3 0 0,0 0 0 0,-3-2 0 16,0-3-11-16,1-3-3 0,-1-3 0 0,-3 1 0 16,0-3-1-16,-2-5-1 0,-4-1 0 0,3-4 0 15,-2-1-11-15,-1-2 0 0,3-3 0 0</inkml:trace>
  <inkml:trace contextRef="#ctx0" brushRef="#br0" timeOffset="53066.501">3273 7453 831 0,'0'0'18'0,"-3"-5"4"0,0 2 1 0,3 3 1 0,-3-5-24 0,0 0 0 0,-3 0 0 0,6-1 0 15,-3-2 74-15,3 3 10 0,-6-3 3 0,3 0 0 16,0 3-45-16,0-3-9 0,0 3-1 0,0-1-1 15,-3-2-15-15,3 3-2 0,1-3-1 0,2 5 0 16,0 3-4-16,0 0-1 0,0 0 0 0,0-5 0 16,0 5-8-16,0 0 0 0,5-5 0 0,1 2 0 15,3 1-12-15,-3 2-2 0,6 0 0 0,0 0 0 16,3 2 14-16,0-2-12 0,0 0 12 0,6-2-12 16,5 2 12-16,1 0 0 0,0-6 12 0,6 4-12 15,2-4 36-15,4 4 0 0,3-1 0 0,2 0 0 0,1-2-9 16,3 0-2-16,-1 0 0 0,7-1 0 15,0 1-8-15,2 5-1 0,4-3-1 0,2 3 0 0,-2 0-7 0,-1 3-8 16,1-3 11-16,2 5-11 0,1 1 10 16,2 2-10-16,1-1 8 0,-4 1-8 0,7 0 0 0,-7 3 0 15,1-3 0-15,2 0 0 16,1 0-14-16,2 0 5 0,-5 2 1 0,5-4 0 0,1-1 8 0,2-3 0 16,9 1 0-16,1-3 0 0,2-3 0 0,3-2 0 15,10-3 0-15,2-2 0 0,3-1 0 0,0-2 8 16,3-3-8-16,7 0 11 0,-1 0 13 0,3 0 4 15,0 0 0-15,-3 3 0 0,-3-3-3 0,0 3 0 16,1 0 0-16,-1 2 0 0,-6 1-1 0,0 2-1 0,-6-3 0 16,4 6 0-16,2 0-11 0,-3-1-1 0,-12 4-1 0,7-1 0 15,2 0-10-15,-9 3 0 0,-3 6 0 0,-5-6 8 16,-1 0-8-16,1 2 0 0,-4-2 0 16,0 3 0-16,-2-3 0 0,-4 3 0 0,-2-3 0 0,-1 0-11 15,1 0 11-15,-7 2-10 0,4-4 10 0,-7 4-10 16,4-2 10-16,-6 3 0 0,-1 0 8 0,-5-1-8 15,-1-2 0-15,-5 3 0 0,0 0-10 0,-4-1 10 16,-5 1 0-16,0-1 0 0,-3 1 0 0,-4 2 0 16,-2 1 0-16,-6-1 0 0,0 0 10 0,-3 1-2 15,-3 1-8-15,-3-1-10 0,-3 2 10 0,-3-3-13 16,0 0 13-16,-6 3-11 0,0-2 11 0,-3-1-10 16,-3 3-50-16,-3 0-9 15,0-3-3-15,-6 3 0 0</inkml:trace>
  <inkml:trace contextRef="#ctx0" brushRef="#br0" timeOffset="55691.112">15141 6001 1742 0,'0'0'38'0,"0"0"8"0,0 0 2 0,0 0 1 0,0 0-39 0,0 0-10 0,0 8 0 0,3 2 0 0,-3 1 20 15,0-1 1-15,0 1 1 0,-3 2 0 0,3 0-22 0,0 3 0 16,0-2 0-16,-3 1 0 0,3 1 0 0,0 3 0 16,0-1 0-16,3 1 0 0,-3-1 0 0,6 1 11 15,-3-3-11-15,3 0 12 0,2 2-12 0,4-2 0 16,0-5 0-16,3-1 0 0,0 1-16 0,3-3-6 15,3-3-1-15,3-2 0 0,2-1 13 0,1-2 10 16,3-5-13-16,0-3 5 0,5-2 20 0,-5-1 5 16,0-2 1-16,-3 0 0 0,-1-6-18 0,-2 3 0 15,-3-2 0-15,-3-1 0 0,0 3 33 0,-6 0 3 0,0-2 1 16,-3 2 0-16,-3-3 26 0,-3 1 5 16,0 2 0-16,-3-3 1 0,0 1-13 0,-3 5-4 15,0 0 0-15,0-1 0 0,-3 1-24 0,0 0-6 0,0 2-1 0,0 1 0 16,0 2-21-16,0 0 0 0,0 2 0 15,0 1 0-15,0 0 15 0,6 5-2 0,-6 0 0 0,0 5 0 32,-3 0-33-32,3 3-6 0,0 0-2 0,0 6 0 0,3-1 15 0,0 3 2 0,0 2 1 15,3 3 0-15,0 1 10 0,0-1 0 0,0 0 0 0,3 3-8 16,0 0 8-16,0 2-8 0,-3 0 8 0,6 4-8 16,-3-1 8-16,0 0 0 0,0 2-9 0,0-1 9 15,-3 1 0-15,3 1 0 0,-3-3-9 0,0 0 9 16,-3 0 0-16,3-2 0 0,-6-1 0 0,3 1 0 15,-3-3 0-15,0 2 0 0,-3 1 0 0,3-4 0 16,-2 1 0-16,-1 0 0 0,0-3 0 0,0 0 0 16,-3 0 0-16,3 1 0 0,-6-4 0 0,3 3 0 0,-3-2 8 0,0-1-8 15,0-2 0-15,-2 0 9 0,-4-3-9 0,0 1 0 16,0-1 9-16,0-3-9 0,0-2 0 16,1 0 9-16,-1-2-9 0,0-1 0 0,-3-3 11 0,3 1-11 15,0-3 10-15,1 0-10 0,-4 0 8 0,3-3-8 16,-3 3 0-16,0-5 9 0,0-3-9 0,4 3 0 15,-1-3 0-15,0 0 0 0,3 0 0 16,0-2 0-16,3-1 0 0,1 0 0 0,2 1 0 0,3-3 0 16,0-3 0-16,0 2 0 0,3 1 0 0,0 0 8 15,6 2-8-15,-3-4 0 0,3-1 10 0,3 0-10 0,0-3 12 16,3 6-12-16,0-3 0 0,3 3 0 16,6-3 0-16,-1 3-9 0,1 0 9 0,3 2-10 0,0-2 10 15,3 5-10-15,-3-3-2 0,3 6-1 0,-4 0 0 0,4 2 0 16,-6 0 13-16,3 1 0 0,-3 2-10 0,0 2 10 15,0 6 0-15,-3 0 0 0,0 0 10 0,-1 5-10 16,1 3 16-16,0 5-4 0,-3-2-1 0,0 5 0 16,3 0-2-16,-3 2 0 0,3 1 0 0,0 2 0 15,6 2 9-15,-1-1 2 0,4-1 0 0,6-3 0 16,6 1-32-16,6-1-7 0,5 0-1 0,4-4-704 16,5-4-142-16</inkml:trace>
  <inkml:trace contextRef="#ctx0" brushRef="#br0" timeOffset="61816.834">2416 8210 846 0,'0'0'18'0,"0"-3"4"0,0 3 1 0,0 0 1 0,0 0-24 0,0 0 0 0,0 0 0 0,9-2 0 15,3 2 34-15,3 0 2 0,2 0 0 0,4-3 0 16,6 3-22-16,-3-3-4 0,6 1-1 0,2-1 0 16,7 3-9-16,-3-2 0 0,5 2 0 0,-2 0-450 15</inkml:trace>
  <inkml:trace contextRef="#ctx0" brushRef="#br0" timeOffset="63880.744">3919 7998 1018 0,'-15'-2'22'0,"15"2"5"0,0 0 1 0,-3-3 1 0,0 3-29 0,3 0 0 0,-6 0 0 0,6 0 0 16,0 0 54-16,-6 3 5 0,0-1 1 0,6-2 0 15,0 0-42-15,0 0-8 0,0 0-2 0,0 0 0 16,0 0-8-16,0 0 0 0,0 0 0 0,3 6-11 16,-3-6 11-16,9 5 0 0,0-2 0 0,0-1 0 15,-3-2 9-15,6 3-9 0,3 0 12 0,0-1-12 16,6-2 26-16,-4 0-2 0,4 0 0 0,0 3 0 16,3-1-11-16,0-2-2 0,-3 3-1 0,2 0 0 15,-2-3 2-15,3 0 0 0,0 2 0 0,0 1 0 16,-1 2 4-16,7 1 0 0,-3-4 1 0,0 1 0 15,3 5-9-15,-1-3-8 0,4-2 9 0,0 2-9 16,0 3 0-16,2-3 0 0,4 1 0 0,-3-4 0 16,2 1 0-16,1 2 0 0,-3-2 0 0,5-1 0 15,-2 1 0-15,0 2 0 0,0-2 8 0,-1 0-8 16,1-1 13-16,0 1 0 0,-4 2 0 0,1-2 0 16,-3 0 0-16,3 2 0 0,-1-2 0 0,1-1 0 0,-3 1 0 15,2-3 0-15,1 2 0 0,0 4 0 0,0-6-5 16,-1 5 0-16,1-2-8 0,3-1 12 0,-4-2-2 0,1 0-1 15,-3 0 0-15,3 0 0 16,2-2 6-16,1-1 1 0,-3 3 0 0,2 0 0 0,1-3-6 0,0 3-1 16,-3 0 0-16,2 0 0 0,-5 0-9 15,3 0 0-15,-4 0 9 0,4 0-9 0,0 0 0 0,0-2 8 16,-1 2-8-16,1 2 0 0,0-2 0 0,-1 0 8 16,4 3-8-16,-3-3 0 0,0 3 0 0,-4-1 0 15,1 1 0-15,0 0 0 0,3-1 0 0,-4-2 0 16,1 3 0-16,0 0 0 0,2-3 0 0,1 2 0 0,0-2 0 15,3 6 0-15,-4-4 0 0,1-2 0 0,0 3 0 16,-1-1 0-16,1 1 0 0,0 0 0 0,-3-3 0 0,5 0 0 16,4 0 0-16,0 0 0 0,-7 0 0 0,4 0 0 15,-3 0 0-15,3 2 0 0,-1 1 0 0,-2-3 0 16,-3 0 0-16,5 0 0 0,4-3 0 0,0 1 8 16,-7-1-8-16,4 3 0 0,6-3 0 0,-1 3 0 15,4-2 0-15,-6 2 0 0,-1 0 0 0,1-3 0 16,6 1 0-16,-1-1 0 0,-5 0 0 0,3 1 0 15,2-1 0-15,-2 0 0 0,0 3 8 0,-1-2-8 16,1-1 0-16,0 0 0 0,2-2 0 0,-2 2 0 16,2-2 0-16,-2 2 0 0,0 1 0 0,-1-3 0 15,1 5 0-15,-3-3 0 0,-1-2 0 0,-2 2 0 16,0 0 0-16,-1 1 0 0,1-1 0 0,3 0 0 16,-4 1 0-16,4-1 0 0,0 0 0 0,-3 3 0 15,2-2 0-15,-2-1 0 0,0 0 12 0,-1 1-4 0,4 2-8 16,0 0-10-16,-1-5 10 0,1 2-13 0,3 3 13 15,-1 0 0-15,-2 0 0 0,0-3 0 0,2 1 0 0,-2-1 0 16,0 0 0-16,2 1 0 0,1-1 0 0,3 0 0 16,-1-2 0-16,1 0 0 0,-1 2 0 0,4 1 0 15,-3-4 0-15,-1 4 0 0,1-1 0 0,0 0 0 16,-1 3 0-16,4-2 0 0,-1 2 8 0,-2-3-8 16,0 0 9-16,2 1-9 0,-5-1 0 0,2 0 0 15,1 1 0-15,3 2 0 0,-4 0 0 0,1-3 0 0,3 3 0 16,-4-3 0-16,1 3 0 0,-4 0 0 15,1 0 0-15,0-2 0 0,-1 2 0 0,4 0 0 16,0 0 0-16,2 0 0 0,-5 0 0 0,3 0 0 0,-4 2 0 16,-2-2 0-16,0 0 0 0,2 0 0 15,-5 3 0-15,3 0 0 0,2-1 0 0,1 1 0 0,-1 0 0 0,1-3 0 16,0 0 0-16,-1 2 0 16,1 4 0-16,0-4 0 0,-1 1 9 0,4 0-9 0,3-1 8 0,-1 1-8 15,1 0 0-15,2-1 0 0,-5-2 8 0,3 3-8 16,-4-1 0-16,1 1 0 0,-1 0 0 0,4-1 8 15,3-2-8-15,-4 3 0 0,1-3 0 0,-4 3 0 16,4-3 0-16,-3 0 10 0,-1 0-10 0,1 0 10 16,0-3-10-16,-1 3 0 0,4 3 0 0,-4-3 0 15,1 0 0-15,-3 0 0 0,-1-3 0 0,-2 3 0 16,3 0 0-16,-1-3 10 0,4 3-10 0,0 0 10 16,-1 0-10-16,-2 3 8 0,-1-3-8 0,1 0 8 0,-3 3-8 15,-1-3 0-15,-2 0 0 0,-3 0 0 0,0 2 0 16,-7-2 0-16,1 0 0 0,-3 3 0 15,-3 0-19-15,3-1-5 16,-7 1-2-16,-2 2-812 0</inkml:trace>
  <inkml:trace contextRef="#ctx0" brushRef="#br0" timeOffset="79975.595">1788 8385 990 0,'0'0'21'0,"0"0"5"0,0 0 1 0,0 0 1 0,0 0-28 0,0 0 0 0,0 0 0 0,6-3 0 16,3 3 30-16,6-3 0 0,-9 3 0 0,8 0 0 15,-5 0-22-15,12-2-8 0,-9-4 0 0,9 4 9 16,-3-4-9-16,3 4 0 0,2-3 0 0,4-3 0 16,-6 2 0-16,9-2 0 0,0 0 0 0,-1 1 0 15,1-1 0-15,3 0 0 0,0 2 0 0,-4 1 0 0,4 0 0 0,3 2 12 16,-9 0-12-16,5 1 12 0,-2-1-12 16,3 1 0-16,-3-1 9 0,-1 3-9 15,7-3 0-15,0 3 0 0,-3 0 0 0,5 0 0 0,-2 3 0 0,3-3 8 16,-4 0-8-16,7 3 0 0,-3-3 0 15,-1 0 0-15,4 0 0 0,3-3 0 0,-1 3 0 0,1-3 0 16,6 1 0-16,-10-1 0 0,4 0 17 16,0 1-1-16,-4-1 0 0,4 0 0 0,-3 1 7 0,-1 2 1 15,1-6 0-15,0 4 0 0,-1-1-14 0,1 3-2 16,-3 3-8-16,2-1 12 0,-2-2-12 0,0 3 0 16,-4-3 8-16,4 0-8 0,-3-3 0 0,3 3 0 15,-4-2 8-15,4 2-8 0,0 0 0 0,-1 0 0 0,-2-3 0 16,0 3 0-16,-3 0 0 0,-1 0 0 0,-2 0 0 15,0-3 0-15,3 3 11 0,-4 0 5 0,1-2 2 16,0-1 0-16,0 3 6 0,-1-2 0 0,-2-4 1 0,0 6 0 16,3-2-13-16,0 2-2 0,-1-3-1 0,1 3 0 15,3 0-9-15,0 0 8 0,-1 0-8 0,4 0 8 16,0-5-8-16,-4 2 0 0,7 0 0 16,3 1 8-16,-3-1-8 0,2-2 0 0,1 2 0 0,0 1 0 15,-1-1 0-15,-2 0 0 0,3-2-9 0,-1 0 9 16,1 2 0-16,3-2 0 0,-4-1 0 0,1 4 0 15,0-1 0-15,-1 0 0 0,-2 1 0 0,3 2 0 16,-7-3 8-16,4 1 0 0,3 2-8 0,-1 0 12 16,-2 0-4-16,0 0-8 0,-1 0 11 0,4 2-11 15,-3 1 8-15,0-1-8 0,-1 4 0 0,1-4 0 0,0 1 0 16,-1 0 0-16,4-1 0 0,3 1 0 16,-4-3 0-16,4-3 0 0,0 3 0 0,-1-2 0 0,4 4 10 15,-3 1-10-15,-1-3 8 0,4-3-8 0,-1 1 0 0,1-1 0 16,0 3 0-16,2-3 0 0,1 1 0 0,-4 2 13 15,1-3 0-15,-3-2 0 0,-4 5-5 0,7-3 0 16,3 1-8-16,-7-4 12 0,-5 4-12 0,6 2 9 16,2-3-9-16,-2 3 8 0,-6 0 0 0,2 0-8 15,1 0 12-15,3-3-4 0,-1 3-8 0,1-2 0 16,-6-4-12-16,8 6 12 0,7-5 0 0,-7 2 0 16,-2-2 0-16,0 0 12 0,2 0-12 0,4-1 0 0,0 4 0 15,-1-4-11-15,1 1 11 0,-4-3 0 0,7 3 8 16,-3 0-8-16,-7 2 0 0,4 0 0 15,-1-2 0-15,4 5 0 0,-3-3 0 0,-1 1 9 0,1 2-9 16,0-3 0-16,-1 3 14 0,1-3-4 16,-4 3-1-16,1 0 0 0,0 0-9 0,2 0 0 0,1-2 0 0,3 2 8 15,-1 2-8-15,-2 1 0 0,2-3 0 16,1 0 8-16,0 0-8 0,2 3 0 0,1-3 0 0,-4 0 0 16,1 0 0-16,3-3 0 0,-1 3 0 0,-2-3 0 15,2 3 0-15,-2-2 0 0,3 2 0 0,2 0 0 16,1 0 0-16,-4 0 0 0,7 0 0 0,-1-3 0 15,-5 3 9-15,2 3 0 0,-2-3 0 0,0 2 0 16,-1-2 2-16,1 3 0 0,-1 0 0 0,1-3 0 16,-7 2-11-16,4-2 10 0,-3 0-10 0,-1 0 10 15,1 3-2-15,0-3-8 0,-1 0 12 0,1 0-4 16,-4 0-8-16,4 0 0 0,-6 0 9 0,2 0-9 16,-2-3 0-16,3 1 8 0,-1 2-8 0,4-3 0 0,-3 3 0 15,2 0 0-15,1 0 0 0,-3 0 8 16,2-3-8-16,-2 3 0 0,-3 0 8 0,2 0-8 0,1 0 0 0,2 0 0 15,-2-2 0-15,0 2 0 16,2 0 0-16,1 0 0 0,0 0 0 0,-4 0 0 0,-2 2 0 0,6 1 0 16,-1-3 12-16,4 0-4 0,-4 0 50 0,4 0 10 15,6 0 3-15,-4 3 0 16,1-1-108-16,-1 1-22 0,1-3-4 0,2 3-1 0,4-1 52 16,0 1 12-16,-1-3 0 0,1 5 0 0,-4-5 0 0,1 3 0 15,2 2 9-15,-2-2-9 0,2-3 0 0,1 2 0 16,-4 1 0-16,4 2-10 0,-7-5 10 0,7 6 0 0,-3-1 0 15,2-2 0-15,1-1 0 0,2 1 0 0,1-1 0 0,-4 1 0 16,7 0 0-16,-4-1 0 0,4 1 0 0,-4-3 0 16,7 3 0-16,-4-1 0 0,1 1 0 0,2 0 0 15,1-3 0-15,2 0 0 0,3 0 0 16,1 2 0-16,-4-2 0 0,1 0 9 0,5-2-9 0,0 2 0 16,1 0 0-16,-1 2 0 0,1-2 0 0,-1 0 0 15,3-5 0-15,1 2 0 0,2 1 0 0,-3-1 0 16,4-2 8-16,-4 2-8 0,4-2 0 0,2 0 0 15,0-3 0-15,0 2 0 0,-2-2 0 0,2 0 0 16,3 3 60-16,1 0 6 0,-4 2 1 0,3-2 0 16,4 0-103-1,-4-1-21-15,3 4-4 0,0-4-1 0,7 1 51 0,-7 2 11 0,3 3 0 0,0-2 0 16,4-1 0-16,-1 3 0 0,-3 0 0 0,0-2 0 16,1 2 0-16,-1 0 0 0,6-3 0 0,-3 3 0 15,-2 3 0-15,2-3 0 0,-6-3 0 0,6 3 0 0,1 0 52 16,-4 0 8-16,3 0 2 0,-3-3 0 15,6 1-91-15,1-1-19 0,-4 0-3 0,3-2-1 16,3 0 61-16,-3-1 12 0,4-2 3 0,2 1 0 0,0-4-3 0,3 3 0 16,3 3 0-16,0-3 0 0,0 0-12 0,1 3-9 15,-1-3 12-15,-3 2-12 0,6-2 18 0,-6 3-3 16,-3 0-1-16,-3 0 0 0,4-1-14 0,-4 1 0 16,0 2 0-16,-3-2 0 0,0 2 0 0,0 1-15 15,4-1 3-15,-7 3 1 0,-6-3 11 0,0 1 0 16,7-1 0-16,-7 0 0 0,0 1 0 0,-3 2 0 15,-2-5 0-15,-1 2 0 0,6 0 12 0,-5 1 5 16,-4 4 1-16,0-4 0 0,-2-1-2 0,-1 0 0 0,6 3 0 0,-5-2 0 16,-1 4 2-16,-2-2 0 15,-1-2 0-15,3 4 0 0,-5 1-4 0,5 0-1 0,-8 2 0 0,-1-2 0 16,0-3 4-16,1 0 1 0,2 2 0 0,-2 3 0 16,-7-2-10-16,7 2-8 0,-13 1 12 0,10-4-12 15,-1 4 11-15,-2-4-11 0,-4 4 10 0,-2-1-10 16,-4-2 11-16,-2 2-11 0,-7-3 12 0,-2 1-12 15,3-6 13-15,-4 3-4 0,-5 0-1 0,9-2 0 16,-13 2 4-16,10 0 0 0,-9 0 0 0,2-3 0 16,-5 1-1-16,3-4 0 0,-3 1 0 0,-1 0 0 15,-2-1-11-15,6-2 10 0,-3 0-10 0,-1 1 10 16,7 4-10-16,-6-2 0 0,-3-3 0 0,-1 2 0 16,1 1 0-16,-9 0 0 0,0 0 8 0,0-1-8 15,-7 1 0-15,1 0 0 0,-6-3 0 0,0 2 0 0,-6 1 0 16,-3 5 0-16,0-8 0 0,-9 3-801 15,6 0-164-15</inkml:trace>
  <inkml:trace contextRef="#ctx0" brushRef="#br0" timeOffset="81115.718">2315 8467 1677 0,'0'0'36'0,"-12"-3"8"0,3-2 2 0,-9 5 2 0,0-6-38 0,-3 1-10 0,0 0 0 0,-2 0 0 16,-7-1 20-16,-3 1 1 0,0-3 1 0,7 3 0 16,-10-3-22-16,0 3 8 0,-3-3-8 0,-2 2 0 15,-10-2 0-15,1 3 0 0,-10 0 0 0,0 2 0 16,1-2 0-16,-7 5 0 0,-2-3 0 0,-3 3-8 16,-1 0 16-16,-5 3 3 0,5 2 1 0,-2-2 0 15,2-1-12-15,1 1 0 0,3 0 0 0,5-1 0 16,-2 4-9-16,8-1-4 0,-3-2-1 0,10 2 0 15,8-2 14-15,-5 2 0 0,8 3 0 0,9-3-777 16</inkml:trace>
  <inkml:trace contextRef="#ctx0" brushRef="#br0" timeOffset="84626.671">576 9475 1044 0,'9'-19'23'0,"-3"11"5"0,0-5 0 0,3 0 1 0,3-3-29 0,3 0 0 0,-6-2 0 0,3-1 0 16,0 1 70-16,5-1 8 0,-8 0 2 0,3 4 0 15,0-1-18-15,0-3-3 0,3 3-1 0,-3 0 0 16,-3 1-18-16,6-1-4 0,0 0-1 0,5 0 0 16,1 0-23-16,0 0-4 0,9 3 0 0,0-3-8 15,-1 0 0-15,7 0 0 0,3 3 0 0,8-3 0 16,-5-2 0-16,9-1 0 0,-7 1 0 0,1 2 0 15,6 0 0-15,-4 3 0 0,4-1 0 0,-4-1 0 16,1-4 0-16,-3 6 0 0,2-3 0 0,4 0 0 16,-6 3 36-16,-1 0 1 0,-2-1 0 0,3 4 0 15,-4-6-21-15,1 5-4 0,-6-5 0 0,2 3-1 0,-2 0-1 16,3-3 0-16,-6 3 0 0,-7 0 0 0,-2 2-2 16,0 1-8-16,-3-1 12 0,0 3-4 0,-7 3-8 0,-5-3 0 15,3 2 9-15,-3 1-9 0,-3 3 8 16,-6 2-8-16,0 0 10 0,3-6-10 0,-3 6 0 0,0 0 0 15,0 0 0-15,-3-5-580 16,-3 2-112-16</inkml:trace>
  <inkml:trace contextRef="#ctx0" brushRef="#br0" timeOffset="84935.608">1818 8432 1544 0,'0'0'34'0,"0"-2"7"0,-6-4 2 0,3 1 0 0,3-3-35 0,0 3-8 0,0 5 0 0,0-5 0 16,0 5 42-16,0 0 6 0,0 0 2 0,0 0 0 16,0 0-25-16,0 0-5 0,0 0 0 0,3 5-1 15,3 0-19-15,-3 0 0 0,2 3 0 0,-2 0 0 16,6 0 0-16,-3 0-16 0,3-3 2 0,0 3 0 16,3-2 14-16,3 2-12 0,-6-3 12 0,12 0-12 15,-9-2 12-15,6-1 0 0,2 4 0 0,1-4 0 16,0-2 0-16,3 0 0 0,-3 0 0 0,2 0 0 15,1 3 20-15,-3-3-4 0,-3 3 0 0,-3-1 0 16,0 1-7-16,-3 2-1 0,0 3-8 0,-3-2 12 16,2 4 6-16,-5-2 1 0,0 5 0 0,-3 3 0 15,-3 0 0-15,0 3 0 0,-9 4 0 0,3 4 0 16,3-1 1-16,-8 1 0 0,2-1 0 0,-6 6 0 16,0 0-40-16,0-1-8 15,3-1-2-15</inkml:trace>
  <inkml:trace contextRef="#ctx0" brushRef="#br0" timeOffset="90435.911">3776 8832 1422 0,'0'0'31'0,"0"0"6"0,0 0 2 0,0 0 1 0,0 0-32 0,0 0-8 0,0 0 0 0,0 0 0 0,0 0 16 16,6-3 2-16,-3-2 0 0,3 0 0 0,0-3-18 0,3 2 8 15,-3 1-8-15,3-3 0 0,0 0 12 0,3 0-12 16,3 0 12-16,-1 0-12 0,4 0 20 0,0 3-2 15,0-3-1-15,3 0 0 0,3 0-2 0,-1 0-1 16,4 0 0-16,0 3 0 0,0 3-5 0,3-4-1 16,-4 6 0-16,7-2 0 0,-3-4 0 0,0 6-8 15,2-2 12-15,1-1-4 0,3 0 0 0,0 6 0 16,-1-3 0-16,4 3 0 0,3-1-8 0,-4 1 0 16,4 0 9-16,0-1-9 0,-1 1 14 0,1-3-2 15,0 0 0-15,2 3 0 0,-2-3 7 0,3 2 1 16,-1 1 0-16,4-1 0 0,-6 4-6 0,2-4-1 15,1 1 0-15,0 0 0 0,-1-3-5 0,1 2 0 0,-1 1-8 0,4-3 12 16,3 0-12-16,-1 3 9 16,1-1-9-16,0 1 8 0,2-3-8 0,1 0 0 0,2 0 9 0,-2 0-9 15,2 0 0-15,1 0 0 16,-4 0 0-16,4 0 0 0,-6 3 0 0,2-3 0 0,1-3 0 0,2 3 0 16,4 3 0-16,-7-1 0 0,1-2 0 0,0 0 0 15,-1 0 8-15,1 0-8 0,-1 0 10 0,4 3-10 16,-1-1 12-16,1 1-4 0,0 0-8 0,2-3 12 15,-5 0-12-15,2 0 8 0,1-3-8 0,5 3 0 16,4 0 8-16,-7-3-8 0,-5 1 0 0,-1 2 0 16,4-3 8-16,0 3-8 0,-10-2 0 0,4-1 0 15,5 3 0-15,-5-3 0 0,0 1 0 0,-4-1 0 16,-5 3 17-16,3 0-2 0,-4 0-1 0,1 0 0 16,-6 0-2-16,2 3 0 0,7-3 0 0,-3 2 0 15,-4 1-3-15,-2 0-1 0,0-1 0 0,-1 1 0 16,1-1-8-16,-3 1 0 0,0 2 9 0,-4-2-9 0,1 2 0 15,0-2 8-15,0 0-8 0,-1-3 0 0,1 2 0 16,-6 1 0-16,3 0 0 0,-3 2 8 0,-1-5-8 0,-2 3 0 16,-3-1 0-16,0-2 8 0,-3 3-8 0,0-1 0 15,-3-2-8-15,0 3 8 0,-3 0 20 0,-4-3 10 16,4 0 2-16,-3 0 0 0,-6 0-20 0,0 0-3 16,0 0-1-16,3-3-681 15,-3 3-137-15</inkml:trace>
  <inkml:trace contextRef="#ctx0" brushRef="#br0" timeOffset="98031.867">9994 8866 1105 0,'0'0'24'0,"0"0"4"0,0 0 2 0,0 0 2 0,3-2-32 0,-3 2 0 0,6-6 0 0,0 1 0 16,-3 2 60-16,6-2 4 0,0 2 2 0,3 1 0 16,-3-1-26-16,6 3-4 0,-1-3-2 0,1 1 0 15,3 2-10-15,0 0-1 0,3-3-1 0,0 3 0 16,3-2-4-16,2 2-1 0,1-3 0 0,0 3 0 15,3 0 4-15,2-3 1 0,1 1 0 0,3 2 0 16,-3 0 6-16,2 0 2 0,-2 0 0 0,6-3 0 16,-6 3-30-16,5-3 0 0,-2 3 0 15,0-2 0-15,2-1 26 0,4 0-1 0,-3 1 0 0,2 2 0 16,-2-3 0-16,3 3 0 0,-1-3 0 0,1 3 0 16,0 0-6-16,2 0-2 0,4 0 0 0,0 0 0 15,2 0-9-15,1 3-8 0,0 0 9 0,2-1-9 16,-2 1 0-16,5 0 8 0,4-1-8 0,2 1 0 0,1-3 0 15,2 3 0-15,1-3 0 0,-1 0 0 0,4 0 0 16,-1-3 9-16,4 3-9 0,-1-3 8 0,-2 1-8 16,-4 2 0-16,0 0 0 0,1-3 0 0,-4 3 12 0,4 0 0 15,-4 0 0-15,-2 0 0 0,0 0 22 0,-4 0 5 16,1 0 1-16,-1 0 0 0,1 3-26 0,-1-3-5 16,4 2-1-16,-1 1 0 0,-2 0-8 0,-4-3 0 15,4 5 0-15,0-2 0 0,5-1 0 0,1 1 0 16,-7-3 0-16,4 2 0 0,-4 1 0 0,1 0 0 15,-1-1 11-15,1-2-11 0,-4 0 0 0,4 0 0 16,0 0 0-16,-4 0 0 0,1 0 0 0,-4 0 0 16,1 0 0-16,3-2 0 0,-1 2 13 0,-2-3-3 0,-1 0-1 15,1 1 0-15,0 2 4 0,-4-3 1 0,-2 3 0 16,-1 0 0-16,1 0-14 0,-3 0 9 0,5 0-9 0,-2 0 8 16,3 0-8-16,-7 0-12 15,1-2 2-15,0 2 1 0,-4-3 18 0,-2 3 4 0,-3 0 1 0,0-3 0 16,-4 3-14-16,1 0 0 0,0-2 0 0,0 2 0 15,-7 0 0-15,4-3 0 0,-3 3 0 0,3-3 0 16,-6 3 20-16,2 0-1 0,-5 0-1 0,0 3 0 16,3-3-18-16,-6 0 0 0,3 3 0 0,0-3 0 15,-3 2 0-15,-1 1 0 0,1-3 0 0,3 5 0 16,-6-2 0-16,6-3-20 0,-3 0 2 0,0 2 1 16,0 1 17-16,-1 2 0 0,4-2 0 0,-3-3 0 15,0 3 0-15,0-1 0 0,0 1 0 0,-3 0 0 16,3-3 0-16,-3 0 0 0,-4 2 0 0,1 1 0 15,0-3 10-15,0 0 6 0,-3 0 0 0,0 3 1 0,0-3-17 16,-3 0 0-16,-3 0 0 0,0 0 0 0,0 0 0 16,0 0 0-16,0 0 0 0,0 0 0 15,0 0-44-15,0 0-5 0,0 0-2 0,0 0-653 16,-6 2-132-16</inkml:trace>
  <inkml:trace contextRef="#ctx0" brushRef="#br0" timeOffset="99566.112">13123 8813 990 0,'20'-2'21'0,"-8"2"5"0,6-3 1 0,0 6 1 0,3-3-28 0,0 0 0 16,2 0 0-16,1 0 0 0,3 0 41 0,0 0 3 15,0 5 0-15,2-2 0 0,4-1-16 0,0 1-4 16,0 2 0-16,-1-2 0 0,4 2 7 0,0 3 1 16,0-5 0-16,-1 2 0 0,1-2-4 0,3 2 0 15,-7 0 0-15,7 0 0 0,-3 1 12 0,3-1 1 16,-4-2 1-16,4 2 0 0,3 0-21 0,-4 3-4 16,4-2-1-16,0 1 0 0,-1-1-4 0,1 2-2 0,0-3 0 0,2 3 0 15,1 0-2-15,0 0 0 0,-1-3 0 0,1 3 0 16,0 0 9-16,-1 0 2 0,1-3 0 0,-3 3 0 15,-1-3-5-15,4-2-1 0,0 2 0 16,2-2 0-16,-2 0 9 0,-1 5 2 0,1-3 0 0,0 0 0 16,-1-5 3-16,-2 3 1 0,0-1 0 15,2-2 0-15,-2 0-13 0,3 0-3 0,-1-2 0 0,1 2 0 16,0 2-3-16,-1-2-1 0,-2-2 0 0,0 2 0 16,-1 5 0-16,1-5 0 0,0 0 0 0,-1-3 0 15,1 3-8-15,0-2 0 0,-1 4 0 0,4-2 0 16,-3 0 0-16,-1 0 0 0,1 3 0 0,0-3 0 15,-4 0 0-15,4-3 0 0,0 1 0 0,-1 2 0 16,4-3 8-16,0 1 0 0,-4-1 0 0,1 3 0 16,0 0-8-16,-1 0 0 0,-2 0 0 0,0 0 0 0,5-3 0 15,-5 3-9-15,0-2 9 0,-3-1 0 0,2 0 0 0,1 3 0 16,0 0 0-16,-4-2 0 0,1 2 0 0,0-3 0 16,2 0 0-16,1 3 0 0,-6 0 0 0,6 0 16 15,5 0-4-15,-2-2 0 0,0 2 6 0,-1 0 1 16,-5 2 0-16,3-2 0 0,-1-2-19 15,-2-1 0-15,-3 0 0 0,0 1 0 0,2-1 0 0,-2 3-14 16,0-3 2-16,0 1 1 0,2-1 19 0,-2 1 3 16,0-1 1-16,-4 0 0 0,4-2-2 0,0 2 0 15,0 3 0-15,-1 0 0 0,1-2-10 0,0-1 8 16,-3 0-8-16,2 3 8 0,1 0-8 0,0-2 0 0,0 2 0 16,-1-3 8-16,1 3-8 0,-3-3 0 15,3 3 0-15,-1 0 8 0,-2-2-8 0,3 2 0 0,-3 0 0 16,2 0 0-16,1 0 0 0,0-3 0 0,6 3 0 15,-4 0 8-15,4 0-8 0,3 3 0 0,2-3 0 0,1 2 0 16,-3-2 0-16,-1 0 0 0,-2 0 0 0,3 3 0 16,-4-6 0-16,4 3 0 0,0 0 0 0,-1 0 0 15,1 0 0-15,0 0 0 0,-4 3 0 0,1-3 0 16,0 0 17-16,-3-3-1 0,-1 3-1 0,4-2 0 16,0-1-15-16,-1 3 0 0,4-2 0 0,0 2-10 15,2-3 34-15,4 0 6 0,-6 1 2 0,-1-1 0 16,1-2-32-16,3-1 0 0,-4 4 0 0,7-6 0 15,-3 2 0-15,-1 4 0 0,4-3 0 0,-1-1 0 16,-2-2 12-16,3 3-3 0,-4 0-1 0,-2-3 0 16,3 0-8-16,-4 0 8 0,4 0-8 0,-3 0 8 15,-1 0 2-15,1 3 0 0,3 0 0 0,-7-1 0 0,1 1-10 16,-3-3 12-16,0 3-12 0,-4-1 12 16,1 1-84-16,0 2-17 15,-1-2-3-15</inkml:trace>
  <inkml:trace contextRef="#ctx0" brushRef="#br0" timeOffset="111520.811">9569 9602 1148 0,'0'0'25'0,"0"0"6"0,0 0 1 0,0 0 0 0,0 0-32 0,0 0 0 0,0 0 0 0,0 0 0 16,5 5 70-16,1 6 8 0,0-3 2 0,-3 2 0 0,0 1-8 0,0 2-2 16,0 0 0-16,-3 8 0 0,0 3-11 15,0-3-3-15,-3 6 0 0,3 5 0 16,-6-3-4-16,3 5 0 0,3 0-1 0,-6 3 0 0,0 3-24 16,1 0-5-16,-1 0-1 0,0-1 0 15,0-7-21-15,0 2 8 0,-3 1-8 0,3-1 0 0,-3-2 11 16,-1467-3-3-16,2934 0 0 0,-1464 0 0 0,3-2-8 0,-3-4 0 15,-3 4 0-15,0-3 0 0,3 0 0 0,0-6 0 16,0 1 0-16,0-4-11 16,4-1-49-16,-4-4-9 0,6-2-3 0,0-8-820 15</inkml:trace>
  <inkml:trace contextRef="#ctx0" brushRef="#br0" timeOffset="111864.924">9452 9472 1272 0,'0'0'36'0,"3"-3"8"0,0 3-35 0,3-2-9 0,6-3 0 0,0-1 0 16,3 6 47-16,3-5 7 0,0 2 2 0,6 3 0 15,-1-2 1-15,1 2 1 0,3 0 0 0,0 0 0 16,3 2-18-16,2 1-3 0,4 0-1 0,-3 2 0 15,2-2-12-15,1 2-4 0,0 3 0 0,3 0 0 16,-7 0 0-16,-2 2 0 0,-3 6 0 0,-3-3 0 16,-3 6-7-16,-7-6-1 0,-5 6-1 0,-3-4 0 15,-6 4 8-15,-3-1 1 0,-6 1 1 0,-5 2 0 16,-4-2 6-16,-9 2 1 0,-3-3 0 0,-3 1 0 0,1 2-9 16,-7-2-2-16,3 2 0 0,0 0 0 0,1-3-5 15,2 1-2-15,-3 2 0 0,4 0 0 0,-1-2-26 16,3-1-4-16,3 1-2 0,0-3-624 15,4 0-125-15</inkml:trace>
  <inkml:trace contextRef="#ctx0" brushRef="#br0" timeOffset="112264.001">10899 9342 1206 0,'0'0'26'0,"-3"3"6"0,0 5 0 0,-6-3 3 0,-3 1-35 0,0 2 0 0,-6 2 0 0,-2 1 0 16,-1-1 76-16,0 6 9 0,-3 3 2 0,0-1 0 15,-2 9-18-15,-1-4-3 0,-3 4-1 0,0 2 0 16,0 0-15-16,-5 3-3 0,2 2-1 0,-3 1 0 16,4 2 2-16,-1 0 0 0,3 0 0 0,3 0 0 15,0 3 8-15,4-1 1 0,-1 1 1 0,3 0 0 16,6-1-5-16,0-2-1 0,0 0 0 0,6 0 0 0,1-5-32 16,5 3-6-16,3-1-2 0,3 0 0 15,2-5-4-15,7 3-8 0,0-3 11 0,6-2-11 0,6-3 18 16,3-1-3-16,3-1-1 0,5-1 0 0,4-3-14 0,3-2 9 15,-1-5-9-15,4-1-769 16,0-7-159-16</inkml:trace>
  <inkml:trace contextRef="#ctx0" brushRef="#br0" timeOffset="113755.873">11408 9623 1015 0,'0'0'22'0,"0"0"5"0,0 0 1 0,0 0 0 0,0 0-28 0,0 0 0 0,0 0 0 0,0 0 0 16,0 0 17-16,0 0-2 15,0-5-1-15,-3-1 0 0,0 1 33 0,0 0 6 0,-6-1 2 0,3 4 0 16,-3-3 1-16,0-1 0 0,-3 4 0 0,1-4 0 16,-4 6 2-16,0 0 1 0,3 0 0 0,-3 0 0 15,-6 3-22-15,3 0-4 0,-3 2-1 0,4 3 0 16,-1 0-32-16,-3 2-20 0,3 1 2 0,3-1 1 16,3 1 17-16,0 2 0 0,3 1-8 0,1-1 8 15,5 3 12-15,3-3 7 0,0 3 1 16,5 2 0-16,4 1-20 0,6-1-9 0,3-2 1 0,3 5 0 15,3 1 8-15,0-4 8 0,5 1-8 16,4-1 11-16,-3 3-2 0,6 3 0 0,-4-3 0 0,-2 0 0 16,3 3-9-16,-6-3-12 0,-1 1 2 0,-2-4 1 15,0 3 9-15,-6-2 0 0,0-1 0 0,-6-2 8 16,-3 0 17-16,-3 0 4 0,-6-3 1 0,0 0 0 16,-3-2 10-16,-6 2 3 0,-3 0 0 0,-6-2 0 15,-3 0-7-15,-3 2-2 0,-3-3 0 0,-5 1 0 16,-1 0-15-16,-3-4-3 0,1-1-1 0,-1 2 0 0,-3-3-7 15,3 0 0-15,1-2-8 0,5 2 12 0,-3-5-12 16,9 0-18-16,1-2 4 0,5-1-650 16,3 0-129-16</inkml:trace>
  <inkml:trace contextRef="#ctx0" brushRef="#br0" timeOffset="114199.438">11941 10004 1227 0,'15'0'27'0,"-9"3"5"0,-6-3 2 0,6 0 1 0,3 0-35 0,-1 0 0 0,-2 2 0 0,-6-2 0 15,0 0 103-15,0 0 13 0,6 8 4 0,-3 0 0 16,-3 0-39-16,0 3-7 0,0-3-2 0,-3 5 0 16,0 0-24-16,-3 0-4 0,3 0-2 0,-2 3 0 0,-1 0-19 0,0 3-4 15,-3 2-1-15,3 0 0 16,0 3-10-16,0-3-8 0,0 3 12 0,0 0-12 15,0-1 9-15,0 1-9 0,0 0 0 0,3 0 9 0,0-3-9 16,0 3 0-16,3-6 0 0,3 4 0 16,0-7 0-16,0 1 0 0,0 0 9 0,3-3-9 0,0-2 8 0,3 0-8 15,0-3 10-15,0-1-10 16,3-1 11-16,-3-4-11 0,2 1 12 0,4-6-12 16,-3 1-15-16,0-4-9 0,0-1-3 0,0-1-613 15,0-3-124-15</inkml:trace>
  <inkml:trace contextRef="#ctx0" brushRef="#br0" timeOffset="114381.383">11721 10464 1659 0,'-15'-8'36'0,"9"8"8"0,0-2 2 0,3 2 1 0,3 0-38 0,-6-6-9 0,6 6 0 0,0 0 0 16,6-2 76-16,0-6 12 0,6 3 4 0,3-3 0 15,2 2-60-15,7 1-11 0,0 0-2 0,3-1-1 16,3 4-1-16,-1-4 0 0,1 1 0 0,3 3 0 15,0-4-9-15,2 4-8 0,-2-4 9 0,0 4-9 32,3-4-71-32,-7 1-20 0,4 0-4 0</inkml:trace>
  <inkml:trace contextRef="#ctx0" brushRef="#br0" timeOffset="114606.353">12438 10245 1664 0,'0'0'47'0,"0"0"11"0,0 0-46 0,0 0-12 16,0 0 0-16,0 0 0 0,0 0 54 0,0 0 9 16,0 0 1-16,0 0 1 0,0 0-10 0,3 5-3 15,3 0 0-15,-3 3 0 0,3 0-38 0,0 3-14 16,0-1 9-16,0 4-9 0,0-1 14 0,0 0-2 16,0 0-1-16,-1 3 0 0,-2-3-11 0,3 1 0 15,0-1 9-15,-3 0-9 0,0 0 0 0,0 0 0 16,0-2 0-16,0 0 0 15,0-3-99-15,-3 0-24 0,0-1-5 0</inkml:trace>
  <inkml:trace contextRef="#ctx0" brushRef="#br0" timeOffset="114771.052">12176 10422 1947 0,'-12'-5'43'0,"12"5"9"0,-3-3 1 0,0 0 2 0,3 3-44 0,0 0-11 0,3-2 0 0,9-4 0 16,0 4 47-16,6-4 7 0,3 4 2 0,2 2 0 15,4 0-44-15,3-3-12 0,0 3 0 0,5-2 8 16,-2-1-8-16,0 0 0 0,0 1 0 0,-4-1-8 31,7 0-43-31,-6 1-8 0,3-4-1 0,-4 4-833 0</inkml:trace>
  <inkml:trace contextRef="#ctx0" brushRef="#br0" timeOffset="114970.071">12822 10200 1825 0,'0'0'40'0,"-3"-6"8"0,0 1 1 0,0 0 3 0,3 5-41 16,0 0-11-16,-3-3 0 0,3 3 0 0,0 0 98 0,0 0 18 15,0 0 3-15,0 0 1 0,6 5-87 0,-3 3-17 16,0 3-3-16,3 2-1 16,-3 3-3-16,0 0-1 0,0 2 0 0,0 4 0 0,0 1-8 0,3 1 8 15,-3 0-8-15,3 0 8 0,-3 0-25 0,0 2-6 16,3-2-1-16,-3 0-993 15</inkml:trace>
  <inkml:trace contextRef="#ctx0" brushRef="#br0" timeOffset="115717.711">13721 9379 1026 0,'-3'-13'22'0,"0"8"5"0,3 0 1 0,0-1 1 0,3-2-29 0,0 1 0 0,-3 1 0 0,0 6 0 15,9-5 91-15,-9 5 12 0,0 0 2 0,9 3 1 16,0 2-41-16,-3 3-8 0,3 0-1 0,-4 8-1 15,-2 2 2-15,0 6 1 0,3 2 0 0,-6 9 0 16,3 2-8-16,-3 0-2 0,0 0 0 0,3 0 0 0,-3 3-7 0,3 2-1 16,-3-2-1-16,0 7 0 15,0-2-21-15,0 6-4 0,3-4-1 0,-3 1 0 0,6-6-1 0,-3 3 0 16,0-3 0-16,0 1 0 0,0-4-12 16,0-1 11-16,3 1-11 0,-6-2 10 0,3 0-10 0,0-2 10 15,0-4-10-15,0-4 10 16,-3-1-94-16,3-4-18 0,-3-4-4 0</inkml:trace>
  <inkml:trace contextRef="#ctx0" brushRef="#br0" timeOffset="116236.511">14888 9702 2280 0,'-12'-5'64'0,"9"5"16"0,-3-3-64 0,6 3-16 0,-3-2 0 0,-3-1 0 15,3 0-36 1,0-2-11-16,0 0-1 0,-3-3-1 0,3 3 49 0,0-1 24 0,-3-2-3 0,3 3 0 15,0 0 0-15,-3-1 0 0,3 1 0 0,0 3 0 16,-3-1 1-16,0 3 0 0,-3 3 0 0,0-1 0 16,-2 3-22-16,-4 1 0 0,3 2 0 0,-3 5 0 15,-3-2-22-15,3 2-9 16,-3 3-1-16,0 0-1 0,1 2 33 0,-1 1 16 0,3-1-2 0,0 1 0 0,0 2-14 0,6 3 0 16,6-3 0-16,0 3 0 15,0-3 0-15,9 3 0 0,3-1 0 0,3 4 0 0,6-3 0 0,0 2 0 16,6-5 0-16,-4 3 0 0,4-3 0 15,3-2 0-15,0-1 0 0,0 1 0 0,2-1 0 0,-2-2 0 16,0 0 0-16,-3-3 0 0,0 3 18 0,-7-3 1 16,-2 1 0-16,0-1 0 0,-9 0-5 0,3-2-1 15,-6-1 0-15,-6 1 0 0,-3-1 8 0,-6 1 2 16,-3-6 0-16,-3 6 0 0,-5-3 16 0,-7-3 3 0,0 0 1 16,0 1 0-16,1-4-20 0,-4 1-4 0,-3-3-1 15,6-3 0-15,-5 1-18 0,5-1 0 0,-3-2 0 0,6-1 0 31,3 1-74-31,1 0-18 0,5 0-4 0,3-3-617 0,0 5-123 16</inkml:trace>
  <inkml:trace contextRef="#ctx0" brushRef="#br0" timeOffset="116577.955">15185 10081 1494 0,'0'0'32'0,"0"0"8"0,0 0 0 0,0 0 3 0,0 0-35 0,0 0-8 16,0 0 0-16,0 0 0 16,-3 8 79-16,3 0 13 0,0-3 4 0,3 5 0 0,-3 1-26 0,3 0-5 15,0-1-1-15,0 3 0 0,0 3-27 0,0-3-5 16,0 3-2-16,0 0 0 0,0 0 3 0,-3 0 1 15,3 0 0-15,0 2 0 0,0 1-11 0,-3-3-3 16,3 0 0-16,3 0 0 0,-6-1 10 0,3 1 2 16,0-3 0-16,0-2 0 0,3 0-20 0,0-1-3 15,0-2-1-15,0-3 0 0,0 1-8 0,0-1 0 16,3-2 0-16,-3-3 0 0,2-3 0 0,1 0 8 16,-3 1-8-16,0-4 8 15,0-1-118-15,-3-4-24 0,-3 3-5 0,-3-3-1 16</inkml:trace>
  <inkml:trace contextRef="#ctx0" brushRef="#br0" timeOffset="116724.464">14858 10308 1504 0,'0'0'43'0,"3"5"9"0,0 1-42 0,0-1-10 0,6-5 0 0,3 5 0 16,3-2 78-16,2-3 14 0,4 0 2 0,6 0 1 15,0 0-53-15,6-3-10 0,-1-2-3 0,1 2 0 16,3-2-29-16,-1 0 0 0,-2 0 0 0,3-1-563 15,-3-2-109-15</inkml:trace>
  <inkml:trace contextRef="#ctx0" brushRef="#br0" timeOffset="117061.659">15944 10298 1825 0,'0'0'40'0,"0"0"8"0,3 5 1 0,3 0 3 0,0 3-41 0,-3 0-11 0,-3 0 0 0,3 0 0 16,-6 3 82-16,3-1 14 0,-3 1 4 0,-6 5 0 16,0-3-34-16,-3 3-6 0,-2 0-2 0,-4-1 0 15,0 4-31-15,-6-1-7 0,0-2 0 0,0 3-1 16,-2-3-19-16,2 0-9 0,-3-1 1 0,3-1-717 16,3-4-143-16</inkml:trace>
  <inkml:trace contextRef="#ctx0" brushRef="#br0" timeOffset="117700.841">16680 9922 1969 0,'0'0'43'0,"0"-3"9"0,0-2 1 0,0 0 3 0,-6-3-44 0,3 0-12 16,0 0 0-16,3-3 0 0,0 3 66 0,-6 0 11 16,3-2 3-16,0 2 0 0,3 0-23 0,-6 3-4 15,3-3-1-15,-6 0 0 0,3 0-22 0,0 0-5 16,-3 0-1-16,0 0 0 0,-3 3-14 0,0-3-10 16,-3 2 12-16,3 1-12 0,-5-3 0 0,2 6 0 15,-6-1 0-15,0-2 0 0,-3 5 0 0,0 0 0 16,-2 2 0-16,2 4 0 0,-3-4 0 0,3 6 0 0,0 0 0 15,-2 5 0-15,2 1 0 0,0 1 0 16,3 4-12-16,3 5 3 0,0 0 9 0,7 2-12 0,-1 3 12 0,0 0-12 16,6 0 12-16,0 3 0 0,3-3 0 15,3 0 0-15,3-2 0 0,3-1-8 0,0-5 8 0,3 1 0 16,3-4 0-16,5-2 0 0,-5 0 9 0,6-6-9 16,0-2 10-16,3 0-10 0,0-5 8 0,0 0-8 15,2-6 0-15,-2-2 0 0,0-1 8 0,0-2-8 16,-3-2 9-16,3-1 0 0,-4-5 0 0,1 3 0 15,-3-5 3-15,0-1 0 0,3-2 0 0,-3-5 0 16,0-1-4-16,0-2-8 0,-1-3 12 0,4-2-4 16,-6-1-8-16,3-2 0 0,0 3 0 0,3 0 8 15,-6 4-8-15,3 1 0 0,-3 3 0 0,-1 5 0 16,4 2 0-16,-6 3-11 0,-3 3 11 0,-3 5-8 0,6 0 8 16,-3 6-12-16,-6 2 12 0,0 0-12 15,0 0 3-15,3 8 0 0,3-1 0 0,-3 7 0 0,-9 2 9 0,6 2 0 16,6 6-9-16,0 2 9 15,-9 6 0-15,3 3 15 0,0-6-3 0,0 5 0 0,6 0 2 0,-3 3 0 16,-3-2 0-16,3-1 0 0,6 1-3 0,-6-1-1 16,-6 0 0-16,6-4 0 0,3-1 0 0,0 0 0 15,3-3 0-15,-3 1 0 0,0-6-10 0,2 3 0 16,10-3 0-16,-3 0 0 16,-3-5-31-16,6 0-5 0,3 0 0 0,0-6-746 15,-4 1-149-15</inkml:trace>
  <inkml:trace contextRef="#ctx0" brushRef="#br0" timeOffset="118014.245">17334 10057 1602 0,'-6'2'35'0,"6"-2"7"0,0 0 2 0,0 0 1 0,0 6-36 0,0 2-9 0,-3 2 0 0,0 1 0 16,3 2 102-16,-5 3 18 0,-10 0 4 0,6 2 1 15,6 1-54-15,-3-1-11 0,-9 4-3 0,6 1 0 16,0-1-17-16,3-1-4 0,0-3-1 0,0 1 0 16,-9-1-5-16,12 1-1 0,6-3 0 0,-3 0 0 0,-3-3-29 0,0-3 0 15,9 1 0-15,0 0 0 0,3-4 12 0,-6-1-3 16,3-1-1-16,3-2 0 0,9-1-8 0,-3-2 0 15,-3-2 0-15,-3-1 8 16,3-2-84-16,-4-3-18 0,1 0-3 0,-6-3-927 16</inkml:trace>
  <inkml:trace contextRef="#ctx0" brushRef="#br0" timeOffset="118186.423">16959 10300 2264 0,'0'0'50'0,"-6"-2"10"0,0-1 3 0,0-2 0 0,-5-1-51 0,5 4-12 16,6 2 0-16,0 0 0 0,0-6 52 0,0 6 8 0,6-5 2 0,2 0 0 16,13 0-50-16,0-1-12 15,0 1 0-15,9 0 0 16,8-1-47-16,1 1-12 0,0-3-2 0,3 0-639 0,2-2-127 0</inkml:trace>
  <inkml:trace contextRef="#ctx0" brushRef="#br0" timeOffset="118463.62">17421 9409 1067 0,'3'15'30'0,"6"-4"7"16,5 5-29-16,1 2-8 0,6 6 0 0,3 3 0 0,3-1 126 0,9 6 24 15,5 0 5-15,1 2 1 0,-3 0-37 0,2 4-7 16,4-1-2-16,-3 2 0 0,-1 1-18 16,-5 0-4-16,-3-1-1 0,-1-2 0 0,-2 3-17 0,-3-3-3 15,-6-3-1-15,-6 1 0 0,-3-1-40 0,-9-2-8 16,-3 0-2-16,-6-3 0 0,-9 3 6 0,0-3 1 16,-9 2 0-16,-3-1 0 0,-5 1-15 0,-10 4-8 15,-6-4 10-15,-11 4-806 16,-13 2-160-16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7T22:31:19.36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8360 13200 939 0,'0'0'20'0,"0"0"5"0,0 0 1 0,6-3 1 0,0 3-27 0,3 0 0 0,3 0 0 0,3 0 0 16,3 0 32-16,2 0 2 0,4 0 0 0,6 0 0 16,0 3-8-16,2 0-2 0,1-1 0 0,3 4 0 15,0-1-1-15,2 0-1 0,1-2 0 0,3 5 0 16,-1-3 5-16,7 3 1 0,-3-3 0 0,5 1 0 15,1-1-28-15,-1 0 8 0,-2 3-8 0,0-3 0 0,2-2 0 0,4 0-14 16,-1-1 2-16,1 4 0 0,3-1 28 0,-4-2 7 16,1-1 1-16,-1-2 0 15,1 3-2-15,-1 2 0 0,1-2 0 0,3-1 0 0,-1 1-2 0,1 0-1 16,-4-1 0-16,1 1 0 0,-1-3-2 16,4-3 0-16,-3 3 0 0,5 0 0 0,4 0 21 0,-1 0 4 15,1 0 1-15,2 0 0 0,-2 0-26 16,5 3-5-16,1-3 0 0,-4 0-1 0,3 3 1 0,1-6 0 15,-7 3 0-15,4-3 0 0,2 1-12 0,-2 2 8 16,-1-3-8-16,1-2 8 0,-4 2 13 0,4 1 3 0,-4-1 0 16,1 0 0-16,2 1 28 0,1 2 5 15,2-3 2-15,-2-2 0 16,-4 5-98-16,4 0-19 0,-1-3-4 0,4 3-1 0,-1 0 63 16,-2-3 10-16,-4 3 3 0,1-2 1 0,-1 2-14 0,7 0 0 0,-1 0 8 0,4 0-8 15,-7 0 0-15,3 0 0 0,1 0 0 0,-4 0 0 16,1 0 0-16,-1 2 0 0,4-2 0 0,-7 3 0 15,-2-3 8-15,2 0-8 0,-2 0 0 0,2 0 0 16,1 3 0-16,2-3 0 0,-2 0 0 0,-1 0 0 16,1-3 0-16,-1 3 0 0,-2-3 0 0,0 3 0 15,5 0 57-15,-5 0 6 0,-1-2 1 0,-2 2 0 16,2-3-101 0,1 0-20-16,-1 1-4 0,4-1-1 0,-4 3 50 0,-2-2 12 0,2-1 0 0,-2 0 0 15,-4 1 0-15,1-1 0 0,6 0 10 0,2-2-10 16,4 2 16-16,-4 1-3 0,1-4 0 0,-1 4 0 15,7-1-13-15,-1 0 0 0,3 1 0 0,1-1 0 0,-4 1 0 16,4-1 0-16,-7 0 0 0,10 1 0 16,-1-1 0-16,1 0 0 0,-1 1 0 0,-3-1 0 0,1 0 0 0,-1 1 0 15,4-4 0-15,2 4 0 0,-5 2 0 0,2-3 0 16,0 0 0-16,4-2 0 0,2 3 0 0,3-1 8 16,-2 3-8-16,-4-3 12 0,-2 1-12 0,8 2 0 15,12-3 0-15,-5 3 0 0,-7 0 8 0,0 0-8 16,6 0 0-16,4 0 9 0,-4 5-9 0,3-2 0 15,-2-3 0-15,-1 3 0 0,3-1 0 0,0 1 8 16,-2 2-8-16,-1-2 8 0,3-1-8 0,-2 4 0 16,2-4 0-16,-6 1 0 0,1 2 0 0,-1-2 0 15,6 2 0-15,-6-2 0 0,1 2 0 0,-1-2 0 0,0-1 0 16,7 4 0-16,-1-6 8 0,0 2 0 0,-5 1 0 16,8 0 0-16,0 2-8 0,3 0 0 0,3-2 0 0,1 2 0 15,-4 1 0-15,6-1 0 0,-3-3 0 16,3 6 8-16,4-5-8 0,-1 2 0 0,0 3 0 0,0-5 0 15,3 2 12-15,3 0-4 0,-3 1 0 0,1-1 0 16,-4-2 3-16,3-1 0 0,0 1 0 0,-3 0 0 16,-6-1 1-16,7 4 1 0,-1-4 0 0,-6 1 0 15,-9-3-5-15,3 3-8 0,4-3 11 0,-7 5-11 16,-3-3 12-16,-8 1-12 0,-7-3 12 0,-3 3-12 16,-2 2 0-16,-1-5 0 0,-8 3 0 0,-7-1-679 15,-11 4-135-15</inkml:trace>
  <inkml:trace contextRef="#ctx0" brushRef="#br0" timeOffset="901.156">2853 13949 990 0,'0'0'21'0,"0"0"5"0,0 0 1 0,9 0 1 0,0-3-28 0,-3 1 0 0,3-4 0 0,3 6 0 0,0 0 67 0,0 0 7 15,3 0 2-15,0 6 0 0,5-4-23 0,-2 3-4 16,6-2-1-16,6 5 0 16,0 0-21-16,8 0-5 0,1 0-1 0,3 2 0 0,2-4 2 0,4-1 0 15,3 0 0-15,8 1 0 16,1-4-11-16,2 1-1 0,4 0-1 0,2-1-489 15,-2 1-97-15</inkml:trace>
  <inkml:trace contextRef="#ctx0" brushRef="#br0" timeOffset="2435.089">3476 15782 1004 0,'0'0'28'0,"0"0"7"0,0 0-35 0,0 0 0 0,0 0 0 0,8-2 0 15,1-1 63-15,0 0 5 0,3 1 2 0,0-1 0 16,6 1-8-16,6-4-2 0,9 4 0 0,-7-4 0 16,7 6-10-16,6-2-2 0,-1-4-1 0,1 6 0 0,3-5-10 0,-1 2-1 15,4 1-1-15,3-1 0 0,-4 3-4 0,4 3-1 16,0-3 0-16,-4 2 0 16,4 1-10-16,-3-3-3 0,-1 0 0 0,-2 0 0 0,-6 0-2 15,-1 0-1-15,-2 0 0 0,-3 0 0 16,-6 5-6-16,-1-5-8 0,-8 3 11 0,3-3-11 0,-6 0 19 0,0 0-3 15,-3 0-1-15,-9 0 0 0,0 0-15 0,0 0 0 16,0 0 0-16,6-3 0 16,-6 3-23-16,0 0-7 0,0 0-2 15,6 0 0-15</inkml:trace>
  <inkml:trace contextRef="#ctx0" brushRef="#br0" timeOffset="4672.562">18436 15941 756 0,'0'0'16'16,"0"0"4"-16,0 0 1 0,0 0 0 0,0 0-21 0,3-5 0 0,3 5 0 0,0-3 0 0,3 1 44 0,2-1 4 15,1-2 0-15,0 2 1 0,6 0-4 0,3 1-1 16,0 2 0-16,6-6 0 0,-1 6-11 0,4 0-2 16,0 0-1-16,0 0 0 0,-1 0 3 0,1 0 1 15,0 0 0-15,0 0 0 0,2 0-6 0,1 6 0 16,3-6-1-16,0 0 0 0,2 0-16 0,1 2-3 15,3 1-8-15,-1 0 12 0,4-3-12 0,-3 0 0 16,-1 5 8-16,7-2-8 0,0-1 11 0,2 1-1 16,4-3 0-16,-1 5 0 0,4 0-1 0,-4-2 0 0,-2-3 0 15,6 5 0-15,-1 1 10 0,7-4 1 0,-1 1 1 0,4 0 0 16,-4-1-7-16,1 4-2 0,2-6 0 0,1 2 0 16,5 1 1-16,1-1 0 0,2-2 0 15,0 3 0-15,-2-3 7 0,-1 0 2 0,7 0 0 0,-1 0 0 16,-3 0-1-16,1 0 0 0,-4 0 0 0,1 3 0 15,2-1-6-15,4-2-2 0,-4 0 0 0,-3 3 0 16,4-3-5-16,-4 3 0 0,4-3-8 0,2 2 12 16,-5-2-12-16,-1 3 9 0,-9-3-9 0,7-3 8 15,-1 3-8-15,1-2 0 0,-1 2 0 0,1 0-11 16,-7-3 11-16,-2 3 0 0,2-3 0 0,-2 6 0 16,2-6 8-16,-5 3 3 0,-4 0 1 0,-2 0 0 15,-3 0-12-15,-7 0 8 0,-8 0-8 0,3-2 8 0,-6 2-8 16,-7 0 0-16,-2 0 0 0,-3 0 0 15,-3 0 0-15,-6 0 8 0,0 0-8 0,-6 0 0 0,-3 0 16 16,0 0-3-16,0 0 0 0,-12-3-906 16</inkml:trace>
  <inkml:trace contextRef="#ctx0" brushRef="#br0" timeOffset="6725.423">20290 15804 1058 0,'0'0'23'0,"-6"2"5"0,0-4 0 0,6 2 3 0,-6 0-31 0,6 0 0 0,0 0 0 0,0 0 0 15,0 0 87-15,0 0 11 0,0 0 2 0,9-6 1 16,3 1-54-16,0 2-11 0,6-2-3 0,3 2 0 16,2-2-3-16,1 0-1 0,3 2 0 0,0 1 0 15,0-1 3-15,2 0 1 0,1 1 0 0,0 2 0 16,0-6 3-16,-3 6 1 0,-4-8 0 0,1 3 0 16,-3 2-17-16,0-2-4 0,-3 0-1 0,-3 5 0 15,-7-5-7-15,-2 2-8 0,0 0 11 0,-6 3-11 16,0 0 20-16,0 0-2 0,-6-5-1 0,-5 2 0 15,-1 1-5-15,-3 2-2 0,-3 0 0 0,0 0 0 16,-3-3-10-16,0 0 0 0,1 6 0 0,-4-3-11 16,0 3 11-16,0-1 0 0,0-2 0 0,3 0 0 15,1 3 0-15,5 2 0 0,0-2 0 0,3 0 0 0,0-1 0 0,6 1 0 16,6-3 0-16,0 0 0 0,0 0-9 16,3 8 9-16,3-3-10 0,6 0 10 0,0-2 0 15,6 2-9-15,3-5 9 0,2 0 0 0,4 0 0 0,0 0 0 16,0 0 0-16,2 0 0 0,-2-2 0 0,0-1 0 15,0 0 0-15,-3-2 0 0,-1 2 0 0,-2 1 0 16,-3-1 0-16,-6-2 0 0,0 5 0 0,-6-3 0 16,-3 1 0-16,-3 2 0 0,-12-3 0 0,-6 3 9 15,-3 3-9-15,-6-1 10 0,-2 1-10 0,-7 2-14 16,-6 0 3-16,4-2-591 0,-7 8-118 16</inkml:trace>
  <inkml:trace contextRef="#ctx0" brushRef="#br0" timeOffset="7504.619">23070 15764 1496 0,'-18'-11'42'0,"9"11"10"0,3 0-41 0,6 0-11 15,0 0 0-15,0 0 0 0,0 0 56 0,6-5 8 0,9-3 3 0,9 8 0 16,-3-5-30-16,15 5-5 0,2-3-2 0,4 3 0 16,3 0-18-16,2 0-4 0,-2-5-8 0,14 5 12 15,-2 0-12-15,0 0 0 0,-7 0 8 0,1 5-8 16,-4-2-8-16,-5-1-5 15,-9 1-1-15</inkml:trace>
  <inkml:trace contextRef="#ctx0" brushRef="#br0" timeOffset="13242.141">10286 15687 1227 0,'0'0'27'0,"0"0"5"0,0 0 2 0,0-2 1 0,0 2-35 0,3-6 0 0,-3 1 0 0,0 5 0 16,0 0 67-16,3-5 6 0,-3 5 2 0,0 0 0 15,0 0-36-15,0 0-7 0,0 0-2 0,6-3 0 16,-6 3-22-16,0 0-8 0,0 0 0 0,3 5 0 16,0 3 18-16,0 3-2 0,-3-1-1 0,0 1 0 15,0 2 14-15,0 3 3 0,0-3 1 0,0 1 0 16,0-1-20-16,-3 3-4 0,0-3-1 0,0 0 0 15,3 0 0-15,0-2-8 0,-3-1 12 0,3-2-4 16,0 0 0-16,0-8-8 0,0 8 12 0,0-8-4 16,0 0 2-16,3 8 0 0,-3-8 0 0,9 3 0 15,0 0 0-15,0-3 0 0,2 0 0 0,1-3 0 0,3 0-2 16,-3-2-8-16,3 2 12 0,3-2-4 16,3 0-8-16,0 2 0 0,-1-2 0 0,1-1 0 0,0 1 0 0,-3 0 0 15,6-3 0-15,0 5 0 0,-4-2 0 16,4 0 0-16,3 2 0 0,-3 0 0 0,6 1 0 0,2 2 0 15,1-5 0-15,3 5 0 0,2 5 0 0,-2-5 0 16,0 5 0-16,3-2 0 0,-1 2-9 0,1-2 9 16,0-1 0-16,2 1 0 0,4 2 0 0,-3-2 0 15,-1 2 0-15,1 0 0 0,3 1 0 0,-4-1 0 16,1 0 0-16,0 1 0 0,-1-4 0 0,4 1 0 16,0-3-9-16,-1 0 9 0,1 0 0 0,0 0-9 0,2 0 9 15,-2 0 0-15,-3 0 0 0,2 0 0 0,-2 0 0 16,0 3 0-16,2-3 0 0,1 0 0 15,-3 0 0-15,5 2-8 0,1 1 8 0,-1 0 0 0,-2-1 0 0,0-2 0 16,-4 3 0-16,4-3 0 16,-3 2 0-16,2-2-8 0,4 0 8 0,-3 0 0 0,-1 0 0 0,1 0 0 15,-3-2 0-15,-1 2 0 0,-2 2 0 16,-3-2 0-16,-1 0 0 0,1-2 0 0,0-1 0 0,0 3-8 16,-1 0 8-16,-2 0 0 0,-3 0 0 0,3 0 0 15,-4 3 0-15,-2-3-10 0,0 0 10 0,-3 0-10 16,-1 0 10-16,-2 2 0 0,-3-2-9 0,0 0 9 15,-3-2 0-15,0 2 0 0,0 0 0 0,0 0 0 16,-6-3 0-16,2 3 0 0,-2 0 0 0,3-2 0 16,-3 2 0-16,-3-3 0 0,6 3 0 0,-3 0 0 15,0 0 0-15,-3 0 0 0,3 0-9 0,0 0 9 16,-3 0-9-16,3 0 9 0,0 0-13 0,-4 0 5 0,1 0 8 16,0-3 0-16,0 3 0 0,0 0-8 0,-6 0 8 15,0 0 0-15,3-2 0 0,3-1 0 0,-6 0 0 0,3 1 0 16,3-1 8-16,-6 3-8 0,0 0 18 0,6-5-1 15,3-1 0-15,0 1 0 0,0-3-17 16,0 0 0-16,-6 3 8 0,6-3-8 0,0-3 10 0,-6 4-2 16,3-4 0-16,0 3 0 0,-3 0 4 15,-3-3 0-15,2 1 0 0,-2-1 0 0,0 6 3 0,-2-3 1 16,-1 0 0-16,0 0 0 0,-6 3-5 0,3 0-1 16,-3-1 0-16,0 6 0 0,0 0-10 0,3 0-14 0,0 3 3 15,-3 2 1-15</inkml:trace>
  <inkml:trace contextRef="#ctx0" brushRef="#br0" timeOffset="16379.894">9086 10652 874 0,'0'0'19'0,"6"0"4"0,3-5 1 0,3 2 1 0,0 1-25 0,3-1 0 0,0-2 0 0,3-1 0 16,0 4 28-16,-1-4 0 0,1 4 0 0,0-1 0 0,3 0 20 0,6 1 5 16,-3-3 1-16,2 5 0 0,1-3-1 0,3 0 0 15,0 1 0-15,2-1 0 0,1 0-13 0,0 3-2 16,-3-2-1-16,2 2 0 0,4 0-5 15,-6 0-2-15,6-3 0 0,-1 3 0 16,4 0-14-16,-3 0-4 0,2 0 0 0,1-3 0 0,3 6-4 0,-4-3-8 16,1 3 11-16,0-1-11 0,-3 1 0 15,2 0 0-15,-2-1 0 0,3 1 0 0,-1 0 0 0,4-1 0 16,0 3 0-16,2-2 0 0,4 0 13 16,0-3-4-16,-1 2-1 0,4 1 0 0,-4 0 16 0,7-3 2 15,3 0 1-15,-1 0 0 0,4 2-27 0,-4-2 0 16,4 3 8-16,-1 0-8 0,4-3 0 0,2 2 0 0,1-2 9 15,2 3-9-15,-2 0 18 0,2-1-1 16,1 1 0-16,-1 2 0 0,4 0-17 0,2-2 0 0,0 2 0 16,1-2 0-16,-1 2 0 0,1-2 0 0,5 0 0 0,0-1 0 15,1 1 0-15,2-3 0 0,-6 0 0 0,7 0 0 16,2 0 0-16,0 0 0 0,-2 3 0 0,2-6 0 16,0 3 0-16,1 0 0 0,2 0 8 0,-3-3-8 15,-2 3 15-15,5 0-1 0,3-2 0 0,1 2 0 16,-4 0-14-16,3 0 11 0,0-3-11 0,4 6 10 15,-4-3-10-15,0 0 10 0,0 0-10 0,4 0 10 16,-1 0-10-16,-3 2 0 0,-2-2 0 0,2 3 8 16,0-6-8-16,0 6 0 0,-2-3 9 0,-1 0-9 15,-3 0 10-15,4-3-2 0,5 3-8 0,-6-2 12 16,0 2 0-16,1-3-1 0,-1 0 0 0,0 1 0 16,1-1-3-16,-1 0 0 0,-6 3 0 0,4-2 0 15,5-1 1-15,-6 0 0 0,0-2 0 0,1 2 0 0,-4-2-9 16,6 3 12-16,7-1-12 0,-4-2 12 0,-9 2-12 15,4-2 0-15,-1-1 9 0,0 4-9 0,1-1 0 0,-4 0 0 16,-12-2 0-16,7 3 0 0,5-4 0 0,-6 1 8 16,-8 2-8-16,-4-2 8 0,1 5-8 0,-4-5 0 15,4 2 0-15,-1-2 8 0,1 5-8 0,-1-3 11 16,-5 0-11-16,-1 1 12 0,1-1-12 0,-3 1 0 16,-1 2 0-16,4-3-11 0,-4 0 11 0,1 3 0 15,-1 0 0-15,-2-2 0 0,-4 2 0 0,1 0 8 16,-3-3-8-16,-1 0 11 0,4 3-11 0,-3-2 0 15,2-1 0-15,-2 3 0 0,-1-3 0 0,-2 3 0 16,-3-2 0-16,-1-1 0 0,-2 0 0 0,3 1 0 0,-4-1 0 16,4 0 0-16,-6 1 0 0,3 2 0 0,-1 0 0 15,-5 0-11-15,0 0 11 0,-4 0 0 0,1 0 8 0,-3 0-8 16,-3 2 0-16,0-2 0 0,-4 0 0 16,1 0-8-16,-3 3 8 0,-3-3 0 0,3 0 0 0,-3 0 0 15,0 0 0-15,-3 3 0 0,-1-3 0 0,-2 2-8 16,0 1 8-16,-3 0 8 0,-6-3-8 0,9 5 11 15,-3 3-11-15,0 0-11 0,-3 0 3 0,0 0 0 16,0 2 8-16,0-2 0 0,3 6 0 0,-3-4 0 16,3 3 0-16,0 1 0 0,0-1 0 0,3 3 0 15,0-3 0-15,3 5 0 0,-3 1 0 0,2-1-8 16,4 4 8-16,0-1 0 0,0 0 0 0,0 3-8 16,0 2 8-16,0 1 0 0,0-4 0 0,-1 4 0 15,1-3 0-15,-3 2 0 0,0-5 0 0,0 1 0 16,-3 1 0-16,0-1 0 0,0-1 0 0,-3 0 0 0,0 0 0 15,0 3 0-15,-3 0 0 0,0-1 0 0,0 4 0 16,0-3 0-16,-3 2 0 0,0-2 0 0,0 2 0 16,0-2 0-16,-3-3 0 0,3 3 0 0,-3-3 0 0,3 1 8 15,-3-1-8-15,-3 0 0 16,3 0 0-16,0-2 8 0,0 2-8 0,0 0 0 0,0 0 0 0,3 0 0 16,-3 0 0-16,0-2 0 0,0 2 0 0,3 0 0 15,-3-2 0-15,0-3 8 0,3 2-8 0,0-2 0 16,0-3 0-16,-3 1 0 0,3-4 0 0,0 1 0 15,-3-3 8-15,3 2-8 0,-3-2 0 0,3-8 0 16,-3 5 0-16,0 1 0 0,0-1 0 0,3-5 8 0,-3 3-8 16,3-3 8-16,-9 5-8 0,6-2 8 0,3-3-8 15,0 0 8-15,-6 5 5 0,0-5 2 0,0 3 0 0,6-3 0 16,0 0-15-16,-6 0-15 0,0 0 3 0,-2 0 1 16,-1 0 11-16,0-3 0 0,-3 3 0 0,0-5 0 15,-3 2 0-15,-3 0 9 0,-3 1-9 16,0-4 0-16,-5 4 8 0,-1-1-8 0,-3 0 0 0,0 1 0 15,-2-1 0-15,-4-2 0 0,0 2 0 16,-3-2 0-16,-5 2 0 0,-4-2 0 0,-2 2 0 0,-1 3 0 16,-6 0 0-16,1-2 0 0,-1 2 0 0,-2-6 0 15,-4 4 0-15,-2-1 10 0,-7 3-10 0,4-3 8 16,-1 3-8-16,1 0 0 0,-6-2 0 0,-1-1-11 16,-2 3 11-16,-1 0 0 0,4 0 0 0,0 0 0 15,-7-2 0-15,1-1 0 0,-4 3 0 0,1 0 0 16,3 0 0-16,-7 0 0 0,-5 0 0 0,0 0 0 15,0 3 0-15,-1-3 0 0,-5 0 0 0,-6 0 0 0,-3 0 0 16,0 2 0-16,-1-4 0 0,-2 2 0 0,-6 2 0 16,-6-2 0-16,0-2 0 0,0 4 0 0,0-2 0 0,-3 3 0 15,-6-1 0-15,3 1 0 0,0 0 0 0,-3 2 0 16,-6 0 0-16,3-2 0 0,-3 2 0 0,3 1 0 16,6 2 0-16,-5-1 0 0,2-4 0 15,-3 5 0-15,0-3 0 0,0 1 0 0,0-1 0 0,3 3 0 16,0-3 8-16,0 3-8 0,0 0 0 0,3-3 0 15,0 1 0-15,3-1-8 0,0 3 8 0,3-3 0 16,-3 0 0-16,6 1 0 0,3-1 0 0,0 0 0 16,-3-2 0-16,-1 2 0 0,4 1 0 0,0-4 14 0,-3 1-3 15,3 2-1-15,3-2-10 0,-3 2 0 16,0 0 0-16,0 1 0 0,3-1 0 0,0 0 0 0,-4 1 0 0,4-1 0 16,3 3 0-16,3-3 0 0,-3-2 0 15,6 2 0-15,6 0 8 0,-4 1-8 0,7-1 0 0,-3-3 8 16,0 4-8-16,5-4 0 0,4 4 9 0,0-1-9 15,2 0 0-15,1 1 9 0,0-1-9 0,5 0 0 16,1 0 13-16,6 3-4 0,2-5-1 0,1 0 0 16,5 2 4-16,4-2 0 0,8-1 0 0,7 1 0 15,5-3 4-15,3 3 0 0,6-6 1 0,7 0 0 16,2 3-8-16,3-2-1 0,9 2-8 0,0-3 12 16,3 0 1-16,3 3 0 0,0-2 0 0,6 2 0 15,0 0-13-15,0 0 0 0,0 0 8 0,6-6-8 16,-6 6 0-16,9-2 0 0,0-4 0 0,-3 4 0 15,0-1 0-15,3-2 0 0,-3-3 0 0,3 5 0 16,-9 3 0-16,6-5 0 0,0 0 8 0,0-3-8 0,-3 2 9 16,0-1-1-16,0-4 0 0,0 3 0 0,-3-5-8 15,3 2 8-15,-6-5-8 0,3 0 8 0,0-2-8 0,0-3 0 16,-3-3 0-16,3-5 0 0,0 0 0 0,0-6 0 16,3-4 0-16,0-4 0 0,0-2 8 0,3-2 0 15,0-4 0-15,-1-7 0 0,4-3-8 0,3-5 8 16,0-5-8-16,-3 2 8 0,3 3-8 0,3 0 0 15,-3-3-12-15,-3 8 12 0,0 0 0 0,-3 8 0 16,-3 6 0-16,3 7 12 0,-6 3-12 0,0 8 0 0,-3 0 0 16,0 5 0-16,0 3 0 0,0 2 0 0,0 1 0 15,-3 5-11-15,3 2 11 0,0 3 0 0,0 0 8 16,3 3-8-16,0 5 0 0,0 0-15 0,0 0 3 0,6 5 0 16,3 6-10-16,3-1-2 0,5 3 0 15,4 3 0 1,0 0-118-16,3 5-24 0,0-2-5 0,3 7-762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fld id="{07DD8A4E-80D5-E442-8CCA-D5A1F77B1F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44818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 pitchFamily="-11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43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Shape 35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11136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Shape 35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26323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2577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Shape 82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3" name="Shape 8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70767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Shape 8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2" name="Shape 8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611576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Shape 84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2" name="Shape 8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80085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Shape 85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3" name="Shape 8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Let’s talk about how we’re going to do this, which we’re going to call the reinforce algorithm</a:t>
            </a:r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r>
              <a:rPr lang="en"/>
              <a:t>We’re going to sample trajectories of experience s0,a0,r0, s1, and so on, with our policy pi_theta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For each trajectory, we can compute a reward for that trajectory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and the value of a policy pi_theta will just be the expected reward of these trajectories that come from following pi_theta</a:t>
            </a:r>
          </a:p>
        </p:txBody>
      </p:sp>
    </p:spTree>
    <p:extLst>
      <p:ext uri="{BB962C8B-B14F-4D97-AF65-F5344CB8AC3E}">
        <p14:creationId xmlns:p14="http://schemas.microsoft.com/office/powerpoint/2010/main" val="6812213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Shape 85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3" name="Shape 8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Let’s talk about how we’re going to do this, which we’re going to call the reinforce algorithm</a:t>
            </a:r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r>
              <a:rPr lang="en"/>
              <a:t>We’re going to sample trajectories of experience s0,a0,r0, s1, and so on, with our policy pi_theta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For each trajectory, we can compute a reward for that trajectory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and the value of a policy pi_theta will just be the expected reward of these trajectories that come from following pi_theta</a:t>
            </a:r>
          </a:p>
        </p:txBody>
      </p:sp>
    </p:spTree>
    <p:extLst>
      <p:ext uri="{BB962C8B-B14F-4D97-AF65-F5344CB8AC3E}">
        <p14:creationId xmlns:p14="http://schemas.microsoft.com/office/powerpoint/2010/main" val="42244081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Shape 86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2" name="Shape 8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16546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Shape 87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1" name="Shape 8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Want to do gradient ascent, so let’s differentiate this</a:t>
            </a:r>
          </a:p>
        </p:txBody>
      </p:sp>
    </p:spTree>
    <p:extLst>
      <p:ext uri="{BB962C8B-B14F-4D97-AF65-F5344CB8AC3E}">
        <p14:creationId xmlns:p14="http://schemas.microsoft.com/office/powerpoint/2010/main" val="33584996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0" name="Shape 28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457200">
              <a:defRPr sz="2300">
                <a:latin typeface="Avenir Roman"/>
                <a:ea typeface="Avenir Roman"/>
                <a:cs typeface="Avenir Roman"/>
                <a:sym typeface="Avenir Roman"/>
              </a:defRPr>
            </a:lvl1pPr>
          </a:lstStyle>
          <a:p>
            <a:r>
              <a:t>Agent and environment interact in real-time, continually learning and improving</a:t>
            </a:r>
          </a:p>
        </p:txBody>
      </p:sp>
    </p:spTree>
    <p:extLst>
      <p:ext uri="{BB962C8B-B14F-4D97-AF65-F5344CB8AC3E}">
        <p14:creationId xmlns:p14="http://schemas.microsoft.com/office/powerpoint/2010/main" val="33007730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Shape 88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2" name="Shape 8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07065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Shape 89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4" name="Shape 8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58165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Shape 90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7" name="Shape 9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Core idea of reinforce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Transform a gradient of an expectation into an expectation of gradients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Can now estimate our gradient using sample trajectories</a:t>
            </a:r>
          </a:p>
        </p:txBody>
      </p:sp>
    </p:spTree>
    <p:extLst>
      <p:ext uri="{BB962C8B-B14F-4D97-AF65-F5344CB8AC3E}">
        <p14:creationId xmlns:p14="http://schemas.microsoft.com/office/powerpoint/2010/main" val="7318772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Shape 92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2" name="Shape 9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900413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Shape 9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0" name="Shape 9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17121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Shape 9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9" name="Shape 9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56173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Shape 94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0" name="Shape 9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601473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Shape 96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3" name="Shape 9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54910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Shape 97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1" name="Shape 9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74521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" name="Shape 109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3" name="Shape 10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Selectively focus on parts of the image, build up information as you look around</a:t>
            </a:r>
          </a:p>
        </p:txBody>
      </p:sp>
    </p:spTree>
    <p:extLst>
      <p:ext uri="{BB962C8B-B14F-4D97-AF65-F5344CB8AC3E}">
        <p14:creationId xmlns:p14="http://schemas.microsoft.com/office/powerpoint/2010/main" val="34611676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Shape 1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4445003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Shape 110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4" name="Shape 11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Selectively focus on parts of the image, build up information as you look around</a:t>
            </a:r>
          </a:p>
        </p:txBody>
      </p:sp>
    </p:spTree>
    <p:extLst>
      <p:ext uri="{BB962C8B-B14F-4D97-AF65-F5344CB8AC3E}">
        <p14:creationId xmlns:p14="http://schemas.microsoft.com/office/powerpoint/2010/main" val="286578389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Shape 111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6" name="Shape 11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45094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" name="Shape 113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3" name="Shape 11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106710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9" name="Shape 11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0" name="Shape 11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626194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" name="Shape 119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7" name="Shape 11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334101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Shape 12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4" name="Shape 1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918083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4" name="Shape 130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5" name="Shape 13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4639953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86471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BA557F4-9B78-C140-AB19-BD396D2EE86C}" type="slidenum">
              <a:rPr lang="en-US"/>
              <a:pPr/>
              <a:t>105</a:t>
            </a:fld>
            <a:endParaRPr lang="en-US"/>
          </a:p>
        </p:txBody>
      </p:sp>
      <p:sp>
        <p:nvSpPr>
          <p:cNvPr id="23040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3040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54907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39850" y="914400"/>
            <a:ext cx="4176713" cy="31337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2528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0677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Shape 1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Games are also a big class of problems that can be formulated with RL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For example here we have atari games, which are a class success of deep RL</a:t>
            </a:r>
          </a:p>
        </p:txBody>
      </p:sp>
    </p:spTree>
    <p:extLst>
      <p:ext uri="{BB962C8B-B14F-4D97-AF65-F5344CB8AC3E}">
        <p14:creationId xmlns:p14="http://schemas.microsoft.com/office/powerpoint/2010/main" val="42268752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Shape 1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Something that was a huge achievement last year when DeepMind’s AlphaGo beat Lee Sedol, the best Go player of the last few years, and just last night, competing again</a:t>
            </a:r>
          </a:p>
        </p:txBody>
      </p:sp>
    </p:spTree>
    <p:extLst>
      <p:ext uri="{BB962C8B-B14F-4D97-AF65-F5344CB8AC3E}">
        <p14:creationId xmlns:p14="http://schemas.microsoft.com/office/powerpoint/2010/main" val="1950033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Shape 2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MDP satisfies Markov property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Define by tuple of objects</a:t>
            </a:r>
          </a:p>
        </p:txBody>
      </p:sp>
    </p:spTree>
    <p:extLst>
      <p:ext uri="{BB962C8B-B14F-4D97-AF65-F5344CB8AC3E}">
        <p14:creationId xmlns:p14="http://schemas.microsoft.com/office/powerpoint/2010/main" val="15036049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Shape 2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MDP satisfies Markov property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Define by tuple of objects</a:t>
            </a:r>
          </a:p>
        </p:txBody>
      </p:sp>
    </p:spTree>
    <p:extLst>
      <p:ext uri="{BB962C8B-B14F-4D97-AF65-F5344CB8AC3E}">
        <p14:creationId xmlns:p14="http://schemas.microsoft.com/office/powerpoint/2010/main" val="8903845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hape 3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Shape 3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Can work with maximizing the expected sum of rewards</a:t>
            </a:r>
          </a:p>
        </p:txBody>
      </p:sp>
    </p:spTree>
    <p:extLst>
      <p:ext uri="{BB962C8B-B14F-4D97-AF65-F5344CB8AC3E}">
        <p14:creationId xmlns:p14="http://schemas.microsoft.com/office/powerpoint/2010/main" val="21211061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hape 3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Shape 3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Can work with maximizing the expected sum of rewards</a:t>
            </a:r>
          </a:p>
        </p:txBody>
      </p:sp>
    </p:spTree>
    <p:extLst>
      <p:ext uri="{BB962C8B-B14F-4D97-AF65-F5344CB8AC3E}">
        <p14:creationId xmlns:p14="http://schemas.microsoft.com/office/powerpoint/2010/main" val="630166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C6FF14-906B-8C43-8206-00F0F407B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5AFEEC-C182-2D4A-848B-6A0ED98C1F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19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19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D168A2-5B33-FA46-93E8-3B51497323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3000"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SzPct val="100000"/>
              <a:buChar char="●"/>
              <a:defRPr sz="1800"/>
            </a:lvl1pPr>
            <a:lvl2pPr lvl="1" rtl="0">
              <a:spcBef>
                <a:spcPts val="0"/>
              </a:spcBef>
              <a:buChar char="○"/>
              <a:defRPr/>
            </a:lvl2pPr>
            <a:lvl3pPr lvl="2" rtl="0">
              <a:spcBef>
                <a:spcPts val="0"/>
              </a:spcBef>
              <a:buChar char="■"/>
              <a:defRPr/>
            </a:lvl3pPr>
            <a:lvl4pPr lvl="3" rtl="0">
              <a:spcBef>
                <a:spcPts val="0"/>
              </a:spcBef>
              <a:buChar char="●"/>
              <a:defRPr/>
            </a:lvl4pPr>
            <a:lvl5pPr lvl="4" rtl="0">
              <a:spcBef>
                <a:spcPts val="0"/>
              </a:spcBef>
              <a:buChar char="○"/>
              <a:defRPr/>
            </a:lvl5pPr>
            <a:lvl6pPr lvl="5" rtl="0">
              <a:spcBef>
                <a:spcPts val="0"/>
              </a:spcBef>
              <a:buChar char="■"/>
              <a:defRPr/>
            </a:lvl6pPr>
            <a:lvl7pPr lvl="6" rtl="0">
              <a:spcBef>
                <a:spcPts val="0"/>
              </a:spcBef>
              <a:buChar char="●"/>
              <a:defRPr/>
            </a:lvl7pPr>
            <a:lvl8pPr lvl="7" rtl="0">
              <a:spcBef>
                <a:spcPts val="0"/>
              </a:spcBef>
              <a:buChar char="○"/>
              <a:defRPr/>
            </a:lvl8pPr>
            <a:lvl9pPr lvl="8" rtl="0">
              <a:spcBef>
                <a:spcPts val="0"/>
              </a:spcBef>
              <a:buChar char="■"/>
              <a:defRPr/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sldNum" idx="12"/>
          </p:nvPr>
        </p:nvSpPr>
        <p:spPr>
          <a:xfrm>
            <a:off x="6655689" y="6223800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z="2000">
                <a:solidFill>
                  <a:srgbClr val="FFFFFF"/>
                </a:solidFill>
              </a:rPr>
              <a:pPr/>
              <a:t>‹#›</a:t>
            </a:fld>
            <a:endParaRPr lang="en" sz="2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2600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C6FF14-906B-8C43-8206-00F0F407B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8649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dirty="0"/>
              <a:t>Research at TTI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34A590-6033-DE48-865B-A0558AEFCB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1137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AD4A4B-0330-AF4E-991D-7D58C0870B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0654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858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489279-66D6-F54A-8DF6-8569F0E44D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3631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149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149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2DD396-FCC9-5D4C-A19A-0D227FF654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4428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8D718F-682B-7343-BB3C-8AD7033243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1264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550E6-1DFF-B84C-BFE3-E4371400DA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081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dirty="0"/>
              <a:t>Research at TTI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34A590-6033-DE48-865B-A0558AEFCB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60515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8895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01E281-1F8F-6944-BFC1-D0DAE21D9B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4107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CCFAE8-AF25-AC44-B97D-AB359B592C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3200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5AFEEC-C182-2D4A-848B-6A0ED98C1F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6530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19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19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D168A2-5B33-FA46-93E8-3B51497323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1175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Title Text"/>
          <p:cNvSpPr txBox="1">
            <a:spLocks noGrp="1"/>
          </p:cNvSpPr>
          <p:nvPr>
            <p:ph type="title"/>
          </p:nvPr>
        </p:nvSpPr>
        <p:spPr>
          <a:xfrm>
            <a:off x="508992" y="-142875"/>
            <a:ext cx="8615475" cy="1518047"/>
          </a:xfrm>
          <a:prstGeom prst="rect">
            <a:avLst/>
          </a:prstGeom>
        </p:spPr>
        <p:txBody>
          <a:bodyPr lIns="35718" tIns="35718" rIns="35718" bIns="35718">
            <a:normAutofit/>
          </a:bodyPr>
          <a:lstStyle>
            <a:lvl1pPr algn="l" defTabSz="410765">
              <a:defRPr sz="3200">
                <a:solidFill>
                  <a:srgbClr val="0433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195" name="Body Level One…"/>
          <p:cNvSpPr txBox="1">
            <a:spLocks noGrp="1"/>
          </p:cNvSpPr>
          <p:nvPr>
            <p:ph type="body" idx="1"/>
          </p:nvPr>
        </p:nvSpPr>
        <p:spPr>
          <a:xfrm>
            <a:off x="616148" y="1473398"/>
            <a:ext cx="7804548" cy="4877354"/>
          </a:xfrm>
          <a:prstGeom prst="rect">
            <a:avLst/>
          </a:prstGeom>
        </p:spPr>
        <p:txBody>
          <a:bodyPr lIns="35718" tIns="35718" rIns="35718" bIns="35718" anchor="t">
            <a:normAutofit/>
          </a:bodyPr>
          <a:lstStyle>
            <a:lvl1pPr marL="279400" indent="-279400" defTabSz="410765">
              <a:lnSpc>
                <a:spcPct val="100000"/>
              </a:lnSpc>
              <a:spcBef>
                <a:spcPts val="3500"/>
              </a:spcBef>
              <a:buSzPct val="61000"/>
              <a:buBlip>
                <a:blip r:embed="rId2"/>
              </a:buBlip>
              <a:tabLst/>
              <a:defRPr sz="20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  <a:lvl2pPr marL="740833" indent="-296333" defTabSz="410765">
              <a:lnSpc>
                <a:spcPct val="100000"/>
              </a:lnSpc>
              <a:spcBef>
                <a:spcPts val="2500"/>
              </a:spcBef>
              <a:buSzPct val="75000"/>
              <a:buChar char="•"/>
              <a:tabLst/>
              <a:defRPr sz="20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2pPr>
            <a:lvl3pPr marL="0" indent="889000" defTabSz="410765">
              <a:lnSpc>
                <a:spcPct val="100000"/>
              </a:lnSpc>
              <a:spcBef>
                <a:spcPts val="1500"/>
              </a:spcBef>
              <a:buSzTx/>
              <a:buNone/>
              <a:tabLst/>
              <a:defRPr sz="20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3pPr>
            <a:lvl4pPr marL="1629833" indent="-296333" defTabSz="410765">
              <a:lnSpc>
                <a:spcPct val="100000"/>
              </a:lnSpc>
              <a:spcBef>
                <a:spcPts val="3500"/>
              </a:spcBef>
              <a:buSzPct val="75000"/>
              <a:buChar char="•"/>
              <a:tabLst/>
              <a:defRPr sz="20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4pPr>
            <a:lvl5pPr marL="2074333" indent="-296333" defTabSz="410765">
              <a:lnSpc>
                <a:spcPct val="100000"/>
              </a:lnSpc>
              <a:spcBef>
                <a:spcPts val="3500"/>
              </a:spcBef>
              <a:buSzPct val="75000"/>
              <a:buChar char="•"/>
              <a:tabLst/>
              <a:defRPr sz="20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40732" y="6505277"/>
            <a:ext cx="253607" cy="249238"/>
          </a:xfrm>
          <a:prstGeom prst="rect">
            <a:avLst/>
          </a:prstGeom>
        </p:spPr>
        <p:txBody>
          <a:bodyPr lIns="35718" tIns="35718" rIns="35718" bIns="35718"/>
          <a:lstStyle>
            <a:lvl1pPr defTabSz="410765">
              <a:defRPr spc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00962587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AD4A4B-0330-AF4E-991D-7D58C0870B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858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489279-66D6-F54A-8DF6-8569F0E44D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149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149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2DD396-FCC9-5D4C-A19A-0D227FF654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8D718F-682B-7343-BB3C-8AD7033243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550E6-1DFF-B84C-BFE3-E4371400DA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60515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8895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01E281-1F8F-6944-BFC1-D0DAE21D9B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CCFAE8-AF25-AC44-B97D-AB359B592C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1430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434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4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b="1" dirty="0">
                <a:latin typeface="Arial Narrow" pitchFamily="-112" charset="0"/>
                <a:ea typeface="ＭＳ Ｐゴシック" pitchFamily="-112" charset="-128"/>
                <a:cs typeface="ＭＳ Ｐゴシック" pitchFamily="-112" charset="-128"/>
                <a:sym typeface="Symbol" pitchFamily="-112" charset="2"/>
              </a:rPr>
              <a:t>(C) Dhruv Batra 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2651A289-BEF2-FC49-AB93-B19BD27FB58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228600"/>
          </a:xfrm>
          <a:prstGeom prst="rect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 sz="2400">
              <a:latin typeface="" pitchFamily="64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720" r:id="rId12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1430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434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4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b="1" dirty="0">
                <a:latin typeface="Arial Narrow" pitchFamily="-112" charset="0"/>
                <a:ea typeface="ＭＳ Ｐゴシック" pitchFamily="-112" charset="-128"/>
                <a:cs typeface="ＭＳ Ｐゴシック" pitchFamily="-112" charset="-128"/>
                <a:sym typeface="Symbol" pitchFamily="-112" charset="2"/>
              </a:rPr>
              <a:t>(C) Dhruv Batra 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2651A289-BEF2-FC49-AB93-B19BD27FB58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228600"/>
          </a:xfrm>
          <a:prstGeom prst="rect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 sz="2400">
              <a:latin typeface="" pitchFamily="64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39237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6" Type="http://schemas.openxmlformats.org/officeDocument/2006/relationships/customXml" Target="../ink/ink7.xml"/><Relationship Id="rId5" Type="http://schemas.openxmlformats.org/officeDocument/2006/relationships/hyperlink" Target="https://creativecommons.org/publicdomain/zero/1.0/deed.en" TargetMode="External"/><Relationship Id="rId4" Type="http://schemas.openxmlformats.org/officeDocument/2006/relationships/hyperlink" Target="https://upload.wikimedia.org/wikipedia/commons/a/ab/Go_game_Kobayashi-Kato.png" TargetMode="Externa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tiff"/><Relationship Id="rId2" Type="http://schemas.openxmlformats.org/officeDocument/2006/relationships/image" Target="../media/image122.tiff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8.emf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57.png"/><Relationship Id="rId4" Type="http://schemas.openxmlformats.org/officeDocument/2006/relationships/image" Target="../media/image7.png"/><Relationship Id="rId9" Type="http://schemas.openxmlformats.org/officeDocument/2006/relationships/customXml" Target="../ink/ink8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6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.png"/><Relationship Id="rId11" Type="http://schemas.openxmlformats.org/officeDocument/2006/relationships/customXml" Target="../ink/ink9.xml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65.png"/><Relationship Id="rId4" Type="http://schemas.openxmlformats.org/officeDocument/2006/relationships/customXml" Target="../ink/ink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6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71.png"/><Relationship Id="rId5" Type="http://schemas.openxmlformats.org/officeDocument/2006/relationships/customXml" Target="../ink/ink12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customXml" Target="../ink/ink13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75.png"/><Relationship Id="rId4" Type="http://schemas.openxmlformats.org/officeDocument/2006/relationships/customXml" Target="../ink/ink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piazza.com/class/jkujs03pgu75cd?cid=225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77.png"/><Relationship Id="rId5" Type="http://schemas.openxmlformats.org/officeDocument/2006/relationships/customXml" Target="../ink/ink15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6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1.png"/><Relationship Id="rId5" Type="http://schemas.openxmlformats.org/officeDocument/2006/relationships/customXml" Target="../ink/ink17.xml"/><Relationship Id="rId4" Type="http://schemas.openxmlformats.org/officeDocument/2006/relationships/image" Target="../media/image21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emf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png"/><Relationship Id="rId4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png"/><Relationship Id="rId4" Type="http://schemas.openxmlformats.org/officeDocument/2006/relationships/image" Target="../media/image3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2.png"/><Relationship Id="rId4" Type="http://schemas.openxmlformats.org/officeDocument/2006/relationships/image" Target="../media/image3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3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1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png"/><Relationship Id="rId5" Type="http://schemas.openxmlformats.org/officeDocument/2006/relationships/image" Target="../media/image49.png"/><Relationship Id="rId4" Type="http://schemas.openxmlformats.org/officeDocument/2006/relationships/image" Target="../media/image5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png"/><Relationship Id="rId5" Type="http://schemas.openxmlformats.org/officeDocument/2006/relationships/image" Target="../media/image49.png"/><Relationship Id="rId4" Type="http://schemas.openxmlformats.org/officeDocument/2006/relationships/image" Target="../media/image51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png"/><Relationship Id="rId5" Type="http://schemas.openxmlformats.org/officeDocument/2006/relationships/image" Target="../media/image49.png"/><Relationship Id="rId4" Type="http://schemas.openxmlformats.org/officeDocument/2006/relationships/image" Target="../media/image5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3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png"/><Relationship Id="rId5" Type="http://schemas.openxmlformats.org/officeDocument/2006/relationships/image" Target="../media/image49.png"/><Relationship Id="rId4" Type="http://schemas.openxmlformats.org/officeDocument/2006/relationships/image" Target="../media/image51.png"/><Relationship Id="rId9" Type="http://schemas.openxmlformats.org/officeDocument/2006/relationships/image" Target="../media/image5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8.gif"/><Relationship Id="rId4" Type="http://schemas.openxmlformats.org/officeDocument/2006/relationships/image" Target="../media/image57.gi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7" Type="http://schemas.openxmlformats.org/officeDocument/2006/relationships/image" Target="../media/image65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gif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44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10" Type="http://schemas.openxmlformats.org/officeDocument/2006/relationships/image" Target="../media/image71.png"/><Relationship Id="rId4" Type="http://schemas.openxmlformats.org/officeDocument/2006/relationships/image" Target="../media/image74.png"/><Relationship Id="rId9" Type="http://schemas.openxmlformats.org/officeDocument/2006/relationships/image" Target="../media/image70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67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12" Type="http://schemas.openxmlformats.org/officeDocument/2006/relationships/image" Target="../media/image71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11" Type="http://schemas.openxmlformats.org/officeDocument/2006/relationships/image" Target="../media/image80.png"/><Relationship Id="rId5" Type="http://schemas.openxmlformats.org/officeDocument/2006/relationships/image" Target="../media/image75.png"/><Relationship Id="rId10" Type="http://schemas.openxmlformats.org/officeDocument/2006/relationships/image" Target="../media/image79.png"/><Relationship Id="rId4" Type="http://schemas.openxmlformats.org/officeDocument/2006/relationships/image" Target="../media/image74.png"/><Relationship Id="rId9" Type="http://schemas.openxmlformats.org/officeDocument/2006/relationships/image" Target="../media/image70.png"/><Relationship Id="rId14" Type="http://schemas.openxmlformats.org/officeDocument/2006/relationships/image" Target="../media/image81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1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emf"/><Relationship Id="rId5" Type="http://schemas.openxmlformats.org/officeDocument/2006/relationships/image" Target="../media/image85.emf"/><Relationship Id="rId4" Type="http://schemas.openxmlformats.org/officeDocument/2006/relationships/image" Target="../media/image84.emf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emf"/><Relationship Id="rId5" Type="http://schemas.openxmlformats.org/officeDocument/2006/relationships/image" Target="../media/image85.emf"/><Relationship Id="rId4" Type="http://schemas.openxmlformats.org/officeDocument/2006/relationships/image" Target="../media/image84.emf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emf"/><Relationship Id="rId5" Type="http://schemas.openxmlformats.org/officeDocument/2006/relationships/image" Target="../media/image85.emf"/><Relationship Id="rId4" Type="http://schemas.openxmlformats.org/officeDocument/2006/relationships/image" Target="../media/image84.emf"/><Relationship Id="rId9" Type="http://schemas.openxmlformats.org/officeDocument/2006/relationships/image" Target="../media/image89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2.png"/><Relationship Id="rId7" Type="http://schemas.openxmlformats.org/officeDocument/2006/relationships/image" Target="../media/image92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91.png"/><Relationship Id="rId4" Type="http://schemas.openxmlformats.org/officeDocument/2006/relationships/image" Target="../media/image87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91.png"/><Relationship Id="rId7" Type="http://schemas.openxmlformats.org/officeDocument/2006/relationships/image" Target="../media/image88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png"/><Relationship Id="rId5" Type="http://schemas.openxmlformats.org/officeDocument/2006/relationships/image" Target="../media/image92.png"/><Relationship Id="rId4" Type="http://schemas.openxmlformats.org/officeDocument/2006/relationships/image" Target="../media/image90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91.png"/><Relationship Id="rId7" Type="http://schemas.openxmlformats.org/officeDocument/2006/relationships/image" Target="../media/image87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png"/><Relationship Id="rId5" Type="http://schemas.openxmlformats.org/officeDocument/2006/relationships/image" Target="../media/image92.png"/><Relationship Id="rId4" Type="http://schemas.openxmlformats.org/officeDocument/2006/relationships/image" Target="../media/image90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90.png"/><Relationship Id="rId7" Type="http://schemas.openxmlformats.org/officeDocument/2006/relationships/image" Target="../media/image95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png"/><Relationship Id="rId5" Type="http://schemas.openxmlformats.org/officeDocument/2006/relationships/image" Target="../media/image94.png"/><Relationship Id="rId4" Type="http://schemas.openxmlformats.org/officeDocument/2006/relationships/image" Target="../media/image92.png"/><Relationship Id="rId9" Type="http://schemas.openxmlformats.org/officeDocument/2006/relationships/image" Target="../media/image8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46.png"/><Relationship Id="rId4" Type="http://schemas.openxmlformats.org/officeDocument/2006/relationships/customXml" Target="../ink/ink5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90.png"/><Relationship Id="rId7" Type="http://schemas.openxmlformats.org/officeDocument/2006/relationships/image" Target="../media/image95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png"/><Relationship Id="rId5" Type="http://schemas.openxmlformats.org/officeDocument/2006/relationships/image" Target="../media/image87.png"/><Relationship Id="rId10" Type="http://schemas.openxmlformats.org/officeDocument/2006/relationships/image" Target="../media/image88.png"/><Relationship Id="rId4" Type="http://schemas.openxmlformats.org/officeDocument/2006/relationships/image" Target="../media/image94.png"/><Relationship Id="rId9" Type="http://schemas.openxmlformats.org/officeDocument/2006/relationships/image" Target="../media/image92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.png"/><Relationship Id="rId7" Type="http://schemas.openxmlformats.org/officeDocument/2006/relationships/image" Target="../media/image96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png"/><Relationship Id="rId11" Type="http://schemas.openxmlformats.org/officeDocument/2006/relationships/image" Target="../media/image88.png"/><Relationship Id="rId5" Type="http://schemas.openxmlformats.org/officeDocument/2006/relationships/image" Target="../media/image87.png"/><Relationship Id="rId10" Type="http://schemas.openxmlformats.org/officeDocument/2006/relationships/image" Target="../media/image92.png"/><Relationship Id="rId4" Type="http://schemas.openxmlformats.org/officeDocument/2006/relationships/image" Target="../media/image94.png"/><Relationship Id="rId9" Type="http://schemas.openxmlformats.org/officeDocument/2006/relationships/image" Target="../media/image93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.png"/><Relationship Id="rId7" Type="http://schemas.openxmlformats.org/officeDocument/2006/relationships/image" Target="../media/image96.png"/><Relationship Id="rId12" Type="http://schemas.openxmlformats.org/officeDocument/2006/relationships/image" Target="../media/image88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png"/><Relationship Id="rId11" Type="http://schemas.openxmlformats.org/officeDocument/2006/relationships/image" Target="../media/image92.png"/><Relationship Id="rId5" Type="http://schemas.openxmlformats.org/officeDocument/2006/relationships/image" Target="../media/image87.png"/><Relationship Id="rId10" Type="http://schemas.openxmlformats.org/officeDocument/2006/relationships/image" Target="../media/image93.png"/><Relationship Id="rId4" Type="http://schemas.openxmlformats.org/officeDocument/2006/relationships/image" Target="../media/image94.png"/><Relationship Id="rId9" Type="http://schemas.openxmlformats.org/officeDocument/2006/relationships/image" Target="../media/image98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92.png"/><Relationship Id="rId3" Type="http://schemas.openxmlformats.org/officeDocument/2006/relationships/image" Target="../media/image91.png"/><Relationship Id="rId7" Type="http://schemas.openxmlformats.org/officeDocument/2006/relationships/image" Target="../media/image99.png"/><Relationship Id="rId12" Type="http://schemas.openxmlformats.org/officeDocument/2006/relationships/image" Target="../media/image9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png"/><Relationship Id="rId11" Type="http://schemas.openxmlformats.org/officeDocument/2006/relationships/image" Target="../media/image98.png"/><Relationship Id="rId5" Type="http://schemas.openxmlformats.org/officeDocument/2006/relationships/image" Target="../media/image94.png"/><Relationship Id="rId10" Type="http://schemas.openxmlformats.org/officeDocument/2006/relationships/image" Target="../media/image95.png"/><Relationship Id="rId4" Type="http://schemas.openxmlformats.org/officeDocument/2006/relationships/image" Target="../media/image90.png"/><Relationship Id="rId9" Type="http://schemas.openxmlformats.org/officeDocument/2006/relationships/image" Target="../media/image96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91.png"/><Relationship Id="rId7" Type="http://schemas.openxmlformats.org/officeDocument/2006/relationships/image" Target="../media/image87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png"/><Relationship Id="rId5" Type="http://schemas.openxmlformats.org/officeDocument/2006/relationships/image" Target="../media/image92.png"/><Relationship Id="rId4" Type="http://schemas.openxmlformats.org/officeDocument/2006/relationships/image" Target="../media/image90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91.png"/><Relationship Id="rId7" Type="http://schemas.openxmlformats.org/officeDocument/2006/relationships/image" Target="../media/image88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png"/><Relationship Id="rId5" Type="http://schemas.openxmlformats.org/officeDocument/2006/relationships/image" Target="../media/image92.png"/><Relationship Id="rId4" Type="http://schemas.openxmlformats.org/officeDocument/2006/relationships/image" Target="../media/image90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8.png"/><Relationship Id="rId7" Type="http://schemas.openxmlformats.org/officeDocument/2006/relationships/image" Target="../media/image90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png"/><Relationship Id="rId5" Type="http://schemas.openxmlformats.org/officeDocument/2006/relationships/image" Target="../media/image94.png"/><Relationship Id="rId4" Type="http://schemas.openxmlformats.org/officeDocument/2006/relationships/image" Target="../media/image91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88.png"/><Relationship Id="rId7" Type="http://schemas.openxmlformats.org/officeDocument/2006/relationships/image" Target="../media/image101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0.png"/><Relationship Id="rId11" Type="http://schemas.openxmlformats.org/officeDocument/2006/relationships/image" Target="../media/image92.png"/><Relationship Id="rId5" Type="http://schemas.openxmlformats.org/officeDocument/2006/relationships/image" Target="../media/image94.png"/><Relationship Id="rId10" Type="http://schemas.openxmlformats.org/officeDocument/2006/relationships/image" Target="../media/image90.png"/><Relationship Id="rId4" Type="http://schemas.openxmlformats.org/officeDocument/2006/relationships/image" Target="../media/image91.png"/><Relationship Id="rId9" Type="http://schemas.openxmlformats.org/officeDocument/2006/relationships/image" Target="../media/image87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1.png"/><Relationship Id="rId7" Type="http://schemas.openxmlformats.org/officeDocument/2006/relationships/image" Target="../media/image88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png"/><Relationship Id="rId5" Type="http://schemas.openxmlformats.org/officeDocument/2006/relationships/image" Target="../media/image92.png"/><Relationship Id="rId4" Type="http://schemas.openxmlformats.org/officeDocument/2006/relationships/image" Target="../media/image90.png"/><Relationship Id="rId9" Type="http://schemas.openxmlformats.org/officeDocument/2006/relationships/image" Target="../media/image87.pn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1.png"/><Relationship Id="rId7" Type="http://schemas.openxmlformats.org/officeDocument/2006/relationships/image" Target="../media/image88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png"/><Relationship Id="rId11" Type="http://schemas.openxmlformats.org/officeDocument/2006/relationships/image" Target="../media/image87.png"/><Relationship Id="rId5" Type="http://schemas.openxmlformats.org/officeDocument/2006/relationships/image" Target="../media/image92.png"/><Relationship Id="rId10" Type="http://schemas.openxmlformats.org/officeDocument/2006/relationships/image" Target="../media/image105.png"/><Relationship Id="rId4" Type="http://schemas.openxmlformats.org/officeDocument/2006/relationships/image" Target="../media/image90.png"/><Relationship Id="rId9" Type="http://schemas.openxmlformats.org/officeDocument/2006/relationships/image" Target="../media/image10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48.png"/><Relationship Id="rId4" Type="http://schemas.openxmlformats.org/officeDocument/2006/relationships/customXml" Target="../ink/ink6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1.png"/><Relationship Id="rId7" Type="http://schemas.openxmlformats.org/officeDocument/2006/relationships/image" Target="../media/image88.png"/><Relationship Id="rId12" Type="http://schemas.openxmlformats.org/officeDocument/2006/relationships/image" Target="../media/image87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png"/><Relationship Id="rId11" Type="http://schemas.openxmlformats.org/officeDocument/2006/relationships/image" Target="../media/image106.png"/><Relationship Id="rId5" Type="http://schemas.openxmlformats.org/officeDocument/2006/relationships/image" Target="../media/image92.png"/><Relationship Id="rId10" Type="http://schemas.openxmlformats.org/officeDocument/2006/relationships/image" Target="../media/image105.png"/><Relationship Id="rId4" Type="http://schemas.openxmlformats.org/officeDocument/2006/relationships/image" Target="../media/image90.png"/><Relationship Id="rId9" Type="http://schemas.openxmlformats.org/officeDocument/2006/relationships/image" Target="../media/image104.pn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image" Target="../media/image87.png"/><Relationship Id="rId3" Type="http://schemas.openxmlformats.org/officeDocument/2006/relationships/image" Target="../media/image91.png"/><Relationship Id="rId7" Type="http://schemas.openxmlformats.org/officeDocument/2006/relationships/image" Target="../media/image88.png"/><Relationship Id="rId12" Type="http://schemas.openxmlformats.org/officeDocument/2006/relationships/image" Target="../media/image107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png"/><Relationship Id="rId11" Type="http://schemas.openxmlformats.org/officeDocument/2006/relationships/image" Target="../media/image106.png"/><Relationship Id="rId5" Type="http://schemas.openxmlformats.org/officeDocument/2006/relationships/image" Target="../media/image92.png"/><Relationship Id="rId10" Type="http://schemas.openxmlformats.org/officeDocument/2006/relationships/image" Target="../media/image105.png"/><Relationship Id="rId4" Type="http://schemas.openxmlformats.org/officeDocument/2006/relationships/image" Target="../media/image90.png"/><Relationship Id="rId9" Type="http://schemas.openxmlformats.org/officeDocument/2006/relationships/image" Target="../media/image104.png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image" Target="../media/image108.png"/><Relationship Id="rId18" Type="http://schemas.openxmlformats.org/officeDocument/2006/relationships/image" Target="../media/image87.png"/><Relationship Id="rId3" Type="http://schemas.openxmlformats.org/officeDocument/2006/relationships/image" Target="../media/image91.png"/><Relationship Id="rId7" Type="http://schemas.openxmlformats.org/officeDocument/2006/relationships/image" Target="../media/image88.png"/><Relationship Id="rId12" Type="http://schemas.openxmlformats.org/officeDocument/2006/relationships/image" Target="../media/image107.png"/><Relationship Id="rId17" Type="http://schemas.openxmlformats.org/officeDocument/2006/relationships/image" Target="../media/image112.png"/><Relationship Id="rId2" Type="http://schemas.openxmlformats.org/officeDocument/2006/relationships/image" Target="../media/image93.png"/><Relationship Id="rId16" Type="http://schemas.openxmlformats.org/officeDocument/2006/relationships/image" Target="../media/image1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png"/><Relationship Id="rId11" Type="http://schemas.openxmlformats.org/officeDocument/2006/relationships/image" Target="../media/image106.png"/><Relationship Id="rId5" Type="http://schemas.openxmlformats.org/officeDocument/2006/relationships/image" Target="../media/image92.png"/><Relationship Id="rId15" Type="http://schemas.openxmlformats.org/officeDocument/2006/relationships/image" Target="../media/image110.png"/><Relationship Id="rId10" Type="http://schemas.openxmlformats.org/officeDocument/2006/relationships/image" Target="../media/image105.png"/><Relationship Id="rId4" Type="http://schemas.openxmlformats.org/officeDocument/2006/relationships/image" Target="../media/image90.png"/><Relationship Id="rId9" Type="http://schemas.openxmlformats.org/officeDocument/2006/relationships/image" Target="../media/image104.png"/><Relationship Id="rId14" Type="http://schemas.openxmlformats.org/officeDocument/2006/relationships/image" Target="../media/image109.png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image" Target="../media/image108.png"/><Relationship Id="rId18" Type="http://schemas.openxmlformats.org/officeDocument/2006/relationships/image" Target="../media/image111.png"/><Relationship Id="rId3" Type="http://schemas.openxmlformats.org/officeDocument/2006/relationships/image" Target="../media/image91.png"/><Relationship Id="rId7" Type="http://schemas.openxmlformats.org/officeDocument/2006/relationships/image" Target="../media/image88.png"/><Relationship Id="rId12" Type="http://schemas.openxmlformats.org/officeDocument/2006/relationships/image" Target="../media/image107.png"/><Relationship Id="rId17" Type="http://schemas.openxmlformats.org/officeDocument/2006/relationships/image" Target="../media/image110.png"/><Relationship Id="rId2" Type="http://schemas.openxmlformats.org/officeDocument/2006/relationships/image" Target="../media/image93.png"/><Relationship Id="rId16" Type="http://schemas.openxmlformats.org/officeDocument/2006/relationships/image" Target="../media/image114.png"/><Relationship Id="rId20" Type="http://schemas.openxmlformats.org/officeDocument/2006/relationships/image" Target="../media/image8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png"/><Relationship Id="rId11" Type="http://schemas.openxmlformats.org/officeDocument/2006/relationships/image" Target="../media/image106.png"/><Relationship Id="rId5" Type="http://schemas.openxmlformats.org/officeDocument/2006/relationships/image" Target="../media/image92.png"/><Relationship Id="rId15" Type="http://schemas.openxmlformats.org/officeDocument/2006/relationships/image" Target="../media/image109.png"/><Relationship Id="rId10" Type="http://schemas.openxmlformats.org/officeDocument/2006/relationships/image" Target="../media/image105.png"/><Relationship Id="rId19" Type="http://schemas.openxmlformats.org/officeDocument/2006/relationships/image" Target="../media/image112.png"/><Relationship Id="rId4" Type="http://schemas.openxmlformats.org/officeDocument/2006/relationships/image" Target="../media/image90.png"/><Relationship Id="rId9" Type="http://schemas.openxmlformats.org/officeDocument/2006/relationships/image" Target="../media/image104.png"/><Relationship Id="rId14" Type="http://schemas.openxmlformats.org/officeDocument/2006/relationships/image" Target="../media/image113.png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image" Target="../media/image108.png"/><Relationship Id="rId18" Type="http://schemas.openxmlformats.org/officeDocument/2006/relationships/image" Target="../media/image116.png"/><Relationship Id="rId3" Type="http://schemas.openxmlformats.org/officeDocument/2006/relationships/image" Target="../media/image91.png"/><Relationship Id="rId21" Type="http://schemas.openxmlformats.org/officeDocument/2006/relationships/image" Target="../media/image112.png"/><Relationship Id="rId7" Type="http://schemas.openxmlformats.org/officeDocument/2006/relationships/image" Target="../media/image88.png"/><Relationship Id="rId12" Type="http://schemas.openxmlformats.org/officeDocument/2006/relationships/image" Target="../media/image107.png"/><Relationship Id="rId17" Type="http://schemas.openxmlformats.org/officeDocument/2006/relationships/image" Target="../media/image114.png"/><Relationship Id="rId2" Type="http://schemas.openxmlformats.org/officeDocument/2006/relationships/image" Target="../media/image93.png"/><Relationship Id="rId16" Type="http://schemas.openxmlformats.org/officeDocument/2006/relationships/image" Target="../media/image109.png"/><Relationship Id="rId20" Type="http://schemas.openxmlformats.org/officeDocument/2006/relationships/image" Target="../media/image1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png"/><Relationship Id="rId11" Type="http://schemas.openxmlformats.org/officeDocument/2006/relationships/image" Target="../media/image106.png"/><Relationship Id="rId5" Type="http://schemas.openxmlformats.org/officeDocument/2006/relationships/image" Target="../media/image92.png"/><Relationship Id="rId15" Type="http://schemas.openxmlformats.org/officeDocument/2006/relationships/image" Target="../media/image115.png"/><Relationship Id="rId10" Type="http://schemas.openxmlformats.org/officeDocument/2006/relationships/image" Target="../media/image105.png"/><Relationship Id="rId19" Type="http://schemas.openxmlformats.org/officeDocument/2006/relationships/image" Target="../media/image110.png"/><Relationship Id="rId4" Type="http://schemas.openxmlformats.org/officeDocument/2006/relationships/image" Target="../media/image90.png"/><Relationship Id="rId9" Type="http://schemas.openxmlformats.org/officeDocument/2006/relationships/image" Target="../media/image104.png"/><Relationship Id="rId14" Type="http://schemas.openxmlformats.org/officeDocument/2006/relationships/image" Target="../media/image113.png"/><Relationship Id="rId22" Type="http://schemas.openxmlformats.org/officeDocument/2006/relationships/image" Target="../media/image87.png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1.png"/><Relationship Id="rId7" Type="http://schemas.openxmlformats.org/officeDocument/2006/relationships/image" Target="../media/image88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png"/><Relationship Id="rId5" Type="http://schemas.openxmlformats.org/officeDocument/2006/relationships/image" Target="../media/image92.png"/><Relationship Id="rId4" Type="http://schemas.openxmlformats.org/officeDocument/2006/relationships/image" Target="../media/image90.png"/><Relationship Id="rId9" Type="http://schemas.openxmlformats.org/officeDocument/2006/relationships/image" Target="../media/image87.png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91.png"/><Relationship Id="rId7" Type="http://schemas.openxmlformats.org/officeDocument/2006/relationships/image" Target="../media/image87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png"/><Relationship Id="rId5" Type="http://schemas.openxmlformats.org/officeDocument/2006/relationships/image" Target="../media/image92.png"/><Relationship Id="rId4" Type="http://schemas.openxmlformats.org/officeDocument/2006/relationships/image" Target="../media/image90.png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91.png"/><Relationship Id="rId7" Type="http://schemas.openxmlformats.org/officeDocument/2006/relationships/image" Target="../media/image87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png"/><Relationship Id="rId11" Type="http://schemas.openxmlformats.org/officeDocument/2006/relationships/image" Target="../media/image119.png"/><Relationship Id="rId5" Type="http://schemas.openxmlformats.org/officeDocument/2006/relationships/image" Target="../media/image92.png"/><Relationship Id="rId10" Type="http://schemas.openxmlformats.org/officeDocument/2006/relationships/image" Target="../media/image118.png"/><Relationship Id="rId4" Type="http://schemas.openxmlformats.org/officeDocument/2006/relationships/image" Target="../media/image90.png"/><Relationship Id="rId9" Type="http://schemas.openxmlformats.org/officeDocument/2006/relationships/image" Target="../media/image117.png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91.png"/><Relationship Id="rId7" Type="http://schemas.openxmlformats.org/officeDocument/2006/relationships/image" Target="../media/image87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png"/><Relationship Id="rId5" Type="http://schemas.openxmlformats.org/officeDocument/2006/relationships/image" Target="../media/image92.png"/><Relationship Id="rId4" Type="http://schemas.openxmlformats.org/officeDocument/2006/relationships/image" Target="../media/image90.png"/><Relationship Id="rId9" Type="http://schemas.openxmlformats.org/officeDocument/2006/relationships/image" Target="../media/image89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emf"/><Relationship Id="rId2" Type="http://schemas.openxmlformats.org/officeDocument/2006/relationships/image" Target="../media/image120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38200"/>
            <a:ext cx="7772400" cy="1143000"/>
          </a:xfrm>
        </p:spPr>
        <p:txBody>
          <a:bodyPr/>
          <a:lstStyle/>
          <a:p>
            <a:r>
              <a:rPr lang="en-US" dirty="0"/>
              <a:t>CS 4803 / 7643: Deep Learning</a:t>
            </a:r>
            <a:endParaRPr lang="en-US" sz="3200" dirty="0"/>
          </a:p>
        </p:txBody>
      </p:sp>
      <p:sp>
        <p:nvSpPr>
          <p:cNvPr id="16" name="Subtitle 3"/>
          <p:cNvSpPr>
            <a:spLocks noGrp="1"/>
          </p:cNvSpPr>
          <p:nvPr>
            <p:ph type="subTitle" idx="1"/>
          </p:nvPr>
        </p:nvSpPr>
        <p:spPr>
          <a:xfrm>
            <a:off x="0" y="4648200"/>
            <a:ext cx="9144000" cy="1752600"/>
          </a:xfrm>
        </p:spPr>
        <p:txBody>
          <a:bodyPr/>
          <a:lstStyle/>
          <a:p>
            <a:endParaRPr lang="en-US" dirty="0"/>
          </a:p>
          <a:p>
            <a:r>
              <a:rPr lang="en-US" sz="2800" dirty="0"/>
              <a:t>Dhruv Batra </a:t>
            </a:r>
          </a:p>
          <a:p>
            <a:r>
              <a:rPr lang="en-US" sz="2800" dirty="0"/>
              <a:t>Georgia Tech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28800" y="2307610"/>
            <a:ext cx="6934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spcBef>
                <a:spcPct val="20000"/>
              </a:spcBef>
            </a:pPr>
            <a:r>
              <a:rPr lang="en-US" sz="24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Topics: </a:t>
            </a: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r>
              <a:rPr lang="en-US" sz="20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(Deep) Reinforcement Learning</a:t>
            </a: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r>
              <a:rPr lang="en-US" sz="20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Closing time</a:t>
            </a: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endParaRPr lang="en-US" sz="2000" kern="0" dirty="0">
              <a:solidFill>
                <a:prstClr val="black"/>
              </a:solidFill>
              <a:latin typeface="Arial"/>
              <a:ea typeface="Osaka"/>
              <a:cs typeface="Osaka"/>
            </a:endParaRPr>
          </a:p>
        </p:txBody>
      </p:sp>
    </p:spTree>
    <p:extLst>
      <p:ext uri="{BB962C8B-B14F-4D97-AF65-F5344CB8AC3E}">
        <p14:creationId xmlns:p14="http://schemas.microsoft.com/office/powerpoint/2010/main" val="26443251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 txBox="1">
            <a:spLocks noGrp="1"/>
          </p:cNvSpPr>
          <p:nvPr>
            <p:ph type="title"/>
          </p:nvPr>
        </p:nvSpPr>
        <p:spPr>
          <a:xfrm>
            <a:off x="228600" y="834629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" dirty="0">
                <a:solidFill>
                  <a:schemeClr val="tx1"/>
                </a:solidFill>
              </a:rPr>
              <a:t>Go</a:t>
            </a:r>
          </a:p>
        </p:txBody>
      </p:sp>
      <p:sp>
        <p:nvSpPr>
          <p:cNvPr id="197" name="Shape 197"/>
          <p:cNvSpPr txBox="1"/>
          <p:nvPr/>
        </p:nvSpPr>
        <p:spPr>
          <a:xfrm>
            <a:off x="4122600" y="2608700"/>
            <a:ext cx="5021400" cy="684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Objective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 Win the game!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State: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Position of all pieces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Action: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Where to put the next piece down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Reward: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 if win at the end of the game, 0 otherwise</a:t>
            </a:r>
          </a:p>
        </p:txBody>
      </p:sp>
      <p:pic>
        <p:nvPicPr>
          <p:cNvPr id="198" name="Shape 1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8700" y="1676775"/>
            <a:ext cx="3504450" cy="350445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Shape 199"/>
          <p:cNvSpPr txBox="1"/>
          <p:nvPr/>
        </p:nvSpPr>
        <p:spPr>
          <a:xfrm>
            <a:off x="2271300" y="1122075"/>
            <a:ext cx="5866500" cy="684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Shape 200"/>
          <p:cNvSpPr txBox="1"/>
          <p:nvPr/>
        </p:nvSpPr>
        <p:spPr>
          <a:xfrm>
            <a:off x="7838700" y="5209475"/>
            <a:ext cx="1305300" cy="258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600" b="0" i="0" u="sng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  <a:hlinkClick r:id="rId4"/>
              </a:rPr>
              <a:t>This image</a:t>
            </a:r>
            <a:r>
              <a:rPr kumimoji="0" lang="en" sz="600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is </a:t>
            </a:r>
            <a:r>
              <a:rPr kumimoji="0" lang="en" sz="600" b="0" i="0" u="sng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  <a:hlinkClick r:id="rId5"/>
              </a:rPr>
              <a:t>CC0 public domain</a:t>
            </a:r>
          </a:p>
        </p:txBody>
      </p:sp>
      <p:sp>
        <p:nvSpPr>
          <p:cNvPr id="8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Slide Credit: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Fei-Fei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 Li, Justin Johnson, Serena Yeung, CS 231n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5AFCF469-6BEE-4C7C-8240-3CD2CB29102C}"/>
                  </a:ext>
                </a:extLst>
              </p14:cNvPr>
              <p14:cNvContentPartPr/>
              <p14:nvPr/>
            </p14:nvContentPartPr>
            <p14:xfrm>
              <a:off x="4136760" y="2550960"/>
              <a:ext cx="4811760" cy="14767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5AFCF469-6BEE-4C7C-8240-3CD2CB29102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127400" y="2541600"/>
                <a:ext cx="4830480" cy="1495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69312313"/>
      </p:ext>
    </p:extLst>
  </p:cSld>
  <p:clrMapOvr>
    <a:masterClrMapping/>
  </p:clrMapOvr>
  <p:transition spd="med"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Turing Test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100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6800"/>
            <a:ext cx="9144000" cy="28364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2936" y="4267200"/>
            <a:ext cx="6021063" cy="211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8287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 vs RL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101</a:t>
            </a:fld>
            <a:endParaRPr lang="en-US"/>
          </a:p>
        </p:txBody>
      </p:sp>
      <p:pic>
        <p:nvPicPr>
          <p:cNvPr id="8" name="Screen Shot 2017-05-31 at 1.05.47 PM.png" descr="Screen Shot 2017-05-31 at 1.05.47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886200"/>
            <a:ext cx="9180282" cy="1676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Screen Shot 2017-05-31 at 1.07.03 PM.png" descr="Screen Shot 2017-05-31 at 1.07.03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00275" y="0"/>
            <a:ext cx="4886325" cy="3657600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extBox 10"/>
          <p:cNvSpPr txBox="1"/>
          <p:nvPr/>
        </p:nvSpPr>
        <p:spPr>
          <a:xfrm>
            <a:off x="1307510" y="5862935"/>
            <a:ext cx="15765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SL Agents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08512" y="5862934"/>
            <a:ext cx="1594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RL Agents</a:t>
            </a:r>
          </a:p>
        </p:txBody>
      </p:sp>
    </p:spTree>
    <p:extLst>
      <p:ext uri="{BB962C8B-B14F-4D97-AF65-F5344CB8AC3E}">
        <p14:creationId xmlns:p14="http://schemas.microsoft.com/office/powerpoint/2010/main" val="147485093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for 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(Deep) Reinforcement Learning</a:t>
            </a:r>
          </a:p>
          <a:p>
            <a:pPr lvl="1"/>
            <a:r>
              <a:rPr lang="en-US" dirty="0"/>
              <a:t>Policy gradients</a:t>
            </a:r>
          </a:p>
          <a:p>
            <a:pPr lvl="1"/>
            <a:endParaRPr lang="en-US" dirty="0"/>
          </a:p>
          <a:p>
            <a:r>
              <a:rPr lang="en-US" dirty="0"/>
              <a:t>Closing the loop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62655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/>
          <a:lstStyle/>
          <a:p>
            <a:r>
              <a:rPr lang="en-US" dirty="0"/>
              <a:t>So what </a:t>
            </a:r>
            <a:r>
              <a:rPr lang="en-US" i="1" dirty="0"/>
              <a:t>is</a:t>
            </a:r>
            <a:r>
              <a:rPr lang="en-US" dirty="0"/>
              <a:t> Deep (Machine) Learning?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few different ideas:</a:t>
            </a:r>
          </a:p>
          <a:p>
            <a:endParaRPr lang="en-US" dirty="0"/>
          </a:p>
          <a:p>
            <a:r>
              <a:rPr lang="en-US" dirty="0"/>
              <a:t>(Hierarchical) Compositionality</a:t>
            </a:r>
          </a:p>
          <a:p>
            <a:pPr lvl="1"/>
            <a:r>
              <a:rPr lang="en-US" dirty="0"/>
              <a:t>Cascade of non-linear transformations</a:t>
            </a:r>
          </a:p>
          <a:p>
            <a:pPr lvl="1"/>
            <a:r>
              <a:rPr lang="en-US" dirty="0"/>
              <a:t>Multiple layers of representations</a:t>
            </a:r>
          </a:p>
          <a:p>
            <a:endParaRPr lang="en-US" dirty="0"/>
          </a:p>
          <a:p>
            <a:r>
              <a:rPr lang="en-US" dirty="0"/>
              <a:t>End-to-End Learning</a:t>
            </a:r>
          </a:p>
          <a:p>
            <a:pPr lvl="1"/>
            <a:r>
              <a:rPr lang="en-US" dirty="0"/>
              <a:t>Learning (goal-driven) representations</a:t>
            </a:r>
          </a:p>
          <a:p>
            <a:pPr lvl="1"/>
            <a:r>
              <a:rPr lang="en-US" dirty="0"/>
              <a:t>Learning to feature extraction</a:t>
            </a:r>
          </a:p>
          <a:p>
            <a:endParaRPr lang="en-US" dirty="0"/>
          </a:p>
          <a:p>
            <a:r>
              <a:rPr lang="en-US" dirty="0"/>
              <a:t>Distributed Representations</a:t>
            </a:r>
          </a:p>
          <a:p>
            <a:pPr lvl="1"/>
            <a:r>
              <a:rPr lang="en-US" dirty="0"/>
              <a:t>No single neuron “encodes” everything</a:t>
            </a:r>
          </a:p>
          <a:p>
            <a:pPr lvl="1"/>
            <a:r>
              <a:rPr lang="en-US" dirty="0"/>
              <a:t>Groups of neurons work together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634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1550E6-1DFF-B84C-BFE3-E4371400DA8D}" type="slidenum">
              <a:rPr lang="en-US" smtClean="0"/>
              <a:pPr>
                <a:defRPr/>
              </a:pPr>
              <a:t>104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228600"/>
            <a:ext cx="91440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dirty="0"/>
              <a:t>Building A Complicated Function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502" y="1706418"/>
            <a:ext cx="2656156" cy="258264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200" y="1371600"/>
            <a:ext cx="3725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Given a library of simple functions</a:t>
            </a:r>
          </a:p>
        </p:txBody>
      </p:sp>
      <p:sp>
        <p:nvSpPr>
          <p:cNvPr id="9" name="Right Arrow 8"/>
          <p:cNvSpPr/>
          <p:nvPr/>
        </p:nvSpPr>
        <p:spPr bwMode="auto">
          <a:xfrm>
            <a:off x="3733800" y="2667000"/>
            <a:ext cx="1447800" cy="3810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11127" y="2228671"/>
            <a:ext cx="21606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Compose into a</a:t>
            </a:r>
          </a:p>
          <a:p>
            <a:endParaRPr lang="en-US" sz="1800" dirty="0"/>
          </a:p>
          <a:p>
            <a:r>
              <a:rPr lang="en-US" sz="1800" dirty="0"/>
              <a:t>complicate function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30524" y="1917918"/>
            <a:ext cx="319831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200" dirty="0">
                <a:solidFill>
                  <a:srgbClr val="FF0000"/>
                </a:solidFill>
              </a:rPr>
              <a:t>Idea 2: Compositions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dirty="0"/>
              <a:t>Deep Learning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dirty="0"/>
              <a:t>Grammar models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dirty="0"/>
              <a:t>Scattering transforms…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05400"/>
            <a:ext cx="9144000" cy="1494391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4419600"/>
            <a:ext cx="5461000" cy="4699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883528" y="6578469"/>
            <a:ext cx="3458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Marc'Aurelio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Ranzato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Yann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LeCun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18973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ChangeArrowheads="1"/>
          </p:cNvSpPr>
          <p:nvPr/>
        </p:nvSpPr>
        <p:spPr bwMode="auto">
          <a:xfrm>
            <a:off x="1658880" y="3648287"/>
            <a:ext cx="1244160" cy="829527"/>
          </a:xfrm>
          <a:prstGeom prst="rect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98307" name="Rectangle 3"/>
          <p:cNvSpPr>
            <a:spLocks noChangeArrowheads="1"/>
          </p:cNvSpPr>
          <p:nvPr/>
        </p:nvSpPr>
        <p:spPr bwMode="auto">
          <a:xfrm>
            <a:off x="3748320" y="3452426"/>
            <a:ext cx="1244160" cy="829527"/>
          </a:xfrm>
          <a:prstGeom prst="rect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98308" name="Rectangle 4"/>
          <p:cNvSpPr>
            <a:spLocks noChangeArrowheads="1"/>
          </p:cNvSpPr>
          <p:nvPr/>
        </p:nvSpPr>
        <p:spPr bwMode="auto">
          <a:xfrm>
            <a:off x="2736000" y="4986187"/>
            <a:ext cx="1244160" cy="829527"/>
          </a:xfrm>
          <a:prstGeom prst="rect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98309" name="Rectangle 5"/>
          <p:cNvSpPr>
            <a:spLocks noChangeArrowheads="1"/>
          </p:cNvSpPr>
          <p:nvPr/>
        </p:nvSpPr>
        <p:spPr bwMode="auto">
          <a:xfrm>
            <a:off x="2312640" y="2308946"/>
            <a:ext cx="1244160" cy="829527"/>
          </a:xfrm>
          <a:prstGeom prst="rect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98310" name="Rectangle 6"/>
          <p:cNvSpPr>
            <a:spLocks noChangeArrowheads="1"/>
          </p:cNvSpPr>
          <p:nvPr/>
        </p:nvSpPr>
        <p:spPr bwMode="auto">
          <a:xfrm>
            <a:off x="3160800" y="1231713"/>
            <a:ext cx="1244160" cy="829527"/>
          </a:xfrm>
          <a:prstGeom prst="rect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98311" name="Line 7"/>
          <p:cNvSpPr>
            <a:spLocks noChangeShapeType="1"/>
          </p:cNvSpPr>
          <p:nvPr/>
        </p:nvSpPr>
        <p:spPr bwMode="auto">
          <a:xfrm flipV="1">
            <a:off x="3362401" y="5796993"/>
            <a:ext cx="1440" cy="832407"/>
          </a:xfrm>
          <a:prstGeom prst="line">
            <a:avLst/>
          </a:prstGeom>
          <a:noFill/>
          <a:ln w="36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98312" name="Line 8"/>
          <p:cNvSpPr>
            <a:spLocks noChangeShapeType="1"/>
          </p:cNvSpPr>
          <p:nvPr/>
        </p:nvSpPr>
        <p:spPr bwMode="auto">
          <a:xfrm flipH="1" flipV="1">
            <a:off x="2279521" y="4476374"/>
            <a:ext cx="1084320" cy="625026"/>
          </a:xfrm>
          <a:prstGeom prst="line">
            <a:avLst/>
          </a:prstGeom>
          <a:noFill/>
          <a:ln w="36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98313" name="Freeform 9"/>
          <p:cNvSpPr>
            <a:spLocks/>
          </p:cNvSpPr>
          <p:nvPr/>
        </p:nvSpPr>
        <p:spPr bwMode="auto">
          <a:xfrm>
            <a:off x="67681" y="3102469"/>
            <a:ext cx="3250080" cy="3318108"/>
          </a:xfrm>
          <a:custGeom>
            <a:avLst/>
            <a:gdLst>
              <a:gd name="T0" fmla="*/ 9953 w 9954"/>
              <a:gd name="T1" fmla="*/ 10161 h 10162"/>
              <a:gd name="T2" fmla="*/ 1698 w 9954"/>
              <a:gd name="T3" fmla="*/ 5715 h 10162"/>
              <a:gd name="T4" fmla="*/ 8683 w 9954"/>
              <a:gd name="T5" fmla="*/ 0 h 101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954" h="10162">
                <a:moveTo>
                  <a:pt x="9953" y="10161"/>
                </a:moveTo>
                <a:cubicBezTo>
                  <a:pt x="7715" y="9152"/>
                  <a:pt x="2264" y="6965"/>
                  <a:pt x="1698" y="5715"/>
                </a:cubicBezTo>
                <a:cubicBezTo>
                  <a:pt x="0" y="1965"/>
                  <a:pt x="8826" y="579"/>
                  <a:pt x="8683" y="0"/>
                </a:cubicBezTo>
              </a:path>
            </a:pathLst>
          </a:custGeom>
          <a:noFill/>
          <a:ln w="36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98314" name="Freeform 10"/>
          <p:cNvSpPr>
            <a:spLocks/>
          </p:cNvSpPr>
          <p:nvPr/>
        </p:nvSpPr>
        <p:spPr bwMode="auto">
          <a:xfrm>
            <a:off x="3661921" y="2065560"/>
            <a:ext cx="3250080" cy="2903345"/>
          </a:xfrm>
          <a:custGeom>
            <a:avLst/>
            <a:gdLst>
              <a:gd name="T0" fmla="*/ 0 w 9954"/>
              <a:gd name="T1" fmla="*/ 8890 h 8891"/>
              <a:gd name="T2" fmla="*/ 6350 w 9954"/>
              <a:gd name="T3" fmla="*/ 6667 h 8891"/>
              <a:gd name="T4" fmla="*/ 8255 w 9954"/>
              <a:gd name="T5" fmla="*/ 5001 h 8891"/>
              <a:gd name="T6" fmla="*/ 1270 w 9954"/>
              <a:gd name="T7" fmla="*/ 0 h 88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954" h="8891">
                <a:moveTo>
                  <a:pt x="0" y="8890"/>
                </a:moveTo>
                <a:cubicBezTo>
                  <a:pt x="1517" y="8295"/>
                  <a:pt x="4418" y="7572"/>
                  <a:pt x="6350" y="6667"/>
                </a:cubicBezTo>
                <a:cubicBezTo>
                  <a:pt x="7510" y="6125"/>
                  <a:pt x="8160" y="5368"/>
                  <a:pt x="8255" y="5001"/>
                </a:cubicBezTo>
                <a:cubicBezTo>
                  <a:pt x="9953" y="1719"/>
                  <a:pt x="1127" y="507"/>
                  <a:pt x="1270" y="0"/>
                </a:cubicBezTo>
              </a:path>
            </a:pathLst>
          </a:custGeom>
          <a:noFill/>
          <a:ln w="36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98315" name="Line 11"/>
          <p:cNvSpPr>
            <a:spLocks noChangeShapeType="1"/>
          </p:cNvSpPr>
          <p:nvPr/>
        </p:nvSpPr>
        <p:spPr bwMode="auto">
          <a:xfrm flipH="1" flipV="1">
            <a:off x="3938401" y="2064121"/>
            <a:ext cx="624960" cy="1454553"/>
          </a:xfrm>
          <a:prstGeom prst="line">
            <a:avLst/>
          </a:prstGeom>
          <a:noFill/>
          <a:ln w="36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98316" name="Line 12"/>
          <p:cNvSpPr>
            <a:spLocks noChangeShapeType="1"/>
          </p:cNvSpPr>
          <p:nvPr/>
        </p:nvSpPr>
        <p:spPr bwMode="auto">
          <a:xfrm flipV="1">
            <a:off x="2903040" y="2064121"/>
            <a:ext cx="829440" cy="417644"/>
          </a:xfrm>
          <a:prstGeom prst="line">
            <a:avLst/>
          </a:prstGeom>
          <a:noFill/>
          <a:ln w="36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98317" name="Line 13"/>
          <p:cNvSpPr>
            <a:spLocks noChangeShapeType="1"/>
          </p:cNvSpPr>
          <p:nvPr/>
        </p:nvSpPr>
        <p:spPr bwMode="auto">
          <a:xfrm flipV="1">
            <a:off x="3317760" y="4268992"/>
            <a:ext cx="1036800" cy="1039789"/>
          </a:xfrm>
          <a:prstGeom prst="line">
            <a:avLst/>
          </a:prstGeom>
          <a:noFill/>
          <a:ln w="36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98318" name="Text Box 14"/>
          <p:cNvSpPr txBox="1">
            <a:spLocks noChangeArrowheads="1"/>
          </p:cNvSpPr>
          <p:nvPr/>
        </p:nvSpPr>
        <p:spPr bwMode="auto">
          <a:xfrm>
            <a:off x="4354560" y="5025328"/>
            <a:ext cx="4789440" cy="790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 b="1" dirty="0">
                <a:solidFill>
                  <a:srgbClr val="FF0000"/>
                </a:solidFill>
                <a:latin typeface="FreeSans" charset="0"/>
              </a:rPr>
              <a:t>Any DAG of </a:t>
            </a:r>
            <a:r>
              <a:rPr lang="en-US" sz="2200" b="1" dirty="0" err="1">
                <a:solidFill>
                  <a:srgbClr val="FF0000"/>
                </a:solidFill>
                <a:latin typeface="FreeSans" charset="0"/>
              </a:rPr>
              <a:t>differentialble</a:t>
            </a:r>
            <a:r>
              <a:rPr lang="en-US" sz="2200" b="1" dirty="0">
                <a:solidFill>
                  <a:srgbClr val="FF0000"/>
                </a:solidFill>
                <a:latin typeface="FreeSans" charset="0"/>
              </a:rPr>
              <a:t> modules is allowed!</a:t>
            </a:r>
          </a:p>
        </p:txBody>
      </p:sp>
      <p:sp>
        <p:nvSpPr>
          <p:cNvPr id="98319" name="Line 15"/>
          <p:cNvSpPr>
            <a:spLocks noChangeShapeType="1"/>
          </p:cNvSpPr>
          <p:nvPr/>
        </p:nvSpPr>
        <p:spPr bwMode="auto">
          <a:xfrm flipV="1">
            <a:off x="2073600" y="3101030"/>
            <a:ext cx="1036800" cy="832407"/>
          </a:xfrm>
          <a:prstGeom prst="line">
            <a:avLst/>
          </a:prstGeom>
          <a:noFill/>
          <a:ln w="36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0" y="228600"/>
            <a:ext cx="91440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dirty="0"/>
              <a:t>Differentiable Computation Graph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346992" y="6578469"/>
            <a:ext cx="25319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Marc'Aurelio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Ranzato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0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21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pPr>
              <a:defRPr/>
            </a:pPr>
            <a:fld id="{A51550E6-1DFF-B84C-BFE3-E4371400DA8D}" type="slidenum">
              <a:rPr lang="en-US" smtClean="0"/>
              <a:pPr>
                <a:defRPr/>
              </a:pPr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9215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/>
          <a:lstStyle/>
          <a:p>
            <a:r>
              <a:rPr lang="en-US" dirty="0"/>
              <a:t>So what </a:t>
            </a:r>
            <a:r>
              <a:rPr lang="en-US" i="1" dirty="0"/>
              <a:t>is</a:t>
            </a:r>
            <a:r>
              <a:rPr lang="en-US" dirty="0"/>
              <a:t> Deep (Machine) Learning?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few different ideas:</a:t>
            </a:r>
          </a:p>
          <a:p>
            <a:endParaRPr lang="en-US" dirty="0"/>
          </a:p>
          <a:p>
            <a:r>
              <a:rPr lang="en-US" dirty="0"/>
              <a:t>(Hierarchical) Compositionality</a:t>
            </a:r>
          </a:p>
          <a:p>
            <a:pPr lvl="1"/>
            <a:r>
              <a:rPr lang="en-US" dirty="0"/>
              <a:t>Cascade of non-linear transformations</a:t>
            </a:r>
          </a:p>
          <a:p>
            <a:pPr lvl="1"/>
            <a:r>
              <a:rPr lang="en-US" dirty="0"/>
              <a:t>Multiple layers of representations</a:t>
            </a:r>
          </a:p>
          <a:p>
            <a:endParaRPr lang="en-US" dirty="0"/>
          </a:p>
          <a:p>
            <a:r>
              <a:rPr lang="en-US" dirty="0"/>
              <a:t>End-to-End Learning</a:t>
            </a:r>
          </a:p>
          <a:p>
            <a:pPr lvl="1"/>
            <a:r>
              <a:rPr lang="en-US" dirty="0"/>
              <a:t>Learning (goal-driven) representations</a:t>
            </a:r>
          </a:p>
          <a:p>
            <a:pPr lvl="1"/>
            <a:r>
              <a:rPr lang="en-US" dirty="0"/>
              <a:t>Learning to feature extraction</a:t>
            </a:r>
          </a:p>
          <a:p>
            <a:endParaRPr lang="en-US" dirty="0"/>
          </a:p>
          <a:p>
            <a:r>
              <a:rPr lang="en-US" dirty="0"/>
              <a:t>Distributed Representations</a:t>
            </a:r>
          </a:p>
          <a:p>
            <a:pPr lvl="1"/>
            <a:r>
              <a:rPr lang="en-US" dirty="0"/>
              <a:t>No single neuron “encodes” everything</a:t>
            </a:r>
          </a:p>
          <a:p>
            <a:pPr lvl="1"/>
            <a:r>
              <a:rPr lang="en-US" dirty="0"/>
              <a:t>Groups of neurons work together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106</a:t>
            </a:fld>
            <a:endParaRPr lang="en-US"/>
          </a:p>
        </p:txBody>
      </p:sp>
      <p:sp>
        <p:nvSpPr>
          <p:cNvPr id="7" name="Rounded Rectangle 6"/>
          <p:cNvSpPr/>
          <p:nvPr/>
        </p:nvSpPr>
        <p:spPr bwMode="auto">
          <a:xfrm>
            <a:off x="533400" y="1981200"/>
            <a:ext cx="8153400" cy="1371600"/>
          </a:xfrm>
          <a:prstGeom prst="roundRect">
            <a:avLst/>
          </a:prstGeom>
          <a:noFill/>
          <a:ln w="63500">
            <a:solidFill>
              <a:schemeClr val="accent2"/>
            </a:solidFill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6077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-0.00278 0.2335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" y="1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685800" y="1143000"/>
            <a:ext cx="7772400" cy="5257800"/>
          </a:xfrm>
        </p:spPr>
        <p:txBody>
          <a:bodyPr/>
          <a:lstStyle/>
          <a:p>
            <a:r>
              <a:rPr lang="en-US" dirty="0"/>
              <a:t>“Shallow” models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Deep models</a:t>
            </a:r>
          </a:p>
        </p:txBody>
      </p:sp>
      <p:sp>
        <p:nvSpPr>
          <p:cNvPr id="13315" name="Line 3"/>
          <p:cNvSpPr>
            <a:spLocks noChangeShapeType="1"/>
          </p:cNvSpPr>
          <p:nvPr/>
        </p:nvSpPr>
        <p:spPr bwMode="auto">
          <a:xfrm>
            <a:off x="1889280" y="5089398"/>
            <a:ext cx="596160" cy="1440"/>
          </a:xfrm>
          <a:prstGeom prst="line">
            <a:avLst/>
          </a:prstGeom>
          <a:noFill/>
          <a:ln w="36720" cap="flat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3316" name="AutoShape 4"/>
          <p:cNvSpPr>
            <a:spLocks noChangeArrowheads="1"/>
          </p:cNvSpPr>
          <p:nvPr/>
        </p:nvSpPr>
        <p:spPr bwMode="auto">
          <a:xfrm>
            <a:off x="2453760" y="4343400"/>
            <a:ext cx="1285920" cy="1473274"/>
          </a:xfrm>
          <a:prstGeom prst="roundRect">
            <a:avLst>
              <a:gd name="adj" fmla="val 111"/>
            </a:avLst>
          </a:prstGeom>
          <a:solidFill>
            <a:srgbClr val="FFFFFF"/>
          </a:solidFill>
          <a:ln w="36720" cap="flat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6328" tIns="16328" rIns="16328" bIns="16328" anchor="ctr" anchorCtr="1"/>
          <a:lstStyle/>
          <a:p>
            <a:pPr>
              <a:lnSpc>
                <a:spcPct val="104000"/>
              </a:lnSpc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1800" dirty="0">
                <a:solidFill>
                  <a:srgbClr val="000000"/>
                </a:solidFill>
                <a:latin typeface="Tiresias PCfont" charset="0"/>
              </a:rPr>
              <a:t>Trainable</a:t>
            </a:r>
            <a:br>
              <a:rPr lang="en-US" sz="1800" dirty="0">
                <a:solidFill>
                  <a:srgbClr val="000000"/>
                </a:solidFill>
                <a:latin typeface="Tiresias PCfont" charset="0"/>
              </a:rPr>
            </a:br>
            <a:r>
              <a:rPr lang="en-US" sz="1800" dirty="0">
                <a:solidFill>
                  <a:srgbClr val="000000"/>
                </a:solidFill>
                <a:latin typeface="Tiresias PCfont" charset="0"/>
              </a:rPr>
              <a:t>Feature-Transform / </a:t>
            </a:r>
            <a:br>
              <a:rPr lang="en-US" sz="1800" dirty="0">
                <a:solidFill>
                  <a:srgbClr val="000000"/>
                </a:solidFill>
                <a:latin typeface="Tiresias PCfont" charset="0"/>
              </a:rPr>
            </a:br>
            <a:r>
              <a:rPr lang="en-US" sz="1800" dirty="0">
                <a:solidFill>
                  <a:srgbClr val="000000"/>
                </a:solidFill>
                <a:latin typeface="Tiresias PCfont" charset="0"/>
              </a:rPr>
              <a:t>Classifier</a:t>
            </a:r>
          </a:p>
        </p:txBody>
      </p:sp>
      <p:sp>
        <p:nvSpPr>
          <p:cNvPr id="13317" name="Line 5"/>
          <p:cNvSpPr>
            <a:spLocks noChangeShapeType="1"/>
          </p:cNvSpPr>
          <p:nvPr/>
        </p:nvSpPr>
        <p:spPr bwMode="auto">
          <a:xfrm>
            <a:off x="3756961" y="5106680"/>
            <a:ext cx="1339200" cy="1440"/>
          </a:xfrm>
          <a:prstGeom prst="line">
            <a:avLst/>
          </a:prstGeom>
          <a:noFill/>
          <a:ln w="36720" cap="flat">
            <a:solidFill>
              <a:srgbClr val="0000FF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3318" name="Line 6"/>
          <p:cNvSpPr>
            <a:spLocks noChangeShapeType="1"/>
          </p:cNvSpPr>
          <p:nvPr/>
        </p:nvSpPr>
        <p:spPr bwMode="auto">
          <a:xfrm flipH="1" flipV="1">
            <a:off x="4471200" y="5103800"/>
            <a:ext cx="627840" cy="1042669"/>
          </a:xfrm>
          <a:prstGeom prst="line">
            <a:avLst/>
          </a:prstGeom>
          <a:noFill/>
          <a:ln w="36720" cap="flat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3319" name="AutoShape 7"/>
          <p:cNvSpPr>
            <a:spLocks noChangeArrowheads="1"/>
          </p:cNvSpPr>
          <p:nvPr/>
        </p:nvSpPr>
        <p:spPr bwMode="auto">
          <a:xfrm>
            <a:off x="5099041" y="4343400"/>
            <a:ext cx="1285920" cy="1473274"/>
          </a:xfrm>
          <a:prstGeom prst="roundRect">
            <a:avLst>
              <a:gd name="adj" fmla="val 111"/>
            </a:avLst>
          </a:prstGeom>
          <a:solidFill>
            <a:srgbClr val="FFFFFF"/>
          </a:solidFill>
          <a:ln w="36720" cap="flat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6328" tIns="16328" rIns="16328" bIns="16328" anchor="ctr" anchorCtr="1"/>
          <a:lstStyle/>
          <a:p>
            <a:pPr>
              <a:lnSpc>
                <a:spcPct val="104000"/>
              </a:lnSpc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1800" dirty="0">
                <a:solidFill>
                  <a:srgbClr val="000000"/>
                </a:solidFill>
                <a:latin typeface="Tiresias PCfont" charset="0"/>
              </a:rPr>
              <a:t>Trainable</a:t>
            </a:r>
            <a:br>
              <a:rPr lang="en-US" sz="1800" dirty="0">
                <a:solidFill>
                  <a:srgbClr val="000000"/>
                </a:solidFill>
                <a:latin typeface="Tiresias PCfont" charset="0"/>
              </a:rPr>
            </a:br>
            <a:r>
              <a:rPr lang="en-US" sz="1800" dirty="0">
                <a:solidFill>
                  <a:srgbClr val="000000"/>
                </a:solidFill>
                <a:latin typeface="Tiresias PCfont" charset="0"/>
              </a:rPr>
              <a:t>Feature-Transform / </a:t>
            </a:r>
            <a:br>
              <a:rPr lang="en-US" sz="1800" dirty="0">
                <a:solidFill>
                  <a:srgbClr val="000000"/>
                </a:solidFill>
                <a:latin typeface="Tiresias PCfont" charset="0"/>
              </a:rPr>
            </a:br>
            <a:r>
              <a:rPr lang="en-US" sz="1800" dirty="0">
                <a:solidFill>
                  <a:srgbClr val="000000"/>
                </a:solidFill>
                <a:latin typeface="Tiresias PCfont" charset="0"/>
              </a:rPr>
              <a:t>Classifier</a:t>
            </a:r>
          </a:p>
        </p:txBody>
      </p:sp>
      <p:sp>
        <p:nvSpPr>
          <p:cNvPr id="13320" name="Line 8"/>
          <p:cNvSpPr>
            <a:spLocks noChangeShapeType="1"/>
          </p:cNvSpPr>
          <p:nvPr/>
        </p:nvSpPr>
        <p:spPr bwMode="auto">
          <a:xfrm>
            <a:off x="6402241" y="5106680"/>
            <a:ext cx="367200" cy="1440"/>
          </a:xfrm>
          <a:prstGeom prst="line">
            <a:avLst/>
          </a:prstGeom>
          <a:noFill/>
          <a:ln w="36720" cap="flat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3321" name="AutoShape 9"/>
          <p:cNvSpPr>
            <a:spLocks noChangeArrowheads="1"/>
          </p:cNvSpPr>
          <p:nvPr/>
        </p:nvSpPr>
        <p:spPr bwMode="auto">
          <a:xfrm>
            <a:off x="6765120" y="4343400"/>
            <a:ext cx="1285920" cy="1473274"/>
          </a:xfrm>
          <a:prstGeom prst="roundRect">
            <a:avLst>
              <a:gd name="adj" fmla="val 111"/>
            </a:avLst>
          </a:prstGeom>
          <a:solidFill>
            <a:srgbClr val="FFFFFF"/>
          </a:solidFill>
          <a:ln w="36720" cap="flat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6328" tIns="16328" rIns="16328" bIns="16328" anchor="ctr" anchorCtr="1"/>
          <a:lstStyle/>
          <a:p>
            <a:pPr>
              <a:lnSpc>
                <a:spcPct val="104000"/>
              </a:lnSpc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1800" dirty="0">
                <a:solidFill>
                  <a:srgbClr val="000000"/>
                </a:solidFill>
                <a:latin typeface="Tiresias PCfont" charset="0"/>
              </a:rPr>
              <a:t>Trainable</a:t>
            </a:r>
            <a:br>
              <a:rPr lang="en-US" sz="1800" dirty="0">
                <a:solidFill>
                  <a:srgbClr val="000000"/>
                </a:solidFill>
                <a:latin typeface="Tiresias PCfont" charset="0"/>
              </a:rPr>
            </a:br>
            <a:r>
              <a:rPr lang="en-US" sz="1800" dirty="0">
                <a:solidFill>
                  <a:srgbClr val="000000"/>
                </a:solidFill>
                <a:latin typeface="Tiresias PCfont" charset="0"/>
              </a:rPr>
              <a:t>Feature-Transform / </a:t>
            </a:r>
            <a:br>
              <a:rPr lang="en-US" sz="1800" dirty="0">
                <a:solidFill>
                  <a:srgbClr val="000000"/>
                </a:solidFill>
                <a:latin typeface="Tiresias PCfont" charset="0"/>
              </a:rPr>
            </a:br>
            <a:r>
              <a:rPr lang="en-US" sz="1800" dirty="0">
                <a:solidFill>
                  <a:srgbClr val="000000"/>
                </a:solidFill>
                <a:latin typeface="Tiresias PCfont" charset="0"/>
              </a:rPr>
              <a:t>Classifier</a:t>
            </a:r>
          </a:p>
        </p:txBody>
      </p:sp>
      <p:sp>
        <p:nvSpPr>
          <p:cNvPr id="13322" name="Line 10"/>
          <p:cNvSpPr>
            <a:spLocks noChangeShapeType="1"/>
          </p:cNvSpPr>
          <p:nvPr/>
        </p:nvSpPr>
        <p:spPr bwMode="auto">
          <a:xfrm>
            <a:off x="8068320" y="5106680"/>
            <a:ext cx="367200" cy="1440"/>
          </a:xfrm>
          <a:prstGeom prst="line">
            <a:avLst/>
          </a:prstGeom>
          <a:noFill/>
          <a:ln w="36720" cap="flat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3323" name="Line 11"/>
          <p:cNvSpPr>
            <a:spLocks noChangeShapeType="1"/>
          </p:cNvSpPr>
          <p:nvPr/>
        </p:nvSpPr>
        <p:spPr bwMode="auto">
          <a:xfrm flipV="1">
            <a:off x="6467041" y="5180128"/>
            <a:ext cx="145440" cy="982183"/>
          </a:xfrm>
          <a:prstGeom prst="line">
            <a:avLst/>
          </a:prstGeom>
          <a:noFill/>
          <a:ln w="36720" cap="flat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3324" name="Text Box 12"/>
          <p:cNvSpPr txBox="1">
            <a:spLocks noChangeArrowheads="1"/>
          </p:cNvSpPr>
          <p:nvPr/>
        </p:nvSpPr>
        <p:spPr bwMode="auto">
          <a:xfrm>
            <a:off x="4266721" y="6186794"/>
            <a:ext cx="3561120" cy="289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9pPr>
          </a:lstStyle>
          <a:p>
            <a:pPr>
              <a:lnSpc>
                <a:spcPct val="104000"/>
              </a:lnSpc>
              <a:buClrTx/>
              <a:buFontTx/>
              <a:buNone/>
            </a:pPr>
            <a:r>
              <a:rPr lang="en-US" sz="1800">
                <a:solidFill>
                  <a:srgbClr val="FF0000"/>
                </a:solidFill>
                <a:latin typeface="Tiresias PCfont" charset="0"/>
              </a:rPr>
              <a:t>Learned Internal Representations</a:t>
            </a:r>
          </a:p>
        </p:txBody>
      </p:sp>
      <p:pic>
        <p:nvPicPr>
          <p:cNvPr id="13326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41" y="4582465"/>
            <a:ext cx="1707840" cy="1104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0" y="228600"/>
            <a:ext cx="9144000" cy="68580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dirty="0"/>
              <a:t>“Shallow” </a:t>
            </a:r>
            <a:r>
              <a:rPr lang="en-US" dirty="0" err="1"/>
              <a:t>vs</a:t>
            </a:r>
            <a:r>
              <a:rPr lang="en-US" dirty="0"/>
              <a:t> Deep Learning</a:t>
            </a:r>
          </a:p>
        </p:txBody>
      </p:sp>
      <p:sp>
        <p:nvSpPr>
          <p:cNvPr id="28" name="AutoShape 3"/>
          <p:cNvSpPr>
            <a:spLocks noChangeArrowheads="1"/>
          </p:cNvSpPr>
          <p:nvPr/>
        </p:nvSpPr>
        <p:spPr bwMode="auto">
          <a:xfrm>
            <a:off x="5802312" y="2133600"/>
            <a:ext cx="2908300" cy="1016000"/>
          </a:xfrm>
          <a:prstGeom prst="roundRect">
            <a:avLst>
              <a:gd name="adj" fmla="val 153"/>
            </a:avLst>
          </a:prstGeom>
          <a:solidFill>
            <a:srgbClr val="FFFFFF"/>
          </a:solidFill>
          <a:ln w="36720" cap="flat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8000" tIns="18000" rIns="18000" bIns="18000" anchor="ctr" anchorCtr="1"/>
          <a:lstStyle/>
          <a:p>
            <a:pPr algn="ctr">
              <a:lnSpc>
                <a:spcPct val="104000"/>
              </a:lnSpc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>
                <a:solidFill>
                  <a:srgbClr val="000000"/>
                </a:solidFill>
                <a:latin typeface="Tiresias PCfont" charset="0"/>
              </a:rPr>
              <a:t>“Simple” Trainable </a:t>
            </a:r>
          </a:p>
          <a:p>
            <a:pPr algn="ctr">
              <a:lnSpc>
                <a:spcPct val="104000"/>
              </a:lnSpc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>
                <a:solidFill>
                  <a:srgbClr val="000000"/>
                </a:solidFill>
                <a:latin typeface="Tiresias PCfont" charset="0"/>
              </a:rPr>
              <a:t>Classifier</a:t>
            </a:r>
          </a:p>
        </p:txBody>
      </p:sp>
      <p:sp>
        <p:nvSpPr>
          <p:cNvPr id="29" name="Line 4"/>
          <p:cNvSpPr>
            <a:spLocks noChangeShapeType="1"/>
          </p:cNvSpPr>
          <p:nvPr/>
        </p:nvSpPr>
        <p:spPr bwMode="auto">
          <a:xfrm>
            <a:off x="8715375" y="2632075"/>
            <a:ext cx="657225" cy="1587"/>
          </a:xfrm>
          <a:prstGeom prst="line">
            <a:avLst/>
          </a:prstGeom>
          <a:noFill/>
          <a:ln w="36720" cap="flat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Line 5"/>
          <p:cNvSpPr>
            <a:spLocks noChangeShapeType="1"/>
          </p:cNvSpPr>
          <p:nvPr/>
        </p:nvSpPr>
        <p:spPr bwMode="auto">
          <a:xfrm>
            <a:off x="1847850" y="2632075"/>
            <a:ext cx="657225" cy="1587"/>
          </a:xfrm>
          <a:prstGeom prst="line">
            <a:avLst/>
          </a:prstGeom>
          <a:noFill/>
          <a:ln w="36720" cap="flat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AutoShape 6"/>
          <p:cNvSpPr>
            <a:spLocks noChangeArrowheads="1"/>
          </p:cNvSpPr>
          <p:nvPr/>
        </p:nvSpPr>
        <p:spPr bwMode="auto">
          <a:xfrm>
            <a:off x="2436812" y="2133600"/>
            <a:ext cx="2862263" cy="1011237"/>
          </a:xfrm>
          <a:prstGeom prst="roundRect">
            <a:avLst>
              <a:gd name="adj" fmla="val 153"/>
            </a:avLst>
          </a:prstGeom>
          <a:solidFill>
            <a:srgbClr val="FFFFFF"/>
          </a:solidFill>
          <a:ln w="36720" cap="flat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8000" tIns="18000" rIns="18000" bIns="18000" anchor="ctr" anchorCtr="1"/>
          <a:lstStyle/>
          <a:p>
            <a:pPr algn="ctr">
              <a:lnSpc>
                <a:spcPct val="104000"/>
              </a:lnSpc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>
                <a:solidFill>
                  <a:srgbClr val="000000"/>
                </a:solidFill>
                <a:latin typeface="Tiresias PCfont" charset="0"/>
              </a:rPr>
              <a:t>hand-crafted</a:t>
            </a:r>
          </a:p>
          <a:p>
            <a:pPr algn="ctr">
              <a:lnSpc>
                <a:spcPct val="104000"/>
              </a:lnSpc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>
                <a:solidFill>
                  <a:srgbClr val="000000"/>
                </a:solidFill>
                <a:latin typeface="Tiresias PCfont" charset="0"/>
              </a:rPr>
              <a:t>Feature Extractor</a:t>
            </a:r>
          </a:p>
        </p:txBody>
      </p:sp>
      <p:sp>
        <p:nvSpPr>
          <p:cNvPr id="32" name="Line 7"/>
          <p:cNvSpPr>
            <a:spLocks noChangeShapeType="1"/>
          </p:cNvSpPr>
          <p:nvPr/>
        </p:nvSpPr>
        <p:spPr bwMode="auto">
          <a:xfrm>
            <a:off x="5303838" y="2632075"/>
            <a:ext cx="549708" cy="289"/>
          </a:xfrm>
          <a:prstGeom prst="line">
            <a:avLst/>
          </a:prstGeom>
          <a:noFill/>
          <a:ln w="36720" cap="flat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7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067865"/>
            <a:ext cx="1707840" cy="1104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3" name="Text Box 17"/>
          <p:cNvSpPr txBox="1">
            <a:spLocks noChangeArrowheads="1"/>
          </p:cNvSpPr>
          <p:nvPr/>
        </p:nvSpPr>
        <p:spPr bwMode="auto">
          <a:xfrm>
            <a:off x="3048000" y="3139529"/>
            <a:ext cx="1676400" cy="289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104000"/>
              </a:lnSpc>
              <a:spcAft>
                <a:spcPts val="522"/>
              </a:spcAft>
              <a:buSzPct val="45000"/>
            </a:pPr>
            <a:r>
              <a:rPr lang="en-US" sz="1800" dirty="0">
                <a:solidFill>
                  <a:srgbClr val="000000"/>
                </a:solidFill>
                <a:latin typeface="FreeSans" charset="0"/>
              </a:rPr>
              <a:t>fixed</a:t>
            </a:r>
          </a:p>
        </p:txBody>
      </p:sp>
      <p:sp>
        <p:nvSpPr>
          <p:cNvPr id="34" name="Text Box 19"/>
          <p:cNvSpPr txBox="1">
            <a:spLocks noChangeArrowheads="1"/>
          </p:cNvSpPr>
          <p:nvPr/>
        </p:nvSpPr>
        <p:spPr bwMode="auto">
          <a:xfrm>
            <a:off x="6400800" y="3139529"/>
            <a:ext cx="1447800" cy="289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>
              <a:lnSpc>
                <a:spcPct val="104000"/>
              </a:lnSpc>
              <a:spcAft>
                <a:spcPts val="522"/>
              </a:spcAft>
              <a:buSzPct val="45000"/>
            </a:pPr>
            <a:r>
              <a:rPr lang="en-US" sz="1800" dirty="0">
                <a:latin typeface="FreeSans" charset="0"/>
              </a:rPr>
              <a:t>learned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883528" y="6578469"/>
            <a:ext cx="3458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Marc'Aurelio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Ranzato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Yann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LeCun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60930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Computation: Forward-Prop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108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90700"/>
            <a:ext cx="9144000" cy="327015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83528" y="6578469"/>
            <a:ext cx="3458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Marc'Aurelio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Ranzato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Yann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LeCun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7568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Computation: Back-Prop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109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17255"/>
            <a:ext cx="9144000" cy="33089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83528" y="6578469"/>
            <a:ext cx="3458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Marc'Aurelio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Ranzato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Yann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LeCun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9182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" dirty="0">
                <a:solidFill>
                  <a:schemeClr val="tx1"/>
                </a:solidFill>
              </a:rPr>
              <a:t>Markov Decision Process</a:t>
            </a:r>
          </a:p>
        </p:txBody>
      </p:sp>
      <p:sp>
        <p:nvSpPr>
          <p:cNvPr id="222" name="Shape 222"/>
          <p:cNvSpPr txBox="1"/>
          <p:nvPr/>
        </p:nvSpPr>
        <p:spPr>
          <a:xfrm>
            <a:off x="457200" y="1066800"/>
            <a:ext cx="8515800" cy="98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r>
              <a:rPr kumimoji="0" lang="e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Mathematical formulation of the RL problem</a:t>
            </a: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endParaRPr kumimoji="0" lang="en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Shape 223"/>
          <p:cNvSpPr txBox="1"/>
          <p:nvPr/>
        </p:nvSpPr>
        <p:spPr>
          <a:xfrm>
            <a:off x="712950" y="1600200"/>
            <a:ext cx="8137800" cy="684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Defined by: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 set of possible states</a:t>
            </a:r>
          </a:p>
          <a:p>
            <a:pPr marL="0" marR="0" lvl="0" indent="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 set of possible actions</a:t>
            </a:r>
          </a:p>
          <a:p>
            <a:pPr marL="0" marR="0" lvl="0" indent="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 distribution of reward given (state, action) pair</a:t>
            </a:r>
          </a:p>
          <a:p>
            <a:pPr marL="0" marR="0" lvl="0" indent="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 transition probability i.e. distribution over next state given (state, action) pair</a:t>
            </a:r>
          </a:p>
          <a:p>
            <a:pPr marL="0" marR="0" lvl="0" indent="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 discount factor</a:t>
            </a:r>
          </a:p>
        </p:txBody>
      </p:sp>
      <p:pic>
        <p:nvPicPr>
          <p:cNvPr id="224" name="Shape 2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5901" y="1662849"/>
            <a:ext cx="1860375" cy="326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Shape 2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91250" y="2225376"/>
            <a:ext cx="152400" cy="18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Shape 2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76963" y="2483413"/>
            <a:ext cx="180975" cy="18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Shape 2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72187" y="2741462"/>
            <a:ext cx="190500" cy="17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Shape 2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96026" y="2990001"/>
            <a:ext cx="142875" cy="16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Shape 22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05538" y="3229000"/>
            <a:ext cx="123825" cy="1524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Slide Credit: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Fei-Fei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 Li, Justin Johnson, Serena Yeung, CS 231n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131511BD-39F1-4B75-A097-495E4DFC2931}"/>
                  </a:ext>
                </a:extLst>
              </p14:cNvPr>
              <p14:cNvContentPartPr/>
              <p14:nvPr/>
            </p14:nvContentPartPr>
            <p14:xfrm>
              <a:off x="171000" y="847800"/>
              <a:ext cx="9050760" cy="29653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131511BD-39F1-4B75-A097-495E4DFC293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61640" y="838440"/>
                <a:ext cx="9069480" cy="2984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43423341"/>
      </p:ext>
    </p:extLst>
  </p:cSld>
  <p:clrMapOvr>
    <a:masterClrMapping/>
  </p:clrMapOvr>
  <p:transition spd="med"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/>
          <a:lstStyle/>
          <a:p>
            <a:r>
              <a:rPr lang="en-US" dirty="0"/>
              <a:t>So what </a:t>
            </a:r>
            <a:r>
              <a:rPr lang="en-US" i="1" dirty="0"/>
              <a:t>is</a:t>
            </a:r>
            <a:r>
              <a:rPr lang="en-US" dirty="0"/>
              <a:t> Deep (Machine) Learning?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few different ideas:</a:t>
            </a:r>
          </a:p>
          <a:p>
            <a:endParaRPr lang="en-US" dirty="0"/>
          </a:p>
          <a:p>
            <a:r>
              <a:rPr lang="en-US" dirty="0"/>
              <a:t>(Hierarchical) Compositionality</a:t>
            </a:r>
          </a:p>
          <a:p>
            <a:pPr lvl="1"/>
            <a:r>
              <a:rPr lang="en-US" dirty="0"/>
              <a:t>Cascade of non-linear transformations</a:t>
            </a:r>
          </a:p>
          <a:p>
            <a:pPr lvl="1"/>
            <a:r>
              <a:rPr lang="en-US" dirty="0"/>
              <a:t>Multiple layers of representations</a:t>
            </a:r>
          </a:p>
          <a:p>
            <a:endParaRPr lang="en-US" dirty="0"/>
          </a:p>
          <a:p>
            <a:r>
              <a:rPr lang="en-US" dirty="0"/>
              <a:t>End-to-End Learning</a:t>
            </a:r>
          </a:p>
          <a:p>
            <a:pPr lvl="1"/>
            <a:r>
              <a:rPr lang="en-US" dirty="0"/>
              <a:t>Learning (goal-driven) representations</a:t>
            </a:r>
          </a:p>
          <a:p>
            <a:pPr lvl="1"/>
            <a:r>
              <a:rPr lang="en-US" dirty="0"/>
              <a:t>Learning to feature extraction</a:t>
            </a:r>
          </a:p>
          <a:p>
            <a:endParaRPr lang="en-US" dirty="0"/>
          </a:p>
          <a:p>
            <a:r>
              <a:rPr lang="en-US" dirty="0"/>
              <a:t>Distributed Representations</a:t>
            </a:r>
          </a:p>
          <a:p>
            <a:pPr lvl="1"/>
            <a:r>
              <a:rPr lang="en-US" dirty="0"/>
              <a:t>No single neuron “encodes” everything</a:t>
            </a:r>
          </a:p>
          <a:p>
            <a:pPr lvl="1"/>
            <a:r>
              <a:rPr lang="en-US" dirty="0"/>
              <a:t>Groups of neurons work together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110</a:t>
            </a:fld>
            <a:endParaRPr lang="en-US"/>
          </a:p>
        </p:txBody>
      </p:sp>
      <p:sp>
        <p:nvSpPr>
          <p:cNvPr id="7" name="Rounded Rectangle 6"/>
          <p:cNvSpPr/>
          <p:nvPr/>
        </p:nvSpPr>
        <p:spPr bwMode="auto">
          <a:xfrm>
            <a:off x="533400" y="3505200"/>
            <a:ext cx="8153400" cy="1371600"/>
          </a:xfrm>
          <a:prstGeom prst="roundRect">
            <a:avLst/>
          </a:prstGeom>
          <a:noFill/>
          <a:ln w="63500">
            <a:solidFill>
              <a:schemeClr val="accent2"/>
            </a:solidFill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01506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-0.00278 0.2335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" y="1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>
            <a:normAutofit fontScale="90000"/>
          </a:bodyPr>
          <a:lstStyle/>
          <a:p>
            <a:r>
              <a:rPr lang="en-US" dirty="0"/>
              <a:t>Distributed Representations Toy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we interpret each dimension?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111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676400"/>
            <a:ext cx="7468763" cy="4572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30953" y="6578469"/>
            <a:ext cx="19639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Moontae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Lee </a:t>
            </a:r>
          </a:p>
        </p:txBody>
      </p:sp>
    </p:spTree>
    <p:extLst>
      <p:ext uri="{BB962C8B-B14F-4D97-AF65-F5344CB8AC3E}">
        <p14:creationId xmlns:p14="http://schemas.microsoft.com/office/powerpoint/2010/main" val="515136283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>
            <a:noAutofit/>
          </a:bodyPr>
          <a:lstStyle/>
          <a:p>
            <a:r>
              <a:rPr lang="en-US" dirty="0"/>
              <a:t>Power of distributed representations!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112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700" y="2425700"/>
            <a:ext cx="6565900" cy="19939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6500" y="2743200"/>
            <a:ext cx="736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Local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9805" y="3657600"/>
            <a:ext cx="1287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Distributed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30953" y="6578469"/>
            <a:ext cx="19639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Moontae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Lee </a:t>
            </a:r>
          </a:p>
        </p:txBody>
      </p:sp>
    </p:spTree>
    <p:extLst>
      <p:ext uri="{BB962C8B-B14F-4D97-AF65-F5344CB8AC3E}">
        <p14:creationId xmlns:p14="http://schemas.microsoft.com/office/powerpoint/2010/main" val="1894039258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this class about?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781037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this class about?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Introduction to Deep Learning</a:t>
            </a:r>
          </a:p>
          <a:p>
            <a:endParaRPr lang="en-US" dirty="0"/>
          </a:p>
          <a:p>
            <a:r>
              <a:rPr lang="en-US" dirty="0"/>
              <a:t>Goal: </a:t>
            </a:r>
          </a:p>
          <a:p>
            <a:pPr lvl="1"/>
            <a:r>
              <a:rPr lang="en-US" dirty="0"/>
              <a:t>After finishing this class, you should be ready to get started on your first DL research project. </a:t>
            </a:r>
          </a:p>
          <a:p>
            <a:pPr lvl="2"/>
            <a:r>
              <a:rPr lang="en-US" dirty="0"/>
              <a:t>CNNs</a:t>
            </a:r>
          </a:p>
          <a:p>
            <a:pPr lvl="2"/>
            <a:r>
              <a:rPr lang="en-US" dirty="0"/>
              <a:t>RNNs</a:t>
            </a:r>
          </a:p>
          <a:p>
            <a:pPr lvl="2"/>
            <a:r>
              <a:rPr lang="en-US" dirty="0"/>
              <a:t>Deep Reinforcement Learning</a:t>
            </a:r>
          </a:p>
          <a:p>
            <a:pPr lvl="2"/>
            <a:r>
              <a:rPr lang="en-US" dirty="0"/>
              <a:t>Generative Models (VAEs, GANs)</a:t>
            </a:r>
          </a:p>
          <a:p>
            <a:pPr lvl="2"/>
            <a:endParaRPr lang="en-US" dirty="0"/>
          </a:p>
          <a:p>
            <a:endParaRPr lang="en-US" dirty="0"/>
          </a:p>
          <a:p>
            <a:r>
              <a:rPr lang="en-US" dirty="0"/>
              <a:t>Target Audience: </a:t>
            </a:r>
          </a:p>
          <a:p>
            <a:pPr lvl="1"/>
            <a:r>
              <a:rPr lang="en-US" dirty="0"/>
              <a:t>Senior undergrads, MS-ML, and new PhD students</a:t>
            </a:r>
            <a:endParaRPr lang="en-US" i="1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249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did we learn?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Background &amp; Basics</a:t>
            </a:r>
          </a:p>
          <a:p>
            <a:pPr lvl="2"/>
            <a:r>
              <a:rPr lang="en-US" dirty="0"/>
              <a:t>Neural Networks, </a:t>
            </a:r>
            <a:r>
              <a:rPr lang="en-US" dirty="0" err="1"/>
              <a:t>Backprop</a:t>
            </a:r>
            <a:r>
              <a:rPr lang="en-US" dirty="0"/>
              <a:t>, Optimization (SGD)</a:t>
            </a:r>
          </a:p>
          <a:p>
            <a:pPr lvl="2"/>
            <a:endParaRPr lang="en-US" dirty="0"/>
          </a:p>
          <a:p>
            <a:r>
              <a:rPr lang="en-US" dirty="0"/>
              <a:t>Module 1: Convolutional Neural Networks (CNNs)</a:t>
            </a:r>
          </a:p>
          <a:p>
            <a:pPr lvl="2"/>
            <a:r>
              <a:rPr lang="en-US" dirty="0"/>
              <a:t>Architectures, Pre-training, Fine-tuning</a:t>
            </a:r>
          </a:p>
          <a:p>
            <a:pPr lvl="2"/>
            <a:r>
              <a:rPr lang="en-US" dirty="0"/>
              <a:t>Visualizations, Fooling CNSS, Adversarial examples </a:t>
            </a:r>
          </a:p>
          <a:p>
            <a:pPr lvl="2"/>
            <a:r>
              <a:rPr lang="en-US" dirty="0"/>
              <a:t>Different tasks: detection CNNs, segmentation CNNs</a:t>
            </a:r>
          </a:p>
          <a:p>
            <a:pPr lvl="2"/>
            <a:endParaRPr lang="en-US" dirty="0"/>
          </a:p>
          <a:p>
            <a:r>
              <a:rPr lang="en-US" dirty="0"/>
              <a:t>Module 2: Recurrent Neural Networks (RNNs)</a:t>
            </a:r>
          </a:p>
          <a:p>
            <a:pPr lvl="2"/>
            <a:r>
              <a:rPr lang="en-US" dirty="0"/>
              <a:t>Difficulty of learning; “Vanilla” RNNs, LSTMs, GRU</a:t>
            </a:r>
          </a:p>
          <a:p>
            <a:pPr lvl="2"/>
            <a:r>
              <a:rPr lang="en-US" dirty="0"/>
              <a:t>RNNs for Sequence-to-Sequence (machine translation &amp; image captioning, VQA, Visual Dialog)</a:t>
            </a:r>
          </a:p>
          <a:p>
            <a:pPr lvl="2"/>
            <a:endParaRPr lang="en-US" dirty="0"/>
          </a:p>
          <a:p>
            <a:r>
              <a:rPr lang="en-US" dirty="0"/>
              <a:t>Module 3: Deep Reinforcement Learning</a:t>
            </a:r>
          </a:p>
          <a:p>
            <a:pPr lvl="2"/>
            <a:r>
              <a:rPr lang="en-US" dirty="0"/>
              <a:t>Overview, policy gradients </a:t>
            </a:r>
          </a:p>
          <a:p>
            <a:pPr lvl="2"/>
            <a:r>
              <a:rPr lang="en-US" dirty="0"/>
              <a:t>Optimizing Neural Sequence Models for goal-driven rewards</a:t>
            </a:r>
          </a:p>
          <a:p>
            <a:endParaRPr lang="en-US" dirty="0"/>
          </a:p>
          <a:p>
            <a:r>
              <a:rPr lang="en-US" dirty="0"/>
              <a:t>Module 4: Deep Structured Prediction</a:t>
            </a:r>
          </a:p>
          <a:p>
            <a:pPr lvl="2"/>
            <a:r>
              <a:rPr lang="en-US" dirty="0"/>
              <a:t>Crash course on Bayes Nets, </a:t>
            </a:r>
            <a:r>
              <a:rPr lang="en-US" dirty="0" err="1"/>
              <a:t>Variational</a:t>
            </a:r>
            <a:r>
              <a:rPr lang="en-US" dirty="0"/>
              <a:t> Inference</a:t>
            </a:r>
          </a:p>
          <a:p>
            <a:pPr lvl="2"/>
            <a:r>
              <a:rPr lang="en-US" dirty="0" err="1"/>
              <a:t>Variational</a:t>
            </a:r>
            <a:r>
              <a:rPr lang="en-US" dirty="0"/>
              <a:t> Auto Encoders (VAEs)</a:t>
            </a:r>
          </a:p>
          <a:p>
            <a:endParaRPr lang="en-US" dirty="0"/>
          </a:p>
          <a:p>
            <a:r>
              <a:rPr lang="en-US" dirty="0"/>
              <a:t>Module 5: Advanced Topics</a:t>
            </a:r>
          </a:p>
          <a:p>
            <a:pPr lvl="2"/>
            <a:r>
              <a:rPr lang="en-US" dirty="0"/>
              <a:t>GANs, Adversarial Learning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37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Arxiv</a:t>
            </a:r>
            <a:r>
              <a:rPr lang="en-US" dirty="0"/>
              <a:t> Fire Hose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116</a:t>
            </a:fld>
            <a:endParaRPr lang="en-US"/>
          </a:p>
        </p:txBody>
      </p:sp>
      <p:pic>
        <p:nvPicPr>
          <p:cNvPr id="48130" name="Picture 2" descr="ttps://outlivinglife.files.wordpress.com/2013/02/information_hos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5832" y="2239537"/>
            <a:ext cx="4744995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061264" y="1371600"/>
            <a:ext cx="19303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PhD Student</a:t>
            </a:r>
          </a:p>
        </p:txBody>
      </p:sp>
      <p:cxnSp>
        <p:nvCxnSpPr>
          <p:cNvPr id="10" name="Straight Arrow Connector 9"/>
          <p:cNvCxnSpPr>
            <a:stCxn id="7" idx="1"/>
          </p:cNvCxnSpPr>
          <p:nvPr/>
        </p:nvCxnSpPr>
        <p:spPr bwMode="auto">
          <a:xfrm flipH="1">
            <a:off x="5762733" y="1602433"/>
            <a:ext cx="1298531" cy="1018104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48132" name="Picture 4" descr="mage result for arxi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328" y="4658887"/>
            <a:ext cx="1854232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14951" y="2199489"/>
            <a:ext cx="19303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Deep Learning papers</a:t>
            </a:r>
            <a:endParaRPr lang="en-US" sz="2400" dirty="0"/>
          </a:p>
        </p:txBody>
      </p:sp>
      <p:cxnSp>
        <p:nvCxnSpPr>
          <p:cNvPr id="15" name="Straight Arrow Connector 14"/>
          <p:cNvCxnSpPr>
            <a:stCxn id="14" idx="3"/>
          </p:cNvCxnSpPr>
          <p:nvPr/>
        </p:nvCxnSpPr>
        <p:spPr bwMode="auto">
          <a:xfrm>
            <a:off x="2345287" y="2799654"/>
            <a:ext cx="1131443" cy="140761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9142592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Feedback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117</a:t>
            </a:fld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D479DED-F7C9-C24C-8029-9E30260FB1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2650608"/>
            <a:ext cx="7772400" cy="2242584"/>
          </a:xfrm>
        </p:spPr>
      </p:pic>
    </p:spTree>
    <p:extLst>
      <p:ext uri="{BB962C8B-B14F-4D97-AF65-F5344CB8AC3E}">
        <p14:creationId xmlns:p14="http://schemas.microsoft.com/office/powerpoint/2010/main" val="2043063395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118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685800" y="30480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kern="0" dirty="0"/>
              <a:t>Thanks!</a:t>
            </a:r>
          </a:p>
        </p:txBody>
      </p:sp>
    </p:spTree>
    <p:extLst>
      <p:ext uri="{BB962C8B-B14F-4D97-AF65-F5344CB8AC3E}">
        <p14:creationId xmlns:p14="http://schemas.microsoft.com/office/powerpoint/2010/main" val="2035117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" dirty="0">
                <a:solidFill>
                  <a:schemeClr val="tx1"/>
                </a:solidFill>
              </a:rPr>
              <a:t>Markov Decision Process</a:t>
            </a:r>
          </a:p>
        </p:txBody>
      </p:sp>
      <p:sp>
        <p:nvSpPr>
          <p:cNvPr id="222" name="Shape 222"/>
          <p:cNvSpPr txBox="1"/>
          <p:nvPr/>
        </p:nvSpPr>
        <p:spPr>
          <a:xfrm>
            <a:off x="457200" y="1066800"/>
            <a:ext cx="8515800" cy="98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r>
              <a:rPr kumimoji="0" lang="e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Mathematical formulation of the RL problem</a:t>
            </a: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Life is trajectory: </a:t>
            </a: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r>
              <a:rPr kumimoji="0" lang="en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Markov property</a:t>
            </a:r>
            <a:r>
              <a:rPr kumimoji="0" lang="e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 Current state completely </a:t>
            </a:r>
            <a:r>
              <a:rPr kumimoji="0" lang="e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characteri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z</a:t>
            </a:r>
            <a:r>
              <a:rPr kumimoji="0" lang="e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es</a:t>
            </a:r>
            <a:r>
              <a:rPr kumimoji="0" lang="e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the state of the world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endParaRPr kumimoji="0" lang="en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Shape 223"/>
          <p:cNvSpPr txBox="1"/>
          <p:nvPr/>
        </p:nvSpPr>
        <p:spPr>
          <a:xfrm>
            <a:off x="712950" y="1600200"/>
            <a:ext cx="8137800" cy="684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Defined by: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 set of possible states</a:t>
            </a:r>
          </a:p>
          <a:p>
            <a:pPr marL="0" marR="0" lvl="0" indent="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 set of possible actions</a:t>
            </a:r>
          </a:p>
          <a:p>
            <a:pPr marL="0" marR="0" lvl="0" indent="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 distribution of reward given (state, action) pair</a:t>
            </a:r>
          </a:p>
          <a:p>
            <a:pPr marL="0" marR="0" lvl="0" indent="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 transition probability i.e. distribution over next state given (state, action) pair</a:t>
            </a:r>
          </a:p>
          <a:p>
            <a:pPr marL="0" marR="0" lvl="0" indent="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 discount factor</a:t>
            </a:r>
          </a:p>
        </p:txBody>
      </p:sp>
      <p:pic>
        <p:nvPicPr>
          <p:cNvPr id="224" name="Shape 2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5901" y="1662849"/>
            <a:ext cx="1860375" cy="326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Shape 2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91250" y="2225376"/>
            <a:ext cx="152400" cy="18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Shape 2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76963" y="2483413"/>
            <a:ext cx="180975" cy="18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Shape 2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72187" y="2741462"/>
            <a:ext cx="190500" cy="17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Shape 2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96026" y="2990001"/>
            <a:ext cx="142875" cy="16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Shape 22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05538" y="3229000"/>
            <a:ext cx="123825" cy="15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2895600" y="3936801"/>
            <a:ext cx="4637309" cy="2541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943476" y="5219971"/>
            <a:ext cx="7676747" cy="591954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Slide Credit: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Fei-Fei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 Li, Justin Johnson, Serena Yeung, CS 231n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B1D03E4-3D36-406A-922E-35F87A9E1275}"/>
                  </a:ext>
                </a:extLst>
              </p14:cNvPr>
              <p14:cNvContentPartPr/>
              <p14:nvPr/>
            </p14:nvContentPartPr>
            <p14:xfrm>
              <a:off x="1027080" y="3787200"/>
              <a:ext cx="7524000" cy="19738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B1D03E4-3D36-406A-922E-35F87A9E1275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17720" y="3777840"/>
                <a:ext cx="7542720" cy="1992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452823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Components of an RL Agent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Policy</a:t>
            </a:r>
          </a:p>
          <a:p>
            <a:pPr lvl="1"/>
            <a:r>
              <a:rPr lang="en-US" dirty="0"/>
              <a:t>How does an agent behave?</a:t>
            </a:r>
          </a:p>
          <a:p>
            <a:pPr lvl="1"/>
            <a:endParaRPr lang="en-US" dirty="0"/>
          </a:p>
          <a:p>
            <a:r>
              <a:rPr lang="en-US" dirty="0"/>
              <a:t>Value function</a:t>
            </a:r>
          </a:p>
          <a:p>
            <a:pPr lvl="1"/>
            <a:r>
              <a:rPr lang="en-US" dirty="0"/>
              <a:t>How good is each state and/or state-action pair?</a:t>
            </a:r>
          </a:p>
          <a:p>
            <a:endParaRPr lang="en-US" dirty="0"/>
          </a:p>
          <a:p>
            <a:r>
              <a:rPr lang="en-US" dirty="0"/>
              <a:t>Model</a:t>
            </a:r>
          </a:p>
          <a:p>
            <a:pPr lvl="1"/>
            <a:r>
              <a:rPr lang="en-US" dirty="0"/>
              <a:t>Agent’s representation of the environment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(C) Dhruv Batra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itchFamily="-112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34A590-6033-DE48-865B-A0558AEFCBD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itchFamily="-11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57538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Policy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policy is how the agent acts</a:t>
            </a:r>
          </a:p>
          <a:p>
            <a:endParaRPr lang="en-US" dirty="0"/>
          </a:p>
          <a:p>
            <a:r>
              <a:rPr lang="en-US" dirty="0"/>
              <a:t>Formally, map from states to actions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(C) Dhruv Batra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itchFamily="-112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34A590-6033-DE48-865B-A0558AEFCBD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itchFamily="-112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9323" y="381000"/>
            <a:ext cx="2384677" cy="22479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497" y="2743200"/>
            <a:ext cx="6218303" cy="103811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E81AAA2F-D11A-4D18-B83B-6EA7E51516CB}"/>
                  </a:ext>
                </a:extLst>
              </p14:cNvPr>
              <p14:cNvContentPartPr/>
              <p14:nvPr/>
            </p14:nvContentPartPr>
            <p14:xfrm>
              <a:off x="995040" y="516240"/>
              <a:ext cx="8029440" cy="32360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E81AAA2F-D11A-4D18-B83B-6EA7E51516C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5680" y="506880"/>
                <a:ext cx="8048160" cy="3254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36622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/>
          <p:nvPr/>
        </p:nvSpPr>
        <p:spPr>
          <a:xfrm>
            <a:off x="490050" y="1295400"/>
            <a:ext cx="8089500" cy="45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What’s a good policy?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-97" charset="0"/>
              <a:ea typeface="ＭＳ Ｐゴシック" pitchFamily="-97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-97" charset="0"/>
                <a:ea typeface="ＭＳ Ｐゴシック" pitchFamily="-97" charset="-128"/>
              </a:rPr>
              <a:t>Maximizes current reward? Sum of all future reward?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-97" charset="0"/>
              <a:ea typeface="ＭＳ Ｐゴシック" pitchFamily="-97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-97" charset="0"/>
                <a:ea typeface="ＭＳ Ｐゴシック" pitchFamily="-97" charset="-128"/>
              </a:rPr>
              <a:t>Discounted future rewards!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-97" charset="0"/>
              <a:ea typeface="ＭＳ Ｐゴシック" pitchFamily="-97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Shape 334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" sz="4000" dirty="0">
                <a:solidFill>
                  <a:schemeClr val="tx1"/>
                </a:solidFill>
              </a:rPr>
              <a:t>The optimal policy</a:t>
            </a:r>
            <a:r>
              <a:rPr lang="en" sz="4000" dirty="0"/>
              <a:t> </a:t>
            </a:r>
            <a:r>
              <a:rPr lang="en" sz="4000" dirty="0">
                <a:solidFill>
                  <a:schemeClr val="dk1"/>
                </a:solidFill>
              </a:rPr>
              <a:t>𝝿*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19D4670-D4E0-415A-B8F5-7F7B8517BE25}"/>
                  </a:ext>
                </a:extLst>
              </p14:cNvPr>
              <p14:cNvContentPartPr/>
              <p14:nvPr/>
            </p14:nvContentPartPr>
            <p14:xfrm>
              <a:off x="57600" y="2827080"/>
              <a:ext cx="8163360" cy="25092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19D4670-D4E0-415A-B8F5-7F7B8517BE2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240" y="2817720"/>
                <a:ext cx="8182080" cy="2527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42172081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/>
          <p:nvPr/>
        </p:nvSpPr>
        <p:spPr>
          <a:xfrm>
            <a:off x="490050" y="1295400"/>
            <a:ext cx="8089500" cy="45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What’s a good policy?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-97" charset="0"/>
              <a:ea typeface="ＭＳ Ｐゴシック" pitchFamily="-97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-97" charset="0"/>
                <a:ea typeface="ＭＳ Ｐゴシック" pitchFamily="-97" charset="-128"/>
              </a:rPr>
              <a:t>Maximizes current reward? Sum of all future reward?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-97" charset="0"/>
              <a:ea typeface="ＭＳ Ｐゴシック" pitchFamily="-97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-97" charset="0"/>
                <a:ea typeface="ＭＳ Ｐゴシック" pitchFamily="-97" charset="-128"/>
              </a:rPr>
              <a:t>Discounted future rewards!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-97" charset="0"/>
              <a:ea typeface="ＭＳ Ｐゴシック" pitchFamily="-97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Formally:						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with </a:t>
            </a:r>
          </a:p>
        </p:txBody>
      </p:sp>
      <p:sp>
        <p:nvSpPr>
          <p:cNvPr id="334" name="Shape 334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" sz="4000" dirty="0">
                <a:solidFill>
                  <a:schemeClr val="tx1"/>
                </a:solidFill>
              </a:rPr>
              <a:t>The optimal policy</a:t>
            </a:r>
            <a:r>
              <a:rPr lang="en" sz="4000" dirty="0"/>
              <a:t> </a:t>
            </a:r>
            <a:r>
              <a:rPr lang="en" sz="4000" dirty="0">
                <a:solidFill>
                  <a:schemeClr val="dk1"/>
                </a:solidFill>
              </a:rPr>
              <a:t>𝝿*</a:t>
            </a:r>
          </a:p>
        </p:txBody>
      </p:sp>
      <p:pic>
        <p:nvPicPr>
          <p:cNvPr id="336" name="Shape 336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10384" y="5410200"/>
            <a:ext cx="5312664" cy="320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Shape 337"/>
          <p:cNvPicPr preferRelativeResize="0"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72683" y="3657600"/>
            <a:ext cx="3341269" cy="100584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B415CF8-792E-49D0-9289-84BD6A36A1EA}"/>
                  </a:ext>
                </a:extLst>
              </p14:cNvPr>
              <p14:cNvContentPartPr/>
              <p14:nvPr/>
            </p14:nvContentPartPr>
            <p14:xfrm>
              <a:off x="1878120" y="3081240"/>
              <a:ext cx="7040520" cy="33350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B415CF8-792E-49D0-9289-84BD6A36A1E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868760" y="3071880"/>
                <a:ext cx="7059240" cy="3353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62157523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Components of an RL Agent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Policy</a:t>
            </a:r>
          </a:p>
          <a:p>
            <a:pPr lvl="1"/>
            <a:r>
              <a:rPr lang="en-US" dirty="0"/>
              <a:t>How does an agent behave?</a:t>
            </a:r>
          </a:p>
          <a:p>
            <a:pPr lvl="1"/>
            <a:endParaRPr lang="en-US" dirty="0"/>
          </a:p>
          <a:p>
            <a:r>
              <a:rPr lang="en-US" dirty="0"/>
              <a:t>Value function</a:t>
            </a:r>
          </a:p>
          <a:p>
            <a:pPr lvl="1"/>
            <a:r>
              <a:rPr lang="en-US" dirty="0"/>
              <a:t>How good is each state and/or state-action pair?</a:t>
            </a:r>
          </a:p>
          <a:p>
            <a:endParaRPr lang="en-US" dirty="0"/>
          </a:p>
          <a:p>
            <a:r>
              <a:rPr lang="en-US" dirty="0"/>
              <a:t>Model</a:t>
            </a:r>
          </a:p>
          <a:p>
            <a:pPr lvl="1"/>
            <a:r>
              <a:rPr lang="en-US" dirty="0"/>
              <a:t>Agent’s representation of the environment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(C) Dhruv Batra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itchFamily="-112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34A590-6033-DE48-865B-A0558AEFCBD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itchFamily="-11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7601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Value Function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value function is a prediction of future reward</a:t>
            </a:r>
          </a:p>
          <a:p>
            <a:endParaRPr lang="en-US" dirty="0"/>
          </a:p>
          <a:p>
            <a:r>
              <a:rPr lang="en-US" dirty="0"/>
              <a:t>“State Value Function” or simply “Value Function”</a:t>
            </a:r>
          </a:p>
          <a:p>
            <a:pPr lvl="1"/>
            <a:r>
              <a:rPr lang="en-US" dirty="0"/>
              <a:t>How good is a state? </a:t>
            </a:r>
          </a:p>
          <a:p>
            <a:pPr lvl="1"/>
            <a:r>
              <a:rPr lang="en-US" dirty="0"/>
              <a:t>Am I screwed? Am I winning this game?</a:t>
            </a:r>
          </a:p>
          <a:p>
            <a:endParaRPr lang="en-US" dirty="0"/>
          </a:p>
          <a:p>
            <a:r>
              <a:rPr lang="en-US" dirty="0"/>
              <a:t>“Action Value Function” or Q-function</a:t>
            </a:r>
          </a:p>
          <a:p>
            <a:pPr lvl="1"/>
            <a:r>
              <a:rPr lang="en-US" dirty="0"/>
              <a:t>How good is a state action-pair? </a:t>
            </a:r>
          </a:p>
          <a:p>
            <a:pPr lvl="1"/>
            <a:r>
              <a:rPr lang="en-US" dirty="0"/>
              <a:t>Should I do this now?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(C) Dhruv Batra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itchFamily="-112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34A590-6033-DE48-865B-A0558AEFCBD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itchFamily="-112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B8B527CA-9204-48B4-B2F1-F3CE716BA3B1}"/>
                  </a:ext>
                </a:extLst>
              </p14:cNvPr>
              <p14:cNvContentPartPr/>
              <p14:nvPr/>
            </p14:nvContentPartPr>
            <p14:xfrm>
              <a:off x="1206000" y="859320"/>
              <a:ext cx="7389000" cy="39967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B8B527CA-9204-48B4-B2F1-F3CE716BA3B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96640" y="849960"/>
                <a:ext cx="7407720" cy="4015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9455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Shape 358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" sz="2600" dirty="0">
                <a:solidFill>
                  <a:schemeClr val="tx1"/>
                </a:solidFill>
              </a:rPr>
              <a:t>Definitions: Value function and Q-value function</a:t>
            </a:r>
          </a:p>
        </p:txBody>
      </p:sp>
      <p:sp>
        <p:nvSpPr>
          <p:cNvPr id="360" name="Shape 360"/>
          <p:cNvSpPr txBox="1"/>
          <p:nvPr/>
        </p:nvSpPr>
        <p:spPr>
          <a:xfrm>
            <a:off x="457200" y="1373100"/>
            <a:ext cx="8291700" cy="684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Following a policy produces sample trajectories (or paths)  s</a:t>
            </a:r>
            <a:r>
              <a:rPr kumimoji="0" lang="en" sz="16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0</a:t>
            </a: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, a</a:t>
            </a:r>
            <a:r>
              <a:rPr kumimoji="0" lang="en" sz="16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0</a:t>
            </a: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, r</a:t>
            </a:r>
            <a:r>
              <a:rPr kumimoji="0" lang="en" sz="16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0</a:t>
            </a: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, s</a:t>
            </a:r>
            <a:r>
              <a:rPr kumimoji="0" lang="en" sz="16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</a:t>
            </a: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, a</a:t>
            </a:r>
            <a:r>
              <a:rPr kumimoji="0" lang="en" sz="16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</a:t>
            </a: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, r</a:t>
            </a:r>
            <a:r>
              <a:rPr kumimoji="0" lang="en" sz="16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</a:t>
            </a: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, 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How good is a state?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kumimoji="0" lang="en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value function </a:t>
            </a: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at state s, is the expected cumulative reward from state s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b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</a:b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(and following the policy thereafter)</a:t>
            </a: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1" name="Shape 361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76400" y="2895599"/>
            <a:ext cx="3300249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Slide Credit: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Fei-Fei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 Li, Justin Johnson, Serena Yeung, CS 231n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3E34C0A7-60EC-4891-A67E-1220FC3B0480}"/>
                  </a:ext>
                </a:extLst>
              </p14:cNvPr>
              <p14:cNvContentPartPr/>
              <p14:nvPr/>
            </p14:nvContentPartPr>
            <p14:xfrm>
              <a:off x="1440720" y="2740320"/>
              <a:ext cx="3438000" cy="12024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3E34C0A7-60EC-4891-A67E-1220FC3B048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31360" y="2730960"/>
                <a:ext cx="3456720" cy="1221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62671242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Administrativia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Last class today</a:t>
            </a:r>
          </a:p>
          <a:p>
            <a:endParaRPr lang="en-US" dirty="0"/>
          </a:p>
          <a:p>
            <a:r>
              <a:rPr lang="en-US" dirty="0"/>
              <a:t>Project submission </a:t>
            </a:r>
          </a:p>
          <a:p>
            <a:pPr lvl="1"/>
            <a:r>
              <a:rPr lang="en-US" dirty="0"/>
              <a:t>Due: 12/04, 11:55pm</a:t>
            </a:r>
          </a:p>
          <a:p>
            <a:pPr lvl="1"/>
            <a:r>
              <a:rPr lang="en-US" dirty="0"/>
              <a:t>Last deliverable in the class</a:t>
            </a:r>
          </a:p>
          <a:p>
            <a:pPr lvl="1"/>
            <a:r>
              <a:rPr lang="en-US" dirty="0"/>
              <a:t>Can’t use late days</a:t>
            </a:r>
          </a:p>
          <a:p>
            <a:pPr lvl="1"/>
            <a:r>
              <a:rPr lang="en-US" dirty="0">
                <a:hlinkClick r:id="rId2"/>
              </a:rPr>
              <a:t>https://piazza.com/class/jkujs03pgu75cd?cid=225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6009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Shape 358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" sz="2600" dirty="0">
                <a:solidFill>
                  <a:schemeClr val="tx1"/>
                </a:solidFill>
              </a:rPr>
              <a:t>Definitions: Value function and Q-value function</a:t>
            </a:r>
          </a:p>
        </p:txBody>
      </p:sp>
      <p:sp>
        <p:nvSpPr>
          <p:cNvPr id="360" name="Shape 360"/>
          <p:cNvSpPr txBox="1"/>
          <p:nvPr/>
        </p:nvSpPr>
        <p:spPr>
          <a:xfrm>
            <a:off x="457200" y="1373100"/>
            <a:ext cx="8291700" cy="684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Following a policy produces sample trajectories (or paths)  s</a:t>
            </a:r>
            <a:r>
              <a:rPr kumimoji="0" lang="en" sz="16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0</a:t>
            </a: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, a</a:t>
            </a:r>
            <a:r>
              <a:rPr kumimoji="0" lang="en" sz="16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0</a:t>
            </a: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, r</a:t>
            </a:r>
            <a:r>
              <a:rPr kumimoji="0" lang="en" sz="16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0</a:t>
            </a: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, s</a:t>
            </a:r>
            <a:r>
              <a:rPr kumimoji="0" lang="en" sz="16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</a:t>
            </a: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, a</a:t>
            </a:r>
            <a:r>
              <a:rPr kumimoji="0" lang="en" sz="16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</a:t>
            </a: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, r</a:t>
            </a:r>
            <a:r>
              <a:rPr kumimoji="0" lang="en" sz="16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</a:t>
            </a: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, 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How good is a state?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kumimoji="0" lang="en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value function </a:t>
            </a: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at state s, is the expected cumulative reward from state s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b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</a:b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(and following the policy thereafter)</a:t>
            </a: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How good is a state-action pair?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kumimoji="0" lang="en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Q-value function</a:t>
            </a: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at state s and action a, is the expected cumulative reward from taking action a in state s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(and following the policy thereafter)</a:t>
            </a: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</a:t>
            </a:r>
          </a:p>
        </p:txBody>
      </p:sp>
      <p:pic>
        <p:nvPicPr>
          <p:cNvPr id="361" name="Shape 361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76400" y="2895599"/>
            <a:ext cx="3300249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Shape 362"/>
          <p:cNvPicPr preferRelativeResize="0"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86125" y="5216174"/>
            <a:ext cx="4372296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Slide Credit: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Fei-Fei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 Li, Justin Johnson, Serena Yeung, CS 231n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FC6DD886-590C-4684-BA2F-D184E2D5EBDA}"/>
                  </a:ext>
                </a:extLst>
              </p14:cNvPr>
              <p14:cNvContentPartPr/>
              <p14:nvPr/>
            </p14:nvContentPartPr>
            <p14:xfrm>
              <a:off x="436680" y="3150720"/>
              <a:ext cx="7012800" cy="30866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FC6DD886-590C-4684-BA2F-D184E2D5EBD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7320" y="3141360"/>
                <a:ext cx="7031520" cy="3105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99918140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Components of an RL Agent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Policy</a:t>
            </a:r>
          </a:p>
          <a:p>
            <a:pPr lvl="1"/>
            <a:r>
              <a:rPr lang="en-US" dirty="0"/>
              <a:t>How does an agent behave?</a:t>
            </a:r>
          </a:p>
          <a:p>
            <a:pPr lvl="1"/>
            <a:endParaRPr lang="en-US" dirty="0"/>
          </a:p>
          <a:p>
            <a:r>
              <a:rPr lang="en-US" dirty="0"/>
              <a:t>Value function</a:t>
            </a:r>
          </a:p>
          <a:p>
            <a:pPr lvl="1"/>
            <a:r>
              <a:rPr lang="en-US" dirty="0"/>
              <a:t>How good is each state and/or state-action pair?</a:t>
            </a:r>
          </a:p>
          <a:p>
            <a:endParaRPr lang="en-US" dirty="0"/>
          </a:p>
          <a:p>
            <a:r>
              <a:rPr lang="en-US" dirty="0"/>
              <a:t>Model</a:t>
            </a:r>
          </a:p>
          <a:p>
            <a:pPr lvl="1"/>
            <a:r>
              <a:rPr lang="en-US" dirty="0"/>
              <a:t>Agent’s representation of the environment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(C) Dhruv Batra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itchFamily="-112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34A590-6033-DE48-865B-A0558AEFCBD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itchFamily="-11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03802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(C) Dhruv Batra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itchFamily="-112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34A590-6033-DE48-865B-A0558AEFCBD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itchFamily="-11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167"/>
          <a:stretch/>
        </p:blipFill>
        <p:spPr>
          <a:xfrm>
            <a:off x="0" y="1387324"/>
            <a:ext cx="4191000" cy="4480076"/>
          </a:xfrm>
          <a:prstGeom prst="rect">
            <a:avLst/>
          </a:prstGeom>
        </p:spPr>
      </p:pic>
      <p:sp>
        <p:nvSpPr>
          <p:cNvPr id="10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Slide Credit: David Silver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15AB668-E659-45F3-943F-8F4589E819C7}"/>
                  </a:ext>
                </a:extLst>
              </p14:cNvPr>
              <p14:cNvContentPartPr/>
              <p14:nvPr/>
            </p14:nvContentPartPr>
            <p14:xfrm>
              <a:off x="1436400" y="300960"/>
              <a:ext cx="3976920" cy="57124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A15AB668-E659-45F3-943F-8F4589E819C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27040" y="291600"/>
                <a:ext cx="3995640" cy="5731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420908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(C) Dhruv Batra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itchFamily="-112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34A590-6033-DE48-865B-A0558AEFCBD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itchFamily="-11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167"/>
          <a:stretch/>
        </p:blipFill>
        <p:spPr>
          <a:xfrm>
            <a:off x="0" y="1387324"/>
            <a:ext cx="4191000" cy="44800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5742" y="4052047"/>
            <a:ext cx="1684156" cy="1607166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85800" y="1143000"/>
            <a:ext cx="7772400" cy="5257800"/>
          </a:xfrm>
        </p:spPr>
        <p:txBody>
          <a:bodyPr/>
          <a:lstStyle/>
          <a:p>
            <a:r>
              <a:rPr lang="en-US" dirty="0"/>
              <a:t>Model predicts what the world will do next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2076" y="2286000"/>
            <a:ext cx="3969524" cy="3155950"/>
          </a:xfrm>
          <a:prstGeom prst="rect">
            <a:avLst/>
          </a:prstGeom>
        </p:spPr>
      </p:pic>
      <p:sp>
        <p:nvSpPr>
          <p:cNvPr id="10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Slide Credit: David Silver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EC6F39C2-D3CD-4FBD-A82A-0FDED4E5EAFC}"/>
                  </a:ext>
                </a:extLst>
              </p14:cNvPr>
              <p14:cNvContentPartPr/>
              <p14:nvPr/>
            </p14:nvContentPartPr>
            <p14:xfrm>
              <a:off x="2453400" y="5599800"/>
              <a:ext cx="6388920" cy="10699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EC6F39C2-D3CD-4FBD-A82A-0FDED4E5EAF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444040" y="5590440"/>
                <a:ext cx="6407640" cy="1088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123576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for 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(Deep) Reinforcement Learning</a:t>
            </a:r>
          </a:p>
          <a:p>
            <a:pPr lvl="1"/>
            <a:r>
              <a:rPr lang="en-US" dirty="0"/>
              <a:t>Policy gradients</a:t>
            </a:r>
          </a:p>
          <a:p>
            <a:pPr lvl="1"/>
            <a:endParaRPr lang="en-US" dirty="0"/>
          </a:p>
          <a:p>
            <a:r>
              <a:rPr lang="en-US" dirty="0"/>
              <a:t>Closing the loop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5091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Components of an RL Agent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Policy</a:t>
            </a:r>
          </a:p>
          <a:p>
            <a:pPr lvl="1"/>
            <a:r>
              <a:rPr lang="en-US" dirty="0"/>
              <a:t>How does an agent behave?</a:t>
            </a:r>
          </a:p>
          <a:p>
            <a:pPr lvl="1"/>
            <a:endParaRPr lang="en-US" dirty="0"/>
          </a:p>
          <a:p>
            <a:r>
              <a:rPr lang="en-US" dirty="0"/>
              <a:t>Value function</a:t>
            </a:r>
          </a:p>
          <a:p>
            <a:pPr lvl="1"/>
            <a:r>
              <a:rPr lang="en-US" dirty="0"/>
              <a:t>How good is each state and/or state-action pair?</a:t>
            </a:r>
          </a:p>
          <a:p>
            <a:endParaRPr lang="en-US" dirty="0"/>
          </a:p>
          <a:p>
            <a:r>
              <a:rPr lang="en-US" dirty="0"/>
              <a:t>Model</a:t>
            </a:r>
          </a:p>
          <a:p>
            <a:pPr lvl="1"/>
            <a:r>
              <a:rPr lang="en-US" dirty="0"/>
              <a:t>Agent’s representation of the environment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(C) Dhruv Batra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itchFamily="-112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34A590-6033-DE48-865B-A0558AEFCBD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itchFamily="-11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44378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Maze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(C) Dhruv Batra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itchFamily="-112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34A590-6033-DE48-865B-A0558AEFCBD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itchFamily="-11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93021"/>
            <a:ext cx="9144000" cy="3871958"/>
          </a:xfrm>
          <a:prstGeom prst="rect">
            <a:avLst/>
          </a:prstGeom>
        </p:spPr>
      </p:pic>
      <p:sp>
        <p:nvSpPr>
          <p:cNvPr id="7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Slide Credit: David Silver</a:t>
            </a:r>
          </a:p>
        </p:txBody>
      </p:sp>
    </p:spTree>
    <p:extLst>
      <p:ext uri="{BB962C8B-B14F-4D97-AF65-F5344CB8AC3E}">
        <p14:creationId xmlns:p14="http://schemas.microsoft.com/office/powerpoint/2010/main" val="13577961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Maze Example: Policy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(C) Dhruv Batra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itchFamily="-112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34A590-6033-DE48-865B-A0558AEFCBD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itchFamily="-11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1524000"/>
            <a:ext cx="5450014" cy="4572000"/>
          </a:xfrm>
          <a:prstGeom prst="rect">
            <a:avLst/>
          </a:prstGeom>
        </p:spPr>
      </p:pic>
      <p:sp>
        <p:nvSpPr>
          <p:cNvPr id="8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Slide Credit: David Silver</a:t>
            </a:r>
          </a:p>
        </p:txBody>
      </p:sp>
    </p:spTree>
    <p:extLst>
      <p:ext uri="{BB962C8B-B14F-4D97-AF65-F5344CB8AC3E}">
        <p14:creationId xmlns:p14="http://schemas.microsoft.com/office/powerpoint/2010/main" val="4761469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Maze Example: Value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(C) Dhruv Batra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itchFamily="-112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34A590-6033-DE48-865B-A0558AEFCBD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itchFamily="-11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2320" y="1524000"/>
            <a:ext cx="5395280" cy="4572000"/>
          </a:xfrm>
          <a:prstGeom prst="rect">
            <a:avLst/>
          </a:prstGeom>
        </p:spPr>
      </p:pic>
      <p:sp>
        <p:nvSpPr>
          <p:cNvPr id="8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Slide Credit: David Silver</a:t>
            </a:r>
          </a:p>
        </p:txBody>
      </p:sp>
    </p:spTree>
    <p:extLst>
      <p:ext uri="{BB962C8B-B14F-4D97-AF65-F5344CB8AC3E}">
        <p14:creationId xmlns:p14="http://schemas.microsoft.com/office/powerpoint/2010/main" val="36422018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Maze Example: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(C) Dhruv Batra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itchFamily="-112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34A590-6033-DE48-865B-A0558AEFCBD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itchFamily="-11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4958"/>
            <a:ext cx="9144000" cy="5272042"/>
          </a:xfrm>
          <a:prstGeom prst="rect">
            <a:avLst/>
          </a:prstGeom>
        </p:spPr>
      </p:pic>
      <p:sp>
        <p:nvSpPr>
          <p:cNvPr id="8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Slide Credit: David Silver</a:t>
            </a:r>
          </a:p>
        </p:txBody>
      </p:sp>
    </p:spTree>
    <p:extLst>
      <p:ext uri="{BB962C8B-B14F-4D97-AF65-F5344CB8AC3E}">
        <p14:creationId xmlns:p14="http://schemas.microsoft.com/office/powerpoint/2010/main" val="15251507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r>
              <a:rPr lang="en-US" sz="4000" dirty="0"/>
              <a:t>Recap from last time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515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Components of an RL Agent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Value function</a:t>
            </a:r>
          </a:p>
          <a:p>
            <a:pPr lvl="1"/>
            <a:r>
              <a:rPr lang="en-US" dirty="0"/>
              <a:t>How good is each state and/or state-action pair?</a:t>
            </a:r>
          </a:p>
          <a:p>
            <a:endParaRPr lang="en-US" dirty="0"/>
          </a:p>
          <a:p>
            <a:r>
              <a:rPr lang="en-US" dirty="0"/>
              <a:t>Policy</a:t>
            </a:r>
          </a:p>
          <a:p>
            <a:pPr lvl="1"/>
            <a:r>
              <a:rPr lang="en-US" dirty="0"/>
              <a:t>How does an agent behave?</a:t>
            </a:r>
          </a:p>
          <a:p>
            <a:pPr lvl="1"/>
            <a:endParaRPr lang="en-US" dirty="0"/>
          </a:p>
          <a:p>
            <a:r>
              <a:rPr lang="en-US" dirty="0"/>
              <a:t>Model</a:t>
            </a:r>
          </a:p>
          <a:p>
            <a:pPr lvl="1"/>
            <a:r>
              <a:rPr lang="en-US" dirty="0"/>
              <a:t>Agent’s representation of the environment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2708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Approaches to RL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Value-based RL</a:t>
            </a:r>
          </a:p>
          <a:p>
            <a:pPr lvl="1"/>
            <a:r>
              <a:rPr lang="en-US" dirty="0"/>
              <a:t>Estimate the optimal action-value function</a:t>
            </a:r>
          </a:p>
          <a:p>
            <a:endParaRPr lang="en-US" dirty="0"/>
          </a:p>
          <a:p>
            <a:r>
              <a:rPr lang="en-US" dirty="0"/>
              <a:t>Policy-based RL</a:t>
            </a:r>
          </a:p>
          <a:p>
            <a:pPr lvl="1"/>
            <a:r>
              <a:rPr lang="en-US" dirty="0"/>
              <a:t>Search directly for the optimal policy </a:t>
            </a:r>
          </a:p>
          <a:p>
            <a:pPr lvl="1"/>
            <a:endParaRPr lang="en-US" dirty="0"/>
          </a:p>
          <a:p>
            <a:r>
              <a:rPr lang="en-US" dirty="0"/>
              <a:t>Model</a:t>
            </a:r>
          </a:p>
          <a:p>
            <a:pPr lvl="1"/>
            <a:r>
              <a:rPr lang="en-US" dirty="0"/>
              <a:t>Build a model of the world</a:t>
            </a:r>
          </a:p>
          <a:p>
            <a:pPr lvl="2"/>
            <a:r>
              <a:rPr lang="en-US" dirty="0"/>
              <a:t>State transition, reward probabilities</a:t>
            </a:r>
          </a:p>
          <a:p>
            <a:pPr lvl="1"/>
            <a:r>
              <a:rPr lang="en-US" dirty="0"/>
              <a:t>Plan (e.g. by look-ahead) using model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3650" y="1524000"/>
            <a:ext cx="971550" cy="4151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2097" y="2667000"/>
            <a:ext cx="6350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6181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RL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Value-based RL</a:t>
            </a:r>
          </a:p>
          <a:p>
            <a:pPr lvl="1"/>
            <a:r>
              <a:rPr lang="en-US" dirty="0"/>
              <a:t>Use neural nets to represent Q function </a:t>
            </a:r>
          </a:p>
          <a:p>
            <a:endParaRPr lang="en-US" dirty="0"/>
          </a:p>
          <a:p>
            <a:r>
              <a:rPr lang="en-US" dirty="0"/>
              <a:t>Policy-based RL</a:t>
            </a:r>
          </a:p>
          <a:p>
            <a:pPr lvl="1"/>
            <a:r>
              <a:rPr lang="en-US" dirty="0"/>
              <a:t>Use neural nets to represent policy </a:t>
            </a:r>
          </a:p>
          <a:p>
            <a:pPr lvl="1"/>
            <a:endParaRPr lang="en-US" dirty="0"/>
          </a:p>
          <a:p>
            <a:r>
              <a:rPr lang="en-US" dirty="0"/>
              <a:t>Model</a:t>
            </a:r>
          </a:p>
          <a:p>
            <a:pPr lvl="1"/>
            <a:r>
              <a:rPr lang="en-US" dirty="0"/>
              <a:t>Use neural nets to represent and learn the model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0600" y="2057400"/>
            <a:ext cx="2768600" cy="317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587500"/>
            <a:ext cx="1168400" cy="3175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2600" y="2965450"/>
            <a:ext cx="292100" cy="1905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2600" y="3282950"/>
            <a:ext cx="114300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2858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RL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Value-based RL</a:t>
            </a:r>
          </a:p>
          <a:p>
            <a:pPr lvl="1"/>
            <a:r>
              <a:rPr lang="en-US" dirty="0"/>
              <a:t>Use neural nets to represent Q function </a:t>
            </a:r>
          </a:p>
          <a:p>
            <a:endParaRPr lang="en-US" dirty="0"/>
          </a:p>
          <a:p>
            <a:r>
              <a:rPr lang="en-US" dirty="0"/>
              <a:t>Policy-based RL</a:t>
            </a:r>
          </a:p>
          <a:p>
            <a:pPr lvl="1"/>
            <a:r>
              <a:rPr lang="en-US" dirty="0"/>
              <a:t>Use neural nets to represent policy </a:t>
            </a:r>
          </a:p>
          <a:p>
            <a:pPr lvl="1"/>
            <a:endParaRPr lang="en-US" dirty="0"/>
          </a:p>
          <a:p>
            <a:r>
              <a:rPr lang="en-US" dirty="0"/>
              <a:t>Model</a:t>
            </a:r>
          </a:p>
          <a:p>
            <a:pPr lvl="1"/>
            <a:r>
              <a:rPr lang="en-US" dirty="0"/>
              <a:t>Use neural nets to represent and learn the model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0600" y="2057400"/>
            <a:ext cx="2768600" cy="317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587500"/>
            <a:ext cx="1168400" cy="3175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2600" y="2965450"/>
            <a:ext cx="292100" cy="1905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2600" y="3282950"/>
            <a:ext cx="1143000" cy="2921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auto">
          <a:xfrm>
            <a:off x="533400" y="1143000"/>
            <a:ext cx="8382000" cy="1231900"/>
          </a:xfrm>
          <a:prstGeom prst="rect">
            <a:avLst/>
          </a:prstGeom>
          <a:solidFill>
            <a:schemeClr val="bg1">
              <a:alpha val="8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533400" y="3657600"/>
            <a:ext cx="8382000" cy="1231900"/>
          </a:xfrm>
          <a:prstGeom prst="rect">
            <a:avLst/>
          </a:prstGeom>
          <a:solidFill>
            <a:schemeClr val="bg1">
              <a:alpha val="8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67690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Shape 825"/>
          <p:cNvSpPr txBox="1"/>
          <p:nvPr/>
        </p:nvSpPr>
        <p:spPr>
          <a:xfrm>
            <a:off x="525800" y="1827125"/>
            <a:ext cx="8229600" cy="45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Formally, let’s define a class of parameterized policies: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8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 each policy, define its value: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8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6" name="Shape 826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" dirty="0">
                <a:solidFill>
                  <a:schemeClr val="tx1"/>
                </a:solidFill>
              </a:rPr>
              <a:t>Policy Gradients</a:t>
            </a:r>
          </a:p>
        </p:txBody>
      </p:sp>
      <p:pic>
        <p:nvPicPr>
          <p:cNvPr id="828" name="Shape 8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58051" y="2795198"/>
            <a:ext cx="2295259" cy="8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9" name="Shape 8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05059" y="1920625"/>
            <a:ext cx="2153141" cy="29752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9412700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Shape 834"/>
          <p:cNvSpPr txBox="1"/>
          <p:nvPr/>
        </p:nvSpPr>
        <p:spPr>
          <a:xfrm>
            <a:off x="525800" y="1827125"/>
            <a:ext cx="8229600" cy="45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Formally, let’s define a class of parameterized policies: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 each policy, define its value: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 want to find the optimal policy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How can we do this? </a:t>
            </a:r>
          </a:p>
        </p:txBody>
      </p:sp>
      <p:pic>
        <p:nvPicPr>
          <p:cNvPr id="837" name="Shape 8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58051" y="2795198"/>
            <a:ext cx="2295259" cy="8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8" name="Shape 8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70401" y="4167676"/>
            <a:ext cx="1842725" cy="34717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p:pic>
        <p:nvPicPr>
          <p:cNvPr id="9" name="Shape 829">
            <a:extLst>
              <a:ext uri="{FF2B5EF4-FFF2-40B4-BE49-F238E27FC236}">
                <a16:creationId xmlns:a16="http://schemas.microsoft.com/office/drawing/2014/main" id="{B07FCEC5-2868-2647-993E-43300D69B007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05059" y="1920625"/>
            <a:ext cx="2153141" cy="29752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Shape 826">
            <a:extLst>
              <a:ext uri="{FF2B5EF4-FFF2-40B4-BE49-F238E27FC236}">
                <a16:creationId xmlns:a16="http://schemas.microsoft.com/office/drawing/2014/main" id="{F43D6400-28BB-7F44-89C4-BC2008A1105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" dirty="0">
                <a:solidFill>
                  <a:schemeClr val="tx1"/>
                </a:solidFill>
              </a:rPr>
              <a:t>Policy Gradients</a:t>
            </a:r>
          </a:p>
        </p:txBody>
      </p:sp>
    </p:spTree>
    <p:extLst>
      <p:ext uri="{BB962C8B-B14F-4D97-AF65-F5344CB8AC3E}">
        <p14:creationId xmlns:p14="http://schemas.microsoft.com/office/powerpoint/2010/main" val="42363387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Shape 844"/>
          <p:cNvSpPr txBox="1"/>
          <p:nvPr/>
        </p:nvSpPr>
        <p:spPr>
          <a:xfrm>
            <a:off x="525800" y="1827125"/>
            <a:ext cx="8229600" cy="45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Formally, let’s define a class of parameterized policies: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 each policy, define its value: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 want to find the optimal policy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How can we do this? </a:t>
            </a:r>
          </a:p>
        </p:txBody>
      </p:sp>
      <p:pic>
        <p:nvPicPr>
          <p:cNvPr id="847" name="Shape 8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58051" y="2795198"/>
            <a:ext cx="2295259" cy="8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8" name="Shape 8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70401" y="4167676"/>
            <a:ext cx="1842725" cy="347175"/>
          </a:xfrm>
          <a:prstGeom prst="rect">
            <a:avLst/>
          </a:prstGeom>
          <a:noFill/>
          <a:ln>
            <a:noFill/>
          </a:ln>
        </p:spPr>
      </p:pic>
      <p:sp>
        <p:nvSpPr>
          <p:cNvPr id="850" name="Shape 850"/>
          <p:cNvSpPr txBox="1"/>
          <p:nvPr/>
        </p:nvSpPr>
        <p:spPr>
          <a:xfrm>
            <a:off x="525800" y="4907850"/>
            <a:ext cx="3882900" cy="45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Gradient ascent on policy parameters!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p:pic>
        <p:nvPicPr>
          <p:cNvPr id="10" name="Shape 829">
            <a:extLst>
              <a:ext uri="{FF2B5EF4-FFF2-40B4-BE49-F238E27FC236}">
                <a16:creationId xmlns:a16="http://schemas.microsoft.com/office/drawing/2014/main" id="{718B7E20-3693-3C41-8A23-BA165D371884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05059" y="1920625"/>
            <a:ext cx="2153141" cy="297524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Shape 826">
            <a:extLst>
              <a:ext uri="{FF2B5EF4-FFF2-40B4-BE49-F238E27FC236}">
                <a16:creationId xmlns:a16="http://schemas.microsoft.com/office/drawing/2014/main" id="{60E0DA4C-65CE-7740-BD1A-D8BDD7900755}"/>
              </a:ext>
            </a:extLst>
          </p:cNvPr>
          <p:cNvSpPr txBox="1">
            <a:spLocks/>
          </p:cNvSpPr>
          <p:nvPr/>
        </p:nvSpPr>
        <p:spPr bwMode="auto">
          <a:xfrm>
            <a:off x="457200" y="228600"/>
            <a:ext cx="8229600" cy="8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  <a:noAutofit/>
          </a:bodyPr>
          <a:lstStyle>
            <a:lvl1pPr lvl="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3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ctr" rtl="0" eaLnBrk="0" fontAlgn="base" hangingPunct="0">
              <a:spcBef>
                <a:spcPts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lvl="2" algn="ctr" rtl="0" eaLnBrk="0" fontAlgn="base" hangingPunct="0">
              <a:spcBef>
                <a:spcPts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lvl="3" algn="ctr" rtl="0" eaLnBrk="0" fontAlgn="base" hangingPunct="0">
              <a:spcBef>
                <a:spcPts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lvl="4" algn="ctr" rtl="0" eaLnBrk="0" fontAlgn="base" hangingPunct="0">
              <a:spcBef>
                <a:spcPts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lvl="5" algn="ctr" rtl="0" fontAlgn="base">
              <a:spcBef>
                <a:spcPts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lvl="6" algn="ctr" rtl="0" fontAlgn="base">
              <a:spcBef>
                <a:spcPts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lvl="7" algn="ctr" rtl="0" fontAlgn="base">
              <a:spcBef>
                <a:spcPts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lvl="8" algn="ctr" rtl="0" fontAlgn="base">
              <a:spcBef>
                <a:spcPts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" kern="0"/>
              <a:t>Policy Gradients</a:t>
            </a:r>
            <a:endParaRPr lang="en" kern="0" dirty="0"/>
          </a:p>
        </p:txBody>
      </p:sp>
    </p:spTree>
    <p:extLst>
      <p:ext uri="{BB962C8B-B14F-4D97-AF65-F5344CB8AC3E}">
        <p14:creationId xmlns:p14="http://schemas.microsoft.com/office/powerpoint/2010/main" val="25809892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Shape 855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" dirty="0">
                <a:solidFill>
                  <a:schemeClr val="dk1"/>
                </a:solidFill>
              </a:rPr>
              <a:t>REINFORCE algorithm</a:t>
            </a:r>
          </a:p>
        </p:txBody>
      </p:sp>
      <p:pic>
        <p:nvPicPr>
          <p:cNvPr id="857" name="Shape 8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37200" y="3875637"/>
            <a:ext cx="2661642" cy="297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58" name="Shape 8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15750" y="2369273"/>
            <a:ext cx="2626700" cy="994075"/>
          </a:xfrm>
          <a:prstGeom prst="rect">
            <a:avLst/>
          </a:prstGeom>
          <a:noFill/>
          <a:ln>
            <a:noFill/>
          </a:ln>
        </p:spPr>
      </p:pic>
      <p:sp>
        <p:nvSpPr>
          <p:cNvPr id="859" name="Shape 859"/>
          <p:cNvSpPr txBox="1"/>
          <p:nvPr/>
        </p:nvSpPr>
        <p:spPr>
          <a:xfrm>
            <a:off x="476575" y="1842675"/>
            <a:ext cx="8111700" cy="45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61111"/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Mathematically, we can write: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61111"/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Where r(𝜏) is the reward of a trajectory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9887271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Shape 855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" dirty="0">
                <a:solidFill>
                  <a:schemeClr val="dk1"/>
                </a:solidFill>
              </a:rPr>
              <a:t>REINFORCE algorithm</a:t>
            </a:r>
          </a:p>
        </p:txBody>
      </p:sp>
      <p:pic>
        <p:nvPicPr>
          <p:cNvPr id="857" name="Shape 8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37200" y="3875637"/>
            <a:ext cx="2661642" cy="297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58" name="Shape 8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15750" y="2369273"/>
            <a:ext cx="2626700" cy="994075"/>
          </a:xfrm>
          <a:prstGeom prst="rect">
            <a:avLst/>
          </a:prstGeom>
          <a:noFill/>
          <a:ln>
            <a:noFill/>
          </a:ln>
        </p:spPr>
      </p:pic>
      <p:sp>
        <p:nvSpPr>
          <p:cNvPr id="859" name="Shape 859"/>
          <p:cNvSpPr txBox="1"/>
          <p:nvPr/>
        </p:nvSpPr>
        <p:spPr>
          <a:xfrm>
            <a:off x="476575" y="1842675"/>
            <a:ext cx="8111700" cy="45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61111"/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Mathematically, we can write: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61111"/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Where r(𝜏) is the reward of a trajectory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p:pic>
        <p:nvPicPr>
          <p:cNvPr id="8" name="Shape 955">
            <a:extLst>
              <a:ext uri="{FF2B5EF4-FFF2-40B4-BE49-F238E27FC236}">
                <a16:creationId xmlns:a16="http://schemas.microsoft.com/office/drawing/2014/main" id="{32F94D23-B149-1A41-B20A-964967490B88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55815" y="5313961"/>
            <a:ext cx="3152893" cy="49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hape 956">
            <a:extLst>
              <a:ext uri="{FF2B5EF4-FFF2-40B4-BE49-F238E27FC236}">
                <a16:creationId xmlns:a16="http://schemas.microsoft.com/office/drawing/2014/main" id="{6842B921-ED33-2242-92DB-F45984C37D0B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60164" y="5834563"/>
            <a:ext cx="4345436" cy="4900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38734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6" name="Shape 8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06225" y="1920624"/>
            <a:ext cx="2265556" cy="857400"/>
          </a:xfrm>
          <a:prstGeom prst="rect">
            <a:avLst/>
          </a:prstGeom>
          <a:noFill/>
          <a:ln>
            <a:noFill/>
          </a:ln>
        </p:spPr>
      </p:pic>
      <p:sp>
        <p:nvSpPr>
          <p:cNvPr id="867" name="Shape 867"/>
          <p:cNvSpPr txBox="1"/>
          <p:nvPr/>
        </p:nvSpPr>
        <p:spPr>
          <a:xfrm>
            <a:off x="4799700" y="1157125"/>
            <a:ext cx="6600" cy="40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8" name="Shape 868"/>
          <p:cNvSpPr txBox="1"/>
          <p:nvPr/>
        </p:nvSpPr>
        <p:spPr>
          <a:xfrm>
            <a:off x="425300" y="1786700"/>
            <a:ext cx="3882900" cy="45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Expected reward:</a:t>
            </a:r>
          </a:p>
        </p:txBody>
      </p:sp>
      <p:sp>
        <p:nvSpPr>
          <p:cNvPr id="7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p:sp>
        <p:nvSpPr>
          <p:cNvPr id="9" name="Shape 855">
            <a:extLst>
              <a:ext uri="{FF2B5EF4-FFF2-40B4-BE49-F238E27FC236}">
                <a16:creationId xmlns:a16="http://schemas.microsoft.com/office/drawing/2014/main" id="{CA497056-D666-624E-8314-4D16E84F0079}"/>
              </a:ext>
            </a:extLst>
          </p:cNvPr>
          <p:cNvSpPr txBox="1">
            <a:spLocks/>
          </p:cNvSpPr>
          <p:nvPr/>
        </p:nvSpPr>
        <p:spPr bwMode="auto">
          <a:xfrm>
            <a:off x="457200" y="228600"/>
            <a:ext cx="8229600" cy="8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  <a:noAutofit/>
          </a:bodyPr>
          <a:lstStyle>
            <a:lvl1pPr lvl="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3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ctr" rtl="0" eaLnBrk="0" fontAlgn="base" hangingPunct="0">
              <a:spcBef>
                <a:spcPts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lvl="2" algn="ctr" rtl="0" eaLnBrk="0" fontAlgn="base" hangingPunct="0">
              <a:spcBef>
                <a:spcPts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lvl="3" algn="ctr" rtl="0" eaLnBrk="0" fontAlgn="base" hangingPunct="0">
              <a:spcBef>
                <a:spcPts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lvl="4" algn="ctr" rtl="0" eaLnBrk="0" fontAlgn="base" hangingPunct="0">
              <a:spcBef>
                <a:spcPts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lvl="5" algn="ctr" rtl="0" fontAlgn="base">
              <a:spcBef>
                <a:spcPts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lvl="6" algn="ctr" rtl="0" fontAlgn="base">
              <a:spcBef>
                <a:spcPts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lvl="7" algn="ctr" rtl="0" fontAlgn="base">
              <a:spcBef>
                <a:spcPts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lvl="8" algn="ctr" rtl="0" fontAlgn="base">
              <a:spcBef>
                <a:spcPts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" kern="0">
                <a:solidFill>
                  <a:schemeClr val="dk1"/>
                </a:solidFill>
              </a:rPr>
              <a:t>REINFORCE algorithm</a:t>
            </a:r>
            <a:endParaRPr lang="en" kern="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8839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Supervised learning</a:t>
            </a:r>
          </a:p>
          <a:p>
            <a:pPr lvl="1"/>
            <a:r>
              <a:rPr lang="en-US" dirty="0"/>
              <a:t>Learning from a “teacher”</a:t>
            </a:r>
          </a:p>
          <a:p>
            <a:pPr lvl="1"/>
            <a:r>
              <a:rPr lang="en-US" dirty="0"/>
              <a:t>Training data includes desired outputs</a:t>
            </a:r>
          </a:p>
          <a:p>
            <a:endParaRPr lang="en-US" dirty="0"/>
          </a:p>
          <a:p>
            <a:r>
              <a:rPr lang="en-US" dirty="0"/>
              <a:t>Unsupervised learning</a:t>
            </a:r>
          </a:p>
          <a:p>
            <a:pPr lvl="1"/>
            <a:r>
              <a:rPr lang="en-US" dirty="0"/>
              <a:t>Discover structure in data</a:t>
            </a:r>
          </a:p>
          <a:p>
            <a:pPr lvl="1"/>
            <a:r>
              <a:rPr lang="en-US" dirty="0"/>
              <a:t>Training data does not include desired outputs</a:t>
            </a:r>
          </a:p>
          <a:p>
            <a:endParaRPr lang="en-US" dirty="0"/>
          </a:p>
          <a:p>
            <a:r>
              <a:rPr lang="en-US" dirty="0"/>
              <a:t>Reinforcement learning</a:t>
            </a:r>
          </a:p>
          <a:p>
            <a:pPr lvl="1"/>
            <a:r>
              <a:rPr lang="en-US" dirty="0"/>
              <a:t>Learning to act under evaluative feedback (rewards)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(C) Dhruv Batra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itchFamily="-112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34A590-6033-DE48-865B-A0558AEFCBD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itchFamily="-112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F5467830-F634-4331-94B7-68B6669FD1FB}"/>
                  </a:ext>
                </a:extLst>
              </p14:cNvPr>
              <p14:cNvContentPartPr/>
              <p14:nvPr/>
            </p14:nvContentPartPr>
            <p14:xfrm>
              <a:off x="1405440" y="1877400"/>
              <a:ext cx="4134600" cy="33570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F5467830-F634-4331-94B7-68B6669FD1F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96080" y="1868040"/>
                <a:ext cx="4153320" cy="3375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355609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5" name="Shape 8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06225" y="1920624"/>
            <a:ext cx="2265556" cy="8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6" name="Shape 8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15751" y="2955175"/>
            <a:ext cx="3007605" cy="548637"/>
          </a:xfrm>
          <a:prstGeom prst="rect">
            <a:avLst/>
          </a:prstGeom>
          <a:noFill/>
          <a:ln>
            <a:noFill/>
          </a:ln>
        </p:spPr>
      </p:pic>
      <p:sp>
        <p:nvSpPr>
          <p:cNvPr id="877" name="Shape 877"/>
          <p:cNvSpPr txBox="1"/>
          <p:nvPr/>
        </p:nvSpPr>
        <p:spPr>
          <a:xfrm>
            <a:off x="4799700" y="1157125"/>
            <a:ext cx="6600" cy="40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8" name="Shape 878"/>
          <p:cNvSpPr txBox="1"/>
          <p:nvPr/>
        </p:nvSpPr>
        <p:spPr>
          <a:xfrm>
            <a:off x="405675" y="2972525"/>
            <a:ext cx="3882900" cy="45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Now let’s differentiate this: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6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9" name="Shape 879"/>
          <p:cNvSpPr txBox="1"/>
          <p:nvPr/>
        </p:nvSpPr>
        <p:spPr>
          <a:xfrm>
            <a:off x="425300" y="1786700"/>
            <a:ext cx="3882900" cy="45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Expected reward:</a:t>
            </a:r>
          </a:p>
        </p:txBody>
      </p:sp>
      <p:sp>
        <p:nvSpPr>
          <p:cNvPr id="9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p:sp>
        <p:nvSpPr>
          <p:cNvPr id="11" name="Shape 855">
            <a:extLst>
              <a:ext uri="{FF2B5EF4-FFF2-40B4-BE49-F238E27FC236}">
                <a16:creationId xmlns:a16="http://schemas.microsoft.com/office/drawing/2014/main" id="{F3E7B213-619A-A546-9195-425BF7D9A9E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" dirty="0">
                <a:solidFill>
                  <a:schemeClr val="dk1"/>
                </a:solidFill>
              </a:rPr>
              <a:t>REINFORCE algorithm</a:t>
            </a:r>
          </a:p>
        </p:txBody>
      </p:sp>
    </p:spTree>
    <p:extLst>
      <p:ext uri="{BB962C8B-B14F-4D97-AF65-F5344CB8AC3E}">
        <p14:creationId xmlns:p14="http://schemas.microsoft.com/office/powerpoint/2010/main" val="30851700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6" name="Shape 8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06225" y="1920624"/>
            <a:ext cx="2265556" cy="8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7" name="Shape 8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15751" y="2955175"/>
            <a:ext cx="3007605" cy="548637"/>
          </a:xfrm>
          <a:prstGeom prst="rect">
            <a:avLst/>
          </a:prstGeom>
          <a:noFill/>
          <a:ln>
            <a:noFill/>
          </a:ln>
        </p:spPr>
      </p:pic>
      <p:sp>
        <p:nvSpPr>
          <p:cNvPr id="888" name="Shape 888"/>
          <p:cNvSpPr txBox="1"/>
          <p:nvPr/>
        </p:nvSpPr>
        <p:spPr>
          <a:xfrm>
            <a:off x="6111775" y="2914050"/>
            <a:ext cx="2955900" cy="45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Intractable! </a:t>
            </a:r>
            <a:r>
              <a:rPr lang="en-US" sz="14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Expectation of g</a:t>
            </a:r>
            <a:r>
              <a:rPr lang="en" sz="14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radient</a:t>
            </a:r>
            <a:r>
              <a:rPr lang="en" sz="14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is problematic when p depends on </a:t>
            </a:r>
            <a:r>
              <a:rPr lang="en" sz="14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θ</a:t>
            </a:r>
            <a:r>
              <a:rPr lang="en" sz="14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889" name="Shape 889"/>
          <p:cNvSpPr txBox="1"/>
          <p:nvPr/>
        </p:nvSpPr>
        <p:spPr>
          <a:xfrm>
            <a:off x="4799700" y="1157125"/>
            <a:ext cx="6600" cy="40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0" name="Shape 890"/>
          <p:cNvSpPr txBox="1"/>
          <p:nvPr/>
        </p:nvSpPr>
        <p:spPr>
          <a:xfrm>
            <a:off x="405675" y="2972525"/>
            <a:ext cx="3882900" cy="45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Now let’s differentiate this: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6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1" name="Shape 891"/>
          <p:cNvSpPr txBox="1"/>
          <p:nvPr/>
        </p:nvSpPr>
        <p:spPr>
          <a:xfrm>
            <a:off x="425300" y="1786700"/>
            <a:ext cx="3882900" cy="45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Expected reward:</a:t>
            </a:r>
          </a:p>
        </p:txBody>
      </p:sp>
      <p:sp>
        <p:nvSpPr>
          <p:cNvPr id="10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p:sp>
        <p:nvSpPr>
          <p:cNvPr id="12" name="Shape 855">
            <a:extLst>
              <a:ext uri="{FF2B5EF4-FFF2-40B4-BE49-F238E27FC236}">
                <a16:creationId xmlns:a16="http://schemas.microsoft.com/office/drawing/2014/main" id="{2B0A3B9C-F30D-674D-A796-D08BDEFFA2F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" dirty="0">
                <a:solidFill>
                  <a:schemeClr val="dk1"/>
                </a:solidFill>
              </a:rPr>
              <a:t>REINFORCE algorithm</a:t>
            </a:r>
          </a:p>
        </p:txBody>
      </p:sp>
    </p:spTree>
    <p:extLst>
      <p:ext uri="{BB962C8B-B14F-4D97-AF65-F5344CB8AC3E}">
        <p14:creationId xmlns:p14="http://schemas.microsoft.com/office/powerpoint/2010/main" val="26602358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8" name="Shape 8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06225" y="1920624"/>
            <a:ext cx="2265556" cy="8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9" name="Shape 89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15751" y="2955175"/>
            <a:ext cx="3007605" cy="548637"/>
          </a:xfrm>
          <a:prstGeom prst="rect">
            <a:avLst/>
          </a:prstGeom>
          <a:noFill/>
          <a:ln>
            <a:noFill/>
          </a:ln>
        </p:spPr>
      </p:pic>
      <p:sp>
        <p:nvSpPr>
          <p:cNvPr id="900" name="Shape 900"/>
          <p:cNvSpPr txBox="1"/>
          <p:nvPr/>
        </p:nvSpPr>
        <p:spPr>
          <a:xfrm>
            <a:off x="6111775" y="2914050"/>
            <a:ext cx="2955900" cy="45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Intractable! </a:t>
            </a:r>
            <a:r>
              <a:rPr lang="en-US" sz="14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Expectation of g</a:t>
            </a:r>
            <a:r>
              <a:rPr lang="en" sz="14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radient</a:t>
            </a:r>
            <a:r>
              <a:rPr lang="en" sz="14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is problematic when p depends on </a:t>
            </a:r>
            <a:r>
              <a:rPr lang="en" sz="14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θ</a:t>
            </a:r>
            <a:r>
              <a:rPr lang="en" sz="14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pic>
        <p:nvPicPr>
          <p:cNvPr id="901" name="Shape 90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31951" y="3799026"/>
            <a:ext cx="4694525" cy="508475"/>
          </a:xfrm>
          <a:prstGeom prst="rect">
            <a:avLst/>
          </a:prstGeom>
          <a:noFill/>
          <a:ln>
            <a:noFill/>
          </a:ln>
        </p:spPr>
      </p:pic>
      <p:sp>
        <p:nvSpPr>
          <p:cNvPr id="902" name="Shape 902"/>
          <p:cNvSpPr txBox="1"/>
          <p:nvPr/>
        </p:nvSpPr>
        <p:spPr>
          <a:xfrm>
            <a:off x="4799700" y="1157125"/>
            <a:ext cx="6600" cy="40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3" name="Shape 903"/>
          <p:cNvSpPr txBox="1"/>
          <p:nvPr/>
        </p:nvSpPr>
        <p:spPr>
          <a:xfrm>
            <a:off x="405675" y="2972525"/>
            <a:ext cx="3882900" cy="45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Now let’s differentiate this: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However, we can use a nice trick: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4" name="Shape 904"/>
          <p:cNvSpPr txBox="1"/>
          <p:nvPr/>
        </p:nvSpPr>
        <p:spPr>
          <a:xfrm>
            <a:off x="425300" y="1786700"/>
            <a:ext cx="3882900" cy="45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Expected reward:</a:t>
            </a:r>
          </a:p>
        </p:txBody>
      </p:sp>
      <p:sp>
        <p:nvSpPr>
          <p:cNvPr id="11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p:sp>
        <p:nvSpPr>
          <p:cNvPr id="13" name="Shape 855">
            <a:extLst>
              <a:ext uri="{FF2B5EF4-FFF2-40B4-BE49-F238E27FC236}">
                <a16:creationId xmlns:a16="http://schemas.microsoft.com/office/drawing/2014/main" id="{2AD47D50-6150-9A43-8F1A-F5721828A43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" dirty="0">
                <a:solidFill>
                  <a:schemeClr val="dk1"/>
                </a:solidFill>
              </a:rPr>
              <a:t>REINFORCE algorithm</a:t>
            </a:r>
          </a:p>
        </p:txBody>
      </p:sp>
    </p:spTree>
    <p:extLst>
      <p:ext uri="{BB962C8B-B14F-4D97-AF65-F5344CB8AC3E}">
        <p14:creationId xmlns:p14="http://schemas.microsoft.com/office/powerpoint/2010/main" val="23227213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" name="Shape 9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06225" y="1920624"/>
            <a:ext cx="2265556" cy="8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2" name="Shape 9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15751" y="2955175"/>
            <a:ext cx="3007605" cy="548637"/>
          </a:xfrm>
          <a:prstGeom prst="rect">
            <a:avLst/>
          </a:prstGeom>
          <a:noFill/>
          <a:ln>
            <a:noFill/>
          </a:ln>
        </p:spPr>
      </p:pic>
      <p:sp>
        <p:nvSpPr>
          <p:cNvPr id="913" name="Shape 913"/>
          <p:cNvSpPr txBox="1"/>
          <p:nvPr/>
        </p:nvSpPr>
        <p:spPr>
          <a:xfrm>
            <a:off x="6111775" y="2914050"/>
            <a:ext cx="2955900" cy="45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Intractable! </a:t>
            </a:r>
            <a:r>
              <a:rPr lang="en-US" sz="14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Expectation of g</a:t>
            </a:r>
            <a:r>
              <a:rPr lang="en" sz="14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radient</a:t>
            </a:r>
            <a:r>
              <a:rPr lang="en" sz="14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is problematic when p depends on </a:t>
            </a:r>
            <a:r>
              <a:rPr lang="en" sz="14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θ</a:t>
            </a:r>
            <a:r>
              <a:rPr lang="en" sz="14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pic>
        <p:nvPicPr>
          <p:cNvPr id="914" name="Shape 9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31951" y="3799026"/>
            <a:ext cx="4694525" cy="50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5" name="Shape 9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00400" y="4502123"/>
            <a:ext cx="3956302" cy="857399"/>
          </a:xfrm>
          <a:prstGeom prst="rect">
            <a:avLst/>
          </a:prstGeom>
          <a:noFill/>
          <a:ln>
            <a:noFill/>
          </a:ln>
        </p:spPr>
      </p:pic>
      <p:sp>
        <p:nvSpPr>
          <p:cNvPr id="916" name="Shape 916"/>
          <p:cNvSpPr txBox="1"/>
          <p:nvPr/>
        </p:nvSpPr>
        <p:spPr>
          <a:xfrm>
            <a:off x="6165600" y="4862700"/>
            <a:ext cx="2052000" cy="738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Can estimate with Monte Carlo sampling</a:t>
            </a:r>
          </a:p>
        </p:txBody>
      </p:sp>
      <p:sp>
        <p:nvSpPr>
          <p:cNvPr id="917" name="Shape 917"/>
          <p:cNvSpPr txBox="1"/>
          <p:nvPr/>
        </p:nvSpPr>
        <p:spPr>
          <a:xfrm>
            <a:off x="4799700" y="1157125"/>
            <a:ext cx="6600" cy="40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8" name="Shape 918"/>
          <p:cNvSpPr txBox="1"/>
          <p:nvPr/>
        </p:nvSpPr>
        <p:spPr>
          <a:xfrm>
            <a:off x="405675" y="2972525"/>
            <a:ext cx="3882900" cy="45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Now let’s differentiate this: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However, we can use a nice trick: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If we inject this back: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9" name="Shape 919"/>
          <p:cNvSpPr txBox="1"/>
          <p:nvPr/>
        </p:nvSpPr>
        <p:spPr>
          <a:xfrm>
            <a:off x="425300" y="1786700"/>
            <a:ext cx="3882900" cy="45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Expected reward:</a:t>
            </a:r>
          </a:p>
        </p:txBody>
      </p:sp>
      <p:sp>
        <p:nvSpPr>
          <p:cNvPr id="13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p:sp>
        <p:nvSpPr>
          <p:cNvPr id="15" name="Shape 855">
            <a:extLst>
              <a:ext uri="{FF2B5EF4-FFF2-40B4-BE49-F238E27FC236}">
                <a16:creationId xmlns:a16="http://schemas.microsoft.com/office/drawing/2014/main" id="{CE7E85DA-A231-9144-AC50-343670DF25C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" dirty="0">
                <a:solidFill>
                  <a:schemeClr val="dk1"/>
                </a:solidFill>
              </a:rPr>
              <a:t>REINFORCE algorithm</a:t>
            </a:r>
          </a:p>
        </p:txBody>
      </p:sp>
    </p:spTree>
    <p:extLst>
      <p:ext uri="{BB962C8B-B14F-4D97-AF65-F5344CB8AC3E}">
        <p14:creationId xmlns:p14="http://schemas.microsoft.com/office/powerpoint/2010/main" val="3391970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Shape 926"/>
          <p:cNvSpPr txBox="1"/>
          <p:nvPr/>
        </p:nvSpPr>
        <p:spPr>
          <a:xfrm>
            <a:off x="395650" y="1857375"/>
            <a:ext cx="8291100" cy="738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Can we compute those quantities without knowing the transition probabilities?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 have: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27" name="Shape 9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7676" y="2529574"/>
            <a:ext cx="3152893" cy="4900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p:sp>
        <p:nvSpPr>
          <p:cNvPr id="8" name="Shape 855">
            <a:extLst>
              <a:ext uri="{FF2B5EF4-FFF2-40B4-BE49-F238E27FC236}">
                <a16:creationId xmlns:a16="http://schemas.microsoft.com/office/drawing/2014/main" id="{3016E3C9-19C8-804F-8EF3-40FCA45966B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" dirty="0">
                <a:solidFill>
                  <a:schemeClr val="dk1"/>
                </a:solidFill>
              </a:rPr>
              <a:t>REINFORCE algorithm</a:t>
            </a:r>
          </a:p>
        </p:txBody>
      </p:sp>
    </p:spTree>
    <p:extLst>
      <p:ext uri="{BB962C8B-B14F-4D97-AF65-F5344CB8AC3E}">
        <p14:creationId xmlns:p14="http://schemas.microsoft.com/office/powerpoint/2010/main" val="3022896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Shape 934"/>
          <p:cNvSpPr txBox="1"/>
          <p:nvPr/>
        </p:nvSpPr>
        <p:spPr>
          <a:xfrm>
            <a:off x="395650" y="1857375"/>
            <a:ext cx="8291100" cy="738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Can we compute those quantities without knowing the transition probabilities?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 have: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Thus: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35" name="Shape 9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7676" y="2529574"/>
            <a:ext cx="3152893" cy="49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6" name="Shape 9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32025" y="3050176"/>
            <a:ext cx="4345436" cy="49003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p:sp>
        <p:nvSpPr>
          <p:cNvPr id="9" name="Shape 855">
            <a:extLst>
              <a:ext uri="{FF2B5EF4-FFF2-40B4-BE49-F238E27FC236}">
                <a16:creationId xmlns:a16="http://schemas.microsoft.com/office/drawing/2014/main" id="{E12027EB-C152-8B42-8028-01280798E75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" dirty="0">
                <a:solidFill>
                  <a:schemeClr val="dk1"/>
                </a:solidFill>
              </a:rPr>
              <a:t>REINFORCE algorithm</a:t>
            </a:r>
          </a:p>
        </p:txBody>
      </p:sp>
    </p:spTree>
    <p:extLst>
      <p:ext uri="{BB962C8B-B14F-4D97-AF65-F5344CB8AC3E}">
        <p14:creationId xmlns:p14="http://schemas.microsoft.com/office/powerpoint/2010/main" val="151709179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Shape 943"/>
          <p:cNvSpPr txBox="1"/>
          <p:nvPr/>
        </p:nvSpPr>
        <p:spPr>
          <a:xfrm>
            <a:off x="395650" y="1857375"/>
            <a:ext cx="8291100" cy="738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Can we compute those quantities without knowing the transition probabilities?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 have: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Thus: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And when differentiating: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44" name="Shape 9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7676" y="2529574"/>
            <a:ext cx="3152893" cy="49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5" name="Shape 9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32025" y="3050176"/>
            <a:ext cx="4345436" cy="490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946" name="Shape 9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4525" y="3582925"/>
            <a:ext cx="3217787" cy="490050"/>
          </a:xfrm>
          <a:prstGeom prst="rect">
            <a:avLst/>
          </a:prstGeom>
          <a:noFill/>
          <a:ln>
            <a:noFill/>
          </a:ln>
        </p:spPr>
      </p:pic>
      <p:sp>
        <p:nvSpPr>
          <p:cNvPr id="947" name="Shape 947"/>
          <p:cNvSpPr txBox="1"/>
          <p:nvPr/>
        </p:nvSpPr>
        <p:spPr>
          <a:xfrm>
            <a:off x="6427100" y="3353562"/>
            <a:ext cx="2600400" cy="738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Doesn’t depend on transition probabilities!</a:t>
            </a:r>
          </a:p>
        </p:txBody>
      </p:sp>
      <p:sp>
        <p:nvSpPr>
          <p:cNvPr id="9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p:sp>
        <p:nvSpPr>
          <p:cNvPr id="11" name="Shape 855">
            <a:extLst>
              <a:ext uri="{FF2B5EF4-FFF2-40B4-BE49-F238E27FC236}">
                <a16:creationId xmlns:a16="http://schemas.microsoft.com/office/drawing/2014/main" id="{FAC0BB2D-BCBB-194B-825A-1503D2FC181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" dirty="0">
                <a:solidFill>
                  <a:schemeClr val="dk1"/>
                </a:solidFill>
              </a:rPr>
              <a:t>REINFORCE algorithm</a:t>
            </a:r>
          </a:p>
        </p:txBody>
      </p:sp>
    </p:spTree>
    <p:extLst>
      <p:ext uri="{BB962C8B-B14F-4D97-AF65-F5344CB8AC3E}">
        <p14:creationId xmlns:p14="http://schemas.microsoft.com/office/powerpoint/2010/main" val="275314396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Shape 954"/>
          <p:cNvSpPr txBox="1"/>
          <p:nvPr/>
        </p:nvSpPr>
        <p:spPr>
          <a:xfrm>
            <a:off x="395650" y="1857375"/>
            <a:ext cx="8291100" cy="738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Can we compute those quantities without knowing the transition probabilities?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 have: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Thus: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And when differentiating: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Therefore when sampling a trajectory 𝜏, we can estimate J(𝜃) with</a:t>
            </a:r>
          </a:p>
        </p:txBody>
      </p:sp>
      <p:pic>
        <p:nvPicPr>
          <p:cNvPr id="955" name="Shape 9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7676" y="2529574"/>
            <a:ext cx="3152893" cy="49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6" name="Shape 9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32025" y="3050176"/>
            <a:ext cx="4345436" cy="490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957" name="Shape 9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4525" y="3582925"/>
            <a:ext cx="3217787" cy="49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8" name="Shape 95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29026" y="4654975"/>
            <a:ext cx="3543825" cy="564550"/>
          </a:xfrm>
          <a:prstGeom prst="rect">
            <a:avLst/>
          </a:prstGeom>
          <a:noFill/>
          <a:ln>
            <a:noFill/>
          </a:ln>
        </p:spPr>
      </p:pic>
      <p:sp>
        <p:nvSpPr>
          <p:cNvPr id="959" name="Shape 959"/>
          <p:cNvSpPr txBox="1"/>
          <p:nvPr/>
        </p:nvSpPr>
        <p:spPr>
          <a:xfrm>
            <a:off x="6427100" y="3353562"/>
            <a:ext cx="2600400" cy="738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Doesn’t depend on transition probabilities!</a:t>
            </a:r>
          </a:p>
        </p:txBody>
      </p:sp>
      <p:pic>
        <p:nvPicPr>
          <p:cNvPr id="960" name="Shape 96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951900" y="999973"/>
            <a:ext cx="3956302" cy="85739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p:sp>
        <p:nvSpPr>
          <p:cNvPr id="13" name="Shape 855">
            <a:extLst>
              <a:ext uri="{FF2B5EF4-FFF2-40B4-BE49-F238E27FC236}">
                <a16:creationId xmlns:a16="http://schemas.microsoft.com/office/drawing/2014/main" id="{2B571456-4060-6941-B76D-38EA7E6305C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" dirty="0">
                <a:solidFill>
                  <a:schemeClr val="dk1"/>
                </a:solidFill>
              </a:rPr>
              <a:t>REINFORCE algorithm</a:t>
            </a:r>
          </a:p>
        </p:txBody>
      </p:sp>
    </p:spTree>
    <p:extLst>
      <p:ext uri="{BB962C8B-B14F-4D97-AF65-F5344CB8AC3E}">
        <p14:creationId xmlns:p14="http://schemas.microsoft.com/office/powerpoint/2010/main" val="274365446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Shape 965"/>
          <p:cNvSpPr txBox="1">
            <a:spLocks noGrp="1"/>
          </p:cNvSpPr>
          <p:nvPr>
            <p:ph type="title"/>
          </p:nvPr>
        </p:nvSpPr>
        <p:spPr>
          <a:xfrm>
            <a:off x="329125" y="228600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" dirty="0">
                <a:solidFill>
                  <a:schemeClr val="tx1"/>
                </a:solidFill>
              </a:rPr>
              <a:t>Intuition</a:t>
            </a:r>
          </a:p>
        </p:txBody>
      </p:sp>
      <p:sp>
        <p:nvSpPr>
          <p:cNvPr id="967" name="Shape 967"/>
          <p:cNvSpPr txBox="1"/>
          <p:nvPr/>
        </p:nvSpPr>
        <p:spPr>
          <a:xfrm>
            <a:off x="471850" y="1781175"/>
            <a:ext cx="8291100" cy="351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Gradient estimator: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Interpretation:</a:t>
            </a:r>
          </a:p>
          <a:p>
            <a:pPr marL="45720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If r(𝜏) is high, push up the probabilities of the actions seen</a:t>
            </a:r>
          </a:p>
          <a:p>
            <a:pPr marL="45720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If r(𝜏) is low, push down the probabilities of the actions seen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800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68" name="Shape 9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42624" y="1832475"/>
            <a:ext cx="3992300" cy="63599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46439079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Shape 973"/>
          <p:cNvSpPr txBox="1">
            <a:spLocks noGrp="1"/>
          </p:cNvSpPr>
          <p:nvPr>
            <p:ph type="title"/>
          </p:nvPr>
        </p:nvSpPr>
        <p:spPr>
          <a:xfrm>
            <a:off x="329125" y="228600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" dirty="0">
                <a:solidFill>
                  <a:schemeClr val="tx1"/>
                </a:solidFill>
              </a:rPr>
              <a:t>Intuition</a:t>
            </a:r>
          </a:p>
        </p:txBody>
      </p:sp>
      <p:sp>
        <p:nvSpPr>
          <p:cNvPr id="975" name="Shape 975"/>
          <p:cNvSpPr txBox="1"/>
          <p:nvPr/>
        </p:nvSpPr>
        <p:spPr>
          <a:xfrm>
            <a:off x="471850" y="1781175"/>
            <a:ext cx="8291100" cy="351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Gradient estimator: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Interpretation:</a:t>
            </a:r>
          </a:p>
          <a:p>
            <a:pPr marL="45720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If r(𝜏) is high, push up the probabilities of the actions seen</a:t>
            </a:r>
          </a:p>
          <a:p>
            <a:pPr marL="45720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If r(𝜏) is low, push down the probabilities of the actions seen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800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Might seem simplistic to say that if a trajectory is good then all its actions were good. </a:t>
            </a:r>
            <a:r>
              <a:rPr lang="en" sz="18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But in expectation, it averages out!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76" name="Shape 9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42624" y="1832475"/>
            <a:ext cx="3992300" cy="63599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4291193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Environment may be unknown, nonlinear, stochastic and complex…"/>
          <p:cNvSpPr txBox="1">
            <a:spLocks noGrp="1"/>
          </p:cNvSpPr>
          <p:nvPr>
            <p:ph type="body" idx="1"/>
          </p:nvPr>
        </p:nvSpPr>
        <p:spPr>
          <a:xfrm>
            <a:off x="390650" y="4160307"/>
            <a:ext cx="8362700" cy="2502289"/>
          </a:xfrm>
          <a:prstGeom prst="rect">
            <a:avLst/>
          </a:prstGeom>
        </p:spPr>
        <p:txBody>
          <a:bodyPr/>
          <a:lstStyle/>
          <a:p>
            <a:pPr marL="296333" indent="-296333">
              <a:spcBef>
                <a:spcPts val="2100"/>
              </a:spcBef>
              <a:defRPr sz="2000"/>
            </a:pPr>
            <a:r>
              <a:rPr dirty="0"/>
              <a:t>Environment may be unknown, nonlinear, stochastic and complex</a:t>
            </a:r>
          </a:p>
          <a:p>
            <a:pPr marL="296333" indent="-296333">
              <a:spcBef>
                <a:spcPts val="2100"/>
              </a:spcBef>
              <a:defRPr sz="2000"/>
            </a:pPr>
            <a:r>
              <a:rPr dirty="0"/>
              <a:t>Agent learns a policy mapping states to actions</a:t>
            </a:r>
          </a:p>
          <a:p>
            <a:pPr marL="740833" lvl="1" indent="-296333">
              <a:spcBef>
                <a:spcPts val="2100"/>
              </a:spcBef>
              <a:defRPr sz="20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Seeking to maximize its cumulative reward in the long run</a:t>
            </a:r>
          </a:p>
        </p:txBody>
      </p:sp>
      <p:sp>
        <p:nvSpPr>
          <p:cNvPr id="270" name="Agent"/>
          <p:cNvSpPr/>
          <p:nvPr/>
        </p:nvSpPr>
        <p:spPr>
          <a:xfrm>
            <a:off x="3525523" y="1670985"/>
            <a:ext cx="1643063" cy="705446"/>
          </a:xfrm>
          <a:prstGeom prst="roundRect">
            <a:avLst>
              <a:gd name="adj" fmla="val 7595"/>
            </a:avLst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8" tIns="35718" rIns="35718" bIns="35718" anchor="ctr"/>
          <a:lstStyle>
            <a:lvl1pPr defTabSz="410765"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pPr marL="0" marR="0" lvl="0" indent="0" algn="ctr" defTabSz="41076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ea typeface="ＭＳ Ｐゴシック" pitchFamily="-97" charset="-128"/>
                <a:cs typeface="Gill Sans"/>
                <a:sym typeface="Gill Sans"/>
              </a:rPr>
              <a:t>Agent</a:t>
            </a:r>
          </a:p>
        </p:txBody>
      </p:sp>
      <p:sp>
        <p:nvSpPr>
          <p:cNvPr id="271" name="Rounded Rectangle"/>
          <p:cNvSpPr/>
          <p:nvPr/>
        </p:nvSpPr>
        <p:spPr>
          <a:xfrm>
            <a:off x="3271027" y="3340837"/>
            <a:ext cx="2152055" cy="745665"/>
          </a:xfrm>
          <a:prstGeom prst="roundRect">
            <a:avLst>
              <a:gd name="adj" fmla="val 7185"/>
            </a:avLst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8" tIns="35718" rIns="35718" bIns="35718" anchor="ctr"/>
          <a:lstStyle/>
          <a:p>
            <a:pPr marL="0" marR="0" lvl="0" indent="0" algn="ctr" defTabSz="41076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ea typeface="ＭＳ Ｐゴシック" pitchFamily="-97" charset="-128"/>
              <a:cs typeface="Gill Sans"/>
              <a:sym typeface="Gill Sans"/>
            </a:endParaRPr>
          </a:p>
        </p:txBody>
      </p:sp>
      <p:sp>
        <p:nvSpPr>
          <p:cNvPr id="272" name="Line"/>
          <p:cNvSpPr/>
          <p:nvPr/>
        </p:nvSpPr>
        <p:spPr>
          <a:xfrm>
            <a:off x="2474124" y="2014101"/>
            <a:ext cx="1057446" cy="1693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253" y="21600"/>
                </a:moveTo>
                <a:lnTo>
                  <a:pt x="0" y="21600"/>
                </a:lnTo>
                <a:lnTo>
                  <a:pt x="0" y="0"/>
                </a:lnTo>
                <a:lnTo>
                  <a:pt x="21600" y="0"/>
                </a:lnTo>
              </a:path>
            </a:pathLst>
          </a:custGeom>
          <a:ln w="88900">
            <a:solidFill>
              <a:srgbClr val="006B36"/>
            </a:solidFill>
            <a:miter lim="400000"/>
            <a:tailEnd type="triangle"/>
          </a:ln>
        </p:spPr>
        <p:txBody>
          <a:bodyPr lIns="35718" tIns="35718" rIns="35718" bIns="35718" anchor="ctr"/>
          <a:lstStyle/>
          <a:p>
            <a:pPr marL="0" marR="0" lvl="0" indent="0" algn="ctr" defTabSz="41076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/>
              <a:ea typeface="ＭＳ Ｐゴシック" pitchFamily="-97" charset="-128"/>
              <a:cs typeface="Gill Sans"/>
              <a:sym typeface="Gill Sans"/>
            </a:endParaRPr>
          </a:p>
        </p:txBody>
      </p:sp>
      <p:sp>
        <p:nvSpPr>
          <p:cNvPr id="273" name="Line"/>
          <p:cNvSpPr/>
          <p:nvPr/>
        </p:nvSpPr>
        <p:spPr>
          <a:xfrm>
            <a:off x="5171096" y="2048892"/>
            <a:ext cx="1107526" cy="16510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5173" y="21600"/>
                </a:lnTo>
              </a:path>
            </a:pathLst>
          </a:custGeom>
          <a:ln w="38100">
            <a:solidFill>
              <a:srgbClr val="005493"/>
            </a:solidFill>
            <a:miter lim="400000"/>
            <a:tailEnd type="triangle"/>
          </a:ln>
        </p:spPr>
        <p:txBody>
          <a:bodyPr lIns="35718" tIns="35718" rIns="35718" bIns="35718" anchor="ctr"/>
          <a:lstStyle/>
          <a:p>
            <a:pPr marL="0" marR="0" lvl="0" indent="0" algn="ctr" defTabSz="41076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/>
              <a:ea typeface="ＭＳ Ｐゴシック" pitchFamily="-97" charset="-128"/>
              <a:cs typeface="Gill Sans"/>
              <a:sym typeface="Gill Sans"/>
            </a:endParaRPr>
          </a:p>
        </p:txBody>
      </p:sp>
      <p:sp>
        <p:nvSpPr>
          <p:cNvPr id="274" name="Line"/>
          <p:cNvSpPr/>
          <p:nvPr/>
        </p:nvSpPr>
        <p:spPr>
          <a:xfrm flipV="1">
            <a:off x="4315695" y="2397934"/>
            <a:ext cx="1" cy="953403"/>
          </a:xfrm>
          <a:prstGeom prst="line">
            <a:avLst/>
          </a:prstGeom>
          <a:ln w="25400">
            <a:solidFill>
              <a:srgbClr val="FF2600"/>
            </a:solidFill>
            <a:miter lim="400000"/>
            <a:tailEnd type="triangle"/>
          </a:ln>
        </p:spPr>
        <p:txBody>
          <a:bodyPr lIns="0" tIns="0" rIns="0" bIns="0"/>
          <a:lstStyle/>
          <a:p>
            <a:pPr marL="0" marR="0" lvl="0" indent="0" algn="l" defTabSz="32146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latin typeface="Helvetica"/>
                <a:ea typeface="Helvetica"/>
                <a:cs typeface="Helvetica"/>
                <a:sym typeface="Helvetica"/>
              </a:defRPr>
            </a:pPr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sym typeface="Helvetica"/>
            </a:endParaRPr>
          </a:p>
        </p:txBody>
      </p:sp>
      <p:sp>
        <p:nvSpPr>
          <p:cNvPr id="275" name="Action,…"/>
          <p:cNvSpPr txBox="1"/>
          <p:nvPr/>
        </p:nvSpPr>
        <p:spPr>
          <a:xfrm>
            <a:off x="6380465" y="2479519"/>
            <a:ext cx="1014414" cy="8207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8" tIns="35718" rIns="35718" bIns="35718" anchor="ctr">
            <a:spAutoFit/>
          </a:bodyPr>
          <a:lstStyle/>
          <a:p>
            <a:pPr marL="0" marR="0" lvl="0" indent="0" algn="l" defTabSz="41076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5493"/>
                </a:solidFill>
              </a:defRPr>
            </a:pPr>
            <a:r>
              <a:rPr kumimoji="0" sz="1800" b="0" i="1" u="none" strike="noStrike" kern="0" cap="none" spc="0" normalizeH="0" baseline="0" noProof="0">
                <a:ln>
                  <a:noFill/>
                </a:ln>
                <a:solidFill>
                  <a:srgbClr val="005493"/>
                </a:solidFill>
                <a:effectLst/>
                <a:uLnTx/>
                <a:uFillTx/>
                <a:latin typeface="Gill Sans"/>
                <a:ea typeface="ＭＳ Ｐゴシック" pitchFamily="-97" charset="-128"/>
                <a:cs typeface="Gill Sans"/>
                <a:sym typeface="Gill Sans"/>
              </a:rPr>
              <a:t>Action</a:t>
            </a: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5493"/>
                </a:solidFill>
                <a:effectLst/>
                <a:uLnTx/>
                <a:uFillTx/>
                <a:latin typeface="Gill Sans"/>
                <a:ea typeface="ＭＳ Ｐゴシック" pitchFamily="-97" charset="-128"/>
                <a:cs typeface="Gill Sans"/>
                <a:sym typeface="Gill Sans"/>
              </a:rPr>
              <a:t>, </a:t>
            </a:r>
          </a:p>
          <a:p>
            <a:pPr marL="0" marR="0" lvl="0" indent="0" algn="l" defTabSz="41076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rgbClr val="005493"/>
                </a:solidFill>
              </a:defRPr>
            </a:pPr>
            <a:r>
              <a:rPr kumimoji="0" sz="1600" b="0" i="0" u="none" strike="noStrike" kern="0" cap="none" spc="0" normalizeH="0" baseline="0" noProof="0">
                <a:ln>
                  <a:noFill/>
                </a:ln>
                <a:solidFill>
                  <a:srgbClr val="005493"/>
                </a:solidFill>
                <a:effectLst/>
                <a:uLnTx/>
                <a:uFillTx/>
                <a:latin typeface="Gill Sans"/>
                <a:ea typeface="ＭＳ Ｐゴシック" pitchFamily="-97" charset="-128"/>
                <a:cs typeface="Gill Sans"/>
                <a:sym typeface="Gill Sans"/>
              </a:rPr>
              <a:t>Response, </a:t>
            </a:r>
          </a:p>
          <a:p>
            <a:pPr marL="0" marR="0" lvl="0" indent="0" algn="l" defTabSz="41076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rgbClr val="005493"/>
                </a:solidFill>
              </a:defRPr>
            </a:pPr>
            <a:r>
              <a:rPr kumimoji="0" sz="1600" b="0" i="0" u="none" strike="noStrike" kern="0" cap="none" spc="0" normalizeH="0" baseline="0" noProof="0">
                <a:ln>
                  <a:noFill/>
                </a:ln>
                <a:solidFill>
                  <a:srgbClr val="005493"/>
                </a:solidFill>
                <a:effectLst/>
                <a:uLnTx/>
                <a:uFillTx/>
                <a:latin typeface="Gill Sans"/>
                <a:ea typeface="ＭＳ Ｐゴシック" pitchFamily="-97" charset="-128"/>
                <a:cs typeface="Gill Sans"/>
                <a:sym typeface="Gill Sans"/>
              </a:rPr>
              <a:t>Control</a:t>
            </a:r>
          </a:p>
        </p:txBody>
      </p:sp>
      <p:sp>
        <p:nvSpPr>
          <p:cNvPr id="276" name="State,…"/>
          <p:cNvSpPr txBox="1"/>
          <p:nvPr/>
        </p:nvSpPr>
        <p:spPr>
          <a:xfrm>
            <a:off x="1437857" y="2387642"/>
            <a:ext cx="907158" cy="808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8" tIns="35718" rIns="35718" bIns="35718" anchor="ctr">
            <a:spAutoFit/>
          </a:bodyPr>
          <a:lstStyle/>
          <a:p>
            <a:pPr marL="0" marR="0" lvl="0" indent="0" algn="r" defTabSz="41076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6B36"/>
                </a:solidFill>
              </a:defRPr>
            </a:pPr>
            <a:r>
              <a:rPr kumimoji="0" sz="1800" b="0" i="1" u="none" strike="noStrike" kern="0" cap="none" spc="0" normalizeH="0" baseline="0" noProof="0">
                <a:ln>
                  <a:noFill/>
                </a:ln>
                <a:solidFill>
                  <a:srgbClr val="006B36"/>
                </a:solidFill>
                <a:effectLst/>
                <a:uLnTx/>
                <a:uFillTx/>
                <a:latin typeface="Gill Sans"/>
                <a:ea typeface="ＭＳ Ｐゴシック" pitchFamily="-97" charset="-128"/>
                <a:cs typeface="Gill Sans"/>
                <a:sym typeface="Gill Sans"/>
              </a:rPr>
              <a:t>State, </a:t>
            </a:r>
          </a:p>
          <a:p>
            <a:pPr marL="0" marR="0" lvl="0" indent="0" algn="r" defTabSz="41076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rgbClr val="006B36"/>
                </a:solidFill>
              </a:defRPr>
            </a:pPr>
            <a:r>
              <a:rPr kumimoji="0" sz="1600" b="0" i="0" u="none" strike="noStrike" kern="0" cap="none" spc="0" normalizeH="0" baseline="0" noProof="0">
                <a:ln>
                  <a:noFill/>
                </a:ln>
                <a:solidFill>
                  <a:srgbClr val="006B36"/>
                </a:solidFill>
                <a:effectLst/>
                <a:uLnTx/>
                <a:uFillTx/>
                <a:latin typeface="Gill Sans"/>
                <a:ea typeface="ＭＳ Ｐゴシック" pitchFamily="-97" charset="-128"/>
                <a:cs typeface="Gill Sans"/>
                <a:sym typeface="Gill Sans"/>
              </a:rPr>
              <a:t>Stimulus, </a:t>
            </a:r>
          </a:p>
          <a:p>
            <a:pPr marL="0" marR="0" lvl="0" indent="0" algn="r" defTabSz="41076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rgbClr val="006B36"/>
                </a:solidFill>
              </a:defRPr>
            </a:pPr>
            <a:r>
              <a:rPr kumimoji="0" sz="1600" b="0" i="0" u="none" strike="noStrike" kern="0" cap="none" spc="0" normalizeH="0" baseline="0" noProof="0">
                <a:ln>
                  <a:noFill/>
                </a:ln>
                <a:solidFill>
                  <a:srgbClr val="006B36"/>
                </a:solidFill>
                <a:effectLst/>
                <a:uLnTx/>
                <a:uFillTx/>
                <a:latin typeface="Gill Sans"/>
                <a:ea typeface="ＭＳ Ｐゴシック" pitchFamily="-97" charset="-128"/>
                <a:cs typeface="Gill Sans"/>
                <a:sym typeface="Gill Sans"/>
              </a:rPr>
              <a:t>Situation</a:t>
            </a:r>
          </a:p>
        </p:txBody>
      </p:sp>
      <p:sp>
        <p:nvSpPr>
          <p:cNvPr id="277" name="Reward,…"/>
          <p:cNvSpPr txBox="1"/>
          <p:nvPr/>
        </p:nvSpPr>
        <p:spPr>
          <a:xfrm>
            <a:off x="4371286" y="2461660"/>
            <a:ext cx="1166020" cy="8207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8" tIns="35718" rIns="35718" bIns="35718" anchor="ctr">
            <a:spAutoFit/>
          </a:bodyPr>
          <a:lstStyle/>
          <a:p>
            <a:pPr marL="0" marR="0" lvl="0" indent="0" algn="l" defTabSz="41076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FF2600"/>
                </a:solidFill>
              </a:defRPr>
            </a:pPr>
            <a:r>
              <a:rPr kumimoji="0" sz="1800" b="0" i="1" u="none" strike="noStrike" kern="0" cap="none" spc="0" normalizeH="0" baseline="0" noProof="0">
                <a:ln>
                  <a:noFill/>
                </a:ln>
                <a:solidFill>
                  <a:srgbClr val="FF2600"/>
                </a:solidFill>
                <a:effectLst/>
                <a:uLnTx/>
                <a:uFillTx/>
                <a:latin typeface="Gill Sans"/>
                <a:ea typeface="ＭＳ Ｐゴシック" pitchFamily="-97" charset="-128"/>
                <a:cs typeface="Gill Sans"/>
                <a:sym typeface="Gill Sans"/>
              </a:rPr>
              <a:t>Reward</a:t>
            </a: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FF2600"/>
                </a:solidFill>
                <a:effectLst/>
                <a:uLnTx/>
                <a:uFillTx/>
                <a:latin typeface="Gill Sans"/>
                <a:ea typeface="ＭＳ Ｐゴシック" pitchFamily="-97" charset="-128"/>
                <a:cs typeface="Gill Sans"/>
                <a:sym typeface="Gill Sans"/>
              </a:rPr>
              <a:t>, </a:t>
            </a:r>
          </a:p>
          <a:p>
            <a:pPr marL="0" marR="0" lvl="0" indent="0" algn="l" defTabSz="41076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rgbClr val="FF2600"/>
                </a:solidFill>
              </a:defRPr>
            </a:pPr>
            <a:r>
              <a:rPr kumimoji="0" sz="1600" b="0" i="0" u="none" strike="noStrike" kern="0" cap="none" spc="0" normalizeH="0" baseline="0" noProof="0">
                <a:ln>
                  <a:noFill/>
                </a:ln>
                <a:solidFill>
                  <a:srgbClr val="FF2600"/>
                </a:solidFill>
                <a:effectLst/>
                <a:uLnTx/>
                <a:uFillTx/>
                <a:latin typeface="Gill Sans"/>
                <a:ea typeface="ＭＳ Ｐゴシック" pitchFamily="-97" charset="-128"/>
                <a:cs typeface="Gill Sans"/>
                <a:sym typeface="Gill Sans"/>
              </a:rPr>
              <a:t>Gain, Payoff, </a:t>
            </a:r>
          </a:p>
          <a:p>
            <a:pPr marL="0" marR="0" lvl="0" indent="0" algn="l" defTabSz="41076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rgbClr val="FF2600"/>
                </a:solidFill>
              </a:defRPr>
            </a:pPr>
            <a:r>
              <a:rPr kumimoji="0" sz="1600" b="0" i="0" u="none" strike="noStrike" kern="0" cap="none" spc="0" normalizeH="0" baseline="0" noProof="0">
                <a:ln>
                  <a:noFill/>
                </a:ln>
                <a:solidFill>
                  <a:srgbClr val="FF2600"/>
                </a:solidFill>
                <a:effectLst/>
                <a:uLnTx/>
                <a:uFillTx/>
                <a:latin typeface="Gill Sans"/>
                <a:ea typeface="ＭＳ Ｐゴシック" pitchFamily="-97" charset="-128"/>
                <a:cs typeface="Gill Sans"/>
                <a:sym typeface="Gill Sans"/>
              </a:rPr>
              <a:t>Cost</a:t>
            </a:r>
          </a:p>
        </p:txBody>
      </p:sp>
      <p:sp>
        <p:nvSpPr>
          <p:cNvPr id="278" name="Environment…"/>
          <p:cNvSpPr txBox="1"/>
          <p:nvPr/>
        </p:nvSpPr>
        <p:spPr>
          <a:xfrm>
            <a:off x="3463201" y="3420416"/>
            <a:ext cx="1776264" cy="59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8" tIns="35718" rIns="35718" bIns="35718" anchor="ctr">
            <a:spAutoFit/>
          </a:bodyPr>
          <a:lstStyle/>
          <a:p>
            <a:pPr marL="0" marR="0" lvl="0" indent="0" algn="ctr" defTabSz="410765" rtl="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ea typeface="ＭＳ Ｐゴシック" pitchFamily="-97" charset="-128"/>
                <a:cs typeface="Gill Sans"/>
                <a:sym typeface="Gill Sans"/>
              </a:rPr>
              <a:t>Environment</a:t>
            </a:r>
          </a:p>
          <a:p>
            <a:pPr marL="0" marR="0" lvl="0" indent="0" algn="ctr" defTabSz="410765" rtl="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r>
              <a: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ea typeface="ＭＳ Ｐゴシック" pitchFamily="-97" charset="-128"/>
                <a:cs typeface="Gill Sans"/>
                <a:sym typeface="Gill Sans"/>
              </a:rPr>
              <a:t>(world)</a:t>
            </a: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51D9E0D9-8180-BA4E-A7D3-788344C887EF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Slide Credit: Rich Sutton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DC515A99-B239-B349-8433-92AC0B52F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85800"/>
          </a:xfrm>
        </p:spPr>
        <p:txBody>
          <a:bodyPr/>
          <a:lstStyle/>
          <a:p>
            <a:r>
              <a:rPr lang="en-US" sz="4000" dirty="0"/>
              <a:t>RL API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70324140-E9B1-4F63-9E9C-A71216B10882}"/>
                  </a:ext>
                </a:extLst>
              </p14:cNvPr>
              <p14:cNvContentPartPr/>
              <p14:nvPr/>
            </p14:nvContentPartPr>
            <p14:xfrm>
              <a:off x="1438560" y="770400"/>
              <a:ext cx="6798600" cy="4275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70324140-E9B1-4F63-9E9C-A71216B1088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29200" y="761040"/>
                <a:ext cx="6817320" cy="4294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84638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9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5E7EDB5-1FCC-944B-9660-87B92CFC6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Pong from pixels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C79F82-E6CD-9A49-AB17-8E9A742F6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z="2000" smtClean="0">
                <a:solidFill>
                  <a:srgbClr val="FFFFFF"/>
                </a:solidFill>
              </a:rPr>
              <a:pPr/>
              <a:t>50</a:t>
            </a:fld>
            <a:endParaRPr lang="en" sz="2000">
              <a:solidFill>
                <a:srgbClr val="FFFFFF"/>
              </a:solidFill>
            </a:endParaRPr>
          </a:p>
        </p:txBody>
      </p:sp>
      <p:pic>
        <p:nvPicPr>
          <p:cNvPr id="1026" name="Picture 2" descr="http://karpathy.github.io/assets/rl/pong.gif">
            <a:extLst>
              <a:ext uri="{FF2B5EF4-FFF2-40B4-BE49-F238E27FC236}">
                <a16:creationId xmlns:a16="http://schemas.microsoft.com/office/drawing/2014/main" id="{6C304A69-AEC3-B840-AAB9-ACB4BC189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300" y="2120900"/>
            <a:ext cx="4851400" cy="261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1CEBD716-8FB9-B34C-93CC-5DF55F64D259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Image Credit: http://</a:t>
            </a:r>
            <a:r>
              <a:rPr lang="en-US" sz="1200" dirty="0" err="1"/>
              <a:t>karpathy.github.io</a:t>
            </a:r>
            <a:r>
              <a:rPr lang="en-US" sz="1200" dirty="0"/>
              <a:t>/2016/05/31/</a:t>
            </a:r>
            <a:r>
              <a:rPr lang="en-US" sz="1200" dirty="0" err="1"/>
              <a:t>rl</a:t>
            </a:r>
            <a:r>
              <a:rPr lang="en-US" sz="12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32187984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5E7EDB5-1FCC-944B-9660-87B92CFC6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Pong from pixels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C79F82-E6CD-9A49-AB17-8E9A742F6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z="2000" smtClean="0">
                <a:solidFill>
                  <a:srgbClr val="FFFFFF"/>
                </a:solidFill>
              </a:rPr>
              <a:pPr/>
              <a:t>51</a:t>
            </a:fld>
            <a:endParaRPr lang="en" sz="2000">
              <a:solidFill>
                <a:srgbClr val="FFFFFF"/>
              </a:solidFill>
            </a:endParaRP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1CEBD716-8FB9-B34C-93CC-5DF55F64D259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Image Credit: http://</a:t>
            </a:r>
            <a:r>
              <a:rPr lang="en-US" sz="1200" dirty="0" err="1"/>
              <a:t>karpathy.github.io</a:t>
            </a:r>
            <a:r>
              <a:rPr lang="en-US" sz="1200" dirty="0"/>
              <a:t>/2016/05/31/</a:t>
            </a:r>
            <a:r>
              <a:rPr lang="en-US" sz="1200" dirty="0" err="1"/>
              <a:t>rl</a:t>
            </a:r>
            <a:r>
              <a:rPr lang="en-US" sz="1200" dirty="0"/>
              <a:t>/</a:t>
            </a:r>
          </a:p>
        </p:txBody>
      </p:sp>
      <p:pic>
        <p:nvPicPr>
          <p:cNvPr id="2050" name="Picture 2" descr="http://karpathy.github.io/assets/rl/policy.png">
            <a:extLst>
              <a:ext uri="{FF2B5EF4-FFF2-40B4-BE49-F238E27FC236}">
                <a16:creationId xmlns:a16="http://schemas.microsoft.com/office/drawing/2014/main" id="{BB200C06-70BC-E34B-B0EF-A4A2FE5AD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550" y="2159000"/>
            <a:ext cx="5676900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995045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5E7EDB5-1FCC-944B-9660-87B92CFC6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Pong from pixels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C79F82-E6CD-9A49-AB17-8E9A742F6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z="2000" smtClean="0">
                <a:solidFill>
                  <a:srgbClr val="FFFFFF"/>
                </a:solidFill>
              </a:rPr>
              <a:pPr/>
              <a:t>52</a:t>
            </a:fld>
            <a:endParaRPr lang="en" sz="2000">
              <a:solidFill>
                <a:srgbClr val="FFFFFF"/>
              </a:solidFill>
            </a:endParaRP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1CEBD716-8FB9-B34C-93CC-5DF55F64D259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Image Credit: http://</a:t>
            </a:r>
            <a:r>
              <a:rPr lang="en-US" sz="1200" dirty="0" err="1"/>
              <a:t>karpathy.github.io</a:t>
            </a:r>
            <a:r>
              <a:rPr lang="en-US" sz="1200" dirty="0"/>
              <a:t>/2016/05/31/</a:t>
            </a:r>
            <a:r>
              <a:rPr lang="en-US" sz="1200" dirty="0" err="1"/>
              <a:t>rl</a:t>
            </a:r>
            <a:r>
              <a:rPr lang="en-US" sz="1200" dirty="0"/>
              <a:t>/</a:t>
            </a:r>
          </a:p>
        </p:txBody>
      </p:sp>
      <p:pic>
        <p:nvPicPr>
          <p:cNvPr id="3074" name="Picture 2" descr="http://karpathy.github.io/assets/rl/sl.png">
            <a:extLst>
              <a:ext uri="{FF2B5EF4-FFF2-40B4-BE49-F238E27FC236}">
                <a16:creationId xmlns:a16="http://schemas.microsoft.com/office/drawing/2014/main" id="{D74E4A96-70C0-9D49-96A5-F2FB90E77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224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karpathy.github.io/assets/rl/rl.png">
            <a:extLst>
              <a:ext uri="{FF2B5EF4-FFF2-40B4-BE49-F238E27FC236}">
                <a16:creationId xmlns:a16="http://schemas.microsoft.com/office/drawing/2014/main" id="{FDFDCB5D-2800-D240-AC95-C1748FBA95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37025"/>
            <a:ext cx="9144000" cy="211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907731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Intuition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  <p:pic>
        <p:nvPicPr>
          <p:cNvPr id="2050" name="Picture 2" descr="http://karpathy.github.io/assets/rl/episod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2600"/>
            <a:ext cx="9010650" cy="345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495205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" name="Shape 1095"/>
          <p:cNvSpPr txBox="1">
            <a:spLocks noGrp="1"/>
          </p:cNvSpPr>
          <p:nvPr>
            <p:ph type="title"/>
          </p:nvPr>
        </p:nvSpPr>
        <p:spPr>
          <a:xfrm>
            <a:off x="219825" y="801929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" sz="2400" dirty="0">
                <a:solidFill>
                  <a:schemeClr val="tx1"/>
                </a:solidFill>
              </a:rPr>
              <a:t>REINFORCE in action: Recurrent Attention Model (RAM)</a:t>
            </a:r>
          </a:p>
        </p:txBody>
      </p:sp>
      <p:sp>
        <p:nvSpPr>
          <p:cNvPr id="1097" name="Shape 1097"/>
          <p:cNvSpPr txBox="1"/>
          <p:nvPr/>
        </p:nvSpPr>
        <p:spPr>
          <a:xfrm>
            <a:off x="309326" y="1659325"/>
            <a:ext cx="6124799" cy="279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Objective:</a:t>
            </a: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Image Classification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Take a sequence of “glimpses” selectively focusing on regions of the image, to predict class</a:t>
            </a:r>
          </a:p>
          <a:p>
            <a:pPr marL="457200" indent="-228600" algn="l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Inspiration from human perception and eye movements</a:t>
            </a:r>
          </a:p>
          <a:p>
            <a:pPr marL="457200" indent="-228600" algn="l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Saves computational resources =&gt; scalability</a:t>
            </a:r>
          </a:p>
          <a:p>
            <a:pPr marL="457200" indent="-228600" algn="l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Able to ignore clutter / irrelevant parts of image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State: </a:t>
            </a: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Glimpses seen so far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Action: </a:t>
            </a: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(x,y) coordinates (center of glimpse) of where to look next in image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Reward: </a:t>
            </a: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 at the final timestep if image correctly classified, 0 otherwise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98" name="Shape 10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90775" y="1975451"/>
            <a:ext cx="1904075" cy="1904075"/>
          </a:xfrm>
          <a:prstGeom prst="rect">
            <a:avLst/>
          </a:prstGeom>
          <a:noFill/>
          <a:ln>
            <a:noFill/>
          </a:ln>
        </p:spPr>
      </p:pic>
      <p:sp>
        <p:nvSpPr>
          <p:cNvPr id="1099" name="Shape 1099"/>
          <p:cNvSpPr txBox="1"/>
          <p:nvPr/>
        </p:nvSpPr>
        <p:spPr>
          <a:xfrm>
            <a:off x="7242225" y="3956112"/>
            <a:ext cx="894600" cy="429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glimpse</a:t>
            </a:r>
          </a:p>
        </p:txBody>
      </p:sp>
      <p:cxnSp>
        <p:nvCxnSpPr>
          <p:cNvPr id="1100" name="Shape 1100"/>
          <p:cNvCxnSpPr/>
          <p:nvPr/>
        </p:nvCxnSpPr>
        <p:spPr>
          <a:xfrm rot="10800000">
            <a:off x="7472325" y="2929512"/>
            <a:ext cx="217200" cy="11028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101" name="Shape 1101"/>
          <p:cNvSpPr txBox="1"/>
          <p:nvPr/>
        </p:nvSpPr>
        <p:spPr>
          <a:xfrm>
            <a:off x="7699200" y="5103525"/>
            <a:ext cx="1396200" cy="403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i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[Mnih et al. 2014]</a:t>
            </a:r>
          </a:p>
        </p:txBody>
      </p:sp>
      <p:sp>
        <p:nvSpPr>
          <p:cNvPr id="9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42818590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" name="Shape 1106"/>
          <p:cNvSpPr txBox="1">
            <a:spLocks noGrp="1"/>
          </p:cNvSpPr>
          <p:nvPr>
            <p:ph type="title"/>
          </p:nvPr>
        </p:nvSpPr>
        <p:spPr>
          <a:xfrm>
            <a:off x="219825" y="801929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" sz="2400" dirty="0">
                <a:solidFill>
                  <a:schemeClr val="tx1"/>
                </a:solidFill>
              </a:rPr>
              <a:t>REINFORCE in action: Recurrent Attention Model (RAM)</a:t>
            </a:r>
          </a:p>
        </p:txBody>
      </p:sp>
      <p:sp>
        <p:nvSpPr>
          <p:cNvPr id="1108" name="Shape 1108"/>
          <p:cNvSpPr txBox="1"/>
          <p:nvPr/>
        </p:nvSpPr>
        <p:spPr>
          <a:xfrm>
            <a:off x="309326" y="1659325"/>
            <a:ext cx="6124799" cy="279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Objective:</a:t>
            </a: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Image Classification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Take a sequence of “glimpses” selectively focusing on regions of the image, to predict class</a:t>
            </a:r>
          </a:p>
          <a:p>
            <a:pPr marL="457200" indent="-228600" algn="l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Inspiration from human perception and eye movements</a:t>
            </a:r>
          </a:p>
          <a:p>
            <a:pPr marL="457200" indent="-228600" algn="l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Saves computational resources =&gt; scalability</a:t>
            </a:r>
          </a:p>
          <a:p>
            <a:pPr marL="457200" indent="-228600" algn="l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Able to ignore clutter / irrelevant parts of image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State: </a:t>
            </a: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Glimpses seen so far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Action: </a:t>
            </a: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(x,y) coordinates (center of glimpse) of where to look next in image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Reward: </a:t>
            </a: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 at the final timestep if image correctly classified, 0 otherwise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09" name="Shape 1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90775" y="1975451"/>
            <a:ext cx="1904075" cy="1904075"/>
          </a:xfrm>
          <a:prstGeom prst="rect">
            <a:avLst/>
          </a:prstGeom>
          <a:noFill/>
          <a:ln>
            <a:noFill/>
          </a:ln>
        </p:spPr>
      </p:pic>
      <p:sp>
        <p:nvSpPr>
          <p:cNvPr id="1110" name="Shape 1110"/>
          <p:cNvSpPr txBox="1"/>
          <p:nvPr/>
        </p:nvSpPr>
        <p:spPr>
          <a:xfrm>
            <a:off x="243825" y="4385800"/>
            <a:ext cx="9027300" cy="429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Glimpsing is a non-differentiable operation =&gt; learn policy for how to take glimpse actions using REINFORCE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Given state of glimpses seen so far, use RNN to model the state and output next action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1" name="Shape 1111"/>
          <p:cNvSpPr txBox="1"/>
          <p:nvPr/>
        </p:nvSpPr>
        <p:spPr>
          <a:xfrm>
            <a:off x="7242225" y="3956112"/>
            <a:ext cx="894600" cy="429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glimpse</a:t>
            </a:r>
          </a:p>
        </p:txBody>
      </p:sp>
      <p:cxnSp>
        <p:nvCxnSpPr>
          <p:cNvPr id="1112" name="Shape 1112"/>
          <p:cNvCxnSpPr/>
          <p:nvPr/>
        </p:nvCxnSpPr>
        <p:spPr>
          <a:xfrm rot="10800000">
            <a:off x="7472325" y="2929512"/>
            <a:ext cx="217200" cy="11028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113" name="Shape 1113"/>
          <p:cNvSpPr txBox="1"/>
          <p:nvPr/>
        </p:nvSpPr>
        <p:spPr>
          <a:xfrm>
            <a:off x="7699200" y="5103525"/>
            <a:ext cx="1396200" cy="403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i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[Mnih et al. 2014]</a:t>
            </a:r>
          </a:p>
        </p:txBody>
      </p:sp>
      <p:sp>
        <p:nvSpPr>
          <p:cNvPr id="10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24809826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" name="Shape 1118"/>
          <p:cNvSpPr txBox="1">
            <a:spLocks noGrp="1"/>
          </p:cNvSpPr>
          <p:nvPr>
            <p:ph type="title"/>
          </p:nvPr>
        </p:nvSpPr>
        <p:spPr>
          <a:xfrm>
            <a:off x="219825" y="801929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" sz="2400" dirty="0">
                <a:solidFill>
                  <a:schemeClr val="tx1"/>
                </a:solidFill>
              </a:rPr>
              <a:t>REINFORCE in action: Recurrent Attention Model (RAM)</a:t>
            </a:r>
          </a:p>
        </p:txBody>
      </p:sp>
      <p:sp>
        <p:nvSpPr>
          <p:cNvPr id="1120" name="Shape 1120"/>
          <p:cNvSpPr/>
          <p:nvPr/>
        </p:nvSpPr>
        <p:spPr>
          <a:xfrm>
            <a:off x="1416275" y="2394358"/>
            <a:ext cx="660300" cy="660299"/>
          </a:xfrm>
          <a:prstGeom prst="ellipse">
            <a:avLst/>
          </a:prstGeom>
          <a:solidFill>
            <a:srgbClr val="C9DAF8"/>
          </a:solidFill>
          <a:ln w="19050" cap="flat" cmpd="sng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900" kern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1" name="Shape 1121"/>
          <p:cNvSpPr/>
          <p:nvPr/>
        </p:nvSpPr>
        <p:spPr>
          <a:xfrm>
            <a:off x="1385825" y="3347087"/>
            <a:ext cx="721200" cy="25770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kern="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rPr>
              <a:t>NN</a:t>
            </a:r>
          </a:p>
        </p:txBody>
      </p:sp>
      <p:pic>
        <p:nvPicPr>
          <p:cNvPr id="1122" name="Shape 11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3197" y="2385925"/>
            <a:ext cx="857400" cy="857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23" name="Shape 1123"/>
          <p:cNvCxnSpPr>
            <a:stCxn id="1121" idx="0"/>
            <a:endCxn id="1120" idx="4"/>
          </p:cNvCxnSpPr>
          <p:nvPr/>
        </p:nvCxnSpPr>
        <p:spPr>
          <a:xfrm rot="10800000">
            <a:off x="1746425" y="3054587"/>
            <a:ext cx="0" cy="292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124" name="Shape 1124"/>
          <p:cNvCxnSpPr>
            <a:stCxn id="1120" idx="0"/>
          </p:cNvCxnSpPr>
          <p:nvPr/>
        </p:nvCxnSpPr>
        <p:spPr>
          <a:xfrm rot="10800000">
            <a:off x="1746425" y="2198457"/>
            <a:ext cx="0" cy="195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125" name="Shape 1125"/>
          <p:cNvSpPr/>
          <p:nvPr/>
        </p:nvSpPr>
        <p:spPr>
          <a:xfrm>
            <a:off x="1385825" y="1844187"/>
            <a:ext cx="721200" cy="25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(x</a:t>
            </a:r>
            <a:r>
              <a:rPr lang="en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en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y</a:t>
            </a:r>
            <a:r>
              <a:rPr lang="en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en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</a:p>
        </p:txBody>
      </p:sp>
      <p:pic>
        <p:nvPicPr>
          <p:cNvPr id="1126" name="Shape 11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47375" y="4849999"/>
            <a:ext cx="597200" cy="59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7" name="Shape 1127"/>
          <p:cNvPicPr preferRelativeResize="0"/>
          <p:nvPr/>
        </p:nvPicPr>
        <p:blipFill rotWithShape="1">
          <a:blip r:embed="rId5">
            <a:alphaModFix/>
          </a:blip>
          <a:srcRect l="42067" t="32981" r="45960" b="55889"/>
          <a:stretch/>
        </p:blipFill>
        <p:spPr>
          <a:xfrm>
            <a:off x="1385400" y="3844750"/>
            <a:ext cx="721200" cy="6704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28" name="Shape 1128"/>
          <p:cNvCxnSpPr>
            <a:stCxn id="1127" idx="0"/>
            <a:endCxn id="1121" idx="2"/>
          </p:cNvCxnSpPr>
          <p:nvPr/>
        </p:nvCxnSpPr>
        <p:spPr>
          <a:xfrm rot="10800000" flipH="1">
            <a:off x="1746000" y="3604750"/>
            <a:ext cx="300" cy="240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129" name="Shape 1129"/>
          <p:cNvSpPr txBox="1"/>
          <p:nvPr/>
        </p:nvSpPr>
        <p:spPr>
          <a:xfrm>
            <a:off x="249900" y="3243325"/>
            <a:ext cx="1044000" cy="738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Input image</a:t>
            </a:r>
          </a:p>
        </p:txBody>
      </p:sp>
      <p:sp>
        <p:nvSpPr>
          <p:cNvPr id="1130" name="Shape 1130"/>
          <p:cNvSpPr txBox="1"/>
          <p:nvPr/>
        </p:nvSpPr>
        <p:spPr>
          <a:xfrm>
            <a:off x="7699200" y="5103525"/>
            <a:ext cx="1396200" cy="403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i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[Mnih et al. 2014]</a:t>
            </a:r>
          </a:p>
        </p:txBody>
      </p:sp>
      <p:sp>
        <p:nvSpPr>
          <p:cNvPr id="15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75697807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" name="Shape 1135"/>
          <p:cNvSpPr txBox="1">
            <a:spLocks noGrp="1"/>
          </p:cNvSpPr>
          <p:nvPr>
            <p:ph type="title"/>
          </p:nvPr>
        </p:nvSpPr>
        <p:spPr>
          <a:xfrm>
            <a:off x="219825" y="801929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" sz="2400" dirty="0">
                <a:solidFill>
                  <a:schemeClr val="tx1"/>
                </a:solidFill>
              </a:rPr>
              <a:t>REINFORCE in action: Recurrent Attention Model (RAM)</a:t>
            </a:r>
          </a:p>
        </p:txBody>
      </p:sp>
      <p:sp>
        <p:nvSpPr>
          <p:cNvPr id="1137" name="Shape 1137"/>
          <p:cNvSpPr/>
          <p:nvPr/>
        </p:nvSpPr>
        <p:spPr>
          <a:xfrm>
            <a:off x="1416275" y="2394358"/>
            <a:ext cx="660300" cy="660299"/>
          </a:xfrm>
          <a:prstGeom prst="ellipse">
            <a:avLst/>
          </a:prstGeom>
          <a:solidFill>
            <a:srgbClr val="C9DAF8"/>
          </a:solidFill>
          <a:ln w="19050" cap="flat" cmpd="sng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900" kern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8" name="Shape 1138"/>
          <p:cNvSpPr/>
          <p:nvPr/>
        </p:nvSpPr>
        <p:spPr>
          <a:xfrm>
            <a:off x="1385825" y="3347087"/>
            <a:ext cx="721200" cy="25770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kern="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rPr>
              <a:t>NN</a:t>
            </a:r>
          </a:p>
        </p:txBody>
      </p:sp>
      <p:pic>
        <p:nvPicPr>
          <p:cNvPr id="1139" name="Shape 11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3197" y="2385925"/>
            <a:ext cx="857400" cy="857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40" name="Shape 1140"/>
          <p:cNvCxnSpPr>
            <a:stCxn id="1138" idx="0"/>
            <a:endCxn id="1137" idx="4"/>
          </p:cNvCxnSpPr>
          <p:nvPr/>
        </p:nvCxnSpPr>
        <p:spPr>
          <a:xfrm rot="10800000">
            <a:off x="1746425" y="3054587"/>
            <a:ext cx="0" cy="292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141" name="Shape 1141"/>
          <p:cNvCxnSpPr>
            <a:stCxn id="1137" idx="0"/>
          </p:cNvCxnSpPr>
          <p:nvPr/>
        </p:nvCxnSpPr>
        <p:spPr>
          <a:xfrm rot="10800000">
            <a:off x="1746425" y="2198457"/>
            <a:ext cx="0" cy="195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142" name="Shape 1142"/>
          <p:cNvSpPr/>
          <p:nvPr/>
        </p:nvSpPr>
        <p:spPr>
          <a:xfrm>
            <a:off x="1385825" y="1844187"/>
            <a:ext cx="721200" cy="25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(x</a:t>
            </a:r>
            <a:r>
              <a:rPr lang="en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en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y</a:t>
            </a:r>
            <a:r>
              <a:rPr lang="en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en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</a:p>
        </p:txBody>
      </p:sp>
      <p:sp>
        <p:nvSpPr>
          <p:cNvPr id="1143" name="Shape 1143"/>
          <p:cNvSpPr/>
          <p:nvPr/>
        </p:nvSpPr>
        <p:spPr>
          <a:xfrm>
            <a:off x="2777718" y="2394358"/>
            <a:ext cx="660299" cy="660299"/>
          </a:xfrm>
          <a:prstGeom prst="ellipse">
            <a:avLst/>
          </a:prstGeom>
          <a:solidFill>
            <a:srgbClr val="C9DAF8"/>
          </a:solidFill>
          <a:ln w="19050" cap="flat" cmpd="sng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900" kern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4" name="Shape 1144"/>
          <p:cNvSpPr/>
          <p:nvPr/>
        </p:nvSpPr>
        <p:spPr>
          <a:xfrm>
            <a:off x="2747225" y="3347087"/>
            <a:ext cx="721200" cy="25770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kern="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rPr>
              <a:t>NN</a:t>
            </a:r>
          </a:p>
        </p:txBody>
      </p:sp>
      <p:cxnSp>
        <p:nvCxnSpPr>
          <p:cNvPr id="1145" name="Shape 1145"/>
          <p:cNvCxnSpPr>
            <a:stCxn id="1144" idx="0"/>
            <a:endCxn id="1143" idx="4"/>
          </p:cNvCxnSpPr>
          <p:nvPr/>
        </p:nvCxnSpPr>
        <p:spPr>
          <a:xfrm rot="10800000">
            <a:off x="3107825" y="3054587"/>
            <a:ext cx="0" cy="292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146" name="Shape 1146"/>
          <p:cNvCxnSpPr>
            <a:stCxn id="1143" idx="0"/>
          </p:cNvCxnSpPr>
          <p:nvPr/>
        </p:nvCxnSpPr>
        <p:spPr>
          <a:xfrm rot="10800000">
            <a:off x="3107867" y="2198457"/>
            <a:ext cx="0" cy="195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147" name="Shape 1147"/>
          <p:cNvSpPr/>
          <p:nvPr/>
        </p:nvSpPr>
        <p:spPr>
          <a:xfrm>
            <a:off x="2747275" y="1844200"/>
            <a:ext cx="721200" cy="25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(x</a:t>
            </a:r>
            <a:r>
              <a:rPr lang="en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y</a:t>
            </a:r>
            <a:r>
              <a:rPr lang="en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</a:p>
        </p:txBody>
      </p:sp>
      <p:pic>
        <p:nvPicPr>
          <p:cNvPr id="1148" name="Shape 11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47375" y="4849999"/>
            <a:ext cx="597200" cy="59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9" name="Shape 1149"/>
          <p:cNvPicPr preferRelativeResize="0"/>
          <p:nvPr/>
        </p:nvPicPr>
        <p:blipFill rotWithShape="1">
          <a:blip r:embed="rId5">
            <a:alphaModFix/>
          </a:blip>
          <a:srcRect l="42067" t="32981" r="45960" b="55889"/>
          <a:stretch/>
        </p:blipFill>
        <p:spPr>
          <a:xfrm>
            <a:off x="2746837" y="3844750"/>
            <a:ext cx="721200" cy="6704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50" name="Shape 1150"/>
          <p:cNvCxnSpPr>
            <a:stCxn id="1149" idx="0"/>
            <a:endCxn id="1144" idx="2"/>
          </p:cNvCxnSpPr>
          <p:nvPr/>
        </p:nvCxnSpPr>
        <p:spPr>
          <a:xfrm rot="10800000" flipH="1">
            <a:off x="3107437" y="3604750"/>
            <a:ext cx="300" cy="240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pic>
        <p:nvPicPr>
          <p:cNvPr id="1151" name="Shape 11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09273" y="4850000"/>
            <a:ext cx="597200" cy="59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2" name="Shape 1152"/>
          <p:cNvPicPr preferRelativeResize="0"/>
          <p:nvPr/>
        </p:nvPicPr>
        <p:blipFill rotWithShape="1">
          <a:blip r:embed="rId6">
            <a:alphaModFix/>
          </a:blip>
          <a:srcRect l="42067" t="32981" r="45960" b="55889"/>
          <a:stretch/>
        </p:blipFill>
        <p:spPr>
          <a:xfrm>
            <a:off x="1385400" y="3844750"/>
            <a:ext cx="721200" cy="6704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53" name="Shape 1153"/>
          <p:cNvCxnSpPr>
            <a:stCxn id="1152" idx="0"/>
            <a:endCxn id="1138" idx="2"/>
          </p:cNvCxnSpPr>
          <p:nvPr/>
        </p:nvCxnSpPr>
        <p:spPr>
          <a:xfrm rot="10800000" flipH="1">
            <a:off x="1746000" y="3604750"/>
            <a:ext cx="300" cy="240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154" name="Shape 1154"/>
          <p:cNvCxnSpPr>
            <a:stCxn id="1142" idx="0"/>
            <a:endCxn id="1149" idx="2"/>
          </p:cNvCxnSpPr>
          <p:nvPr/>
        </p:nvCxnSpPr>
        <p:spPr>
          <a:xfrm rot="-5400000" flipH="1">
            <a:off x="1091525" y="2499087"/>
            <a:ext cx="2670900" cy="1361100"/>
          </a:xfrm>
          <a:prstGeom prst="curvedConnector5">
            <a:avLst>
              <a:gd name="adj1" fmla="val -8916"/>
              <a:gd name="adj2" fmla="val 49997"/>
              <a:gd name="adj3" fmla="val 10892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155" name="Shape 1155"/>
          <p:cNvSpPr txBox="1"/>
          <p:nvPr/>
        </p:nvSpPr>
        <p:spPr>
          <a:xfrm>
            <a:off x="249900" y="3243325"/>
            <a:ext cx="1044000" cy="738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Input image</a:t>
            </a:r>
          </a:p>
        </p:txBody>
      </p:sp>
      <p:cxnSp>
        <p:nvCxnSpPr>
          <p:cNvPr id="1156" name="Shape 1156"/>
          <p:cNvCxnSpPr>
            <a:stCxn id="1137" idx="6"/>
            <a:endCxn id="1143" idx="2"/>
          </p:cNvCxnSpPr>
          <p:nvPr/>
        </p:nvCxnSpPr>
        <p:spPr>
          <a:xfrm>
            <a:off x="2076575" y="2724507"/>
            <a:ext cx="701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157" name="Shape 1157"/>
          <p:cNvSpPr txBox="1"/>
          <p:nvPr/>
        </p:nvSpPr>
        <p:spPr>
          <a:xfrm>
            <a:off x="7699200" y="5103525"/>
            <a:ext cx="1396200" cy="403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i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[Mnih et al. 2014]</a:t>
            </a:r>
          </a:p>
        </p:txBody>
      </p:sp>
      <p:sp>
        <p:nvSpPr>
          <p:cNvPr id="25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81213665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" name="Shape 1162"/>
          <p:cNvSpPr txBox="1">
            <a:spLocks noGrp="1"/>
          </p:cNvSpPr>
          <p:nvPr>
            <p:ph type="title"/>
          </p:nvPr>
        </p:nvSpPr>
        <p:spPr>
          <a:xfrm>
            <a:off x="219825" y="801929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" sz="2400" dirty="0">
                <a:solidFill>
                  <a:schemeClr val="tx1"/>
                </a:solidFill>
              </a:rPr>
              <a:t>REINFORCE in action: Recurrent Attention Model (RAM)</a:t>
            </a:r>
          </a:p>
        </p:txBody>
      </p:sp>
      <p:sp>
        <p:nvSpPr>
          <p:cNvPr id="1164" name="Shape 1164"/>
          <p:cNvSpPr/>
          <p:nvPr/>
        </p:nvSpPr>
        <p:spPr>
          <a:xfrm>
            <a:off x="1416275" y="2394358"/>
            <a:ext cx="660300" cy="660299"/>
          </a:xfrm>
          <a:prstGeom prst="ellipse">
            <a:avLst/>
          </a:prstGeom>
          <a:solidFill>
            <a:srgbClr val="C9DAF8"/>
          </a:solidFill>
          <a:ln w="19050" cap="flat" cmpd="sng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900" kern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5" name="Shape 1165"/>
          <p:cNvSpPr/>
          <p:nvPr/>
        </p:nvSpPr>
        <p:spPr>
          <a:xfrm>
            <a:off x="1385825" y="3347087"/>
            <a:ext cx="721200" cy="25770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kern="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rPr>
              <a:t>NN</a:t>
            </a:r>
          </a:p>
        </p:txBody>
      </p:sp>
      <p:pic>
        <p:nvPicPr>
          <p:cNvPr id="1166" name="Shape 11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3197" y="2385925"/>
            <a:ext cx="857400" cy="857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67" name="Shape 1167"/>
          <p:cNvCxnSpPr>
            <a:stCxn id="1165" idx="0"/>
            <a:endCxn id="1164" idx="4"/>
          </p:cNvCxnSpPr>
          <p:nvPr/>
        </p:nvCxnSpPr>
        <p:spPr>
          <a:xfrm rot="10800000">
            <a:off x="1746425" y="3054587"/>
            <a:ext cx="0" cy="292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168" name="Shape 1168"/>
          <p:cNvCxnSpPr>
            <a:stCxn id="1164" idx="0"/>
          </p:cNvCxnSpPr>
          <p:nvPr/>
        </p:nvCxnSpPr>
        <p:spPr>
          <a:xfrm rot="10800000">
            <a:off x="1746425" y="2198457"/>
            <a:ext cx="0" cy="195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169" name="Shape 1169"/>
          <p:cNvSpPr/>
          <p:nvPr/>
        </p:nvSpPr>
        <p:spPr>
          <a:xfrm>
            <a:off x="1385825" y="1844187"/>
            <a:ext cx="721200" cy="25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(x</a:t>
            </a:r>
            <a:r>
              <a:rPr lang="en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en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y</a:t>
            </a:r>
            <a:r>
              <a:rPr lang="en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en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</a:p>
        </p:txBody>
      </p:sp>
      <p:sp>
        <p:nvSpPr>
          <p:cNvPr id="1170" name="Shape 1170"/>
          <p:cNvSpPr/>
          <p:nvPr/>
        </p:nvSpPr>
        <p:spPr>
          <a:xfrm>
            <a:off x="2777718" y="2394358"/>
            <a:ext cx="660299" cy="660299"/>
          </a:xfrm>
          <a:prstGeom prst="ellipse">
            <a:avLst/>
          </a:prstGeom>
          <a:solidFill>
            <a:srgbClr val="C9DAF8"/>
          </a:solidFill>
          <a:ln w="19050" cap="flat" cmpd="sng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900" kern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1" name="Shape 1171"/>
          <p:cNvSpPr/>
          <p:nvPr/>
        </p:nvSpPr>
        <p:spPr>
          <a:xfrm>
            <a:off x="2747225" y="3347087"/>
            <a:ext cx="721200" cy="25770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kern="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rPr>
              <a:t>NN</a:t>
            </a:r>
          </a:p>
        </p:txBody>
      </p:sp>
      <p:cxnSp>
        <p:nvCxnSpPr>
          <p:cNvPr id="1172" name="Shape 1172"/>
          <p:cNvCxnSpPr>
            <a:stCxn id="1171" idx="0"/>
            <a:endCxn id="1170" idx="4"/>
          </p:cNvCxnSpPr>
          <p:nvPr/>
        </p:nvCxnSpPr>
        <p:spPr>
          <a:xfrm rot="10800000">
            <a:off x="3107825" y="3054587"/>
            <a:ext cx="0" cy="292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173" name="Shape 1173"/>
          <p:cNvCxnSpPr>
            <a:stCxn id="1170" idx="0"/>
          </p:cNvCxnSpPr>
          <p:nvPr/>
        </p:nvCxnSpPr>
        <p:spPr>
          <a:xfrm rot="10800000">
            <a:off x="3107867" y="2198457"/>
            <a:ext cx="0" cy="195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174" name="Shape 1174"/>
          <p:cNvSpPr/>
          <p:nvPr/>
        </p:nvSpPr>
        <p:spPr>
          <a:xfrm>
            <a:off x="2747275" y="1844200"/>
            <a:ext cx="721200" cy="25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(x</a:t>
            </a:r>
            <a:r>
              <a:rPr lang="en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y</a:t>
            </a:r>
            <a:r>
              <a:rPr lang="en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</a:p>
        </p:txBody>
      </p:sp>
      <p:sp>
        <p:nvSpPr>
          <p:cNvPr id="1175" name="Shape 1175"/>
          <p:cNvSpPr/>
          <p:nvPr/>
        </p:nvSpPr>
        <p:spPr>
          <a:xfrm>
            <a:off x="4139223" y="2405308"/>
            <a:ext cx="660300" cy="660299"/>
          </a:xfrm>
          <a:prstGeom prst="ellipse">
            <a:avLst/>
          </a:prstGeom>
          <a:solidFill>
            <a:srgbClr val="C9DAF8"/>
          </a:solidFill>
          <a:ln w="19050" cap="flat" cmpd="sng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900" kern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6" name="Shape 1176"/>
          <p:cNvSpPr/>
          <p:nvPr/>
        </p:nvSpPr>
        <p:spPr>
          <a:xfrm>
            <a:off x="4108775" y="3347100"/>
            <a:ext cx="721200" cy="25770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kern="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rPr>
              <a:t>NN</a:t>
            </a:r>
          </a:p>
        </p:txBody>
      </p:sp>
      <p:cxnSp>
        <p:nvCxnSpPr>
          <p:cNvPr id="1177" name="Shape 1177"/>
          <p:cNvCxnSpPr>
            <a:stCxn id="1176" idx="0"/>
            <a:endCxn id="1175" idx="4"/>
          </p:cNvCxnSpPr>
          <p:nvPr/>
        </p:nvCxnSpPr>
        <p:spPr>
          <a:xfrm rot="10800000">
            <a:off x="4469375" y="3065700"/>
            <a:ext cx="0" cy="281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178" name="Shape 1178"/>
          <p:cNvCxnSpPr>
            <a:stCxn id="1175" idx="0"/>
          </p:cNvCxnSpPr>
          <p:nvPr/>
        </p:nvCxnSpPr>
        <p:spPr>
          <a:xfrm rot="10800000">
            <a:off x="4469373" y="2209407"/>
            <a:ext cx="0" cy="195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179" name="Shape 1179"/>
          <p:cNvSpPr/>
          <p:nvPr/>
        </p:nvSpPr>
        <p:spPr>
          <a:xfrm>
            <a:off x="4108725" y="1888250"/>
            <a:ext cx="721200" cy="25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(x</a:t>
            </a:r>
            <a:r>
              <a:rPr lang="en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lang="en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y</a:t>
            </a:r>
            <a:r>
              <a:rPr lang="en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lang="en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</a:p>
        </p:txBody>
      </p:sp>
      <p:pic>
        <p:nvPicPr>
          <p:cNvPr id="1180" name="Shape 11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47375" y="4849999"/>
            <a:ext cx="597200" cy="59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1" name="Shape 1181"/>
          <p:cNvPicPr preferRelativeResize="0"/>
          <p:nvPr/>
        </p:nvPicPr>
        <p:blipFill rotWithShape="1">
          <a:blip r:embed="rId5">
            <a:alphaModFix/>
          </a:blip>
          <a:srcRect l="42067" t="32981" r="45960" b="55889"/>
          <a:stretch/>
        </p:blipFill>
        <p:spPr>
          <a:xfrm>
            <a:off x="2746837" y="3844750"/>
            <a:ext cx="721200" cy="6704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82" name="Shape 1182"/>
          <p:cNvCxnSpPr>
            <a:stCxn id="1181" idx="0"/>
            <a:endCxn id="1171" idx="2"/>
          </p:cNvCxnSpPr>
          <p:nvPr/>
        </p:nvCxnSpPr>
        <p:spPr>
          <a:xfrm rot="10800000" flipH="1">
            <a:off x="3107437" y="3604750"/>
            <a:ext cx="300" cy="240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pic>
        <p:nvPicPr>
          <p:cNvPr id="1183" name="Shape 118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09273" y="4850000"/>
            <a:ext cx="597200" cy="59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4" name="Shape 1184"/>
          <p:cNvPicPr preferRelativeResize="0"/>
          <p:nvPr/>
        </p:nvPicPr>
        <p:blipFill rotWithShape="1">
          <a:blip r:embed="rId6">
            <a:alphaModFix/>
          </a:blip>
          <a:srcRect l="30526" t="24545" r="57718" b="64527"/>
          <a:stretch/>
        </p:blipFill>
        <p:spPr>
          <a:xfrm>
            <a:off x="4108287" y="3844750"/>
            <a:ext cx="721200" cy="6704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85" name="Shape 1185"/>
          <p:cNvCxnSpPr>
            <a:stCxn id="1184" idx="0"/>
            <a:endCxn id="1176" idx="2"/>
          </p:cNvCxnSpPr>
          <p:nvPr/>
        </p:nvCxnSpPr>
        <p:spPr>
          <a:xfrm rot="10800000" flipH="1">
            <a:off x="4468887" y="3604750"/>
            <a:ext cx="600" cy="240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pic>
        <p:nvPicPr>
          <p:cNvPr id="1186" name="Shape 1186"/>
          <p:cNvPicPr preferRelativeResize="0"/>
          <p:nvPr/>
        </p:nvPicPr>
        <p:blipFill rotWithShape="1">
          <a:blip r:embed="rId7">
            <a:alphaModFix/>
          </a:blip>
          <a:srcRect l="42067" t="32981" r="45960" b="55889"/>
          <a:stretch/>
        </p:blipFill>
        <p:spPr>
          <a:xfrm>
            <a:off x="1385400" y="3844750"/>
            <a:ext cx="721200" cy="6704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87" name="Shape 1187"/>
          <p:cNvCxnSpPr>
            <a:stCxn id="1186" idx="0"/>
            <a:endCxn id="1165" idx="2"/>
          </p:cNvCxnSpPr>
          <p:nvPr/>
        </p:nvCxnSpPr>
        <p:spPr>
          <a:xfrm rot="10800000" flipH="1">
            <a:off x="1746000" y="3604750"/>
            <a:ext cx="300" cy="240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188" name="Shape 1188"/>
          <p:cNvCxnSpPr>
            <a:stCxn id="1169" idx="0"/>
            <a:endCxn id="1181" idx="2"/>
          </p:cNvCxnSpPr>
          <p:nvPr/>
        </p:nvCxnSpPr>
        <p:spPr>
          <a:xfrm rot="-5400000" flipH="1">
            <a:off x="1091525" y="2499087"/>
            <a:ext cx="2670900" cy="1361100"/>
          </a:xfrm>
          <a:prstGeom prst="curvedConnector5">
            <a:avLst>
              <a:gd name="adj1" fmla="val -8916"/>
              <a:gd name="adj2" fmla="val 49997"/>
              <a:gd name="adj3" fmla="val 10892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189" name="Shape 1189"/>
          <p:cNvCxnSpPr>
            <a:stCxn id="1174" idx="0"/>
            <a:endCxn id="1184" idx="2"/>
          </p:cNvCxnSpPr>
          <p:nvPr/>
        </p:nvCxnSpPr>
        <p:spPr>
          <a:xfrm rot="-5400000" flipH="1">
            <a:off x="2452975" y="2499100"/>
            <a:ext cx="2670900" cy="1361100"/>
          </a:xfrm>
          <a:prstGeom prst="curvedConnector5">
            <a:avLst>
              <a:gd name="adj1" fmla="val -8916"/>
              <a:gd name="adj2" fmla="val 49997"/>
              <a:gd name="adj3" fmla="val 108919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pic>
        <p:nvPicPr>
          <p:cNvPr id="1190" name="Shape 119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71175" y="4850000"/>
            <a:ext cx="597200" cy="59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1" name="Shape 1191"/>
          <p:cNvSpPr txBox="1"/>
          <p:nvPr/>
        </p:nvSpPr>
        <p:spPr>
          <a:xfrm>
            <a:off x="249900" y="3243325"/>
            <a:ext cx="1044000" cy="738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Input image</a:t>
            </a:r>
          </a:p>
        </p:txBody>
      </p:sp>
      <p:cxnSp>
        <p:nvCxnSpPr>
          <p:cNvPr id="1192" name="Shape 1192"/>
          <p:cNvCxnSpPr>
            <a:stCxn id="1164" idx="6"/>
            <a:endCxn id="1170" idx="2"/>
          </p:cNvCxnSpPr>
          <p:nvPr/>
        </p:nvCxnSpPr>
        <p:spPr>
          <a:xfrm>
            <a:off x="2076575" y="2724507"/>
            <a:ext cx="701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193" name="Shape 1193"/>
          <p:cNvCxnSpPr>
            <a:stCxn id="1170" idx="6"/>
            <a:endCxn id="1175" idx="2"/>
          </p:cNvCxnSpPr>
          <p:nvPr/>
        </p:nvCxnSpPr>
        <p:spPr>
          <a:xfrm>
            <a:off x="3438017" y="2724507"/>
            <a:ext cx="701100" cy="11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194" name="Shape 1194"/>
          <p:cNvSpPr txBox="1"/>
          <p:nvPr/>
        </p:nvSpPr>
        <p:spPr>
          <a:xfrm>
            <a:off x="7699200" y="5103525"/>
            <a:ext cx="1396200" cy="403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i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[Mnih et al. 2014]</a:t>
            </a:r>
          </a:p>
        </p:txBody>
      </p:sp>
      <p:sp>
        <p:nvSpPr>
          <p:cNvPr id="35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30116813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Shape 1199"/>
          <p:cNvSpPr txBox="1">
            <a:spLocks noGrp="1"/>
          </p:cNvSpPr>
          <p:nvPr>
            <p:ph type="title"/>
          </p:nvPr>
        </p:nvSpPr>
        <p:spPr>
          <a:xfrm>
            <a:off x="219825" y="801929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" sz="2400" dirty="0">
                <a:solidFill>
                  <a:schemeClr val="tx1"/>
                </a:solidFill>
              </a:rPr>
              <a:t>REINFORCE in action: Recurrent Attention Model (RAM)</a:t>
            </a:r>
          </a:p>
        </p:txBody>
      </p:sp>
      <p:sp>
        <p:nvSpPr>
          <p:cNvPr id="1201" name="Shape 1201"/>
          <p:cNvSpPr/>
          <p:nvPr/>
        </p:nvSpPr>
        <p:spPr>
          <a:xfrm>
            <a:off x="1416275" y="2394358"/>
            <a:ext cx="660300" cy="660299"/>
          </a:xfrm>
          <a:prstGeom prst="ellipse">
            <a:avLst/>
          </a:prstGeom>
          <a:solidFill>
            <a:srgbClr val="C9DAF8"/>
          </a:solidFill>
          <a:ln w="19050" cap="flat" cmpd="sng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900" kern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2" name="Shape 1202"/>
          <p:cNvSpPr/>
          <p:nvPr/>
        </p:nvSpPr>
        <p:spPr>
          <a:xfrm>
            <a:off x="1385825" y="3347087"/>
            <a:ext cx="721200" cy="25770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kern="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rPr>
              <a:t>NN</a:t>
            </a:r>
          </a:p>
        </p:txBody>
      </p:sp>
      <p:pic>
        <p:nvPicPr>
          <p:cNvPr id="1203" name="Shape 12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3197" y="2385925"/>
            <a:ext cx="857400" cy="857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04" name="Shape 1204"/>
          <p:cNvCxnSpPr>
            <a:stCxn id="1202" idx="0"/>
            <a:endCxn id="1201" idx="4"/>
          </p:cNvCxnSpPr>
          <p:nvPr/>
        </p:nvCxnSpPr>
        <p:spPr>
          <a:xfrm rot="10800000">
            <a:off x="1746425" y="3054587"/>
            <a:ext cx="0" cy="292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05" name="Shape 1205"/>
          <p:cNvCxnSpPr>
            <a:stCxn id="1201" idx="0"/>
          </p:cNvCxnSpPr>
          <p:nvPr/>
        </p:nvCxnSpPr>
        <p:spPr>
          <a:xfrm rot="10800000">
            <a:off x="1746425" y="2198457"/>
            <a:ext cx="0" cy="195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206" name="Shape 1206"/>
          <p:cNvSpPr/>
          <p:nvPr/>
        </p:nvSpPr>
        <p:spPr>
          <a:xfrm>
            <a:off x="1385825" y="1844187"/>
            <a:ext cx="721200" cy="25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(x</a:t>
            </a:r>
            <a:r>
              <a:rPr lang="en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en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y</a:t>
            </a:r>
            <a:r>
              <a:rPr lang="en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en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</a:p>
        </p:txBody>
      </p:sp>
      <p:sp>
        <p:nvSpPr>
          <p:cNvPr id="1207" name="Shape 1207"/>
          <p:cNvSpPr/>
          <p:nvPr/>
        </p:nvSpPr>
        <p:spPr>
          <a:xfrm>
            <a:off x="2777718" y="2394358"/>
            <a:ext cx="660299" cy="660299"/>
          </a:xfrm>
          <a:prstGeom prst="ellipse">
            <a:avLst/>
          </a:prstGeom>
          <a:solidFill>
            <a:srgbClr val="C9DAF8"/>
          </a:solidFill>
          <a:ln w="19050" cap="flat" cmpd="sng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900" kern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8" name="Shape 1208"/>
          <p:cNvSpPr/>
          <p:nvPr/>
        </p:nvSpPr>
        <p:spPr>
          <a:xfrm>
            <a:off x="2747225" y="3347087"/>
            <a:ext cx="721200" cy="25770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kern="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rPr>
              <a:t>NN</a:t>
            </a:r>
          </a:p>
        </p:txBody>
      </p:sp>
      <p:cxnSp>
        <p:nvCxnSpPr>
          <p:cNvPr id="1209" name="Shape 1209"/>
          <p:cNvCxnSpPr>
            <a:stCxn id="1208" idx="0"/>
            <a:endCxn id="1207" idx="4"/>
          </p:cNvCxnSpPr>
          <p:nvPr/>
        </p:nvCxnSpPr>
        <p:spPr>
          <a:xfrm rot="10800000">
            <a:off x="3107825" y="3054587"/>
            <a:ext cx="0" cy="292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10" name="Shape 1210"/>
          <p:cNvCxnSpPr>
            <a:stCxn id="1207" idx="0"/>
          </p:cNvCxnSpPr>
          <p:nvPr/>
        </p:nvCxnSpPr>
        <p:spPr>
          <a:xfrm rot="10800000">
            <a:off x="3107867" y="2198457"/>
            <a:ext cx="0" cy="195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211" name="Shape 1211"/>
          <p:cNvSpPr/>
          <p:nvPr/>
        </p:nvSpPr>
        <p:spPr>
          <a:xfrm>
            <a:off x="2747275" y="1844200"/>
            <a:ext cx="721200" cy="25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(x</a:t>
            </a:r>
            <a:r>
              <a:rPr lang="en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y</a:t>
            </a:r>
            <a:r>
              <a:rPr lang="en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</a:p>
        </p:txBody>
      </p:sp>
      <p:sp>
        <p:nvSpPr>
          <p:cNvPr id="1212" name="Shape 1212"/>
          <p:cNvSpPr/>
          <p:nvPr/>
        </p:nvSpPr>
        <p:spPr>
          <a:xfrm>
            <a:off x="4139223" y="2405308"/>
            <a:ext cx="660300" cy="660299"/>
          </a:xfrm>
          <a:prstGeom prst="ellipse">
            <a:avLst/>
          </a:prstGeom>
          <a:solidFill>
            <a:srgbClr val="C9DAF8"/>
          </a:solidFill>
          <a:ln w="19050" cap="flat" cmpd="sng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900" kern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3" name="Shape 1213"/>
          <p:cNvSpPr/>
          <p:nvPr/>
        </p:nvSpPr>
        <p:spPr>
          <a:xfrm>
            <a:off x="4108775" y="3347100"/>
            <a:ext cx="721200" cy="25770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kern="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rPr>
              <a:t>NN</a:t>
            </a:r>
          </a:p>
        </p:txBody>
      </p:sp>
      <p:cxnSp>
        <p:nvCxnSpPr>
          <p:cNvPr id="1214" name="Shape 1214"/>
          <p:cNvCxnSpPr>
            <a:stCxn id="1213" idx="0"/>
            <a:endCxn id="1212" idx="4"/>
          </p:cNvCxnSpPr>
          <p:nvPr/>
        </p:nvCxnSpPr>
        <p:spPr>
          <a:xfrm rot="10800000">
            <a:off x="4469375" y="3065700"/>
            <a:ext cx="0" cy="281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15" name="Shape 1215"/>
          <p:cNvCxnSpPr>
            <a:stCxn id="1212" idx="0"/>
          </p:cNvCxnSpPr>
          <p:nvPr/>
        </p:nvCxnSpPr>
        <p:spPr>
          <a:xfrm rot="10800000">
            <a:off x="4469373" y="2209407"/>
            <a:ext cx="0" cy="195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216" name="Shape 1216"/>
          <p:cNvSpPr/>
          <p:nvPr/>
        </p:nvSpPr>
        <p:spPr>
          <a:xfrm>
            <a:off x="4108725" y="1888250"/>
            <a:ext cx="721200" cy="25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(x</a:t>
            </a:r>
            <a:r>
              <a:rPr lang="en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lang="en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y</a:t>
            </a:r>
            <a:r>
              <a:rPr lang="en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lang="en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</a:p>
        </p:txBody>
      </p:sp>
      <p:sp>
        <p:nvSpPr>
          <p:cNvPr id="1217" name="Shape 1217"/>
          <p:cNvSpPr/>
          <p:nvPr/>
        </p:nvSpPr>
        <p:spPr>
          <a:xfrm>
            <a:off x="5500716" y="2390233"/>
            <a:ext cx="660300" cy="660299"/>
          </a:xfrm>
          <a:prstGeom prst="ellipse">
            <a:avLst/>
          </a:prstGeom>
          <a:solidFill>
            <a:srgbClr val="C9DAF8"/>
          </a:solidFill>
          <a:ln w="19050" cap="flat" cmpd="sng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900" kern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8" name="Shape 1218"/>
          <p:cNvSpPr/>
          <p:nvPr/>
        </p:nvSpPr>
        <p:spPr>
          <a:xfrm>
            <a:off x="5470325" y="3347087"/>
            <a:ext cx="721200" cy="25770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kern="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rPr>
              <a:t>NN</a:t>
            </a:r>
          </a:p>
        </p:txBody>
      </p:sp>
      <p:cxnSp>
        <p:nvCxnSpPr>
          <p:cNvPr id="1219" name="Shape 1219"/>
          <p:cNvCxnSpPr>
            <a:stCxn id="1218" idx="0"/>
            <a:endCxn id="1217" idx="4"/>
          </p:cNvCxnSpPr>
          <p:nvPr/>
        </p:nvCxnSpPr>
        <p:spPr>
          <a:xfrm rot="10800000">
            <a:off x="5830925" y="3050387"/>
            <a:ext cx="0" cy="296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20" name="Shape 1220"/>
          <p:cNvCxnSpPr>
            <a:stCxn id="1217" idx="0"/>
          </p:cNvCxnSpPr>
          <p:nvPr/>
        </p:nvCxnSpPr>
        <p:spPr>
          <a:xfrm rot="10800000">
            <a:off x="5830866" y="2194332"/>
            <a:ext cx="0" cy="195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221" name="Shape 1221"/>
          <p:cNvSpPr/>
          <p:nvPr/>
        </p:nvSpPr>
        <p:spPr>
          <a:xfrm>
            <a:off x="5470325" y="1888237"/>
            <a:ext cx="721200" cy="25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(x</a:t>
            </a:r>
            <a:r>
              <a:rPr lang="en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r>
              <a:rPr lang="en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y</a:t>
            </a:r>
            <a:r>
              <a:rPr lang="en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r>
              <a:rPr lang="en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</a:p>
        </p:txBody>
      </p:sp>
      <p:pic>
        <p:nvPicPr>
          <p:cNvPr id="1222" name="Shape 12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47375" y="4849999"/>
            <a:ext cx="597200" cy="59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3" name="Shape 1223"/>
          <p:cNvPicPr preferRelativeResize="0"/>
          <p:nvPr/>
        </p:nvPicPr>
        <p:blipFill rotWithShape="1">
          <a:blip r:embed="rId5">
            <a:alphaModFix/>
          </a:blip>
          <a:srcRect l="42067" t="32981" r="45960" b="55889"/>
          <a:stretch/>
        </p:blipFill>
        <p:spPr>
          <a:xfrm>
            <a:off x="2746837" y="3844750"/>
            <a:ext cx="721200" cy="6704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24" name="Shape 1224"/>
          <p:cNvCxnSpPr>
            <a:stCxn id="1223" idx="0"/>
            <a:endCxn id="1208" idx="2"/>
          </p:cNvCxnSpPr>
          <p:nvPr/>
        </p:nvCxnSpPr>
        <p:spPr>
          <a:xfrm rot="10800000" flipH="1">
            <a:off x="3107437" y="3604750"/>
            <a:ext cx="300" cy="240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pic>
        <p:nvPicPr>
          <p:cNvPr id="1225" name="Shape 12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09273" y="4850000"/>
            <a:ext cx="597200" cy="59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6" name="Shape 1226"/>
          <p:cNvPicPr preferRelativeResize="0"/>
          <p:nvPr/>
        </p:nvPicPr>
        <p:blipFill rotWithShape="1">
          <a:blip r:embed="rId6">
            <a:alphaModFix/>
          </a:blip>
          <a:srcRect l="30526" t="24545" r="57718" b="64527"/>
          <a:stretch/>
        </p:blipFill>
        <p:spPr>
          <a:xfrm>
            <a:off x="4108287" y="3844750"/>
            <a:ext cx="721200" cy="6704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27" name="Shape 1227"/>
          <p:cNvCxnSpPr>
            <a:stCxn id="1226" idx="0"/>
            <a:endCxn id="1213" idx="2"/>
          </p:cNvCxnSpPr>
          <p:nvPr/>
        </p:nvCxnSpPr>
        <p:spPr>
          <a:xfrm rot="10800000" flipH="1">
            <a:off x="4468887" y="3604750"/>
            <a:ext cx="600" cy="240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pic>
        <p:nvPicPr>
          <p:cNvPr id="1228" name="Shape 1228"/>
          <p:cNvPicPr preferRelativeResize="0"/>
          <p:nvPr/>
        </p:nvPicPr>
        <p:blipFill rotWithShape="1">
          <a:blip r:embed="rId7">
            <a:alphaModFix/>
          </a:blip>
          <a:srcRect l="18266" t="28941" r="70049" b="60196"/>
          <a:stretch/>
        </p:blipFill>
        <p:spPr>
          <a:xfrm>
            <a:off x="5469712" y="3844750"/>
            <a:ext cx="721200" cy="67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9" name="Shape 1229"/>
          <p:cNvPicPr preferRelativeResize="0"/>
          <p:nvPr/>
        </p:nvPicPr>
        <p:blipFill rotWithShape="1">
          <a:blip r:embed="rId8">
            <a:alphaModFix/>
          </a:blip>
          <a:srcRect l="42067" t="32981" r="45960" b="55889"/>
          <a:stretch/>
        </p:blipFill>
        <p:spPr>
          <a:xfrm>
            <a:off x="1385400" y="3844750"/>
            <a:ext cx="721200" cy="6704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30" name="Shape 1230"/>
          <p:cNvCxnSpPr>
            <a:stCxn id="1229" idx="0"/>
            <a:endCxn id="1202" idx="2"/>
          </p:cNvCxnSpPr>
          <p:nvPr/>
        </p:nvCxnSpPr>
        <p:spPr>
          <a:xfrm rot="10800000" flipH="1">
            <a:off x="1746000" y="3604750"/>
            <a:ext cx="300" cy="240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31" name="Shape 1231"/>
          <p:cNvCxnSpPr>
            <a:stCxn id="1228" idx="0"/>
            <a:endCxn id="1218" idx="2"/>
          </p:cNvCxnSpPr>
          <p:nvPr/>
        </p:nvCxnSpPr>
        <p:spPr>
          <a:xfrm rot="10800000" flipH="1">
            <a:off x="5830312" y="3604750"/>
            <a:ext cx="600" cy="240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32" name="Shape 1232"/>
          <p:cNvCxnSpPr>
            <a:stCxn id="1206" idx="0"/>
            <a:endCxn id="1223" idx="2"/>
          </p:cNvCxnSpPr>
          <p:nvPr/>
        </p:nvCxnSpPr>
        <p:spPr>
          <a:xfrm rot="-5400000" flipH="1">
            <a:off x="1091525" y="2499087"/>
            <a:ext cx="2670900" cy="1361100"/>
          </a:xfrm>
          <a:prstGeom prst="curvedConnector5">
            <a:avLst>
              <a:gd name="adj1" fmla="val -8916"/>
              <a:gd name="adj2" fmla="val 49997"/>
              <a:gd name="adj3" fmla="val 10892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33" name="Shape 1233"/>
          <p:cNvCxnSpPr>
            <a:stCxn id="1211" idx="0"/>
            <a:endCxn id="1226" idx="2"/>
          </p:cNvCxnSpPr>
          <p:nvPr/>
        </p:nvCxnSpPr>
        <p:spPr>
          <a:xfrm rot="-5400000" flipH="1">
            <a:off x="2452975" y="2499100"/>
            <a:ext cx="2670900" cy="1361100"/>
          </a:xfrm>
          <a:prstGeom prst="curvedConnector5">
            <a:avLst>
              <a:gd name="adj1" fmla="val -8916"/>
              <a:gd name="adj2" fmla="val 49997"/>
              <a:gd name="adj3" fmla="val 108919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34" name="Shape 1234"/>
          <p:cNvCxnSpPr>
            <a:stCxn id="1216" idx="0"/>
            <a:endCxn id="1228" idx="2"/>
          </p:cNvCxnSpPr>
          <p:nvPr/>
        </p:nvCxnSpPr>
        <p:spPr>
          <a:xfrm rot="-5400000" flipH="1">
            <a:off x="3836325" y="2521250"/>
            <a:ext cx="2627100" cy="1361100"/>
          </a:xfrm>
          <a:prstGeom prst="curvedConnector5">
            <a:avLst>
              <a:gd name="adj1" fmla="val -9064"/>
              <a:gd name="adj2" fmla="val 49996"/>
              <a:gd name="adj3" fmla="val 109058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pic>
        <p:nvPicPr>
          <p:cNvPr id="1235" name="Shape 12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71175" y="4850000"/>
            <a:ext cx="597200" cy="59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6" name="Shape 12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31725" y="4850000"/>
            <a:ext cx="597200" cy="59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237" name="Shape 1237"/>
          <p:cNvSpPr txBox="1"/>
          <p:nvPr/>
        </p:nvSpPr>
        <p:spPr>
          <a:xfrm>
            <a:off x="249900" y="3243325"/>
            <a:ext cx="1044000" cy="738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Input image</a:t>
            </a:r>
          </a:p>
        </p:txBody>
      </p:sp>
      <p:cxnSp>
        <p:nvCxnSpPr>
          <p:cNvPr id="1238" name="Shape 1238"/>
          <p:cNvCxnSpPr>
            <a:stCxn id="1201" idx="6"/>
            <a:endCxn id="1207" idx="2"/>
          </p:cNvCxnSpPr>
          <p:nvPr/>
        </p:nvCxnSpPr>
        <p:spPr>
          <a:xfrm>
            <a:off x="2076575" y="2724507"/>
            <a:ext cx="701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39" name="Shape 1239"/>
          <p:cNvCxnSpPr>
            <a:stCxn id="1207" idx="6"/>
            <a:endCxn id="1212" idx="2"/>
          </p:cNvCxnSpPr>
          <p:nvPr/>
        </p:nvCxnSpPr>
        <p:spPr>
          <a:xfrm>
            <a:off x="3438017" y="2724507"/>
            <a:ext cx="701100" cy="11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40" name="Shape 1240"/>
          <p:cNvCxnSpPr>
            <a:stCxn id="1212" idx="6"/>
            <a:endCxn id="1217" idx="2"/>
          </p:cNvCxnSpPr>
          <p:nvPr/>
        </p:nvCxnSpPr>
        <p:spPr>
          <a:xfrm rot="10800000" flipH="1">
            <a:off x="4799523" y="2720457"/>
            <a:ext cx="701100" cy="15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241" name="Shape 1241"/>
          <p:cNvSpPr txBox="1"/>
          <p:nvPr/>
        </p:nvSpPr>
        <p:spPr>
          <a:xfrm>
            <a:off x="7699200" y="5103525"/>
            <a:ext cx="1396200" cy="403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i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[Mnih et al. 2014]</a:t>
            </a:r>
          </a:p>
        </p:txBody>
      </p:sp>
      <p:sp>
        <p:nvSpPr>
          <p:cNvPr id="45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5740340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RL API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(C) Dhruv Batra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itchFamily="-112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34A590-6033-DE48-865B-A0558AEFCBD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itchFamily="-11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7324"/>
            <a:ext cx="9144000" cy="4480076"/>
          </a:xfrm>
          <a:prstGeom prst="rect">
            <a:avLst/>
          </a:prstGeom>
        </p:spPr>
      </p:pic>
      <p:sp>
        <p:nvSpPr>
          <p:cNvPr id="7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Slide Credit: David Silver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4BE7F76-0189-4ADB-A287-FA1A8C49C9A1}"/>
                  </a:ext>
                </a:extLst>
              </p14:cNvPr>
              <p14:cNvContentPartPr/>
              <p14:nvPr/>
            </p14:nvContentPartPr>
            <p14:xfrm>
              <a:off x="136800" y="1341000"/>
              <a:ext cx="8494560" cy="52725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4BE7F76-0189-4ADB-A287-FA1A8C49C9A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7440" y="1331640"/>
                <a:ext cx="8513280" cy="5291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1011756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1" name="Shape 1301"/>
          <p:cNvSpPr txBox="1">
            <a:spLocks noGrp="1"/>
          </p:cNvSpPr>
          <p:nvPr>
            <p:ph type="title"/>
          </p:nvPr>
        </p:nvSpPr>
        <p:spPr>
          <a:xfrm>
            <a:off x="219825" y="801929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" sz="2400" dirty="0">
                <a:solidFill>
                  <a:schemeClr val="tx1"/>
                </a:solidFill>
              </a:rPr>
              <a:t>REINFORCE in action: Recurrent Attention Model (RAM)</a:t>
            </a:r>
          </a:p>
        </p:txBody>
      </p:sp>
      <p:sp>
        <p:nvSpPr>
          <p:cNvPr id="1247" name="Shape 1247"/>
          <p:cNvSpPr/>
          <p:nvPr/>
        </p:nvSpPr>
        <p:spPr>
          <a:xfrm>
            <a:off x="1416275" y="2394358"/>
            <a:ext cx="660300" cy="660299"/>
          </a:xfrm>
          <a:prstGeom prst="ellipse">
            <a:avLst/>
          </a:prstGeom>
          <a:solidFill>
            <a:srgbClr val="C9DAF8"/>
          </a:solidFill>
          <a:ln w="19050" cap="flat" cmpd="sng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900" kern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8" name="Shape 1248"/>
          <p:cNvSpPr/>
          <p:nvPr/>
        </p:nvSpPr>
        <p:spPr>
          <a:xfrm>
            <a:off x="1385825" y="3347087"/>
            <a:ext cx="721200" cy="25770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kern="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rPr>
              <a:t>NN</a:t>
            </a:r>
          </a:p>
        </p:txBody>
      </p:sp>
      <p:pic>
        <p:nvPicPr>
          <p:cNvPr id="1249" name="Shape 12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3197" y="2385925"/>
            <a:ext cx="857400" cy="857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50" name="Shape 1250"/>
          <p:cNvCxnSpPr>
            <a:stCxn id="1248" idx="0"/>
            <a:endCxn id="1247" idx="4"/>
          </p:cNvCxnSpPr>
          <p:nvPr/>
        </p:nvCxnSpPr>
        <p:spPr>
          <a:xfrm rot="10800000">
            <a:off x="1746425" y="3054587"/>
            <a:ext cx="0" cy="292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51" name="Shape 1251"/>
          <p:cNvCxnSpPr>
            <a:stCxn id="1247" idx="0"/>
          </p:cNvCxnSpPr>
          <p:nvPr/>
        </p:nvCxnSpPr>
        <p:spPr>
          <a:xfrm rot="10800000">
            <a:off x="1746425" y="2198457"/>
            <a:ext cx="0" cy="195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252" name="Shape 1252"/>
          <p:cNvSpPr/>
          <p:nvPr/>
        </p:nvSpPr>
        <p:spPr>
          <a:xfrm>
            <a:off x="1385825" y="1844187"/>
            <a:ext cx="721200" cy="25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(x</a:t>
            </a:r>
            <a:r>
              <a:rPr lang="en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en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y</a:t>
            </a:r>
            <a:r>
              <a:rPr lang="en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en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</a:p>
        </p:txBody>
      </p:sp>
      <p:sp>
        <p:nvSpPr>
          <p:cNvPr id="1253" name="Shape 1253"/>
          <p:cNvSpPr/>
          <p:nvPr/>
        </p:nvSpPr>
        <p:spPr>
          <a:xfrm>
            <a:off x="2777718" y="2394358"/>
            <a:ext cx="660299" cy="660299"/>
          </a:xfrm>
          <a:prstGeom prst="ellipse">
            <a:avLst/>
          </a:prstGeom>
          <a:solidFill>
            <a:srgbClr val="C9DAF8"/>
          </a:solidFill>
          <a:ln w="19050" cap="flat" cmpd="sng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900" kern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4" name="Shape 1254"/>
          <p:cNvSpPr/>
          <p:nvPr/>
        </p:nvSpPr>
        <p:spPr>
          <a:xfrm>
            <a:off x="2747225" y="3347087"/>
            <a:ext cx="721200" cy="25770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kern="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rPr>
              <a:t>NN</a:t>
            </a:r>
          </a:p>
        </p:txBody>
      </p:sp>
      <p:cxnSp>
        <p:nvCxnSpPr>
          <p:cNvPr id="1255" name="Shape 1255"/>
          <p:cNvCxnSpPr>
            <a:stCxn id="1254" idx="0"/>
            <a:endCxn id="1253" idx="4"/>
          </p:cNvCxnSpPr>
          <p:nvPr/>
        </p:nvCxnSpPr>
        <p:spPr>
          <a:xfrm rot="10800000">
            <a:off x="3107825" y="3054587"/>
            <a:ext cx="0" cy="292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56" name="Shape 1256"/>
          <p:cNvCxnSpPr>
            <a:stCxn id="1253" idx="0"/>
          </p:cNvCxnSpPr>
          <p:nvPr/>
        </p:nvCxnSpPr>
        <p:spPr>
          <a:xfrm rot="10800000">
            <a:off x="3107867" y="2198457"/>
            <a:ext cx="0" cy="195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257" name="Shape 1257"/>
          <p:cNvSpPr/>
          <p:nvPr/>
        </p:nvSpPr>
        <p:spPr>
          <a:xfrm>
            <a:off x="2747275" y="1844200"/>
            <a:ext cx="721200" cy="25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(x</a:t>
            </a:r>
            <a:r>
              <a:rPr lang="en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y</a:t>
            </a:r>
            <a:r>
              <a:rPr lang="en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</a:p>
        </p:txBody>
      </p:sp>
      <p:sp>
        <p:nvSpPr>
          <p:cNvPr id="1258" name="Shape 1258"/>
          <p:cNvSpPr/>
          <p:nvPr/>
        </p:nvSpPr>
        <p:spPr>
          <a:xfrm>
            <a:off x="4139223" y="2405308"/>
            <a:ext cx="660300" cy="660299"/>
          </a:xfrm>
          <a:prstGeom prst="ellipse">
            <a:avLst/>
          </a:prstGeom>
          <a:solidFill>
            <a:srgbClr val="C9DAF8"/>
          </a:solidFill>
          <a:ln w="19050" cap="flat" cmpd="sng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900" kern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9" name="Shape 1259"/>
          <p:cNvSpPr/>
          <p:nvPr/>
        </p:nvSpPr>
        <p:spPr>
          <a:xfrm>
            <a:off x="4108775" y="3347100"/>
            <a:ext cx="721200" cy="25770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kern="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rPr>
              <a:t>NN</a:t>
            </a:r>
          </a:p>
        </p:txBody>
      </p:sp>
      <p:cxnSp>
        <p:nvCxnSpPr>
          <p:cNvPr id="1260" name="Shape 1260"/>
          <p:cNvCxnSpPr>
            <a:stCxn id="1259" idx="0"/>
            <a:endCxn id="1258" idx="4"/>
          </p:cNvCxnSpPr>
          <p:nvPr/>
        </p:nvCxnSpPr>
        <p:spPr>
          <a:xfrm rot="10800000">
            <a:off x="4469375" y="3065700"/>
            <a:ext cx="0" cy="281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61" name="Shape 1261"/>
          <p:cNvCxnSpPr>
            <a:stCxn id="1258" idx="0"/>
          </p:cNvCxnSpPr>
          <p:nvPr/>
        </p:nvCxnSpPr>
        <p:spPr>
          <a:xfrm rot="10800000">
            <a:off x="4469373" y="2209407"/>
            <a:ext cx="0" cy="195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262" name="Shape 1262"/>
          <p:cNvSpPr/>
          <p:nvPr/>
        </p:nvSpPr>
        <p:spPr>
          <a:xfrm>
            <a:off x="4108725" y="1888250"/>
            <a:ext cx="721200" cy="25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(x</a:t>
            </a:r>
            <a:r>
              <a:rPr lang="en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lang="en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y</a:t>
            </a:r>
            <a:r>
              <a:rPr lang="en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lang="en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</a:p>
        </p:txBody>
      </p:sp>
      <p:sp>
        <p:nvSpPr>
          <p:cNvPr id="1263" name="Shape 1263"/>
          <p:cNvSpPr/>
          <p:nvPr/>
        </p:nvSpPr>
        <p:spPr>
          <a:xfrm>
            <a:off x="5500716" y="2390233"/>
            <a:ext cx="660300" cy="660299"/>
          </a:xfrm>
          <a:prstGeom prst="ellipse">
            <a:avLst/>
          </a:prstGeom>
          <a:solidFill>
            <a:srgbClr val="C9DAF8"/>
          </a:solidFill>
          <a:ln w="19050" cap="flat" cmpd="sng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900" kern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4" name="Shape 1264"/>
          <p:cNvSpPr/>
          <p:nvPr/>
        </p:nvSpPr>
        <p:spPr>
          <a:xfrm>
            <a:off x="5470325" y="3347087"/>
            <a:ext cx="721200" cy="25770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kern="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rPr>
              <a:t>NN</a:t>
            </a:r>
          </a:p>
        </p:txBody>
      </p:sp>
      <p:cxnSp>
        <p:nvCxnSpPr>
          <p:cNvPr id="1265" name="Shape 1265"/>
          <p:cNvCxnSpPr>
            <a:stCxn id="1264" idx="0"/>
            <a:endCxn id="1263" idx="4"/>
          </p:cNvCxnSpPr>
          <p:nvPr/>
        </p:nvCxnSpPr>
        <p:spPr>
          <a:xfrm rot="10800000">
            <a:off x="5830925" y="3050387"/>
            <a:ext cx="0" cy="296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66" name="Shape 1266"/>
          <p:cNvCxnSpPr>
            <a:stCxn id="1263" idx="0"/>
          </p:cNvCxnSpPr>
          <p:nvPr/>
        </p:nvCxnSpPr>
        <p:spPr>
          <a:xfrm rot="10800000">
            <a:off x="5830866" y="2194332"/>
            <a:ext cx="0" cy="195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267" name="Shape 1267"/>
          <p:cNvSpPr/>
          <p:nvPr/>
        </p:nvSpPr>
        <p:spPr>
          <a:xfrm>
            <a:off x="5470325" y="1888237"/>
            <a:ext cx="721200" cy="25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(x</a:t>
            </a:r>
            <a:r>
              <a:rPr lang="en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r>
              <a:rPr lang="en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y</a:t>
            </a:r>
            <a:r>
              <a:rPr lang="en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r>
              <a:rPr lang="en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</a:p>
        </p:txBody>
      </p:sp>
      <p:sp>
        <p:nvSpPr>
          <p:cNvPr id="1268" name="Shape 1268"/>
          <p:cNvSpPr/>
          <p:nvPr/>
        </p:nvSpPr>
        <p:spPr>
          <a:xfrm>
            <a:off x="6862220" y="2390224"/>
            <a:ext cx="660300" cy="660300"/>
          </a:xfrm>
          <a:prstGeom prst="ellipse">
            <a:avLst/>
          </a:prstGeom>
          <a:solidFill>
            <a:srgbClr val="C9DAF8"/>
          </a:solidFill>
          <a:ln w="19050" cap="flat" cmpd="sng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900" kern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9" name="Shape 1269"/>
          <p:cNvSpPr/>
          <p:nvPr/>
        </p:nvSpPr>
        <p:spPr>
          <a:xfrm>
            <a:off x="6831875" y="3325062"/>
            <a:ext cx="721200" cy="25770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kern="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rPr>
              <a:t>NN</a:t>
            </a:r>
          </a:p>
        </p:txBody>
      </p:sp>
      <p:cxnSp>
        <p:nvCxnSpPr>
          <p:cNvPr id="1270" name="Shape 1270"/>
          <p:cNvCxnSpPr>
            <a:stCxn id="1269" idx="0"/>
            <a:endCxn id="1268" idx="4"/>
          </p:cNvCxnSpPr>
          <p:nvPr/>
        </p:nvCxnSpPr>
        <p:spPr>
          <a:xfrm rot="10800000">
            <a:off x="7192475" y="3050562"/>
            <a:ext cx="0" cy="274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71" name="Shape 1271"/>
          <p:cNvCxnSpPr>
            <a:stCxn id="1268" idx="0"/>
          </p:cNvCxnSpPr>
          <p:nvPr/>
        </p:nvCxnSpPr>
        <p:spPr>
          <a:xfrm rot="10800000">
            <a:off x="7192370" y="2194324"/>
            <a:ext cx="0" cy="195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272" name="Shape 1272"/>
          <p:cNvSpPr/>
          <p:nvPr/>
        </p:nvSpPr>
        <p:spPr>
          <a:xfrm>
            <a:off x="6832025" y="1888262"/>
            <a:ext cx="721200" cy="25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(x</a:t>
            </a:r>
            <a:r>
              <a:rPr lang="en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r>
              <a:rPr lang="en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y</a:t>
            </a:r>
            <a:r>
              <a:rPr lang="en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r>
              <a:rPr lang="en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</a:p>
        </p:txBody>
      </p:sp>
      <p:pic>
        <p:nvPicPr>
          <p:cNvPr id="1273" name="Shape 12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47375" y="4849999"/>
            <a:ext cx="597200" cy="59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4" name="Shape 1274"/>
          <p:cNvPicPr preferRelativeResize="0"/>
          <p:nvPr/>
        </p:nvPicPr>
        <p:blipFill rotWithShape="1">
          <a:blip r:embed="rId5">
            <a:alphaModFix/>
          </a:blip>
          <a:srcRect l="42067" t="32981" r="45960" b="55889"/>
          <a:stretch/>
        </p:blipFill>
        <p:spPr>
          <a:xfrm>
            <a:off x="2746837" y="3844750"/>
            <a:ext cx="721200" cy="6704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75" name="Shape 1275"/>
          <p:cNvCxnSpPr>
            <a:stCxn id="1274" idx="0"/>
            <a:endCxn id="1254" idx="2"/>
          </p:cNvCxnSpPr>
          <p:nvPr/>
        </p:nvCxnSpPr>
        <p:spPr>
          <a:xfrm rot="10800000" flipH="1">
            <a:off x="3107437" y="3604750"/>
            <a:ext cx="300" cy="240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pic>
        <p:nvPicPr>
          <p:cNvPr id="1276" name="Shape 127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09273" y="4850000"/>
            <a:ext cx="597200" cy="59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7" name="Shape 1277"/>
          <p:cNvPicPr preferRelativeResize="0"/>
          <p:nvPr/>
        </p:nvPicPr>
        <p:blipFill rotWithShape="1">
          <a:blip r:embed="rId6">
            <a:alphaModFix/>
          </a:blip>
          <a:srcRect l="30526" t="24545" r="57718" b="64527"/>
          <a:stretch/>
        </p:blipFill>
        <p:spPr>
          <a:xfrm>
            <a:off x="4108287" y="3844750"/>
            <a:ext cx="721200" cy="6704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78" name="Shape 1278"/>
          <p:cNvCxnSpPr>
            <a:stCxn id="1277" idx="0"/>
            <a:endCxn id="1259" idx="2"/>
          </p:cNvCxnSpPr>
          <p:nvPr/>
        </p:nvCxnSpPr>
        <p:spPr>
          <a:xfrm rot="10800000" flipH="1">
            <a:off x="4468887" y="3604750"/>
            <a:ext cx="600" cy="240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pic>
        <p:nvPicPr>
          <p:cNvPr id="1279" name="Shape 1279"/>
          <p:cNvPicPr preferRelativeResize="0"/>
          <p:nvPr/>
        </p:nvPicPr>
        <p:blipFill rotWithShape="1">
          <a:blip r:embed="rId7">
            <a:alphaModFix/>
          </a:blip>
          <a:srcRect l="18266" t="28941" r="70049" b="60196"/>
          <a:stretch/>
        </p:blipFill>
        <p:spPr>
          <a:xfrm>
            <a:off x="5469712" y="3844750"/>
            <a:ext cx="721200" cy="67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0" name="Shape 1280"/>
          <p:cNvPicPr preferRelativeResize="0"/>
          <p:nvPr/>
        </p:nvPicPr>
        <p:blipFill rotWithShape="1">
          <a:blip r:embed="rId8">
            <a:alphaModFix/>
          </a:blip>
          <a:srcRect l="26637" t="10985" r="61680" b="78154"/>
          <a:stretch/>
        </p:blipFill>
        <p:spPr>
          <a:xfrm>
            <a:off x="6831150" y="3844762"/>
            <a:ext cx="721200" cy="670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1" name="Shape 1281"/>
          <p:cNvPicPr preferRelativeResize="0"/>
          <p:nvPr/>
        </p:nvPicPr>
        <p:blipFill rotWithShape="1">
          <a:blip r:embed="rId9">
            <a:alphaModFix/>
          </a:blip>
          <a:srcRect l="42067" t="32981" r="45960" b="55889"/>
          <a:stretch/>
        </p:blipFill>
        <p:spPr>
          <a:xfrm>
            <a:off x="1385400" y="3844750"/>
            <a:ext cx="721200" cy="6704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82" name="Shape 1282"/>
          <p:cNvCxnSpPr>
            <a:stCxn id="1281" idx="0"/>
            <a:endCxn id="1248" idx="2"/>
          </p:cNvCxnSpPr>
          <p:nvPr/>
        </p:nvCxnSpPr>
        <p:spPr>
          <a:xfrm rot="10800000" flipH="1">
            <a:off x="1746000" y="3604750"/>
            <a:ext cx="300" cy="240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83" name="Shape 1283"/>
          <p:cNvCxnSpPr>
            <a:stCxn id="1279" idx="0"/>
            <a:endCxn id="1264" idx="2"/>
          </p:cNvCxnSpPr>
          <p:nvPr/>
        </p:nvCxnSpPr>
        <p:spPr>
          <a:xfrm rot="10800000" flipH="1">
            <a:off x="5830312" y="3604750"/>
            <a:ext cx="600" cy="240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84" name="Shape 1284"/>
          <p:cNvCxnSpPr>
            <a:stCxn id="1280" idx="0"/>
            <a:endCxn id="1269" idx="2"/>
          </p:cNvCxnSpPr>
          <p:nvPr/>
        </p:nvCxnSpPr>
        <p:spPr>
          <a:xfrm rot="10800000" flipH="1">
            <a:off x="7191750" y="3582861"/>
            <a:ext cx="600" cy="261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85" name="Shape 1285"/>
          <p:cNvCxnSpPr>
            <a:stCxn id="1252" idx="0"/>
            <a:endCxn id="1274" idx="2"/>
          </p:cNvCxnSpPr>
          <p:nvPr/>
        </p:nvCxnSpPr>
        <p:spPr>
          <a:xfrm rot="-5400000" flipH="1">
            <a:off x="1091525" y="2499087"/>
            <a:ext cx="2670900" cy="1361100"/>
          </a:xfrm>
          <a:prstGeom prst="curvedConnector5">
            <a:avLst>
              <a:gd name="adj1" fmla="val -8916"/>
              <a:gd name="adj2" fmla="val 49997"/>
              <a:gd name="adj3" fmla="val 10892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86" name="Shape 1286"/>
          <p:cNvCxnSpPr>
            <a:stCxn id="1257" idx="0"/>
            <a:endCxn id="1277" idx="2"/>
          </p:cNvCxnSpPr>
          <p:nvPr/>
        </p:nvCxnSpPr>
        <p:spPr>
          <a:xfrm rot="-5400000" flipH="1">
            <a:off x="2452975" y="2499100"/>
            <a:ext cx="2670900" cy="1361100"/>
          </a:xfrm>
          <a:prstGeom prst="curvedConnector5">
            <a:avLst>
              <a:gd name="adj1" fmla="val -8916"/>
              <a:gd name="adj2" fmla="val 49997"/>
              <a:gd name="adj3" fmla="val 108919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87" name="Shape 1287"/>
          <p:cNvCxnSpPr>
            <a:stCxn id="1262" idx="0"/>
            <a:endCxn id="1279" idx="2"/>
          </p:cNvCxnSpPr>
          <p:nvPr/>
        </p:nvCxnSpPr>
        <p:spPr>
          <a:xfrm rot="-5400000" flipH="1">
            <a:off x="3836325" y="2521250"/>
            <a:ext cx="2627100" cy="1361100"/>
          </a:xfrm>
          <a:prstGeom prst="curvedConnector5">
            <a:avLst>
              <a:gd name="adj1" fmla="val -9064"/>
              <a:gd name="adj2" fmla="val 49996"/>
              <a:gd name="adj3" fmla="val 109058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88" name="Shape 1288"/>
          <p:cNvCxnSpPr>
            <a:stCxn id="1267" idx="0"/>
            <a:endCxn id="1280" idx="2"/>
          </p:cNvCxnSpPr>
          <p:nvPr/>
        </p:nvCxnSpPr>
        <p:spPr>
          <a:xfrm rot="-5400000" flipH="1">
            <a:off x="5197775" y="2521387"/>
            <a:ext cx="2627100" cy="1360800"/>
          </a:xfrm>
          <a:prstGeom prst="curvedConnector5">
            <a:avLst>
              <a:gd name="adj1" fmla="val -9064"/>
              <a:gd name="adj2" fmla="val 50001"/>
              <a:gd name="adj3" fmla="val 109059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89" name="Shape 1289"/>
          <p:cNvCxnSpPr>
            <a:stCxn id="1268" idx="6"/>
            <a:endCxn id="1290" idx="1"/>
          </p:cNvCxnSpPr>
          <p:nvPr/>
        </p:nvCxnSpPr>
        <p:spPr>
          <a:xfrm>
            <a:off x="7522520" y="2720374"/>
            <a:ext cx="4368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290" name="Shape 1290"/>
          <p:cNvSpPr/>
          <p:nvPr/>
        </p:nvSpPr>
        <p:spPr>
          <a:xfrm>
            <a:off x="7959325" y="2591525"/>
            <a:ext cx="857400" cy="257700"/>
          </a:xfrm>
          <a:prstGeom prst="rect">
            <a:avLst/>
          </a:prstGeom>
          <a:solidFill>
            <a:srgbClr val="D9D2E9"/>
          </a:solidFill>
          <a:ln w="19050" cap="flat" cmpd="sng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kern="0">
                <a:solidFill>
                  <a:srgbClr val="9900FF"/>
                </a:solidFill>
                <a:latin typeface="Arial"/>
                <a:ea typeface="Arial"/>
                <a:cs typeface="Arial"/>
                <a:sym typeface="Arial"/>
              </a:rPr>
              <a:t>Softmax</a:t>
            </a:r>
          </a:p>
        </p:txBody>
      </p:sp>
      <p:pic>
        <p:nvPicPr>
          <p:cNvPr id="1291" name="Shape 129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71175" y="4850000"/>
            <a:ext cx="597200" cy="59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2" name="Shape 129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31725" y="4850000"/>
            <a:ext cx="597200" cy="59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3" name="Shape 129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860050" y="4849987"/>
            <a:ext cx="597200" cy="59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4" name="Shape 1294"/>
          <p:cNvSpPr txBox="1"/>
          <p:nvPr/>
        </p:nvSpPr>
        <p:spPr>
          <a:xfrm>
            <a:off x="249900" y="3243325"/>
            <a:ext cx="1044000" cy="738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Input image</a:t>
            </a:r>
          </a:p>
        </p:txBody>
      </p:sp>
      <p:sp>
        <p:nvSpPr>
          <p:cNvPr id="1295" name="Shape 1295"/>
          <p:cNvSpPr txBox="1"/>
          <p:nvPr/>
        </p:nvSpPr>
        <p:spPr>
          <a:xfrm>
            <a:off x="7755625" y="3188525"/>
            <a:ext cx="1264800" cy="738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y=2</a:t>
            </a:r>
          </a:p>
        </p:txBody>
      </p:sp>
      <p:cxnSp>
        <p:nvCxnSpPr>
          <p:cNvPr id="1296" name="Shape 1296"/>
          <p:cNvCxnSpPr>
            <a:stCxn id="1247" idx="6"/>
            <a:endCxn id="1253" idx="2"/>
          </p:cNvCxnSpPr>
          <p:nvPr/>
        </p:nvCxnSpPr>
        <p:spPr>
          <a:xfrm>
            <a:off x="2076575" y="2724507"/>
            <a:ext cx="701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97" name="Shape 1297"/>
          <p:cNvCxnSpPr>
            <a:stCxn id="1253" idx="6"/>
            <a:endCxn id="1258" idx="2"/>
          </p:cNvCxnSpPr>
          <p:nvPr/>
        </p:nvCxnSpPr>
        <p:spPr>
          <a:xfrm>
            <a:off x="3438017" y="2724507"/>
            <a:ext cx="701100" cy="11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98" name="Shape 1298"/>
          <p:cNvCxnSpPr>
            <a:stCxn id="1258" idx="6"/>
            <a:endCxn id="1263" idx="2"/>
          </p:cNvCxnSpPr>
          <p:nvPr/>
        </p:nvCxnSpPr>
        <p:spPr>
          <a:xfrm rot="10800000" flipH="1">
            <a:off x="4799523" y="2720457"/>
            <a:ext cx="701100" cy="15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99" name="Shape 1299"/>
          <p:cNvCxnSpPr>
            <a:stCxn id="1263" idx="6"/>
            <a:endCxn id="1268" idx="2"/>
          </p:cNvCxnSpPr>
          <p:nvPr/>
        </p:nvCxnSpPr>
        <p:spPr>
          <a:xfrm>
            <a:off x="6161016" y="2720382"/>
            <a:ext cx="701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300" name="Shape 1300"/>
          <p:cNvCxnSpPr>
            <a:stCxn id="1290" idx="2"/>
            <a:endCxn id="1295" idx="0"/>
          </p:cNvCxnSpPr>
          <p:nvPr/>
        </p:nvCxnSpPr>
        <p:spPr>
          <a:xfrm>
            <a:off x="8388025" y="2849225"/>
            <a:ext cx="0" cy="339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302" name="Shape 1302"/>
          <p:cNvSpPr txBox="1"/>
          <p:nvPr/>
        </p:nvSpPr>
        <p:spPr>
          <a:xfrm>
            <a:off x="7699200" y="5103525"/>
            <a:ext cx="1396200" cy="403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i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[Mnih et al. 2014]</a:t>
            </a:r>
          </a:p>
        </p:txBody>
      </p:sp>
      <p:sp>
        <p:nvSpPr>
          <p:cNvPr id="59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92707341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8" name="Shape 1308"/>
          <p:cNvSpPr txBox="1">
            <a:spLocks noGrp="1"/>
          </p:cNvSpPr>
          <p:nvPr>
            <p:ph type="title"/>
          </p:nvPr>
        </p:nvSpPr>
        <p:spPr>
          <a:xfrm>
            <a:off x="219825" y="801929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" sz="2400" dirty="0">
                <a:solidFill>
                  <a:schemeClr val="tx1"/>
                </a:solidFill>
              </a:rPr>
              <a:t>REINFORCE in action: Recurrent Attention Model (RAM)</a:t>
            </a:r>
          </a:p>
        </p:txBody>
      </p:sp>
      <p:sp>
        <p:nvSpPr>
          <p:cNvPr id="1309" name="Shape 1309"/>
          <p:cNvSpPr txBox="1"/>
          <p:nvPr/>
        </p:nvSpPr>
        <p:spPr>
          <a:xfrm>
            <a:off x="7699200" y="5103525"/>
            <a:ext cx="1396200" cy="403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i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[Mnih et al. 2014]</a:t>
            </a:r>
          </a:p>
        </p:txBody>
      </p:sp>
      <p:sp>
        <p:nvSpPr>
          <p:cNvPr id="1310" name="Shape 1310"/>
          <p:cNvSpPr txBox="1"/>
          <p:nvPr/>
        </p:nvSpPr>
        <p:spPr>
          <a:xfrm>
            <a:off x="116350" y="5108625"/>
            <a:ext cx="29040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r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8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Figures copyright Daniel Levy, 2017. Reproduced with permission. </a:t>
            </a:r>
          </a:p>
        </p:txBody>
      </p:sp>
      <p:pic>
        <p:nvPicPr>
          <p:cNvPr id="1311" name="Shape 1311" descr="unnamed-1.gi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98850" y="2002103"/>
            <a:ext cx="1905000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2" name="Shape 1312" descr="unnamed-2.gif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85650" y="2002103"/>
            <a:ext cx="1905000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3" name="Shape 1313" descr="unnamed.gif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11050" y="2002103"/>
            <a:ext cx="1905000" cy="1905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14" name="Shape 1314"/>
          <p:cNvSpPr txBox="1"/>
          <p:nvPr/>
        </p:nvSpPr>
        <p:spPr>
          <a:xfrm>
            <a:off x="913675" y="4191675"/>
            <a:ext cx="6705600" cy="403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Has also been used in many other tasks including fine-grained image recognition, image captioning, and visual question-answering!</a:t>
            </a:r>
          </a:p>
        </p:txBody>
      </p:sp>
      <p:sp>
        <p:nvSpPr>
          <p:cNvPr id="10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94958939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 Dialog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  <p:pic>
        <p:nvPicPr>
          <p:cNvPr id="6" name="Content Placeholder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475" y="-318874"/>
            <a:ext cx="8920125" cy="732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human.png" descr="human.png">
            <a:extLst>
              <a:ext uri="{FF2B5EF4-FFF2-40B4-BE49-F238E27FC236}">
                <a16:creationId xmlns:a16="http://schemas.microsoft.com/office/drawing/2014/main" id="{3C11F4DD-9521-C640-876D-48874128BF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372877" y="2362200"/>
            <a:ext cx="360608" cy="388348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human.png" descr="human.png">
            <a:extLst>
              <a:ext uri="{FF2B5EF4-FFF2-40B4-BE49-F238E27FC236}">
                <a16:creationId xmlns:a16="http://schemas.microsoft.com/office/drawing/2014/main" id="{E2214091-FC0A-C140-B81F-4238782B29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360260" y="3248972"/>
            <a:ext cx="360608" cy="388348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human.png" descr="human.png">
            <a:extLst>
              <a:ext uri="{FF2B5EF4-FFF2-40B4-BE49-F238E27FC236}">
                <a16:creationId xmlns:a16="http://schemas.microsoft.com/office/drawing/2014/main" id="{0EBB57BF-FDC4-274B-B8D5-E8DA21ECF1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343664" y="4183652"/>
            <a:ext cx="360608" cy="3883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human.png" descr="human.png">
            <a:extLst>
              <a:ext uri="{FF2B5EF4-FFF2-40B4-BE49-F238E27FC236}">
                <a16:creationId xmlns:a16="http://schemas.microsoft.com/office/drawing/2014/main" id="{C24D5D52-84CA-374A-9826-BED2E25385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372877" y="5049559"/>
            <a:ext cx="360608" cy="38834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779936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83820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Learning Cooperative Visual Dialog Agents with Deep Reinforcement Learning</a:t>
            </a:r>
            <a:br>
              <a:rPr lang="en-US" dirty="0"/>
            </a:br>
            <a:r>
              <a:rPr lang="en-US" sz="2700" dirty="0"/>
              <a:t>[ICCV ‘17]</a:t>
            </a:r>
          </a:p>
        </p:txBody>
      </p:sp>
      <p:pic>
        <p:nvPicPr>
          <p:cNvPr id="19" name="Shape 60" descr="rounded_abhishek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66787" y="2531475"/>
            <a:ext cx="1176313" cy="1159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Shape 63" descr="rounded_jose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40477" y="4507975"/>
            <a:ext cx="1176314" cy="1159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Shape 65" descr="rounded_dhruv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13649" y="4507976"/>
            <a:ext cx="1176313" cy="1159928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Shape 66"/>
          <p:cNvSpPr txBox="1"/>
          <p:nvPr/>
        </p:nvSpPr>
        <p:spPr>
          <a:xfrm>
            <a:off x="2847602" y="3640149"/>
            <a:ext cx="1611577" cy="71712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400" dirty="0">
                <a:latin typeface="Calibri"/>
                <a:ea typeface="Calibri"/>
                <a:cs typeface="Calibri"/>
                <a:sym typeface="Calibri"/>
              </a:rPr>
              <a:t>Abhishek Das</a:t>
            </a:r>
            <a:r>
              <a:rPr lang="en-US" sz="1400" dirty="0">
                <a:latin typeface="Calibri"/>
                <a:ea typeface="Calibri"/>
                <a:cs typeface="Calibri"/>
                <a:sym typeface="Calibri"/>
              </a:rPr>
              <a:t>*</a:t>
            </a:r>
            <a:br>
              <a:rPr lang="en" sz="14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" sz="1400" dirty="0"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1400" dirty="0">
                <a:latin typeface="Calibri"/>
                <a:ea typeface="Calibri"/>
                <a:cs typeface="Calibri"/>
                <a:sym typeface="Calibri"/>
              </a:rPr>
              <a:t>Georgia</a:t>
            </a:r>
            <a:r>
              <a:rPr lang="en" sz="1400" dirty="0">
                <a:latin typeface="Calibri"/>
                <a:ea typeface="Calibri"/>
                <a:cs typeface="Calibri"/>
                <a:sym typeface="Calibri"/>
              </a:rPr>
              <a:t> Tech)</a:t>
            </a:r>
          </a:p>
        </p:txBody>
      </p:sp>
      <p:sp>
        <p:nvSpPr>
          <p:cNvPr id="26" name="Shape 67"/>
          <p:cNvSpPr txBox="1"/>
          <p:nvPr/>
        </p:nvSpPr>
        <p:spPr>
          <a:xfrm>
            <a:off x="4759620" y="3640149"/>
            <a:ext cx="1611577" cy="71712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400" dirty="0" err="1">
                <a:latin typeface="Calibri"/>
                <a:ea typeface="Calibri"/>
                <a:cs typeface="Calibri"/>
                <a:sym typeface="Calibri"/>
              </a:rPr>
              <a:t>Satwik</a:t>
            </a:r>
            <a:r>
              <a:rPr lang="en" sz="14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400" dirty="0" err="1">
                <a:latin typeface="Calibri"/>
                <a:ea typeface="Calibri"/>
                <a:cs typeface="Calibri"/>
                <a:sym typeface="Calibri"/>
              </a:rPr>
              <a:t>Kottur</a:t>
            </a:r>
            <a:r>
              <a:rPr lang="en-US" sz="1400" dirty="0">
                <a:latin typeface="Calibri"/>
                <a:ea typeface="Calibri"/>
                <a:cs typeface="Calibri"/>
                <a:sym typeface="Calibri"/>
              </a:rPr>
              <a:t>*</a:t>
            </a:r>
            <a:br>
              <a:rPr lang="en" sz="14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" sz="1400" dirty="0">
                <a:latin typeface="Calibri"/>
                <a:ea typeface="Calibri"/>
                <a:cs typeface="Calibri"/>
                <a:sym typeface="Calibri"/>
              </a:rPr>
              <a:t>(CMU)</a:t>
            </a:r>
          </a:p>
        </p:txBody>
      </p:sp>
      <p:sp>
        <p:nvSpPr>
          <p:cNvPr id="30" name="Shape 71"/>
          <p:cNvSpPr txBox="1"/>
          <p:nvPr/>
        </p:nvSpPr>
        <p:spPr>
          <a:xfrm>
            <a:off x="1981200" y="5683678"/>
            <a:ext cx="1611577" cy="71712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400" dirty="0"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José Moura </a:t>
            </a:r>
            <a:br>
              <a:rPr lang="en" sz="1400" dirty="0"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</a:br>
            <a:r>
              <a:rPr lang="en" sz="1400" dirty="0">
                <a:latin typeface="Calibri"/>
                <a:ea typeface="Calibri"/>
                <a:cs typeface="Calibri"/>
                <a:sym typeface="Calibri"/>
              </a:rPr>
              <a:t>(CMU)</a:t>
            </a:r>
          </a:p>
        </p:txBody>
      </p:sp>
      <p:sp>
        <p:nvSpPr>
          <p:cNvPr id="32" name="Shape 73"/>
          <p:cNvSpPr txBox="1"/>
          <p:nvPr/>
        </p:nvSpPr>
        <p:spPr>
          <a:xfrm>
            <a:off x="5551223" y="5683678"/>
            <a:ext cx="1611577" cy="71712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Dhruv</a:t>
            </a:r>
            <a:r>
              <a:rPr lang="en" sz="14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400" dirty="0" err="1">
                <a:latin typeface="Calibri"/>
                <a:ea typeface="Calibri"/>
                <a:cs typeface="Calibri"/>
                <a:sym typeface="Calibri"/>
              </a:rPr>
              <a:t>Batra</a:t>
            </a:r>
            <a:br>
              <a:rPr lang="en" sz="14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" sz="1400" dirty="0">
                <a:latin typeface="Calibri"/>
                <a:ea typeface="Calibri"/>
                <a:cs typeface="Calibri"/>
                <a:sym typeface="Calibri"/>
              </a:rPr>
              <a:t>(Georgia Tech)</a:t>
            </a:r>
          </a:p>
        </p:txBody>
      </p:sp>
      <p:pic>
        <p:nvPicPr>
          <p:cNvPr id="33" name="Shape 74" descr="imageedit_3_3195887845.gif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48737" y="2531475"/>
            <a:ext cx="1176312" cy="1159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260" y="4495800"/>
            <a:ext cx="1232501" cy="1174984"/>
          </a:xfrm>
          <a:prstGeom prst="ellipse">
            <a:avLst/>
          </a:prstGeom>
        </p:spPr>
      </p:pic>
      <p:sp>
        <p:nvSpPr>
          <p:cNvPr id="35" name="Shape 73"/>
          <p:cNvSpPr txBox="1"/>
          <p:nvPr/>
        </p:nvSpPr>
        <p:spPr>
          <a:xfrm>
            <a:off x="3781453" y="5683678"/>
            <a:ext cx="1611577" cy="71712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1400" dirty="0">
                <a:latin typeface="Calibri"/>
                <a:ea typeface="Calibri"/>
                <a:cs typeface="Calibri"/>
                <a:sym typeface="Calibri"/>
              </a:rPr>
              <a:t>Stefan Lee</a:t>
            </a:r>
            <a:br>
              <a:rPr lang="en-US" sz="14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" sz="1400" dirty="0"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1400" dirty="0">
                <a:latin typeface="Calibri"/>
                <a:ea typeface="Calibri"/>
                <a:cs typeface="Calibri"/>
                <a:sym typeface="Calibri"/>
              </a:rPr>
              <a:t>Virginia Tech</a:t>
            </a:r>
            <a:r>
              <a:rPr lang="en" sz="1400" dirty="0">
                <a:latin typeface="Calibri"/>
                <a:ea typeface="Calibri"/>
                <a:cs typeface="Calibri"/>
                <a:sym typeface="Calibri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8643135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Guessing Game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  <p:pic>
        <p:nvPicPr>
          <p:cNvPr id="9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76800" y="1295436"/>
            <a:ext cx="2286000" cy="27153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asted-image.pdf" descr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11386" y="1295400"/>
            <a:ext cx="2286000" cy="2715349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Box 6"/>
          <p:cNvSpPr txBox="1"/>
          <p:nvPr/>
        </p:nvSpPr>
        <p:spPr>
          <a:xfrm>
            <a:off x="3911331" y="6581001"/>
            <a:ext cx="2000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da-DK" dirty="0" err="1">
                <a:solidFill>
                  <a:schemeClr val="bg1">
                    <a:lumMod val="65000"/>
                  </a:schemeClr>
                </a:solidFill>
              </a:rPr>
              <a:t>Abhishek</a:t>
            </a:r>
            <a:r>
              <a:rPr lang="da-DK" dirty="0">
                <a:solidFill>
                  <a:schemeClr val="bg1">
                    <a:lumMod val="65000"/>
                  </a:schemeClr>
                </a:solidFill>
              </a:rPr>
              <a:t> Das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070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Guessing Game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  <p:pic>
        <p:nvPicPr>
          <p:cNvPr id="7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11188" y="1295400"/>
            <a:ext cx="2286000" cy="2715350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pasted-image.pdf" descr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76800" y="1295436"/>
            <a:ext cx="2286000" cy="2715350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xtBox 8"/>
          <p:cNvSpPr txBox="1"/>
          <p:nvPr/>
        </p:nvSpPr>
        <p:spPr>
          <a:xfrm>
            <a:off x="3911331" y="6581001"/>
            <a:ext cx="2000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da-DK" dirty="0" err="1">
                <a:solidFill>
                  <a:schemeClr val="bg1">
                    <a:lumMod val="65000"/>
                  </a:schemeClr>
                </a:solidFill>
              </a:rPr>
              <a:t>Abhishek</a:t>
            </a:r>
            <a:r>
              <a:rPr lang="da-DK" dirty="0">
                <a:solidFill>
                  <a:schemeClr val="bg1">
                    <a:lumMod val="65000"/>
                  </a:schemeClr>
                </a:solidFill>
              </a:rPr>
              <a:t> Das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18877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Guessing Game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  <p:pic>
        <p:nvPicPr>
          <p:cNvPr id="9" name="pasted-image.pdf" descr="pasted-image.pdf"/>
          <p:cNvPicPr>
            <a:picLocks noChangeAspect="1"/>
          </p:cNvPicPr>
          <p:nvPr/>
        </p:nvPicPr>
        <p:blipFill>
          <a:blip r:embed="rId2">
            <a:alphaModFix amt="61000"/>
            <a:extLst/>
          </a:blip>
          <a:stretch>
            <a:fillRect/>
          </a:stretch>
        </p:blipFill>
        <p:spPr>
          <a:xfrm>
            <a:off x="4876800" y="1295436"/>
            <a:ext cx="2286000" cy="27153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asted-image.pdf" descr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05000" y="1524000"/>
            <a:ext cx="2514600" cy="2986884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Q-Bot"/>
          <p:cNvSpPr/>
          <p:nvPr/>
        </p:nvSpPr>
        <p:spPr>
          <a:xfrm>
            <a:off x="2514600" y="4800600"/>
            <a:ext cx="1237655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marL="0" marR="0" lvl="0" indent="0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rPr>
              <a:t>Q-Bot</a:t>
            </a:r>
          </a:p>
        </p:txBody>
      </p:sp>
      <p:sp>
        <p:nvSpPr>
          <p:cNvPr id="8" name="asks questions"/>
          <p:cNvSpPr/>
          <p:nvPr/>
        </p:nvSpPr>
        <p:spPr>
          <a:xfrm>
            <a:off x="3895301" y="4800600"/>
            <a:ext cx="3119141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marL="0" marR="0" lvl="0" indent="0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rPr>
              <a:t>asks questions</a:t>
            </a:r>
          </a:p>
        </p:txBody>
      </p:sp>
      <p:sp>
        <p:nvSpPr>
          <p:cNvPr id="13" name="is blindfolded"/>
          <p:cNvSpPr/>
          <p:nvPr/>
        </p:nvSpPr>
        <p:spPr>
          <a:xfrm>
            <a:off x="3924798" y="5397022"/>
            <a:ext cx="2794035" cy="656590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marL="0" marR="0" lvl="0" indent="0" algn="l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rPr>
              <a:t>is blindfolded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11331" y="6581001"/>
            <a:ext cx="2000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da-DK" dirty="0" err="1">
                <a:solidFill>
                  <a:schemeClr val="bg1">
                    <a:lumMod val="65000"/>
                  </a:schemeClr>
                </a:solidFill>
              </a:rPr>
              <a:t>Abhishek</a:t>
            </a:r>
            <a:r>
              <a:rPr lang="da-DK" dirty="0">
                <a:solidFill>
                  <a:schemeClr val="bg1">
                    <a:lumMod val="65000"/>
                  </a:schemeClr>
                </a:solidFill>
              </a:rPr>
              <a:t> Das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0101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 advAuto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Guessing Game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  <p:pic>
        <p:nvPicPr>
          <p:cNvPr id="9" name="pasted-image.pdf" descr="pasted-image.pdf"/>
          <p:cNvPicPr>
            <a:picLocks noChangeAspect="1"/>
          </p:cNvPicPr>
          <p:nvPr/>
        </p:nvPicPr>
        <p:blipFill>
          <a:blip r:embed="rId2">
            <a:alphaModFix amt="61000"/>
            <a:extLst/>
          </a:blip>
          <a:stretch>
            <a:fillRect/>
          </a:stretch>
        </p:blipFill>
        <p:spPr>
          <a:xfrm>
            <a:off x="4876800" y="1295436"/>
            <a:ext cx="2286000" cy="27153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asted-image.pdf" descr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05000" y="1524000"/>
            <a:ext cx="2514600" cy="2986884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Q-Bot"/>
          <p:cNvSpPr/>
          <p:nvPr/>
        </p:nvSpPr>
        <p:spPr>
          <a:xfrm>
            <a:off x="2514600" y="4800600"/>
            <a:ext cx="1237655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marL="0" marR="0" lvl="0" indent="0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rPr>
              <a:t>Q-Bot</a:t>
            </a:r>
          </a:p>
        </p:txBody>
      </p:sp>
      <p:sp>
        <p:nvSpPr>
          <p:cNvPr id="8" name="asks questions"/>
          <p:cNvSpPr/>
          <p:nvPr/>
        </p:nvSpPr>
        <p:spPr>
          <a:xfrm>
            <a:off x="3885532" y="4180206"/>
            <a:ext cx="3138680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marL="0" marR="0" lvl="0" indent="0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rPr>
              <a:t>asks questions</a:t>
            </a:r>
          </a:p>
        </p:txBody>
      </p:sp>
      <p:sp>
        <p:nvSpPr>
          <p:cNvPr id="13" name="is blindfolded"/>
          <p:cNvSpPr/>
          <p:nvPr/>
        </p:nvSpPr>
        <p:spPr>
          <a:xfrm>
            <a:off x="3924798" y="4787422"/>
            <a:ext cx="2794035" cy="656590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marL="0" marR="0" lvl="0" indent="0" algn="l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rPr>
              <a:t>is blindfolded</a:t>
            </a:r>
          </a:p>
        </p:txBody>
      </p:sp>
      <p:pic>
        <p:nvPicPr>
          <p:cNvPr id="11" name="pasted-image.pdf" descr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05000" y="1524000"/>
            <a:ext cx="2514600" cy="2986885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TextBox 11"/>
          <p:cNvSpPr txBox="1"/>
          <p:nvPr/>
        </p:nvSpPr>
        <p:spPr>
          <a:xfrm>
            <a:off x="3911331" y="6581001"/>
            <a:ext cx="2000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da-DK" dirty="0" err="1">
                <a:solidFill>
                  <a:schemeClr val="bg1">
                    <a:lumMod val="65000"/>
                  </a:schemeClr>
                </a:solidFill>
              </a:rPr>
              <a:t>Abhishek</a:t>
            </a:r>
            <a:r>
              <a:rPr lang="da-DK" dirty="0">
                <a:solidFill>
                  <a:schemeClr val="bg1">
                    <a:lumMod val="65000"/>
                  </a:schemeClr>
                </a:solidFill>
              </a:rPr>
              <a:t> Das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1828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asted-image.pdf" descr="pasted-image.pdf"/>
          <p:cNvPicPr>
            <a:picLocks noChangeAspect="1"/>
          </p:cNvPicPr>
          <p:nvPr/>
        </p:nvPicPr>
        <p:blipFill>
          <a:blip r:embed="rId2">
            <a:alphaModFix amt="61000"/>
            <a:extLst/>
          </a:blip>
          <a:stretch>
            <a:fillRect/>
          </a:stretch>
        </p:blipFill>
        <p:spPr>
          <a:xfrm>
            <a:off x="2011680" y="1298448"/>
            <a:ext cx="2286000" cy="2715350"/>
          </a:xfrm>
          <a:prstGeom prst="rect">
            <a:avLst/>
          </a:prstGeom>
          <a:ln w="12700">
            <a:miter lim="400000"/>
          </a:ln>
          <a:effectLst>
            <a:softEdge rad="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Guessing Game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  <p:pic>
        <p:nvPicPr>
          <p:cNvPr id="9" name="pasted-image.pdf" descr="pasted-image.pdf"/>
          <p:cNvPicPr>
            <a:picLocks noChangeAspect="1"/>
          </p:cNvPicPr>
          <p:nvPr/>
        </p:nvPicPr>
        <p:blipFill>
          <a:blip r:embed="rId3">
            <a:alphaModFix/>
            <a:extLst/>
          </a:blip>
          <a:stretch>
            <a:fillRect/>
          </a:stretch>
        </p:blipFill>
        <p:spPr>
          <a:xfrm>
            <a:off x="4800600" y="1508915"/>
            <a:ext cx="2514600" cy="2986885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asks questions"/>
          <p:cNvSpPr/>
          <p:nvPr/>
        </p:nvSpPr>
        <p:spPr>
          <a:xfrm>
            <a:off x="3885532" y="4180206"/>
            <a:ext cx="3138680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marL="0" marR="0" lvl="0" indent="0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rPr>
              <a:t>asks questions</a:t>
            </a:r>
          </a:p>
        </p:txBody>
      </p:sp>
      <p:sp>
        <p:nvSpPr>
          <p:cNvPr id="16" name="A-Bot"/>
          <p:cNvSpPr/>
          <p:nvPr/>
        </p:nvSpPr>
        <p:spPr>
          <a:xfrm>
            <a:off x="4011438" y="4774390"/>
            <a:ext cx="1213769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marL="0" marR="0" lvl="0" indent="0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rPr>
              <a:t>A-Bot</a:t>
            </a:r>
          </a:p>
        </p:txBody>
      </p:sp>
      <p:sp>
        <p:nvSpPr>
          <p:cNvPr id="17" name="answers questions"/>
          <p:cNvSpPr/>
          <p:nvPr/>
        </p:nvSpPr>
        <p:spPr>
          <a:xfrm>
            <a:off x="5262933" y="4774390"/>
            <a:ext cx="3881067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marL="0" marR="0" lvl="0" indent="0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rPr>
              <a:t>answers questions</a:t>
            </a:r>
          </a:p>
        </p:txBody>
      </p:sp>
      <p:sp>
        <p:nvSpPr>
          <p:cNvPr id="18" name="sees an image"/>
          <p:cNvSpPr/>
          <p:nvPr/>
        </p:nvSpPr>
        <p:spPr>
          <a:xfrm>
            <a:off x="5240686" y="5272405"/>
            <a:ext cx="3028072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marL="0" marR="0" lvl="0" indent="0" algn="r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rPr>
              <a:t>sees an image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11331" y="6581001"/>
            <a:ext cx="2000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da-DK" dirty="0" err="1">
                <a:solidFill>
                  <a:schemeClr val="bg1">
                    <a:lumMod val="65000"/>
                  </a:schemeClr>
                </a:solidFill>
              </a:rPr>
              <a:t>Abhishek</a:t>
            </a:r>
            <a:r>
              <a:rPr lang="da-DK" dirty="0">
                <a:solidFill>
                  <a:schemeClr val="bg1">
                    <a:lumMod val="65000"/>
                  </a:schemeClr>
                </a:solidFill>
              </a:rPr>
              <a:t> Das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0404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 advAuto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asted-image.pdf" descr="pasted-image.pdf"/>
          <p:cNvPicPr>
            <a:picLocks noChangeAspect="1"/>
          </p:cNvPicPr>
          <p:nvPr/>
        </p:nvPicPr>
        <p:blipFill>
          <a:blip r:embed="rId2">
            <a:alphaModFix amt="61000"/>
            <a:extLst/>
          </a:blip>
          <a:stretch>
            <a:fillRect/>
          </a:stretch>
        </p:blipFill>
        <p:spPr>
          <a:xfrm>
            <a:off x="2011680" y="1298448"/>
            <a:ext cx="2286000" cy="2715350"/>
          </a:xfrm>
          <a:prstGeom prst="rect">
            <a:avLst/>
          </a:prstGeom>
          <a:ln w="12700">
            <a:miter lim="400000"/>
          </a:ln>
          <a:effectLst>
            <a:softEdge rad="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Guessing Game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  <p:pic>
        <p:nvPicPr>
          <p:cNvPr id="9" name="pasted-image.pdf" descr="pasted-image.pdf"/>
          <p:cNvPicPr>
            <a:picLocks noChangeAspect="1"/>
          </p:cNvPicPr>
          <p:nvPr/>
        </p:nvPicPr>
        <p:blipFill>
          <a:blip r:embed="rId3">
            <a:alphaModFix/>
            <a:extLst/>
          </a:blip>
          <a:stretch>
            <a:fillRect/>
          </a:stretch>
        </p:blipFill>
        <p:spPr>
          <a:xfrm>
            <a:off x="4800600" y="1508915"/>
            <a:ext cx="2514600" cy="2986885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asks questions"/>
          <p:cNvSpPr/>
          <p:nvPr/>
        </p:nvSpPr>
        <p:spPr>
          <a:xfrm>
            <a:off x="3885532" y="4180206"/>
            <a:ext cx="3138680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marL="0" marR="0" lvl="0" indent="0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rPr>
              <a:t>asks questions</a:t>
            </a:r>
          </a:p>
        </p:txBody>
      </p:sp>
      <p:sp>
        <p:nvSpPr>
          <p:cNvPr id="16" name="A-Bot"/>
          <p:cNvSpPr/>
          <p:nvPr/>
        </p:nvSpPr>
        <p:spPr>
          <a:xfrm>
            <a:off x="4011438" y="4774390"/>
            <a:ext cx="1213769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marL="0" marR="0" lvl="0" indent="0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rPr>
              <a:t>A-Bot</a:t>
            </a:r>
          </a:p>
        </p:txBody>
      </p:sp>
      <p:sp>
        <p:nvSpPr>
          <p:cNvPr id="17" name="answers questions"/>
          <p:cNvSpPr/>
          <p:nvPr/>
        </p:nvSpPr>
        <p:spPr>
          <a:xfrm>
            <a:off x="5249406" y="4267200"/>
            <a:ext cx="3908121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marL="0" marR="0" lvl="0" indent="0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rPr>
              <a:t>answers questions</a:t>
            </a:r>
          </a:p>
        </p:txBody>
      </p:sp>
      <p:sp>
        <p:nvSpPr>
          <p:cNvPr id="18" name="sees an image"/>
          <p:cNvSpPr/>
          <p:nvPr/>
        </p:nvSpPr>
        <p:spPr>
          <a:xfrm>
            <a:off x="5240686" y="4776009"/>
            <a:ext cx="3028072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marL="0" marR="0" lvl="0" indent="0" algn="r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rPr>
              <a:t>sees an image</a:t>
            </a:r>
          </a:p>
        </p:txBody>
      </p:sp>
      <p:pic>
        <p:nvPicPr>
          <p:cNvPr id="12" name="pasted-image.pdf" descr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800600" y="1505712"/>
            <a:ext cx="3156205" cy="2990088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extBox 12"/>
          <p:cNvSpPr txBox="1"/>
          <p:nvPr/>
        </p:nvSpPr>
        <p:spPr>
          <a:xfrm>
            <a:off x="3911331" y="6581001"/>
            <a:ext cx="2000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da-DK" dirty="0" err="1">
                <a:solidFill>
                  <a:schemeClr val="bg1">
                    <a:lumMod val="65000"/>
                  </a:schemeClr>
                </a:solidFill>
              </a:rPr>
              <a:t>Abhishek</a:t>
            </a:r>
            <a:r>
              <a:rPr lang="da-DK" dirty="0">
                <a:solidFill>
                  <a:schemeClr val="bg1">
                    <a:lumMod val="65000"/>
                  </a:schemeClr>
                </a:solidFill>
              </a:rPr>
              <a:t> Das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8248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ignature challenges of R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>
                <a:solidFill>
                  <a:schemeClr val="tx1"/>
                </a:solidFill>
              </a:rPr>
              <a:t>Signature challenges of RL</a:t>
            </a:r>
          </a:p>
        </p:txBody>
      </p:sp>
      <p:sp>
        <p:nvSpPr>
          <p:cNvPr id="283" name="Evaluative feedback (reward)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Evaluative feedback (reward)</a:t>
            </a:r>
          </a:p>
          <a:p>
            <a:pPr>
              <a:buBlip>
                <a:blip r:embed="rId2"/>
              </a:buBlip>
            </a:pPr>
            <a:r>
              <a:t>Sequentiality, delayed consequences</a:t>
            </a:r>
          </a:p>
          <a:p>
            <a:pPr>
              <a:buBlip>
                <a:blip r:embed="rId2"/>
              </a:buBlip>
            </a:pPr>
            <a:r>
              <a:t>Need for trial and error, to explore as well as exploit</a:t>
            </a:r>
          </a:p>
          <a:p>
            <a:pPr>
              <a:buBlip>
                <a:blip r:embed="rId2"/>
              </a:buBlip>
            </a:pPr>
            <a:r>
              <a:t>Non-stationarity</a:t>
            </a:r>
          </a:p>
          <a:p>
            <a:pPr>
              <a:buBlip>
                <a:blip r:embed="rId2"/>
              </a:buBlip>
            </a:pPr>
            <a:r>
              <a:t>The fleeting nature of time and online data</a:t>
            </a:r>
          </a:p>
        </p:txBody>
      </p:sp>
      <p:sp>
        <p:nvSpPr>
          <p:cNvPr id="4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Slide Credit: Rich Sutton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F2EAFA07-2B4A-4444-83BE-BCF9C26ECDC6}"/>
                  </a:ext>
                </a:extLst>
              </p14:cNvPr>
              <p14:cNvContentPartPr/>
              <p14:nvPr/>
            </p14:nvContentPartPr>
            <p14:xfrm>
              <a:off x="293040" y="453240"/>
              <a:ext cx="8721000" cy="45172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F2EAFA07-2B4A-4444-83BE-BCF9C26ECDC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83680" y="443880"/>
                <a:ext cx="8739720" cy="453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87513560"/>
      </p:ext>
    </p:extLst>
  </p:cSld>
  <p:clrMapOvr>
    <a:masterClrMapping/>
  </p:clrMapOvr>
  <p:transition spd="med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76800" y="1298030"/>
            <a:ext cx="2866645" cy="27157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pasted-image.pdf" descr="pasted-image.pdf"/>
          <p:cNvPicPr>
            <a:picLocks noChangeAspect="1"/>
          </p:cNvPicPr>
          <p:nvPr/>
        </p:nvPicPr>
        <p:blipFill>
          <a:blip r:embed="rId3">
            <a:alphaModFix/>
            <a:extLst/>
          </a:blip>
          <a:stretch>
            <a:fillRect/>
          </a:stretch>
        </p:blipFill>
        <p:spPr>
          <a:xfrm>
            <a:off x="2011680" y="1298448"/>
            <a:ext cx="2286000" cy="2715350"/>
          </a:xfrm>
          <a:prstGeom prst="rect">
            <a:avLst/>
          </a:prstGeom>
          <a:ln w="12700">
            <a:miter lim="400000"/>
          </a:ln>
          <a:effectLst>
            <a:softEdge rad="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Guessing Game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  <p:sp>
        <p:nvSpPr>
          <p:cNvPr id="8" name="asks questions"/>
          <p:cNvSpPr/>
          <p:nvPr/>
        </p:nvSpPr>
        <p:spPr>
          <a:xfrm>
            <a:off x="3885532" y="4180206"/>
            <a:ext cx="3138680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marL="0" marR="0" lvl="0" indent="0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rPr>
              <a:t>asks questions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11331" y="6581001"/>
            <a:ext cx="2000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da-DK" dirty="0" err="1">
                <a:solidFill>
                  <a:schemeClr val="bg1">
                    <a:lumMod val="65000"/>
                  </a:schemeClr>
                </a:solidFill>
              </a:rPr>
              <a:t>Abhishek</a:t>
            </a:r>
            <a:r>
              <a:rPr lang="da-DK" dirty="0">
                <a:solidFill>
                  <a:schemeClr val="bg1">
                    <a:lumMod val="65000"/>
                  </a:schemeClr>
                </a:solidFill>
              </a:rPr>
              <a:t> Das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0629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Guessing Game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  <p:sp>
        <p:nvSpPr>
          <p:cNvPr id="8" name="asks questions"/>
          <p:cNvSpPr/>
          <p:nvPr/>
        </p:nvSpPr>
        <p:spPr>
          <a:xfrm>
            <a:off x="3885532" y="4180206"/>
            <a:ext cx="3138680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marL="0" marR="0" lvl="0" indent="0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rPr>
              <a:t>asks questions</a:t>
            </a:r>
          </a:p>
        </p:txBody>
      </p:sp>
      <p:pic>
        <p:nvPicPr>
          <p:cNvPr id="9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2743148" y="2566481"/>
            <a:ext cx="4648252" cy="6401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asted-image.pdf" descr="pasted-image.pdf"/>
          <p:cNvPicPr>
            <a:picLocks noChangeAspect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>
          <a:xfrm>
            <a:off x="838200" y="1143000"/>
            <a:ext cx="6942219" cy="64032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pasted-image.pdf" descr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66800" y="1873791"/>
            <a:ext cx="4648251" cy="6401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pasted-image.pdf" descr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14400" y="3284571"/>
            <a:ext cx="4648251" cy="6401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pasted-image.pdf" descr="pasted-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124200" y="3989962"/>
            <a:ext cx="4648252" cy="6401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pasted-image.pdf" descr="pasted-image.pdf"/>
          <p:cNvPicPr>
            <a:picLocks noChangeAspect="1"/>
          </p:cNvPicPr>
          <p:nvPr/>
        </p:nvPicPr>
        <p:blipFill>
          <a:blip r:embed="rId7">
            <a:extLst/>
          </a:blip>
          <a:srcRect/>
          <a:stretch>
            <a:fillRect/>
          </a:stretch>
        </p:blipFill>
        <p:spPr>
          <a:xfrm>
            <a:off x="914400" y="4682652"/>
            <a:ext cx="4648251" cy="6110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pasted-image.pdf" descr="pasted-image.pdf"/>
          <p:cNvPicPr>
            <a:picLocks noChangeAspect="1"/>
          </p:cNvPicPr>
          <p:nvPr/>
        </p:nvPicPr>
        <p:blipFill>
          <a:blip r:embed="rId8">
            <a:extLst/>
          </a:blip>
          <a:srcRect/>
          <a:stretch>
            <a:fillRect/>
          </a:stretch>
        </p:blipFill>
        <p:spPr>
          <a:xfrm>
            <a:off x="3038069" y="5371630"/>
            <a:ext cx="4734331" cy="6401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pasted-image.pdf" descr="pasted-image.pdf"/>
          <p:cNvPicPr>
            <a:picLocks noChangeAspect="1"/>
          </p:cNvPicPr>
          <p:nvPr/>
        </p:nvPicPr>
        <p:blipFill>
          <a:blip r:embed="rId9">
            <a:alphaModFix/>
            <a:extLst/>
          </a:blip>
          <a:stretch>
            <a:fillRect/>
          </a:stretch>
        </p:blipFill>
        <p:spPr>
          <a:xfrm>
            <a:off x="0" y="1298448"/>
            <a:ext cx="2286000" cy="2715350"/>
          </a:xfrm>
          <a:prstGeom prst="rect">
            <a:avLst/>
          </a:prstGeom>
          <a:ln w="12700">
            <a:miter lim="400000"/>
          </a:ln>
          <a:effectLst>
            <a:softEdge rad="0"/>
          </a:effectLst>
        </p:spPr>
      </p:pic>
      <p:pic>
        <p:nvPicPr>
          <p:cNvPr id="12" name="pasted-image.pdf" descr="pasted-image.pdf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6277355" y="1298030"/>
            <a:ext cx="2866645" cy="2715768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TextBox 17"/>
          <p:cNvSpPr txBox="1"/>
          <p:nvPr/>
        </p:nvSpPr>
        <p:spPr>
          <a:xfrm>
            <a:off x="3911331" y="6581001"/>
            <a:ext cx="2000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da-DK" dirty="0" err="1">
                <a:solidFill>
                  <a:schemeClr val="bg1">
                    <a:lumMod val="65000"/>
                  </a:schemeClr>
                </a:solidFill>
              </a:rPr>
              <a:t>Abhishek</a:t>
            </a:r>
            <a:r>
              <a:rPr lang="da-DK" dirty="0">
                <a:solidFill>
                  <a:schemeClr val="bg1">
                    <a:lumMod val="65000"/>
                  </a:schemeClr>
                </a:solidFill>
              </a:rPr>
              <a:t> Das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6342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 advAuto="0"/>
      <p:bldP spid="10" grpId="0" animBg="1" advAuto="0"/>
      <p:bldP spid="13" grpId="0" animBg="1" advAuto="0"/>
      <p:bldP spid="14" grpId="0" animBg="1" advAuto="0"/>
      <p:bldP spid="15" grpId="0" animBg="1" advAuto="0"/>
      <p:bldP spid="16" grpId="0" animBg="1" advAuto="0"/>
      <p:bldP spid="17" grpId="0" animBg="1" advAuto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Guessing Game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  <p:sp>
        <p:nvSpPr>
          <p:cNvPr id="8" name="asks questions"/>
          <p:cNvSpPr/>
          <p:nvPr/>
        </p:nvSpPr>
        <p:spPr>
          <a:xfrm>
            <a:off x="3885532" y="4180206"/>
            <a:ext cx="3138680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marL="0" marR="0" lvl="0" indent="0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rPr>
              <a:t>asks questions</a:t>
            </a:r>
          </a:p>
        </p:txBody>
      </p:sp>
      <p:pic>
        <p:nvPicPr>
          <p:cNvPr id="9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2743148" y="-2538919"/>
            <a:ext cx="4648252" cy="6401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asted-image.pdf" descr="pasted-image.pdf"/>
          <p:cNvPicPr>
            <a:picLocks noChangeAspect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>
          <a:xfrm>
            <a:off x="838200" y="-3962400"/>
            <a:ext cx="6942219" cy="64032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pasted-image.pdf" descr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66800" y="-3231609"/>
            <a:ext cx="4648251" cy="6401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pasted-image.pdf" descr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14400" y="-1820829"/>
            <a:ext cx="4648251" cy="6401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pasted-image.pdf" descr="pasted-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124200" y="-1115438"/>
            <a:ext cx="4648252" cy="6401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pasted-image.pdf" descr="pasted-image.pdf"/>
          <p:cNvPicPr>
            <a:picLocks noChangeAspect="1"/>
          </p:cNvPicPr>
          <p:nvPr/>
        </p:nvPicPr>
        <p:blipFill>
          <a:blip r:embed="rId7">
            <a:extLst/>
          </a:blip>
          <a:srcRect/>
          <a:stretch>
            <a:fillRect/>
          </a:stretch>
        </p:blipFill>
        <p:spPr>
          <a:xfrm>
            <a:off x="914400" y="-422748"/>
            <a:ext cx="4648251" cy="6110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pasted-image.pdf" descr="pasted-image.pdf"/>
          <p:cNvPicPr>
            <a:picLocks noChangeAspect="1"/>
          </p:cNvPicPr>
          <p:nvPr/>
        </p:nvPicPr>
        <p:blipFill>
          <a:blip r:embed="rId8">
            <a:extLst/>
          </a:blip>
          <a:srcRect/>
          <a:stretch>
            <a:fillRect/>
          </a:stretch>
        </p:blipFill>
        <p:spPr>
          <a:xfrm>
            <a:off x="3038069" y="266230"/>
            <a:ext cx="4734331" cy="6401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pasted-image.pdf" descr="pasted-image.pdf"/>
          <p:cNvPicPr>
            <a:picLocks noChangeAspect="1"/>
          </p:cNvPicPr>
          <p:nvPr/>
        </p:nvPicPr>
        <p:blipFill>
          <a:blip r:embed="rId9">
            <a:alphaModFix/>
            <a:extLst/>
          </a:blip>
          <a:stretch>
            <a:fillRect/>
          </a:stretch>
        </p:blipFill>
        <p:spPr>
          <a:xfrm>
            <a:off x="0" y="1298448"/>
            <a:ext cx="2286000" cy="2715350"/>
          </a:xfrm>
          <a:prstGeom prst="rect">
            <a:avLst/>
          </a:prstGeom>
          <a:ln w="12700">
            <a:miter lim="400000"/>
          </a:ln>
          <a:effectLst>
            <a:softEdge rad="0"/>
          </a:effectLst>
        </p:spPr>
      </p:pic>
      <p:pic>
        <p:nvPicPr>
          <p:cNvPr id="19" name="pasted-image.pdf" descr="pasted-image.pdf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241299" y="3987799"/>
            <a:ext cx="8902701" cy="1651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pasted-image.pdf" descr="pasted-image.pdf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143000" y="3093519"/>
            <a:ext cx="5715000" cy="640281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Connection Line"/>
          <p:cNvSpPr/>
          <p:nvPr/>
        </p:nvSpPr>
        <p:spPr>
          <a:xfrm>
            <a:off x="5440415" y="3566847"/>
            <a:ext cx="731785" cy="4611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562" h="21600" extrusionOk="0">
                <a:moveTo>
                  <a:pt x="0" y="0"/>
                </a:moveTo>
                <a:cubicBezTo>
                  <a:pt x="14789" y="7854"/>
                  <a:pt x="21600" y="15054"/>
                  <a:pt x="20434" y="21600"/>
                </a:cubicBezTo>
              </a:path>
            </a:pathLst>
          </a:custGeom>
          <a:ln w="25400">
            <a:solidFill>
              <a:srgbClr val="53585F"/>
            </a:solidFill>
            <a:miter lim="400000"/>
            <a:tailEnd type="triangle"/>
          </a:ln>
        </p:spPr>
        <p:txBody>
          <a:bodyPr/>
          <a:lstStyle/>
          <a:p>
            <a:endParaRPr/>
          </a:p>
        </p:txBody>
      </p:sp>
      <p:pic>
        <p:nvPicPr>
          <p:cNvPr id="12" name="pasted-image.pdf" descr="pasted-image.pdf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6277355" y="1298030"/>
            <a:ext cx="2866645" cy="27157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pasted-image.pdf" descr="pasted-image.pdf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0" y="1298449"/>
            <a:ext cx="2286000" cy="271534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pasted-image.pdf" descr="pasted-image.pdf"/>
          <p:cNvPicPr>
            <a:picLocks noChangeAspect="1"/>
          </p:cNvPicPr>
          <p:nvPr/>
        </p:nvPicPr>
        <p:blipFill>
          <a:blip r:embed="rId14">
            <a:extLst/>
          </a:blip>
          <a:srcRect t="769"/>
          <a:stretch>
            <a:fillRect/>
          </a:stretch>
        </p:blipFill>
        <p:spPr>
          <a:xfrm>
            <a:off x="241299" y="4000499"/>
            <a:ext cx="8902701" cy="1638301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TextBox 22"/>
          <p:cNvSpPr txBox="1"/>
          <p:nvPr/>
        </p:nvSpPr>
        <p:spPr>
          <a:xfrm>
            <a:off x="3911331" y="6581001"/>
            <a:ext cx="2000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da-DK" dirty="0" err="1">
                <a:solidFill>
                  <a:schemeClr val="bg1">
                    <a:lumMod val="65000"/>
                  </a:schemeClr>
                </a:solidFill>
              </a:rPr>
              <a:t>Abhishek</a:t>
            </a:r>
            <a:r>
              <a:rPr lang="da-DK" dirty="0">
                <a:solidFill>
                  <a:schemeClr val="bg1">
                    <a:lumMod val="65000"/>
                  </a:schemeClr>
                </a:solidFill>
              </a:rPr>
              <a:t> Das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5199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399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99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99"/>
                            </p:stCondLst>
                            <p:childTnLst>
                              <p:par>
                                <p:cTn id="19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99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 advAuto="0"/>
      <p:bldP spid="19" grpId="1" animBg="1" advAuto="0"/>
      <p:bldP spid="20" grpId="0" animBg="1" advAuto="0"/>
      <p:bldP spid="21" grpId="0" animBg="1" advAuto="0"/>
      <p:bldP spid="18" grpId="0" animBg="1" advAuto="0"/>
      <p:bldP spid="22" grpId="0" animBg="1" advAuto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/>
          <a:lstStyle/>
          <a:p>
            <a:r>
              <a:rPr lang="en-US" dirty="0"/>
              <a:t>RL for Cooperative Dialog Agents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Agents: (Q-bot, A-bot)</a:t>
            </a:r>
          </a:p>
          <a:p>
            <a:endParaRPr lang="en-US" dirty="0"/>
          </a:p>
          <a:p>
            <a:r>
              <a:rPr lang="en-US" dirty="0"/>
              <a:t>Environment: Image</a:t>
            </a:r>
          </a:p>
          <a:p>
            <a:endParaRPr lang="en-US" dirty="0"/>
          </a:p>
          <a:p>
            <a:r>
              <a:rPr lang="en-US" dirty="0"/>
              <a:t>Action: </a:t>
            </a:r>
          </a:p>
          <a:p>
            <a:pPr lvl="1"/>
            <a:r>
              <a:rPr lang="en-US" dirty="0"/>
              <a:t>Q-bot: question (symbol sequence) </a:t>
            </a:r>
          </a:p>
          <a:p>
            <a:pPr lvl="1"/>
            <a:r>
              <a:rPr lang="en-US" dirty="0"/>
              <a:t>A-bot: answer (symbol sequence)</a:t>
            </a:r>
          </a:p>
          <a:p>
            <a:pPr lvl="1"/>
            <a:r>
              <a:rPr lang="en-US" dirty="0"/>
              <a:t>Q-bot: image regression </a:t>
            </a:r>
          </a:p>
          <a:p>
            <a:pPr lvl="1"/>
            <a:endParaRPr lang="en-US" dirty="0"/>
          </a:p>
          <a:p>
            <a:r>
              <a:rPr lang="en-US" dirty="0"/>
              <a:t>State</a:t>
            </a:r>
          </a:p>
          <a:p>
            <a:pPr lvl="1"/>
            <a:r>
              <a:rPr lang="en-US" dirty="0"/>
              <a:t>Q-bot: </a:t>
            </a:r>
          </a:p>
          <a:p>
            <a:pPr lvl="1"/>
            <a:r>
              <a:rPr lang="en-US" dirty="0"/>
              <a:t>A-bot: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73</a:t>
            </a:fld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6379550" y="914400"/>
            <a:ext cx="2159422" cy="685800"/>
            <a:chOff x="6379550" y="914400"/>
            <a:chExt cx="2159422" cy="6858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866888" y="914400"/>
              <a:ext cx="672084" cy="6858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379550" y="914400"/>
              <a:ext cx="708310" cy="685800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5715000" y="3333691"/>
            <a:ext cx="3429000" cy="1162109"/>
            <a:chOff x="5715000" y="3333691"/>
            <a:chExt cx="3429000" cy="1162109"/>
          </a:xfrm>
        </p:grpSpPr>
        <p:grpSp>
          <p:nvGrpSpPr>
            <p:cNvPr id="20" name="Group 19"/>
            <p:cNvGrpSpPr/>
            <p:nvPr/>
          </p:nvGrpSpPr>
          <p:grpSpPr>
            <a:xfrm>
              <a:off x="5715000" y="3333691"/>
              <a:ext cx="3429000" cy="400110"/>
              <a:chOff x="5715000" y="3333691"/>
              <a:chExt cx="3429000" cy="400110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5715000" y="3333691"/>
                <a:ext cx="535355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b="1" i="1" dirty="0">
                    <a:solidFill>
                      <a:srgbClr val="000000"/>
                    </a:solidFill>
                    <a:latin typeface="Avenir Book"/>
                    <a:cs typeface="Avenir Book"/>
                  </a:rPr>
                  <a:t>q</a:t>
                </a:r>
                <a:r>
                  <a:rPr lang="en-US" sz="2000" b="1" i="1" baseline="-25000" dirty="0">
                    <a:solidFill>
                      <a:srgbClr val="000000"/>
                    </a:solidFill>
                    <a:latin typeface="Avenir Book"/>
                    <a:cs typeface="Avenir Book"/>
                  </a:rPr>
                  <a:t>t</a:t>
                </a:r>
                <a:endParaRPr lang="en-US" sz="2000" i="1" dirty="0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6165956" y="3333691"/>
                <a:ext cx="2978044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sz="2000" i="1" dirty="0">
                    <a:solidFill>
                      <a:srgbClr val="000000"/>
                    </a:solidFill>
                    <a:latin typeface="Avenir Book"/>
                    <a:cs typeface="Avenir Book"/>
                  </a:rPr>
                  <a:t>Any people in the shot?</a:t>
                </a:r>
                <a:endParaRPr lang="en-US" sz="2000" i="1" dirty="0"/>
              </a:p>
            </p:txBody>
          </p:sp>
        </p:grpSp>
        <p:grpSp>
          <p:nvGrpSpPr>
            <p:cNvPr id="21" name="Group 20"/>
            <p:cNvGrpSpPr/>
            <p:nvPr/>
          </p:nvGrpSpPr>
          <p:grpSpPr>
            <a:xfrm>
              <a:off x="5715000" y="3714691"/>
              <a:ext cx="3429000" cy="400110"/>
              <a:chOff x="5715000" y="3714691"/>
              <a:chExt cx="3429000" cy="400110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5715000" y="3714691"/>
                <a:ext cx="535355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b="1" i="1" dirty="0">
                    <a:solidFill>
                      <a:srgbClr val="000000"/>
                    </a:solidFill>
                    <a:latin typeface="Avenir Book"/>
                    <a:cs typeface="Avenir Book"/>
                  </a:rPr>
                  <a:t>a</a:t>
                </a:r>
                <a:r>
                  <a:rPr lang="en-US" sz="2000" b="1" i="1" baseline="-25000" dirty="0">
                    <a:solidFill>
                      <a:srgbClr val="000000"/>
                    </a:solidFill>
                    <a:latin typeface="Avenir Book"/>
                    <a:cs typeface="Avenir Book"/>
                  </a:rPr>
                  <a:t>t</a:t>
                </a:r>
                <a:endParaRPr lang="en-US" sz="2000" i="1" dirty="0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6165956" y="3714691"/>
                <a:ext cx="2978044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sz="2000" i="1" dirty="0">
                    <a:solidFill>
                      <a:srgbClr val="000000"/>
                    </a:solidFill>
                    <a:latin typeface="Avenir Book"/>
                    <a:cs typeface="Avenir Book"/>
                  </a:rPr>
                  <a:t>No, there aren’t any.</a:t>
                </a:r>
                <a:endParaRPr lang="en-US" sz="2000" i="1" dirty="0"/>
              </a:p>
            </p:txBody>
          </p:sp>
        </p:grp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67400" y="4209317"/>
              <a:ext cx="1117283" cy="286483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2374900" y="5257800"/>
            <a:ext cx="3721100" cy="685800"/>
            <a:chOff x="2374900" y="5257800"/>
            <a:chExt cx="3721100" cy="68580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67000" y="5257800"/>
              <a:ext cx="3162300" cy="3302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74900" y="5638800"/>
              <a:ext cx="3721100" cy="304800"/>
            </a:xfrm>
            <a:prstGeom prst="rect">
              <a:avLst/>
            </a:prstGeom>
          </p:spPr>
        </p:pic>
      </p:grpSp>
      <p:pic>
        <p:nvPicPr>
          <p:cNvPr id="23" name="pasted-image.pdf" descr="pasted-image.pdf"/>
          <p:cNvPicPr>
            <a:picLocks noChangeAspect="1"/>
          </p:cNvPicPr>
          <p:nvPr/>
        </p:nvPicPr>
        <p:blipFill>
          <a:blip r:embed="rId7">
            <a:extLst/>
          </a:blip>
          <a:srcRect t="769"/>
          <a:stretch>
            <a:fillRect/>
          </a:stretch>
        </p:blipFill>
        <p:spPr>
          <a:xfrm>
            <a:off x="4191000" y="1828800"/>
            <a:ext cx="4968946" cy="9144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17541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3" grpId="0" animBg="1" advAuto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/>
          <a:lstStyle/>
          <a:p>
            <a:r>
              <a:rPr lang="en-US" dirty="0"/>
              <a:t>RL for Cooperative Dialog Agents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74</a:t>
            </a:fld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6379550" y="914400"/>
            <a:ext cx="2159422" cy="685800"/>
            <a:chOff x="6379550" y="914400"/>
            <a:chExt cx="2159422" cy="6858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866888" y="914400"/>
              <a:ext cx="672084" cy="6858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379550" y="914400"/>
              <a:ext cx="708310" cy="685800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685800" y="2895600"/>
            <a:ext cx="4992072" cy="33978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lvl="0" indent="-342900" algn="l">
              <a:spcBef>
                <a:spcPct val="20000"/>
              </a:spcBef>
              <a:buFontTx/>
              <a:buChar char="•"/>
            </a:pPr>
            <a:r>
              <a:rPr lang="en-US" sz="24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Action: </a:t>
            </a: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r>
              <a:rPr lang="en-US" sz="20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Q-bot: question (symbol sequence) </a:t>
            </a: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r>
              <a:rPr lang="en-US" sz="20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A-bot: answer (symbol sequence)</a:t>
            </a: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r>
              <a:rPr lang="en-US" sz="20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Q-bot: image regression </a:t>
            </a: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endParaRPr lang="en-US" sz="2000" kern="0" dirty="0">
              <a:solidFill>
                <a:prstClr val="black"/>
              </a:solidFill>
              <a:latin typeface="Arial"/>
              <a:ea typeface="Osaka"/>
              <a:cs typeface="Osaka"/>
            </a:endParaRPr>
          </a:p>
          <a:p>
            <a:pPr marL="342900" lvl="0" indent="-342900" algn="l">
              <a:spcBef>
                <a:spcPct val="20000"/>
              </a:spcBef>
              <a:buFontTx/>
              <a:buChar char="•"/>
            </a:pPr>
            <a:r>
              <a:rPr lang="en-US" sz="24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State</a:t>
            </a: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r>
              <a:rPr lang="en-US" sz="20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Q-bot: </a:t>
            </a: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r>
              <a:rPr lang="en-US" sz="20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A-bot: </a:t>
            </a:r>
          </a:p>
          <a:p>
            <a:endParaRPr lang="en-US" dirty="0"/>
          </a:p>
        </p:txBody>
      </p:sp>
      <p:grpSp>
        <p:nvGrpSpPr>
          <p:cNvPr id="23" name="Group 22"/>
          <p:cNvGrpSpPr/>
          <p:nvPr/>
        </p:nvGrpSpPr>
        <p:grpSpPr>
          <a:xfrm>
            <a:off x="5715000" y="3333691"/>
            <a:ext cx="3429000" cy="1162109"/>
            <a:chOff x="5715000" y="3333691"/>
            <a:chExt cx="3429000" cy="1162109"/>
          </a:xfrm>
        </p:grpSpPr>
        <p:grpSp>
          <p:nvGrpSpPr>
            <p:cNvPr id="24" name="Group 23"/>
            <p:cNvGrpSpPr/>
            <p:nvPr/>
          </p:nvGrpSpPr>
          <p:grpSpPr>
            <a:xfrm>
              <a:off x="5715000" y="3333691"/>
              <a:ext cx="3429000" cy="400110"/>
              <a:chOff x="5715000" y="3333691"/>
              <a:chExt cx="3429000" cy="400110"/>
            </a:xfrm>
          </p:grpSpPr>
          <p:sp>
            <p:nvSpPr>
              <p:cNvPr id="29" name="Rectangle 28"/>
              <p:cNvSpPr/>
              <p:nvPr/>
            </p:nvSpPr>
            <p:spPr>
              <a:xfrm>
                <a:off x="5715000" y="3333691"/>
                <a:ext cx="535355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b="1" i="1" dirty="0">
                    <a:solidFill>
                      <a:srgbClr val="000000"/>
                    </a:solidFill>
                    <a:latin typeface="Avenir Book"/>
                    <a:cs typeface="Avenir Book"/>
                  </a:rPr>
                  <a:t>q</a:t>
                </a:r>
                <a:r>
                  <a:rPr lang="en-US" sz="2000" b="1" i="1" baseline="-25000" dirty="0">
                    <a:solidFill>
                      <a:srgbClr val="000000"/>
                    </a:solidFill>
                    <a:latin typeface="Avenir Book"/>
                    <a:cs typeface="Avenir Book"/>
                  </a:rPr>
                  <a:t>t</a:t>
                </a:r>
                <a:endParaRPr lang="en-US" sz="2000" i="1" dirty="0"/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6165956" y="3333691"/>
                <a:ext cx="2978044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sz="2000" i="1" dirty="0">
                    <a:solidFill>
                      <a:srgbClr val="000000"/>
                    </a:solidFill>
                    <a:latin typeface="Avenir Book"/>
                    <a:cs typeface="Avenir Book"/>
                  </a:rPr>
                  <a:t>Any people in the shot?</a:t>
                </a:r>
                <a:endParaRPr lang="en-US" sz="2000" i="1" dirty="0"/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5715000" y="3714691"/>
              <a:ext cx="3429000" cy="400110"/>
              <a:chOff x="5715000" y="3714691"/>
              <a:chExt cx="3429000" cy="400110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5715000" y="3714691"/>
                <a:ext cx="535355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b="1" i="1" dirty="0">
                    <a:solidFill>
                      <a:srgbClr val="000000"/>
                    </a:solidFill>
                    <a:latin typeface="Avenir Book"/>
                    <a:cs typeface="Avenir Book"/>
                  </a:rPr>
                  <a:t>a</a:t>
                </a:r>
                <a:r>
                  <a:rPr lang="en-US" sz="2000" b="1" i="1" baseline="-25000" dirty="0">
                    <a:solidFill>
                      <a:srgbClr val="000000"/>
                    </a:solidFill>
                    <a:latin typeface="Avenir Book"/>
                    <a:cs typeface="Avenir Book"/>
                  </a:rPr>
                  <a:t>t</a:t>
                </a:r>
                <a:endParaRPr lang="en-US" sz="2000" i="1" dirty="0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6165956" y="3714691"/>
                <a:ext cx="2978044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sz="2000" i="1" dirty="0">
                    <a:solidFill>
                      <a:srgbClr val="000000"/>
                    </a:solidFill>
                    <a:latin typeface="Avenir Book"/>
                    <a:cs typeface="Avenir Book"/>
                  </a:rPr>
                  <a:t>No, there aren’t any.</a:t>
                </a:r>
                <a:endParaRPr lang="en-US" sz="2000" i="1" dirty="0"/>
              </a:p>
            </p:txBody>
          </p:sp>
        </p:grp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67400" y="4209317"/>
              <a:ext cx="1117283" cy="286483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2374900" y="5257800"/>
            <a:ext cx="3721100" cy="685800"/>
            <a:chOff x="2374900" y="5257800"/>
            <a:chExt cx="3721100" cy="685800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67000" y="5257800"/>
              <a:ext cx="3162300" cy="330200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74900" y="5638800"/>
              <a:ext cx="3721100" cy="304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50309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0.00052 -0.25741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128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33333E-6 L 0.00087 -0.25417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1270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-0.00156 -0.25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/>
          <a:lstStyle/>
          <a:p>
            <a:r>
              <a:rPr lang="en-US" dirty="0"/>
              <a:t>RL for Cooperative Dialog Agents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Action: </a:t>
            </a:r>
          </a:p>
          <a:p>
            <a:pPr lvl="1"/>
            <a:r>
              <a:rPr lang="en-US" dirty="0"/>
              <a:t>Q-bot: question (symbol sequence) </a:t>
            </a:r>
          </a:p>
          <a:p>
            <a:pPr lvl="1"/>
            <a:r>
              <a:rPr lang="en-US" dirty="0"/>
              <a:t>A-bot: answer (symbol sequence)</a:t>
            </a:r>
          </a:p>
          <a:p>
            <a:pPr lvl="1"/>
            <a:r>
              <a:rPr lang="en-US" dirty="0"/>
              <a:t>Q-bot: image regression </a:t>
            </a:r>
          </a:p>
          <a:p>
            <a:pPr lvl="1"/>
            <a:endParaRPr lang="en-US" dirty="0"/>
          </a:p>
          <a:p>
            <a:r>
              <a:rPr lang="en-US" dirty="0"/>
              <a:t>State</a:t>
            </a:r>
          </a:p>
          <a:p>
            <a:pPr lvl="1"/>
            <a:r>
              <a:rPr lang="en-US" dirty="0"/>
              <a:t>Q-bot: </a:t>
            </a:r>
          </a:p>
          <a:p>
            <a:pPr lvl="1"/>
            <a:r>
              <a:rPr lang="en-US" dirty="0"/>
              <a:t>A-bot: </a:t>
            </a:r>
          </a:p>
          <a:p>
            <a:pPr lvl="1"/>
            <a:endParaRPr lang="en-US" dirty="0"/>
          </a:p>
          <a:p>
            <a:r>
              <a:rPr lang="en-US" dirty="0"/>
              <a:t>Policy</a:t>
            </a:r>
          </a:p>
          <a:p>
            <a:endParaRPr lang="en-US" dirty="0"/>
          </a:p>
          <a:p>
            <a:r>
              <a:rPr lang="en-US" dirty="0"/>
              <a:t>Reward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75</a:t>
            </a:fld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6379550" y="914400"/>
            <a:ext cx="2159422" cy="685800"/>
            <a:chOff x="6379550" y="914400"/>
            <a:chExt cx="2159422" cy="6858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866888" y="914400"/>
              <a:ext cx="672084" cy="6858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379550" y="914400"/>
              <a:ext cx="708310" cy="685800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5715000" y="1600200"/>
            <a:ext cx="3429000" cy="1162109"/>
            <a:chOff x="5715000" y="3333691"/>
            <a:chExt cx="3429000" cy="1162109"/>
          </a:xfrm>
        </p:grpSpPr>
        <p:grpSp>
          <p:nvGrpSpPr>
            <p:cNvPr id="20" name="Group 19"/>
            <p:cNvGrpSpPr/>
            <p:nvPr/>
          </p:nvGrpSpPr>
          <p:grpSpPr>
            <a:xfrm>
              <a:off x="5715000" y="3333691"/>
              <a:ext cx="3429000" cy="400110"/>
              <a:chOff x="5715000" y="3333691"/>
              <a:chExt cx="3429000" cy="400110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5715000" y="3333691"/>
                <a:ext cx="535355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b="1" i="1" dirty="0">
                    <a:solidFill>
                      <a:srgbClr val="000000"/>
                    </a:solidFill>
                    <a:latin typeface="Avenir Book"/>
                    <a:cs typeface="Avenir Book"/>
                  </a:rPr>
                  <a:t>q</a:t>
                </a:r>
                <a:r>
                  <a:rPr lang="en-US" sz="2000" b="1" i="1" baseline="-25000" dirty="0">
                    <a:solidFill>
                      <a:srgbClr val="000000"/>
                    </a:solidFill>
                    <a:latin typeface="Avenir Book"/>
                    <a:cs typeface="Avenir Book"/>
                  </a:rPr>
                  <a:t>t</a:t>
                </a:r>
                <a:endParaRPr lang="en-US" sz="2000" i="1" dirty="0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6165956" y="3333691"/>
                <a:ext cx="2978044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sz="2000" i="1" dirty="0">
                    <a:solidFill>
                      <a:srgbClr val="000000"/>
                    </a:solidFill>
                    <a:latin typeface="Avenir Book"/>
                    <a:cs typeface="Avenir Book"/>
                  </a:rPr>
                  <a:t>Any people in the shot?</a:t>
                </a:r>
                <a:endParaRPr lang="en-US" sz="2000" i="1" dirty="0"/>
              </a:p>
            </p:txBody>
          </p:sp>
        </p:grpSp>
        <p:grpSp>
          <p:nvGrpSpPr>
            <p:cNvPr id="21" name="Group 20"/>
            <p:cNvGrpSpPr/>
            <p:nvPr/>
          </p:nvGrpSpPr>
          <p:grpSpPr>
            <a:xfrm>
              <a:off x="5715000" y="3714691"/>
              <a:ext cx="3429000" cy="400110"/>
              <a:chOff x="5715000" y="3714691"/>
              <a:chExt cx="3429000" cy="400110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5715000" y="3714691"/>
                <a:ext cx="535355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b="1" i="1" dirty="0">
                    <a:solidFill>
                      <a:srgbClr val="000000"/>
                    </a:solidFill>
                    <a:latin typeface="Avenir Book"/>
                    <a:cs typeface="Avenir Book"/>
                  </a:rPr>
                  <a:t>a</a:t>
                </a:r>
                <a:r>
                  <a:rPr lang="en-US" sz="2000" b="1" i="1" baseline="-25000" dirty="0">
                    <a:solidFill>
                      <a:srgbClr val="000000"/>
                    </a:solidFill>
                    <a:latin typeface="Avenir Book"/>
                    <a:cs typeface="Avenir Book"/>
                  </a:rPr>
                  <a:t>t</a:t>
                </a:r>
                <a:endParaRPr lang="en-US" sz="2000" i="1" dirty="0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6165956" y="3714691"/>
                <a:ext cx="2978044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sz="2000" i="1" dirty="0">
                    <a:solidFill>
                      <a:srgbClr val="000000"/>
                    </a:solidFill>
                    <a:latin typeface="Avenir Book"/>
                    <a:cs typeface="Avenir Book"/>
                  </a:rPr>
                  <a:t>No, there aren’t any.</a:t>
                </a:r>
                <a:endParaRPr lang="en-US" sz="2000" i="1" dirty="0"/>
              </a:p>
            </p:txBody>
          </p:sp>
        </p:grp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67400" y="4209317"/>
              <a:ext cx="1117283" cy="286483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2374900" y="3524309"/>
            <a:ext cx="3721100" cy="685800"/>
            <a:chOff x="2374900" y="5257800"/>
            <a:chExt cx="3721100" cy="68580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67000" y="5257800"/>
              <a:ext cx="3162300" cy="3302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74900" y="5638800"/>
              <a:ext cx="3721100" cy="304800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5990757" y="4572000"/>
            <a:ext cx="3077043" cy="639216"/>
            <a:chOff x="5990757" y="4572000"/>
            <a:chExt cx="3077043" cy="639216"/>
          </a:xfrm>
        </p:grpSpPr>
        <p:grpSp>
          <p:nvGrpSpPr>
            <p:cNvPr id="14" name="Group 13"/>
            <p:cNvGrpSpPr/>
            <p:nvPr/>
          </p:nvGrpSpPr>
          <p:grpSpPr>
            <a:xfrm>
              <a:off x="5990757" y="4572000"/>
              <a:ext cx="1324443" cy="639216"/>
              <a:chOff x="5990757" y="4572000"/>
              <a:chExt cx="1324443" cy="639216"/>
            </a:xfrm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97177" y="4900798"/>
                <a:ext cx="1218023" cy="310418"/>
              </a:xfrm>
              <a:prstGeom prst="rect">
                <a:avLst/>
              </a:prstGeom>
            </p:spPr>
          </p:pic>
          <p:sp>
            <p:nvSpPr>
              <p:cNvPr id="24" name="TextBox 23"/>
              <p:cNvSpPr txBox="1"/>
              <p:nvPr/>
            </p:nvSpPr>
            <p:spPr>
              <a:xfrm>
                <a:off x="5990757" y="4572000"/>
                <a:ext cx="90553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>
                    <a:latin typeface="Roboto" charset="0"/>
                    <a:ea typeface="Roboto" charset="0"/>
                    <a:cs typeface="Roboto" charset="0"/>
                  </a:rPr>
                  <a:t>Q-bot</a:t>
                </a:r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7694046" y="4572000"/>
              <a:ext cx="1373754" cy="639216"/>
              <a:chOff x="7694046" y="4572000"/>
              <a:chExt cx="1373754" cy="639216"/>
            </a:xfrm>
          </p:grpSpPr>
          <p:sp>
            <p:nvSpPr>
              <p:cNvPr id="25" name="TextBox 24"/>
              <p:cNvSpPr txBox="1"/>
              <p:nvPr/>
            </p:nvSpPr>
            <p:spPr>
              <a:xfrm>
                <a:off x="8162266" y="4572000"/>
                <a:ext cx="90553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800" dirty="0">
                    <a:latin typeface="Roboto" charset="0"/>
                    <a:ea typeface="Roboto" charset="0"/>
                    <a:cs typeface="Roboto" charset="0"/>
                  </a:rPr>
                  <a:t>A-bot</a:t>
                </a:r>
              </a:p>
            </p:txBody>
          </p:sp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94046" y="4901695"/>
                <a:ext cx="1330619" cy="309521"/>
              </a:xfrm>
              <a:prstGeom prst="rect">
                <a:avLst/>
              </a:prstGeom>
            </p:spPr>
          </p:pic>
        </p:grp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746" y="5410200"/>
            <a:ext cx="6130254" cy="1215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250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Policy Networks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76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73" y="2907792"/>
            <a:ext cx="2866643" cy="1547279"/>
          </a:xfrm>
          <a:prstGeom prst="rect">
            <a:avLst/>
          </a:prstGeom>
        </p:spPr>
      </p:pic>
      <p:sp>
        <p:nvSpPr>
          <p:cNvPr id="17" name="Rounded Rectangle 16"/>
          <p:cNvSpPr>
            <a:spLocks noChangeAspect="1"/>
          </p:cNvSpPr>
          <p:nvPr/>
        </p:nvSpPr>
        <p:spPr>
          <a:xfrm>
            <a:off x="5818647" y="2895600"/>
            <a:ext cx="2715753" cy="1533526"/>
          </a:xfrm>
          <a:prstGeom prst="roundRect">
            <a:avLst>
              <a:gd name="adj" fmla="val 9154"/>
            </a:avLst>
          </a:prstGeom>
          <a:solidFill>
            <a:srgbClr val="EEACAB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>
              <a:lnSpc>
                <a:spcPct val="90000"/>
              </a:lnSpc>
            </a:pPr>
            <a:r>
              <a:rPr lang="en-US" sz="1100" b="1" dirty="0">
                <a:solidFill>
                  <a:srgbClr val="000000"/>
                </a:solidFill>
                <a:latin typeface="Avenir Book"/>
                <a:cs typeface="Avenir Book"/>
              </a:rPr>
              <a:t>                                                                         A-BOT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4328" y="3276599"/>
            <a:ext cx="582472" cy="59436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46" y="1543535"/>
            <a:ext cx="1218023" cy="31041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83026" y="1214737"/>
            <a:ext cx="905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Roboto" charset="0"/>
                <a:ea typeface="Roboto" charset="0"/>
                <a:cs typeface="Roboto" charset="0"/>
              </a:rPr>
              <a:t>Q-Bot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73" y="2146922"/>
            <a:ext cx="297707" cy="272262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532688" y="1214737"/>
            <a:ext cx="905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latin typeface="Roboto" charset="0"/>
                <a:ea typeface="Roboto" charset="0"/>
                <a:cs typeface="Roboto" charset="0"/>
              </a:rPr>
              <a:t>A-Bot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468" y="1544432"/>
            <a:ext cx="1330619" cy="30952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31"/>
          <a:stretch/>
        </p:blipFill>
        <p:spPr>
          <a:xfrm>
            <a:off x="3442716" y="2377059"/>
            <a:ext cx="2454424" cy="112504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45" r="54548"/>
          <a:stretch/>
        </p:blipFill>
        <p:spPr>
          <a:xfrm>
            <a:off x="3416064" y="3048000"/>
            <a:ext cx="2402583" cy="1820769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911331" y="6581001"/>
            <a:ext cx="2000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da-DK" dirty="0" err="1">
                <a:solidFill>
                  <a:schemeClr val="bg1">
                    <a:lumMod val="65000"/>
                  </a:schemeClr>
                </a:solidFill>
              </a:rPr>
              <a:t>Abhishek</a:t>
            </a:r>
            <a:r>
              <a:rPr lang="da-DK" dirty="0">
                <a:solidFill>
                  <a:schemeClr val="bg1">
                    <a:lumMod val="65000"/>
                  </a:schemeClr>
                </a:solidFill>
              </a:rPr>
              <a:t> Das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98440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Picture 86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064" y="1962746"/>
            <a:ext cx="5285955" cy="2906023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73" y="2146922"/>
            <a:ext cx="297707" cy="2722626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73" y="2907792"/>
            <a:ext cx="2866643" cy="1547279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186" y="2377059"/>
            <a:ext cx="4408954" cy="1125043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560" y="3410432"/>
            <a:ext cx="3773407" cy="148957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685800" y="2286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kern="0" dirty="0"/>
              <a:t>Policy Networks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532688" y="1214737"/>
            <a:ext cx="905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latin typeface="Roboto" charset="0"/>
                <a:ea typeface="Roboto" charset="0"/>
                <a:cs typeface="Roboto" charset="0"/>
              </a:rPr>
              <a:t>A-Bot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468" y="1544432"/>
            <a:ext cx="1330619" cy="30952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46" y="1543535"/>
            <a:ext cx="1218023" cy="31041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83026" y="1214737"/>
            <a:ext cx="905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Roboto" charset="0"/>
                <a:ea typeface="Roboto" charset="0"/>
                <a:cs typeface="Roboto" charset="0"/>
              </a:rPr>
              <a:t>Q-Bot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911331" y="6581001"/>
            <a:ext cx="2000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da-DK" dirty="0" err="1">
                <a:solidFill>
                  <a:schemeClr val="bg1">
                    <a:lumMod val="65000"/>
                  </a:schemeClr>
                </a:solidFill>
              </a:rPr>
              <a:t>Abhishek</a:t>
            </a:r>
            <a:r>
              <a:rPr lang="da-DK" dirty="0">
                <a:solidFill>
                  <a:schemeClr val="bg1">
                    <a:lumMod val="65000"/>
                  </a:schemeClr>
                </a:solidFill>
              </a:rPr>
              <a:t> Das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3609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83"/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064" y="1962746"/>
            <a:ext cx="5285955" cy="29060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73" y="2146922"/>
            <a:ext cx="297707" cy="27226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73" y="2907792"/>
            <a:ext cx="2866643" cy="154727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186" y="2377059"/>
            <a:ext cx="4408954" cy="11250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560" y="3410432"/>
            <a:ext cx="3773407" cy="14895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46" y="1543535"/>
            <a:ext cx="1218023" cy="3104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3026" y="1214737"/>
            <a:ext cx="905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Roboto" charset="0"/>
                <a:ea typeface="Roboto" charset="0"/>
                <a:cs typeface="Roboto" charset="0"/>
              </a:rPr>
              <a:t>Q-Bot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532688" y="1214737"/>
            <a:ext cx="905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latin typeface="Roboto" charset="0"/>
                <a:ea typeface="Roboto" charset="0"/>
                <a:cs typeface="Roboto" charset="0"/>
              </a:rPr>
              <a:t>A-Bot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468" y="1544432"/>
            <a:ext cx="1330619" cy="30952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6858000" y="1066800"/>
            <a:ext cx="1676400" cy="895946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685800" y="2286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kern="0"/>
              <a:t>Policy Networks</a:t>
            </a:r>
            <a:endParaRPr lang="en-US" kern="0" dirty="0"/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78</a:t>
            </a:fld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911331" y="6581001"/>
            <a:ext cx="2000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da-DK" dirty="0" err="1">
                <a:solidFill>
                  <a:schemeClr val="bg1">
                    <a:lumMod val="65000"/>
                  </a:schemeClr>
                </a:solidFill>
              </a:rPr>
              <a:t>Abhishek</a:t>
            </a:r>
            <a:r>
              <a:rPr lang="da-DK" dirty="0">
                <a:solidFill>
                  <a:schemeClr val="bg1">
                    <a:lumMod val="65000"/>
                  </a:schemeClr>
                </a:solidFill>
              </a:rPr>
              <a:t> Das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67744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73" y="2146922"/>
            <a:ext cx="297707" cy="27226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73" y="2907792"/>
            <a:ext cx="2866643" cy="154727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186" y="2377059"/>
            <a:ext cx="4408954" cy="11250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560" y="3410432"/>
            <a:ext cx="3773407" cy="14895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46" y="1543535"/>
            <a:ext cx="1218023" cy="3104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3026" y="1214737"/>
            <a:ext cx="905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Roboto" charset="0"/>
                <a:ea typeface="Roboto" charset="0"/>
                <a:cs typeface="Roboto" charset="0"/>
              </a:rPr>
              <a:t>Q-Bot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455" y="1667096"/>
            <a:ext cx="1666827" cy="1025951"/>
          </a:xfrm>
          <a:prstGeom prst="rect">
            <a:avLst/>
          </a:prstGeom>
        </p:spPr>
      </p:pic>
      <p:cxnSp>
        <p:nvCxnSpPr>
          <p:cNvPr id="22" name="Straight Arrow Connector 21"/>
          <p:cNvCxnSpPr/>
          <p:nvPr/>
        </p:nvCxnSpPr>
        <p:spPr>
          <a:xfrm flipV="1">
            <a:off x="2688380" y="2180071"/>
            <a:ext cx="542383" cy="80172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064" y="1962746"/>
            <a:ext cx="5285955" cy="290602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532688" y="1214737"/>
            <a:ext cx="905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latin typeface="Roboto" charset="0"/>
                <a:ea typeface="Roboto" charset="0"/>
                <a:cs typeface="Roboto" charset="0"/>
              </a:rPr>
              <a:t>A-Bot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468" y="1544432"/>
            <a:ext cx="1330619" cy="30952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 bwMode="auto">
          <a:xfrm>
            <a:off x="6858000" y="1066800"/>
            <a:ext cx="1676400" cy="895946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685800" y="2286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kern="0"/>
              <a:t>Policy Networks</a:t>
            </a:r>
            <a:endParaRPr lang="en-US" kern="0" dirty="0"/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79</a:t>
            </a:fld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911331" y="6581001"/>
            <a:ext cx="2000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da-DK" dirty="0" err="1">
                <a:solidFill>
                  <a:schemeClr val="bg1">
                    <a:lumMod val="65000"/>
                  </a:schemeClr>
                </a:solidFill>
              </a:rPr>
              <a:t>Abhishek</a:t>
            </a:r>
            <a:r>
              <a:rPr lang="da-DK" dirty="0">
                <a:solidFill>
                  <a:schemeClr val="bg1">
                    <a:lumMod val="65000"/>
                  </a:schemeClr>
                </a:solidFill>
              </a:rPr>
              <a:t> Das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2123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 txBox="1">
            <a:spLocks noGrp="1"/>
          </p:cNvSpPr>
          <p:nvPr>
            <p:ph type="title"/>
          </p:nvPr>
        </p:nvSpPr>
        <p:spPr>
          <a:xfrm>
            <a:off x="228600" y="834629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" dirty="0">
                <a:solidFill>
                  <a:schemeClr val="tx1"/>
                </a:solidFill>
              </a:rPr>
              <a:t>Robot Locomotion</a:t>
            </a:r>
          </a:p>
        </p:txBody>
      </p:sp>
      <p:pic>
        <p:nvPicPr>
          <p:cNvPr id="179" name="Shape 1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5576" y="2099826"/>
            <a:ext cx="4600525" cy="2325649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Shape 180"/>
          <p:cNvSpPr txBox="1"/>
          <p:nvPr/>
        </p:nvSpPr>
        <p:spPr>
          <a:xfrm>
            <a:off x="5031475" y="2420100"/>
            <a:ext cx="3992400" cy="684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Objective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 Make the robot move forward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State: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Angle and position of the joints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Action: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Torques applied on joints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Reward: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 at each time step upright + forward movement</a:t>
            </a:r>
          </a:p>
        </p:txBody>
      </p:sp>
      <p:sp>
        <p:nvSpPr>
          <p:cNvPr id="181" name="Shape 181"/>
          <p:cNvSpPr txBox="1"/>
          <p:nvPr/>
        </p:nvSpPr>
        <p:spPr>
          <a:xfrm>
            <a:off x="3159425" y="4920900"/>
            <a:ext cx="5891700" cy="921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Figures copyright John Schulman et al., 2016. Reproduced with permission. </a:t>
            </a:r>
          </a:p>
        </p:txBody>
      </p:sp>
      <p:sp>
        <p:nvSpPr>
          <p:cNvPr id="7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Slide Credit: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Fei-Fei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 Li, Justin Johnson, Serena Yeung, CS 231n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EEAD61A3-05AB-4965-9F57-3ECB6F08523D}"/>
                  </a:ext>
                </a:extLst>
              </p14:cNvPr>
              <p14:cNvContentPartPr/>
              <p14:nvPr/>
            </p14:nvContentPartPr>
            <p14:xfrm>
              <a:off x="5103360" y="2761200"/>
              <a:ext cx="3570840" cy="12168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EEAD61A3-05AB-4965-9F57-3ECB6F08523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094000" y="2751840"/>
                <a:ext cx="3589560" cy="1235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07726263"/>
      </p:ext>
    </p:extLst>
  </p:cSld>
  <p:clrMapOvr>
    <a:masterClrMapping/>
  </p:clrMapOvr>
  <p:transition spd="med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73" y="2146922"/>
            <a:ext cx="297707" cy="27226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73" y="2907792"/>
            <a:ext cx="2866643" cy="15472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560" y="3410432"/>
            <a:ext cx="3773407" cy="14895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46" y="1543535"/>
            <a:ext cx="1218023" cy="3104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3026" y="1214737"/>
            <a:ext cx="905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Roboto" charset="0"/>
                <a:ea typeface="Roboto" charset="0"/>
                <a:cs typeface="Roboto" charset="0"/>
              </a:rPr>
              <a:t>Q-Bot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417" y="1055970"/>
            <a:ext cx="519112" cy="59684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455" y="1667096"/>
            <a:ext cx="1666827" cy="1025951"/>
          </a:xfrm>
          <a:prstGeom prst="rect">
            <a:avLst/>
          </a:prstGeom>
        </p:spPr>
      </p:pic>
      <p:cxnSp>
        <p:nvCxnSpPr>
          <p:cNvPr id="22" name="Straight Arrow Connector 21"/>
          <p:cNvCxnSpPr/>
          <p:nvPr/>
        </p:nvCxnSpPr>
        <p:spPr>
          <a:xfrm flipV="1">
            <a:off x="2688380" y="2180071"/>
            <a:ext cx="542383" cy="80172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064" y="1962746"/>
            <a:ext cx="5285955" cy="29060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186" y="2377059"/>
            <a:ext cx="4408954" cy="112504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532688" y="1214737"/>
            <a:ext cx="905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latin typeface="Roboto" charset="0"/>
                <a:ea typeface="Roboto" charset="0"/>
                <a:cs typeface="Roboto" charset="0"/>
              </a:rPr>
              <a:t>A-Bot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468" y="1544432"/>
            <a:ext cx="1330619" cy="30952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auto">
          <a:xfrm>
            <a:off x="6858000" y="1066800"/>
            <a:ext cx="1676400" cy="895946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685800" y="2286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kern="0"/>
              <a:t>Policy Networks</a:t>
            </a:r>
            <a:endParaRPr lang="en-US" kern="0" dirty="0"/>
          </a:p>
        </p:txBody>
      </p:sp>
      <p:sp>
        <p:nvSpPr>
          <p:cNvPr id="2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2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80</a:t>
            </a:fld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3911331" y="6581001"/>
            <a:ext cx="2000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da-DK" dirty="0" err="1">
                <a:solidFill>
                  <a:schemeClr val="bg1">
                    <a:lumMod val="65000"/>
                  </a:schemeClr>
                </a:solidFill>
              </a:rPr>
              <a:t>Abhishek</a:t>
            </a:r>
            <a:r>
              <a:rPr lang="da-DK" dirty="0">
                <a:solidFill>
                  <a:schemeClr val="bg1">
                    <a:lumMod val="65000"/>
                  </a:schemeClr>
                </a:solidFill>
              </a:rPr>
              <a:t> Das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73413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73" y="2146922"/>
            <a:ext cx="297707" cy="27226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73" y="2907792"/>
            <a:ext cx="2866643" cy="15472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560" y="3410432"/>
            <a:ext cx="3773407" cy="14895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46" y="1543535"/>
            <a:ext cx="1218023" cy="3104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3026" y="1214737"/>
            <a:ext cx="905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Roboto" charset="0"/>
                <a:ea typeface="Roboto" charset="0"/>
                <a:cs typeface="Roboto" charset="0"/>
              </a:rPr>
              <a:t>Q-Bot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936" y="1127677"/>
            <a:ext cx="928777" cy="169255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417" y="1055970"/>
            <a:ext cx="519112" cy="59684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455" y="1667096"/>
            <a:ext cx="1666827" cy="1025951"/>
          </a:xfrm>
          <a:prstGeom prst="rect">
            <a:avLst/>
          </a:prstGeom>
        </p:spPr>
      </p:pic>
      <p:cxnSp>
        <p:nvCxnSpPr>
          <p:cNvPr id="22" name="Straight Arrow Connector 21"/>
          <p:cNvCxnSpPr/>
          <p:nvPr/>
        </p:nvCxnSpPr>
        <p:spPr>
          <a:xfrm flipV="1">
            <a:off x="2688380" y="2180071"/>
            <a:ext cx="542383" cy="80172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064" y="1962746"/>
            <a:ext cx="5285955" cy="29060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186" y="2377059"/>
            <a:ext cx="4408954" cy="112504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532688" y="1214737"/>
            <a:ext cx="905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latin typeface="Roboto" charset="0"/>
                <a:ea typeface="Roboto" charset="0"/>
                <a:cs typeface="Roboto" charset="0"/>
              </a:rPr>
              <a:t>A-Bot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468" y="1544432"/>
            <a:ext cx="1330619" cy="309521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 bwMode="auto">
          <a:xfrm>
            <a:off x="6858000" y="1066800"/>
            <a:ext cx="1676400" cy="895946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 bwMode="auto">
          <a:xfrm>
            <a:off x="685800" y="2286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kern="0"/>
              <a:t>Policy Networks</a:t>
            </a:r>
            <a:endParaRPr lang="en-US" kern="0" dirty="0"/>
          </a:p>
        </p:txBody>
      </p:sp>
      <p:sp>
        <p:nvSpPr>
          <p:cNvPr id="23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2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81</a:t>
            </a:fld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3911331" y="6581001"/>
            <a:ext cx="2000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da-DK" dirty="0" err="1">
                <a:solidFill>
                  <a:schemeClr val="bg1">
                    <a:lumMod val="65000"/>
                  </a:schemeClr>
                </a:solidFill>
              </a:rPr>
              <a:t>Abhishek</a:t>
            </a:r>
            <a:r>
              <a:rPr lang="da-DK" dirty="0">
                <a:solidFill>
                  <a:schemeClr val="bg1">
                    <a:lumMod val="65000"/>
                  </a:schemeClr>
                </a:solidFill>
              </a:rPr>
              <a:t> Das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61331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73" y="2146922"/>
            <a:ext cx="297707" cy="27226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73" y="2907792"/>
            <a:ext cx="2866643" cy="15472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560" y="3410432"/>
            <a:ext cx="3773407" cy="14895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46" y="1543535"/>
            <a:ext cx="1218023" cy="3104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3026" y="1214737"/>
            <a:ext cx="905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Roboto" charset="0"/>
                <a:ea typeface="Roboto" charset="0"/>
                <a:cs typeface="Roboto" charset="0"/>
              </a:rPr>
              <a:t>Q-Bot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936" y="1127677"/>
            <a:ext cx="928777" cy="169255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417" y="1055970"/>
            <a:ext cx="519112" cy="59684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455" y="1667096"/>
            <a:ext cx="1666827" cy="102595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374" y="1054807"/>
            <a:ext cx="898592" cy="1322252"/>
          </a:xfrm>
          <a:prstGeom prst="rect">
            <a:avLst/>
          </a:prstGeom>
        </p:spPr>
      </p:pic>
      <p:cxnSp>
        <p:nvCxnSpPr>
          <p:cNvPr id="22" name="Straight Arrow Connector 21"/>
          <p:cNvCxnSpPr/>
          <p:nvPr/>
        </p:nvCxnSpPr>
        <p:spPr>
          <a:xfrm flipV="1">
            <a:off x="2688380" y="2180071"/>
            <a:ext cx="542383" cy="80172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064" y="1962746"/>
            <a:ext cx="5285955" cy="290602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186" y="2377059"/>
            <a:ext cx="4408954" cy="112504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532688" y="1214737"/>
            <a:ext cx="905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latin typeface="Roboto" charset="0"/>
                <a:ea typeface="Roboto" charset="0"/>
                <a:cs typeface="Roboto" charset="0"/>
              </a:rPr>
              <a:t>A-Bot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468" y="1544432"/>
            <a:ext cx="1330619" cy="309521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 bwMode="auto">
          <a:xfrm>
            <a:off x="6858000" y="1066800"/>
            <a:ext cx="1676400" cy="895946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 bwMode="auto">
          <a:xfrm>
            <a:off x="685800" y="2286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kern="0"/>
              <a:t>Policy Networks</a:t>
            </a:r>
            <a:endParaRPr lang="en-US" kern="0" dirty="0"/>
          </a:p>
        </p:txBody>
      </p:sp>
      <p:sp>
        <p:nvSpPr>
          <p:cNvPr id="2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2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82</a:t>
            </a:fld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3911331" y="6581001"/>
            <a:ext cx="2000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da-DK" dirty="0" err="1">
                <a:solidFill>
                  <a:schemeClr val="bg1">
                    <a:lumMod val="65000"/>
                  </a:schemeClr>
                </a:solidFill>
              </a:rPr>
              <a:t>Abhishek</a:t>
            </a:r>
            <a:r>
              <a:rPr lang="da-DK" dirty="0">
                <a:solidFill>
                  <a:schemeClr val="bg1">
                    <a:lumMod val="65000"/>
                  </a:schemeClr>
                </a:solidFill>
              </a:rPr>
              <a:t> Das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89235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7532688" y="1214737"/>
            <a:ext cx="905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latin typeface="Roboto" charset="0"/>
                <a:ea typeface="Roboto" charset="0"/>
                <a:cs typeface="Roboto" charset="0"/>
              </a:rPr>
              <a:t>A-Bot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468" y="1544432"/>
            <a:ext cx="1330619" cy="309521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 bwMode="auto">
          <a:xfrm>
            <a:off x="6858000" y="1066800"/>
            <a:ext cx="1676400" cy="895946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73" y="2146922"/>
            <a:ext cx="297707" cy="27226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73" y="2907792"/>
            <a:ext cx="2866643" cy="15472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560" y="3410432"/>
            <a:ext cx="3773407" cy="14895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46" y="1543535"/>
            <a:ext cx="1218023" cy="3104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3026" y="1214737"/>
            <a:ext cx="905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Roboto" charset="0"/>
                <a:ea typeface="Roboto" charset="0"/>
                <a:cs typeface="Roboto" charset="0"/>
              </a:rPr>
              <a:t>Q-Bot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121" y="1056207"/>
            <a:ext cx="3810529" cy="18354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936" y="1127677"/>
            <a:ext cx="928777" cy="169255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417" y="1055970"/>
            <a:ext cx="519112" cy="59684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455" y="1667096"/>
            <a:ext cx="1666827" cy="102595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374" y="1054807"/>
            <a:ext cx="898592" cy="1322252"/>
          </a:xfrm>
          <a:prstGeom prst="rect">
            <a:avLst/>
          </a:prstGeom>
        </p:spPr>
      </p:pic>
      <p:cxnSp>
        <p:nvCxnSpPr>
          <p:cNvPr id="22" name="Straight Arrow Connector 21"/>
          <p:cNvCxnSpPr/>
          <p:nvPr/>
        </p:nvCxnSpPr>
        <p:spPr>
          <a:xfrm flipV="1">
            <a:off x="2688380" y="2180071"/>
            <a:ext cx="542383" cy="80172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1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064" y="1962746"/>
            <a:ext cx="5285955" cy="29060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186" y="2377059"/>
            <a:ext cx="4408954" cy="1125043"/>
          </a:xfrm>
          <a:prstGeom prst="rect">
            <a:avLst/>
          </a:prstGeom>
        </p:spPr>
      </p:pic>
      <p:sp>
        <p:nvSpPr>
          <p:cNvPr id="24" name="Title 1"/>
          <p:cNvSpPr txBox="1">
            <a:spLocks/>
          </p:cNvSpPr>
          <p:nvPr/>
        </p:nvSpPr>
        <p:spPr bwMode="auto">
          <a:xfrm>
            <a:off x="685800" y="2286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kern="0"/>
              <a:t>Policy Networks</a:t>
            </a:r>
            <a:endParaRPr lang="en-US" kern="0" dirty="0"/>
          </a:p>
        </p:txBody>
      </p:sp>
      <p:sp>
        <p:nvSpPr>
          <p:cNvPr id="2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2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83</a:t>
            </a:fld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3911331" y="6581001"/>
            <a:ext cx="2000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da-DK" dirty="0" err="1">
                <a:solidFill>
                  <a:schemeClr val="bg1">
                    <a:lumMod val="65000"/>
                  </a:schemeClr>
                </a:solidFill>
              </a:rPr>
              <a:t>Abhishek</a:t>
            </a:r>
            <a:r>
              <a:rPr lang="da-DK" dirty="0">
                <a:solidFill>
                  <a:schemeClr val="bg1">
                    <a:lumMod val="65000"/>
                  </a:schemeClr>
                </a:solidFill>
              </a:rPr>
              <a:t> Das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94416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83"/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064" y="1962746"/>
            <a:ext cx="5285955" cy="29060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73" y="2146922"/>
            <a:ext cx="297707" cy="27226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73" y="2907792"/>
            <a:ext cx="2866643" cy="154727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186" y="2377059"/>
            <a:ext cx="4408954" cy="11250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560" y="3410432"/>
            <a:ext cx="3773407" cy="14895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46" y="1543535"/>
            <a:ext cx="1218023" cy="3104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3026" y="1214737"/>
            <a:ext cx="905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Roboto" charset="0"/>
                <a:ea typeface="Roboto" charset="0"/>
                <a:cs typeface="Roboto" charset="0"/>
              </a:rPr>
              <a:t>Q-Bot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532688" y="1214737"/>
            <a:ext cx="905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latin typeface="Roboto" charset="0"/>
                <a:ea typeface="Roboto" charset="0"/>
                <a:cs typeface="Roboto" charset="0"/>
              </a:rPr>
              <a:t>A-Bot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468" y="1544432"/>
            <a:ext cx="1330619" cy="30952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auto">
          <a:xfrm>
            <a:off x="6858000" y="1066800"/>
            <a:ext cx="1676400" cy="895946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685800" y="2286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kern="0"/>
              <a:t>Policy Networks</a:t>
            </a:r>
            <a:endParaRPr lang="en-US" kern="0" dirty="0"/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84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911331" y="6581001"/>
            <a:ext cx="2000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da-DK" dirty="0" err="1">
                <a:solidFill>
                  <a:schemeClr val="bg1">
                    <a:lumMod val="65000"/>
                  </a:schemeClr>
                </a:solidFill>
              </a:rPr>
              <a:t>Abhishek</a:t>
            </a:r>
            <a:r>
              <a:rPr lang="da-DK" dirty="0">
                <a:solidFill>
                  <a:schemeClr val="bg1">
                    <a:lumMod val="65000"/>
                  </a:schemeClr>
                </a:solidFill>
              </a:rPr>
              <a:t> Das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27855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83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064" y="1962746"/>
            <a:ext cx="5285955" cy="29060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73" y="2146922"/>
            <a:ext cx="297707" cy="27226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73" y="2907792"/>
            <a:ext cx="2866643" cy="154727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186" y="2377059"/>
            <a:ext cx="4408954" cy="11250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560" y="3410432"/>
            <a:ext cx="3773407" cy="14895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32688" y="1214737"/>
            <a:ext cx="905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latin typeface="Roboto" charset="0"/>
                <a:ea typeface="Roboto" charset="0"/>
                <a:cs typeface="Roboto" charset="0"/>
              </a:rPr>
              <a:t>A-Bot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468" y="1544432"/>
            <a:ext cx="1330619" cy="30952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46" y="1543535"/>
            <a:ext cx="1218023" cy="31041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83026" y="1214737"/>
            <a:ext cx="905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Roboto" charset="0"/>
                <a:ea typeface="Roboto" charset="0"/>
                <a:cs typeface="Roboto" charset="0"/>
              </a:rPr>
              <a:t>Q-Bot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685800" y="2286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kern="0"/>
              <a:t>Policy Networks</a:t>
            </a:r>
            <a:endParaRPr lang="en-US" kern="0" dirty="0"/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85</a:t>
            </a:fld>
            <a:endParaRPr lang="en-US" dirty="0"/>
          </a:p>
        </p:txBody>
      </p:sp>
      <p:sp>
        <p:nvSpPr>
          <p:cNvPr id="15" name="Rectangle 14"/>
          <p:cNvSpPr/>
          <p:nvPr/>
        </p:nvSpPr>
        <p:spPr bwMode="auto">
          <a:xfrm>
            <a:off x="304800" y="1066800"/>
            <a:ext cx="1676400" cy="895946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11331" y="6581001"/>
            <a:ext cx="2000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da-DK" dirty="0" err="1">
                <a:solidFill>
                  <a:schemeClr val="bg1">
                    <a:lumMod val="65000"/>
                  </a:schemeClr>
                </a:solidFill>
              </a:rPr>
              <a:t>Abhishek</a:t>
            </a:r>
            <a:r>
              <a:rPr lang="da-DK" dirty="0">
                <a:solidFill>
                  <a:schemeClr val="bg1">
                    <a:lumMod val="65000"/>
                  </a:schemeClr>
                </a:solidFill>
              </a:rPr>
              <a:t> Das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06108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83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064" y="1962746"/>
            <a:ext cx="5285955" cy="290602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32688" y="1214737"/>
            <a:ext cx="905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latin typeface="Roboto" charset="0"/>
                <a:ea typeface="Roboto" charset="0"/>
                <a:cs typeface="Roboto" charset="0"/>
              </a:rPr>
              <a:t>A-Bot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468" y="1544432"/>
            <a:ext cx="1330619" cy="309521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H="1" flipV="1">
            <a:off x="5316946" y="1743098"/>
            <a:ext cx="543446" cy="52550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596044" y="1369094"/>
            <a:ext cx="1077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>
                <a:latin typeface="Roboto" charset="0"/>
                <a:ea typeface="Roboto" charset="0"/>
                <a:cs typeface="Roboto" charset="0"/>
              </a:rPr>
              <a:t>VGG-16</a:t>
            </a:r>
            <a:endParaRPr lang="en-US" sz="1800" dirty="0">
              <a:latin typeface="Roboto" charset="0"/>
              <a:ea typeface="Roboto" charset="0"/>
              <a:cs typeface="Roboto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73" y="2146922"/>
            <a:ext cx="297707" cy="272262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560" y="3410432"/>
            <a:ext cx="3773407" cy="148957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46" y="1543535"/>
            <a:ext cx="1218023" cy="31041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83026" y="1214737"/>
            <a:ext cx="905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Roboto" charset="0"/>
                <a:ea typeface="Roboto" charset="0"/>
                <a:cs typeface="Roboto" charset="0"/>
              </a:rPr>
              <a:t>Q-Bot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685800" y="2286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kern="0"/>
              <a:t>Policy Networks</a:t>
            </a:r>
            <a:endParaRPr lang="en-US" kern="0" dirty="0"/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86</a:t>
            </a:fld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73" y="2907792"/>
            <a:ext cx="2866643" cy="154727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186" y="2377059"/>
            <a:ext cx="4408954" cy="1125043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 bwMode="auto">
          <a:xfrm>
            <a:off x="304800" y="1066800"/>
            <a:ext cx="1676400" cy="895946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911331" y="6581001"/>
            <a:ext cx="2000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da-DK" dirty="0" err="1">
                <a:solidFill>
                  <a:schemeClr val="bg1">
                    <a:lumMod val="65000"/>
                  </a:schemeClr>
                </a:solidFill>
              </a:rPr>
              <a:t>Abhishek</a:t>
            </a:r>
            <a:r>
              <a:rPr lang="da-DK" dirty="0">
                <a:solidFill>
                  <a:schemeClr val="bg1">
                    <a:lumMod val="65000"/>
                  </a:schemeClr>
                </a:solidFill>
              </a:rPr>
              <a:t> Das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81116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83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064" y="1962746"/>
            <a:ext cx="5285955" cy="290602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32688" y="1214737"/>
            <a:ext cx="905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latin typeface="Roboto" charset="0"/>
                <a:ea typeface="Roboto" charset="0"/>
                <a:cs typeface="Roboto" charset="0"/>
              </a:rPr>
              <a:t>A-Bot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468" y="1544432"/>
            <a:ext cx="1330619" cy="309521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H="1" flipV="1">
            <a:off x="5678424" y="2092645"/>
            <a:ext cx="875843" cy="84693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73" y="2146922"/>
            <a:ext cx="297707" cy="272262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560" y="3410432"/>
            <a:ext cx="3773407" cy="14895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887" y="1148383"/>
            <a:ext cx="916253" cy="10277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807" y="2204779"/>
            <a:ext cx="160064" cy="1543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098" y="967901"/>
            <a:ext cx="199480" cy="18048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46" y="1543535"/>
            <a:ext cx="1218023" cy="31041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83026" y="1214737"/>
            <a:ext cx="905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Roboto" charset="0"/>
                <a:ea typeface="Roboto" charset="0"/>
                <a:cs typeface="Roboto" charset="0"/>
              </a:rPr>
              <a:t>Q-Bot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685800" y="2286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kern="0"/>
              <a:t>Policy Networks</a:t>
            </a:r>
            <a:endParaRPr lang="en-US" kern="0" dirty="0"/>
          </a:p>
        </p:txBody>
      </p:sp>
      <p:sp>
        <p:nvSpPr>
          <p:cNvPr id="1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2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87</a:t>
            </a:fld>
            <a:endParaRPr lang="en-US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73" y="2907792"/>
            <a:ext cx="2866643" cy="154727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186" y="2377059"/>
            <a:ext cx="4408954" cy="1125043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 bwMode="auto">
          <a:xfrm>
            <a:off x="304800" y="1066800"/>
            <a:ext cx="1676400" cy="895946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911331" y="6581001"/>
            <a:ext cx="2000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da-DK" dirty="0" err="1">
                <a:solidFill>
                  <a:schemeClr val="bg1">
                    <a:lumMod val="65000"/>
                  </a:schemeClr>
                </a:solidFill>
              </a:rPr>
              <a:t>Abhishek</a:t>
            </a:r>
            <a:r>
              <a:rPr lang="da-DK" dirty="0">
                <a:solidFill>
                  <a:schemeClr val="bg1">
                    <a:lumMod val="65000"/>
                  </a:schemeClr>
                </a:solidFill>
              </a:rPr>
              <a:t> Das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92497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83"/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064" y="1962746"/>
            <a:ext cx="5285955" cy="29060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73" y="2146922"/>
            <a:ext cx="297707" cy="27226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73" y="2907792"/>
            <a:ext cx="2866643" cy="154727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186" y="2377059"/>
            <a:ext cx="4408954" cy="11250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829" y="3440651"/>
            <a:ext cx="3773407" cy="14895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32688" y="1214737"/>
            <a:ext cx="905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latin typeface="Roboto" charset="0"/>
                <a:ea typeface="Roboto" charset="0"/>
                <a:cs typeface="Roboto" charset="0"/>
              </a:rPr>
              <a:t>A-Bot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468" y="1544432"/>
            <a:ext cx="1330619" cy="30952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096" y="2408671"/>
            <a:ext cx="1559196" cy="960666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 bwMode="auto">
          <a:xfrm>
            <a:off x="685800" y="2286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kern="0"/>
              <a:t>Policy Networks</a:t>
            </a:r>
            <a:endParaRPr lang="en-US" kern="0" dirty="0"/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88</a:t>
            </a:fld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46" y="1543535"/>
            <a:ext cx="1218023" cy="31041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83026" y="1214737"/>
            <a:ext cx="905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Roboto" charset="0"/>
                <a:ea typeface="Roboto" charset="0"/>
                <a:cs typeface="Roboto" charset="0"/>
              </a:rPr>
              <a:t>Q-Bot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304800" y="1066800"/>
            <a:ext cx="1676400" cy="895946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911331" y="6581001"/>
            <a:ext cx="2000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da-DK" dirty="0" err="1">
                <a:solidFill>
                  <a:schemeClr val="bg1">
                    <a:lumMod val="65000"/>
                  </a:schemeClr>
                </a:solidFill>
              </a:rPr>
              <a:t>Abhishek</a:t>
            </a:r>
            <a:r>
              <a:rPr lang="da-DK" dirty="0">
                <a:solidFill>
                  <a:schemeClr val="bg1">
                    <a:lumMod val="65000"/>
                  </a:schemeClr>
                </a:solidFill>
              </a:rPr>
              <a:t> Das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32009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83"/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064" y="1962746"/>
            <a:ext cx="5285955" cy="29060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73" y="2146922"/>
            <a:ext cx="297707" cy="27226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73" y="2907792"/>
            <a:ext cx="2866643" cy="154727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186" y="2377059"/>
            <a:ext cx="4408954" cy="11250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829" y="3440651"/>
            <a:ext cx="3773407" cy="14895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32688" y="1214737"/>
            <a:ext cx="905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latin typeface="Roboto" charset="0"/>
                <a:ea typeface="Roboto" charset="0"/>
                <a:cs typeface="Roboto" charset="0"/>
              </a:rPr>
              <a:t>A-Bot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468" y="1544432"/>
            <a:ext cx="1330619" cy="30952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096" y="2408671"/>
            <a:ext cx="1559196" cy="960666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5524850" y="3993220"/>
            <a:ext cx="76734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Roboto Light" charset="0"/>
                <a:ea typeface="Roboto Light" charset="0"/>
                <a:cs typeface="Roboto Light" charset="0"/>
              </a:rPr>
              <a:t>Two zebra are walking around their pen at  the zoo.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634" y="3967093"/>
            <a:ext cx="1262216" cy="52021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759" y="4143702"/>
            <a:ext cx="305214" cy="271613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4082336" y="1214737"/>
            <a:ext cx="1428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1800" dirty="0">
                <a:latin typeface="Roboto" charset="0"/>
                <a:ea typeface="Roboto" charset="0"/>
                <a:cs typeface="Roboto" charset="0"/>
              </a:rPr>
              <a:t>Fact</a:t>
            </a:r>
          </a:p>
          <a:p>
            <a:pPr algn="ctr">
              <a:spcBef>
                <a:spcPts val="0"/>
              </a:spcBef>
            </a:pPr>
            <a:r>
              <a:rPr lang="en-US" sz="1800" dirty="0">
                <a:latin typeface="Roboto" charset="0"/>
                <a:ea typeface="Roboto" charset="0"/>
                <a:cs typeface="Roboto" charset="0"/>
              </a:rPr>
              <a:t>Embedding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685800" y="2286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kern="0"/>
              <a:t>Policy Networks</a:t>
            </a:r>
            <a:endParaRPr lang="en-US" kern="0" dirty="0"/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1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89</a:t>
            </a:fld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46" y="1543535"/>
            <a:ext cx="1218023" cy="31041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83026" y="1214737"/>
            <a:ext cx="905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Roboto" charset="0"/>
                <a:ea typeface="Roboto" charset="0"/>
                <a:cs typeface="Roboto" charset="0"/>
              </a:rPr>
              <a:t>Q-Bot</a:t>
            </a:r>
          </a:p>
        </p:txBody>
      </p:sp>
      <p:sp>
        <p:nvSpPr>
          <p:cNvPr id="19" name="Rectangle 18"/>
          <p:cNvSpPr/>
          <p:nvPr/>
        </p:nvSpPr>
        <p:spPr bwMode="auto">
          <a:xfrm>
            <a:off x="304800" y="1066800"/>
            <a:ext cx="1676400" cy="895946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911331" y="6581001"/>
            <a:ext cx="2000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da-DK" dirty="0" err="1">
                <a:solidFill>
                  <a:schemeClr val="bg1">
                    <a:lumMod val="65000"/>
                  </a:schemeClr>
                </a:solidFill>
              </a:rPr>
              <a:t>Abhishek</a:t>
            </a:r>
            <a:r>
              <a:rPr lang="da-DK" dirty="0">
                <a:solidFill>
                  <a:schemeClr val="bg1">
                    <a:lumMod val="65000"/>
                  </a:schemeClr>
                </a:solidFill>
              </a:rPr>
              <a:t> Das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9146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 txBox="1">
            <a:spLocks noGrp="1"/>
          </p:cNvSpPr>
          <p:nvPr>
            <p:ph type="title"/>
          </p:nvPr>
        </p:nvSpPr>
        <p:spPr>
          <a:xfrm>
            <a:off x="228600" y="834629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" dirty="0">
                <a:solidFill>
                  <a:schemeClr val="tx1"/>
                </a:solidFill>
              </a:rPr>
              <a:t>Atari Games</a:t>
            </a:r>
          </a:p>
        </p:txBody>
      </p:sp>
      <p:pic>
        <p:nvPicPr>
          <p:cNvPr id="188" name="Shape 1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7200" y="1692025"/>
            <a:ext cx="8469600" cy="1213350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Shape 189"/>
          <p:cNvSpPr txBox="1"/>
          <p:nvPr/>
        </p:nvSpPr>
        <p:spPr>
          <a:xfrm>
            <a:off x="427775" y="3331850"/>
            <a:ext cx="7435200" cy="684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Objective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 Complete the game with the highest score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State: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Raw pixel inputs of the game state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Action: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Game controls e.g. Left, Right, Up, Down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Reward: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Score increase/decrease at each time step</a:t>
            </a:r>
          </a:p>
        </p:txBody>
      </p:sp>
      <p:sp>
        <p:nvSpPr>
          <p:cNvPr id="190" name="Shape 190"/>
          <p:cNvSpPr txBox="1"/>
          <p:nvPr/>
        </p:nvSpPr>
        <p:spPr>
          <a:xfrm>
            <a:off x="3159425" y="4920900"/>
            <a:ext cx="5891700" cy="921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Figures copyright Volodymyr Mnih et al., 2013. Reproduced with permission. </a:t>
            </a:r>
          </a:p>
        </p:txBody>
      </p:sp>
      <p:sp>
        <p:nvSpPr>
          <p:cNvPr id="7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Slide Credit: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Fei-Fei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 Li, Justin Johnson, Serena Yeung, CS 231n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2F3E36E-7021-4631-B11B-2B35DA77D58C}"/>
                  </a:ext>
                </a:extLst>
              </p14:cNvPr>
              <p14:cNvContentPartPr/>
              <p14:nvPr/>
            </p14:nvContentPartPr>
            <p14:xfrm>
              <a:off x="421920" y="1548720"/>
              <a:ext cx="4526640" cy="32580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2F3E36E-7021-4631-B11B-2B35DA77D58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12560" y="1539360"/>
                <a:ext cx="4545360" cy="3276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32411992"/>
      </p:ext>
    </p:extLst>
  </p:cSld>
  <p:clrMapOvr>
    <a:masterClrMapping/>
  </p:clrMapOvr>
  <p:transition spd="med"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83"/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064" y="1962746"/>
            <a:ext cx="5285955" cy="29060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73" y="2146922"/>
            <a:ext cx="297707" cy="27226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73" y="2907792"/>
            <a:ext cx="2866643" cy="154727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186" y="2377059"/>
            <a:ext cx="4408954" cy="11250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829" y="3440651"/>
            <a:ext cx="3773407" cy="14895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32688" y="1214737"/>
            <a:ext cx="905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latin typeface="Roboto" charset="0"/>
                <a:ea typeface="Roboto" charset="0"/>
                <a:cs typeface="Roboto" charset="0"/>
              </a:rPr>
              <a:t>A-Bot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468" y="1544432"/>
            <a:ext cx="1330619" cy="30952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096" y="2408671"/>
            <a:ext cx="1559196" cy="960666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5524850" y="3993220"/>
            <a:ext cx="76734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Roboto Light" charset="0"/>
                <a:ea typeface="Roboto Light" charset="0"/>
                <a:cs typeface="Roboto Light" charset="0"/>
              </a:rPr>
              <a:t>Two zebra are walking around their pen at  the zoo.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634" y="3967093"/>
            <a:ext cx="1262216" cy="52021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633" y="3333080"/>
            <a:ext cx="1262216" cy="520211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5520665" y="3523819"/>
            <a:ext cx="767345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Roboto Light" charset="0"/>
                <a:ea typeface="Roboto Light" charset="0"/>
                <a:cs typeface="Roboto Light" charset="0"/>
              </a:rPr>
              <a:t>Is this zoo?</a:t>
            </a:r>
          </a:p>
          <a:p>
            <a:pPr algn="ctr"/>
            <a:r>
              <a:rPr lang="en-US" sz="900" dirty="0">
                <a:latin typeface="Roboto Light" charset="0"/>
                <a:ea typeface="Roboto Light" charset="0"/>
                <a:cs typeface="Roboto Light" charset="0"/>
              </a:rPr>
              <a:t>Yes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759" y="4143702"/>
            <a:ext cx="305214" cy="27161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846" y="3531342"/>
            <a:ext cx="311468" cy="274320"/>
          </a:xfrm>
          <a:prstGeom prst="rect">
            <a:avLst/>
          </a:prstGeom>
        </p:spPr>
      </p:pic>
      <p:sp>
        <p:nvSpPr>
          <p:cNvPr id="17" name="Title 1"/>
          <p:cNvSpPr txBox="1">
            <a:spLocks/>
          </p:cNvSpPr>
          <p:nvPr/>
        </p:nvSpPr>
        <p:spPr bwMode="auto">
          <a:xfrm>
            <a:off x="685800" y="2286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kern="0"/>
              <a:t>Policy Networks</a:t>
            </a:r>
            <a:endParaRPr lang="en-US" kern="0" dirty="0"/>
          </a:p>
        </p:txBody>
      </p:sp>
      <p:sp>
        <p:nvSpPr>
          <p:cNvPr id="1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1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90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082336" y="1214737"/>
            <a:ext cx="1428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1800" dirty="0">
                <a:latin typeface="Roboto" charset="0"/>
                <a:ea typeface="Roboto" charset="0"/>
                <a:cs typeface="Roboto" charset="0"/>
              </a:rPr>
              <a:t>Fact</a:t>
            </a:r>
          </a:p>
          <a:p>
            <a:pPr algn="ctr">
              <a:spcBef>
                <a:spcPts val="0"/>
              </a:spcBef>
            </a:pPr>
            <a:r>
              <a:rPr lang="en-US" sz="1800" dirty="0">
                <a:latin typeface="Roboto" charset="0"/>
                <a:ea typeface="Roboto" charset="0"/>
                <a:cs typeface="Roboto" charset="0"/>
              </a:rPr>
              <a:t>Embedding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46" y="1543535"/>
            <a:ext cx="1218023" cy="310418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83026" y="1214737"/>
            <a:ext cx="905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Roboto" charset="0"/>
                <a:ea typeface="Roboto" charset="0"/>
                <a:cs typeface="Roboto" charset="0"/>
              </a:rPr>
              <a:t>Q-Bot</a:t>
            </a:r>
          </a:p>
        </p:txBody>
      </p:sp>
      <p:sp>
        <p:nvSpPr>
          <p:cNvPr id="26" name="Rectangle 25"/>
          <p:cNvSpPr/>
          <p:nvPr/>
        </p:nvSpPr>
        <p:spPr bwMode="auto">
          <a:xfrm>
            <a:off x="304800" y="1066800"/>
            <a:ext cx="1676400" cy="895946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911331" y="6581001"/>
            <a:ext cx="2000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da-DK" dirty="0" err="1">
                <a:solidFill>
                  <a:schemeClr val="bg1">
                    <a:lumMod val="65000"/>
                  </a:schemeClr>
                </a:solidFill>
              </a:rPr>
              <a:t>Abhishek</a:t>
            </a:r>
            <a:r>
              <a:rPr lang="da-DK" dirty="0">
                <a:solidFill>
                  <a:schemeClr val="bg1">
                    <a:lumMod val="65000"/>
                  </a:schemeClr>
                </a:solidFill>
              </a:rPr>
              <a:t> Das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99969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83"/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064" y="1962746"/>
            <a:ext cx="5285955" cy="29060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73" y="2146922"/>
            <a:ext cx="297707" cy="27226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73" y="2907792"/>
            <a:ext cx="2866643" cy="154727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186" y="2377059"/>
            <a:ext cx="4408954" cy="11250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829" y="3440651"/>
            <a:ext cx="3773407" cy="14895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32688" y="1214737"/>
            <a:ext cx="905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latin typeface="Roboto" charset="0"/>
                <a:ea typeface="Roboto" charset="0"/>
                <a:cs typeface="Roboto" charset="0"/>
              </a:rPr>
              <a:t>A-Bot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468" y="1544432"/>
            <a:ext cx="1330619" cy="30952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096" y="2408671"/>
            <a:ext cx="1559196" cy="960666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5524850" y="3993220"/>
            <a:ext cx="76734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Roboto Light" charset="0"/>
                <a:ea typeface="Roboto Light" charset="0"/>
                <a:cs typeface="Roboto Light" charset="0"/>
              </a:rPr>
              <a:t>Two zebra are walking around their pen at  the zoo.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634" y="3967093"/>
            <a:ext cx="1262216" cy="52021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633" y="3333080"/>
            <a:ext cx="1262216" cy="520211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5520665" y="3523819"/>
            <a:ext cx="767345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Roboto Light" charset="0"/>
                <a:ea typeface="Roboto Light" charset="0"/>
                <a:cs typeface="Roboto Light" charset="0"/>
              </a:rPr>
              <a:t>Is this zoo?</a:t>
            </a:r>
          </a:p>
          <a:p>
            <a:pPr algn="ctr"/>
            <a:r>
              <a:rPr lang="en-US" sz="900" dirty="0">
                <a:latin typeface="Roboto Light" charset="0"/>
                <a:ea typeface="Roboto Light" charset="0"/>
                <a:cs typeface="Roboto Light" charset="0"/>
              </a:rPr>
              <a:t>Yes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759" y="4143702"/>
            <a:ext cx="305214" cy="27161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846" y="3531342"/>
            <a:ext cx="311468" cy="27432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594" y="2236307"/>
            <a:ext cx="1262216" cy="5202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627" y="2480405"/>
            <a:ext cx="438347" cy="27432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460637" y="2385108"/>
            <a:ext cx="767345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Roboto Light" charset="0"/>
                <a:ea typeface="Roboto Light" charset="0"/>
                <a:cs typeface="Roboto Light" charset="0"/>
              </a:rPr>
              <a:t>How many zebra?</a:t>
            </a:r>
          </a:p>
          <a:p>
            <a:pPr algn="ctr"/>
            <a:r>
              <a:rPr lang="en-US" sz="900" dirty="0">
                <a:latin typeface="Roboto Light" charset="0"/>
                <a:ea typeface="Roboto Light" charset="0"/>
                <a:cs typeface="Roboto Light" charset="0"/>
              </a:rPr>
              <a:t>Two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685800" y="2286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kern="0"/>
              <a:t>Policy Networks</a:t>
            </a:r>
            <a:endParaRPr lang="en-US" kern="0" dirty="0"/>
          </a:p>
        </p:txBody>
      </p:sp>
      <p:sp>
        <p:nvSpPr>
          <p:cNvPr id="2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2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91</a:t>
            </a:fld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4082336" y="1214737"/>
            <a:ext cx="1428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1800" dirty="0">
                <a:latin typeface="Roboto" charset="0"/>
                <a:ea typeface="Roboto" charset="0"/>
                <a:cs typeface="Roboto" charset="0"/>
              </a:rPr>
              <a:t>Fact</a:t>
            </a:r>
          </a:p>
          <a:p>
            <a:pPr algn="ctr">
              <a:spcBef>
                <a:spcPts val="0"/>
              </a:spcBef>
            </a:pPr>
            <a:r>
              <a:rPr lang="en-US" sz="1800" dirty="0">
                <a:latin typeface="Roboto" charset="0"/>
                <a:ea typeface="Roboto" charset="0"/>
                <a:cs typeface="Roboto" charset="0"/>
              </a:rPr>
              <a:t>Embedding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46" y="1543535"/>
            <a:ext cx="1218023" cy="310418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383026" y="1214737"/>
            <a:ext cx="905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Roboto" charset="0"/>
                <a:ea typeface="Roboto" charset="0"/>
                <a:cs typeface="Roboto" charset="0"/>
              </a:rPr>
              <a:t>Q-Bot</a:t>
            </a:r>
          </a:p>
        </p:txBody>
      </p:sp>
      <p:sp>
        <p:nvSpPr>
          <p:cNvPr id="34" name="Rectangle 33"/>
          <p:cNvSpPr/>
          <p:nvPr/>
        </p:nvSpPr>
        <p:spPr bwMode="auto">
          <a:xfrm>
            <a:off x="304800" y="1066800"/>
            <a:ext cx="1676400" cy="895946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911331" y="6581001"/>
            <a:ext cx="2000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da-DK" dirty="0" err="1">
                <a:solidFill>
                  <a:schemeClr val="bg1">
                    <a:lumMod val="65000"/>
                  </a:schemeClr>
                </a:solidFill>
              </a:rPr>
              <a:t>Abhishek</a:t>
            </a:r>
            <a:r>
              <a:rPr lang="da-DK" dirty="0">
                <a:solidFill>
                  <a:schemeClr val="bg1">
                    <a:lumMod val="65000"/>
                  </a:schemeClr>
                </a:solidFill>
              </a:rPr>
              <a:t> Das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85793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83"/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064" y="1962746"/>
            <a:ext cx="5285955" cy="29060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73" y="2146922"/>
            <a:ext cx="297707" cy="27226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73" y="2907792"/>
            <a:ext cx="2866643" cy="154727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186" y="2377059"/>
            <a:ext cx="4408954" cy="11250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829" y="3440651"/>
            <a:ext cx="3773407" cy="14895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32688" y="1214737"/>
            <a:ext cx="905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latin typeface="Roboto" charset="0"/>
                <a:ea typeface="Roboto" charset="0"/>
                <a:cs typeface="Roboto" charset="0"/>
              </a:rPr>
              <a:t>A-Bot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468" y="1544432"/>
            <a:ext cx="1330619" cy="30952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096" y="2408671"/>
            <a:ext cx="1559196" cy="960666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5524850" y="3993220"/>
            <a:ext cx="76734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Roboto Light" charset="0"/>
                <a:ea typeface="Roboto Light" charset="0"/>
                <a:cs typeface="Roboto Light" charset="0"/>
              </a:rPr>
              <a:t>Two zebra are walking around their pen at  the zoo.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634" y="3967093"/>
            <a:ext cx="1262216" cy="52021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633" y="3333080"/>
            <a:ext cx="1262216" cy="520211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5520665" y="3523819"/>
            <a:ext cx="767345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Roboto Light" charset="0"/>
                <a:ea typeface="Roboto Light" charset="0"/>
                <a:cs typeface="Roboto Light" charset="0"/>
              </a:rPr>
              <a:t>Is this zoo?</a:t>
            </a:r>
          </a:p>
          <a:p>
            <a:pPr algn="ctr"/>
            <a:r>
              <a:rPr lang="en-US" sz="900" dirty="0">
                <a:latin typeface="Roboto Light" charset="0"/>
                <a:ea typeface="Roboto Light" charset="0"/>
                <a:cs typeface="Roboto Light" charset="0"/>
              </a:rPr>
              <a:t>Yes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759" y="4143702"/>
            <a:ext cx="305214" cy="27161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846" y="3531342"/>
            <a:ext cx="311468" cy="27432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594" y="2236307"/>
            <a:ext cx="1262216" cy="5202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627" y="2480405"/>
            <a:ext cx="438347" cy="27432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460637" y="2385108"/>
            <a:ext cx="767345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Roboto Light" charset="0"/>
                <a:ea typeface="Roboto Light" charset="0"/>
                <a:cs typeface="Roboto Light" charset="0"/>
              </a:rPr>
              <a:t>How many zebra?</a:t>
            </a:r>
          </a:p>
          <a:p>
            <a:pPr algn="ctr"/>
            <a:r>
              <a:rPr lang="en-US" sz="900" dirty="0">
                <a:latin typeface="Roboto Light" charset="0"/>
                <a:ea typeface="Roboto Light" charset="0"/>
                <a:cs typeface="Roboto Light" charset="0"/>
              </a:rPr>
              <a:t>Two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224" y="4160700"/>
            <a:ext cx="875180" cy="21879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35" y="3829625"/>
            <a:ext cx="282893" cy="27432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02" y="4122992"/>
            <a:ext cx="626065" cy="31303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931" y="4147015"/>
            <a:ext cx="792196" cy="24616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86" y="3770126"/>
            <a:ext cx="195320" cy="333819"/>
          </a:xfrm>
          <a:prstGeom prst="rect">
            <a:avLst/>
          </a:prstGeom>
        </p:spPr>
      </p:pic>
      <p:sp>
        <p:nvSpPr>
          <p:cNvPr id="27" name="Title 1"/>
          <p:cNvSpPr txBox="1">
            <a:spLocks/>
          </p:cNvSpPr>
          <p:nvPr/>
        </p:nvSpPr>
        <p:spPr bwMode="auto">
          <a:xfrm>
            <a:off x="685800" y="2286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kern="0"/>
              <a:t>Policy Networks</a:t>
            </a:r>
            <a:endParaRPr lang="en-US" kern="0" dirty="0"/>
          </a:p>
        </p:txBody>
      </p:sp>
      <p:sp>
        <p:nvSpPr>
          <p:cNvPr id="2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3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92</a:t>
            </a:fld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4082336" y="1214737"/>
            <a:ext cx="1428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1800" dirty="0">
                <a:latin typeface="Roboto" charset="0"/>
                <a:ea typeface="Roboto" charset="0"/>
                <a:cs typeface="Roboto" charset="0"/>
              </a:rPr>
              <a:t>Fact</a:t>
            </a:r>
          </a:p>
          <a:p>
            <a:pPr algn="ctr">
              <a:spcBef>
                <a:spcPts val="0"/>
              </a:spcBef>
            </a:pPr>
            <a:r>
              <a:rPr lang="en-US" sz="1800" dirty="0">
                <a:latin typeface="Roboto" charset="0"/>
                <a:ea typeface="Roboto" charset="0"/>
                <a:cs typeface="Roboto" charset="0"/>
              </a:rPr>
              <a:t>Embedding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46" y="1543535"/>
            <a:ext cx="1218023" cy="310418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383026" y="1214737"/>
            <a:ext cx="905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Roboto" charset="0"/>
                <a:ea typeface="Roboto" charset="0"/>
                <a:cs typeface="Roboto" charset="0"/>
              </a:rPr>
              <a:t>Q-Bot</a:t>
            </a:r>
          </a:p>
        </p:txBody>
      </p:sp>
      <p:sp>
        <p:nvSpPr>
          <p:cNvPr id="38" name="Rectangle 37"/>
          <p:cNvSpPr/>
          <p:nvPr/>
        </p:nvSpPr>
        <p:spPr bwMode="auto">
          <a:xfrm>
            <a:off x="304800" y="1066800"/>
            <a:ext cx="1676400" cy="895946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048801" y="1214737"/>
            <a:ext cx="1117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1800" dirty="0">
                <a:latin typeface="Roboto" charset="0"/>
                <a:ea typeface="Roboto" charset="0"/>
                <a:cs typeface="Roboto" charset="0"/>
              </a:rPr>
              <a:t>History</a:t>
            </a:r>
          </a:p>
          <a:p>
            <a:pPr algn="ctr">
              <a:spcBef>
                <a:spcPts val="0"/>
              </a:spcBef>
            </a:pPr>
            <a:r>
              <a:rPr lang="en-US" sz="1800" dirty="0">
                <a:latin typeface="Roboto" charset="0"/>
                <a:ea typeface="Roboto" charset="0"/>
                <a:cs typeface="Roboto" charset="0"/>
              </a:rPr>
              <a:t>Encoder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911331" y="6581001"/>
            <a:ext cx="2000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da-DK" dirty="0" err="1">
                <a:solidFill>
                  <a:schemeClr val="bg1">
                    <a:lumMod val="65000"/>
                  </a:schemeClr>
                </a:solidFill>
              </a:rPr>
              <a:t>Abhishek</a:t>
            </a:r>
            <a:r>
              <a:rPr lang="da-DK" dirty="0">
                <a:solidFill>
                  <a:schemeClr val="bg1">
                    <a:lumMod val="65000"/>
                  </a:schemeClr>
                </a:solidFill>
              </a:rPr>
              <a:t> Das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1782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83"/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064" y="1962746"/>
            <a:ext cx="5285955" cy="29060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73" y="2146922"/>
            <a:ext cx="297707" cy="27226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73" y="2907792"/>
            <a:ext cx="2866643" cy="154727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186" y="2377059"/>
            <a:ext cx="4408954" cy="11250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829" y="3440651"/>
            <a:ext cx="3773407" cy="14895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32688" y="1214737"/>
            <a:ext cx="905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latin typeface="Roboto" charset="0"/>
                <a:ea typeface="Roboto" charset="0"/>
                <a:cs typeface="Roboto" charset="0"/>
              </a:rPr>
              <a:t>A-Bot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468" y="1544432"/>
            <a:ext cx="1330619" cy="30952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096" y="2408671"/>
            <a:ext cx="1559196" cy="960666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5524850" y="3993220"/>
            <a:ext cx="76734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Roboto Light" charset="0"/>
                <a:ea typeface="Roboto Light" charset="0"/>
                <a:cs typeface="Roboto Light" charset="0"/>
              </a:rPr>
              <a:t>Two zebra are walking around their pen at  the zoo.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634" y="3967093"/>
            <a:ext cx="1262216" cy="52021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633" y="3333080"/>
            <a:ext cx="1262216" cy="520211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5520665" y="3523819"/>
            <a:ext cx="767345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Roboto Light" charset="0"/>
                <a:ea typeface="Roboto Light" charset="0"/>
                <a:cs typeface="Roboto Light" charset="0"/>
              </a:rPr>
              <a:t>Is this zoo?</a:t>
            </a:r>
          </a:p>
          <a:p>
            <a:pPr algn="ctr"/>
            <a:r>
              <a:rPr lang="en-US" sz="900" dirty="0">
                <a:latin typeface="Roboto Light" charset="0"/>
                <a:ea typeface="Roboto Light" charset="0"/>
                <a:cs typeface="Roboto Light" charset="0"/>
              </a:rPr>
              <a:t>Yes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759" y="4143702"/>
            <a:ext cx="305214" cy="27161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846" y="3531342"/>
            <a:ext cx="311468" cy="27432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594" y="2236307"/>
            <a:ext cx="1262216" cy="5202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627" y="2480405"/>
            <a:ext cx="438347" cy="27432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460637" y="2385108"/>
            <a:ext cx="767345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Roboto Light" charset="0"/>
                <a:ea typeface="Roboto Light" charset="0"/>
                <a:cs typeface="Roboto Light" charset="0"/>
              </a:rPr>
              <a:t>How many zebra?</a:t>
            </a:r>
          </a:p>
          <a:p>
            <a:pPr algn="ctr"/>
            <a:r>
              <a:rPr lang="en-US" sz="900" dirty="0">
                <a:latin typeface="Roboto Light" charset="0"/>
                <a:ea typeface="Roboto Light" charset="0"/>
                <a:cs typeface="Roboto Light" charset="0"/>
              </a:rPr>
              <a:t>Two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224" y="4160700"/>
            <a:ext cx="875180" cy="21879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997" y="3569927"/>
            <a:ext cx="877824" cy="21945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35" y="3829625"/>
            <a:ext cx="282893" cy="27432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33" y="3193811"/>
            <a:ext cx="282893" cy="27432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02" y="4122992"/>
            <a:ext cx="626065" cy="31303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02" y="3505722"/>
            <a:ext cx="626065" cy="31303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931" y="4147015"/>
            <a:ext cx="792196" cy="246163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64" y="3542496"/>
            <a:ext cx="792196" cy="24616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86" y="3770126"/>
            <a:ext cx="195320" cy="33381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1748" y="2969329"/>
            <a:ext cx="792196" cy="246163"/>
          </a:xfrm>
          <a:prstGeom prst="rect">
            <a:avLst/>
          </a:prstGeom>
        </p:spPr>
      </p:pic>
      <p:sp>
        <p:nvSpPr>
          <p:cNvPr id="33" name="Title 1"/>
          <p:cNvSpPr txBox="1">
            <a:spLocks/>
          </p:cNvSpPr>
          <p:nvPr/>
        </p:nvSpPr>
        <p:spPr bwMode="auto">
          <a:xfrm>
            <a:off x="685800" y="2286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kern="0"/>
              <a:t>Policy Networks</a:t>
            </a:r>
            <a:endParaRPr lang="en-US" kern="0" dirty="0"/>
          </a:p>
        </p:txBody>
      </p:sp>
      <p:sp>
        <p:nvSpPr>
          <p:cNvPr id="3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3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93</a:t>
            </a:fld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4082336" y="1214737"/>
            <a:ext cx="1428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1800" dirty="0">
                <a:latin typeface="Roboto" charset="0"/>
                <a:ea typeface="Roboto" charset="0"/>
                <a:cs typeface="Roboto" charset="0"/>
              </a:rPr>
              <a:t>Fact</a:t>
            </a:r>
          </a:p>
          <a:p>
            <a:pPr algn="ctr">
              <a:spcBef>
                <a:spcPts val="0"/>
              </a:spcBef>
            </a:pPr>
            <a:r>
              <a:rPr lang="en-US" sz="1800" dirty="0">
                <a:latin typeface="Roboto" charset="0"/>
                <a:ea typeface="Roboto" charset="0"/>
                <a:cs typeface="Roboto" charset="0"/>
              </a:rPr>
              <a:t>Embedding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46" y="1543535"/>
            <a:ext cx="1218023" cy="310418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383026" y="1214737"/>
            <a:ext cx="905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Roboto" charset="0"/>
                <a:ea typeface="Roboto" charset="0"/>
                <a:cs typeface="Roboto" charset="0"/>
              </a:rPr>
              <a:t>Q-Bot</a:t>
            </a:r>
          </a:p>
        </p:txBody>
      </p:sp>
      <p:sp>
        <p:nvSpPr>
          <p:cNvPr id="48" name="Rectangle 47"/>
          <p:cNvSpPr/>
          <p:nvPr/>
        </p:nvSpPr>
        <p:spPr bwMode="auto">
          <a:xfrm>
            <a:off x="304800" y="1066800"/>
            <a:ext cx="1676400" cy="895946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048801" y="1214737"/>
            <a:ext cx="1117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1800" dirty="0">
                <a:latin typeface="Roboto" charset="0"/>
                <a:ea typeface="Roboto" charset="0"/>
                <a:cs typeface="Roboto" charset="0"/>
              </a:rPr>
              <a:t>History</a:t>
            </a:r>
          </a:p>
          <a:p>
            <a:pPr algn="ctr">
              <a:spcBef>
                <a:spcPts val="0"/>
              </a:spcBef>
            </a:pPr>
            <a:r>
              <a:rPr lang="en-US" sz="1800" dirty="0">
                <a:latin typeface="Roboto" charset="0"/>
                <a:ea typeface="Roboto" charset="0"/>
                <a:cs typeface="Roboto" charset="0"/>
              </a:rPr>
              <a:t>Encoder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911331" y="6581001"/>
            <a:ext cx="2000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da-DK" dirty="0" err="1">
                <a:solidFill>
                  <a:schemeClr val="bg1">
                    <a:lumMod val="65000"/>
                  </a:schemeClr>
                </a:solidFill>
              </a:rPr>
              <a:t>Abhishek</a:t>
            </a:r>
            <a:r>
              <a:rPr lang="da-DK" dirty="0">
                <a:solidFill>
                  <a:schemeClr val="bg1">
                    <a:lumMod val="65000"/>
                  </a:schemeClr>
                </a:solidFill>
              </a:rPr>
              <a:t> Das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79310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83"/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064" y="1962746"/>
            <a:ext cx="5285955" cy="29060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73" y="2146922"/>
            <a:ext cx="297707" cy="27226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73" y="2907792"/>
            <a:ext cx="2866643" cy="154727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186" y="2377059"/>
            <a:ext cx="4408954" cy="11250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829" y="3440651"/>
            <a:ext cx="3773407" cy="14895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32688" y="1214737"/>
            <a:ext cx="905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latin typeface="Roboto" charset="0"/>
                <a:ea typeface="Roboto" charset="0"/>
                <a:cs typeface="Roboto" charset="0"/>
              </a:rPr>
              <a:t>A-Bot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468" y="1544432"/>
            <a:ext cx="1330619" cy="30952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096" y="2408671"/>
            <a:ext cx="1559196" cy="960666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5524850" y="3993220"/>
            <a:ext cx="76734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Roboto Light" charset="0"/>
                <a:ea typeface="Roboto Light" charset="0"/>
                <a:cs typeface="Roboto Light" charset="0"/>
              </a:rPr>
              <a:t>Two zebra are walking around their pen at  the zoo.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634" y="3967093"/>
            <a:ext cx="1262216" cy="52021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633" y="3333080"/>
            <a:ext cx="1262216" cy="520211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5520665" y="3523819"/>
            <a:ext cx="767345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Roboto Light" charset="0"/>
                <a:ea typeface="Roboto Light" charset="0"/>
                <a:cs typeface="Roboto Light" charset="0"/>
              </a:rPr>
              <a:t>Is this zoo?</a:t>
            </a:r>
          </a:p>
          <a:p>
            <a:pPr algn="ctr"/>
            <a:r>
              <a:rPr lang="en-US" sz="900" dirty="0">
                <a:latin typeface="Roboto Light" charset="0"/>
                <a:ea typeface="Roboto Light" charset="0"/>
                <a:cs typeface="Roboto Light" charset="0"/>
              </a:rPr>
              <a:t>Yes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759" y="4143702"/>
            <a:ext cx="305214" cy="27161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846" y="3531342"/>
            <a:ext cx="311468" cy="27432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594" y="2236307"/>
            <a:ext cx="1262216" cy="5202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627" y="2480405"/>
            <a:ext cx="438347" cy="27432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460637" y="2385108"/>
            <a:ext cx="767345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Roboto Light" charset="0"/>
                <a:ea typeface="Roboto Light" charset="0"/>
                <a:cs typeface="Roboto Light" charset="0"/>
              </a:rPr>
              <a:t>How many zebra?</a:t>
            </a:r>
          </a:p>
          <a:p>
            <a:pPr algn="ctr"/>
            <a:r>
              <a:rPr lang="en-US" sz="900" dirty="0">
                <a:latin typeface="Roboto Light" charset="0"/>
                <a:ea typeface="Roboto Light" charset="0"/>
                <a:cs typeface="Roboto Light" charset="0"/>
              </a:rPr>
              <a:t>Two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224" y="4160700"/>
            <a:ext cx="875180" cy="21879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997" y="3569927"/>
            <a:ext cx="877824" cy="2194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224" y="2535269"/>
            <a:ext cx="968321" cy="21945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35" y="3829625"/>
            <a:ext cx="282893" cy="27432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33" y="3193811"/>
            <a:ext cx="282893" cy="27432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33" y="2172074"/>
            <a:ext cx="279976" cy="27432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02" y="4122992"/>
            <a:ext cx="626065" cy="31303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02" y="3505722"/>
            <a:ext cx="626065" cy="31303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02" y="2470965"/>
            <a:ext cx="626065" cy="31303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931" y="4147015"/>
            <a:ext cx="792196" cy="246163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64" y="3542496"/>
            <a:ext cx="792196" cy="246163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515" y="2495493"/>
            <a:ext cx="792196" cy="24616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86" y="3770126"/>
            <a:ext cx="195320" cy="33381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1748" y="2969329"/>
            <a:ext cx="792196" cy="246163"/>
          </a:xfrm>
          <a:prstGeom prst="rect">
            <a:avLst/>
          </a:prstGeom>
        </p:spPr>
      </p:pic>
      <p:sp>
        <p:nvSpPr>
          <p:cNvPr id="36" name="Title 1"/>
          <p:cNvSpPr txBox="1">
            <a:spLocks/>
          </p:cNvSpPr>
          <p:nvPr/>
        </p:nvSpPr>
        <p:spPr bwMode="auto">
          <a:xfrm>
            <a:off x="685800" y="2286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kern="0"/>
              <a:t>Policy Networks</a:t>
            </a:r>
            <a:endParaRPr lang="en-US" kern="0" dirty="0"/>
          </a:p>
        </p:txBody>
      </p:sp>
      <p:sp>
        <p:nvSpPr>
          <p:cNvPr id="3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3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94</a:t>
            </a:fld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4082336" y="1214737"/>
            <a:ext cx="1428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1800" dirty="0">
                <a:latin typeface="Roboto" charset="0"/>
                <a:ea typeface="Roboto" charset="0"/>
                <a:cs typeface="Roboto" charset="0"/>
              </a:rPr>
              <a:t>Fact</a:t>
            </a:r>
          </a:p>
          <a:p>
            <a:pPr algn="ctr">
              <a:spcBef>
                <a:spcPts val="0"/>
              </a:spcBef>
            </a:pPr>
            <a:r>
              <a:rPr lang="en-US" sz="1800" dirty="0">
                <a:latin typeface="Roboto" charset="0"/>
                <a:ea typeface="Roboto" charset="0"/>
                <a:cs typeface="Roboto" charset="0"/>
              </a:rPr>
              <a:t>Embedding</a:t>
            </a: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46" y="1543535"/>
            <a:ext cx="1218023" cy="310418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383026" y="1214737"/>
            <a:ext cx="905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Roboto" charset="0"/>
                <a:ea typeface="Roboto" charset="0"/>
                <a:cs typeface="Roboto" charset="0"/>
              </a:rPr>
              <a:t>Q-Bot</a:t>
            </a:r>
          </a:p>
        </p:txBody>
      </p:sp>
      <p:sp>
        <p:nvSpPr>
          <p:cNvPr id="53" name="Rectangle 52"/>
          <p:cNvSpPr/>
          <p:nvPr/>
        </p:nvSpPr>
        <p:spPr bwMode="auto">
          <a:xfrm>
            <a:off x="304800" y="1066800"/>
            <a:ext cx="1676400" cy="895946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048801" y="1214737"/>
            <a:ext cx="1117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1800" dirty="0">
                <a:latin typeface="Roboto" charset="0"/>
                <a:ea typeface="Roboto" charset="0"/>
                <a:cs typeface="Roboto" charset="0"/>
              </a:rPr>
              <a:t>History</a:t>
            </a:r>
          </a:p>
          <a:p>
            <a:pPr algn="ctr">
              <a:spcBef>
                <a:spcPts val="0"/>
              </a:spcBef>
            </a:pPr>
            <a:r>
              <a:rPr lang="en-US" sz="1800" dirty="0">
                <a:latin typeface="Roboto" charset="0"/>
                <a:ea typeface="Roboto" charset="0"/>
                <a:cs typeface="Roboto" charset="0"/>
              </a:rPr>
              <a:t>Encoder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3911331" y="6581001"/>
            <a:ext cx="2000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da-DK" dirty="0" err="1">
                <a:solidFill>
                  <a:schemeClr val="bg1">
                    <a:lumMod val="65000"/>
                  </a:schemeClr>
                </a:solidFill>
              </a:rPr>
              <a:t>Abhishek</a:t>
            </a:r>
            <a:r>
              <a:rPr lang="da-DK" dirty="0">
                <a:solidFill>
                  <a:schemeClr val="bg1">
                    <a:lumMod val="65000"/>
                  </a:schemeClr>
                </a:solidFill>
              </a:rPr>
              <a:t> Das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35306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83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064" y="1962746"/>
            <a:ext cx="5285955" cy="29060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73" y="2146922"/>
            <a:ext cx="297707" cy="27226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73" y="2907792"/>
            <a:ext cx="2866643" cy="154727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186" y="2377059"/>
            <a:ext cx="4408954" cy="11250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829" y="3440651"/>
            <a:ext cx="3773407" cy="14895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32688" y="1214737"/>
            <a:ext cx="905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latin typeface="Roboto" charset="0"/>
                <a:ea typeface="Roboto" charset="0"/>
                <a:cs typeface="Roboto" charset="0"/>
              </a:rPr>
              <a:t>A-Bot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468" y="1544432"/>
            <a:ext cx="1330619" cy="30952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096" y="2408671"/>
            <a:ext cx="1559196" cy="960666"/>
          </a:xfrm>
          <a:prstGeom prst="rect">
            <a:avLst/>
          </a:prstGeom>
        </p:spPr>
      </p:pic>
      <p:sp>
        <p:nvSpPr>
          <p:cNvPr id="26" name="Title 1"/>
          <p:cNvSpPr txBox="1">
            <a:spLocks/>
          </p:cNvSpPr>
          <p:nvPr/>
        </p:nvSpPr>
        <p:spPr bwMode="auto">
          <a:xfrm>
            <a:off x="685800" y="2286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kern="0"/>
              <a:t>Policy Networks</a:t>
            </a:r>
            <a:endParaRPr lang="en-US" kern="0" dirty="0"/>
          </a:p>
        </p:txBody>
      </p:sp>
      <p:sp>
        <p:nvSpPr>
          <p:cNvPr id="2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2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95</a:t>
            </a:fld>
            <a:endParaRPr lang="en-US" dirty="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46" y="1543535"/>
            <a:ext cx="1218023" cy="310418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383026" y="1214737"/>
            <a:ext cx="905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Roboto" charset="0"/>
                <a:ea typeface="Roboto" charset="0"/>
                <a:cs typeface="Roboto" charset="0"/>
              </a:rPr>
              <a:t>Q-Bot</a:t>
            </a:r>
          </a:p>
        </p:txBody>
      </p:sp>
      <p:sp>
        <p:nvSpPr>
          <p:cNvPr id="33" name="Rectangle 32"/>
          <p:cNvSpPr/>
          <p:nvPr/>
        </p:nvSpPr>
        <p:spPr bwMode="auto">
          <a:xfrm>
            <a:off x="304800" y="1066800"/>
            <a:ext cx="1676400" cy="895946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911331" y="6581001"/>
            <a:ext cx="2000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da-DK" dirty="0" err="1">
                <a:solidFill>
                  <a:schemeClr val="bg1">
                    <a:lumMod val="65000"/>
                  </a:schemeClr>
                </a:solidFill>
              </a:rPr>
              <a:t>Abhishek</a:t>
            </a:r>
            <a:r>
              <a:rPr lang="da-DK" dirty="0">
                <a:solidFill>
                  <a:schemeClr val="bg1">
                    <a:lumMod val="65000"/>
                  </a:schemeClr>
                </a:solidFill>
              </a:rPr>
              <a:t> Das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98989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83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064" y="1962746"/>
            <a:ext cx="5285955" cy="29060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73" y="2146922"/>
            <a:ext cx="297707" cy="27226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73" y="2907792"/>
            <a:ext cx="2866643" cy="154727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186" y="2377059"/>
            <a:ext cx="4408954" cy="11250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560" y="3410432"/>
            <a:ext cx="3773407" cy="14895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46" y="1543535"/>
            <a:ext cx="1218023" cy="3104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3026" y="1214737"/>
            <a:ext cx="905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Roboto" charset="0"/>
                <a:ea typeface="Roboto" charset="0"/>
                <a:cs typeface="Roboto" charset="0"/>
              </a:rPr>
              <a:t>Q-Bot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532688" y="1214737"/>
            <a:ext cx="905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latin typeface="Roboto" charset="0"/>
                <a:ea typeface="Roboto" charset="0"/>
                <a:cs typeface="Roboto" charset="0"/>
              </a:rPr>
              <a:t>A-Bot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468" y="1544432"/>
            <a:ext cx="1330619" cy="309521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 bwMode="auto">
          <a:xfrm>
            <a:off x="685800" y="2286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kern="0"/>
              <a:t>Policy Networks</a:t>
            </a:r>
            <a:endParaRPr lang="en-US" kern="0" dirty="0"/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96</a:t>
            </a:fld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911331" y="6581001"/>
            <a:ext cx="2000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da-DK" dirty="0" err="1">
                <a:solidFill>
                  <a:schemeClr val="bg1">
                    <a:lumMod val="65000"/>
                  </a:schemeClr>
                </a:solidFill>
              </a:rPr>
              <a:t>Abhishek</a:t>
            </a:r>
            <a:r>
              <a:rPr lang="da-DK" dirty="0">
                <a:solidFill>
                  <a:schemeClr val="bg1">
                    <a:lumMod val="65000"/>
                  </a:schemeClr>
                </a:solidFill>
              </a:rPr>
              <a:t> Das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15888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83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064" y="1962746"/>
            <a:ext cx="5285955" cy="29060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73" y="2146922"/>
            <a:ext cx="297707" cy="27226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73" y="2907792"/>
            <a:ext cx="2866643" cy="154727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186" y="2377059"/>
            <a:ext cx="4408954" cy="11250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560" y="3410432"/>
            <a:ext cx="3773407" cy="14895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46" y="1543535"/>
            <a:ext cx="1218023" cy="3104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3026" y="1214737"/>
            <a:ext cx="905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Roboto" charset="0"/>
                <a:ea typeface="Roboto" charset="0"/>
                <a:cs typeface="Roboto" charset="0"/>
              </a:rPr>
              <a:t>Q-Bot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532688" y="1214737"/>
            <a:ext cx="905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latin typeface="Roboto" charset="0"/>
                <a:ea typeface="Roboto" charset="0"/>
                <a:cs typeface="Roboto" charset="0"/>
              </a:rPr>
              <a:t>A-Bot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468" y="1544432"/>
            <a:ext cx="1330619" cy="309521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H="1">
            <a:off x="1796814" y="4374252"/>
            <a:ext cx="355804" cy="61155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235" y="5158208"/>
            <a:ext cx="219148" cy="26944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10" y="5115548"/>
            <a:ext cx="339668" cy="3463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734" y="5054998"/>
            <a:ext cx="1584158" cy="544445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 bwMode="auto">
          <a:xfrm>
            <a:off x="685800" y="2286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kern="0"/>
              <a:t>Policy Networks</a:t>
            </a:r>
            <a:endParaRPr lang="en-US" kern="0" dirty="0"/>
          </a:p>
        </p:txBody>
      </p:sp>
      <p:sp>
        <p:nvSpPr>
          <p:cNvPr id="1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2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97</a:t>
            </a:fld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3911331" y="6581001"/>
            <a:ext cx="2000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da-DK" dirty="0" err="1">
                <a:solidFill>
                  <a:schemeClr val="bg1">
                    <a:lumMod val="65000"/>
                  </a:schemeClr>
                </a:solidFill>
              </a:rPr>
              <a:t>Abhishek</a:t>
            </a:r>
            <a:r>
              <a:rPr lang="da-DK" dirty="0">
                <a:solidFill>
                  <a:schemeClr val="bg1">
                    <a:lumMod val="65000"/>
                  </a:schemeClr>
                </a:solidFill>
              </a:rPr>
              <a:t> Das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84977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83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064" y="1962746"/>
            <a:ext cx="5285955" cy="29060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73" y="2146922"/>
            <a:ext cx="297707" cy="27226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73" y="2907792"/>
            <a:ext cx="2866643" cy="154727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186" y="2377059"/>
            <a:ext cx="4408954" cy="11250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560" y="3410432"/>
            <a:ext cx="3773407" cy="14895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46" y="1543535"/>
            <a:ext cx="1218023" cy="3104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3026" y="1214737"/>
            <a:ext cx="905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Roboto" charset="0"/>
                <a:ea typeface="Roboto" charset="0"/>
                <a:cs typeface="Roboto" charset="0"/>
              </a:rPr>
              <a:t>Q-Bot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532688" y="1214737"/>
            <a:ext cx="905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latin typeface="Roboto" charset="0"/>
                <a:ea typeface="Roboto" charset="0"/>
                <a:cs typeface="Roboto" charset="0"/>
              </a:rPr>
              <a:t>A-Bot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468" y="1544432"/>
            <a:ext cx="1330619" cy="30952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434" y="5162557"/>
            <a:ext cx="3887747" cy="770817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H="1">
            <a:off x="4400550" y="4963409"/>
            <a:ext cx="186659" cy="32082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 txBox="1">
            <a:spLocks/>
          </p:cNvSpPr>
          <p:nvPr/>
        </p:nvSpPr>
        <p:spPr bwMode="auto">
          <a:xfrm>
            <a:off x="685800" y="2286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kern="0"/>
              <a:t>Policy Networks</a:t>
            </a:r>
            <a:endParaRPr lang="en-US" kern="0" dirty="0"/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98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911331" y="6581001"/>
            <a:ext cx="2000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da-DK" dirty="0" err="1">
                <a:solidFill>
                  <a:schemeClr val="bg1">
                    <a:lumMod val="65000"/>
                  </a:schemeClr>
                </a:solidFill>
              </a:rPr>
              <a:t>Abhishek</a:t>
            </a:r>
            <a:r>
              <a:rPr lang="da-DK" dirty="0">
                <a:solidFill>
                  <a:schemeClr val="bg1">
                    <a:lumMod val="65000"/>
                  </a:schemeClr>
                </a:solidFill>
              </a:rPr>
              <a:t> Das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5610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3026" y="3074421"/>
            <a:ext cx="2856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Roboto" charset="0"/>
                <a:ea typeface="Roboto" charset="0"/>
                <a:cs typeface="Roboto" charset="0"/>
              </a:rPr>
              <a:t>REINFORCE Gradients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685800" y="2286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kern="0" dirty="0"/>
              <a:t>Policy Gradients</a:t>
            </a: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99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1422400"/>
            <a:ext cx="4902200" cy="635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3581400"/>
            <a:ext cx="7663774" cy="22098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 bwMode="auto">
          <a:xfrm>
            <a:off x="2209800" y="3443753"/>
            <a:ext cx="6934200" cy="1737847"/>
          </a:xfrm>
          <a:prstGeom prst="rect">
            <a:avLst/>
          </a:prstGeom>
          <a:solidFill>
            <a:schemeClr val="bg1">
              <a:alpha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11331" y="6581001"/>
            <a:ext cx="2000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da-DK" dirty="0" err="1">
                <a:solidFill>
                  <a:schemeClr val="bg1">
                    <a:lumMod val="65000"/>
                  </a:schemeClr>
                </a:solidFill>
              </a:rPr>
              <a:t>Abhishek</a:t>
            </a:r>
            <a:r>
              <a:rPr lang="da-DK" dirty="0">
                <a:solidFill>
                  <a:schemeClr val="bg1">
                    <a:lumMod val="65000"/>
                  </a:schemeClr>
                </a:solidFill>
              </a:rPr>
              <a:t> Das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348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 animBg="1"/>
    </p:bldLst>
  </p:timing>
</p:sld>
</file>

<file path=ppt/theme/theme1.xml><?xml version="1.0" encoding="utf-8"?>
<a:theme xmlns:a="http://schemas.openxmlformats.org/drawingml/2006/main" name="Blank Present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Blank Present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57479</TotalTime>
  <Words>4360</Words>
  <Application>Microsoft Macintosh PowerPoint</Application>
  <PresentationFormat>On-screen Show (4:3)</PresentationFormat>
  <Paragraphs>1077</Paragraphs>
  <Slides>118</Slides>
  <Notes>39</Notes>
  <HiddenSlides>1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118</vt:i4>
      </vt:variant>
    </vt:vector>
  </HeadingPairs>
  <TitlesOfParts>
    <vt:vector size="137" baseType="lpstr">
      <vt:lpstr>ＭＳ Ｐゴシック</vt:lpstr>
      <vt:lpstr>Arial</vt:lpstr>
      <vt:lpstr>Arial Narrow</vt:lpstr>
      <vt:lpstr>Avenir Book</vt:lpstr>
      <vt:lpstr>Avenir Roman</vt:lpstr>
      <vt:lpstr>Calibri</vt:lpstr>
      <vt:lpstr>DejaVu Sans</vt:lpstr>
      <vt:lpstr>FreeSans</vt:lpstr>
      <vt:lpstr>Gill Sans</vt:lpstr>
      <vt:lpstr>Helvetica</vt:lpstr>
      <vt:lpstr>Helvetica Light</vt:lpstr>
      <vt:lpstr>msgothic</vt:lpstr>
      <vt:lpstr>Osaka</vt:lpstr>
      <vt:lpstr>Roboto</vt:lpstr>
      <vt:lpstr>Roboto Light</vt:lpstr>
      <vt:lpstr>Symbol</vt:lpstr>
      <vt:lpstr>Tiresias PCfont</vt:lpstr>
      <vt:lpstr>Blank Presentation</vt:lpstr>
      <vt:lpstr>1_Blank Presentation</vt:lpstr>
      <vt:lpstr>CS 4803 / 7643: Deep Learning</vt:lpstr>
      <vt:lpstr>Administrativia</vt:lpstr>
      <vt:lpstr>PowerPoint Presentation</vt:lpstr>
      <vt:lpstr>Types of Learning</vt:lpstr>
      <vt:lpstr>RL API</vt:lpstr>
      <vt:lpstr>RL API</vt:lpstr>
      <vt:lpstr>Signature challenges of RL</vt:lpstr>
      <vt:lpstr>Robot Locomotion</vt:lpstr>
      <vt:lpstr>Atari Games</vt:lpstr>
      <vt:lpstr>Go</vt:lpstr>
      <vt:lpstr>Markov Decision Process</vt:lpstr>
      <vt:lpstr>Markov Decision Process</vt:lpstr>
      <vt:lpstr>Components of an RL Agent</vt:lpstr>
      <vt:lpstr>Policy</vt:lpstr>
      <vt:lpstr>The optimal policy 𝝿*</vt:lpstr>
      <vt:lpstr>The optimal policy 𝝿*</vt:lpstr>
      <vt:lpstr>Components of an RL Agent</vt:lpstr>
      <vt:lpstr>Value Function</vt:lpstr>
      <vt:lpstr>Definitions: Value function and Q-value function</vt:lpstr>
      <vt:lpstr>Definitions: Value function and Q-value function</vt:lpstr>
      <vt:lpstr>Components of an RL Agent</vt:lpstr>
      <vt:lpstr>Model</vt:lpstr>
      <vt:lpstr>Model</vt:lpstr>
      <vt:lpstr>Plan for Today</vt:lpstr>
      <vt:lpstr>Components of an RL Agent</vt:lpstr>
      <vt:lpstr>Maze Example</vt:lpstr>
      <vt:lpstr>Maze Example: Policy</vt:lpstr>
      <vt:lpstr>Maze Example: Value</vt:lpstr>
      <vt:lpstr>Maze Example: Model</vt:lpstr>
      <vt:lpstr>Components of an RL Agent</vt:lpstr>
      <vt:lpstr>Approaches to RL</vt:lpstr>
      <vt:lpstr>Deep RL</vt:lpstr>
      <vt:lpstr>Deep RL</vt:lpstr>
      <vt:lpstr>Policy Gradients</vt:lpstr>
      <vt:lpstr>Policy Gradients</vt:lpstr>
      <vt:lpstr>PowerPoint Presentation</vt:lpstr>
      <vt:lpstr>REINFORCE algorithm</vt:lpstr>
      <vt:lpstr>REINFORCE algorithm</vt:lpstr>
      <vt:lpstr>PowerPoint Presentation</vt:lpstr>
      <vt:lpstr>REINFORCE algorithm</vt:lpstr>
      <vt:lpstr>REINFORCE algorithm</vt:lpstr>
      <vt:lpstr>REINFORCE algorithm</vt:lpstr>
      <vt:lpstr>REINFORCE algorithm</vt:lpstr>
      <vt:lpstr>REINFORCE algorithm</vt:lpstr>
      <vt:lpstr>REINFORCE algorithm</vt:lpstr>
      <vt:lpstr>REINFORCE algorithm</vt:lpstr>
      <vt:lpstr>REINFORCE algorithm</vt:lpstr>
      <vt:lpstr>Intuition</vt:lpstr>
      <vt:lpstr>Intuition</vt:lpstr>
      <vt:lpstr>Pong from pixels</vt:lpstr>
      <vt:lpstr>Pong from pixels</vt:lpstr>
      <vt:lpstr>Pong from pixels</vt:lpstr>
      <vt:lpstr>Intuition</vt:lpstr>
      <vt:lpstr>REINFORCE in action: Recurrent Attention Model (RAM)</vt:lpstr>
      <vt:lpstr>REINFORCE in action: Recurrent Attention Model (RAM)</vt:lpstr>
      <vt:lpstr>REINFORCE in action: Recurrent Attention Model (RAM)</vt:lpstr>
      <vt:lpstr>REINFORCE in action: Recurrent Attention Model (RAM)</vt:lpstr>
      <vt:lpstr>REINFORCE in action: Recurrent Attention Model (RAM)</vt:lpstr>
      <vt:lpstr>REINFORCE in action: Recurrent Attention Model (RAM)</vt:lpstr>
      <vt:lpstr>REINFORCE in action: Recurrent Attention Model (RAM)</vt:lpstr>
      <vt:lpstr>REINFORCE in action: Recurrent Attention Model (RAM)</vt:lpstr>
      <vt:lpstr>Visual Dialog</vt:lpstr>
      <vt:lpstr>Learning Cooperative Visual Dialog Agents with Deep Reinforcement Learning [ICCV ‘17]</vt:lpstr>
      <vt:lpstr>Image Guessing Game</vt:lpstr>
      <vt:lpstr>Image Guessing Game</vt:lpstr>
      <vt:lpstr>Image Guessing Game</vt:lpstr>
      <vt:lpstr>Image Guessing Game</vt:lpstr>
      <vt:lpstr>Image Guessing Game</vt:lpstr>
      <vt:lpstr>Image Guessing Game</vt:lpstr>
      <vt:lpstr>Image Guessing Game</vt:lpstr>
      <vt:lpstr>Image Guessing Game</vt:lpstr>
      <vt:lpstr>Image Guessing Game</vt:lpstr>
      <vt:lpstr>RL for Cooperative Dialog Agents </vt:lpstr>
      <vt:lpstr>RL for Cooperative Dialog Agents </vt:lpstr>
      <vt:lpstr>RL for Cooperative Dialog Agents </vt:lpstr>
      <vt:lpstr>Policy Networks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Turing Test</vt:lpstr>
      <vt:lpstr>SL vs RL</vt:lpstr>
      <vt:lpstr>Plan for Today</vt:lpstr>
      <vt:lpstr>So what is Deep (Machine) Learning?</vt:lpstr>
      <vt:lpstr>PowerPoint Presentation</vt:lpstr>
      <vt:lpstr>PowerPoint Presentation</vt:lpstr>
      <vt:lpstr>So what is Deep (Machine) Learning?</vt:lpstr>
      <vt:lpstr>PowerPoint Presentation</vt:lpstr>
      <vt:lpstr>Key Computation: Forward-Prop</vt:lpstr>
      <vt:lpstr>Key Computation: Back-Prop</vt:lpstr>
      <vt:lpstr>So what is Deep (Machine) Learning?</vt:lpstr>
      <vt:lpstr>Distributed Representations Toy Example</vt:lpstr>
      <vt:lpstr>Power of distributed representations!</vt:lpstr>
      <vt:lpstr>What is this class about?</vt:lpstr>
      <vt:lpstr>What is this class about?</vt:lpstr>
      <vt:lpstr>What did we learn?</vt:lpstr>
      <vt:lpstr>Arxiv Fire Hose</vt:lpstr>
      <vt:lpstr>Feedback</vt:lpstr>
      <vt:lpstr>PowerPoint Presentation</vt:lpstr>
    </vt:vector>
  </TitlesOfParts>
  <Manager/>
  <Company>Virginia Tech</Company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ECE 5984: Introduction to Machine Learning</dc:title>
  <dc:subject>Machine Learning</dc:subject>
  <dc:creator>Dhruv Batra</dc:creator>
  <cp:keywords/>
  <dc:description/>
  <cp:lastModifiedBy>Dhruv Batra</cp:lastModifiedBy>
  <cp:revision>3326</cp:revision>
  <cp:lastPrinted>2015-04-01T17:45:43Z</cp:lastPrinted>
  <dcterms:created xsi:type="dcterms:W3CDTF">2013-03-06T19:31:42Z</dcterms:created>
  <dcterms:modified xsi:type="dcterms:W3CDTF">2018-11-29T21:08:11Z</dcterms:modified>
  <cp:category/>
</cp:coreProperties>
</file>