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91"/>
  </p:notesMasterIdLst>
  <p:handoutMasterIdLst>
    <p:handoutMasterId r:id="rId92"/>
  </p:handoutMasterIdLst>
  <p:sldIdLst>
    <p:sldId id="256" r:id="rId3"/>
    <p:sldId id="313" r:id="rId4"/>
    <p:sldId id="1596" r:id="rId5"/>
    <p:sldId id="1476" r:id="rId6"/>
    <p:sldId id="263" r:id="rId7"/>
    <p:sldId id="1508" r:id="rId8"/>
    <p:sldId id="378" r:id="rId9"/>
    <p:sldId id="429" r:id="rId10"/>
    <p:sldId id="544" r:id="rId11"/>
    <p:sldId id="273" r:id="rId12"/>
    <p:sldId id="286" r:id="rId13"/>
    <p:sldId id="1611" r:id="rId14"/>
    <p:sldId id="1624" r:id="rId15"/>
    <p:sldId id="297" r:id="rId16"/>
    <p:sldId id="1643" r:id="rId17"/>
    <p:sldId id="299" r:id="rId18"/>
    <p:sldId id="300" r:id="rId19"/>
    <p:sldId id="1648" r:id="rId20"/>
    <p:sldId id="1645" r:id="rId21"/>
    <p:sldId id="326" r:id="rId22"/>
    <p:sldId id="431" r:id="rId23"/>
    <p:sldId id="432" r:id="rId24"/>
    <p:sldId id="536" r:id="rId25"/>
    <p:sldId id="537" r:id="rId26"/>
    <p:sldId id="538" r:id="rId27"/>
    <p:sldId id="435" r:id="rId28"/>
    <p:sldId id="436" r:id="rId29"/>
    <p:sldId id="437" r:id="rId30"/>
    <p:sldId id="438" r:id="rId31"/>
    <p:sldId id="439" r:id="rId32"/>
    <p:sldId id="1657" r:id="rId33"/>
    <p:sldId id="381" r:id="rId34"/>
    <p:sldId id="310" r:id="rId35"/>
    <p:sldId id="311" r:id="rId36"/>
    <p:sldId id="312" r:id="rId37"/>
    <p:sldId id="1647" r:id="rId38"/>
    <p:sldId id="314" r:id="rId39"/>
    <p:sldId id="315" r:id="rId40"/>
    <p:sldId id="316" r:id="rId41"/>
    <p:sldId id="317" r:id="rId42"/>
    <p:sldId id="318" r:id="rId43"/>
    <p:sldId id="539" r:id="rId44"/>
    <p:sldId id="540" r:id="rId45"/>
    <p:sldId id="1658" r:id="rId46"/>
    <p:sldId id="1649" r:id="rId47"/>
    <p:sldId id="446" r:id="rId48"/>
    <p:sldId id="447" r:id="rId49"/>
    <p:sldId id="448" r:id="rId50"/>
    <p:sldId id="449" r:id="rId51"/>
    <p:sldId id="543" r:id="rId52"/>
    <p:sldId id="450" r:id="rId53"/>
    <p:sldId id="451" r:id="rId54"/>
    <p:sldId id="452" r:id="rId55"/>
    <p:sldId id="453" r:id="rId56"/>
    <p:sldId id="454" r:id="rId57"/>
    <p:sldId id="455" r:id="rId58"/>
    <p:sldId id="456" r:id="rId59"/>
    <p:sldId id="457" r:id="rId60"/>
    <p:sldId id="458" r:id="rId61"/>
    <p:sldId id="459" r:id="rId62"/>
    <p:sldId id="460" r:id="rId63"/>
    <p:sldId id="461" r:id="rId64"/>
    <p:sldId id="462" r:id="rId65"/>
    <p:sldId id="463" r:id="rId66"/>
    <p:sldId id="464" r:id="rId67"/>
    <p:sldId id="298" r:id="rId68"/>
    <p:sldId id="1651" r:id="rId69"/>
    <p:sldId id="1652" r:id="rId70"/>
    <p:sldId id="301" r:id="rId71"/>
    <p:sldId id="302" r:id="rId72"/>
    <p:sldId id="303" r:id="rId73"/>
    <p:sldId id="304" r:id="rId74"/>
    <p:sldId id="548" r:id="rId75"/>
    <p:sldId id="1659" r:id="rId76"/>
    <p:sldId id="1660" r:id="rId77"/>
    <p:sldId id="305" r:id="rId78"/>
    <p:sldId id="306" r:id="rId79"/>
    <p:sldId id="307" r:id="rId80"/>
    <p:sldId id="308" r:id="rId81"/>
    <p:sldId id="309" r:id="rId82"/>
    <p:sldId id="1653" r:id="rId83"/>
    <p:sldId id="1654" r:id="rId84"/>
    <p:sldId id="1655" r:id="rId85"/>
    <p:sldId id="1656" r:id="rId86"/>
    <p:sldId id="487" r:id="rId87"/>
    <p:sldId id="488" r:id="rId88"/>
    <p:sldId id="489" r:id="rId89"/>
    <p:sldId id="490" r:id="rId9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51" autoAdjust="0"/>
    <p:restoredTop sz="93475" autoAdjust="0"/>
  </p:normalViewPr>
  <p:slideViewPr>
    <p:cSldViewPr>
      <p:cViewPr varScale="1">
        <p:scale>
          <a:sx n="118" d="100"/>
          <a:sy n="118" d="100"/>
        </p:scale>
        <p:origin x="80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8/28/18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5T21:02:11.411"/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6965 4704 6635,'7'-11'21,"5"2"1,2 2 0,3 3 0,0 0 0,-1 1 0,3-3 47,3 2 1,2 1 0,5-1 0,-1-2-1,2 3-16,1 1 1,4 0 0,2-2-5,2-1 0,1-1 0,-3 6 0,4 0-37,2 0 1,-1 0 0,4 0-5,-1 0 0,-7 0 0,7 0 0,1 0-22,2 0 0,2 0 0,0-2 0,1-1 50,5-3 0,-3 1 1,10 5-14,5 0 0,-1-6 0,7 0 0,0 1-28,3-2 0,4 5 0,4-4 0,2 2-3,2-1 0,5 3 1,-3-5 0,1-1 1,0 6 0,-45 0 0,1-1 0,42 1-9,1 2 1,-5 0 0,7-2 0,-1-1-87,0-3 0,-3-1 0,3 3 123,-1-2 0,-44 3 0,0-1 0,44 0-15,1-1 1,-45 1 0,0 0-1,3 2 1,0 1 0,-1-2-1,0 0-6,-2 1 1,0 0 0,3 1 0,0 1 0,-2-1 0,0 2 0,2-1 0,1 0-4,1 0 1,0 0-1,-3 0 1,0 0-1,4 0 1,1 0 18,0 0 1,-1 0 0,-3 0-1,0 0 1,1-1 0,1 0 0,-1-1-1,0 0 38,2-1 0,1 1 0,-2-2 0,1 2 0,0 2 0,-1 0-24,-1 0 0,0 0 0,0 0 0,0 0 0,-1-1 0,1 0 0,1 0 0,0-2 2,-1 1 0,1-1 0,-4 0 1,0 0-1,3 3 0,0 0-19,-3 0 0,0 0 0,44 0 0,-44 0 0,0 0 1,44 0-1,-1 0 0,-43 0 0,0 0 0,44 0 3,1 0 0,-44 3 0,0 0 0,-2 0 1,0-1-1,1 1 0,2 0 3,0 1 1,-1-1 0,-1-1-1,0 0 1,1 2 0,0 1-1,2-1 1,0 0 3,-1-2 1,1-1 0,3 3 0,0 0 0,-2-1 0,1-1-16,-2 0 0,1 0 0,4 1 0,1 1 0,-1 0 0,1 0 0,-1-1 0,0 1-6,2 0 1,-1 0 0,-1-1 0,0 1 0,2-2 0,-1 0 5,1 0 0,0 1 1,-1 0-1,-1 0 0,5-3 1,0 0-1,-3 0 0,0 0 29,-2 0 1,-1 0 0,-1 0 0,-1 0 0,-3 0-1,0 0 1,0 0 0,0 0 23,0 0 1,-1 0 0,44 0 0,-6 0 1,-8 0 0,0 0 0,-7 0 0,-3 0-8,-6 0 1,-8 0 0,-9 0 0,-1 0-92,1 0 0,-8 0 1,-2 0-116,-7 0 1,-9 0-1,3 0-482,-5 0 0,-7 0 0,-2 2-649,-1 3 1281,-17 4 0,-4 12 0,-11-1 0,1-3 0,3-3 0,-2-3 0</inkml:trace>
  <inkml:trace contextRef="#ctx0" brushRef="#br0" timeOffset="1">21643 2095 8355,'0'-26'0,"2"2"0,2 7 215,1 0 1,3 1 0,-5-1 0,3 4-1,-2 8 1,-3 12 75,-1 12 1,-1 8-1,-5 12 1,-5 7-117,-4 8 1,-1 12 0,-1 12-178,0 3 0,-5 10 1,10-44-1,0 2 1,0 2-1,0 1-76,0 3 1,0 1 0,1 0 0,0 1-1,2-1 1,-1 0 0,1-2 0,-2-1 43,0-2 1,0 0 0,2 0 0,1 0 0,-3 35 40,-2-4 0,6-9 1,1-12-1,5-5 57,1-4 1,0-8-1,0-2-47,0-1 1,0-2 0,0-6 0,-2 0-114,-4 1 0,4-7 0,-5 1 0,1 1-251,1 3 0,-6-4 0,3-3 1,-1-1-199,-4-3 0,4-3 0,-2-1-355,-2-1 900,6-6 0,-4 3 0,3-8 0,-3 3 0,4 5 0,3 5 0</inkml:trace>
  <inkml:trace contextRef="#ctx0" brushRef="#br0" timeOffset="2">19017 3258 8355,'-33'-2'622,"1"-1"-243,4-3 0,4-5 0,10 4-199,3-3 0,3 5-89,8-6 1,9 5 0,8-3 0,9 2-169,5 3 1,8-4 0,2 3 0,1 1-40,4 2 1,2 2 0,2 0 72,0 0 1,6 2 0,3 2 18,5 1 1,6 1 0,17-6 0,6 0 63,-44 0 1,1 0 0,6-1 0,1 0 0,2-1 0,0-1 0,6-2 0,1 0-48,5 1 1,1-1-1,5-5 1,1 0-1,3 1 1,0 1-1,3-1 1,0 0 84,2-1 1,0 1 0,1 2-1,0-1 1,-2 2 0,0 0-232,0 0 0,1 0 1,3 2-1,0-1 1,-4-1-1,0-1 150,-3 1 1,0 1 0,0 2 0,-1 1-1,-5-3 1,-1 0 0,-2 1 0,0 1 47,-2 1 0,0 0 0,-2-2 1,-1-1-1,-3 1 0,-1-1 1,-2 0-1,0 1-52,-3 1 0,0 0 0,3-1 0,0-1 1,-7 0-1,-1 1 121,-3-1 1,-1 0-1,1-1 1,-2-1-1,38 0 1,-2-2 57,0-4 0,-15 4 0,4-1-94,-9 3 1,-8-4 0,0 5 0,-9 1 164,-5-2 1,-6 5 0,-10-4 0,-6 2-206,-9-1-421,-4 3 0,-10-5 0,-5 7-964,-10 0 1,-1 0 1346,-10 0 0,0 0 0,-9 0 0,-3 0 0,-5 0 0,1 0 0</inkml:trace>
  <inkml:trace contextRef="#ctx0" brushRef="#br0" timeOffset="3">19948 3042 8103,'5'-11'23,"1"0"1,-3-2 829,-1-2 1,4-1 832,-1-1-1483,1 8 0,-6 9 0,0 11 47,0 4 1,0 9 0,0 3-102,0 5 1,-2 1 0,-2 2 0,-1 2-151,1 2 1,2 1 0,2-3 0,0 2-386,0-2 1,0-2 0,0-2-1,0-1 52,0-5 1,0 3-1,0-8-286,0-2 0,0 4 0,2-1-1408,4-3 2028,10-2 0,10-1 0,7 0 0</inkml:trace>
  <inkml:trace contextRef="#ctx0" brushRef="#br0" timeOffset="4">22857 2859 8396,'0'-16'247,"0"4"0,0 1 583,0-2 0,0 4 0,0-2 960,0-2-1616,0 6 0,0 1 0,0 12-2,0 5 0,-2 11 0,-4 4-136,-5 0 1,2 5 0,-2-3 0,0 1-92,2-1 1,-1 7-1,7-5 1,-3-1-122,2 3 1,3-3 0,1 1-6,0-2 1,0-8 0,0 2-1,0-4-95,0-1 481,0-8-22,0 6 0,0-15 0,0 0-217,0-9 0,0 0 1,0-4-81,0-6 1,0 1 0,1-10 0,3-1 126,2-3 1,5-1-1,-4-2-280,2-4 130,-5-3 1,11-3 0,-6 3 101,0 1 1,6 2-1,-6 6 1,2 2 210,0 3 1,-5 6-1,3 9 250,-1 2 1,-1 7-341,-1-1 0,-5 5 0,5 5 6,-4 6 1,-2 11-1,0 4 153,0 0-238,-8 5 1,7-5-1,-7 8 12,1-1 0,5 0 0,-5 0 0,1-1-69,0-5 0,1 3 1,5-8-1,0-2-192,0-1 1,2-8-390,3 0 1,-1-2-811,7 2 361,-7-3 455,3-8 0,-9 0 625,-3 0 0,-4 0 0,-8 0 0</inkml:trace>
  <inkml:trace contextRef="#ctx0" brushRef="#br0" timeOffset="5">19964 3358 7355,'0'-9'1049,"0"1"-707,-7 8 0,5-2 0,-5-1 649,-1-3-583,6 1 1,-5 3-232,7-4 0,4 3 0,5-9 0,9 1 112,6 2 0,6-6 1,9 4-51,5-4 0,8 4 1,7 2-1,7 0-130,3 0 0,12 5 0,2-2-155,2 5 0,6 1 0,-1 0 0,2 0 96,-44 0 0,0 0 0,1 0 1,-1 1-1,0 1 0,0 0-432,-1 1 0,0 0 0,40 4 0,1-3 0,-3 1 5,-2-1 0,6-2 1,-2-2-1,-2-2 247,0-4 0,-6 3 1,10-8 345,-4-2 1,-4 4 0,-2-3 0,-1 0 230,1-3 1,-5 0-1,-3 2-236,-9 2 0,1 0 1,-7-4-1,-3 2-136,-1 2 0,-10 2 1,-5-2-1,-7 3-262,-8 1 0,-4 5-138,-1-3 0,-10 3-207,-7 2 1,-7 0 0,-11 0 338,-5 0 1,-2 5-1,-9 3 1,-1-1-2222,-4 0 2414,4 6 0,-5-11 0,6 6 0</inkml:trace>
  <inkml:trace contextRef="#ctx0" brushRef="#br0" timeOffset="6">21843 2593 8355,'-11'-5'40,"0"-1"1,5-1 352,-5 1-247,0 4 62,-6-5 1,10 7 670,7 0-597,7 7 1,10 3 0,-2 8 0,-2 2 30,-2 3 0,-8 1 0,5-4 1,-3 2-176,1-2 0,1 1 1,-3-1-85,1 2 0,1 0 0,-6-5-84,0 0 1,5-6-1,1 0 177,-2 2 170,-2-6-275,-2 0 1,0-10 0,1-7 0,3-8-26,2-6 0,5-4 1,-4-7 19,2-4 0,-3 4 1,3-3-1,-2 2 26,-3 3 1,4 5-1,-1 3-89,2 1-256,-5 1 1,5 14 0,-3 4-458,5 3 0,-2 4 0,2 1-49,2 3 0,2 5 0,1-4 788,1 3 0,7 1 0,2 5 0</inkml:trace>
  <inkml:trace contextRef="#ctx0" brushRef="#br0" timeOffset="7">22142 2743 9074,'2'-9'791,"3"3"-807,6 4 1,-1-3-1,1-1 1,2 2-215,1 3 1,3 1 0,0 0 21,-1 0 1,-5 0 0,0 0-1,2 0-457,2 0 665,9 0 0,-5 0 0,5 0 0</inkml:trace>
  <inkml:trace contextRef="#ctx0" brushRef="#br0" timeOffset="8">22242 2826 10555,'16'0'806,"1"-2"-993,-1-3 0,9 1 0,0-5 1,5-1-405,3 1 1,-9-2-1,9-6-85,-1 1 1,-1-1 0,1 1 675,-5-1 0,5 0 0,-6 1 0</inkml:trace>
  <inkml:trace contextRef="#ctx0" brushRef="#br0" timeOffset="9">22690 2477 8355,'10'-8'1721,"-3"7"-1137,-7-7 1,0 10 0,0 4-329,0 5 0,0 5 0,0 5 0,-2 3-724,-3 1 1,3 3-1,-4 5 419,4 1 0,2-1 0,0 0 49,0 0 0,0 1 0,0-1 0</inkml:trace>
  <inkml:trace contextRef="#ctx0" brushRef="#br0" timeOffset="10">20031 2976 8355,'16'-15'164,"3"2"1,1 2 0,4-2 0,0 0 0,2 0 270,0 2 1,2 2 0,5-4 0,0 3-153,0 3 0,1 0 0,-1 3-152,0-2 1,0 1-1,1 5 1,1 0 6,3 0 0,-1 0 0,8-2 0,1-2 33,2-1 1,7-1-1,3 6-194,1 0 1,-6 0 0,5 0 0,-5 0 7,-3 0 1,-4 0-1,-13 0-50,1 0 1,-9-5 0,-2-1 0,-5 3 102,-1 1 0,-1 2 0,1 0-260,0 0-257,-8 0 477,-2 0 0,-9 0-2261,-3 0 1074,-4 0 1189,-8 0 0,0 7 0,1 2 0</inkml:trace>
  <inkml:trace contextRef="#ctx0" brushRef="#br0" timeOffset="11">21361 4688 8355,'-17'-10'321,"0"-4"1,8 10-1,2-5 1,1 3 0,1 10-1,1 9 1,4 9 206,5 4 1,-1 3 0,5 10 0,1 6-360,-1 3 0,-4 5 0,5 6 0,-3 10-118,-3 4 0,-2 12 0,-3-37 0,0 0 0,-1 4 0,-2 0-33,-1 3 0,-1 1 0,-2 5 0,0 1 0,-3 4 0,-1 0-245,-1 2 0,-1 0 1,-2 3-1,0 0 0,-1 0 1,-1 1-1,0 2 0,-1 1 196,0 1 0,-1 0 0,3-7 0,1-2 0,3-2 0,0-2 0,1-3 0,0 0 79,2-1 0,0-2 0,1-5 0,0-2 0,1-3 0,1 0 19,-4 40 1,1-13 0,7-6 0,-3-7-449,2-4 0,-3-9 0,2-9-1100,1-4 1481,9-9 0,3-9 0,3-8 0,-2 0 0,4 2 0,6 0 0</inkml:trace>
  <inkml:trace contextRef="#ctx0" brushRef="#br0" timeOffset="12">19200 6284 8355,'-58'-8'0,"10"-1"1372,13 0-727,9-6 1,17 6 91,4-8 0,12 6 0,11 2-149,14 1-502,16 3 0,18 3 0,16-2 346,10-1-482,-46 2 1,2 0 0,12 3-1,2 0 1,0 0 0,0-2-26,5 0 0,1-1 1,2 2-1,2 0 0,2-2 1,1 0-1,0 2 0,0-1-61,-1-1 1,2 0 0,5-1-1,2-1 1,2-3 0,0-1-1,3 1 1,-1 0-229,2-1 0,0 1 1,-2-1-1,1 0 0,2-1 1,-1-1 277,0 1 0,0-2 0,-4-2 0,0 0 0,1 3 0,-1 0 1,0 1-1,-1 0 113,-1 0 0,0 1 1,-5 2-1,-1 0 1,-1 1-1,-1 1 1,-1 1-1,-2 0-51,-4 0 0,-1 1 0,0 2 0,-1 0 0,-5-2 0,-2-1 188,-1 0 1,-1 0 0,-2 3 0,-1 0-1,-4-2 1,-1-1 0,0 1 0,0 0 128,-1 1 0,-2-1-217,45-3 1,-21 6 0,-7-2 127,-10-3-1167,-6 3 1,-16-5 146,-3 7 1,-15 0 0,-19 0 0,-16 2 815,-13 3 0,-11 1 0,-8 7 0,4-1 0,2-4 0,4-4 0</inkml:trace>
  <inkml:trace contextRef="#ctx0" brushRef="#br0" timeOffset="13">21344 5319 8141,'0'-11'-961,"0"0"961,0-2 1,2-1-1,2-3 1,3-2 544,2-3 0,-3 4 0,3-4-85,-2 3 0,1 4 0,-5 2-308,3 2 1,-2 2 0,-10-2-1,-5 5 106,-4 5 1,-9-5-1,-3 1-196,-5 1 1,-1 2 0,-2 2 0,-4 0-314,-5 0 0,-4 2 0,-2 3 0,0 5 152,0-1 0,-5 6 0,-3-4 235,-1 4 0,4 7 0,-4 2 0,0 2 84,0 3 1,-1 3 0,-1 1-66,6 0 1,3 8 0,2 1 0,2 2-89,4 1 0,5-1 1,10 8-1,3 1-157,2 3 1,7 1 0,6-2-13,-2 6 0,6-1 0,1-1 0,5 0 61,1 0 1,0-6 0,0 3 7,0-4 0,5-3 0,2-1 0,3-1 95,3-3 1,-4-5-1,2 3 1,4-1 17,5-4 1,-2-2 0,6-2 8,1 0 0,-5 1 0,8-3 0,1-1-89,2-3 0,5-1 0,1 4 36,1-3 0,8-6 1,-1 3-1,3-2-146,2 0 0,1 0 1,3-5-1,1-1 108,-1 1 0,3-2 0,0-2 146,3-2 1,-7-7-1,3 1 1,-5-3 104,-1-2 0,0 0 1,0 0-121,0 0-79,0 0 0,1-6 0,3-1 84,1-2 0,6-4 0,-3-8 0,1-3-51,3-1 0,-2 2 0,-1-4 1,-2-1-17,-4 2 0,3-5 0,-6 5-63,-8 0 1,1-5 0,-6 5 55,-6 0 1,2-5-1,-7 3 1,2-5-26,0-6 1,-8-2 0,4-5 0,-2 0-17,0-6 1,6-1 0,-6-12 0,-2-2-143,-1 5 1,-8-12-1,-2 4 99,-1-4 1,-5-4-1,-8 10 1,-8 1-7,-8-3 1,-6 9 0,-12-4-68,-5 6 1,-4 0 0,-4 8-1,-4 4 64,-4 5 0,-5 3 0,-2 6 0,-1 0-32,-4-1 0,-4 7 0,-7 1-12,0 2 0,-6 2 0,1 5 30,1 0 1,0 8-1,0 4 1,-3 3-343,-3 2 1,5 2 0,-3 5 0,5 8-137,4 5 1,18 10 0,3-1 0,9 8-1456,8 7 1980,10 12 0,10 3 0,8 7 0</inkml:trace>
  <inkml:trace contextRef="#ctx0" brushRef="#br0" timeOffset="14">21178 8428 8355,'-8'-26'262,"7"-4"231,-5 8 1,4 0-1,2 6 1,0-1 0,-2 2 17,-3 4 1,3 5 0,-4 12-1,5 7-267,1 7 0,0 14 0,0 12-102,0 7 0,-6 6 1,-1 12-1,-3 6-32,-3 12 0,9-38 1,-1 1-1,-1 4 0,-1 1 62,-2 3 1,0 0-329,1 2 0,-1 2 0,-6 8 0,-1 1 0,2 3 1,0 0 152,-1 2 0,-1 1 0,0-2 1,0 1-1,1 1 0,1-1 1,0-2-1,0 0 51,-1-5 0,0 0 1,3-3-1,0 0 0,1-2 1,0 0-124,2-2 0,0-1 1,0-4-1,1-2 0,0-4 1,0-2-1,0-3 0,1 0-256,-4 40 0,1-4 0,7-9 140,-3-8 1,1-3 0,5-10 0,-2-4-369,-4-4 0,4-15 0,-3 1 185,3-6 1,0-12-1,-1-10 1,-5-9 373,-1-12 0,-2-22 0,-6-12 0</inkml:trace>
  <inkml:trace contextRef="#ctx0" brushRef="#br0" timeOffset="15">19067 10173 8355,'-26'-7'304,"4"-4"0,11-4 566,5-2 1,6 1 0,9-1 0,13 1-522,15-1 1,11 0-1,8 1 1,8-1-555,12 0 1,9 3 0,-36 7-1,2 1 112,-2 0 0,2 1 0,1 2 0,1 0 1,2-2-1,1-1 0,3 0 0,2-1-151,6 0 1,1-1-1,0 3 1,2-1-1,3 1 1,0-1 83,3 0 1,-1-1-1,-1 0 1,0-1-1,5 0 1,1 0 0,2 0-1,0-1 170,1 1 0,1 0 0,0 0 1,0 1-1,-2 0 0,0 1 1,0 0-1,1 1 57,0-2 0,0 1 1,-5 1-1,-1 1 1,2-1-1,-1 0-40,-7 2 1,0-1 0,0-2 0,-2 1-1,-5 1 1,-2 1 0,-1-2 0,0 0 111,1-1 1,-2-1 0,-7 1 0,-3-1 0,39-5-1,-15 2 390,-11 3 0,-15-4 1,-15 3-723,-9-1 0,-15 6 1,-9-3-693,-9 4 0,-19 2 0,-7 0 0,-7 2 885,-10 4 0,0 1 0,-5 4 0,2-2 0,1 4 0,-1 6 0</inkml:trace>
  <inkml:trace contextRef="#ctx0" brushRef="#br0" timeOffset="16">21161 8810 8355,'-16'-33'0,"-3"0"76,-3-1 1,2 3 0,-8 2 0,-2 3 389,-1 2 1,-2-4-1,-2 8-95,-4 5 1,2 0-1,-6 8 1,1-1 56,-1 1 1,-1 1 0,-6 8-1,-2 2-180,-3 1 1,0 14 0,-8-1-174,0 6 0,-3 10 1,8 8-1,-1 4-79,-4 6 0,6 9 0,2 2-57,3 7 1,2 0 0,2 10 0,4 3 27,23-41 1,3 2 0,3 4 0,2 1 0,2-2 0,2 0 0,2 1 0,1 0 10,3-1 1,1 0-1,0 1 1,2 0-1,2 41 1,3-1-130,6 3 1,11-6-1,-8-40 1,0 0-3,1 1 1,1-1 0,16 38-1,-3 2 1,-1-8 97,2-3 1,3 6 0,4-6 11,2-4 1,1 0 0,-1-16-1,5-5-2,4-2 1,2-12 0,2-2 0,3-9 252,6-6 0,-2-3 1,4-4-73,6-5 1,-1-6 0,9-6 0,1-7 126,-2-7 1,3-6-1,-5-9-15,2-4 1,-6-3 0,4-10 0,0-3-155,-35 25 0,-1-1 0,0-1 0,0-1 1,0 0-1,0 0 0,-1-1 0,0-1-59,-2 0 1,0-2-1,-1 2 1,0-2-1,0-3 1,-1-3-1,1-3 1,0-2 8,2-5 0,0-1 0,-1-4 0,0-2 0,2-6 0,0 0-235,-2 3 1,-2-1-1,2-3 1,-3-1-1,-6 4 1,-2-1 0,-2 1-1,-2 0 12,0 1 0,-3 1 0,-5 5 0,-3 1 0,-1 5 0,-2 1 64,0 1 1,-2 2 0,-6-33 0,-13 4 0,-13 12-333,-16 8 1,-13 12-1,-17 5 1,-11 6 197,37 18 0,-2 2 1,-1 1-1,-2 2 0,-3 3 1,-2 3-1,-2 1 0,0 2-160,-2 2 1,0 2 0,2 1 0,0 3 0,0 3 0,0 2 408,3 1 0,1 2 0,4 3 0,1 1 0,6 0 0,1 1 0,-33 17 0,7-2 0,3-2 0</inkml:trace>
  <inkml:trace contextRef="#ctx0" brushRef="#br0" timeOffset="17">21610 8511 8355,'0'-22'-299,"0"0"703,0 1 1,-2 8 0,-3 4-251,-7 2 0,-4 1 0,-4 8 0,-4 4 65,-2 5 0,-2 5 1,-5 5-85,-1 1 1,-4 13-1,-1-2-136,2 2 1,-6 8 0,-1 1 0,-6 6 4,-5 5 1,-6 4 0,26-25 0,0 1-1,-2 0 1,0 0-10,-1 1 0,0 0 1,0 4-1,-1-1 0,-2 0 1,0 0-1,1 1 0,1 1-21,0 0 1,0 1 0,1 3-1,1-1 1,-2 0 0,2-1 0,3-2-1,1 1-32,4-2 0,1-1 0,-18 33 1,5 4-23,6-2 1,6-2 0,14-5 0,4-1 102,5 1 1,4-1 0,2 1-49,0-1 1,8 1 0,5-1 0,5-1 83,4-4 0,2 3 1,-1-5-1,4 0 29,5-3 1,3-10 0,2-3-16,1-3 1,9-7 0,-3-7 0,2-4 200,-2-7 0,4 0 1,-3-9 110,3-3 0,2-3 1,0-5-1,-1-8-233,1-8 1,2-6 0,3-12 0,5-5 87,-1-4 1,0-4-1,-4-4-158,6-4 0,0-7 1,-30 31-1,1 0 1,0-2-1,0 0-77,0 1 1,-1-1 0,-1-5 0,-1 1 0,0 2 0,0 0-13,21-39 0,-6-1 0,-2-1 0,-7 2 25,-5 1 1,-4 0 0,2-5 0,-6-2-186,-4-3 0,-9 41 0,-1 0 1,0-6-1,-1 0 0,-1-2 1,-1-1-190,-2-1 0,-1 0 0,-1-1 0,0 0 0,-1 0 1,0 1 94,0 1 0,0 1 0,-1 2 0,0 1 0,-4-40 198,-6 8 0,-12 18 1,-6 18-1,-10 13-167,-11 11 1,-13 13-1,-12 7 1,-7 10 83,-8 10 1,41-4 0,0 2 0,-3 5 0,1 3 0,-2 2 0,0 2 145,1 2 0,1 3 0,-1 4 0,2 4 0,1 1 0,2 3 0,2 2 0,2 2 0,3 1 0</inkml:trace>
  <inkml:trace contextRef="#ctx0" brushRef="#br0" timeOffset="18">20596 12534 8355,'-17'-43'0,"8"3"0,4 6 364,-5 9 0,7 8 0,-8 11 1,-2 6-1,-2 6 0,0 7 1,2 7-1,4 8 0,2 7-364,3 9 0,9 1 0,5 12 0</inkml:trace>
  <inkml:trace contextRef="#ctx0" brushRef="#br0" timeOffset="19">19765 14911 8355,'-35'-6'234,"7"1"1,15-4 108,8 9 0,3 11 0,2 16 0,0 7-965,0 4 1,0 5 621,0 7 0,0 7 0,0 2 0</inkml:trace>
  <inkml:trace contextRef="#ctx0" brushRef="#br0" timeOffset="20">19682 16590 8355,'-26'16'0,"4"12"0,5 18 0,6 15 0,4 4 0,7 1 0</inkml:trace>
  <inkml:trace contextRef="#ctx0" brushRef="#br0" timeOffset="21">21277 6084 8355,'17'-24'0,"-2"6"0,-2-5-1118,-2 5 371,-7 1 732,3 1 1,-7 5 678,0 0-302,0 7-93,0-4-115,-7 8 0,5-7-96,-4-4 1,-1 2-1,-1-1 1,-1 1 32,-4 0 1,-2 3 0,-1-3-1,-1 2-20,1 3 1,-7 2 0,1 4-45,2 4-22,2-4 1,3 7 0,2-6 63,2 3-39,7 0 1,-2-8 0,16-6-13,12-8 1,11-16 0,19-14-1,5-9 42,10-12 0,-31 33 0,1 0 0,5-4 0,1 0 0,1 1 0,-1 0 13,2 2 1,-1 0 0,-3 2-1,-1 0 1,-3 2 0,-2 1-1009,34-26 944,-10 12 1,-9 5 0,-12 11-46,-3 6 1,-14 6-19,-5 5 1,-12 7-132,-4 15 0,-7 2 1,-10 15-1,0-1-599,1-1 0,5 4 784,0-8 0,1 2 0,-1-2 0,6 6 0,3 3 0,2 2 0</inkml:trace>
  <inkml:trace contextRef="#ctx0" brushRef="#br0" timeOffset="22">7663 11586 8355,'0'-16'0,"0"-1"-337,0 0 1,-2 8 0,-3 4 0,-6 3 336,-4 2 0,-2 7 0,1 2 0</inkml:trace>
  <inkml:trace contextRef="#ctx0" brushRef="#br0" timeOffset="23">7414 11470 8355,'-19'9'147,"-3"-3"1,4-4 0,-6-2 471,0 0 0,-2 0 1,-7 0-1,1 0 12,5 0 0,-5 0 0,4 1-527,-3 5 1,3-4-1,1 5 1,-3-1-108,-1-1 0,-3 6 0,1-3 34,0 1 1,-6 8-1,-1 5 1,-3 0-255,-3 2 1,-10 7-1,-5 10 169,-3 1 0,-4 10 0,31-21 0,0 1 0,-4 2 0,0 2 101,-2 2 0,0 2 0,-2 3 1,1 2-1,2 3 0,1 0 1,-1 3-1,1 2-137,-2 1 0,3 3 1,3 0-1,3 2 0,1 1 1,0 2 137,-1 1 1,3 1 0,5 1-1,2 1 1,1 2 0,2-1-1,2 1 1,3 1-35,1 0 0,2 1 0,1 2 1,2 1-1,4-2 0,1-1 0,2 1 1,0 0 7,2 1 1,1 0 0,1-5 0,1 1 0,2 6 0,2 2 31,1-2 1,2-1-1,4 1 1,2 0-1,-2 2 1,2-1 0,0 1-1,3 0 50,1-1 1,1 0 0,-2 1-1,2-1 1,4-5 0,0-1-98,2-1 1,0 0-1,2 1 1,1-1 0,0 0-1,1 1 1,4-1 0,1 0 51,1-2 0,2-1 0,0 1 0,3-2 0,2-5 1,1-2-45,-1-1 0,3-3 1,7-1-1,3-2 0,-1-2 1,2-2-1,4-2 0,2-1-31,4-2 0,1-3 0,-2-4 0,3-3 0,4-5 0,1-2 1,3-4-1,2-2-33,2-1 0,2-4 0,5-3 0,1-3 0,1-4 0,-1-1 27,4 0 1,1-2 0,-30-4 0,1-1 0,0-1 0,2 0 0,0-2 0,0 0 0,0-2 0,1 0 0,-1-1-158,-1-2 1,0 0 0,-1 0 0,-2-1 0,0-1 0,0-1 0,-1-1-1,0-2 1,0 0 145,-2 0 0,0-2 1,-1 0-1,1-2 1,0-1-1,-1-1 0,-1 0 1,-1-2-1,0 0 1,0-2-1,-1 0 1,-1-2 15,0-1 0,-1-2 0,0 0 0,-2 0 0,0-2 0,-1-1 0,22-21 1,-2-2-1,-1-2 0,-1-2 20,-24 19 1,0-1-1,-1-1 1,0 0 0,-1 0-1,0-1 1,-2-3 0,0-1-1,-1-1 1,16-22 1,-2-1 0,-2 0 0,-2 0 0,-3 1 0,-2-1 0,-2 0 0,-3 1 117,-1 1 0,-4 0 0,-6 5 0,-4 1 0,-3 1 0,-2-1-112,-3 3 0,-2 1 1,-3 3-1,-2 0 1,-4-2-1,-3 1 1,-2-1-1,-4 2 144,-2 1 0,-4 0 1,-5-2-1,-4 0 1,-3-1-1,-2 0-99,0-2 0,-2-1 0,-3 2 0,-1-1 0,-2-3 0,-1-1 0,-2 3 0,-2 1-112,-2 1 0,-2 1 0,-1 1 0,-1 2 1,-3-2-1,-1 0 0,-2 1 0,-2 2 75,0 1 0,-3 1 1,-3 3-1,-1 1 1,2 0-1,0-1 1,-3 2-1,-1 1-81,-1 1 1,-2 2 0,0 3-1,-1 1 1,-3 0 0,-1 0-25,1 1 0,-1 1 1,-2 1-1,-1 2 1,0 1-1,0 0 1,-2 3-1,0 0-27,-4 0 0,0 0 0,1 0 0,-1 0 0,-4 2 0,-1 1 55,0 1 0,0 1 1,-1 2-1,-1 1 0,0 4 1,0 2-1,-1 1 0,0 3-55,-2 1 0,0 2 0,0 2 0,-1 2 0,-3 3 0,0 3 79,2 0 1,-1 2-1,1 5 1,-1 4-1,-3 2 1,1 4-1,-1 5 1,1 4-203,30-4 0,0 1 1,0 2-1,-27 12 0,3 4 1,1 6-1,3 4 0,6 2 1,2 2 236,7 2 0,3 3 0,5 0 0,3 1 0,10-2 0,2 0 0,3-2 0</inkml:trace>
  <inkml:trace contextRef="#ctx0" brushRef="#br0" timeOffset="24">7048 12085 8355,'-16'0'-935,"-1"0"1020,8 0 0,-6 2 1,4 1-1,-2 5 1,0 1-1,2 4 72,-2 2 0,6-4 1,-1 0-1,1 0-150,-4-2 1,1 6 0,-1-4-93,-2 4 1,-1 2-1,-3-1 1,0 1 146,1-1 0,-1 1 1,1 0-60,-1-1 1,0 1 0,1 0-1,-1 1 7,0 4 1,1-3 0,-1 3 19,1-4 0,-1-1 0,0 0 0,3-1 74,2 1 0,-2-1 0,4 1 0,-1 0 13,0-1 1,6 1 0,-4 0-48,1-1 1,-3 1 0,4 1 0,-1 3-30,1 1 0,-4 2 0,5-4-19,3 2 0,-1 6 1,0-4-1,-1 2-30,1 3 1,0-3 0,1 0 0,-3 0-15,2 0 0,2 0 0,2 3 29,0-1 0,0-6 1,0 4-1,0 0 45,0 0 0,0-4 0,0 4-2,0-2 0,0 5 0,-1-3 0,-3 2 38,-2-1 0,1-4 0,5 2-12,0-1 1,-6 6 0,1-4-1,1 2-93,2-1 0,0-5 1,-1 6-11,-3 2 1,-1 1-1,3 2 1,-1-1-12,1-5 0,2 9 0,2-7 0,0 1 64,0 1 1,0-1 0,0-1 38,0-1 0,-2-2 0,-2 3 0,-1-1 3,1 2 1,2-5-1,2 3-23,0 2 0,-1 1 1,-3 2-1,-2-1-25,3-5 1,-1 5 0,0-4-1,-1 3 64,1 2 0,2-5 0,2-2-29,0-2 0,0 3 0,0-3 0,0 0-20,0 0 0,0 6 0,2-4-10,4 0 1,-5 0 0,5-4 0,-2 4-144,1-1 0,-3 5 1,4-6 133,-5 2 1,5 2-1,-1 3 1,1-1-8,1-3 1,-3-5 0,7 4 0,0 0 48,-2 0 0,6-4 0,-4 6 0,4 0 0,2-3 1,-1 5-1,-1-6-73,-4 2 1,2-4 0,-5 6 0,-1-1 4,0-1 0,4 0 0,-3-6 29,1 3 1,-3 4 0,3-4 0,0-3-20,0-2 0,2 1 0,6-1 0,0 1-61,-1-5 0,3-2 1,1 0 4,2 0 0,2-7 1,-4 6-1,5 0 6,0-1 1,-4 4-1,1-4 41,-4-1 0,-1 6 0,0-4 1,-1 3-30,1 3 0,-1 0 0,1-1-17,0 1 1,-1 0 0,3-3 0,1-1-26,2-2 1,6 0-1,-4 6 1,2 0 34,3-1 1,-3-1 0,0-2 36,-2-2 1,0 0-1,-4 6-5,3-1 0,-1-5 1,-6-1 76,1-3 0,-6 4 1,0-3-1,2-1 88,2 0 1,1 4 0,3-3-163,3 1 1,2 0 0,6 2 0,-3-3-64,3-1 1,1-3-1,4 5 58,4-2 0,-4 1 0,6-4 0,-2 3 3,0 2 0,1-5 1,-3 3-1,2-1 11,-2-1 1,3 1 0,-1-6-1,-2 0 0,4 0 0,-1 0 1,3 0-115,3 0 0,2 0 0,2 0 77,0 0 0,0-6 0,0-1 0,-1 0-324,1-1 1,-2 1 0,-1 3 297,-3-1 1,-7-3 0,2 4-1,-4-1 145,-2 1 0,-5-3 1,-2 1-1,-1 1 98,1-3 0,2 5 0,5-8-127,0-2 1,-1 3 0,-1-1 0,1-2-9,3-1 1,2-3 0,-2 0 0,2 1 23,1-1 1,1 0-1,-5-1-61,-1-4 1,6 3 0,-3-5 0,-2 2 7,-5 0 0,-1-2 1,3 2 166,-3-6 1,2-1 0,-8-1 0,0 2 194,2-1 1,-6-1-1,6 1-166,0 1 0,-3 0 0,5-3 0,0 1 4,-1 3 1,-2-1-1,4-5-177,3-1 0,-4 1 0,0 0 0,-2-2 92,-4-4 0,4 4 0,-2-6 0,-2 3 72,-1-1 0,-3-6 0,1 5-112,0-3 1,-3 5 0,-1-7 0,-2 1-92,2 1 1,0-5 0,0 4 0,-2-4-98,2-2 0,-4 0 0,3 0 58,0 1 0,-2-1 0,-1 0 1,0 0 47,0 0 1,-5 0 0,2 2-29,-4 4 1,-1-4 0,3 5 0,2-1 4,-3 0 0,-1 5 0,-2-5 189,0-3 1,0 5 0,0-2 0,0-3-200,0-1 1,0 4-1,0 0 1,0-1-95,0 3 0,0-4 1,-2 7 91,-3 2 0,1 2 0,-5 2 0,0-1 18,-1 1 0,-6 2 0,-6 1-2,1 3 0,-5-1 1,1-4-1,-3 3-77,0 1 0,0 0 0,-5-5 49,0 0 0,0 0 0,-1-1 0,1 1 32,0 0 0,5-2 1,2-2-11,2-2 1,-3 0 0,3 6 0,0 0 79,0 0 0,-4-1 1,4 1-1,-2 0 78,-4 0 1,5 1 0,-3 3-73,-2 1 1,-1 6 0,-2-4 0,-1 2-73,1 4 1,0-4 0,2 1 35,3 3 1,-2-4 0,6 2 0,0 2-56,0 1 1,-5 3 0,3-1 2,0 0 0,-5 1 0,1 1 0,-7 2-14,-7 2 1,-1 5 0,-3-3-1,-5 2-29,-4 3 1,-2 2-1,-4 0 53,2-3 0,0 3 0,-6-4 1,1 5-17,-1 1 1,3 0-1,1 0-101,2 0 1,7 0-1,-3 0 1,2 0-3,-1 0 0,1 0 0,5 0 0,0-2 141,0-4 1,-5 4 0,-1-5 4,3 0 1,1 5 0,2-6 0,2 3-88,4-1 0,-4 1 0,5 5-221,1 0 0,-4 2 0,5 5 1,-1 8-1034,-4 5 1323,5 17 0,-14-2 0,3 15 0</inkml:trace>
  <inkml:trace contextRef="#ctx0" brushRef="#br0" timeOffset="25">10290 13664 8355,'7'-11'12,"4"0"0,11 0 0,6-6 0,5 1 0,4-1 0,4 0 1,-1 1-1,3-1 0,-1-1 0,3-3 0,-1-1 461,0 2 0,-1 1 0,3 3 0,-3-1 0,-1 1-257,0-1 1,-3 6 0,6 0-224,1-2 1,-6 5 0,-1 3 0,-4 1-79,-1-1 0,-9 3 1,-2-4-319,-5 4 1,-9 4 0,-3 4 190,-4 5 0,-12 2 1,-6 2-1,-12-1 168,-9 5 0,-2 1 0,-9-3 65,-3-1 0,-5 3 0,3 1 0,-3 2 6,3-1 1,1-3 0,2-1 35,0-1 1,0 1 0,0-2 0,2-2 32,4-2 0,-2-2 0,9 4 0,6-4 49,7-1 0,5-1-155,3-1 32,6-5 0,12 5 1,15-10-1,10-3-44,10-2 1,6-2 0,9-6 0,3 0-65,6 1 0,-2 5 1,2-1 73,2 0 0,-6-3 0,-2-2 1,-5 2 8,-5 4 1,1-2 0,-7 6-16,-2-2 0,-10 5 0,-5-1-187,-3 3 1,-14 2 68,-10 0 1,-12 7 0,-18 2 0,-2 4 44,-2 4 0,-9-4 1,0 9 102,-5-4 0,-8-1 1,4 0-1,-1-1 98,1 1 1,2 0 0,5-3 0,2-1 118,4-2 0,8-7 0,12 3 181,6 1 1,1-6-269,17 3 0,11-3 0,19-4-132,7-3 0,5-3 0,10-5 0,5 2-145,10-2 1,-4-1-1,7-3 1,0 2-48,-2 4 0,-7-2 0,-7 8 112,-8 1 70,-5-5 0,-8 7 0,0-6 0</inkml:trace>
  <inkml:trace contextRef="#ctx0" brushRef="#br0" timeOffset="26">11054 14063 7971,'0'-17'2915,"0"1"-2732,0 7 1,0-1 0,2 7 110,4-3 0,-3 1-206,8 5-329,-7-8 109,4 6 1,-16-3-1,-5 9 87,-7 1 0,-4 8 0,-7-2 1,-1 4-124,-3 1 1,-4 1-1,2 0 282,-1-1 1,1 1 0,7 1 0,2 3 19,-1 1 1,5 0-1,3-3 1,9 1-127,6 2 0,4 0 0,2-5-2,0-1 0,4 1 0,5-2 0,10-2-8,5-2 1,3-2 0,8 2-116,4-5 0,-2-4 1,6-2-1,-3-2-42,-3-4 1,4 2 0,-2-7 105,-3-2 0,-6-1 0,-4-1 0,-4 2 78,-7 2 0,0 5 73,-10-5 0,-1 8 0,-10-3-54,-5 4 0,-5 4 1,-7 2-1,-4 3-14,-5 2 1,-3 2 0,-2 6 25,-2 0 0,1 5 0,4 2 1,1 0-15,0 0 1,5 5 0,2-3-1,1 2 48,-1 0 0,11-6 0,-2 6 77,3 1 1,6-3 0,3 0-1,5 0 89,5 0 0,12-6 0,10 4-123,5 0 0,8-6 0,5 5 0,5-5-94,5-1 0,-1-3 1,7-3-517,1-5 0,-2-2 0,-3-1 0,-4 3 477,-5-2 0,-9-3 0,2-1 0</inkml:trace>
  <inkml:trace contextRef="#ctx0" brushRef="#br0" timeOffset="27">8544 14229 8355,'-16'-7'0,"-1"5"120,0-3 0,6 3 0,0 2 0,-2 2-190,-1 3 1,4 4 193,5 8 1,3-6 38,2 0 0,2-7 1,5 1-62,10-3 1,-1-7 0,8-1 35,0 2-153,-5-5 1,14 5 0,-2-7-64,6-2 58,10 6 0,-10-8 1,7 4 75,2-4 0,8 4 0,1 0 0,0-2 48,3-1 0,6-9 0,10 1-16,2 2 1,2 0 0,5-1-1,0-3-8,0-2 1,0 1-1,0-5-27,0 2 0,-5 6 0,-1-4 1,1 0 6,-2 1 1,-8 4 0,-9-3 0,-3 4 11,-8 3 1,-2-1 0,-11 12-381,-4 3 0,-9-5 42,1 3 1,-14 1 0,-9 8 203,-9 1 1,-14 8-1,-4-2 1,-7 6-64,-4 5 0,-3-4 0,-5 5 32,1-5 1,1-1-1,-6-1 1,2-1 38,4-4 1,1 4 0,8-6 0,-2 2-79,0 0 0,13-5 1,-5 3-234,3-1 1,13-3 364,-3-5 0,10 0 0,-1 0 0</inkml:trace>
  <inkml:trace contextRef="#ctx0" brushRef="#br0" timeOffset="28">9641 13731 8355,'-14'-17'0,"3"0"514,5 1 1,6 1-1,6 4-141,5 5 0,5 5 0,5 1 1,3 0-239,1 0 0,9 1 0,6 5-39,3 5 0,1 4 0,8 1 0,1 3-186,3 3 1,1-4-1,-3 5-93,1-5 0,-1-1 0,-8-1 0,-4-1 49,-1-4 0,3 4 0,-7-6 225,-5 0 1,-1 4 0,-11-5 0,-5 1-30,-8 4 1,-7 2-1,-7 1 195,-10 1 0,-14 5 0,-15 0-83,-8-1 0,-5 4 0,-7 1 0,-3 2-350,-3 0 1,6-1-1,-3 7-392,7-1 0,10 0 0,2 0 568,9 1 0,6 6 0,2 3 0</inkml:trace>
  <inkml:trace contextRef="#ctx0" brushRef="#br0" timeOffset="29">8411 13232 8355,'-16'-7'178,"8"5"177,8-4 1,2 6 0,9 6 5,2 5 1,-4 4-1,2 3 1,2 4-63,2 6 1,-4 3-1,-2 3 1,1-1-107,-1 0 1,-4 0 0,5 1-36,-3-1 1,4-6-1,-3-1 1,-1-2 53,0-3 0,6 3 0,-2-2-415,4-2 1,2-7 0,-1-2 202,1 2 0,0-6 0,-1 1 0</inkml:trace>
  <inkml:trace contextRef="#ctx0" brushRef="#br0" timeOffset="30">8760 13581 8355,'-14'-7'152,"2"-4"73,5-4 0,9 4 0,3 1 52,7 3 0,2 0 0,5 3-129,3-2 0,2-1 1,6 3-1,-1-1 63,6 1 1,-2-3 0,8-1 0,-2 1-157,0 0 1,-1-1 0,-6 4-643,-4-1 0,1-1 0,-7 6 587,-1 0 0,-3-7 0,-1-2 0</inkml:trace>
  <inkml:trace contextRef="#ctx0" brushRef="#br0" timeOffset="31">9342 13165 8355,'-9'-16'326,"3"-1"0,6 2 1,4 2-148,2 2 0,1 8 1,-3-5 811,1 1 40,1 5-865,1-5 1,-7 9 0,2 3-182,-6 6 1,-7 4 0,6 3-119,1 5 1,-3-5-1,-1 6 1,1-2 34,-1 0 0,3 6 0,5-6-34,0-1 0,0 3 1,0-2 53,0-2 0,7-1 0,4-5 0,4-3-56,2-5 0,-1-2 0,1-1-240,0 3 0,-6-1 322,0-5 0,-9 6 0,-2-1 289,-10-1 0,-10 4 0,-2-1 0,0 0-5,-2 1 0,-2 3 0,-5-4 101,3 2-124,-4-5 0,14 11-99,-4-4 0,5 4-68,6 1 0,6 1 0,10-2-33,6-4 1,11 2 0,6-6 0,3 1 36,3-1 1,4 0-1,1-3-117,-2 2 0,-2 5 0,-1-6 0,-3-1-477,-3-2 1,1 3-32,-7 1 1,0 1 0,-7-1 578,-4 5 0,4 4 0,-6 1 0</inkml:trace>
  <inkml:trace contextRef="#ctx0" brushRef="#br0" timeOffset="32">6416 7780 8355,'-1'-12'-61,"-5"1"86,4 8 0,-5-3 0,7 12 0,0 5 0,0 4 0,0 1 0,0 3 0,0 3 208,0 6 1,0 3 0,0 2 0,0 2-102,0 4 0,0-2 0,2 7 0,1 3-41,3 1 0,-1 0 0,-5-2-84,0-2 0,0-1 0,-1 3 0,-5-2-96,-5 2 0,2-3 0,-2-1-21,-2-1 0,-2-2 0,-2-6 0,1-2-111,-1-3 1,6-4 0,2-7-638,1-1-485,-5 1 1343,19-8 0,-4-9 0,15-9 0</inkml:trace>
  <inkml:trace contextRef="#ctx0" brushRef="#br0" timeOffset="33">6633 7597 8355,'40'-8'-96,"5"-3"0,4-4 0,7-1 49,5-1 0,9 2 0,4 3 138,2 0 0,1 9 0,6-5 0,0 3-26,0-1 0,6-1 1,0 3-1,-1-1-46,3 1 0,-4 2 1,-40 1-1,2 0-91,1-1 0,1-1 1,0 2-1,0 0 0,3-3 1,1 0-1,0 2 0,1-1 76,1 1 0,0-2 0,-1-2 0,1-1 0,4 2 0,2-1-12,-1-1 0,-1 0 1,-1-2-1,-1 1 1,2 0-1,1-1 1,-1 2-1,0 0-13,0 1 0,0 1 0,0-3 0,-2 1 0,-3 1 0,-1 1 35,-2-3 1,-1 1 0,-1 1-1,-2 1 1,-1 0 0,0 1-1,45-6 61,-3 1 1,-1 0-1,-8-2 1,-2 3-54,-1 1 1,-13 5-1,1-3-33,-1 3 0,-8 2 0,-2 0 0,-3 0 17,-2 0 1,-2 0-1,-6 0 1,-6 2-25,-7 3 0,-9-3 0,4 5 42,0 1 1,-11-5 0,4 7 0,-4-1 83,-4 0 0,0-3 0,-5 5 30,2 2 0,1-4 1,-3 2-1,1 2-46,-1 2 1,-2 1 0,-2 3 80,0 3 0,0-2 0,0 8 0,-2 2 47,-4 1 1,-3 2-1,-7 0-102,-1 1 1,0-1 0,1 0 0,-1 2 24,0 4 0,1-2 1,-1 7-1,1 1-32,-1-3 0,2 6 1,2-3-82,2 3 0,2 1 0,-4 1 0,4 0-28,1 0 1,3-2 0,5-2-100,0-1 1,0-9 0,0 3 0,2-4 18,3-1 1,-3-3 0,4-3 0,-5-6 38,-1-4 1,0-1 324,0 0 45,0-8 1,0-4-467,0-10 1,0 1 0,-1-5 38,-5 2 0,4-1 1,-5 4-1,-1-1-39,-3 1 1,-11 2 0,-5 2 36,-5 0 1,-5 0-1,-7 2 1,-13 4-105,-12 5 1,-19-2-1,38-4 1,0 1 107,0 0 1,-2 1 0,-5 0 0,-2 1 0,-3 0-1,0 0 1,-3 1 0,-1-1-126,0 1 0,-1-1 0,0-1 0,1 0 0,6 0 1,0-1 47,0 0 0,0 0 1,6-4-1,1 1 0,-2 2 1,1-1 170,5-1 0,0 2 0,0 3 0,0 0 0,-41 3 0,-1 0 0,2 4 0,1 4 0</inkml:trace>
  <inkml:trace contextRef="#ctx0" brushRef="#br0" timeOffset="34">6217 9060 8355,'0'-26'-244,"0"2"0,0 7 272,0 0 0,0 1 0,0-1 383,0 1 0,2 1 99,3 4 1,-3 5-434,4 12 0,-4 10 1,-2 12-1,0 3 1,0 5 0,0 0 0,0 7-77,0 5 0,0 0 0,0 15-30,0 5 0,0-1 0,-2 7 1,-2-2-78,-1 0 1,-7 0 0,5-8-9,-2-3 5,5-4 0,-11-9 1,6-3-17,0-6 1,-4-1-1,7-3 1,1-5-347,-2-4 1,3-4-1,-5-5-90,1-1 561,-5 1 0,-3-8 0,-10-1 0</inkml:trace>
  <inkml:trace contextRef="#ctx0" brushRef="#br0" timeOffset="35">6533 9076 8355,'33'0'-117,"0"0"1,8 0 0,3 0-192,4 0 1,10-2-1,3-3 1,5-6 434,6-4 1,-2 4-1,6 0-28,-2-2 1,9 0-1,-4 0 1,1 2-51,1-2 1,-1 4 0,-1-2-1,-3 0 51,-2 1 1,-2-3 0,-4 8-156,4 1 1,-7 0 0,7 1 0,1-3 45,1 3 1,6 1 0,-8 2-64,-2 0 0,11 0 1,2-2-1,6-2 12,-41 2 1,0-1-1,44-10 1,-40 8 0,0 0 4,-1 1 1,-1-1 0,43-10 0,-43 10 0,1-1 0,-1 0 0,0-1-14,-2 2 1,0-1-1,43-8 1,-1 4 160,-5 1 1,-2-4 0,-14 6 0,-5-1 19,1 1 1,-2 1 0,-2 6 0,-6 0-51,-3 0 1,-4 2 0,-4 4-30,-5 5 1,-4-2 0,-4 2-1,-3 0-160,-6-1 0,-3 4 0,-3-4 144,1-1 0,-6 4 0,-2-6 0,1 1 186,-1-1 1,2 0 0,5-3-96,1 2 1,5-1 0,2-5 0,2 0-85,4 0 1,-1 0-1,1 2 1,-4 2 105,-2 1 1,-2 3-154,-6-3 0,-1 4 1,-4 8 173,-5 0 0,-4-1 0,-4 1-48,-4-1 1,3 8-1,-7 4 1,1 4-2,0 1 1,3 2-1,-3 4-2,2 5 0,-1 10 0,5 1 0,-5 0 13,-1 3 1,4-1-1,-5 6 1,1-2 20,0 1 1,5-2-1,-1-1-163,3-2 1,2 6 0,0-4 0,0 0-135,0-4 0,2-3 0,1-2-23,3 0 0,5-10 1,-4-4-1,1-9-37,-1-3 1,-1-2 213,-6-5 0,-2-10 1,-4-5 138,-5-5 0,-9-16 0,-4 2 0,0-3-121,0-4 1,-6 0-1,1-5-107,-8 1 0,0 8 0,-9-3 0,-6 5 58,-7 1 1,-13 6-1,-10 2 1,-6 2-95,42 4 1,-2 2 0,-11 0-1,-1 0 1,0 1 0,-1 0 0,-9 0-1,-1 0 54,-5 0 0,-1 0 0,-4 1 0,-1 0 0,-6 1 1,-3 0-1081,27-1 1,0 1-1,-2 0 1148,-2 2 0,0 1 0,-1-1 0,-2-1 0,-2 0 0,1 0 1,0 2-1,-1 1 0,0 0 57,-1 0 0,0-1 0,1 1 1,0-2-1,2-1 0,-2 1 0,-1-1 1,-2 1-1,1 0 0,-1 0 0,-1 0 1,1 1-56,0 0 0,1 0 0,-1-1 0,-1 0 0,1 0 1,0-1-1,4 1 0,0 0 0,2 0 0,1-1 0,2 1 1,-1 0 96,4-1 1,-1 0 0,2 0 0,-24 2 0,3-1 0,5-2 0,2 0-119,8 0 1,4 1 0,10 1-1,4 0 1,-36-1 0,17 3 29,13-2 0,13 1 0,5 3 0,4 3 0,2-4 0,-1-3 0</inkml:trace>
  <inkml:trace contextRef="#ctx0" brushRef="#br0" timeOffset="36">23272 1795 8355,'-16'-2'-193,"-1"-3"411,8 3 0,0-5 0,5 5 0,-2-4 0,4-5 0,8-2 666,11 2-877,-1-11 1,17 11-1,-1-11 1,5 3 74,0 3 1,3 1-1,-1 2 1,0 4-33,2 1 0,-12 3 1,3 5-1,-7 0-162,-4 0 0,-8 7 0,-4 6 0,-2 7-99,-3 8 0,-11 11 0,-10 5 98,-9 4 5,-5 2 1,-8 2 0,-2 1-20,-1 3 1,-8-1 0,-5-7 59,1-3 1,8 1 0,1-9 0,1-4 192,2-3 1,1-10 0,8 2 0,1-5 746,5-6 0,8-4-478,8-7 0,9 0 0,2-2-273,10-3 0,14-5 0,7-4 0,8 1 66,3 2 0,1 1 0,3-1-244,-2 6 1,-1-3-1,1 3 1,-5 1-460,-4 2 1,-2 2-1,0-1 1,-1-3-195,-5-2 0,3 1 0,-6 5-236,2 0 0,-6 0 945,2 0 0,-3 7 0,-3 2 0</inkml:trace>
  <inkml:trace contextRef="#ctx0" brushRef="#br0" timeOffset="37">23688 2410 8355,'-17'0'753,"1"0"-863,6 0 1,7-2-117,14-3 0,7-6 1,19-13-1,7-9 440,12-10 0,9-7 0,5-3-37,2-3 0,-36 26 0,0-1 0,30-24 0,-1 1 18,-4 3 0,-8 8 1,-12 4 407,-8 4-1049,-11 9 474,2 2 0,-16 15 1,-8 4-1,-11 5-212,-10 5 0,-12 10 0,-13 11-210,-8 5 1,1-1 0,-6 9 0,2-3 221,3 3 1,10-4 0,5 4-1,4-4 241,2-1 1,9-9 0,7-2-128,10-5 1,5-7 603,2 0 0,13-7 0,5 0-134,6-8 1,4-5 0,5-8 0,0 2-142,1 4 1,-3-2 0,-3 8-1,-6 1-188,-4 2 1,-3 4 46,-4 4 1,-2 8 0,-5 10-203,2 2 1,-1 2-1,-5 5 1,0 2-188,0 4 0,-2-4 0,-1 4 0,-3-4-160,2-2 0,4-1 0,4-3 419,2-1 0,7-8 0,-4 4 0</inkml:trace>
  <inkml:trace contextRef="#ctx0" brushRef="#br0" timeOffset="38">22574 4920 8355,'7'-24'-153,"3"6"1,8-8-1,2 6 1,5-2 0,-1 1-1,0 3 1,-4 1 0,-2 1 266,-1-1 1,0 8 0,-1 1 416,1 1 0,-1 5 0,1-3-178,0 3 1,-1 4-59,1 3-319,0-3 1,-1 5-69,1-7 1,-1 0-415,1 0 1,0 0 0,-1 0 0,1-2 505,0-3 0,-1-4 0,1-8 0</inkml:trace>
  <inkml:trace contextRef="#ctx0" brushRef="#br0" timeOffset="39">22574 4754 8479,'-9'8'556,"-4"-5"-740,7 8 167,1 0 0,12 1 0,4-1 7,4 2 0,2 1 1,-1 3-240,1 0 1,0 1 0,-1 2 0,-1 4 82,-4 2 1,-4 2-1,-8 5-7,-5 0 0,-5 2 0,-9 2 1,-4 2-22,-2-2 0,0-2 1,-4-1 193,3-1 0,6-7 0,-3-2 0</inkml:trace>
  <inkml:trace contextRef="#ctx0" brushRef="#br0" timeOffset="40">22840 4738 8355,'17'-26'0,"-3"4"138,-2 3 1,-3 4 16,-4 4 1,-3 6 0,4 12 0,-4 10-60,-2 9 1,0 10 0,0 5-74,0 2 0,0 1 0,1 4 1,5-4-244,5-5 0,4 2 0,3-3-76,4-1 0,4-3 1,9-7-1,4-6-696,5-8 992,5-6 0,8-7 0,2 0 0</inkml:trace>
  <inkml:trace contextRef="#ctx0" brushRef="#br0" timeOffset="41">23272 5153 8355,'-9'-16'639,"3"-1"-508,5 0 1,10 1 0,6-1-306,5 0 1,10-5-1,-3-2 1,5-2 23,1-3 0,0-8 1,2-4-1,2 1 266,2-1 1,-6-5 0,-7 3-40,-2 1 1,-7-2 0,-8 8 0,-2 7-45,-3 3 0,-4 4 0,-6 7-32,-5 4 1,-11 4 0,-4 7-1,-1 1-28,-1 5 1,-2 5 0,-7 11 6,-1 6 7,-1 11 1,6 3-1,-1 8-7,1 0 0,7-6 1,4-1-1,5-3-63,6-3 1,6-7 0,12-6 150,10-6 0,9 1 1,14-14-1,8-1 429,6-2 1,14-9 0,-1-5 79,1-2-458,0 4 0,-8 3 0,-7 7-17,-7 0 0,-7 2 0,-11 3 0,-6 8-225,-4 8 0,-8 1 0,-5 9-137,-3 4 0,-9 2 1,-3-2-1,-1 0-268,0-1 1,2 6-1,-2-12-16,5-4 214,5-4 330,1-10 0,14-3 0,5-7 0</inkml:trace>
  <inkml:trace contextRef="#ctx0" brushRef="#br0" timeOffset="42">23904 4372 10736,'-43'-8'746,"5"-1"-1226,10-7 0,11-1 0,12 0 631,3 1 1,4-1 0,7-1 0,13-5-149,15-4 1,11-5-1,8 1 1,3 3-153,0 6 0,4 5 1,-6 6 75,2 6 0,-13 7 1,-2 9-1,-8 13-3,-9 11 1,-10 7 0,-12 8 38,-3 0 0,-4 6 0,-3 1 1,-8 0 151,-7 0 0,1-1 0,-3-8 0,2-2 213,-3-2 1,11-12 0,-3-1 323,6-5-422,-4-11 1,14-2-137,5-8 1,18-16-1,26-18 1,18-18-251,-22 18 1,2-1-1,6-3 1,3 0-1,11-2 1,3 1 155,3 1 0,3 0 0,6-3 0,2 2 0,91-25 0</inkml:trace>
  <inkml:trace contextRef="#ctx0" brushRef="#br0" timeOffset="43">22973 10556 8355,'-15'7'109,"4"6"0,6 7 0,3 8 1,2 5-1,0 6 0,0 5 1,0 4-1,0 2 438,0 0 1,-2 0-1,-2 0 1,-1-2-454,1-4 0,0 2 0,1-7 0,-3-2-181,2-2 1,-3-7 0,0-2-445,-3-2 0,1-2 0,-2-5 0,4-3 531,-1-3 0,-1-3 0,-8-8 0</inkml:trace>
  <inkml:trace contextRef="#ctx0" brushRef="#br0" timeOffset="44">22840 10639 8355,'-31'-24'1482,"3"-4"-446,11 4-894,10 7 1,5 10 20,-3 7 0,1 7 1,-7 4-1,-2 4 192,-2 2 1,-2 7 0,1 2 0,-1 1-310,1 1 1,-1-2 0,0 4-121,1-3 1,-5-5 0,3 4-290,3-2 1,4-2-1,-2-5 1,4 0-2,2-1 0,3-1 0,9-4 0,6-5-13,4-4 1,9-2-1,6 0 107,7 0 0,0 0 1,5 0-1,1 0 460,-1 0 0,2-6 0,8 1 401,4 1 1,-3-4-1,6 3 1,0 1-620,0 2 1,-5-3 0,0-1 0,-6 3-580,-4 1 1,-15 2 0,-1-2-1039,-8-4 1645,-10 4 0,-10-5 0,-10 7 0</inkml:trace>
  <inkml:trace contextRef="#ctx0" brushRef="#br0" timeOffset="45">22275 11570 8355,'28'0'586,"1"0"-162,6 0 1,8 0 0,12-2 0,8-4 158,7-5 1,6-4-1,7-3-499,0-4 1,-2 5-1,-5 1 1,-9 6-571,-10 3 0,-13 5 0,-7-4 0,-9 6 486,-12 6 0,-6 3 0,-10 8 0</inkml:trace>
  <inkml:trace contextRef="#ctx0" brushRef="#br0" timeOffset="46">22441 12035 8355,'-15'-37'254,"4"6"134,6 5 1,3 2 0,4 4 0,5-3 374,10 3 1,3 2 0,11 1 0,6 0-374,4 1 0,3-1 0,6 2-362,0 4 0,0 4 1,0 7-268,0 0 1,-6 0-1,-2 2 1,-1 3-100,-4 6 1,-4 4 0,-5 4 0,-8 1-285,-7 2 0,-5 8 0,-10-5 358,-4 1 1,-7 6 0,-13-5 0,-9 3 351,-5-2 1,-5 1 0,-6-5 308,-5 2 0,5-6 1,-5 3-1,4-5-110,3-1 0,6-6 0,4-2 0,6-2 682,5-3 0,10 3-881,7-1 0,11 0 0,5-6-221,16 0 0,16-2 0,9-2 1,7-2-283,8 3 0,9 1 0,4 2 1,0 0-111,0 0 1,-4 7 0,-7 4-51,-2 4 407,-15 9 1,2-3 0,-16 4 256,-5-1 0,-10 0 1,-11-3-1,-8 3 431,-9 2 0,-15-6 0,-20 2-4,-8-3 0,-7-3 1,-9-1-1,-2-2-329,2-2 1,1-6-1,5 5 1,3-3-197,5-3 1,6-2 0,8-4-1802,9-4 1810,-1-3 0,23-22 0,-3-4 0</inkml:trace>
  <inkml:trace contextRef="#ctx0" brushRef="#br0" timeOffset="47">23588 11187 8355,'7'-16'95,"5"-1"1,10 0 0,5 1 335,5-1 1,3 6-1,4 2-26,5 1 0,2-3 0,0 4 0,-3 0-600,-2-1 1,-8 3 0,-7 5 0,-2 0-1919,-4 0 2113,-2 0 0,-8-8 0,-3-1 0</inkml:trace>
  <inkml:trace contextRef="#ctx0" brushRef="#br0" timeOffset="48">23522 11154 8355,'-10'-7'655,"5"7"46,10 0 1,6 7 0,10 10-526,1-1 0,-2 3 1,-7 1-1,-4 4-360,-1 2 0,-5 2 0,-8 3 0,-6-1-108,-4-3 0,-9 1 0,-2 3 95,0-3 1,-5 2 0,3-8-1,-1-4-712,1-5 1,-2 0 908,8-7 0,0 7 0,5-4 0</inkml:trace>
  <inkml:trace contextRef="#ctx0" brushRef="#br0" timeOffset="49">23970 11171 8741,'-31'0'670,"3"0"1,10 2 0,7 3-292,-2 6 0,5 6 0,3 3 0,3 4-356,2 2 1,0 2 0,2 3-269,3-3 1,5 3-1,8-5 1,4 0-401,6-4 1,3-3 0,3-3-284,-1 1 1,-2-8 927,-3-3 0,3-5 0,-5-1 0</inkml:trace>
  <inkml:trace contextRef="#ctx0" brushRef="#br0" timeOffset="50">24236 11437 8933,'-16'0'2596,"-1"-8"-2150,8 6 0,3-5 0,14 7 7,8 0 1,5-2 0,10-3-367,4-6 0,8-4 0,-3-4 0,3-3-175,3-6 1,-4-3 0,1-2-1,-2 0-116,-5-1 0,-8-1 0,-6-2-34,-3-2 0,-10 3 0,-3 6 0,-6 4-589,-6 2 0,-9 9 0,-9 10 772,-2 3 1,-1 2 0,-7 2 0,1 5 340,0 10 1,2 1-1,3 10 1,6 2-20,3 1 0,10-3 0,3-2-215,5-2 0,8 3 1,6-5-1,7-1 0,8-3 0,-2-3 1,2-2-1,1-4 4,2-1 0,-3-1 0,-2-3 159,-2 1 0,-2 8 0,-7-2 92,-4 4 1,2 2-1,-7 1 5,-3 4-277,-1-3 1,-4 5 0,-1-6-72,-3 4 0,-5-3 0,5 3 1,3-4-985,1-1 1,4 0-1,3-3 1020,6-3 0,11 4 0,4-5 0</inkml:trace>
  <inkml:trace contextRef="#ctx0" brushRef="#br0" timeOffset="51">24669 10738 8355,'-50'-48'719,"11"6"487,13 9 1,15 7 0,9 9-957,11 1 1,4 5 0,17 1 0,3 1-281,4 0 0,9 5 1,-1-3 157,3-1-100,1 7 0,-1-5 0,-3 10 93,-6 1-133,3 8 1,-14-4-1,1 10-20,-3 3 0,-13-4 1,2 5 46,-6-5 0,-5 4 1,-10 2-1,-5 0 19,-4 0 1,-9 4 0,-5-4 0,-6 0 23,-4 0 1,-5 0 0,3-5-48,-1-3 0,5 4 0,-2-10 0,6-1-82,5-4 1,4 3-147,7-3 0,10 1 1,9-6-63,12 0 0,12 0 0,13-2 1,5-2-44,4-1 0,2-1 0,2 6 1,2 2 194,1 4 0,-1 3 1,-8 8 240,-2-1-44,-14 1 1,1-1 0,-16 1 286,-4 0-186,-4-1 0,-16 1 0,-8 0 123,-8-1-338,-14 1 1,-9-1 0,-10 3 171,-1 3-128,6-3 0,-12 5 0,6-8 0</inkml:trace>
  <inkml:trace contextRef="#ctx0" brushRef="#br0" timeOffset="52">20164 13165 8355,'-17'-16'0,"10"7"259,7 3 0,7 4 0,10 4 1,-1 5-1,1 10 0,0 9 1,-3 5-1,-1 4 0,-2 4-1593,2 6 1334,-5 10 0,6 4 0,-4 8 0</inkml:trace>
  <inkml:trace contextRef="#ctx0" brushRef="#br0" timeOffset="53">20097 14795 8355,'-26'0'4197,"19"7"-4071,18 4 0,6 6 0,10 5-784,3 5 1,1-1 0,3 2 62,-1 2 0,-5 3 595,-1 6 0,-6 3 0,3 8 0</inkml:trace>
  <inkml:trace contextRef="#ctx0" brushRef="#br0" timeOffset="54">19865 16124 8355,'-24'8'937,"7"3"-996,10 4 0,7 7 1,7 0-1,8 0-382,5 2 1,10-5 0,-5 3-1,3-4 159,0-1 1,-2-1 0,1 3 164,-4 3 0,-5-2 0,-3 8 0,-4 2 179,-6 1 1,-5 2 0,-5 1 91,-6-1 1,-6 0 0,-5 0 0,-6 2 345,-3 4 0,5-2 1,4 9-1,3 6 515,3 7-1015,-1 6 0,1 9 0,-1 1 0</inkml:trace>
  <inkml:trace contextRef="#ctx0" brushRef="#br0" timeOffset="55">21743 15775 8355,'-17'8'87,"1"1"0,-1 9 162,0 5 1,1 2 0,1 10 0,2 4 0,4 6 0,0 3 0,1 1 0,-1 3 0,2 2 0,-3 3 0,3 2 187,0 4 0,1 2 0,6 1 0,0-1 0,0-3-537,0-1 0,0-9 0,0 0 1,0-8 227,0-3 0,-2 3 1,-1-7-653,-3-5 0,-7 1 0,0-7 0,-5-1-149,-4-2 1,-3-5-1,5-1-323,-2-1 0,0-6 996,5-5 0,-7-3 0,-2-2 0</inkml:trace>
  <inkml:trace contextRef="#ctx0" brushRef="#br0" timeOffset="56">21510 15842 8316,'8'-33'123,"1"5"1,9 2 306,4 2 0,-1 2 0,5 3 0,0-1-173,-1-2 0,-2 0 1,2 5-213,-1 0 1,4 1 0,-6-1 0,-1 2 76,-3 4 0,-1-2-88,-1 8 1,1-1 0,1 6 0,3 0 54,1 0 0,7 0 0,1 0 1,5 0-153,4 0 0,5 8 0,-5 3-93,-2 4 1,-2 3 0,-2 4-1,0 6 160,1 3 0,-8-3 1,-4 0 126,-4 1 0,-7 6 0,-1 2 1,-3-2 92,-3 2 1,-10-2 0,-7-3 0,-7-1-36,-8 4 1,-11 4 0,-5-2-205,-4 2 1,-9 5 0,-2-5 0,-4 0-210,-4 1 0,3-5 0,-12 4 75,2-4 0,-3-3 0,3-3 0,-2-3 61,-4-2 0,5 0 0,-1-4-323,2 3 107,10-1 1,3-7 0,11-3-1505,7 0 1808,6-1 0,11-2 0,2-2 0</inkml:trace>
  <inkml:trace contextRef="#ctx0" brushRef="#br0" timeOffset="57">22674 16291 8355,'-17'9'-48,"6"0"462,0-3 0,7-3 0,1 7 235,6-3 1,7-9 0,6-9 0,1-6-251,-1-5 1,8 2-1,4-8 1,5-1-290,6-3 0,-2-7 0,6-1-217,-3-3 0,1-1 0,-4-6 0,2 0-593,-2 0 0,-4 6 0,-7 2 309,-10 1 1,-1 8 0,-11 7 29,-6 2 1,-13 9-1,-13 10 1,-3 5 344,-2 5 0,0 4 0,-1 8 215,1 0 1,2 5 0,1 2 0,6 2-78,6 3 1,5-3 0,13 2-140,0 1 1,3-5-1,8-2 1,12-3 22,6-3 0,12-6 0,3-5 0,4-3-21,2-2 1,2 0 0,-1 0-13,-1 0 0,0 0 1,-15 0-1,-5 0 674,-4 0-377,-4 0 0,-13 8 0,-5 4 0,-8 7 41,-7 3 0,-6 8 0,-3-3 0,-2 5-158,2 1 0,1 0 0,4 2-390,4 4 1,4-4 0,9 4 0,3-4-573,6-2 0,17-1 0,7-5 809,6-4 0,10 2 0,9 1 0</inkml:trace>
  <inkml:trace contextRef="#ctx0" brushRef="#br0" timeOffset="58">24137 15509 8355,'16'-7'0,"1"-2"177,0-1 0,-6-4 1,-2 3-1,-2-4 757,-3-2 0,-2 1 0,-4-1-419,-4 0 1,-3 1 0,-7 1-493,-1 4 1,-5-2 0,0 6 0,-1-1-6,-1 1 1,-1-4-1,-9 3 1,1-1 0,5 5 0,1-3 0,-3 1-36,-1 1 1,-3-1 0,3 6 0,1 2 14,3 4 0,5 5 1,-4 9 12,2 2 0,2 8 1,5-1-1,0 8-90,1 8 0,1 3 1,4 3-142,5 5 1,4-4-1,2 1 1,0-5-105,0-4 1,0-7 0,0 2 0,2-6 178,4-5 1,-2-9-1,7-10 255,2-2 0,-2-3 0,3-10 41,5-5 1,3-13 0,0-9 0,6-9-72,3-6 0,4-10 1,1-3-1,0-5-12,1-6 1,-5-4 0,7-9-45,-21 41 1,-1-1 0,9-40 0,-4-3-1,-4 5 75,-1 5 1,-8 6-1,-2 13 1,-1 9 346,-1 9 0,1 6 252,-6 2-617,0 7 0,0 12 0,2 14 0,2 11 47,1 9 1,1 8 0,-6 12 38,0 10 1,0 4 0,0 10-1,0 7-4,0 2 0,0 5 0,0 7-288,0 4 1,9 3-1,-2-42 1,3 0 0,2 0-1,3 1-1701,2 2 0,3 0 1826,4-2 0,2-1 0,2 0 0,3-2 0,2-7 0,1-3 0,32 29 0,1-10 0,-1-1 0</inkml:trace>
  <inkml:trace contextRef="#ctx0" brushRef="#br0" timeOffset="59">21045 17404 7973,'-9'-7'-171,"-6"5"1,4-3-1,-2 1 1,0 0-1,2-1 1,-2 1-1,-2 2 656,-2 2 1,1 0 225,-1 0 0,12 0-230,10 0 1,14 0 0,21 0-325,10 0 0,15-5 0,12-3 0,6 1-201,6-1 0,-2 3 1,5 5-1,-1 0 44,-4 0 0,-2 0 0,-2 0 0</inkml:trace>
  <inkml:trace contextRef="#ctx0" brushRef="#br0" timeOffset="60">22641 16872 8355,'0'-25'0,"3"2"11,8 12 0,10 4 1,17 7-1,9 0 1,6 0-1,10 0 0,7 0 1,10 0-1,5 0 1,3 2-12,-1 3 0,-9 5 0,-5 6 0</inkml:trace>
  <inkml:trace contextRef="#ctx0" brushRef="#br0" timeOffset="61">23871 16324 8355,'0'-33'126,"2"7"0,5 4 0,10 5 0,8 6-210,7 5 0,8 4 0,7 2 0,6 0-560,8 0 644,11 8 0,4 1 0,7 8 0</inkml:trace>
  <inkml:trace contextRef="#ctx0" brushRef="#br0" timeOffset="62">12866 13149 8355,'-9'-26'-260,"2"2"243,7 7 0,1 3 0,5 2 0,7 5 0,7 2 1,8-1-1,3 0 0,3 1 0,1-2 442,3-3 0,5 1 0,7-4 0,0 2-183,0-2 0,7 4 0,4-2 1,5-2-3,6-2 0,0 4 0,10 0-150,3-2 0,-36 8 0,1 1 0,1-2 0,0 1 0,3-2 0,1 1-132,3-1 0,2-1 0,2 0 0,2-1 0,4 1 0,2 0-35,2-1 0,0 1 0,2 0 1,0 1-1,1 1 0,0-1 0,0 2 1,1-1 84,1 0 1,1-1 0,1 1 0,1-1 0,3 1 0,0 0 7,0 0 1,1 0 0,-1 4 0,0-1 0,0-2-1,0-1 1,0 0 0,0 1-9,0 0 1,0 1-1,1-3 1,-1 1-1,-1 2 1,0 0-1,-2 1 1,-1-1-16,-4 0 1,0 0 0,2-1 0,1-1 0,-5 3 0,0-1-11,-3-1 1,0 1 0,0 1 0,-2 0 0,-7-1 0,-1-1 0,-1 0 0,0 1 13,0-1 1,0 0 0,-9 3 0,0-1 0,2-2 0,-1 1 13,-3 0 1,-2 0 0,39-7 0,-11 4 0,-7-1 50,-3 1 0,-12-4 1,-4 4-25,-5-3 1,-7 5-1,-6-4 1,-4-1-169,-2 1 1,-8 5-783,-4-1 533,-9 3 494,5 2 0,-10 0 0,-4 2-880,-5 3 0,-9 5 765,-2 6 0,-8 8 0,4 2 0</inkml:trace>
  <inkml:trace contextRef="#ctx0" brushRef="#br0" timeOffset="63">22574 14678 7154,'0'17'-80,"0"1"1,-2 4 0,-3 8 0,-8 7 0,-8 9-1,-6 8 1,-6 8 336,-6 9 1,-4 6 0,19-34 0,-2 1 0,1 1 0,-1 1 0,-1-1 0,0 0 207,0 0 0,-1 1 0,-4 2 1,1 1-1,1 0 0,1 0-505,-1 3 0,1 0 0,-4 3 0,1 1 1,2-2-1,-1 1 0,-2 1 0,0 2 59,-3 4 1,0 0 0,-2 1 0,0 1 0,-4 1 0,-1 0-38,-1-2 1,-1 1 0,0-1 0,0 0 0,-4 2 0,0 1 0,-1-1 0,0 1-94,-3 1 1,-1 1-1,1-1 1,1 0-1,0-2 1,0-2-10,4-2 1,0 0-1,3-5 1,2-1 0,4-3-1,2 1 1,3-3-1,3 0-245,4-3 1,2 0 0,4-2 0,2 0 364,-9 38 0,0-7 0,8-7 0,3-8 0,3-6 0,3 0 0</inkml:trace>
  <inkml:trace contextRef="#ctx0" brushRef="#br0" timeOffset="64">13232 11354 8355,'-9'1'-46,"3"5"0,4 5 0,4 4 0,2 3 0,1 4 0,1 6 0,-1 5 483,1 6 0,5 4 0,-4 7 0,1-1-196,-1 1 0,4 6 1,-5 1-116,-2 2 0,-1-4 0,1 5 0,2-3-63,-3-4 0,-1 3 1,-2-6-144,0-8 0,0 1 1,-2-5-1,-3-3 45,-6-5 1,1-4 0,-1-6-1,-2 1-146,-1-7 0,-3 1 0,0-9 181,1-3 0,-1-1 0,0-2 0</inkml:trace>
  <inkml:trace contextRef="#ctx0" brushRef="#br0" timeOffset="65">13847 10988 8355,'-9'-11'0,"3"0"-401,4-2 1,2 4 0,0-3 201,0-1 0,0-1 0,-1-3 258,-5 0 0,2 1 0,-7 1 176,-2 4 0,-2-4 0,-1 6 0,1-2 194,4 0 1,-4 2 0,4-4-330,-4 2 1,4 7 0,2-4-1,0 3-176,0-1 1,-2 1-1,-8 5 131,-3 0 1,2 5 0,-10 3 0,-3 1 21,-4 4 1,-4 2-1,4 1 37,-2 1 1,-5 7 0,7 4 0,4 5 97,3 6 1,10-2-1,-2 7 1,5 2-251,6 2 0,4-3 1,7-1 115,0 2 0,9-5 0,10-3-146,12-2 1,4-5-1,9-3 1,3-6-246,1-4 1,7-8 0,2-5 0,0-5 157,1-5 0,-1-7 1,-3-10 41,1-5 1,-5-5 0,-10-3-1,-3-4 18,-5-5 0,-16-11 0,-1-6 44,-6-4 1,-10-9-1,-12-4 1,-6-1 153,-3 1 1,-13-1 0,2 7 0,-2 4 128,-1 5 0,5 6 0,2 7-17,1 0 1,2 6 0,-2 1 0,6 2-51,4 5 1,3 2 0,4 5-2,5 1 1,4 8 0,4-1-177,4 8 0,3 6 0,9 7-133,5 0 1,-5 13 0,4 5-1,-1 8 50,1 9 1,-4 12-1,4 10 56,-3 2 0,-3 2 0,-1 7 1,-2 2 4,-2 2 1,0 2 0,6-3-1,0-1-52,-1-6 1,6 3 0,2-8-115,2 0 1,-4-2-1,6-7 1,2-2-550,1-3 0,2 1 749,1-7 0,6-1 0,3-4 0</inkml:trace>
  <inkml:trace contextRef="#ctx0" brushRef="#br0" timeOffset="66">14662 11653 8355,'-17'-17'-75,"2"1"174,4-1 0,4 0 0,8 1 181,5-1 1,7 6 0,15 0 0,9-2 240,3-2 1,14 0-1,-2 2-525,5 2 1,4 0-1,5-4-215,1 4 0,-8-2 0,-4 8 1,-7-1-131,-9-1 1,-2 5 0,-15-3 148,-2 3 200,-8 9 0,2 2 0,-4 8 0</inkml:trace>
  <inkml:trace contextRef="#ctx0" brushRef="#br0" timeOffset="67">16324 10622 6197,'-9'0'790,"1"0"-504,1 0 1,3 0 0,-5 2-155,1 4 0,-4-3 0,2 8 0,-1 0 19,0-1 1,0 10 0,-6-3-17,1 1 1,-1 8 0,1 3-1,-1 8-43,0 8 0,1-3 1,-1 2-132,0 3 0,1 3 1,-1 3-1,1 4 149,-1 2 1,2-3 0,2 3-81,2-2 1,8 6 0,-3-4 0,4 0 20,2-3 1,0-5-1,2-1 1,5-2-31,10-3 1,1-5 0,10-7-218,2 1 0,7-8 0,3-6 0,3-7-272,3-8 1,2-3 0,2-2 467,0 0 0,-8-7 0,-1-2 0</inkml:trace>
  <inkml:trace contextRef="#ctx0" brushRef="#br0" timeOffset="68">16573 10955 8355,'-24'-32'-81,"8"4"132,6 4 1,18 23-1,3 8-86,4 11 1,-1 3-1,-1 8 1,-4 5 222,-1 3 0,-3 9 0,-5-4 0,0 3 120,0-1 0,0 0 0,0 4-155,0-3 0,0 3 0,0-6 0,2 1-187,4-5 0,-4 1 0,3-2-248,-3 0 0,-2-11 0,0 5 0,0-5-371,0-6 0,0-1 653,0-3 0,-7 1 0,-3 0 0</inkml:trace>
  <inkml:trace contextRef="#ctx0" brushRef="#br0" timeOffset="69">16823 11420 8355,'-19'-33'-359,"8"0"75,15 7 0,12 4 0,10 9 166,0 2 0,5 1 0,-3-3 621,3 2 0,5 2 0,1-4 0,1 2-253,-1-2 0,0 6 1,-2 1-1,0 4-1384,-3 2 1134,-3 0 0,5-7 0,-1-2 0</inkml:trace>
  <inkml:trace contextRef="#ctx0" brushRef="#br0" timeOffset="70">17787 10955 8355,'7'-65'0,"6"8"0,5 11 241,5 10 0,4 20 0,-5-1 0,1 4 221,1 4-111,-6-6 1,-3 13-470,-15-3 0,-15 10 0,-13 6 0,-3 6 192,-2 5 0,0 2 0,-1 6-123,1-2-21,0-1 0,5 6 1,0 1 93,-1-1 0,3 0 0,0 0 0,2 1 25,4-1 0,9-5 1,5-2-176,4-2 1,2-2-1,2-6 1,4-1 88,5-4 1,11 2 0,6-7 0,3-3-1,2-1 1,1-2 0,-1 0 30,0 0-9,-7 0 1,3-5-1,-5-1-65,2 2 1,-5 1-353,1-3 0,-6 2 286,-5-7 0,-7 8 0,-13-3-59,-8 4 0,-12 2 0,-3 2 1,-6 4 262,-5 5 0,1 5 1,-3 7-1,5 4-47,-1 5 0,11 1 0,-1 2 569,5 4 1,6 3-1,9 8 1,5-2-242,4-4 1,12 3 0,6-9-266,10-1 1,18-2 0,10-1 0,7-5-237,7-7 0,15-1 1,2-16-1,6-1 119,-43-2 1,0-2-289,42-8 0,1-8 0,-8-10 0</inkml:trace>
  <inkml:trace contextRef="#ctx0" brushRef="#br0" timeOffset="71">17953 10755 8355,'4'-29'0,"7"6"0,9 7 0,19 12-265,5-1 0,6 1 1,4 9 458,1 6 1,8 10 0,-4 3 0,0 3 98,-4 9 0,-3-1 0,-4 9 1,-5 2 67,-10 2 0,-4 4 0,-10 3-240,-4 6 1,-10 6-1,-3 3 1,-11 4-299,-13 2 0,-12-6 1,-8 4-253,-8 0 1,-11-14 0,0 1 0,-4-9 3,-1-8 1,-1-3-1,1-10 1,1-5 424,4-9 0,-3 0 0,5-8 0</inkml:trace>
  <inkml:trace contextRef="#ctx0" brushRef="#br0" timeOffset="72">18934 10256 8355,'-17'-22'80,"0"0"0,3 0 0,1 5 268,2 1 1,5-1 0,-3 0 96,1 1 0,1-1-216,2 1 0,1-1 0,-5 0 1,-1 3-106,1 2 1,-2 0-1,-7 6 1,-3 2-305,-1 2 1,-7 2 0,-1 0 93,-7 0 0,-4 10 1,-5 6-1,4 10 16,1 6 0,-1 6 0,7 3-8,3 1 0,16 1 0,1 3 1,6-3-117,5-3 1,17 5 0,7-8 0,8-4-98,5-4 0,-3-10 0,8-1 348,-3-5 0,4-9 0,0 1 1,-2-5 88,-2-5 1,-4-12 0,-1-10-73,-2-5 0,-2-8 0,1-7 0,-5-6-10,-3-8 0,-4-11 0,-4-8 0,-4-5-107,1-3 1,-7 41 0,1 0 0,7-42-192,-1 2 380,-3 10 1,-5 10 0,0 13 449,0 8 1,0 7-29,0 12 1,-1 14-395,-5 18 0,4 8 0,-3 21-266,3 6 1,-4 14-1,1 9 1,1 7-19,2 7 0,4 6 1,4 6-95,-1-42 0,1 0 0,1 2 0,0 0 0,2 1 0,1 0 0,0 0 0,0 0-1217,1 0 0,0-1 1421,4 1 0,0 0 0,-2 1 0,0 0 0,3-2 0,1 0 0,0-3 0,-1 0 0,17 44 0</inkml:trace>
  <inkml:trace contextRef="#ctx0" brushRef="#br0" timeOffset="73">15094 13531 8355,'0'-40'327,"0"12"0,2 2 1,3 13-1,4 15-13,1 13 0,-3 11 0,-7 14 0,-2 8-58,-3 6 1,-5 14 0,-4-1 0,1 3-56,2 4 1,1-6 0,-3 6-195,2 0 0,6-6 0,-4 4 0,1-5-149,4-6 0,1-4 0,-1-7-145,-1 0 1,-1-8 0,6-3 0,-2-6-57,-3-5 1,3 1-582,-4-7 924,4 1 0,-5-14 0,-2-2 0</inkml:trace>
  <inkml:trace contextRef="#ctx0" brushRef="#br0" timeOffset="74">16108 13498 8355,'-10'-41'23,"5"8"0,3 7-96,2 10 0,0-1 0,0 0-85,0 1 0,0 5 0,0 0 0,-2-1 96,-3 3 0,-5-6 0,-6 6 0,-3-2 351,-3 0 0,2 5 1,-8-3-79,-1 2 1,-3 1-1,1 6 1,1 0 10,3 0 0,-7 0 0,-4 2-112,1 4 1,2 3 0,1 9-1,1 5-128,0 4 1,5 7 0,2 2 0,2 5-192,4 2 0,7-1 0,4 4 222,1-1 0,5-8 1,8 1-1,6-3 62,4-1 0,7-3 1,2-5 53,2-9 0,2-3 0,5-8 0,2-2-25,4-3 0,3-8 0,8-6-112,0-7 1,0-6 0,0-9 0,0-6-81,0-9 1,-6-7-1,-2-11 1,-3-4-173,-7-6 1,-3-3 0,-10-4 224,-5-4 1,-8 6 0,-1 0 0,-5 13 56,-5 13 1,-6 3-1,-11 17 195,-6 6 0,2 12 0,0 14 1,0 5 38,1 5 0,-1 12 0,-4 12-161,2 8 0,10 6 0,0 8 1,6 7-93,5 8 0,1 3 0,8 8 1,6 3-32,8 1 0,5 4 1,12 2-209,-14-43 1,3 0 0,1 4 0,2-2 45,2-1 0,1-1 1,-2 1-1,0-1 1,31 39-1</inkml:trace>
  <inkml:trace contextRef="#ctx0" brushRef="#br0" timeOffset="75">12783 15908 8271,'0'-9'249,"-2"2"0,-1 8 1,-5 7-1,1 7 1,-2 7-1,-1 4 1,-3 5-1,0 6 1,1 7 339,0 4 0,9 2 1,-3 2-1,4 1-400,2 3 1,0 5 0,0-4 0,0-1-257,0-5 0,6 6 0,-1-10-48,-1-1 0,-2 0 0,-2 2 1,-2-2-88,-3-1 0,-5-3 1,-8 4-35,-4-1 1,1-9-1,-4 1 1,1-5-322,3-4 0,3-8 0,3 2 0,4-4-904,5-1 1461,5-8 0,15-1 0,5-8 0</inkml:trace>
  <inkml:trace contextRef="#ctx0" brushRef="#br0" timeOffset="76">13265 16706 8254,'-9'-7'-53,"3"-1"1,12-3 229,5 6 1,9-3-1,6 3 1,4 1 129,5 2 0,2 0 0,-2-1-74,4-3 1,3-1 0,8 3-1,2-1 52,3 1 1,-1-5-1,5-1-199,-2 1 0,4-4 1,-7 8-1,-5 1-188,-2 2 0,-12 0 0,-2-1 170,-9-3 0,-6 1 0,-3 6-665,-4 5 0,-5-2 1,-14 5-103,-8-2 1,-1 6 698,-5-2 0,-4 4 0,0 2 0</inkml:trace>
  <inkml:trace contextRef="#ctx0" brushRef="#br0" timeOffset="77">15144 16025 8355,'11'-15'-1147,"-2"2"736,-2 2 0,1 7 1,-5-3 622,3-1-72,-1 7 1,-12-7-1,-6 8 1,-5 0 158,-4 0 1,-8 6-1,2 1 1,-1 2 87,1 4 0,-3 8 1,3 1-135,-4-2 0,5 6 0,-1 3-25,-1 8 1,3 0 0,0 8 0,2-1 8,3-2 0,5 6 0,3-3 0,4 3 3,1 2 0,3 0 1,7-1-180,3 1 1,-1 2-1,7 2 1,0 1 45,-2-1 1,6-1-1,-6 1-152,0 1 1,6 0 0,-2-5 0,6-2-130,3-3 1,7-1 0,1-9 0,7-5-159,7-4 0,12-6 0,5-9-631,3-6 1,-3-5 962,0-5 0,0-12 0,6-9 0</inkml:trace>
  <inkml:trace contextRef="#ctx0" brushRef="#br0" timeOffset="78">15609 16174 8355,'-9'-7'0,"1"12"228,8 1 0,0 9 1,0 7 246,0 6 0,2 5 0,2 6 0,1 5-114,-1 4 1,-2 4-1,-2 1-253,0 3 1,0-3-1,-2-5 1,-3-2 36,-6 1 1,-4 2 0,-2-10-171,1-2 0,-1-2 0,0-2 0,1-1-842,-1-4 0,8 1 0,3-7 867,4-1 0,-5 4 0,-2 1 0</inkml:trace>
  <inkml:trace contextRef="#ctx0" brushRef="#br0" timeOffset="79">15975 16656 8511,'16'0'460,"1"0"1,0-2 43,-1-3 0,8-2 0,6-6 1,7 1-186,7 0 1,2 2-1,0 1-681,-1 2 0,5-6 0,5 4 0,-3-1-350,-6 5 0,-2 3 712,-11 2 0,4 0 0,-11 0 0</inkml:trace>
  <inkml:trace contextRef="#ctx0" brushRef="#br0" timeOffset="80">17172 16257 8198,'16'-35'-235,"1"4"0,-1 14 292,1 1 0,0 5 0,-3-1 0,-1 1 1370,-1 2-1423,-9-6 1,3 8-1,-14-4-46,-8 5 0,-8 6 0,-10 6 184,1 5 0,-6 4 0,1 3 0,1 3-76,2 1 0,1 2 0,1-2-56,0 6 1,1 3 0,5 2 0,5 0-36,3 1 1,3-1-1,1-2 55,4-3 1,-2 2-1,7-8 1,2-2 19,3-1 0,8-3 0,6-1 0,7-4 272,8-5 0,5-5 0,6-1-221,5 0 1,4 0 0,2 0 0,0-1-337,0-5 1,-8 4 0,-1-3 33,0 3 1,-14 2 0,1 0 0,-8 0 49,-3 0 1,-11 0 257,-12 0 1,-7 0 0,-20 0 90,-8 0 1,-7 7-1,-5 4 1,-5 6 35,-1 5 1,6-2 0,-3 8-122,5 2 0,3 1 0,5 2 1,8 2-89,5 4 0,18 2 0,0 5-37,9-2 0,18-1 0,10 3 0,16-4-9,14-1 0,10-4 0,7-7-33,6-3 1,3-8-1,2-1 1,0-7-330,0-3 0,-7-3 1,-6-5-130,-7 0 1,-8-2-1,-10-3 512,-6-6 0,-4-11 0,-2-4 0</inkml:trace>
  <inkml:trace contextRef="#ctx0" brushRef="#br0" timeOffset="81">17654 15925 8355,'0'-26'-1046,"0"9"1182,0 3 0,2 12 203,3-4 0,2 12 1,6 5-17,-2 4 0,1 9 1,4 5-1,3 6-31,3 4 1,-4 9 0,4 0 0,-1 9 137,1 8 0,-2-2 1,6 9-51,-2-4-269,-2 6 1,-13-11-1,-3 3-154,-4-1-9,-2 0 0,-9 1 0,-8-1-111,-9-4 168,-20-4 0,2-7 0,-14-2 62,1-4 0,4-3 0,-8-10-635,-2-3 0,-2-4 0,1-7 0,1-1 568,2 1 0,-8-8 0,-6-2 0</inkml:trace>
  <inkml:trace contextRef="#ctx0" brushRef="#br0" timeOffset="82">18335 15725 8355,'8'-25'0,"5"2"0,7 5 0,0 1 0,6-1 0,-2-3-556,-4-1 1,-1-2 0,-4 4 731,-4-2 0,2-2 1,-8 4-1,-3-3 355,-6 3 1,-7-4 0,-11 2-185,-6 2 0,-3-4 1,-4 1-1,-2 5-191,-2 5 1,-7 0 0,3 7-1,-1 3-125,0 1 1,5 2 0,-3 2 0,-1 5-48,1 10 1,6 1-1,1 10 37,6 2 0,9 3 0,-1 4 0,8 3 17,8 3 0,3-4 0,4 3 17,3-1 0,6-2 0,10-6 0,3-2 29,2-3 1,1-4 0,7-7 0,-1-3 28,0-3 1,0-3-1,0-10-98,1-4 1,-1-10 0,-2-12 0,-1-5-18,-2-6 1,-8-5 0,2-14 44,-3-8 0,3-8 1,0-11-1,0-4-158,-10 43 0,0-2 0,1-1 0,0-2 0,3 0 1,1-1-79,0-1 0,-1 1 0,0 4 1,0 2-1,10-32 0,-8 17 150,-5 13 1,-9 15 283,1 11 1,-5 12 0,-5 12-84,-6 13 0,-10 9 0,-3 13 0,-1 7 414,-5 12 0,0 8 0,1 8-422,1 6 0,15 9 0,2 3-182,7 3 1,6-5 0,1-41 0,2 0 0,2 1 0,2 1-625,3 0 1,2-1 0,4 0 0,3-1 448,0 0 0,2 0 0,4 0 0,2 0 0,30 53 0</inkml:trace>
  <inkml:trace contextRef="#ctx0" brushRef="#br0" timeOffset="83">11902 18252 8355,'-9'-7'0,"1"-3"0,8-6 456,8 7 1,8-4 0,12 7-1,5 2 1,8 1 0,11-1-1,12-3 1,14-3 0,9-1-409,-41 7 1,2-1 0,4-2 0,1 1 0,3 3 0,1 1 0,3-1 0,2 0 0,4 0 0,1 1-41,3-1 1,2 0 0,2 0 0,0 0 0,3 3 0,1 0-223,4 0 0,2 0 0,6 0 0,3 0 0,-25 0 0,1 0 1,1 0-1,0 0 0,0 0 0,0 0 142,3 1 0,-1-1 0,1-1 0,2 0 0,0-1 0,1 0 1,3 0-1,0 0 0,1 0 0,1 1 0,0-1 0,1 0-128,0-1 1,1 1 0,-1-1 0,0 3 0,-1-1 0,0 1 0,-1-2-1,-1 0 1,0 0 58,-2 1 0,-1 1 0,0-1 136,5 1 0,1 0 0,-3 0 0,-9 0 0,-3 0 1,1 0-1,3 0 0,1 0 0,-2 0-52,-5 0 0,0 0 0,-1 0 114,31 0 0,-2 0 0,-10 0 0,-1 0 1,2 0-1,0 0-13,-2 0 0,0 0 1,-7 0-1,-2 0 1,-7 0-1,-1 0 1,-3 0-1,0 0 28,-4 0 1,-2 0-1,-4 0 1,-2 0 0,37 0 228,-8 0 0,-7 0 0,-11 0 1,-6 0-86,-3 0 0,-9 0 1,-7 0-1,-4 0-300,-4 0 1,-14 0 782,3 0-3321,-11 0 2622,1 0 0,-13 6 0,1 3 0,1 2 0,2 2 0,2-2 0</inkml:trace>
  <inkml:trace contextRef="#ctx0" brushRef="#br0" timeOffset="84">15659 17454 8355,'-17'9'-1167,"8"6"805,2-6 0,9 1 1,3-3 193,6 0 0,-2-5 390,2 4 1,-9-4 20,-2-2 1,-7 0 0,-10-2 0,-1-2-55,-4-1 0,3-1 1,-5 6-1,2 0 18,0 0 0,0 0 0,7-2 294,4-3-286,-4 3 1,11-6 726,-7 8-518,8-7 0,-3 5-398,12-3 1,10 3 0,12 2-192,3 0 1,12 0-1,7 0 1,9 0-26,5 0 1,8 0 0,2 0-1,2 0 48,3 0 1,-3 0-1,2-2 75,1-4 111,-5 5 1,0-7 0,-9 8-10,-4 0-11,3-7 0,-14 5 0,0-5 36,-9-1 0,-6 6 0,-4-3 167,-3 3 1,-10-4-159,-7 1 1,-14-3 0,-5 5-111,-10-3 0,-8 1 0,-9 5 0,-4 0-52,-5 0 0,-4 0 0,-4 0 123,-3 0-146,3 7 0,-13-3 0,4 5 60,-3-2-31,-3 6 0,1-9 1,-1 5 88,1-1 0,-1 3 1,1-4-1,1 1 71,4-1 0,4-2 0,11-5 0,5 0-60,8 0 1,11 0 156,-1 0 0,12-1 0,9-3-54,12-2 1,16-5-1,18 4 1,8-1-1,7-1-111,7 0 0,12 5 0,-1-3-67,5 0 1,6 5 0,1-4-1,0 4 13,1 2 0,-3 0 0,3 0 0,-5 0-40,-9 0 1,-6 0 0,-7 0 0,-8 0-92,-10 0 1,-16 0 163,-6 0 1,-16 0 0,-13 0 78,-14 0 1,-22 2-1,-10 2 1,-5 1-99,-6-1 31,-9-2 0,3 3 0,-4 1 68,-1-2 1,3-1 0,-4 1 0,1 2 71,4-3 0,-4 5 0,4-3-67,5-1 1,0-2 0,12-2 0,5 2 158,7 3 0,13-3-139,6 4 0,17-5 1,16-1 67,20 0-390,21 0 0,16 0 1,15 0-308,10 0 489,-41 0 0,1 0 0,-1 0 0,-1 0 0,4 0 0,-1 0-916,0 0 0,0 0 903,-5 0 0,-1 0 0,2 0 0,-2 0 0,45 0 82,-1 0-87,-9 0 1,-11 0 0,-13 0-369,-9 0 394,-15 0 1,-11 0 39,-7 0-87,-23 0 1,-16 0 0,-35 0-94,-19 0 100,30 0 0,-4 0 0,-12 3 0,-3 2 0,-5 0 0,-1 1 83,-1 1 0,0 1 0,3-1 0,0 0 0,-1 1 0,1-1 0,2 1 0,-1 1 0</inkml:trace>
  <inkml:trace contextRef="#ctx0" brushRef="#br0" timeOffset="85">12517 11054 8355,'0'17'0,"0"0"0,0 1 41,0 4 1,0-1 0,0 4 0,0 1 0,0 2 0,0 5 0,0 4 0,0 2-1,0 2 1,2 5 64,4 7 1,3 1-1,7 5 1,1 0-80,0 0 0,-1-3 0,3 5 9,3 1 0,-4-3 0,5 1 0,-7-1 52,-5 0 1,-2-4 0,-5 4-33,2-1 1,-3-1 0,-8-4-1,-6 3 57,-4-3 0,4-7 1,0-3-1,0-4 19,2-8 0,-1 1 1,7-10-74,-3-2 0,1-2 0,5-1-71,0 0 0,1-6 0,3 0 57,2 2 0,-1 2 0,-5 1 0,0 3-137,0 3 0,0 4 0,0 5 0,0-1 37,0-3 1,0-6-1,0 1 43,0-4 0,2-3 0,2-2 0,3-4 81,2-1 0,-3-3 0,5-5-52,2 0 1,2-5 0,1-3-1,1-1 160,-1-4 0,-3-2 0,2-1 0,4 1-139,-1 4 1,6-4 0,0 6-258,2 0 1,2-4 0,3 5 0,-1 1-6,-3 0 1,-1-1-1,4 4 147,-3-1 1,1-3-1,5 5 1,3-3 152,2 3 1,-1-5-1,8 1 1,-1-1-60,-2 1 1,12-6 0,-2 4 38,5 0 1,6-6-1,9 6 1,5-1-46,5 5 0,-36 1 1,2 0-1,1 1 0,0-1-4,1-1 1,1 1 0,-1 2 0,0 0 0,5-1 0,1 1 0,0 0 0,1 2-50,0 0 1,0 0-1,-1 0 1,1 0-1,0 0 1,0 0 47,2 0 0,0 0 0,-1 0 1,-1 0-1,-2-1 0,1 0 1,-1-1-1,1 0 27,-2 0 1,1-1-1,2-1 1,0 0-1,-2 2 1,1 1-1,1-3 1,0 0-15,2 0 1,-1-1-1,0 1 1,0-1-1,0-2 1,0 1-8,1 0 1,-1 1 0,2 0 0,0 0 0,-1-1 0,0 0 0,-2 1 0,1 0-26,-1 2 0,0-1 0,-5-2 1,0 1-1,0 2 0,1 0 1,0 1-1,1-1 19,0-1 0,-1 0 0,1 3 1,-1 1-1,-3-4 0,0 0-36,0 0 0,0 1 0,-1 2 0,0 0 1,-1-3-1,0 1 0,44-3-162,-2 0 1,-1-5-1,-6 4 171,0-2 0,-5-1 1,-2-2-1,-4 2 152,-8 3 0,3 0 0,-6 3-17,3-2 1,-3 1-1,-2 5 1,-3 0-40,-8 0 0,2 0 0,-6 0 1,2 0-37,-1 0 0,-5 0 0,-6 0 127,-1 0 1,-7 0-1,-4 0 1,-4 0-247,-1 0 1,-6 0 878,0 0-682,-7 0 0,5 0 124,-3 0 1,-5-2-1,5-4-126,-4-5 1,3 2-1,1-2 1,-2-2-170,-3-2 1,-1-1 0,0-1 75,0 0 1,6 1 0,-1-3 0,1-1 44,1-2 0,-3-8 0,5 3-50,-1-5 0,3-1 0,-4 0 0,1-2 14,-1-4 0,0 4 0,-3-4 1,2 4-423,-3 2 1,-1-3-1,-2-2 80,0-7 1,0-3-1,-2-3 232,-3-5 1,-5-3-1,-6-9 1,1-4 71,4-6 0,-2-5 0,8-7 1,2 41-1,2 0-25,0-3 0,0 0 0,2-4 0,0 0 0,0 2 0,2 0 108,-1 2 0,1 1 0,3 1 0,1 2 0,4-33 0,2 3-112,-2 6 1,4 11 0,-6 6-68,0 3 1,4 4 0,-5 2-1,-1 2-21,0-3 0,1-1 1,-4-3-1,1-5 32,-1-5 0,-2-3 0,-2-5 106,0-3 0,0-3 0,0-8 1,0-1 107,0 1 1,-8 13 0,-3 5 15,-4 6 0,-1 9 0,-1 10 0,0 3 32,1 6 1,-6 10 0,0 3-103,1 5 1,3 9 0,1-3 0,0 1-180,1 1 1,-1 1-1,1 9-213,-1 7 1,0 2 0,1 3 184,-1 0 1,6-1 0,0 1 0,-2-2 83,-2-4 1,-7 2-1,-4-6-24,-5 2 0,-1-3 1,-14 3-1,-7-2-39,-12-3 1,-11 0 0,-16 1 16,40 0 0,-1 1 0,-9 2 0,-2-1 0,-10 1 0,-2 1 0,-3 0 0,-2 0-255,-3 2 1,-2 0 0,24-2 0,-2-1 0,0 1 0,-4 2 0,-1 1 0,1 0 247,-3 1 1,1 0 0,-2 0 0,-2-1 0,-1 0 0,-1 1 0,-2 1 0,0 1 0,-1 0 0,-2 1 0,-1-1 0,0 1 53,-2 0 0,-1 0 0,1 0 0,-3 0 0,-1 1 1,0 0-1,2-1 0,-1 0 0,0 0 0,0-1 1,-1 1-1,1-1 72,0 0 0,0 0 0,0-1 0,0-1 1,-1-1-1,1 0 0,2 1 0,0 0 1,0 0-1,1-1 0,0-1 0,1 1 114,0-1 1,1 0 0,1 0 0,5-1 0,0-1 0,1 0 0,4 0 0,1-1 0,0 1-38,4-1 1,1-1 0,-1 2 0,-1 0 0,0 0 0,1 0 0,-25 3 0,1 0 0,1 1 0,-1 0-140,2 2 1,3 0 0,10-4 0,4 0 0,4-1 0,3-2 119,5-1 1,1-1-1,6-1 1,1 0 0,-38 8-1,13-4-20,12-2 0,8 4 0,14-3-234,9 1 0,1-4 0,10 5 0,2-1-303,1 0 1,8 2 480,0 6 0,2 1 0,-6 4 0,2 2 0,0-3 0,2-6 0</inkml:trace>
  <inkml:trace contextRef="#ctx0" brushRef="#br0" timeOffset="86">12434 15858 8355,'0'-16'0,"7"7"0,3-6 0,6 6 0</inkml:trace>
  <inkml:trace contextRef="#ctx0" brushRef="#br0" timeOffset="87">12401 15725 7916,'-43'0'-74,"-3"0"1,7 0 264,2 0 1,8 0 0,1 0 0,0 4 196,3 7 0,-7 17 0,4 22-435,-3 9 1,-4 9 0,-4 10 0,18-35 0,0 2 115,-1 3 1,1 0 0,-2 5 0,0 0 0,3 0-1,1 1 1,1-1 0,1-1-16,2-1 0,1 0 0,1 3 1,2 1-1,3-5 0,1-1 7,1 2 0,1 0 1,1-2-1,2 0 1,5-1-1,2 0 1,2 1-1,2 0-14,3-1 1,2 0 0,2-1 0,1 0 0,3 1 0,1 0 0,2-1 0,2-2-58,1 1 0,2-1 1,0-1-1,1-1 1,-1-4-1,1-1-123,4-1 0,1-2 0,34 30 1,8-10-1,-1-10-2,1-8 0,2-13 0,3-8 92,-4-8 0,5-14 1,-7-9-1,3-9 204,0-9 0,-8-19 0,2-5-141,-37 24 0,-2-2 0,0-5 1,-1-3-1,-1-5 0,-1-2 0,-2-4 1,-1-1-74,0-5 0,-2-2 1,0-6-1,-2-3 0,0-3 1,-2-3-1,-1-4 1,-3-1-213,-1-2 0,-2-1 0,-1-6 0,-2 1 1,-3-1-1,-1 1 210,-1-4 0,-1 1 1,-1 2-1,-3 1 1,-3 5-1,-3 2 1,-3 4-1,-3 1-81,-3 5 0,-3 2 0,-3 7 0,-3 2 1,-3 6-1,-3 3 23,0 6 0,-3 4 0,-3 9 0,-4 7 1,-46-10-1,38 26 0,-2 5-191,-2 5 0,-1 6 1,-1 5-1,0 6 304,3 6 0,1 6 0,-2 6 0,2 4 0,-51 47 0</inkml:trace>
  <inkml:trace contextRef="#ctx0" brushRef="#br0" timeOffset="88">15027 17953 8355,'-24'-30'402,"8"-1"1,10 1-140,10 6 0,12 6 0,16 1-174,10 1 0,14-1 0,25 0 0,-32 8 1,2 0-48,7-2 1,2 0 0,7-1 0,1 0 0,2-2 0,0 0 0,0 2 0,0 2-375,0 0 0,1 1 0,7 1 1,1 0-1,-2 0 0,1 1 438,0 1 1,-1 1 0,0 1 0,-1 1 0,-1 2 0,0 2 0,0-1 0,0 0-31,-1-1 1,1 2-1,-1 1 1,0 1-1,-2 1 1,-2-1 0,-3 2-1,-1 0-105,-3 1 0,-2 1 1,-5-3-1,-1 1 0,-3 0 1,-1-1 101,-2 0 1,-2 0-1,35 7 1,-16-6-1,-12 1-534,-14 1 1,-12-5 248,-23 3 0,-19-3 1,-33-2-1,-26 0 146,24 0 1,-2 0 0,-12 0 0,-3 0 0,-9 0 0,-2 0 0,-2 0 0,-1 0 87,-3 0 1,-2 0-1,-2 0 1,-1 0 0,-5 0-1,-1 0-147,0 0 1,0 0 0,-1 0 0,1 0 0,3 0 0,1 0-1,3 0 1,1 0 230,5 0 0,1 0 0,0 0 1,1 0-1,9 0 0,2 0-36,2 0 1,2 0 0,10 3 0,3 0-1,-36 2 1,19-1 1444,16-2-1351,10-2 0,36 0 1,23-2-1,33-2-96,27-1 0,14-6 0,-33 7 0,4 0 0,3 1 1,1-1-25,3 0 1,2 1 0,12-3 0,1 1 0,-2 1 0,0 2-82,3 0 1,2 0 0,2-1 0,1-1-1,-5 1 1,0 0 0,-2 2 0,0 0-8,-1 3 1,-1 0 0,-11 0-1,-2 0 1,-2 2 0,-3 1 28,-6-1 0,-3 0 0,35 7 0,-24-4 0,-16 0-422,-13 1 1,-25-1-260,-28-1 1,-29 3 695,-43 8 0,37-11 0,-3 0 0,-8 2 0,-1 1 0,-2 1 0,0 0 0,0 0 0,-1-1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156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Shape 6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774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Shape 6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842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Shape 6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031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Shape 7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3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Shape 7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712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Shape 7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391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193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Shape 7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411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Shape 8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9395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7005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hape 8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Shape 8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0057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hape 8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Shape 8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15307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Shape 8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926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Shape 8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Shape 8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702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Shape 8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430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Shape 9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Shape 9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380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88825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309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348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099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4286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9771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7012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6567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8817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6687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9860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3893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1752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2648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66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8980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Min is 0, max is infinity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38998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Min is 0, max is infinity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6940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8235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Shape 5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85049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Minima could change</a:t>
            </a:r>
          </a:p>
        </p:txBody>
      </p:sp>
    </p:spTree>
    <p:extLst>
      <p:ext uri="{BB962C8B-B14F-4D97-AF65-F5344CB8AC3E}">
        <p14:creationId xmlns:p14="http://schemas.microsoft.com/office/powerpoint/2010/main" val="4548556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Shape 6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5985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Shape 6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1431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Shape 6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88393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Shape 6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47130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Shape 8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2332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8701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Shape 8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9133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Shape 9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2203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Shape 9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1145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Shape 9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928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Shape 10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57766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Shape 10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Shape 10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8884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Shape 10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Shape 10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64324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Shape 1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Shape 1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that this is useful for cases where you might have some target probability distribution instead of just one correct class, due to uncertainty in the model; also mention distillation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66326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Shape 1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Shape 1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that this is useful for cases where you might have some target probability distribution instead of just one correct class, due to uncertainty in the model; also mention distillation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32666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Shape 1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Shape 1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615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380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Shape 1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Shape 1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87228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Shape 12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Shape 1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2623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Shape 12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Shape 1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09306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Shape 13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Shape 1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3581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Shape 13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" name="Shape 1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6025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Shape 1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Shape 1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9417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Shape 1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Shape 1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914945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Shape 1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399085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Shape 11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Shape 1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931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768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609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587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101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934633"/>
            <a:ext cx="8520600" cy="504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296857" y="6179655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35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image" Target="../media/image13.jpg"/><Relationship Id="rId7" Type="http://schemas.openxmlformats.org/officeDocument/2006/relationships/hyperlink" Target="https://www.pexels.com/photo/blonde-haired-woman-in-blue-shirt-y-27411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png"/><Relationship Id="rId5" Type="http://schemas.openxmlformats.org/officeDocument/2006/relationships/customXml" Target="../ink/ink1.x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c.gatech.edu/classes/AY2019/cs7643_fall/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://maxpixel.freegreatpicture.com/Play-Wooden-Blocks-Tower-Kindergarten-Child-Toys-1864718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malfet/" TargetMode="External"/><Relationship Id="rId3" Type="http://schemas.openxmlformats.org/officeDocument/2006/relationships/image" Target="../media/image39.png"/><Relationship Id="rId7" Type="http://schemas.openxmlformats.org/officeDocument/2006/relationships/hyperlink" Target="https://www.flickr.com/photos/malfet/142819805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10" Type="http://schemas.openxmlformats.org/officeDocument/2006/relationships/hyperlink" Target="https://sandbox.open.wolframcloud.com/app/objects/26bc9cd9-50a8-42a9-8dbf-7a265d9e79c8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creativecommons.org/licenses/by/2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lfet/142819805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hyperlink" Target="https://creativecommons.org/licenses/by/2.0/" TargetMode="External"/><Relationship Id="rId4" Type="http://schemas.openxmlformats.org/officeDocument/2006/relationships/hyperlink" Target="https://www.flickr.com/photos/malfet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image" Target="../media/image42.png"/><Relationship Id="rId7" Type="http://schemas.openxmlformats.org/officeDocument/2006/relationships/hyperlink" Target="https://www.pexels.com/photo/audi-cabriolet-car-red-2568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creativecommons.org/licenses/by/2.0/" TargetMode="External"/><Relationship Id="rId5" Type="http://schemas.openxmlformats.org/officeDocument/2006/relationships/hyperlink" Target="https://www.flickr.com/photos/malfet/" TargetMode="External"/><Relationship Id="rId4" Type="http://schemas.openxmlformats.org/officeDocument/2006/relationships/hyperlink" Target="https://www.flickr.com/photos/malfet/1428198050" TargetMode="External"/><Relationship Id="rId9" Type="http://schemas.openxmlformats.org/officeDocument/2006/relationships/hyperlink" Target="https://en.wikipedia.org/wiki/File:Red_eyed_tree_frog_edit2.jpg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image" Target="../media/image42.png"/><Relationship Id="rId7" Type="http://schemas.openxmlformats.org/officeDocument/2006/relationships/hyperlink" Target="https://www.pexels.com/photo/audi-cabriolet-car-red-2568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creativecommons.org/licenses/by/2.0/" TargetMode="External"/><Relationship Id="rId5" Type="http://schemas.openxmlformats.org/officeDocument/2006/relationships/hyperlink" Target="https://www.flickr.com/photos/malfet/" TargetMode="External"/><Relationship Id="rId4" Type="http://schemas.openxmlformats.org/officeDocument/2006/relationships/hyperlink" Target="https://www.flickr.com/photos/malfet/1428198050" TargetMode="External"/><Relationship Id="rId9" Type="http://schemas.openxmlformats.org/officeDocument/2006/relationships/hyperlink" Target="https://en.wikipedia.org/wiki/File:Red_eyed_tree_frog_edit2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11" Type="http://schemas.openxmlformats.org/officeDocument/2006/relationships/image" Target="../media/image52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kaibara/" TargetMode="External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www.flickr.com/photos/34745138@N00/4068996309" TargetMode="External"/><Relationship Id="rId12" Type="http://schemas.openxmlformats.org/officeDocument/2006/relationships/image" Target="../media/image4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://maxpixel.freegreatpicture.com/Cat-Kittens-Free-Float-Kitten-Rush-Cat-Puppy-555822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11" Type="http://schemas.openxmlformats.org/officeDocument/2006/relationships/hyperlink" Target="https://www.flickr.com/people/81571077@N00?rb=1" TargetMode="External"/><Relationship Id="rId5" Type="http://schemas.openxmlformats.org/officeDocument/2006/relationships/hyperlink" Target="https://creativecommons.org/publicdomain/zero/1.0/deed.en" TargetMode="External"/><Relationship Id="rId15" Type="http://schemas.openxmlformats.org/officeDocument/2006/relationships/image" Target="../media/image6.png"/><Relationship Id="rId10" Type="http://schemas.openxmlformats.org/officeDocument/2006/relationships/hyperlink" Target="https://commons.wikimedia.org/wiki/File:New_hiding_place_(4224719255).jpg" TargetMode="External"/><Relationship Id="rId4" Type="http://schemas.openxmlformats.org/officeDocument/2006/relationships/hyperlink" Target="https://pixabay.com/en/cat-cat-in-the-dark-eyes-staring-987528/" TargetMode="External"/><Relationship Id="rId9" Type="http://schemas.openxmlformats.org/officeDocument/2006/relationships/hyperlink" Target="https://creativecommons.org/licenses/by/2.0/" TargetMode="External"/><Relationship Id="rId14" Type="http://schemas.openxmlformats.org/officeDocument/2006/relationships/hyperlink" Target="https://pixabay.com/en/cat-camouflage-autumn-fur-animals-408728/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11" Type="http://schemas.openxmlformats.org/officeDocument/2006/relationships/image" Target="../media/image52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56.png"/><Relationship Id="rId4" Type="http://schemas.openxmlformats.org/officeDocument/2006/relationships/image" Target="../media/image43.png"/><Relationship Id="rId9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1.png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8.png"/><Relationship Id="rId4" Type="http://schemas.openxmlformats.org/officeDocument/2006/relationships/image" Target="../media/image5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png"/><Relationship Id="rId5" Type="http://schemas.openxmlformats.org/officeDocument/2006/relationships/image" Target="../media/image66.png"/><Relationship Id="rId4" Type="http://schemas.openxmlformats.org/officeDocument/2006/relationships/image" Target="../media/image7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png"/><Relationship Id="rId5" Type="http://schemas.openxmlformats.org/officeDocument/2006/relationships/image" Target="../media/image66.pn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/>
              <a:t>Georgia </a:t>
            </a:r>
            <a:r>
              <a:rPr lang="en-US" sz="2800" dirty="0"/>
              <a:t>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Linear Classifiers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Loss Functions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First classifier: </a:t>
            </a:r>
            <a:r>
              <a:rPr lang="en" b="1" dirty="0"/>
              <a:t>Nearest Neighbor</a:t>
            </a:r>
            <a:endParaRPr b="1" dirty="0"/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10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5793150" y="2076575"/>
            <a:ext cx="2516700" cy="8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Memorize all data and labels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5714400" y="3535325"/>
            <a:ext cx="26742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Predict the label of the most similar training image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75" y="1881900"/>
            <a:ext cx="4191000" cy="2971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Shape 262"/>
          <p:cNvCxnSpPr/>
          <p:nvPr/>
        </p:nvCxnSpPr>
        <p:spPr>
          <a:xfrm>
            <a:off x="4552300" y="2545475"/>
            <a:ext cx="1143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3" name="Shape 263"/>
          <p:cNvCxnSpPr/>
          <p:nvPr/>
        </p:nvCxnSpPr>
        <p:spPr>
          <a:xfrm>
            <a:off x="4552288" y="4141925"/>
            <a:ext cx="1143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01B7FF6-2E08-EF44-91A3-902A9B3974E3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07288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Nearest </a:t>
            </a:r>
            <a:r>
              <a:rPr lang="en" dirty="0" err="1"/>
              <a:t>Neighbours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3725D-4070-D648-BBD8-83ACF9036507}"/>
              </a:ext>
            </a:extLst>
          </p:cNvPr>
          <p:cNvGrpSpPr/>
          <p:nvPr/>
        </p:nvGrpSpPr>
        <p:grpSpPr>
          <a:xfrm>
            <a:off x="1066800" y="990600"/>
            <a:ext cx="7010412" cy="5819284"/>
            <a:chOff x="2409280" y="1588604"/>
            <a:chExt cx="4325451" cy="3556476"/>
          </a:xfrm>
        </p:grpSpPr>
        <p:pic>
          <p:nvPicPr>
            <p:cNvPr id="377" name="Shape 37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09280" y="1588604"/>
              <a:ext cx="4325451" cy="3556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Shape 379"/>
            <p:cNvSpPr/>
            <p:nvPr/>
          </p:nvSpPr>
          <p:spPr>
            <a:xfrm>
              <a:off x="3164025" y="19761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Shape 380"/>
            <p:cNvSpPr/>
            <p:nvPr/>
          </p:nvSpPr>
          <p:spPr>
            <a:xfrm>
              <a:off x="3164025" y="411150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Shape 381"/>
            <p:cNvSpPr/>
            <p:nvPr/>
          </p:nvSpPr>
          <p:spPr>
            <a:xfrm>
              <a:off x="3164025" y="4462825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Shape 382"/>
            <p:cNvSpPr/>
            <p:nvPr/>
          </p:nvSpPr>
          <p:spPr>
            <a:xfrm>
              <a:off x="3164025" y="3760175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Shape 383"/>
            <p:cNvSpPr/>
            <p:nvPr/>
          </p:nvSpPr>
          <p:spPr>
            <a:xfrm>
              <a:off x="3164025" y="48141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Shape 384"/>
            <p:cNvSpPr/>
            <p:nvPr/>
          </p:nvSpPr>
          <p:spPr>
            <a:xfrm>
              <a:off x="3164025" y="33951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Shape 385"/>
            <p:cNvSpPr/>
            <p:nvPr/>
          </p:nvSpPr>
          <p:spPr>
            <a:xfrm>
              <a:off x="3164025" y="3043825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Shape 386"/>
            <p:cNvSpPr/>
            <p:nvPr/>
          </p:nvSpPr>
          <p:spPr>
            <a:xfrm>
              <a:off x="3164025" y="26856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>
              <a:off x="3164025" y="233090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Shape 388"/>
            <p:cNvSpPr/>
            <p:nvPr/>
          </p:nvSpPr>
          <p:spPr>
            <a:xfrm>
              <a:off x="3164025" y="162140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991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Instance/Memory-based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Slide Credit: Carlos </a:t>
            </a:r>
            <a:r>
              <a:rPr lang="en-US" dirty="0" err="1"/>
              <a:t>Guestrin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51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Parametric </a:t>
            </a:r>
            <a:r>
              <a:rPr lang="en-US" dirty="0" err="1"/>
              <a:t>vs</a:t>
            </a:r>
            <a:r>
              <a:rPr lang="en-US" dirty="0"/>
              <a:t> Non-Parametric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the capacity (size of hypothesis class) grow with size of training data?</a:t>
            </a:r>
          </a:p>
          <a:p>
            <a:pPr lvl="1"/>
            <a:r>
              <a:rPr lang="en-US" dirty="0"/>
              <a:t>Yes = Non-Parametric Models</a:t>
            </a:r>
          </a:p>
          <a:p>
            <a:pPr lvl="1"/>
            <a:r>
              <a:rPr lang="en-US" dirty="0"/>
              <a:t>No = Parametric Models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9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">
            <a:extLst>
              <a:ext uri="{FF2B5EF4-FFF2-40B4-BE49-F238E27FC236}">
                <a16:creationId xmlns:a16="http://schemas.microsoft.com/office/drawing/2014/main" id="{06B0D821-FF6C-3A41-B9B6-789A4C56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348150" y="1606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1" name="Shape 511"/>
          <p:cNvSpPr/>
          <p:nvPr/>
        </p:nvSpPr>
        <p:spPr>
          <a:xfrm>
            <a:off x="6325650" y="3179575"/>
            <a:ext cx="18066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2" name="Shape 512"/>
          <p:cNvSpPr/>
          <p:nvPr/>
        </p:nvSpPr>
        <p:spPr>
          <a:xfrm>
            <a:off x="3481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3" name="Shape 513"/>
          <p:cNvSpPr/>
          <p:nvPr/>
        </p:nvSpPr>
        <p:spPr>
          <a:xfrm>
            <a:off x="15436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2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4" name="Shape 514"/>
          <p:cNvSpPr/>
          <p:nvPr/>
        </p:nvSpPr>
        <p:spPr>
          <a:xfrm>
            <a:off x="27391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5" name="Shape 515"/>
          <p:cNvSpPr/>
          <p:nvPr/>
        </p:nvSpPr>
        <p:spPr>
          <a:xfrm>
            <a:off x="39346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4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5130150" y="3179575"/>
            <a:ext cx="11955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7" name="Shape 517"/>
          <p:cNvSpPr txBox="1"/>
          <p:nvPr/>
        </p:nvSpPr>
        <p:spPr>
          <a:xfrm>
            <a:off x="348150" y="2311175"/>
            <a:ext cx="53604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#4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Cross-Validation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Split data into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folds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try each fold as validation and average the results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8" name="Shape 518"/>
          <p:cNvSpPr/>
          <p:nvPr/>
        </p:nvSpPr>
        <p:spPr>
          <a:xfrm>
            <a:off x="6325650" y="3719525"/>
            <a:ext cx="18066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9" name="Shape 519"/>
          <p:cNvSpPr/>
          <p:nvPr/>
        </p:nvSpPr>
        <p:spPr>
          <a:xfrm>
            <a:off x="3481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0" name="Shape 520"/>
          <p:cNvSpPr/>
          <p:nvPr/>
        </p:nvSpPr>
        <p:spPr>
          <a:xfrm>
            <a:off x="15436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2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27391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3934650" y="3719525"/>
            <a:ext cx="11955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4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51301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4" name="Shape 524"/>
          <p:cNvSpPr/>
          <p:nvPr/>
        </p:nvSpPr>
        <p:spPr>
          <a:xfrm>
            <a:off x="6325650" y="4259475"/>
            <a:ext cx="18066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5" name="Shape 525"/>
          <p:cNvSpPr/>
          <p:nvPr/>
        </p:nvSpPr>
        <p:spPr>
          <a:xfrm>
            <a:off x="3481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6" name="Shape 526"/>
          <p:cNvSpPr/>
          <p:nvPr/>
        </p:nvSpPr>
        <p:spPr>
          <a:xfrm>
            <a:off x="15436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2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7" name="Shape 527"/>
          <p:cNvSpPr/>
          <p:nvPr/>
        </p:nvSpPr>
        <p:spPr>
          <a:xfrm>
            <a:off x="2739150" y="4259475"/>
            <a:ext cx="11955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8" name="Shape 528"/>
          <p:cNvSpPr/>
          <p:nvPr/>
        </p:nvSpPr>
        <p:spPr>
          <a:xfrm>
            <a:off x="39346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4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9" name="Shape 529"/>
          <p:cNvSpPr/>
          <p:nvPr/>
        </p:nvSpPr>
        <p:spPr>
          <a:xfrm>
            <a:off x="51301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0" name="Shape 530"/>
          <p:cNvSpPr txBox="1"/>
          <p:nvPr/>
        </p:nvSpPr>
        <p:spPr>
          <a:xfrm>
            <a:off x="348150" y="4753050"/>
            <a:ext cx="76299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Useful for small datasets, but not used too frequently in deep learning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3C03A126-CA50-934D-B64B-163EBEA1D5F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65351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Problems with Instance-Based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Expensive</a:t>
            </a:r>
          </a:p>
          <a:p>
            <a:pPr lvl="1"/>
            <a:r>
              <a:rPr lang="en-US" dirty="0"/>
              <a:t>No Learning: most real work done during testing</a:t>
            </a:r>
          </a:p>
          <a:p>
            <a:pPr lvl="1"/>
            <a:r>
              <a:rPr lang="en-US" dirty="0"/>
              <a:t>For every test sample, must search through all dataset – very slow!</a:t>
            </a:r>
          </a:p>
          <a:p>
            <a:pPr lvl="1"/>
            <a:r>
              <a:rPr lang="en-US" dirty="0"/>
              <a:t>Must use tricks like approximate nearest </a:t>
            </a:r>
            <a:r>
              <a:rPr lang="en-US" dirty="0" err="1"/>
              <a:t>neighbour</a:t>
            </a:r>
            <a:r>
              <a:rPr lang="en-US" dirty="0"/>
              <a:t> search</a:t>
            </a:r>
          </a:p>
          <a:p>
            <a:endParaRPr lang="en-US" dirty="0"/>
          </a:p>
          <a:p>
            <a:r>
              <a:rPr lang="en-US" dirty="0"/>
              <a:t>Doesn’t work well when large number of irrelevant features</a:t>
            </a:r>
          </a:p>
          <a:p>
            <a:pPr lvl="1"/>
            <a:r>
              <a:rPr lang="en-US" dirty="0"/>
              <a:t>Distances overwhelmed by noisy features</a:t>
            </a:r>
          </a:p>
          <a:p>
            <a:endParaRPr lang="en-US" dirty="0"/>
          </a:p>
          <a:p>
            <a:r>
              <a:rPr lang="en-US" dirty="0"/>
              <a:t>Curse of Dimensionality</a:t>
            </a:r>
          </a:p>
          <a:p>
            <a:pPr lvl="1"/>
            <a:r>
              <a:rPr lang="en-US" dirty="0"/>
              <a:t>Distances become meaningless in high dimensions</a:t>
            </a:r>
          </a:p>
          <a:p>
            <a:pPr lvl="1"/>
            <a:r>
              <a:rPr lang="en-US" dirty="0"/>
              <a:t>(See proof in next lecture)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99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4" name="Shape 544"/>
          <p:cNvSpPr txBox="1"/>
          <p:nvPr/>
        </p:nvSpPr>
        <p:spPr>
          <a:xfrm>
            <a:off x="382500" y="1153150"/>
            <a:ext cx="81120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k-Nearest Neighbor on images </a:t>
            </a: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never used.</a:t>
            </a:r>
            <a:endParaRPr sz="24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5" name="Shape 545"/>
          <p:cNvSpPr txBox="1"/>
          <p:nvPr/>
        </p:nvSpPr>
        <p:spPr>
          <a:xfrm>
            <a:off x="505200" y="1862300"/>
            <a:ext cx="7845000" cy="1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Very slow at test time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Distance metrics on pixels are not informative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6" name="Shape 546"/>
          <p:cNvSpPr txBox="1"/>
          <p:nvPr/>
        </p:nvSpPr>
        <p:spPr>
          <a:xfrm>
            <a:off x="1688350" y="4953100"/>
            <a:ext cx="62448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(all 3 images have same L2 distance to the one on the left)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47" name="Shape 5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200" y="3180926"/>
            <a:ext cx="1860662" cy="167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Shape 5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7737" y="3180926"/>
            <a:ext cx="1860662" cy="167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Shape 5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0274" y="3180926"/>
            <a:ext cx="1860662" cy="167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Shape 5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2811" y="3180926"/>
            <a:ext cx="1860662" cy="167630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Shape 551"/>
          <p:cNvSpPr txBox="1"/>
          <p:nvPr/>
        </p:nvSpPr>
        <p:spPr>
          <a:xfrm>
            <a:off x="1036225" y="2835850"/>
            <a:ext cx="798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Original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2" name="Shape 552"/>
          <p:cNvSpPr txBox="1"/>
          <p:nvPr/>
        </p:nvSpPr>
        <p:spPr>
          <a:xfrm>
            <a:off x="3098763" y="2835850"/>
            <a:ext cx="798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Boxed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3" name="Shape 553"/>
          <p:cNvSpPr txBox="1"/>
          <p:nvPr/>
        </p:nvSpPr>
        <p:spPr>
          <a:xfrm>
            <a:off x="5161288" y="2835850"/>
            <a:ext cx="798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Shifted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4" name="Shape 554"/>
          <p:cNvSpPr txBox="1"/>
          <p:nvPr/>
        </p:nvSpPr>
        <p:spPr>
          <a:xfrm>
            <a:off x="7223813" y="2835850"/>
            <a:ext cx="7986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Tinted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5" name="Shape 555"/>
          <p:cNvSpPr txBox="1"/>
          <p:nvPr/>
        </p:nvSpPr>
        <p:spPr>
          <a:xfrm>
            <a:off x="46575" y="5095950"/>
            <a:ext cx="8934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Original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8"/>
              </a:rPr>
              <a:t>CC0 public domain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A283BBE-AFE7-BF4B-860C-D61C725EBA2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13222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" name="Shape 561"/>
          <p:cNvSpPr txBox="1"/>
          <p:nvPr/>
        </p:nvSpPr>
        <p:spPr>
          <a:xfrm>
            <a:off x="382500" y="1153150"/>
            <a:ext cx="81120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k-Nearest Neighbor on images </a:t>
            </a:r>
            <a:r>
              <a:rPr lang="en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never used.</a:t>
            </a:r>
            <a:endParaRPr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2" name="Shape 562"/>
          <p:cNvSpPr txBox="1"/>
          <p:nvPr/>
        </p:nvSpPr>
        <p:spPr>
          <a:xfrm>
            <a:off x="505200" y="1862300"/>
            <a:ext cx="7845000" cy="1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Curse of dimensionality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63" name="Shape 563"/>
          <p:cNvCxnSpPr/>
          <p:nvPr/>
        </p:nvCxnSpPr>
        <p:spPr>
          <a:xfrm>
            <a:off x="332075" y="4226525"/>
            <a:ext cx="1976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4" name="Shape 564"/>
          <p:cNvSpPr/>
          <p:nvPr/>
        </p:nvSpPr>
        <p:spPr>
          <a:xfrm>
            <a:off x="469750" y="41617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5" name="Shape 565"/>
          <p:cNvSpPr/>
          <p:nvPr/>
        </p:nvSpPr>
        <p:spPr>
          <a:xfrm>
            <a:off x="968863" y="41617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6" name="Shape 566"/>
          <p:cNvSpPr/>
          <p:nvPr/>
        </p:nvSpPr>
        <p:spPr>
          <a:xfrm>
            <a:off x="2005650" y="41617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7" name="Shape 567"/>
          <p:cNvSpPr/>
          <p:nvPr/>
        </p:nvSpPr>
        <p:spPr>
          <a:xfrm>
            <a:off x="1467963" y="4161725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8" name="Shape 568"/>
          <p:cNvSpPr/>
          <p:nvPr/>
        </p:nvSpPr>
        <p:spPr>
          <a:xfrm>
            <a:off x="2956200" y="3100850"/>
            <a:ext cx="1976100" cy="1976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9" name="Shape 569"/>
          <p:cNvSpPr/>
          <p:nvPr/>
        </p:nvSpPr>
        <p:spPr>
          <a:xfrm>
            <a:off x="3111500" y="46786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0" name="Shape 570"/>
          <p:cNvSpPr/>
          <p:nvPr/>
        </p:nvSpPr>
        <p:spPr>
          <a:xfrm>
            <a:off x="4129013" y="46786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1" name="Shape 571"/>
          <p:cNvSpPr/>
          <p:nvPr/>
        </p:nvSpPr>
        <p:spPr>
          <a:xfrm>
            <a:off x="4647400" y="46786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2" name="Shape 572"/>
          <p:cNvSpPr/>
          <p:nvPr/>
        </p:nvSpPr>
        <p:spPr>
          <a:xfrm>
            <a:off x="3610613" y="4678600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3" name="Shape 573"/>
          <p:cNvSpPr/>
          <p:nvPr/>
        </p:nvSpPr>
        <p:spPr>
          <a:xfrm>
            <a:off x="3111500" y="42265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3610613" y="42265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5" name="Shape 575"/>
          <p:cNvSpPr/>
          <p:nvPr/>
        </p:nvSpPr>
        <p:spPr>
          <a:xfrm>
            <a:off x="4647400" y="422652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6" name="Shape 576"/>
          <p:cNvSpPr/>
          <p:nvPr/>
        </p:nvSpPr>
        <p:spPr>
          <a:xfrm>
            <a:off x="4109713" y="4226525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7" name="Shape 577"/>
          <p:cNvSpPr/>
          <p:nvPr/>
        </p:nvSpPr>
        <p:spPr>
          <a:xfrm>
            <a:off x="3111500" y="38171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8" name="Shape 578"/>
          <p:cNvSpPr/>
          <p:nvPr/>
        </p:nvSpPr>
        <p:spPr>
          <a:xfrm>
            <a:off x="3610613" y="38171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9" name="Shape 579"/>
          <p:cNvSpPr/>
          <p:nvPr/>
        </p:nvSpPr>
        <p:spPr>
          <a:xfrm>
            <a:off x="4647400" y="3817100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0" name="Shape 580"/>
          <p:cNvSpPr/>
          <p:nvPr/>
        </p:nvSpPr>
        <p:spPr>
          <a:xfrm>
            <a:off x="4109713" y="3817100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1" name="Shape 581"/>
          <p:cNvSpPr/>
          <p:nvPr/>
        </p:nvSpPr>
        <p:spPr>
          <a:xfrm>
            <a:off x="3111500" y="340767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2" name="Shape 582"/>
          <p:cNvSpPr/>
          <p:nvPr/>
        </p:nvSpPr>
        <p:spPr>
          <a:xfrm>
            <a:off x="4129000" y="340767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3" name="Shape 583"/>
          <p:cNvSpPr/>
          <p:nvPr/>
        </p:nvSpPr>
        <p:spPr>
          <a:xfrm>
            <a:off x="4647400" y="3407675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4" name="Shape 584"/>
          <p:cNvSpPr/>
          <p:nvPr/>
        </p:nvSpPr>
        <p:spPr>
          <a:xfrm>
            <a:off x="3610613" y="3407675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5" name="Shape 585"/>
          <p:cNvSpPr/>
          <p:nvPr/>
        </p:nvSpPr>
        <p:spPr>
          <a:xfrm>
            <a:off x="6000375" y="2517575"/>
            <a:ext cx="2754900" cy="2663700"/>
          </a:xfrm>
          <a:prstGeom prst="cube">
            <a:avLst>
              <a:gd name="adj" fmla="val 2748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6" name="Shape 586"/>
          <p:cNvSpPr/>
          <p:nvPr/>
        </p:nvSpPr>
        <p:spPr>
          <a:xfrm>
            <a:off x="6098700" y="48026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7" name="Shape 587"/>
          <p:cNvSpPr/>
          <p:nvPr/>
        </p:nvSpPr>
        <p:spPr>
          <a:xfrm>
            <a:off x="7116213" y="48026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8" name="Shape 588"/>
          <p:cNvSpPr/>
          <p:nvPr/>
        </p:nvSpPr>
        <p:spPr>
          <a:xfrm>
            <a:off x="7634600" y="48026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9" name="Shape 589"/>
          <p:cNvSpPr/>
          <p:nvPr/>
        </p:nvSpPr>
        <p:spPr>
          <a:xfrm>
            <a:off x="6597813" y="48026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0" name="Shape 590"/>
          <p:cNvSpPr/>
          <p:nvPr/>
        </p:nvSpPr>
        <p:spPr>
          <a:xfrm>
            <a:off x="6098700" y="43505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1" name="Shape 591"/>
          <p:cNvSpPr/>
          <p:nvPr/>
        </p:nvSpPr>
        <p:spPr>
          <a:xfrm>
            <a:off x="6597813" y="43505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2" name="Shape 592"/>
          <p:cNvSpPr/>
          <p:nvPr/>
        </p:nvSpPr>
        <p:spPr>
          <a:xfrm>
            <a:off x="7634600" y="435058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3" name="Shape 593"/>
          <p:cNvSpPr/>
          <p:nvPr/>
        </p:nvSpPr>
        <p:spPr>
          <a:xfrm>
            <a:off x="7096913" y="435058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4" name="Shape 594"/>
          <p:cNvSpPr/>
          <p:nvPr/>
        </p:nvSpPr>
        <p:spPr>
          <a:xfrm>
            <a:off x="6098700" y="39411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5" name="Shape 595"/>
          <p:cNvSpPr/>
          <p:nvPr/>
        </p:nvSpPr>
        <p:spPr>
          <a:xfrm>
            <a:off x="6597813" y="39411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6" name="Shape 596"/>
          <p:cNvSpPr/>
          <p:nvPr/>
        </p:nvSpPr>
        <p:spPr>
          <a:xfrm>
            <a:off x="7634600" y="39411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7" name="Shape 597"/>
          <p:cNvSpPr/>
          <p:nvPr/>
        </p:nvSpPr>
        <p:spPr>
          <a:xfrm>
            <a:off x="7096913" y="39411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8" name="Shape 598"/>
          <p:cNvSpPr/>
          <p:nvPr/>
        </p:nvSpPr>
        <p:spPr>
          <a:xfrm>
            <a:off x="6098700" y="35317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Shape 599"/>
          <p:cNvSpPr/>
          <p:nvPr/>
        </p:nvSpPr>
        <p:spPr>
          <a:xfrm>
            <a:off x="7116200" y="35317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0" name="Shape 600"/>
          <p:cNvSpPr/>
          <p:nvPr/>
        </p:nvSpPr>
        <p:spPr>
          <a:xfrm>
            <a:off x="7634600" y="35317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1" name="Shape 601"/>
          <p:cNvSpPr/>
          <p:nvPr/>
        </p:nvSpPr>
        <p:spPr>
          <a:xfrm>
            <a:off x="6597813" y="353173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2" name="Shape 602"/>
          <p:cNvSpPr/>
          <p:nvPr/>
        </p:nvSpPr>
        <p:spPr>
          <a:xfrm>
            <a:off x="6240150" y="30765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Shape 603"/>
          <p:cNvSpPr/>
          <p:nvPr/>
        </p:nvSpPr>
        <p:spPr>
          <a:xfrm>
            <a:off x="6403500" y="29051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Shape 604"/>
          <p:cNvSpPr/>
          <p:nvPr/>
        </p:nvSpPr>
        <p:spPr>
          <a:xfrm>
            <a:off x="6572100" y="27335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Shape 605"/>
          <p:cNvSpPr/>
          <p:nvPr/>
        </p:nvSpPr>
        <p:spPr>
          <a:xfrm>
            <a:off x="6724500" y="25619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6" name="Shape 606"/>
          <p:cNvSpPr/>
          <p:nvPr/>
        </p:nvSpPr>
        <p:spPr>
          <a:xfrm>
            <a:off x="6676025" y="309123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7" name="Shape 607"/>
          <p:cNvSpPr/>
          <p:nvPr/>
        </p:nvSpPr>
        <p:spPr>
          <a:xfrm>
            <a:off x="6839375" y="291983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8" name="Shape 608"/>
          <p:cNvSpPr/>
          <p:nvPr/>
        </p:nvSpPr>
        <p:spPr>
          <a:xfrm>
            <a:off x="7007975" y="27482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9" name="Shape 609"/>
          <p:cNvSpPr/>
          <p:nvPr/>
        </p:nvSpPr>
        <p:spPr>
          <a:xfrm>
            <a:off x="7160375" y="25766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0" name="Shape 610"/>
          <p:cNvSpPr/>
          <p:nvPr/>
        </p:nvSpPr>
        <p:spPr>
          <a:xfrm>
            <a:off x="7225275" y="30897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1" name="Shape 611"/>
          <p:cNvSpPr/>
          <p:nvPr/>
        </p:nvSpPr>
        <p:spPr>
          <a:xfrm>
            <a:off x="7388625" y="29183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2" name="Shape 612"/>
          <p:cNvSpPr/>
          <p:nvPr/>
        </p:nvSpPr>
        <p:spPr>
          <a:xfrm>
            <a:off x="7557225" y="274678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3" name="Shape 613"/>
          <p:cNvSpPr/>
          <p:nvPr/>
        </p:nvSpPr>
        <p:spPr>
          <a:xfrm>
            <a:off x="7709625" y="257521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4" name="Shape 614"/>
          <p:cNvSpPr/>
          <p:nvPr/>
        </p:nvSpPr>
        <p:spPr>
          <a:xfrm>
            <a:off x="7717850" y="30963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5" name="Shape 615"/>
          <p:cNvSpPr/>
          <p:nvPr/>
        </p:nvSpPr>
        <p:spPr>
          <a:xfrm>
            <a:off x="7881200" y="29249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6" name="Shape 616"/>
          <p:cNvSpPr/>
          <p:nvPr/>
        </p:nvSpPr>
        <p:spPr>
          <a:xfrm>
            <a:off x="8049800" y="275341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7" name="Shape 617"/>
          <p:cNvSpPr/>
          <p:nvPr/>
        </p:nvSpPr>
        <p:spPr>
          <a:xfrm>
            <a:off x="8202200" y="25818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8" name="Shape 618"/>
          <p:cNvSpPr/>
          <p:nvPr/>
        </p:nvSpPr>
        <p:spPr>
          <a:xfrm>
            <a:off x="8078575" y="33601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9" name="Shape 619"/>
          <p:cNvSpPr/>
          <p:nvPr/>
        </p:nvSpPr>
        <p:spPr>
          <a:xfrm>
            <a:off x="8069000" y="380413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0" name="Shape 620"/>
          <p:cNvSpPr/>
          <p:nvPr/>
        </p:nvSpPr>
        <p:spPr>
          <a:xfrm>
            <a:off x="8067500" y="426431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1" name="Shape 621"/>
          <p:cNvSpPr/>
          <p:nvPr/>
        </p:nvSpPr>
        <p:spPr>
          <a:xfrm>
            <a:off x="8066025" y="46677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2" name="Shape 622"/>
          <p:cNvSpPr/>
          <p:nvPr/>
        </p:nvSpPr>
        <p:spPr>
          <a:xfrm>
            <a:off x="8247175" y="318861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3" name="Shape 623"/>
          <p:cNvSpPr/>
          <p:nvPr/>
        </p:nvSpPr>
        <p:spPr>
          <a:xfrm>
            <a:off x="8237600" y="363258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4" name="Shape 624"/>
          <p:cNvSpPr/>
          <p:nvPr/>
        </p:nvSpPr>
        <p:spPr>
          <a:xfrm>
            <a:off x="8236100" y="409276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5" name="Shape 625"/>
          <p:cNvSpPr/>
          <p:nvPr/>
        </p:nvSpPr>
        <p:spPr>
          <a:xfrm>
            <a:off x="8234625" y="449621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6" name="Shape 626"/>
          <p:cNvSpPr/>
          <p:nvPr/>
        </p:nvSpPr>
        <p:spPr>
          <a:xfrm>
            <a:off x="8431975" y="30332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7" name="Shape 627"/>
          <p:cNvSpPr/>
          <p:nvPr/>
        </p:nvSpPr>
        <p:spPr>
          <a:xfrm>
            <a:off x="8422400" y="347721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8" name="Shape 628"/>
          <p:cNvSpPr/>
          <p:nvPr/>
        </p:nvSpPr>
        <p:spPr>
          <a:xfrm>
            <a:off x="8420900" y="3937388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9" name="Shape 629"/>
          <p:cNvSpPr/>
          <p:nvPr/>
        </p:nvSpPr>
        <p:spPr>
          <a:xfrm>
            <a:off x="8419425" y="43408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0" name="Shape 630"/>
          <p:cNvSpPr/>
          <p:nvPr/>
        </p:nvSpPr>
        <p:spPr>
          <a:xfrm>
            <a:off x="8592475" y="28454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1" name="Shape 631"/>
          <p:cNvSpPr/>
          <p:nvPr/>
        </p:nvSpPr>
        <p:spPr>
          <a:xfrm>
            <a:off x="8582900" y="3289438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2" name="Shape 632"/>
          <p:cNvSpPr/>
          <p:nvPr/>
        </p:nvSpPr>
        <p:spPr>
          <a:xfrm>
            <a:off x="8581400" y="3749613"/>
            <a:ext cx="129600" cy="129600"/>
          </a:xfrm>
          <a:prstGeom prst="ellipse">
            <a:avLst/>
          </a:prstGeom>
          <a:solidFill>
            <a:srgbClr val="A4C2F4"/>
          </a:solidFill>
          <a:ln w="1905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3" name="Shape 633"/>
          <p:cNvSpPr/>
          <p:nvPr/>
        </p:nvSpPr>
        <p:spPr>
          <a:xfrm>
            <a:off x="8579925" y="4153063"/>
            <a:ext cx="129600" cy="129600"/>
          </a:xfrm>
          <a:prstGeom prst="ellipse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4" name="Shape 634"/>
          <p:cNvSpPr txBox="1"/>
          <p:nvPr/>
        </p:nvSpPr>
        <p:spPr>
          <a:xfrm>
            <a:off x="587225" y="3156900"/>
            <a:ext cx="14658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Dimensions = 1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 = 4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5" name="Shape 635"/>
          <p:cNvSpPr txBox="1"/>
          <p:nvPr/>
        </p:nvSpPr>
        <p:spPr>
          <a:xfrm>
            <a:off x="6720525" y="1789550"/>
            <a:ext cx="14658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Dimensions =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 = 4</a:t>
            </a:r>
            <a:r>
              <a:rPr lang="en" sz="1400" kern="0" baseline="3000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  <a:endParaRPr sz="1400" kern="0" baseline="3000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6" name="Shape 636"/>
          <p:cNvSpPr txBox="1"/>
          <p:nvPr/>
        </p:nvSpPr>
        <p:spPr>
          <a:xfrm>
            <a:off x="3241100" y="2517575"/>
            <a:ext cx="14658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Dimensions = 2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Points = 4</a:t>
            </a:r>
            <a:r>
              <a:rPr lang="en" sz="1400" kern="0" baseline="3000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  <a:endParaRPr sz="1400" kern="0" baseline="3000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" name="Slide Number Placeholder 4">
            <a:extLst>
              <a:ext uri="{FF2B5EF4-FFF2-40B4-BE49-F238E27FC236}">
                <a16:creationId xmlns:a16="http://schemas.microsoft.com/office/drawing/2014/main" id="{51B6B3C9-CF4A-6740-BE02-2B34E9AC758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44691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Consider: Sphere of radius 1 in </a:t>
            </a:r>
            <a:r>
              <a:rPr lang="en-US" dirty="0" err="1"/>
              <a:t>d</a:t>
            </a:r>
            <a:r>
              <a:rPr lang="en-US" dirty="0"/>
              <a:t>-dims</a:t>
            </a:r>
          </a:p>
          <a:p>
            <a:endParaRPr lang="en-US" dirty="0"/>
          </a:p>
          <a:p>
            <a:r>
              <a:rPr lang="en-US" dirty="0"/>
              <a:t>Consider: an outer </a:t>
            </a:r>
            <a:r>
              <a:rPr lang="en-US" dirty="0" err="1"/>
              <a:t>ε</a:t>
            </a:r>
            <a:r>
              <a:rPr lang="en-US" dirty="0"/>
              <a:t>-shell in this sphere</a:t>
            </a:r>
          </a:p>
          <a:p>
            <a:endParaRPr lang="en-US" dirty="0"/>
          </a:p>
          <a:p>
            <a:r>
              <a:rPr lang="en-US" dirty="0"/>
              <a:t>What is                      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286000" y="2819400"/>
          <a:ext cx="165286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Equation" r:id="rId3" imgW="952500" imgH="431800" progId="Equation.3">
                  <p:embed/>
                </p:oleObj>
              </mc:Choice>
              <mc:Fallback>
                <p:oleObj name="Equation" r:id="rId3" imgW="952500" imgH="4318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2819400"/>
                        <a:ext cx="1652868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A767031-3A40-0E40-936F-A22C857B1074}"/>
                  </a:ext>
                </a:extLst>
              </p14:cNvPr>
              <p14:cNvContentPartPr/>
              <p14:nvPr/>
            </p14:nvContentPartPr>
            <p14:xfrm>
              <a:off x="1974960" y="574560"/>
              <a:ext cx="7133400" cy="6056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A767031-3A40-0E40-936F-A22C857B10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58760" y="558360"/>
                <a:ext cx="7165800" cy="608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8596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 descr="Figure1.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33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Notes on class webpage</a:t>
            </a:r>
          </a:p>
          <a:p>
            <a:pPr lvl="1"/>
            <a:r>
              <a:rPr lang="en-US" dirty="0">
                <a:hlinkClick r:id="rId2"/>
              </a:rPr>
              <a:t>https://www.cc.gatech.edu/classes/AY2019/cs7643_fall/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HW0 Reminder</a:t>
            </a:r>
          </a:p>
          <a:p>
            <a:pPr lvl="1"/>
            <a:r>
              <a:rPr lang="en-US" dirty="0"/>
              <a:t>Due: 09/05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  <a:p>
            <a:pPr lvl="1"/>
            <a:r>
              <a:rPr lang="en-US" dirty="0"/>
              <a:t>Linear scoring functions</a:t>
            </a:r>
          </a:p>
          <a:p>
            <a:r>
              <a:rPr lang="en-US" dirty="0"/>
              <a:t>Loss Functions</a:t>
            </a:r>
          </a:p>
          <a:p>
            <a:pPr lvl="1"/>
            <a:r>
              <a:rPr lang="en-US" dirty="0"/>
              <a:t>Multi-class hinge loss</a:t>
            </a:r>
          </a:p>
          <a:p>
            <a:pPr lvl="1"/>
            <a:r>
              <a:rPr lang="en-US" dirty="0" err="1"/>
              <a:t>Softmax</a:t>
            </a:r>
            <a:r>
              <a:rPr lang="en-US" dirty="0"/>
              <a:t> cross-entropy loss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25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/>
          <p:nvPr/>
        </p:nvSpPr>
        <p:spPr>
          <a:xfrm>
            <a:off x="1129500" y="2604600"/>
            <a:ext cx="6885000" cy="13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Linear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980466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Shape 6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800" y="1585575"/>
            <a:ext cx="5120400" cy="34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Shape 649"/>
          <p:cNvSpPr txBox="1"/>
          <p:nvPr/>
        </p:nvSpPr>
        <p:spPr>
          <a:xfrm>
            <a:off x="3849450" y="4997875"/>
            <a:ext cx="1445100" cy="21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CC0 1.0 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public domain</a:t>
            </a:r>
          </a:p>
        </p:txBody>
      </p:sp>
      <p:sp>
        <p:nvSpPr>
          <p:cNvPr id="650" name="Shape 650"/>
          <p:cNvSpPr txBox="1"/>
          <p:nvPr/>
        </p:nvSpPr>
        <p:spPr>
          <a:xfrm>
            <a:off x="2241450" y="976250"/>
            <a:ext cx="2586600" cy="47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Neural Network</a:t>
            </a:r>
          </a:p>
        </p:txBody>
      </p:sp>
      <p:sp>
        <p:nvSpPr>
          <p:cNvPr id="651" name="Shape 651"/>
          <p:cNvSpPr/>
          <p:nvPr/>
        </p:nvSpPr>
        <p:spPr>
          <a:xfrm>
            <a:off x="4092476" y="1474726"/>
            <a:ext cx="954775" cy="2240099"/>
          </a:xfrm>
          <a:custGeom>
            <a:avLst/>
            <a:gdLst/>
            <a:ahLst/>
            <a:cxnLst/>
            <a:rect l="0" t="0" r="0" b="0"/>
            <a:pathLst>
              <a:path w="38191" h="111935" extrusionOk="0">
                <a:moveTo>
                  <a:pt x="0" y="0"/>
                </a:moveTo>
                <a:cubicBezTo>
                  <a:pt x="5211" y="4554"/>
                  <a:pt x="25312" y="13575"/>
                  <a:pt x="31268" y="27327"/>
                </a:cubicBezTo>
                <a:cubicBezTo>
                  <a:pt x="37223" y="41078"/>
                  <a:pt x="40815" y="68405"/>
                  <a:pt x="35735" y="82507"/>
                </a:cubicBezTo>
                <a:cubicBezTo>
                  <a:pt x="30655" y="96608"/>
                  <a:pt x="6612" y="107030"/>
                  <a:pt x="788" y="111935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652" name="Shape 652"/>
          <p:cNvSpPr txBox="1"/>
          <p:nvPr/>
        </p:nvSpPr>
        <p:spPr>
          <a:xfrm>
            <a:off x="111675" y="2862875"/>
            <a:ext cx="1550400" cy="99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Linear classifiers</a:t>
            </a:r>
          </a:p>
        </p:txBody>
      </p:sp>
      <p:cxnSp>
        <p:nvCxnSpPr>
          <p:cNvPr id="653" name="Shape 653"/>
          <p:cNvCxnSpPr/>
          <p:nvPr/>
        </p:nvCxnSpPr>
        <p:spPr>
          <a:xfrm rot="10800000" flipH="1">
            <a:off x="1537150" y="2814850"/>
            <a:ext cx="1326900" cy="3087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54" name="Shape 654"/>
          <p:cNvCxnSpPr/>
          <p:nvPr/>
        </p:nvCxnSpPr>
        <p:spPr>
          <a:xfrm>
            <a:off x="1662075" y="3515375"/>
            <a:ext cx="840600" cy="258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55" name="Shape 655"/>
          <p:cNvCxnSpPr/>
          <p:nvPr/>
        </p:nvCxnSpPr>
        <p:spPr>
          <a:xfrm>
            <a:off x="1491150" y="3780450"/>
            <a:ext cx="1024800" cy="453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66877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4609"/>
          <a:stretch/>
        </p:blipFill>
        <p:spPr>
          <a:xfrm>
            <a:off x="0" y="1295400"/>
            <a:ext cx="9144000" cy="38777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953000" y="4588934"/>
            <a:ext cx="4038600" cy="5334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7649" y="6581001"/>
            <a:ext cx="2747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Vinyals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et al. CVPR15]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13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Question Answering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3" name="Picture 22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9" name="Group 98"/>
          <p:cNvGrpSpPr/>
          <p:nvPr/>
        </p:nvGrpSpPr>
        <p:grpSpPr>
          <a:xfrm>
            <a:off x="838200" y="1902023"/>
            <a:ext cx="5867400" cy="1846421"/>
            <a:chOff x="838200" y="1902023"/>
            <a:chExt cx="5867400" cy="1846421"/>
          </a:xfrm>
        </p:grpSpPr>
        <p:grpSp>
          <p:nvGrpSpPr>
            <p:cNvPr id="92" name="Group 91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37" idx="0"/>
                <a:endCxn id="36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3" idx="0"/>
                <a:endCxn id="36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3" idx="2"/>
                <a:endCxn id="36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0"/>
                <a:endCxn id="36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1" idx="0"/>
                <a:endCxn id="36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7" name="Rectangle 6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/>
            <p:cNvCxnSpPr>
              <a:stCxn id="50" idx="0"/>
              <a:endCxn id="61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6" idx="2"/>
              <a:endCxn id="65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6" idx="0"/>
              <a:endCxn id="29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6" idx="2"/>
              <a:endCxn id="29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31" idx="0"/>
              <a:endCxn id="32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1" idx="2"/>
              <a:endCxn id="32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57" idx="2"/>
              <a:endCxn id="58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7" idx="0"/>
              <a:endCxn id="58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6" name="Straight Connector 65"/>
            <p:cNvCxnSpPr>
              <a:stCxn id="56" idx="2"/>
              <a:endCxn id="61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0" idx="0"/>
              <a:endCxn id="65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73" name="Straight Connector 72"/>
            <p:cNvCxnSpPr>
              <a:stCxn id="65" idx="6"/>
              <a:endCxn id="72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6"/>
              <a:endCxn id="68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1" idx="6"/>
              <a:endCxn id="72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5" idx="6"/>
              <a:endCxn id="68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Left Brace 7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79" name="Left Brace 7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1" name="Left Brace 8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83" name="Left Brace 8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5" name="Left Brace 8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Fully-Connected MLP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4096-dim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07532" y="1371600"/>
            <a:ext cx="413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          Embedding (</a:t>
            </a:r>
            <a:r>
              <a:rPr lang="en-US" sz="2400" dirty="0" err="1">
                <a:solidFill>
                  <a:schemeClr val="accent1"/>
                </a:solidFill>
              </a:rPr>
              <a:t>VGGNet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6146" y="4186535"/>
            <a:ext cx="4306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                 Embedding (LSTM)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5867400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21312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17260" y="4182070"/>
            <a:ext cx="141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Question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838200" y="4648200"/>
            <a:ext cx="553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“How   many   horses    are      in       this     image?”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90600" y="5181600"/>
            <a:ext cx="4953000" cy="990600"/>
            <a:chOff x="990600" y="5181600"/>
            <a:chExt cx="4953000" cy="990600"/>
          </a:xfrm>
        </p:grpSpPr>
        <p:sp>
          <p:nvSpPr>
            <p:cNvPr id="115" name="Rectangle 114"/>
            <p:cNvSpPr/>
            <p:nvPr/>
          </p:nvSpPr>
          <p:spPr bwMode="auto">
            <a:xfrm>
              <a:off x="990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1752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2514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3276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4038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5562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4800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2" name="Straight Arrow Connector 121"/>
            <p:cNvCxnSpPr>
              <a:stCxn id="115" idx="3"/>
              <a:endCxn id="116" idx="1"/>
            </p:cNvCxnSpPr>
            <p:nvPr/>
          </p:nvCxnSpPr>
          <p:spPr bwMode="auto">
            <a:xfrm>
              <a:off x="1371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116" idx="3"/>
              <a:endCxn id="117" idx="1"/>
            </p:cNvCxnSpPr>
            <p:nvPr/>
          </p:nvCxnSpPr>
          <p:spPr bwMode="auto">
            <a:xfrm>
              <a:off x="2133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17" idx="3"/>
              <a:endCxn id="118" idx="1"/>
            </p:cNvCxnSpPr>
            <p:nvPr/>
          </p:nvCxnSpPr>
          <p:spPr bwMode="auto">
            <a:xfrm>
              <a:off x="2895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18" idx="3"/>
              <a:endCxn id="119" idx="1"/>
            </p:cNvCxnSpPr>
            <p:nvPr/>
          </p:nvCxnSpPr>
          <p:spPr bwMode="auto">
            <a:xfrm>
              <a:off x="3657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19" idx="3"/>
              <a:endCxn id="121" idx="1"/>
            </p:cNvCxnSpPr>
            <p:nvPr/>
          </p:nvCxnSpPr>
          <p:spPr bwMode="auto">
            <a:xfrm>
              <a:off x="4419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21" idx="3"/>
              <a:endCxn id="120" idx="1"/>
            </p:cNvCxnSpPr>
            <p:nvPr/>
          </p:nvCxnSpPr>
          <p:spPr bwMode="auto">
            <a:xfrm>
              <a:off x="5181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943600" y="1219200"/>
            <a:ext cx="3218228" cy="4457700"/>
            <a:chOff x="5943600" y="1219200"/>
            <a:chExt cx="3218228" cy="4457700"/>
          </a:xfrm>
        </p:grpSpPr>
        <p:sp>
          <p:nvSpPr>
            <p:cNvPr id="109" name="Right Arrow 108"/>
            <p:cNvSpPr/>
            <p:nvPr/>
          </p:nvSpPr>
          <p:spPr bwMode="auto">
            <a:xfrm rot="1011734">
              <a:off x="6485833" y="2706227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" name="Right Arrow 109"/>
            <p:cNvSpPr/>
            <p:nvPr/>
          </p:nvSpPr>
          <p:spPr bwMode="auto">
            <a:xfrm rot="20442843">
              <a:off x="6487431" y="3696262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200" y="2667000"/>
              <a:ext cx="1818409" cy="16002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781800" y="12192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Neural Network </a:t>
              </a:r>
              <a:br>
                <a:rPr lang="en-US" sz="2000" dirty="0"/>
              </a:br>
              <a:r>
                <a:rPr lang="en-US" sz="2000" dirty="0" err="1"/>
                <a:t>Softmax</a:t>
              </a:r>
              <a:r>
                <a:rPr lang="en-US" sz="2000" dirty="0"/>
                <a:t> </a:t>
              </a:r>
              <a:br>
                <a:rPr lang="en-US" sz="2000" dirty="0"/>
              </a:br>
              <a:r>
                <a:rPr lang="en-US" sz="2000" dirty="0"/>
                <a:t>over top K answers</a:t>
              </a:r>
            </a:p>
          </p:txBody>
        </p:sp>
        <p:cxnSp>
          <p:nvCxnSpPr>
            <p:cNvPr id="128" name="Curved Connector 127"/>
            <p:cNvCxnSpPr>
              <a:stCxn id="120" idx="3"/>
            </p:cNvCxnSpPr>
            <p:nvPr/>
          </p:nvCxnSpPr>
          <p:spPr bwMode="auto">
            <a:xfrm flipV="1">
              <a:off x="5943600" y="3923607"/>
              <a:ext cx="566922" cy="1753293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155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10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answ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3900" y="2312504"/>
            <a:ext cx="1631872" cy="1014279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Shape 345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 algn="ctr"/>
            <a:r>
              <a:rPr lang="en-US" dirty="0"/>
              <a:t>Visual Dialog</a:t>
            </a:r>
            <a:endParaRPr dirty="0"/>
          </a:p>
        </p:txBody>
      </p:sp>
      <p:sp>
        <p:nvSpPr>
          <p:cNvPr id="355" name="Shape 355"/>
          <p:cNvSpPr>
            <a:spLocks noGrp="1"/>
          </p:cNvSpPr>
          <p:nvPr>
            <p:ph type="body" idx="1"/>
          </p:nvPr>
        </p:nvSpPr>
        <p:spPr>
          <a:xfrm>
            <a:off x="452579" y="5422304"/>
            <a:ext cx="8238843" cy="98857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</a:lstStyle>
          <a:p>
            <a:r>
              <a:t>Late Fusion Encoder</a:t>
            </a:r>
          </a:p>
        </p:txBody>
      </p:sp>
      <p:pic>
        <p:nvPicPr>
          <p:cNvPr id="346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4632" y="1673492"/>
            <a:ext cx="1832598" cy="151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questi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6773" y="3001823"/>
            <a:ext cx="1832598" cy="94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history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1" y="3797140"/>
            <a:ext cx="1832598" cy="1337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cn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62919" y="1870697"/>
            <a:ext cx="943651" cy="94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q_lst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53989" y="2987018"/>
            <a:ext cx="943651" cy="721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h_lstm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53989" y="3907589"/>
            <a:ext cx="943651" cy="721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qhi_vector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97901" y="2065801"/>
            <a:ext cx="2808673" cy="2581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qhi_vector_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469343" y="2171605"/>
            <a:ext cx="2705781" cy="2369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decoder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765783" y="2379728"/>
            <a:ext cx="2055841" cy="72111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0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 txBox="1"/>
          <p:nvPr/>
        </p:nvSpPr>
        <p:spPr>
          <a:xfrm>
            <a:off x="5138325" y="2595000"/>
            <a:ext cx="3353100" cy="166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50,000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training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each image is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10,000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 images.</a:t>
            </a:r>
          </a:p>
        </p:txBody>
      </p:sp>
      <p:pic>
        <p:nvPicPr>
          <p:cNvPr id="688" name="Shape 6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96" y="1564625"/>
            <a:ext cx="4786126" cy="354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/>
              <a:t>Recall CIFAR10</a:t>
            </a:r>
            <a:endParaRPr lang="en-US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79406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Shape 695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473012" y="2524100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Shape 696"/>
          <p:cNvSpPr txBox="1"/>
          <p:nvPr/>
        </p:nvSpPr>
        <p:spPr>
          <a:xfrm>
            <a:off x="535062" y="2034875"/>
            <a:ext cx="1053300" cy="48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Image</a:t>
            </a:r>
          </a:p>
        </p:txBody>
      </p:sp>
      <p:sp>
        <p:nvSpPr>
          <p:cNvPr id="697" name="Shape 697"/>
          <p:cNvSpPr txBox="1"/>
          <p:nvPr/>
        </p:nvSpPr>
        <p:spPr>
          <a:xfrm>
            <a:off x="3439650" y="2801000"/>
            <a:ext cx="1363200" cy="5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</a:t>
            </a:r>
            <a:r>
              <a:rPr lang="en" sz="30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" sz="30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cxnSp>
        <p:nvCxnSpPr>
          <p:cNvPr id="698" name="Shape 698"/>
          <p:cNvCxnSpPr>
            <a:endCxn id="697" idx="1"/>
          </p:cNvCxnSpPr>
          <p:nvPr/>
        </p:nvCxnSpPr>
        <p:spPr>
          <a:xfrm>
            <a:off x="1819650" y="3100550"/>
            <a:ext cx="16200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99" name="Shape 699"/>
          <p:cNvCxnSpPr>
            <a:endCxn id="697" idx="2"/>
          </p:cNvCxnSpPr>
          <p:nvPr/>
        </p:nvCxnSpPr>
        <p:spPr>
          <a:xfrm rot="10800000">
            <a:off x="4121250" y="3400100"/>
            <a:ext cx="0" cy="555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01" name="Shape 701"/>
          <p:cNvCxnSpPr/>
          <p:nvPr/>
        </p:nvCxnSpPr>
        <p:spPr>
          <a:xfrm>
            <a:off x="4652275" y="3100550"/>
            <a:ext cx="12402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02" name="Shape 702"/>
          <p:cNvSpPr txBox="1"/>
          <p:nvPr/>
        </p:nvSpPr>
        <p:spPr>
          <a:xfrm>
            <a:off x="6076300" y="2679975"/>
            <a:ext cx="2915100" cy="115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numbers giving class scores</a:t>
            </a:r>
          </a:p>
        </p:txBody>
      </p:sp>
      <p:sp>
        <p:nvSpPr>
          <p:cNvPr id="703" name="Shape 703"/>
          <p:cNvSpPr txBox="1"/>
          <p:nvPr/>
        </p:nvSpPr>
        <p:spPr>
          <a:xfrm>
            <a:off x="-35875" y="3682925"/>
            <a:ext cx="3328800" cy="126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Array of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(3072 numbers total)</a:t>
            </a:r>
          </a:p>
        </p:txBody>
      </p:sp>
      <p:sp>
        <p:nvSpPr>
          <p:cNvPr id="704" name="Shape 704"/>
          <p:cNvSpPr txBox="1"/>
          <p:nvPr/>
        </p:nvSpPr>
        <p:spPr>
          <a:xfrm>
            <a:off x="3255325" y="4495456"/>
            <a:ext cx="1926000" cy="5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parameters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or weights</a:t>
            </a:r>
          </a:p>
        </p:txBody>
      </p:sp>
      <p:sp>
        <p:nvSpPr>
          <p:cNvPr id="705" name="Shape 705"/>
          <p:cNvSpPr txBox="1"/>
          <p:nvPr/>
        </p:nvSpPr>
        <p:spPr>
          <a:xfrm>
            <a:off x="3696750" y="3872706"/>
            <a:ext cx="849000" cy="71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5257800" cy="685800"/>
          </a:xfrm>
        </p:spPr>
        <p:txBody>
          <a:bodyPr/>
          <a:lstStyle/>
          <a:p>
            <a:r>
              <a:rPr lang="en" dirty="0"/>
              <a:t>Parametric Approach</a:t>
            </a:r>
            <a:endParaRPr lang="en-US" dirty="0"/>
          </a:p>
        </p:txBody>
      </p:sp>
      <p:sp>
        <p:nvSpPr>
          <p:cNvPr id="1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0075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Shape 71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473012" y="2524100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Shape 713"/>
          <p:cNvSpPr txBox="1"/>
          <p:nvPr/>
        </p:nvSpPr>
        <p:spPr>
          <a:xfrm>
            <a:off x="535062" y="2034875"/>
            <a:ext cx="1053300" cy="48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Image</a:t>
            </a:r>
          </a:p>
        </p:txBody>
      </p:sp>
      <p:sp>
        <p:nvSpPr>
          <p:cNvPr id="714" name="Shape 714"/>
          <p:cNvSpPr txBox="1"/>
          <p:nvPr/>
        </p:nvSpPr>
        <p:spPr>
          <a:xfrm>
            <a:off x="3255325" y="4495456"/>
            <a:ext cx="1926000" cy="5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parameters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or weights</a:t>
            </a:r>
          </a:p>
        </p:txBody>
      </p:sp>
      <p:sp>
        <p:nvSpPr>
          <p:cNvPr id="715" name="Shape 715"/>
          <p:cNvSpPr txBox="1"/>
          <p:nvPr/>
        </p:nvSpPr>
        <p:spPr>
          <a:xfrm>
            <a:off x="3696750" y="3872706"/>
            <a:ext cx="849000" cy="71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16" name="Shape 716"/>
          <p:cNvSpPr txBox="1"/>
          <p:nvPr/>
        </p:nvSpPr>
        <p:spPr>
          <a:xfrm>
            <a:off x="3439650" y="2801000"/>
            <a:ext cx="1363200" cy="5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</a:t>
            </a:r>
            <a:r>
              <a:rPr lang="en" sz="30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" sz="30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cxnSp>
        <p:nvCxnSpPr>
          <p:cNvPr id="717" name="Shape 717"/>
          <p:cNvCxnSpPr>
            <a:endCxn id="716" idx="1"/>
          </p:cNvCxnSpPr>
          <p:nvPr/>
        </p:nvCxnSpPr>
        <p:spPr>
          <a:xfrm>
            <a:off x="1819650" y="3100550"/>
            <a:ext cx="16200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19" name="Shape 719"/>
          <p:cNvCxnSpPr/>
          <p:nvPr/>
        </p:nvCxnSpPr>
        <p:spPr>
          <a:xfrm>
            <a:off x="4652275" y="3100550"/>
            <a:ext cx="12402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20" name="Shape 720"/>
          <p:cNvSpPr txBox="1"/>
          <p:nvPr/>
        </p:nvSpPr>
        <p:spPr>
          <a:xfrm>
            <a:off x="6076300" y="2679975"/>
            <a:ext cx="2915100" cy="115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numbers giving class scores</a:t>
            </a:r>
          </a:p>
        </p:txBody>
      </p:sp>
      <p:sp>
        <p:nvSpPr>
          <p:cNvPr id="721" name="Shape 721"/>
          <p:cNvSpPr txBox="1"/>
          <p:nvPr/>
        </p:nvSpPr>
        <p:spPr>
          <a:xfrm>
            <a:off x="-35875" y="3682925"/>
            <a:ext cx="3328800" cy="126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Array of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(3072 numbers total)</a:t>
            </a:r>
          </a:p>
        </p:txBody>
      </p:sp>
      <p:sp>
        <p:nvSpPr>
          <p:cNvPr id="722" name="Shape 722"/>
          <p:cNvSpPr txBox="1"/>
          <p:nvPr/>
        </p:nvSpPr>
        <p:spPr>
          <a:xfrm>
            <a:off x="2769000" y="1731575"/>
            <a:ext cx="2704500" cy="67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f(x,W) = Wx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" dirty="0"/>
              <a:t>Parametric Approach</a:t>
            </a:r>
            <a:r>
              <a:rPr lang="en-US" dirty="0"/>
              <a:t>: Linear Classifier</a:t>
            </a:r>
          </a:p>
        </p:txBody>
      </p:sp>
      <p:sp>
        <p:nvSpPr>
          <p:cNvPr id="1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cxnSp>
        <p:nvCxnSpPr>
          <p:cNvPr id="15" name="Shape 699">
            <a:extLst>
              <a:ext uri="{FF2B5EF4-FFF2-40B4-BE49-F238E27FC236}">
                <a16:creationId xmlns:a16="http://schemas.microsoft.com/office/drawing/2014/main" id="{8C00BE5F-717A-9842-9348-B755D7D5E35A}"/>
              </a:ext>
            </a:extLst>
          </p:cNvPr>
          <p:cNvCxnSpPr/>
          <p:nvPr/>
        </p:nvCxnSpPr>
        <p:spPr>
          <a:xfrm rot="10800000">
            <a:off x="4121250" y="3400100"/>
            <a:ext cx="0" cy="555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553787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Shape 729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473012" y="2524100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Shape 730"/>
          <p:cNvSpPr txBox="1"/>
          <p:nvPr/>
        </p:nvSpPr>
        <p:spPr>
          <a:xfrm>
            <a:off x="535062" y="2034875"/>
            <a:ext cx="1053300" cy="48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Image</a:t>
            </a:r>
          </a:p>
        </p:txBody>
      </p:sp>
      <p:sp>
        <p:nvSpPr>
          <p:cNvPr id="731" name="Shape 731"/>
          <p:cNvSpPr txBox="1"/>
          <p:nvPr/>
        </p:nvSpPr>
        <p:spPr>
          <a:xfrm>
            <a:off x="3255325" y="4495456"/>
            <a:ext cx="1926000" cy="5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parameters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or weights</a:t>
            </a:r>
          </a:p>
        </p:txBody>
      </p:sp>
      <p:sp>
        <p:nvSpPr>
          <p:cNvPr id="732" name="Shape 732"/>
          <p:cNvSpPr txBox="1"/>
          <p:nvPr/>
        </p:nvSpPr>
        <p:spPr>
          <a:xfrm>
            <a:off x="3696750" y="3872706"/>
            <a:ext cx="849000" cy="71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33" name="Shape 733"/>
          <p:cNvSpPr txBox="1"/>
          <p:nvPr/>
        </p:nvSpPr>
        <p:spPr>
          <a:xfrm>
            <a:off x="3439650" y="2801000"/>
            <a:ext cx="1363200" cy="5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</a:t>
            </a:r>
            <a:r>
              <a:rPr lang="en" sz="30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" sz="30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cxnSp>
        <p:nvCxnSpPr>
          <p:cNvPr id="734" name="Shape 734"/>
          <p:cNvCxnSpPr>
            <a:endCxn id="733" idx="1"/>
          </p:cNvCxnSpPr>
          <p:nvPr/>
        </p:nvCxnSpPr>
        <p:spPr>
          <a:xfrm>
            <a:off x="1819650" y="3100550"/>
            <a:ext cx="16200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36" name="Shape 736"/>
          <p:cNvCxnSpPr/>
          <p:nvPr/>
        </p:nvCxnSpPr>
        <p:spPr>
          <a:xfrm>
            <a:off x="4652275" y="3100550"/>
            <a:ext cx="12402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37" name="Shape 737"/>
          <p:cNvSpPr txBox="1"/>
          <p:nvPr/>
        </p:nvSpPr>
        <p:spPr>
          <a:xfrm>
            <a:off x="6076300" y="2679975"/>
            <a:ext cx="2915100" cy="115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numbers giving class scores</a:t>
            </a:r>
          </a:p>
        </p:txBody>
      </p:sp>
      <p:sp>
        <p:nvSpPr>
          <p:cNvPr id="738" name="Shape 738"/>
          <p:cNvSpPr txBox="1"/>
          <p:nvPr/>
        </p:nvSpPr>
        <p:spPr>
          <a:xfrm>
            <a:off x="-35875" y="3682925"/>
            <a:ext cx="3018300" cy="8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Array of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(3072 numbers total)</a:t>
            </a:r>
          </a:p>
        </p:txBody>
      </p:sp>
      <p:sp>
        <p:nvSpPr>
          <p:cNvPr id="739" name="Shape 739"/>
          <p:cNvSpPr txBox="1"/>
          <p:nvPr/>
        </p:nvSpPr>
        <p:spPr>
          <a:xfrm>
            <a:off x="2769000" y="1731575"/>
            <a:ext cx="2704500" cy="67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f(x,W) = Wx</a:t>
            </a:r>
          </a:p>
        </p:txBody>
      </p:sp>
      <p:sp>
        <p:nvSpPr>
          <p:cNvPr id="740" name="Shape 740"/>
          <p:cNvSpPr/>
          <p:nvPr/>
        </p:nvSpPr>
        <p:spPr>
          <a:xfrm>
            <a:off x="5045828" y="1990150"/>
            <a:ext cx="223200" cy="3102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Shape 741"/>
          <p:cNvSpPr txBox="1"/>
          <p:nvPr/>
        </p:nvSpPr>
        <p:spPr>
          <a:xfrm>
            <a:off x="3040475" y="2365587"/>
            <a:ext cx="1436100" cy="3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10x1</a:t>
            </a:r>
          </a:p>
        </p:txBody>
      </p:sp>
      <p:sp>
        <p:nvSpPr>
          <p:cNvPr id="742" name="Shape 742"/>
          <p:cNvSpPr/>
          <p:nvPr/>
        </p:nvSpPr>
        <p:spPr>
          <a:xfrm>
            <a:off x="2718550" y="1858900"/>
            <a:ext cx="1436100" cy="5727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Shape 743"/>
          <p:cNvSpPr txBox="1"/>
          <p:nvPr/>
        </p:nvSpPr>
        <p:spPr>
          <a:xfrm>
            <a:off x="4069200" y="2366187"/>
            <a:ext cx="1436100" cy="3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10x3072</a:t>
            </a:r>
          </a:p>
        </p:txBody>
      </p:sp>
      <p:sp>
        <p:nvSpPr>
          <p:cNvPr id="744" name="Shape 744"/>
          <p:cNvSpPr/>
          <p:nvPr/>
        </p:nvSpPr>
        <p:spPr>
          <a:xfrm>
            <a:off x="4545750" y="1870475"/>
            <a:ext cx="483000" cy="457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Shape 745"/>
          <p:cNvSpPr txBox="1"/>
          <p:nvPr/>
        </p:nvSpPr>
        <p:spPr>
          <a:xfrm>
            <a:off x="4764677" y="1422586"/>
            <a:ext cx="1436100" cy="3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3072x1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" dirty="0"/>
              <a:t>Parametric Approach</a:t>
            </a:r>
            <a:r>
              <a:rPr lang="en-US" dirty="0"/>
              <a:t>: Linear Classifier</a:t>
            </a:r>
          </a:p>
        </p:txBody>
      </p:sp>
      <p:sp>
        <p:nvSpPr>
          <p:cNvPr id="2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cxnSp>
        <p:nvCxnSpPr>
          <p:cNvPr id="21" name="Shape 699">
            <a:extLst>
              <a:ext uri="{FF2B5EF4-FFF2-40B4-BE49-F238E27FC236}">
                <a16:creationId xmlns:a16="http://schemas.microsoft.com/office/drawing/2014/main" id="{26707104-24CD-1045-9F2B-E9678F5EF139}"/>
              </a:ext>
            </a:extLst>
          </p:cNvPr>
          <p:cNvCxnSpPr/>
          <p:nvPr/>
        </p:nvCxnSpPr>
        <p:spPr>
          <a:xfrm rot="10800000">
            <a:off x="4121250" y="3400100"/>
            <a:ext cx="0" cy="555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08376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Recap from last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48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Shape 75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473012" y="2524100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Shape 753"/>
          <p:cNvSpPr txBox="1"/>
          <p:nvPr/>
        </p:nvSpPr>
        <p:spPr>
          <a:xfrm>
            <a:off x="535062" y="2034875"/>
            <a:ext cx="1053300" cy="48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Image</a:t>
            </a:r>
          </a:p>
        </p:txBody>
      </p:sp>
      <p:sp>
        <p:nvSpPr>
          <p:cNvPr id="754" name="Shape 754"/>
          <p:cNvSpPr txBox="1"/>
          <p:nvPr/>
        </p:nvSpPr>
        <p:spPr>
          <a:xfrm>
            <a:off x="3255325" y="4495456"/>
            <a:ext cx="1926000" cy="5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parameters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or weights</a:t>
            </a:r>
          </a:p>
        </p:txBody>
      </p:sp>
      <p:sp>
        <p:nvSpPr>
          <p:cNvPr id="755" name="Shape 755"/>
          <p:cNvSpPr txBox="1"/>
          <p:nvPr/>
        </p:nvSpPr>
        <p:spPr>
          <a:xfrm>
            <a:off x="3696750" y="3872706"/>
            <a:ext cx="849000" cy="71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56" name="Shape 756"/>
          <p:cNvSpPr txBox="1"/>
          <p:nvPr/>
        </p:nvSpPr>
        <p:spPr>
          <a:xfrm>
            <a:off x="3439650" y="2801000"/>
            <a:ext cx="1363200" cy="5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</a:t>
            </a:r>
            <a:r>
              <a:rPr lang="en" sz="30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" sz="30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cxnSp>
        <p:nvCxnSpPr>
          <p:cNvPr id="757" name="Shape 757"/>
          <p:cNvCxnSpPr>
            <a:endCxn id="756" idx="1"/>
          </p:cNvCxnSpPr>
          <p:nvPr/>
        </p:nvCxnSpPr>
        <p:spPr>
          <a:xfrm>
            <a:off x="1819650" y="3100550"/>
            <a:ext cx="16200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59" name="Shape 759"/>
          <p:cNvCxnSpPr/>
          <p:nvPr/>
        </p:nvCxnSpPr>
        <p:spPr>
          <a:xfrm>
            <a:off x="4652275" y="3100550"/>
            <a:ext cx="12402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60" name="Shape 760"/>
          <p:cNvSpPr txBox="1"/>
          <p:nvPr/>
        </p:nvSpPr>
        <p:spPr>
          <a:xfrm>
            <a:off x="6076300" y="2679975"/>
            <a:ext cx="2915100" cy="115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numbers giving class scores</a:t>
            </a:r>
          </a:p>
        </p:txBody>
      </p:sp>
      <p:sp>
        <p:nvSpPr>
          <p:cNvPr id="761" name="Shape 761"/>
          <p:cNvSpPr txBox="1"/>
          <p:nvPr/>
        </p:nvSpPr>
        <p:spPr>
          <a:xfrm>
            <a:off x="-35875" y="3682925"/>
            <a:ext cx="3328800" cy="126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Array of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(3072 numbers total)</a:t>
            </a:r>
          </a:p>
        </p:txBody>
      </p:sp>
      <p:sp>
        <p:nvSpPr>
          <p:cNvPr id="762" name="Shape 762"/>
          <p:cNvSpPr txBox="1"/>
          <p:nvPr/>
        </p:nvSpPr>
        <p:spPr>
          <a:xfrm>
            <a:off x="2769000" y="1731575"/>
            <a:ext cx="3642300" cy="67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f(x,W) = Wx + b</a:t>
            </a:r>
          </a:p>
        </p:txBody>
      </p:sp>
      <p:sp>
        <p:nvSpPr>
          <p:cNvPr id="763" name="Shape 763"/>
          <p:cNvSpPr/>
          <p:nvPr/>
        </p:nvSpPr>
        <p:spPr>
          <a:xfrm>
            <a:off x="5045828" y="1990150"/>
            <a:ext cx="223200" cy="3102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Shape 764"/>
          <p:cNvSpPr txBox="1"/>
          <p:nvPr/>
        </p:nvSpPr>
        <p:spPr>
          <a:xfrm>
            <a:off x="4764677" y="1422586"/>
            <a:ext cx="1436100" cy="3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3072x1</a:t>
            </a:r>
          </a:p>
        </p:txBody>
      </p:sp>
      <p:sp>
        <p:nvSpPr>
          <p:cNvPr id="765" name="Shape 765"/>
          <p:cNvSpPr txBox="1"/>
          <p:nvPr/>
        </p:nvSpPr>
        <p:spPr>
          <a:xfrm>
            <a:off x="3040475" y="2365587"/>
            <a:ext cx="1436100" cy="3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10x1</a:t>
            </a:r>
          </a:p>
        </p:txBody>
      </p:sp>
      <p:sp>
        <p:nvSpPr>
          <p:cNvPr id="766" name="Shape 766"/>
          <p:cNvSpPr/>
          <p:nvPr/>
        </p:nvSpPr>
        <p:spPr>
          <a:xfrm>
            <a:off x="2718550" y="1858900"/>
            <a:ext cx="1436100" cy="5727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Shape 767"/>
          <p:cNvSpPr txBox="1"/>
          <p:nvPr/>
        </p:nvSpPr>
        <p:spPr>
          <a:xfrm>
            <a:off x="4069200" y="2366187"/>
            <a:ext cx="1436100" cy="3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10x3072</a:t>
            </a:r>
          </a:p>
        </p:txBody>
      </p:sp>
      <p:sp>
        <p:nvSpPr>
          <p:cNvPr id="768" name="Shape 768"/>
          <p:cNvSpPr/>
          <p:nvPr/>
        </p:nvSpPr>
        <p:spPr>
          <a:xfrm>
            <a:off x="4545750" y="1870475"/>
            <a:ext cx="483000" cy="457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Shape 769"/>
          <p:cNvSpPr/>
          <p:nvPr/>
        </p:nvSpPr>
        <p:spPr>
          <a:xfrm>
            <a:off x="5676925" y="1871775"/>
            <a:ext cx="483000" cy="4578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Shape 770"/>
          <p:cNvSpPr txBox="1"/>
          <p:nvPr/>
        </p:nvSpPr>
        <p:spPr>
          <a:xfrm>
            <a:off x="6203550" y="1894600"/>
            <a:ext cx="1436100" cy="45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10x1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" dirty="0"/>
              <a:t>Parametric Approach</a:t>
            </a:r>
            <a:r>
              <a:rPr lang="en-US" dirty="0"/>
              <a:t>: Linear Classifier</a:t>
            </a:r>
          </a:p>
        </p:txBody>
      </p:sp>
      <p:sp>
        <p:nvSpPr>
          <p:cNvPr id="2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cxnSp>
        <p:nvCxnSpPr>
          <p:cNvPr id="23" name="Shape 699">
            <a:extLst>
              <a:ext uri="{FF2B5EF4-FFF2-40B4-BE49-F238E27FC236}">
                <a16:creationId xmlns:a16="http://schemas.microsoft.com/office/drawing/2014/main" id="{9925731E-62B0-F742-822D-D8905FB7CC51}"/>
              </a:ext>
            </a:extLst>
          </p:cNvPr>
          <p:cNvCxnSpPr/>
          <p:nvPr/>
        </p:nvCxnSpPr>
        <p:spPr>
          <a:xfrm rot="10800000">
            <a:off x="4121250" y="3400100"/>
            <a:ext cx="0" cy="555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222828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52279" y="1620028"/>
            <a:ext cx="1404445" cy="1006099"/>
            <a:chOff x="4952279" y="1620028"/>
            <a:chExt cx="1404445" cy="1006099"/>
          </a:xfrm>
        </p:grpSpPr>
        <p:cxnSp>
          <p:nvCxnSpPr>
            <p:cNvPr id="29" name="Straight Arrow Connector 28"/>
            <p:cNvCxnSpPr>
              <a:stCxn id="27" idx="7"/>
              <a:endCxn id="15" idx="3"/>
            </p:cNvCxnSpPr>
            <p:nvPr/>
          </p:nvCxnSpPr>
          <p:spPr bwMode="auto">
            <a:xfrm flipV="1">
              <a:off x="5009113" y="1620028"/>
              <a:ext cx="1106974" cy="100609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 rot="19062357">
              <a:off x="4952279" y="2073172"/>
              <a:ext cx="14044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Modeling Error</a:t>
              </a: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 rot="255972">
            <a:off x="3297294" y="2286000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model class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4892040" y="26060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3581400" y="32918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18560" y="2674620"/>
            <a:ext cx="1248523" cy="836782"/>
            <a:chOff x="3718560" y="2674620"/>
            <a:chExt cx="1248523" cy="836782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3718560" y="2674620"/>
              <a:ext cx="117348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780749">
              <a:off x="3944259" y="2988182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Estimation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4739640" y="41300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12169" y="3408913"/>
            <a:ext cx="1247558" cy="867476"/>
            <a:chOff x="3512169" y="3408913"/>
            <a:chExt cx="1247558" cy="867476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3698473" y="3408913"/>
              <a:ext cx="1061254" cy="74121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139530">
              <a:off x="3512169" y="3753169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Optimization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grpSp>
        <p:nvGrpSpPr>
          <p:cNvPr id="77" name="Shape 335"/>
          <p:cNvGrpSpPr/>
          <p:nvPr/>
        </p:nvGrpSpPr>
        <p:grpSpPr>
          <a:xfrm>
            <a:off x="2084846" y="1505615"/>
            <a:ext cx="834091" cy="2020280"/>
            <a:chOff x="3572521" y="2326840"/>
            <a:chExt cx="834091" cy="2020280"/>
          </a:xfrm>
        </p:grpSpPr>
        <p:sp>
          <p:nvSpPr>
            <p:cNvPr id="78" name="Shape 336"/>
            <p:cNvSpPr/>
            <p:nvPr/>
          </p:nvSpPr>
          <p:spPr>
            <a:xfrm>
              <a:off x="3575921" y="3601498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</a:p>
          </p:txBody>
        </p:sp>
        <p:sp>
          <p:nvSpPr>
            <p:cNvPr id="79" name="Shape 337"/>
            <p:cNvSpPr/>
            <p:nvPr/>
          </p:nvSpPr>
          <p:spPr>
            <a:xfrm>
              <a:off x="3575921" y="3760672"/>
              <a:ext cx="830691" cy="108926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0" name="Shape 338"/>
            <p:cNvSpPr/>
            <p:nvPr/>
          </p:nvSpPr>
          <p:spPr>
            <a:xfrm>
              <a:off x="3575921" y="3919846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5x5 conv, 256</a:t>
              </a:r>
            </a:p>
          </p:txBody>
        </p:sp>
        <p:sp>
          <p:nvSpPr>
            <p:cNvPr id="81" name="Shape 339"/>
            <p:cNvSpPr/>
            <p:nvPr/>
          </p:nvSpPr>
          <p:spPr>
            <a:xfrm>
              <a:off x="3575921" y="4079021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11x11 conv, 96</a:t>
              </a:r>
            </a:p>
          </p:txBody>
        </p:sp>
        <p:sp>
          <p:nvSpPr>
            <p:cNvPr id="82" name="Shape 340"/>
            <p:cNvSpPr/>
            <p:nvPr/>
          </p:nvSpPr>
          <p:spPr>
            <a:xfrm>
              <a:off x="3575921" y="4238195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83" name="Shape 341"/>
            <p:cNvSpPr/>
            <p:nvPr/>
          </p:nvSpPr>
          <p:spPr>
            <a:xfrm>
              <a:off x="3572521" y="3441062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4" name="Shape 342"/>
            <p:cNvSpPr/>
            <p:nvPr/>
          </p:nvSpPr>
          <p:spPr>
            <a:xfrm>
              <a:off x="3572521" y="3281888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</a:p>
          </p:txBody>
        </p:sp>
        <p:sp>
          <p:nvSpPr>
            <p:cNvPr id="85" name="Shape 343"/>
            <p:cNvSpPr/>
            <p:nvPr/>
          </p:nvSpPr>
          <p:spPr>
            <a:xfrm>
              <a:off x="3572521" y="312271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</a:p>
          </p:txBody>
        </p:sp>
        <p:sp>
          <p:nvSpPr>
            <p:cNvPr id="86" name="Shape 344"/>
            <p:cNvSpPr/>
            <p:nvPr/>
          </p:nvSpPr>
          <p:spPr>
            <a:xfrm>
              <a:off x="3572521" y="2963540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7" name="Shape 345"/>
            <p:cNvSpPr/>
            <p:nvPr/>
          </p:nvSpPr>
          <p:spPr>
            <a:xfrm>
              <a:off x="3572521" y="2804364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  <p:sp>
          <p:nvSpPr>
            <p:cNvPr id="88" name="Shape 346"/>
            <p:cNvSpPr/>
            <p:nvPr/>
          </p:nvSpPr>
          <p:spPr>
            <a:xfrm>
              <a:off x="3572521" y="2645190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  <p:sp>
          <p:nvSpPr>
            <p:cNvPr id="89" name="Shape 347"/>
            <p:cNvSpPr/>
            <p:nvPr/>
          </p:nvSpPr>
          <p:spPr>
            <a:xfrm>
              <a:off x="3572521" y="2326840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90" name="Shape 348"/>
            <p:cNvSpPr/>
            <p:nvPr/>
          </p:nvSpPr>
          <p:spPr>
            <a:xfrm>
              <a:off x="3572521" y="2486015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1000</a:t>
              </a:r>
            </a:p>
          </p:txBody>
        </p:sp>
      </p:grpSp>
      <p:sp>
        <p:nvSpPr>
          <p:cNvPr id="91" name="Shape 377"/>
          <p:cNvSpPr txBox="1"/>
          <p:nvPr/>
        </p:nvSpPr>
        <p:spPr>
          <a:xfrm>
            <a:off x="2028480" y="1161509"/>
            <a:ext cx="874800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err="1"/>
              <a:t>AlexNet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99588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2453640" y="3858157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90800" y="3497580"/>
            <a:ext cx="1085411" cy="671668"/>
            <a:chOff x="2590800" y="3497580"/>
            <a:chExt cx="1085411" cy="671668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2590800" y="3497580"/>
              <a:ext cx="762000" cy="4291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839628">
              <a:off x="2653387" y="3646028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Estimation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2667000" y="41148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91514" y="3810000"/>
            <a:ext cx="523220" cy="1182460"/>
            <a:chOff x="2200074" y="3914243"/>
            <a:chExt cx="523220" cy="1182460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2479273" y="4079473"/>
              <a:ext cx="116374" cy="1596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966218">
              <a:off x="1870454" y="4243863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Optimization</a:t>
              </a:r>
              <a:br>
                <a:rPr lang="en-US" sz="1400" dirty="0"/>
              </a:br>
              <a:r>
                <a:rPr lang="en-US" sz="1400" dirty="0"/>
                <a:t>Error = 0</a:t>
              </a:r>
            </a:p>
          </p:txBody>
        </p:sp>
      </p:grpSp>
      <p:sp>
        <p:nvSpPr>
          <p:cNvPr id="44" name="Oval 43"/>
          <p:cNvSpPr/>
          <p:nvPr/>
        </p:nvSpPr>
        <p:spPr bwMode="auto">
          <a:xfrm>
            <a:off x="990600" y="3196770"/>
            <a:ext cx="2667000" cy="152763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9" name="Straight Arrow Connector 28"/>
          <p:cNvCxnSpPr>
            <a:stCxn id="27" idx="7"/>
            <a:endCxn id="15" idx="3"/>
          </p:cNvCxnSpPr>
          <p:nvPr/>
        </p:nvCxnSpPr>
        <p:spPr bwMode="auto">
          <a:xfrm flipV="1">
            <a:off x="3469873" y="1620028"/>
            <a:ext cx="2646214" cy="182905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3352800" y="34290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 rot="19476700">
            <a:off x="3970174" y="2664237"/>
            <a:ext cx="1404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Modeling Error</a:t>
            </a:r>
          </a:p>
        </p:txBody>
      </p:sp>
      <p:sp>
        <p:nvSpPr>
          <p:cNvPr id="26" name="TextBox 25"/>
          <p:cNvSpPr txBox="1"/>
          <p:nvPr/>
        </p:nvSpPr>
        <p:spPr>
          <a:xfrm rot="1571769">
            <a:off x="926193" y="4329398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model class</a:t>
            </a:r>
          </a:p>
        </p:txBody>
      </p:sp>
      <p:grpSp>
        <p:nvGrpSpPr>
          <p:cNvPr id="66" name="Shape 335"/>
          <p:cNvGrpSpPr/>
          <p:nvPr/>
        </p:nvGrpSpPr>
        <p:grpSpPr>
          <a:xfrm>
            <a:off x="1680509" y="3052394"/>
            <a:ext cx="834091" cy="452806"/>
            <a:chOff x="3572521" y="2326840"/>
            <a:chExt cx="834091" cy="452806"/>
          </a:xfrm>
        </p:grpSpPr>
        <p:sp>
          <p:nvSpPr>
            <p:cNvPr id="71" name="Shape 340"/>
            <p:cNvSpPr/>
            <p:nvPr/>
          </p:nvSpPr>
          <p:spPr>
            <a:xfrm>
              <a:off x="3575921" y="2670720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78" name="Shape 347"/>
            <p:cNvSpPr/>
            <p:nvPr/>
          </p:nvSpPr>
          <p:spPr>
            <a:xfrm>
              <a:off x="3572521" y="2326840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79" name="Shape 348"/>
            <p:cNvSpPr/>
            <p:nvPr/>
          </p:nvSpPr>
          <p:spPr>
            <a:xfrm>
              <a:off x="3572521" y="2486015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 dirty="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</a:t>
              </a:r>
              <a:r>
                <a:rPr lang="en-US" sz="700" dirty="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HxWx3</a:t>
              </a:r>
              <a:endParaRPr lang="en" sz="700" dirty="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80" name="Shape 377"/>
          <p:cNvSpPr txBox="1"/>
          <p:nvPr/>
        </p:nvSpPr>
        <p:spPr>
          <a:xfrm>
            <a:off x="914400" y="2708288"/>
            <a:ext cx="2294286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Multi-class Logistic Regression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591397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1" name="Shape 771"/>
          <p:cNvSpPr txBox="1"/>
          <p:nvPr/>
        </p:nvSpPr>
        <p:spPr>
          <a:xfrm>
            <a:off x="28875" y="903750"/>
            <a:ext cx="91152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with an image with 4 pixels, and 3 classes (</a:t>
            </a:r>
            <a:r>
              <a:rPr lang="en" sz="2400" kern="0">
                <a:solidFill>
                  <a:srgbClr val="B45F06"/>
                </a:solidFill>
                <a:latin typeface="Arial"/>
                <a:cs typeface="Arial"/>
                <a:sym typeface="Arial"/>
              </a:rPr>
              <a:t>cat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51C75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ship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2" name="Shape 772"/>
          <p:cNvSpPr txBox="1"/>
          <p:nvPr/>
        </p:nvSpPr>
        <p:spPr>
          <a:xfrm>
            <a:off x="227275" y="4095350"/>
            <a:ext cx="1187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 image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773" name="Shape 773"/>
          <p:cNvGraphicFramePr/>
          <p:nvPr/>
        </p:nvGraphicFramePr>
        <p:xfrm>
          <a:off x="4649400" y="2368463"/>
          <a:ext cx="618450" cy="2347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56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231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24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74" name="Shape 774"/>
          <p:cNvGraphicFramePr/>
          <p:nvPr/>
        </p:nvGraphicFramePr>
        <p:xfrm>
          <a:off x="202675" y="2837200"/>
          <a:ext cx="1236900" cy="11736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56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231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24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75" name="Shape 775"/>
          <p:cNvPicPr preferRelativeResize="0"/>
          <p:nvPr/>
        </p:nvPicPr>
        <p:blipFill rotWithShape="1">
          <a:blip r:embed="rId3">
            <a:alphaModFix amt="56000"/>
          </a:blip>
          <a:srcRect l="13919" t="13185" b="34052"/>
          <a:stretch/>
        </p:blipFill>
        <p:spPr>
          <a:xfrm>
            <a:off x="135516" y="2752700"/>
            <a:ext cx="1371200" cy="134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6" name="Shape 776"/>
          <p:cNvCxnSpPr>
            <a:stCxn id="775" idx="0"/>
          </p:cNvCxnSpPr>
          <p:nvPr/>
        </p:nvCxnSpPr>
        <p:spPr>
          <a:xfrm rot="-5400000">
            <a:off x="1611916" y="1248800"/>
            <a:ext cx="713100" cy="2294700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7" name="Shape 777"/>
          <p:cNvCxnSpPr/>
          <p:nvPr/>
        </p:nvCxnSpPr>
        <p:spPr>
          <a:xfrm>
            <a:off x="3090425" y="2039700"/>
            <a:ext cx="1869600" cy="330600"/>
          </a:xfrm>
          <a:prstGeom prst="bentConnector3">
            <a:avLst>
              <a:gd name="adj1" fmla="val 99315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78" name="Shape 778"/>
          <p:cNvSpPr txBox="1"/>
          <p:nvPr/>
        </p:nvSpPr>
        <p:spPr>
          <a:xfrm>
            <a:off x="1725125" y="1646100"/>
            <a:ext cx="229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Stretch pixels into column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C66AD3C-7954-1F4C-B6FD-3C3060267B4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78043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Shape 783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4" name="Shape 784"/>
          <p:cNvSpPr txBox="1"/>
          <p:nvPr/>
        </p:nvSpPr>
        <p:spPr>
          <a:xfrm>
            <a:off x="28875" y="903750"/>
            <a:ext cx="91152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with an image with 4 pixels, and 3 classes (</a:t>
            </a:r>
            <a:r>
              <a:rPr lang="en" sz="2400" kern="0">
                <a:solidFill>
                  <a:srgbClr val="B45F06"/>
                </a:solidFill>
                <a:latin typeface="Arial"/>
                <a:cs typeface="Arial"/>
                <a:sym typeface="Arial"/>
              </a:rPr>
              <a:t>cat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51C75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ship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785" name="Shape 785"/>
          <p:cNvGraphicFramePr/>
          <p:nvPr/>
        </p:nvGraphicFramePr>
        <p:xfrm>
          <a:off x="1951750" y="2661876"/>
          <a:ext cx="2473800" cy="1760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8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8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0.2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-0.5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0.1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2.0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1.5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1.3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2.1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0.0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0.25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0.2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-0.3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86" name="Shape 786"/>
          <p:cNvSpPr txBox="1"/>
          <p:nvPr/>
        </p:nvSpPr>
        <p:spPr>
          <a:xfrm>
            <a:off x="2825800" y="4365800"/>
            <a:ext cx="7257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7" name="Shape 787"/>
          <p:cNvSpPr txBox="1"/>
          <p:nvPr/>
        </p:nvSpPr>
        <p:spPr>
          <a:xfrm>
            <a:off x="227275" y="4095350"/>
            <a:ext cx="1187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 image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788" name="Shape 788"/>
          <p:cNvGraphicFramePr/>
          <p:nvPr/>
        </p:nvGraphicFramePr>
        <p:xfrm>
          <a:off x="4649400" y="2368463"/>
          <a:ext cx="618450" cy="2347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56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231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24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89" name="Shape 789"/>
          <p:cNvGraphicFramePr/>
          <p:nvPr/>
        </p:nvGraphicFramePr>
        <p:xfrm>
          <a:off x="202675" y="2837200"/>
          <a:ext cx="1236900" cy="11736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56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231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24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90" name="Shape 790"/>
          <p:cNvPicPr preferRelativeResize="0"/>
          <p:nvPr/>
        </p:nvPicPr>
        <p:blipFill rotWithShape="1">
          <a:blip r:embed="rId3">
            <a:alphaModFix amt="56000"/>
          </a:blip>
          <a:srcRect l="13919" t="13185" b="34052"/>
          <a:stretch/>
        </p:blipFill>
        <p:spPr>
          <a:xfrm>
            <a:off x="135516" y="2752700"/>
            <a:ext cx="1371200" cy="134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1" name="Shape 791"/>
          <p:cNvCxnSpPr>
            <a:stCxn id="790" idx="0"/>
          </p:cNvCxnSpPr>
          <p:nvPr/>
        </p:nvCxnSpPr>
        <p:spPr>
          <a:xfrm rot="-5400000">
            <a:off x="1611916" y="1248800"/>
            <a:ext cx="713100" cy="2294700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2" name="Shape 792"/>
          <p:cNvCxnSpPr/>
          <p:nvPr/>
        </p:nvCxnSpPr>
        <p:spPr>
          <a:xfrm>
            <a:off x="3090425" y="2039700"/>
            <a:ext cx="1869600" cy="330600"/>
          </a:xfrm>
          <a:prstGeom prst="bentConnector3">
            <a:avLst>
              <a:gd name="adj1" fmla="val 99315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93" name="Shape 793"/>
          <p:cNvSpPr txBox="1"/>
          <p:nvPr/>
        </p:nvSpPr>
        <p:spPr>
          <a:xfrm>
            <a:off x="1725125" y="1646100"/>
            <a:ext cx="229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Stretch pixels into column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794" name="Shape 794"/>
          <p:cNvGraphicFramePr/>
          <p:nvPr/>
        </p:nvGraphicFramePr>
        <p:xfrm>
          <a:off x="5688750" y="2661889"/>
          <a:ext cx="618450" cy="1760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1.1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3.2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-1.2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95" name="Shape 795"/>
          <p:cNvSpPr txBox="1"/>
          <p:nvPr/>
        </p:nvSpPr>
        <p:spPr>
          <a:xfrm>
            <a:off x="5115450" y="3225325"/>
            <a:ext cx="7257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+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796" name="Shape 796"/>
          <p:cNvGraphicFramePr/>
          <p:nvPr/>
        </p:nvGraphicFramePr>
        <p:xfrm>
          <a:off x="6837275" y="2661889"/>
          <a:ext cx="839950" cy="1760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-96.8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437.9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61.95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97" name="Shape 797"/>
          <p:cNvSpPr txBox="1"/>
          <p:nvPr/>
        </p:nvSpPr>
        <p:spPr>
          <a:xfrm>
            <a:off x="6168900" y="3225313"/>
            <a:ext cx="7257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8" name="Shape 798"/>
          <p:cNvSpPr txBox="1"/>
          <p:nvPr/>
        </p:nvSpPr>
        <p:spPr>
          <a:xfrm>
            <a:off x="7732575" y="2752700"/>
            <a:ext cx="1187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 score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9" name="Shape 799"/>
          <p:cNvSpPr txBox="1"/>
          <p:nvPr/>
        </p:nvSpPr>
        <p:spPr>
          <a:xfrm>
            <a:off x="7732575" y="3367663"/>
            <a:ext cx="1187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Dog score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0" name="Shape 800"/>
          <p:cNvSpPr txBox="1"/>
          <p:nvPr/>
        </p:nvSpPr>
        <p:spPr>
          <a:xfrm>
            <a:off x="7732575" y="3944288"/>
            <a:ext cx="1187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Ship score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1" name="Shape 801"/>
          <p:cNvSpPr txBox="1"/>
          <p:nvPr/>
        </p:nvSpPr>
        <p:spPr>
          <a:xfrm>
            <a:off x="5635125" y="4358663"/>
            <a:ext cx="7257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C956098C-8CDC-3240-8677-8170F9C5610C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02023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7" name="Shape 807"/>
          <p:cNvSpPr txBox="1"/>
          <p:nvPr/>
        </p:nvSpPr>
        <p:spPr>
          <a:xfrm>
            <a:off x="28875" y="903750"/>
            <a:ext cx="91152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with an image with 4 pixels, and 3 classes (</a:t>
            </a:r>
            <a:r>
              <a:rPr lang="en" sz="2400" kern="0">
                <a:solidFill>
                  <a:srgbClr val="B45F06"/>
                </a:solidFill>
                <a:latin typeface="Arial"/>
                <a:cs typeface="Arial"/>
                <a:sym typeface="Arial"/>
              </a:rPr>
              <a:t>cat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51C75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ship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08" name="Shape 8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14" y="3230676"/>
            <a:ext cx="3600417" cy="1455875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Shape 809"/>
          <p:cNvSpPr txBox="1"/>
          <p:nvPr/>
        </p:nvSpPr>
        <p:spPr>
          <a:xfrm>
            <a:off x="1379963" y="2462800"/>
            <a:ext cx="13833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f(x,W) = Wx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0" name="Shape 810"/>
          <p:cNvSpPr txBox="1"/>
          <p:nvPr/>
        </p:nvSpPr>
        <p:spPr>
          <a:xfrm>
            <a:off x="1078600" y="1664175"/>
            <a:ext cx="22470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Algebraic Viewpoint</a:t>
            </a:r>
            <a:endParaRPr sz="1800" u="sng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DC1D431-B709-D845-889C-E484C4B2C9A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25799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6" name="Shape 816"/>
          <p:cNvSpPr txBox="1"/>
          <p:nvPr/>
        </p:nvSpPr>
        <p:spPr>
          <a:xfrm>
            <a:off x="28875" y="903750"/>
            <a:ext cx="91152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with an image with 4 pixels, and 3 classes (</a:t>
            </a:r>
            <a:r>
              <a:rPr lang="en" sz="2400" kern="0">
                <a:solidFill>
                  <a:srgbClr val="B45F06"/>
                </a:solidFill>
                <a:latin typeface="Arial"/>
                <a:cs typeface="Arial"/>
                <a:sym typeface="Arial"/>
              </a:rPr>
              <a:t>cat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51C75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ship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17" name="Shape 8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14" y="3230676"/>
            <a:ext cx="3600417" cy="1455875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Shape 818"/>
          <p:cNvSpPr txBox="1"/>
          <p:nvPr/>
        </p:nvSpPr>
        <p:spPr>
          <a:xfrm>
            <a:off x="6067725" y="1438475"/>
            <a:ext cx="1187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 image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19" name="Shape 8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8458" y="1787375"/>
            <a:ext cx="906225" cy="893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20" name="Shape 820"/>
          <p:cNvGraphicFramePr/>
          <p:nvPr/>
        </p:nvGraphicFramePr>
        <p:xfrm>
          <a:off x="4830900" y="2943325"/>
          <a:ext cx="906250" cy="8934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0.2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-0.5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0.1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2.0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21" name="Shape 821"/>
          <p:cNvGraphicFramePr/>
          <p:nvPr/>
        </p:nvGraphicFramePr>
        <p:xfrm>
          <a:off x="6208438" y="2943325"/>
          <a:ext cx="906250" cy="8934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1.5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1.3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2.1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0.0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22" name="Shape 822"/>
          <p:cNvGraphicFramePr/>
          <p:nvPr/>
        </p:nvGraphicFramePr>
        <p:xfrm>
          <a:off x="7585988" y="2943325"/>
          <a:ext cx="906250" cy="8934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0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.25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0.2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-0.3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23" name="Shape 823"/>
          <p:cNvGraphicFramePr/>
          <p:nvPr/>
        </p:nvGraphicFramePr>
        <p:xfrm>
          <a:off x="5092600" y="4090025"/>
          <a:ext cx="382850" cy="381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1.1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24" name="Shape 824"/>
          <p:cNvGraphicFramePr/>
          <p:nvPr/>
        </p:nvGraphicFramePr>
        <p:xfrm>
          <a:off x="6470138" y="4090025"/>
          <a:ext cx="382850" cy="381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3.2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25" name="Shape 825"/>
          <p:cNvGraphicFramePr/>
          <p:nvPr/>
        </p:nvGraphicFramePr>
        <p:xfrm>
          <a:off x="7858927" y="4090025"/>
          <a:ext cx="382850" cy="381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-1.2</a:t>
                      </a:r>
                      <a:endParaRPr sz="9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6" name="Shape 826"/>
          <p:cNvSpPr txBox="1"/>
          <p:nvPr/>
        </p:nvSpPr>
        <p:spPr>
          <a:xfrm>
            <a:off x="4297600" y="3167888"/>
            <a:ext cx="3828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7" name="Shape 827"/>
          <p:cNvSpPr txBox="1"/>
          <p:nvPr/>
        </p:nvSpPr>
        <p:spPr>
          <a:xfrm>
            <a:off x="4297600" y="4058363"/>
            <a:ext cx="3828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28" name="Shape 828"/>
          <p:cNvCxnSpPr>
            <a:stCxn id="819" idx="1"/>
          </p:cNvCxnSpPr>
          <p:nvPr/>
        </p:nvCxnSpPr>
        <p:spPr>
          <a:xfrm flipH="1">
            <a:off x="5276057" y="2234075"/>
            <a:ext cx="932400" cy="712500"/>
          </a:xfrm>
          <a:prstGeom prst="bentConnector3">
            <a:avLst>
              <a:gd name="adj1" fmla="val 100701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9" name="Shape 829"/>
          <p:cNvSpPr txBox="1"/>
          <p:nvPr/>
        </p:nvSpPr>
        <p:spPr>
          <a:xfrm>
            <a:off x="1379963" y="2462800"/>
            <a:ext cx="13833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f(x,W) = Wx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0" name="Shape 830"/>
          <p:cNvSpPr txBox="1"/>
          <p:nvPr/>
        </p:nvSpPr>
        <p:spPr>
          <a:xfrm>
            <a:off x="1078600" y="1664175"/>
            <a:ext cx="22470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Algebraic Viewpoint</a:t>
            </a:r>
            <a:endParaRPr sz="1800" u="sng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31" name="Shape 831"/>
          <p:cNvCxnSpPr>
            <a:stCxn id="819" idx="3"/>
          </p:cNvCxnSpPr>
          <p:nvPr/>
        </p:nvCxnSpPr>
        <p:spPr>
          <a:xfrm>
            <a:off x="7114682" y="2234075"/>
            <a:ext cx="918600" cy="699300"/>
          </a:xfrm>
          <a:prstGeom prst="bentConnector3">
            <a:avLst>
              <a:gd name="adj1" fmla="val 9927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2" name="Shape 832"/>
          <p:cNvCxnSpPr>
            <a:stCxn id="819" idx="2"/>
          </p:cNvCxnSpPr>
          <p:nvPr/>
        </p:nvCxnSpPr>
        <p:spPr>
          <a:xfrm rot="-5400000" flipH="1">
            <a:off x="6530170" y="2812175"/>
            <a:ext cx="265800" cy="30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3" name="Shape 833"/>
          <p:cNvCxnSpPr/>
          <p:nvPr/>
        </p:nvCxnSpPr>
        <p:spPr>
          <a:xfrm>
            <a:off x="5282750" y="3865575"/>
            <a:ext cx="0" cy="19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4" name="Shape 834"/>
          <p:cNvCxnSpPr/>
          <p:nvPr/>
        </p:nvCxnSpPr>
        <p:spPr>
          <a:xfrm>
            <a:off x="6654350" y="3865575"/>
            <a:ext cx="0" cy="19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5" name="Shape 835"/>
          <p:cNvCxnSpPr/>
          <p:nvPr/>
        </p:nvCxnSpPr>
        <p:spPr>
          <a:xfrm>
            <a:off x="8045785" y="3865575"/>
            <a:ext cx="0" cy="19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836" name="Shape 836"/>
          <p:cNvGraphicFramePr/>
          <p:nvPr/>
        </p:nvGraphicFramePr>
        <p:xfrm>
          <a:off x="5008400" y="4677625"/>
          <a:ext cx="548700" cy="381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4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-96.8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37" name="Shape 837"/>
          <p:cNvSpPr txBox="1"/>
          <p:nvPr/>
        </p:nvSpPr>
        <p:spPr>
          <a:xfrm>
            <a:off x="4000463" y="4645975"/>
            <a:ext cx="8793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Score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38" name="Shape 838"/>
          <p:cNvCxnSpPr/>
          <p:nvPr/>
        </p:nvCxnSpPr>
        <p:spPr>
          <a:xfrm>
            <a:off x="5282750" y="4475175"/>
            <a:ext cx="0" cy="19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9" name="Shape 839"/>
          <p:cNvCxnSpPr/>
          <p:nvPr/>
        </p:nvCxnSpPr>
        <p:spPr>
          <a:xfrm>
            <a:off x="6654350" y="4475175"/>
            <a:ext cx="0" cy="19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0" name="Shape 840"/>
          <p:cNvCxnSpPr/>
          <p:nvPr/>
        </p:nvCxnSpPr>
        <p:spPr>
          <a:xfrm>
            <a:off x="8045785" y="4475175"/>
            <a:ext cx="0" cy="19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841" name="Shape 841"/>
          <p:cNvGraphicFramePr/>
          <p:nvPr/>
        </p:nvGraphicFramePr>
        <p:xfrm>
          <a:off x="6338425" y="4677625"/>
          <a:ext cx="631850" cy="381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3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437.9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42" name="Shape 842"/>
          <p:cNvGraphicFramePr/>
          <p:nvPr/>
        </p:nvGraphicFramePr>
        <p:xfrm>
          <a:off x="7723200" y="4677625"/>
          <a:ext cx="631850" cy="381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3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61.95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52923589-6049-874D-99DA-A9A560E1F7D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050738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55">
            <a:extLst>
              <a:ext uri="{FF2B5EF4-FFF2-40B4-BE49-F238E27FC236}">
                <a16:creationId xmlns:a16="http://schemas.microsoft.com/office/drawing/2014/main" id="{1E91E708-D53B-1941-8A76-87566F3263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Interpreting a Linear Classifier </a:t>
            </a:r>
            <a:endParaRPr u="sng" dirty="0"/>
          </a:p>
        </p:txBody>
      </p:sp>
      <p:sp>
        <p:nvSpPr>
          <p:cNvPr id="848" name="Shape 84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49" name="Shape 8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476" y="1506150"/>
            <a:ext cx="3680399" cy="27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Shape 8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8325" y="1545662"/>
            <a:ext cx="3268400" cy="26447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4C9797F-5AB1-D347-9AD3-AE1B81A848B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78099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 dirty="0"/>
              <a:t>Interpreting a Linear Classifier: </a:t>
            </a:r>
            <a:br>
              <a:rPr lang="en" dirty="0"/>
            </a:br>
            <a:r>
              <a:rPr lang="en" u="sng" dirty="0"/>
              <a:t>Visual Viewpoint</a:t>
            </a:r>
            <a:endParaRPr u="sng" dirty="0"/>
          </a:p>
        </p:txBody>
      </p:sp>
      <p:sp>
        <p:nvSpPr>
          <p:cNvPr id="856" name="Shape 856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38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7" name="Shape 8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476" y="1506150"/>
            <a:ext cx="3680399" cy="27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Shape 8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8325" y="1545662"/>
            <a:ext cx="3268400" cy="264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Shape 8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789" y="4377651"/>
            <a:ext cx="8734425" cy="9239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9F1D9FD-7557-9640-83AD-1D75C82861B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9256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Shape 864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 dirty="0"/>
              <a:t>Interpreting a Linear Classifier: </a:t>
            </a:r>
            <a:r>
              <a:rPr lang="en" u="sng" dirty="0"/>
              <a:t>Geometric Viewpoint</a:t>
            </a:r>
            <a:endParaRPr u="sng" dirty="0"/>
          </a:p>
        </p:txBody>
      </p:sp>
      <p:sp>
        <p:nvSpPr>
          <p:cNvPr id="865" name="Shape 865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39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66" name="Shape 8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076" y="1660650"/>
            <a:ext cx="4081575" cy="299470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Shape 867"/>
          <p:cNvSpPr txBox="1"/>
          <p:nvPr/>
        </p:nvSpPr>
        <p:spPr>
          <a:xfrm>
            <a:off x="5309875" y="1760475"/>
            <a:ext cx="36423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f(x,W) = Wx + b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68" name="Shape 868"/>
          <p:cNvPicPr preferRelativeResize="0"/>
          <p:nvPr/>
        </p:nvPicPr>
        <p:blipFill rotWithShape="1">
          <a:blip r:embed="rId4">
            <a:alphaModFix/>
          </a:blip>
          <a:srcRect l="13919" t="13185" b="34052"/>
          <a:stretch/>
        </p:blipFill>
        <p:spPr>
          <a:xfrm>
            <a:off x="6462588" y="266992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Shape 869"/>
          <p:cNvSpPr txBox="1"/>
          <p:nvPr/>
        </p:nvSpPr>
        <p:spPr>
          <a:xfrm>
            <a:off x="5621875" y="3901000"/>
            <a:ext cx="30183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Array of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32x32x3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numbers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(3072 numbers total)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70" name="Shape 8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75" y="3572476"/>
            <a:ext cx="1969900" cy="155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Shape 871"/>
          <p:cNvPicPr preferRelativeResize="0"/>
          <p:nvPr/>
        </p:nvPicPr>
        <p:blipFill rotWithShape="1">
          <a:blip r:embed="rId6">
            <a:alphaModFix/>
          </a:blip>
          <a:srcRect l="40146" t="13569" r="50226"/>
          <a:stretch/>
        </p:blipFill>
        <p:spPr>
          <a:xfrm>
            <a:off x="3452676" y="4332250"/>
            <a:ext cx="840825" cy="7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Shape 872"/>
          <p:cNvPicPr preferRelativeResize="0"/>
          <p:nvPr/>
        </p:nvPicPr>
        <p:blipFill rotWithShape="1">
          <a:blip r:embed="rId6">
            <a:alphaModFix/>
          </a:blip>
          <a:srcRect l="10274" t="13569" r="80851"/>
          <a:stretch/>
        </p:blipFill>
        <p:spPr>
          <a:xfrm>
            <a:off x="4293501" y="1506150"/>
            <a:ext cx="775149" cy="7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Shape 873"/>
          <p:cNvPicPr preferRelativeResize="0"/>
          <p:nvPr/>
        </p:nvPicPr>
        <p:blipFill rotWithShape="1">
          <a:blip r:embed="rId6">
            <a:alphaModFix/>
          </a:blip>
          <a:srcRect t="13569" r="90818"/>
          <a:stretch/>
        </p:blipFill>
        <p:spPr>
          <a:xfrm>
            <a:off x="787675" y="1745375"/>
            <a:ext cx="801976" cy="798550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Shape 874"/>
          <p:cNvSpPr txBox="1"/>
          <p:nvPr/>
        </p:nvSpPr>
        <p:spPr>
          <a:xfrm>
            <a:off x="7317900" y="5130800"/>
            <a:ext cx="18261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7"/>
              </a:rPr>
              <a:t>Cat image</a:t>
            </a: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8"/>
              </a:rPr>
              <a:t>Nikita</a:t>
            </a: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9"/>
              </a:rPr>
              <a:t>CC-BY 2.0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5" name="Shape 875"/>
          <p:cNvSpPr txBox="1"/>
          <p:nvPr/>
        </p:nvSpPr>
        <p:spPr>
          <a:xfrm>
            <a:off x="0" y="5130800"/>
            <a:ext cx="18261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Plot created using </a:t>
            </a: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10"/>
              </a:rPr>
              <a:t>Wolfram Cloud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AD786C8-13B9-A445-AAC9-4236052B2AC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74900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 dirty="0"/>
              <a:t>Image Classification</a:t>
            </a:r>
            <a:r>
              <a:rPr lang="en" sz="2400" dirty="0"/>
              <a:t>: A core task in Computer Vision</a:t>
            </a:r>
          </a:p>
        </p:txBody>
      </p:sp>
      <p:cxnSp>
        <p:nvCxnSpPr>
          <p:cNvPr id="100" name="Shape 100"/>
          <p:cNvCxnSpPr/>
          <p:nvPr/>
        </p:nvCxnSpPr>
        <p:spPr>
          <a:xfrm>
            <a:off x="4099725" y="3359300"/>
            <a:ext cx="13566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" name="Shape 101"/>
          <p:cNvSpPr txBox="1"/>
          <p:nvPr/>
        </p:nvSpPr>
        <p:spPr>
          <a:xfrm>
            <a:off x="5928350" y="3093046"/>
            <a:ext cx="2220600" cy="53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4184950" y="1933725"/>
            <a:ext cx="4668600" cy="53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(assume given set of discrete labels)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{dog, cat, truck, plane, ...}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1261996" y="4643700"/>
            <a:ext cx="1128899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6">
            <a:alphaModFix/>
          </a:blip>
          <a:srcRect t="13186"/>
          <a:stretch/>
        </p:blipFill>
        <p:spPr>
          <a:xfrm>
            <a:off x="815549" y="1839863"/>
            <a:ext cx="2021800" cy="2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199557D-AEE3-6F43-8720-268B09B3698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173277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/>
          <p:nvPr/>
        </p:nvSpPr>
        <p:spPr>
          <a:xfrm>
            <a:off x="3350838" y="2880350"/>
            <a:ext cx="2425200" cy="23796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1" name="Shape 881"/>
          <p:cNvSpPr/>
          <p:nvPr/>
        </p:nvSpPr>
        <p:spPr>
          <a:xfrm>
            <a:off x="3673038" y="3175700"/>
            <a:ext cx="1767600" cy="17676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2" name="Shape 882"/>
          <p:cNvSpPr/>
          <p:nvPr/>
        </p:nvSpPr>
        <p:spPr>
          <a:xfrm>
            <a:off x="4153038" y="3655700"/>
            <a:ext cx="807600" cy="8076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3" name="Shape 883"/>
          <p:cNvSpPr/>
          <p:nvPr/>
        </p:nvSpPr>
        <p:spPr>
          <a:xfrm>
            <a:off x="303550" y="4070150"/>
            <a:ext cx="1216500" cy="11937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4" name="Shape 884"/>
          <p:cNvSpPr/>
          <p:nvPr/>
        </p:nvSpPr>
        <p:spPr>
          <a:xfrm>
            <a:off x="1522675" y="2876550"/>
            <a:ext cx="1216500" cy="11937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5" name="Shape 885"/>
          <p:cNvSpPr/>
          <p:nvPr/>
        </p:nvSpPr>
        <p:spPr>
          <a:xfrm>
            <a:off x="1522675" y="4070150"/>
            <a:ext cx="1216500" cy="1193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6" name="Shape 886"/>
          <p:cNvSpPr/>
          <p:nvPr/>
        </p:nvSpPr>
        <p:spPr>
          <a:xfrm>
            <a:off x="300925" y="2876550"/>
            <a:ext cx="1216500" cy="1193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7" name="Shape 887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Hard cases for a linear classifier</a:t>
            </a:r>
            <a:endParaRPr/>
          </a:p>
        </p:txBody>
      </p:sp>
      <p:sp>
        <p:nvSpPr>
          <p:cNvPr id="888" name="Shape 88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40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89" name="Shape 889"/>
          <p:cNvCxnSpPr/>
          <p:nvPr/>
        </p:nvCxnSpPr>
        <p:spPr>
          <a:xfrm>
            <a:off x="1520050" y="2891000"/>
            <a:ext cx="0" cy="2358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0" name="Shape 890"/>
          <p:cNvCxnSpPr/>
          <p:nvPr/>
        </p:nvCxnSpPr>
        <p:spPr>
          <a:xfrm rot="10800000">
            <a:off x="314050" y="4070150"/>
            <a:ext cx="2425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1" name="Shape 891"/>
          <p:cNvSpPr txBox="1"/>
          <p:nvPr/>
        </p:nvSpPr>
        <p:spPr>
          <a:xfrm>
            <a:off x="235750" y="1506150"/>
            <a:ext cx="2888450" cy="11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Class 1</a:t>
            </a:r>
            <a:r>
              <a:rPr lang="en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and third quadrants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Class 2</a:t>
            </a:r>
            <a:r>
              <a:rPr lang="en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Second and fourth quadrants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92" name="Shape 892"/>
          <p:cNvCxnSpPr/>
          <p:nvPr/>
        </p:nvCxnSpPr>
        <p:spPr>
          <a:xfrm>
            <a:off x="4556838" y="2880350"/>
            <a:ext cx="0" cy="2358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3" name="Shape 893"/>
          <p:cNvCxnSpPr/>
          <p:nvPr/>
        </p:nvCxnSpPr>
        <p:spPr>
          <a:xfrm rot="10800000">
            <a:off x="3350838" y="4059500"/>
            <a:ext cx="2425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4" name="Shape 894"/>
          <p:cNvSpPr txBox="1"/>
          <p:nvPr/>
        </p:nvSpPr>
        <p:spPr>
          <a:xfrm>
            <a:off x="3573400" y="1506150"/>
            <a:ext cx="1980000" cy="1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Class 1</a:t>
            </a: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&lt;= L2 norm &lt;= 2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Class 2</a:t>
            </a: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Everything else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5" name="Shape 895"/>
          <p:cNvSpPr/>
          <p:nvPr/>
        </p:nvSpPr>
        <p:spPr>
          <a:xfrm>
            <a:off x="6387650" y="2880350"/>
            <a:ext cx="2425200" cy="23796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6" name="Shape 896"/>
          <p:cNvSpPr/>
          <p:nvPr/>
        </p:nvSpPr>
        <p:spPr>
          <a:xfrm>
            <a:off x="6953350" y="4463300"/>
            <a:ext cx="548700" cy="5487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97" name="Shape 897"/>
          <p:cNvCxnSpPr/>
          <p:nvPr/>
        </p:nvCxnSpPr>
        <p:spPr>
          <a:xfrm>
            <a:off x="7593650" y="2880350"/>
            <a:ext cx="0" cy="2358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8" name="Shape 898"/>
          <p:cNvCxnSpPr/>
          <p:nvPr/>
        </p:nvCxnSpPr>
        <p:spPr>
          <a:xfrm rot="10800000">
            <a:off x="6387650" y="4059500"/>
            <a:ext cx="2425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9" name="Shape 899"/>
          <p:cNvSpPr txBox="1"/>
          <p:nvPr/>
        </p:nvSpPr>
        <p:spPr>
          <a:xfrm>
            <a:off x="6603650" y="1506150"/>
            <a:ext cx="1980000" cy="1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Class 1</a:t>
            </a: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Three modes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Class 2</a:t>
            </a: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Everything else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0" name="Shape 900"/>
          <p:cNvSpPr/>
          <p:nvPr/>
        </p:nvSpPr>
        <p:spPr>
          <a:xfrm>
            <a:off x="6603650" y="3300925"/>
            <a:ext cx="548700" cy="5487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1" name="Shape 901"/>
          <p:cNvSpPr/>
          <p:nvPr/>
        </p:nvSpPr>
        <p:spPr>
          <a:xfrm>
            <a:off x="7929850" y="3413950"/>
            <a:ext cx="548700" cy="5487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CD256950-879E-6C40-BE86-90DA515560D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47437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Linear Classifier: Three Viewpoints</a:t>
            </a:r>
            <a:endParaRPr/>
          </a:p>
        </p:txBody>
      </p:sp>
      <p:sp>
        <p:nvSpPr>
          <p:cNvPr id="907" name="Shape 907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41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08" name="Shape 9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998" y="3291726"/>
            <a:ext cx="2913224" cy="117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9" name="Shape 909"/>
          <p:cNvGrpSpPr/>
          <p:nvPr/>
        </p:nvGrpSpPr>
        <p:grpSpPr>
          <a:xfrm>
            <a:off x="3509876" y="3331933"/>
            <a:ext cx="2592508" cy="1097589"/>
            <a:chOff x="2181723" y="3651475"/>
            <a:chExt cx="2705603" cy="1145350"/>
          </a:xfrm>
        </p:grpSpPr>
        <p:pic>
          <p:nvPicPr>
            <p:cNvPr id="910" name="Shape 910"/>
            <p:cNvPicPr preferRelativeResize="0"/>
            <p:nvPr/>
          </p:nvPicPr>
          <p:blipFill rotWithShape="1">
            <a:blip r:embed="rId4">
              <a:alphaModFix/>
            </a:blip>
            <a:srcRect r="50027"/>
            <a:stretch/>
          </p:blipFill>
          <p:spPr>
            <a:xfrm>
              <a:off x="2181723" y="3651475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1" name="Shape 911"/>
            <p:cNvPicPr preferRelativeResize="0"/>
            <p:nvPr/>
          </p:nvPicPr>
          <p:blipFill rotWithShape="1">
            <a:blip r:embed="rId4">
              <a:alphaModFix/>
            </a:blip>
            <a:srcRect l="50027"/>
            <a:stretch/>
          </p:blipFill>
          <p:spPr>
            <a:xfrm>
              <a:off x="2181726" y="4224150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2" name="Shape 912"/>
          <p:cNvSpPr txBox="1"/>
          <p:nvPr/>
        </p:nvSpPr>
        <p:spPr>
          <a:xfrm>
            <a:off x="1009950" y="2419875"/>
            <a:ext cx="13833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f(x,W) = Wx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3" name="Shape 913"/>
          <p:cNvSpPr txBox="1"/>
          <p:nvPr/>
        </p:nvSpPr>
        <p:spPr>
          <a:xfrm>
            <a:off x="578088" y="1670775"/>
            <a:ext cx="22470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Algebraic Viewpoint</a:t>
            </a:r>
            <a:endParaRPr sz="1800" u="sng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4" name="Shape 914"/>
          <p:cNvSpPr txBox="1"/>
          <p:nvPr/>
        </p:nvSpPr>
        <p:spPr>
          <a:xfrm>
            <a:off x="3842673" y="1636125"/>
            <a:ext cx="19269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Visual Viewpoint</a:t>
            </a:r>
            <a:endParaRPr sz="1800" u="sng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5" name="Shape 915"/>
          <p:cNvSpPr txBox="1"/>
          <p:nvPr/>
        </p:nvSpPr>
        <p:spPr>
          <a:xfrm>
            <a:off x="6591875" y="1670775"/>
            <a:ext cx="23802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Geometric Viewpoint</a:t>
            </a:r>
            <a:endParaRPr sz="1800" u="sng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16" name="Shape 9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9125" y="3260876"/>
            <a:ext cx="2305676" cy="1662851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Shape 917"/>
          <p:cNvSpPr txBox="1"/>
          <p:nvPr/>
        </p:nvSpPr>
        <p:spPr>
          <a:xfrm>
            <a:off x="3982325" y="2385225"/>
            <a:ext cx="1647600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One template per class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18" name="Shape 918"/>
          <p:cNvCxnSpPr/>
          <p:nvPr/>
        </p:nvCxnSpPr>
        <p:spPr>
          <a:xfrm>
            <a:off x="3345525" y="1743225"/>
            <a:ext cx="0" cy="341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9" name="Shape 919"/>
          <p:cNvCxnSpPr/>
          <p:nvPr/>
        </p:nvCxnSpPr>
        <p:spPr>
          <a:xfrm>
            <a:off x="6317325" y="1743225"/>
            <a:ext cx="0" cy="341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0" name="Shape 920"/>
          <p:cNvSpPr txBox="1"/>
          <p:nvPr/>
        </p:nvSpPr>
        <p:spPr>
          <a:xfrm>
            <a:off x="6775025" y="2385213"/>
            <a:ext cx="2013900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Hyperplanes cutting up space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980F44B5-03BB-4E4C-8C7A-36639E64B773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17303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50" y="1599701"/>
            <a:ext cx="4314350" cy="348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0" y="5118975"/>
            <a:ext cx="4515900" cy="23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Cat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CC-BY 2.0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Car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public domain;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Frog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in the public domain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2286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b="1" dirty="0"/>
              <a:t>So far</a:t>
            </a:r>
            <a:r>
              <a:rPr lang="en" dirty="0"/>
              <a:t>: Defined a (linear) </a:t>
            </a:r>
            <a:r>
              <a:rPr lang="en" u="sng" dirty="0"/>
              <a:t>score function</a:t>
            </a:r>
            <a:endParaRPr lang="en-US" kern="0" dirty="0"/>
          </a:p>
        </p:txBody>
      </p:sp>
      <p:sp>
        <p:nvSpPr>
          <p:cNvPr id="10" name="Shape 860"/>
          <p:cNvSpPr txBox="1"/>
          <p:nvPr/>
        </p:nvSpPr>
        <p:spPr>
          <a:xfrm>
            <a:off x="6730200" y="949500"/>
            <a:ext cx="2413800" cy="54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f(x,W) = Wx + b</a:t>
            </a:r>
          </a:p>
        </p:txBody>
      </p:sp>
      <p:sp>
        <p:nvSpPr>
          <p:cNvPr id="12" name="Shape 869"/>
          <p:cNvSpPr txBox="1"/>
          <p:nvPr/>
        </p:nvSpPr>
        <p:spPr>
          <a:xfrm>
            <a:off x="5851500" y="1775600"/>
            <a:ext cx="2378100" cy="300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class scores for 3 images for some 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can we tell whether this W is good or bad?</a:t>
            </a: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9609666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50" y="1599701"/>
            <a:ext cx="4314350" cy="348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5242250" y="1995625"/>
            <a:ext cx="3264900" cy="343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 a </a:t>
            </a: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function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that quantifies our unhappiness with the scores across the training data.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2"/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Come up with a way of efficiently finding the parameters that minimize the loss function. </a:t>
            </a: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(optimization)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5263475" y="1429175"/>
            <a:ext cx="2372700" cy="4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TODO: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0" y="5118975"/>
            <a:ext cx="4515900" cy="23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Cat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CC-BY 2.0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Car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public domain;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Frog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in the public domain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2286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b="1" dirty="0"/>
              <a:t>So far</a:t>
            </a:r>
            <a:r>
              <a:rPr lang="en" dirty="0"/>
              <a:t>: Defined a (linear) </a:t>
            </a:r>
            <a:r>
              <a:rPr lang="en" u="sng" dirty="0"/>
              <a:t>score function</a:t>
            </a:r>
            <a:endParaRPr lang="en-US" kern="0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572761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Input: x   			(images, text, emails…)</a:t>
            </a:r>
          </a:p>
          <a:p>
            <a:r>
              <a:rPr lang="en-US" dirty="0"/>
              <a:t>Output: y			(spam or non-spam…)</a:t>
            </a:r>
          </a:p>
          <a:p>
            <a:endParaRPr lang="en-US" dirty="0"/>
          </a:p>
          <a:p>
            <a:r>
              <a:rPr lang="en-US" dirty="0"/>
              <a:t>(Unknown) Target Function</a:t>
            </a:r>
          </a:p>
          <a:p>
            <a:pPr lvl="1"/>
            <a:r>
              <a:rPr lang="en-US" dirty="0"/>
              <a:t>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			(the “true” mapping / reality)</a:t>
            </a:r>
          </a:p>
          <a:p>
            <a:endParaRPr lang="en-US" dirty="0"/>
          </a:p>
          <a:p>
            <a:r>
              <a:rPr lang="en-US" dirty="0"/>
              <a:t>Data  </a:t>
            </a:r>
          </a:p>
          <a:p>
            <a:pPr lvl="1"/>
            <a:r>
              <a:rPr lang="en-US" dirty="0"/>
              <a:t>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Model / Hypothesis Class</a:t>
            </a:r>
          </a:p>
          <a:p>
            <a:pPr lvl="1"/>
            <a:r>
              <a:rPr lang="en-US" dirty="0"/>
              <a:t>{h: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Y}</a:t>
            </a:r>
          </a:p>
          <a:p>
            <a:pPr lvl="1"/>
            <a:r>
              <a:rPr lang="en-US" dirty="0"/>
              <a:t>e.g. y = h(x) = sign(</a:t>
            </a:r>
            <a:r>
              <a:rPr lang="en-US" dirty="0" err="1"/>
              <a:t>w</a:t>
            </a:r>
            <a:r>
              <a:rPr lang="en-US" baseline="30000" dirty="0" err="1"/>
              <a:t>T</a:t>
            </a:r>
            <a:r>
              <a:rPr lang="en-US" dirty="0" err="1"/>
              <a:t>x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Loss Function</a:t>
            </a:r>
          </a:p>
          <a:p>
            <a:pPr lvl="1"/>
            <a:r>
              <a:rPr lang="en-US" dirty="0"/>
              <a:t>How good is a model </a:t>
            </a:r>
            <a:r>
              <a:rPr lang="en-US" dirty="0" err="1"/>
              <a:t>wrt</a:t>
            </a:r>
            <a:r>
              <a:rPr lang="en-US" dirty="0"/>
              <a:t> my data D?</a:t>
            </a:r>
          </a:p>
          <a:p>
            <a:endParaRPr lang="en-US" dirty="0"/>
          </a:p>
          <a:p>
            <a:r>
              <a:rPr lang="en-US" dirty="0"/>
              <a:t>Learning = Search in hypothesis space</a:t>
            </a:r>
          </a:p>
          <a:p>
            <a:pPr lvl="1"/>
            <a:r>
              <a:rPr lang="en-US" dirty="0"/>
              <a:t>Find best h in model class.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0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/>
          <p:nvPr/>
        </p:nvSpPr>
        <p:spPr>
          <a:xfrm>
            <a:off x="1129500" y="2604600"/>
            <a:ext cx="6885000" cy="13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Loss Functions</a:t>
            </a:r>
          </a:p>
        </p:txBody>
      </p:sp>
    </p:spTree>
    <p:extLst>
      <p:ext uri="{BB962C8B-B14F-4D97-AF65-F5344CB8AC3E}">
        <p14:creationId xmlns:p14="http://schemas.microsoft.com/office/powerpoint/2010/main" val="3722406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167" name="Shape 1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03931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189" name="Shape 1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5794650" y="1082875"/>
            <a:ext cx="3265800" cy="435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function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tells how good our current classifier is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 dataset of examples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image and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is (integer) label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over the dataset is a sum of loss over examples: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7710" y="2258250"/>
            <a:ext cx="2045006" cy="62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8">
            <a:alphaModFix/>
          </a:blip>
          <a:srcRect l="55307" r="11518"/>
          <a:stretch/>
        </p:blipFill>
        <p:spPr>
          <a:xfrm>
            <a:off x="6642824" y="3348989"/>
            <a:ext cx="307975" cy="39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8">
            <a:alphaModFix/>
          </a:blip>
          <a:srcRect l="15513" r="51310"/>
          <a:stretch/>
        </p:blipFill>
        <p:spPr>
          <a:xfrm>
            <a:off x="6642825" y="3070479"/>
            <a:ext cx="307964" cy="3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49435" y="4577759"/>
            <a:ext cx="3641554" cy="934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883393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216" name="Shape 2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Shape 2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35350" y="3494650"/>
            <a:ext cx="3614173" cy="148681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975836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Shape 2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35350" y="3494650"/>
            <a:ext cx="3614173" cy="148681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/>
          <p:nvPr/>
        </p:nvSpPr>
        <p:spPr>
          <a:xfrm>
            <a:off x="5576425" y="1429783"/>
            <a:ext cx="3441000" cy="2128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Shape 254"/>
          <p:cNvGrpSpPr/>
          <p:nvPr/>
        </p:nvGrpSpPr>
        <p:grpSpPr>
          <a:xfrm>
            <a:off x="5791420" y="2030952"/>
            <a:ext cx="1860193" cy="1327764"/>
            <a:chOff x="2056784" y="1381275"/>
            <a:chExt cx="2693590" cy="1922625"/>
          </a:xfrm>
        </p:grpSpPr>
        <p:cxnSp>
          <p:nvCxnSpPr>
            <p:cNvPr id="255" name="Shape 255"/>
            <p:cNvCxnSpPr/>
            <p:nvPr/>
          </p:nvCxnSpPr>
          <p:spPr>
            <a:xfrm>
              <a:off x="2273600" y="2571750"/>
              <a:ext cx="242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6" name="Shape 256"/>
            <p:cNvCxnSpPr/>
            <p:nvPr/>
          </p:nvCxnSpPr>
          <p:spPr>
            <a:xfrm rot="10800000">
              <a:off x="3485600" y="1381275"/>
              <a:ext cx="0" cy="1293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7" name="Shape 257"/>
            <p:cNvCxnSpPr/>
            <p:nvPr/>
          </p:nvCxnSpPr>
          <p:spPr>
            <a:xfrm rot="10800000">
              <a:off x="3155832" y="2468400"/>
              <a:ext cx="0" cy="206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pic>
          <p:nvPicPr>
            <p:cNvPr id="258" name="Shape 25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012357" y="2728050"/>
              <a:ext cx="3608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Shape 25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56784" y="2178149"/>
              <a:ext cx="477942" cy="393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0" name="Shape 260"/>
            <p:cNvCxnSpPr/>
            <p:nvPr/>
          </p:nvCxnSpPr>
          <p:spPr>
            <a:xfrm>
              <a:off x="3974875" y="2575650"/>
              <a:ext cx="7755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1" name="Shape 261"/>
            <p:cNvCxnSpPr/>
            <p:nvPr/>
          </p:nvCxnSpPr>
          <p:spPr>
            <a:xfrm>
              <a:off x="2867250" y="1464125"/>
              <a:ext cx="1107600" cy="110760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262" name="Shape 262"/>
            <p:cNvSpPr/>
            <p:nvPr/>
          </p:nvSpPr>
          <p:spPr>
            <a:xfrm rot="5400000">
              <a:off x="3440650" y="2376075"/>
              <a:ext cx="231600" cy="729900"/>
            </a:xfrm>
            <a:prstGeom prst="rightBrace">
              <a:avLst>
                <a:gd name="adj1" fmla="val 57707"/>
                <a:gd name="adj2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3" name="Shape 26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412450" y="2910300"/>
              <a:ext cx="288000" cy="393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" name="Shape 264"/>
          <p:cNvSpPr txBox="1"/>
          <p:nvPr/>
        </p:nvSpPr>
        <p:spPr>
          <a:xfrm>
            <a:off x="7081750" y="1557000"/>
            <a:ext cx="1568700" cy="5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“Hinge loss”</a:t>
            </a:r>
          </a:p>
        </p:txBody>
      </p:sp>
      <p:sp>
        <p:nvSpPr>
          <p:cNvPr id="3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573707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 sz="3600" dirty="0"/>
              <a:t>Challenges of recognition</a:t>
            </a:r>
            <a:endParaRPr sz="3600" dirty="0"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 l="28189" r="7435"/>
          <a:stretch/>
        </p:blipFill>
        <p:spPr>
          <a:xfrm>
            <a:off x="3205650" y="1870875"/>
            <a:ext cx="1712138" cy="158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3325975" y="3443754"/>
            <a:ext cx="14715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4" name="Shape 114"/>
          <p:cNvPicPr preferRelativeResize="0"/>
          <p:nvPr/>
        </p:nvPicPr>
        <p:blipFill rotWithShape="1">
          <a:blip r:embed="rId6">
            <a:alphaModFix/>
          </a:blip>
          <a:srcRect r="8441"/>
          <a:stretch/>
        </p:blipFill>
        <p:spPr>
          <a:xfrm>
            <a:off x="5012701" y="1861050"/>
            <a:ext cx="1453507" cy="1587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5067300" y="3402504"/>
            <a:ext cx="13443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7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8"/>
              </a:rPr>
              <a:t>Umberto Salvagnin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9"/>
              </a:rPr>
              <a:t>CC-BY 2.0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" name="Shape 116"/>
          <p:cNvSpPr txBox="1"/>
          <p:nvPr/>
        </p:nvSpPr>
        <p:spPr>
          <a:xfrm>
            <a:off x="6947300" y="3396654"/>
            <a:ext cx="134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0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1"/>
              </a:rPr>
              <a:t>jonsson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9"/>
              </a:rPr>
              <a:t>CC-BY 2.0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7" name="Shape 1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61102" y="1861051"/>
            <a:ext cx="2116734" cy="1587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3508525" y="1514905"/>
            <a:ext cx="1106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Illumination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5117039" y="1545030"/>
            <a:ext cx="1212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Deformation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7013001" y="1514905"/>
            <a:ext cx="1212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Occlusion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1" name="Shape 1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866025" y="3924575"/>
            <a:ext cx="1807476" cy="12049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>
            <a:off x="1998613" y="5053038"/>
            <a:ext cx="1542300" cy="2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2163326" y="3627259"/>
            <a:ext cx="1212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Clutter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4" name="Shape 12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811725" y="3924575"/>
            <a:ext cx="2170318" cy="120497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/>
        </p:nvSpPr>
        <p:spPr>
          <a:xfrm>
            <a:off x="5125725" y="5053351"/>
            <a:ext cx="1542300" cy="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6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public domain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5040825" y="3627245"/>
            <a:ext cx="1712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Intraclass Variation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7" name="Shape 12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5099" y="1861051"/>
            <a:ext cx="2981052" cy="158755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/>
          <p:nvPr/>
        </p:nvSpPr>
        <p:spPr>
          <a:xfrm>
            <a:off x="1012425" y="1514905"/>
            <a:ext cx="1106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Viewpoint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C2CA0E9-4D8D-0946-97F9-80009A01013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1798164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Shape 2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35350" y="3494650"/>
            <a:ext cx="3614173" cy="148681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/>
          <p:nvPr/>
        </p:nvSpPr>
        <p:spPr>
          <a:xfrm>
            <a:off x="5576425" y="1429783"/>
            <a:ext cx="3441000" cy="2128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Shape 254"/>
          <p:cNvGrpSpPr/>
          <p:nvPr/>
        </p:nvGrpSpPr>
        <p:grpSpPr>
          <a:xfrm>
            <a:off x="5791420" y="2030952"/>
            <a:ext cx="1860193" cy="1327764"/>
            <a:chOff x="2056784" y="1381275"/>
            <a:chExt cx="2693590" cy="1922625"/>
          </a:xfrm>
        </p:grpSpPr>
        <p:cxnSp>
          <p:nvCxnSpPr>
            <p:cNvPr id="255" name="Shape 255"/>
            <p:cNvCxnSpPr/>
            <p:nvPr/>
          </p:nvCxnSpPr>
          <p:spPr>
            <a:xfrm>
              <a:off x="2273600" y="2571750"/>
              <a:ext cx="242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6" name="Shape 256"/>
            <p:cNvCxnSpPr/>
            <p:nvPr/>
          </p:nvCxnSpPr>
          <p:spPr>
            <a:xfrm rot="10800000">
              <a:off x="3485600" y="1381275"/>
              <a:ext cx="0" cy="1293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7" name="Shape 257"/>
            <p:cNvCxnSpPr/>
            <p:nvPr/>
          </p:nvCxnSpPr>
          <p:spPr>
            <a:xfrm rot="10800000">
              <a:off x="3155832" y="2468400"/>
              <a:ext cx="0" cy="206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pic>
          <p:nvPicPr>
            <p:cNvPr id="258" name="Shape 25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012357" y="2728050"/>
              <a:ext cx="3608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Shape 25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56784" y="2178149"/>
              <a:ext cx="477942" cy="393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0" name="Shape 260"/>
            <p:cNvCxnSpPr/>
            <p:nvPr/>
          </p:nvCxnSpPr>
          <p:spPr>
            <a:xfrm>
              <a:off x="3974875" y="2575650"/>
              <a:ext cx="7755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1" name="Shape 261"/>
            <p:cNvCxnSpPr/>
            <p:nvPr/>
          </p:nvCxnSpPr>
          <p:spPr>
            <a:xfrm>
              <a:off x="2867250" y="1464125"/>
              <a:ext cx="1107600" cy="110760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262" name="Shape 262"/>
            <p:cNvSpPr/>
            <p:nvPr/>
          </p:nvSpPr>
          <p:spPr>
            <a:xfrm rot="5400000">
              <a:off x="3440650" y="2376075"/>
              <a:ext cx="231600" cy="729900"/>
            </a:xfrm>
            <a:prstGeom prst="rightBrace">
              <a:avLst>
                <a:gd name="adj1" fmla="val 57707"/>
                <a:gd name="adj2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3" name="Shape 26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412450" y="2910300"/>
              <a:ext cx="288000" cy="393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" name="Shape 264"/>
          <p:cNvSpPr txBox="1"/>
          <p:nvPr/>
        </p:nvSpPr>
        <p:spPr>
          <a:xfrm>
            <a:off x="7081750" y="1557000"/>
            <a:ext cx="1568700" cy="5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“Hinge loss”</a:t>
            </a:r>
          </a:p>
        </p:txBody>
      </p:sp>
      <p:pic>
        <p:nvPicPr>
          <p:cNvPr id="39" name="Picture 2" descr="http://cs231n.github.io/assets/margi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8690952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615122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274" name="Shape 27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275" name="Shape 27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277" name="Shape 277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278" name="Shape 278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280" name="Shape 280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282" name="Shape 28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286" name="Shape 2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Shape 2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850109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302" name="Shape 302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305" name="Shape 305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306" name="Shape 306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309" name="Shape 309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315" name="Shape 3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Shape 3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23" name="Shape 323"/>
          <p:cNvSpPr txBox="1"/>
          <p:nvPr/>
        </p:nvSpPr>
        <p:spPr>
          <a:xfrm>
            <a:off x="5812300" y="3956525"/>
            <a:ext cx="31281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5.1 - 3.2 + 1)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+max(0, -1.7 - 3.2 + 1)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2.9) + max(0, -3.9)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2.9 + 0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2.9</a:t>
            </a:r>
          </a:p>
        </p:txBody>
      </p:sp>
      <p:sp>
        <p:nvSpPr>
          <p:cNvPr id="324" name="Shape 324"/>
          <p:cNvSpPr/>
          <p:nvPr/>
        </p:nvSpPr>
        <p:spPr>
          <a:xfrm>
            <a:off x="1465625" y="3257825"/>
            <a:ext cx="1155900" cy="2116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Shape 325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326" name="Shape 326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197352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335" name="Shape 335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336" name="Shape 336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337" name="Shape 337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338" name="Shape 338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339" name="Shape 339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340" name="Shape 340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341" name="Shape 341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342" name="Shape 342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343" name="Shape 343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344" name="Shape 344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348" name="Shape 3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350" name="Shape 350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Shape 3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56" name="Shape 356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357" name="Shape 357"/>
          <p:cNvSpPr txBox="1"/>
          <p:nvPr/>
        </p:nvSpPr>
        <p:spPr>
          <a:xfrm>
            <a:off x="5812300" y="3956525"/>
            <a:ext cx="31281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1.3 - 4.9 + 1)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+max(0, 2.0 - 4.9 + 1)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-2.6) + max(0, -1.9)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0 + 0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0</a:t>
            </a:r>
          </a:p>
        </p:txBody>
      </p:sp>
      <p:sp>
        <p:nvSpPr>
          <p:cNvPr id="358" name="Shape 358"/>
          <p:cNvSpPr/>
          <p:nvPr/>
        </p:nvSpPr>
        <p:spPr>
          <a:xfrm>
            <a:off x="2837225" y="3257825"/>
            <a:ext cx="1155900" cy="2116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60" name="Shape 360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8999722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367" name="Shape 367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369" name="Shape 369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370" name="Shape 370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371" name="Shape 371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372" name="Shape 372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377" name="Shape 377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378" name="Shape 378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Shape 381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382" name="Shape 3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384" name="Shape 384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Shape 3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90" name="Shape 390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5812300" y="3956525"/>
            <a:ext cx="31281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2.2 - (-3.1) + 1)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+max(0, 2.5 - (-3.1) + 1)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6.3) + max(0, 6.6)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6.3 + 6.6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12.9</a:t>
            </a:r>
          </a:p>
        </p:txBody>
      </p:sp>
      <p:sp>
        <p:nvSpPr>
          <p:cNvPr id="392" name="Shape 392"/>
          <p:cNvSpPr/>
          <p:nvPr/>
        </p:nvSpPr>
        <p:spPr>
          <a:xfrm>
            <a:off x="4132625" y="3257825"/>
            <a:ext cx="1155900" cy="2116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Shape 393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394" name="Shape 394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395" name="Shape 395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5899874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402" name="Shape 402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403" name="Shape 403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404" name="Shape 404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405" name="Shape 405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406" name="Shape 406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407" name="Shape 407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408" name="Shape 408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411" name="Shape 411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412" name="Shape 412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413" name="Shape 413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Shape 416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417" name="Shape 4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419" name="Shape 419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over full dataset is average: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Shape 4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Shape 4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25" name="Shape 425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426" name="Shape 426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427" name="Shape 427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428" name="Shape 428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pic>
        <p:nvPicPr>
          <p:cNvPr id="429" name="Shape 4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00776" y="4392700"/>
            <a:ext cx="2056317" cy="51222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Shape 430"/>
          <p:cNvSpPr txBox="1"/>
          <p:nvPr/>
        </p:nvSpPr>
        <p:spPr>
          <a:xfrm>
            <a:off x="5750650" y="4800375"/>
            <a:ext cx="3316800" cy="41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 = (2.9 + 0 + 12.9)/3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=</a:t>
            </a:r>
            <a:r>
              <a:rPr lang="en" sz="22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5.27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555450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437" name="Shape 437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438" name="Shape 438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439" name="Shape 439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440" name="Shape 440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441" name="Shape 441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442" name="Shape 442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443" name="Shape 443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444" name="Shape 444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445" name="Shape 445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446" name="Shape 446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447" name="Shape 447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448" name="Shape 448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Shape 449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Shape 450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Shape 451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452" name="Shape 4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Shape 453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454" name="Shape 454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</a:pPr>
            <a:r>
              <a:rPr lang="en" sz="24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Q: What happens to loss if car </a:t>
            </a:r>
            <a:r>
              <a:rPr lang="en-US" sz="24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image </a:t>
            </a:r>
            <a:r>
              <a:rPr lang="en" sz="24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scores change a bit?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Shape 4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60" name="Shape 460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461" name="Shape 461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462" name="Shape 462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463" name="Shape 463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012330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470" name="Shape 470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471" name="Shape 471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472" name="Shape 472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473" name="Shape 473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474" name="Shape 474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475" name="Shape 475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476" name="Shape 476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477" name="Shape 477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478" name="Shape 478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479" name="Shape 479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480" name="Shape 480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481" name="Shape 48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Shape 483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Shape 484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485" name="Shape 4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487" name="Shape 487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Q2: what is the min/max possible loss?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Shape 4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Shape 489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Shape 490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Shape 4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Shape 49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93" name="Shape 493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494" name="Shape 494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495" name="Shape 495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496" name="Shape 496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183843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503" name="Shape 503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504" name="Shape 504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505" name="Shape 505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506" name="Shape 506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507" name="Shape 507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508" name="Shape 508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509" name="Shape 509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510" name="Shape 510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511" name="Shape 511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512" name="Shape 512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513" name="Shape 513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514" name="Shape 514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Shape 515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Shape 516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Shape 517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518" name="Shape 5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Shape 519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520" name="Shape 520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Q3: At initialization W is small so all s ≈ 0.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What is the loss?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Shape 5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Shape 522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Shape 523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Shape 5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Shape 5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26" name="Shape 526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527" name="Shape 527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528" name="Shape 528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529" name="Shape 529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3652226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536" name="Shape 536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537" name="Shape 537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538" name="Shape 538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539" name="Shape 539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544" name="Shape 544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545" name="Shape 545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546" name="Shape 546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547" name="Shape 547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Shape 548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Shape 549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Shape 550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551" name="Shape 5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Shape 552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553" name="Shape 553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Q4: What if the sum was over all classes?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(including j = y_i)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Shape 5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Shape 555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Shape 556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Shape 5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Shape 5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59" name="Shape 559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560" name="Shape 560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561" name="Shape 561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562" name="Shape 562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51938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An image classifier</a:t>
            </a:r>
            <a:endParaRPr dirty="0"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6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4650" y="1993551"/>
            <a:ext cx="3314700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834000" y="3475825"/>
            <a:ext cx="7476000" cy="1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Unlike e.g. sorting a list of numbers,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no obvious way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 to hard-code the algorithm for recognizing a cat, or other classes.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76674E5-B71B-0849-A62C-0FB26D2752A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0540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569" name="Shape 569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570" name="Shape 570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571" name="Shape 571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572" name="Shape 572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573" name="Shape 573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574" name="Shape 574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575" name="Shape 575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576" name="Shape 576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577" name="Shape 577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578" name="Shape 578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579" name="Shape 579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580" name="Shape 580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Shape 581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Shape 582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Shape 583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584" name="Shape 5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Shape 585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586" name="Shape 586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Q5: What if we used mean instead of sum?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Shape 5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Shape 588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Shape 589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Shape 5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Shape 5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92" name="Shape 592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593" name="Shape 593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594" name="Shape 594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595" name="Shape 595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6252440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602" name="Shape 602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603" name="Shape 603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604" name="Shape 604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605" name="Shape 605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606" name="Shape 606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607" name="Shape 607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608" name="Shape 608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609" name="Shape 609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610" name="Shape 610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611" name="Shape 611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612" name="Shape 612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613" name="Shape 613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Shape 614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Shape 615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Shape 616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617" name="Shape 6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Shape 618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619" name="Shape 619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Q6: What if we used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Shape 6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Shape 621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Shape 622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Shape 6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Shape 6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25" name="Shape 625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626" name="Shape 626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627" name="Shape 627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628" name="Shape 628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pic>
        <p:nvPicPr>
          <p:cNvPr id="629" name="Shape 6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70415" y="4670673"/>
            <a:ext cx="3006485" cy="3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530608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Shape 6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376" y="2661250"/>
            <a:ext cx="7572001" cy="251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Shape 6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4313" y="1805573"/>
            <a:ext cx="5790024" cy="620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/>
              <a:t>Multiclass SVM Loss: Example code</a:t>
            </a:r>
            <a:endParaRPr lang="en-US" dirty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644371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Shape 6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487" y="2217926"/>
            <a:ext cx="7201189" cy="50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Shape 6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475" y="1636337"/>
            <a:ext cx="1952936" cy="41345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Shape 645"/>
          <p:cNvSpPr txBox="1"/>
          <p:nvPr/>
        </p:nvSpPr>
        <p:spPr>
          <a:xfrm>
            <a:off x="301950" y="3061400"/>
            <a:ext cx="8540100" cy="205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 Suppose that we found a W such that L = 0.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this W unique? 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914827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Shape 6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487" y="2217926"/>
            <a:ext cx="7201189" cy="50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Shape 6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475" y="1636337"/>
            <a:ext cx="1952936" cy="41345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Shape 653"/>
          <p:cNvSpPr txBox="1"/>
          <p:nvPr/>
        </p:nvSpPr>
        <p:spPr>
          <a:xfrm>
            <a:off x="301950" y="3061400"/>
            <a:ext cx="8540100" cy="205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 Suppose that we found a W such that L = 0.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this W unique?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3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No! 2W is also has L = 0! 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207628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9" name="Shape 659"/>
          <p:cNvCxnSpPr/>
          <p:nvPr/>
        </p:nvCxnSpPr>
        <p:spPr>
          <a:xfrm>
            <a:off x="98375" y="4931025"/>
            <a:ext cx="5394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60" name="Shape 660"/>
          <p:cNvSpPr txBox="1"/>
          <p:nvPr/>
        </p:nvSpPr>
        <p:spPr>
          <a:xfrm>
            <a:off x="272825" y="981275"/>
            <a:ext cx="53139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sp>
        <p:nvSpPr>
          <p:cNvPr id="661" name="Shape 661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662" name="Shape 662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663" name="Shape 663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664" name="Shape 664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665" name="Shape 665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666" name="Shape 666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667" name="Shape 667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668" name="Shape 668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669" name="Shape 669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670" name="Shape 670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671" name="Shape 671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672" name="Shape 672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673" name="Shape 6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4" name="Shape 674"/>
          <p:cNvCxnSpPr/>
          <p:nvPr/>
        </p:nvCxnSpPr>
        <p:spPr>
          <a:xfrm>
            <a:off x="5679900" y="981275"/>
            <a:ext cx="0" cy="443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75" name="Shape 6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7117" y="1076839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76" name="Shape 676"/>
          <p:cNvSpPr txBox="1"/>
          <p:nvPr/>
        </p:nvSpPr>
        <p:spPr>
          <a:xfrm>
            <a:off x="5842725" y="1835450"/>
            <a:ext cx="31281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1.3 - 4.9 + 1)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+max(0, 2.0 - 4.9 + 1)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-2.6) + max(0, -1.9)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0 + 0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0</a:t>
            </a:r>
          </a:p>
        </p:txBody>
      </p:sp>
      <p:sp>
        <p:nvSpPr>
          <p:cNvPr id="677" name="Shape 677"/>
          <p:cNvSpPr/>
          <p:nvPr/>
        </p:nvSpPr>
        <p:spPr>
          <a:xfrm>
            <a:off x="2837225" y="3257825"/>
            <a:ext cx="1155900" cy="2116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Shape 678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679" name="Shape 679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680" name="Shape 680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681" name="Shape 681"/>
          <p:cNvSpPr txBox="1"/>
          <p:nvPr/>
        </p:nvSpPr>
        <p:spPr>
          <a:xfrm>
            <a:off x="5777125" y="1527600"/>
            <a:ext cx="1847700" cy="30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Before:</a:t>
            </a:r>
          </a:p>
        </p:txBody>
      </p:sp>
      <p:sp>
        <p:nvSpPr>
          <p:cNvPr id="682" name="Shape 682"/>
          <p:cNvSpPr txBox="1"/>
          <p:nvPr/>
        </p:nvSpPr>
        <p:spPr>
          <a:xfrm>
            <a:off x="5777125" y="3450150"/>
            <a:ext cx="2981400" cy="30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W twice as large:</a:t>
            </a:r>
          </a:p>
        </p:txBody>
      </p:sp>
      <p:sp>
        <p:nvSpPr>
          <p:cNvPr id="683" name="Shape 683"/>
          <p:cNvSpPr txBox="1"/>
          <p:nvPr/>
        </p:nvSpPr>
        <p:spPr>
          <a:xfrm>
            <a:off x="5842725" y="3740450"/>
            <a:ext cx="31281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2.6 - 9.8 + 1)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+max(0, 4.0 - 9.8 + 1)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-6.2) + max(0, -4.8)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0 + 0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0</a:t>
            </a:r>
          </a:p>
        </p:txBody>
      </p:sp>
      <p:pic>
        <p:nvPicPr>
          <p:cNvPr id="684" name="Shape 684"/>
          <p:cNvPicPr preferRelativeResize="0"/>
          <p:nvPr/>
        </p:nvPicPr>
        <p:blipFill rotWithShape="1">
          <a:blip r:embed="rId5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Shape 685"/>
          <p:cNvPicPr preferRelativeResize="0"/>
          <p:nvPr/>
        </p:nvPicPr>
        <p:blipFill rotWithShape="1">
          <a:blip r:embed="rId6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Shape 686"/>
          <p:cNvPicPr preferRelativeResize="0"/>
          <p:nvPr/>
        </p:nvPicPr>
        <p:blipFill rotWithShape="1">
          <a:blip r:embed="rId7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512168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5" name="Shape 885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</a:t>
            </a:r>
            <a:r>
              <a:rPr lang="en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Classifier</a:t>
            </a: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6" name="Shape 886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7" name="Shape 887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8" name="Shape 888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9" name="Shape 889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0" name="Shape 890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1" name="Shape 891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92" name="Shape 89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Shape 893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8542F8C-744B-A445-BAC8-B75B340FE78C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33068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Shape 898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9" name="Shape 899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0" name="Shape 90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1" name="Shape 90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2" name="Shape 90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3" name="Shape 90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4" name="Shape 90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5" name="Shape 90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06" name="Shape 906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Shape 907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08" name="Shape 9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9" name="Shape 9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10" name="Shape 910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7445D67-8DB7-D24A-9F0F-E088DDA9673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470232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68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6" name="Shape 916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7" name="Shape 917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8" name="Shape 918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9" name="Shape 919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0" name="Shape 920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1" name="Shape 921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2" name="Shape 922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23" name="Shape 923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Shape 924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25" name="Shape 9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6" name="Shape 9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27" name="Shape 927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8" name="Shape 928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9" name="Shape 929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0" name="Shape 930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1" name="Shape 931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32" name="Shape 932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3" name="Shape 933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4" name="Shape 934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5" name="Shape 935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DDC42DDC-91FD-654E-A6FA-08B648CDD58D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399172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69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1" name="Shape 941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2" name="Shape 942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3" name="Shape 943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4" name="Shape 944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5" name="Shape 945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6" name="Shape 946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7" name="Shape 947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48" name="Shape 948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Shape 949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50" name="Shape 9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1" name="Shape 9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52" name="Shape 952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3" name="Shape 953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4" name="Shape 954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5" name="Shape 955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6" name="Shape 956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7" name="Shape 957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8" name="Shape 958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9" name="Shape 959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0" name="Shape 960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61" name="Shape 961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62" name="Shape 962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63" name="Shape 963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64" name="Shape 964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5" name="Shape 965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6" name="Shape 966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7" name="Shape 967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8" name="Shape 968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CFA456CA-78C2-754C-AEF1-A1582AA738D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793026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Input: x   			(images, text, emails…)</a:t>
            </a:r>
          </a:p>
          <a:p>
            <a:r>
              <a:rPr lang="en-US" dirty="0"/>
              <a:t>Output: y			(spam or non-spam…)</a:t>
            </a:r>
          </a:p>
          <a:p>
            <a:endParaRPr lang="en-US" dirty="0"/>
          </a:p>
          <a:p>
            <a:r>
              <a:rPr lang="en-US" dirty="0"/>
              <a:t>(Unknown) Target Function</a:t>
            </a:r>
          </a:p>
          <a:p>
            <a:pPr lvl="1"/>
            <a:r>
              <a:rPr lang="en-US" dirty="0"/>
              <a:t>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			(the “true” mapping / reality)</a:t>
            </a:r>
          </a:p>
          <a:p>
            <a:endParaRPr lang="en-US" dirty="0"/>
          </a:p>
          <a:p>
            <a:r>
              <a:rPr lang="en-US" dirty="0"/>
              <a:t>Data  </a:t>
            </a:r>
          </a:p>
          <a:p>
            <a:pPr lvl="1"/>
            <a:r>
              <a:rPr lang="en-US" dirty="0"/>
              <a:t>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Model / Hypothesis Class</a:t>
            </a:r>
          </a:p>
          <a:p>
            <a:pPr lvl="1"/>
            <a:r>
              <a:rPr lang="en-US" dirty="0"/>
              <a:t>{h: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Y}</a:t>
            </a:r>
          </a:p>
          <a:p>
            <a:pPr lvl="1"/>
            <a:r>
              <a:rPr lang="en-US" dirty="0"/>
              <a:t>e.g. y = h(x) = sign(</a:t>
            </a:r>
            <a:r>
              <a:rPr lang="en-US" dirty="0" err="1"/>
              <a:t>w</a:t>
            </a:r>
            <a:r>
              <a:rPr lang="en-US" baseline="30000" dirty="0" err="1"/>
              <a:t>T</a:t>
            </a:r>
            <a:r>
              <a:rPr lang="en-US" dirty="0" err="1"/>
              <a:t>x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Loss Function</a:t>
            </a:r>
          </a:p>
          <a:p>
            <a:pPr lvl="1"/>
            <a:r>
              <a:rPr lang="en-US" dirty="0"/>
              <a:t>How good is a model </a:t>
            </a:r>
            <a:r>
              <a:rPr lang="en-US" dirty="0" err="1"/>
              <a:t>wrt</a:t>
            </a:r>
            <a:r>
              <a:rPr lang="en-US" dirty="0"/>
              <a:t> my data D?</a:t>
            </a:r>
          </a:p>
          <a:p>
            <a:endParaRPr lang="en-US" dirty="0"/>
          </a:p>
          <a:p>
            <a:r>
              <a:rPr lang="en-US" dirty="0"/>
              <a:t>Learning = Search in hypothesis space</a:t>
            </a:r>
          </a:p>
          <a:p>
            <a:pPr lvl="1"/>
            <a:r>
              <a:rPr lang="en-US" dirty="0"/>
              <a:t>Find best h in model class.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909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hape 973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70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4" name="Shape 974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5" name="Shape 975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6" name="Shape 976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7" name="Shape 977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8" name="Shape 978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9" name="Shape 979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0" name="Shape 980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81" name="Shape 98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Shape 982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83" name="Shape 9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84" name="Shape 9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85" name="Shape 985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" name="Shape 986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7" name="Shape 987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8" name="Shape 988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9" name="Shape 989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0" name="Shape 990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1" name="Shape 991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2" name="Shape 992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3" name="Shape 993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94" name="Shape 994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95" name="Shape 995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96" name="Shape 996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97" name="Shape 997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8" name="Shape 998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9" name="Shape 999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0" name="Shape 1000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1" name="Shape 1001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2" name="Shape 1002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3" name="Shape 1003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82D62B4A-3F81-4541-A8FF-85E582BCA5A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264530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71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9" name="Shape 1009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0" name="Shape 101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1" name="Shape 101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2" name="Shape 101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3" name="Shape 101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4" name="Shape 101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5" name="Shape 101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16" name="Shape 1016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Shape 1017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18" name="Shape 10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9" name="Shape 10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20" name="Shape 1020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1" name="Shape 1021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2" name="Shape 1022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3" name="Shape 1023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4" name="Shape 1024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5" name="Shape 1025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6" name="Shape 1026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7" name="Shape 1027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8" name="Shape 1028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029" name="Shape 1029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30" name="Shape 1030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031" name="Shape 1031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32" name="Shape 1032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3" name="Shape 1033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4" name="Shape 1034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5" name="Shape 1035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6" name="Shape 1036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7" name="Shape 1037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8" name="Shape 1038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39" name="Shape 1039"/>
          <p:cNvPicPr preferRelativeResize="0"/>
          <p:nvPr/>
        </p:nvPicPr>
        <p:blipFill rotWithShape="1">
          <a:blip r:embed="rId6">
            <a:alphaModFix/>
          </a:blip>
          <a:srcRect t="10" b="-10"/>
          <a:stretch/>
        </p:blipFill>
        <p:spPr>
          <a:xfrm>
            <a:off x="6472025" y="2791877"/>
            <a:ext cx="2671976" cy="310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0" name="Shape 1040"/>
          <p:cNvCxnSpPr/>
          <p:nvPr/>
        </p:nvCxnSpPr>
        <p:spPr>
          <a:xfrm>
            <a:off x="6427625" y="3645300"/>
            <a:ext cx="2274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41" name="Shape 1041"/>
          <p:cNvSpPr txBox="1"/>
          <p:nvPr/>
        </p:nvSpPr>
        <p:spPr>
          <a:xfrm>
            <a:off x="6732425" y="3347300"/>
            <a:ext cx="2162100" cy="9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L</a:t>
            </a:r>
            <a:r>
              <a:rPr lang="en" sz="2000" kern="0" baseline="-25000">
                <a:solidFill>
                  <a:srgbClr val="9900FF"/>
                </a:solidFill>
                <a:latin typeface="Arial"/>
                <a:cs typeface="Arial"/>
                <a:sym typeface="Arial"/>
              </a:rPr>
              <a:t>i</a:t>
            </a:r>
            <a:r>
              <a:rPr lang="en" sz="20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 = -log(0.13)</a:t>
            </a:r>
            <a:endParaRPr sz="20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      = </a:t>
            </a:r>
            <a:r>
              <a:rPr lang="en" sz="2000" b="1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0.89</a:t>
            </a:r>
            <a:endParaRPr sz="2000" b="1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452D68A8-AD15-5048-9025-752C743443D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371582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Shape 1046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72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7" name="Shape 1047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8" name="Shape 1048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9" name="Shape 1049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0" name="Shape 1050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1" name="Shape 1051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2" name="Shape 1052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3" name="Shape 1053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54" name="Shape 1054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Shape 1055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56" name="Shape 10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57" name="Shape 10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58" name="Shape 1058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9" name="Shape 1059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0" name="Shape 1060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1" name="Shape 1061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2" name="Shape 1062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3" name="Shape 1063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4" name="Shape 1064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5" name="Shape 1065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6" name="Shape 1066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067" name="Shape 1067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8" name="Shape 1068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069" name="Shape 1069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70" name="Shape 1070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1" name="Shape 1071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2" name="Shape 1072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3" name="Shape 1073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4" name="Shape 1074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5" name="Shape 1075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6" name="Shape 1076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77" name="Shape 1077"/>
          <p:cNvPicPr preferRelativeResize="0"/>
          <p:nvPr/>
        </p:nvPicPr>
        <p:blipFill rotWithShape="1">
          <a:blip r:embed="rId6">
            <a:alphaModFix/>
          </a:blip>
          <a:srcRect t="10" b="-10"/>
          <a:stretch/>
        </p:blipFill>
        <p:spPr>
          <a:xfrm>
            <a:off x="6472025" y="2791877"/>
            <a:ext cx="2671976" cy="310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8" name="Shape 1078"/>
          <p:cNvCxnSpPr/>
          <p:nvPr/>
        </p:nvCxnSpPr>
        <p:spPr>
          <a:xfrm>
            <a:off x="6427625" y="3645300"/>
            <a:ext cx="2274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79" name="Shape 1079"/>
          <p:cNvSpPr txBox="1"/>
          <p:nvPr/>
        </p:nvSpPr>
        <p:spPr>
          <a:xfrm>
            <a:off x="6732425" y="3347300"/>
            <a:ext cx="2162100" cy="9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L</a:t>
            </a:r>
            <a:r>
              <a:rPr lang="en" sz="2000" kern="0" baseline="-25000">
                <a:solidFill>
                  <a:srgbClr val="9900FF"/>
                </a:solidFill>
                <a:latin typeface="Arial"/>
                <a:cs typeface="Arial"/>
                <a:sym typeface="Arial"/>
              </a:rPr>
              <a:t>i</a:t>
            </a:r>
            <a:r>
              <a:rPr lang="en" sz="20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 = -log(0.13)</a:t>
            </a:r>
            <a:endParaRPr sz="20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      = </a:t>
            </a:r>
            <a:r>
              <a:rPr lang="en" sz="2000" b="1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2.04</a:t>
            </a:r>
            <a:endParaRPr sz="2000" b="1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0" name="Shape 1080"/>
          <p:cNvSpPr txBox="1"/>
          <p:nvPr/>
        </p:nvSpPr>
        <p:spPr>
          <a:xfrm>
            <a:off x="6429350" y="4273750"/>
            <a:ext cx="27573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3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Maximum Likelihood Estimation</a:t>
            </a:r>
            <a:endParaRPr sz="13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3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Choose probabilities to maximize the likelihood of the observed data</a:t>
            </a:r>
            <a:endParaRPr sz="13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006CF5D5-CAC9-9B4B-BDB8-649E0381ADC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9536383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/>
          </a:bodyPr>
          <a:lstStyle/>
          <a:p>
            <a:r>
              <a:rPr lang="en-US" sz="3200" dirty="0"/>
              <a:t>Log-Likelihood / KL-Divergence / Cross-Entropy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669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/>
          </a:bodyPr>
          <a:lstStyle/>
          <a:p>
            <a:r>
              <a:rPr lang="en-US" sz="3200" dirty="0"/>
              <a:t>Log-Likelihood / KL-Divergence / Cross-Entropy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877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/>
          </a:bodyPr>
          <a:lstStyle/>
          <a:p>
            <a:r>
              <a:rPr lang="en-US" sz="3200" dirty="0"/>
              <a:t>Log-Likelihood / KL-Divergence / Cross-Entropy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595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Shape 1085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6" name="Shape 1086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7" name="Shape 1087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8" name="Shape 1088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9" name="Shape 1089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0" name="Shape 1090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1" name="Shape 1091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2" name="Shape 1092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93" name="Shape 1093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Shape 1094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95" name="Shape 10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6" name="Shape 10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97" name="Shape 1097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8" name="Shape 1098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9" name="Shape 1099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0" name="Shape 1100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1" name="Shape 1101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2" name="Shape 1102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3" name="Shape 1103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4" name="Shape 1104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5" name="Shape 1105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06" name="Shape 1106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07" name="Shape 1107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08" name="Shape 1108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09" name="Shape 1109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0" name="Shape 1110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1" name="Shape 1111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2" name="Shape 1112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3" name="Shape 1113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4" name="Shape 1114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5" name="Shape 1115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16" name="Shape 1116"/>
          <p:cNvPicPr preferRelativeResize="0"/>
          <p:nvPr/>
        </p:nvPicPr>
        <p:blipFill rotWithShape="1">
          <a:blip r:embed="rId6">
            <a:alphaModFix/>
          </a:blip>
          <a:srcRect t="10" b="-10"/>
          <a:stretch/>
        </p:blipFill>
        <p:spPr>
          <a:xfrm>
            <a:off x="6472025" y="2791877"/>
            <a:ext cx="2671976" cy="31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Shape 1117"/>
          <p:cNvSpPr/>
          <p:nvPr/>
        </p:nvSpPr>
        <p:spPr>
          <a:xfrm>
            <a:off x="8040141" y="3281425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8" name="Shape 1118"/>
          <p:cNvSpPr txBox="1"/>
          <p:nvPr/>
        </p:nvSpPr>
        <p:spPr>
          <a:xfrm>
            <a:off x="8133491" y="32571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1.00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9" name="Shape 1119"/>
          <p:cNvSpPr txBox="1"/>
          <p:nvPr/>
        </p:nvSpPr>
        <p:spPr>
          <a:xfrm>
            <a:off x="8133491" y="37905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0" name="Shape 1120"/>
          <p:cNvSpPr txBox="1"/>
          <p:nvPr/>
        </p:nvSpPr>
        <p:spPr>
          <a:xfrm>
            <a:off x="8133491" y="43239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1" name="Shape 1121"/>
          <p:cNvSpPr txBox="1"/>
          <p:nvPr/>
        </p:nvSpPr>
        <p:spPr>
          <a:xfrm>
            <a:off x="7761891" y="4916575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Correct 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probs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2" name="Shape 1122"/>
          <p:cNvSpPr txBox="1"/>
          <p:nvPr/>
        </p:nvSpPr>
        <p:spPr>
          <a:xfrm>
            <a:off x="6703550" y="3332875"/>
            <a:ext cx="8976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compare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23" name="Shape 1123"/>
          <p:cNvCxnSpPr/>
          <p:nvPr/>
        </p:nvCxnSpPr>
        <p:spPr>
          <a:xfrm>
            <a:off x="6296850" y="3527675"/>
            <a:ext cx="4164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24" name="Shape 1124"/>
          <p:cNvCxnSpPr/>
          <p:nvPr/>
        </p:nvCxnSpPr>
        <p:spPr>
          <a:xfrm rot="10800000">
            <a:off x="7552350" y="3536450"/>
            <a:ext cx="4878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" name="Slide Number Placeholder 4">
            <a:extLst>
              <a:ext uri="{FF2B5EF4-FFF2-40B4-BE49-F238E27FC236}">
                <a16:creationId xmlns:a16="http://schemas.microsoft.com/office/drawing/2014/main" id="{FB92DD16-0A1C-D346-BF5A-42220A32D5E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984085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Shape 1129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0" name="Shape 1130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1" name="Shape 1131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2" name="Shape 1132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3" name="Shape 1133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4" name="Shape 1134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5" name="Shape 1135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6" name="Shape 1136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37" name="Shape 1137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Shape 1138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39" name="Shape 1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0" name="Shape 1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41" name="Shape 1141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2" name="Shape 1142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3" name="Shape 1143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4" name="Shape 1144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5" name="Shape 1145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6" name="Shape 1146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7" name="Shape 1147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Shape 1148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Shape 1149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50" name="Shape 1150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51" name="Shape 1151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52" name="Shape 1152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53" name="Shape 1153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4" name="Shape 1154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5" name="Shape 1155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6" name="Shape 1156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7" name="Shape 1157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8" name="Shape 1158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9" name="Shape 1159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60" name="Shape 1160"/>
          <p:cNvPicPr preferRelativeResize="0"/>
          <p:nvPr/>
        </p:nvPicPr>
        <p:blipFill rotWithShape="1">
          <a:blip r:embed="rId6">
            <a:alphaModFix/>
          </a:blip>
          <a:srcRect t="10" b="-10"/>
          <a:stretch/>
        </p:blipFill>
        <p:spPr>
          <a:xfrm>
            <a:off x="6472025" y="2791877"/>
            <a:ext cx="2671976" cy="31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Shape 1161"/>
          <p:cNvPicPr preferRelativeResize="0"/>
          <p:nvPr/>
        </p:nvPicPr>
        <p:blipFill rotWithShape="1">
          <a:blip r:embed="rId7">
            <a:alphaModFix/>
          </a:blip>
          <a:srcRect l="46486"/>
          <a:stretch/>
        </p:blipFill>
        <p:spPr>
          <a:xfrm>
            <a:off x="6442718" y="4639374"/>
            <a:ext cx="1528370" cy="6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Shape 1162"/>
          <p:cNvSpPr/>
          <p:nvPr/>
        </p:nvSpPr>
        <p:spPr>
          <a:xfrm>
            <a:off x="8040141" y="3281425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3" name="Shape 1163"/>
          <p:cNvSpPr txBox="1"/>
          <p:nvPr/>
        </p:nvSpPr>
        <p:spPr>
          <a:xfrm>
            <a:off x="8133491" y="32571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1.00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4" name="Shape 1164"/>
          <p:cNvSpPr txBox="1"/>
          <p:nvPr/>
        </p:nvSpPr>
        <p:spPr>
          <a:xfrm>
            <a:off x="8133491" y="37905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5" name="Shape 1165"/>
          <p:cNvSpPr txBox="1"/>
          <p:nvPr/>
        </p:nvSpPr>
        <p:spPr>
          <a:xfrm>
            <a:off x="8133491" y="43239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6" name="Shape 1166"/>
          <p:cNvSpPr txBox="1"/>
          <p:nvPr/>
        </p:nvSpPr>
        <p:spPr>
          <a:xfrm>
            <a:off x="7761891" y="4916575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Correct 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probs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67" name="Shape 1167"/>
          <p:cNvPicPr preferRelativeResize="0"/>
          <p:nvPr/>
        </p:nvPicPr>
        <p:blipFill rotWithShape="1">
          <a:blip r:embed="rId7">
            <a:alphaModFix/>
          </a:blip>
          <a:srcRect r="54712" b="28269"/>
          <a:stretch/>
        </p:blipFill>
        <p:spPr>
          <a:xfrm>
            <a:off x="6441275" y="4146039"/>
            <a:ext cx="1441750" cy="51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Shape 1168"/>
          <p:cNvSpPr txBox="1"/>
          <p:nvPr/>
        </p:nvSpPr>
        <p:spPr>
          <a:xfrm>
            <a:off x="6703550" y="3332875"/>
            <a:ext cx="8976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compare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69" name="Shape 1169"/>
          <p:cNvCxnSpPr/>
          <p:nvPr/>
        </p:nvCxnSpPr>
        <p:spPr>
          <a:xfrm>
            <a:off x="6296850" y="3527675"/>
            <a:ext cx="4164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70" name="Shape 1170"/>
          <p:cNvCxnSpPr/>
          <p:nvPr/>
        </p:nvCxnSpPr>
        <p:spPr>
          <a:xfrm rot="10800000">
            <a:off x="7552350" y="3536450"/>
            <a:ext cx="4878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71" name="Shape 1171"/>
          <p:cNvSpPr txBox="1"/>
          <p:nvPr/>
        </p:nvSpPr>
        <p:spPr>
          <a:xfrm>
            <a:off x="6387625" y="3764425"/>
            <a:ext cx="15285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Kullback–Leibler divergence</a:t>
            </a:r>
            <a:endParaRPr sz="1400"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72" name="Shape 1172"/>
          <p:cNvCxnSpPr/>
          <p:nvPr/>
        </p:nvCxnSpPr>
        <p:spPr>
          <a:xfrm>
            <a:off x="7339930" y="4611095"/>
            <a:ext cx="218700" cy="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3" name="Shape 1173"/>
          <p:cNvCxnSpPr/>
          <p:nvPr/>
        </p:nvCxnSpPr>
        <p:spPr>
          <a:xfrm>
            <a:off x="7071594" y="4611095"/>
            <a:ext cx="218700" cy="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5C530E04-0562-0544-8D57-D12E64F8F73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714924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Shape 1178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78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9" name="Shape 1179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0" name="Shape 118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1" name="Shape 118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2" name="Shape 118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3" name="Shape 118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4" name="Shape 118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5" name="Shape 118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86" name="Shape 1186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7" name="Shape 1187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88" name="Shape 1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89" name="Shape 11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90" name="Shape 1190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1" name="Shape 1191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2" name="Shape 1192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3" name="Shape 1193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4" name="Shape 1194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5" name="Shape 1195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6" name="Shape 1196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7" name="Shape 1197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8" name="Shape 1198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99" name="Shape 1199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0" name="Shape 1200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201" name="Shape 1201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2" name="Shape 1202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3" name="Shape 1203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4" name="Shape 1204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5" name="Shape 1205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6" name="Shape 1206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7" name="Shape 1207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8" name="Shape 1208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09" name="Shape 1209"/>
          <p:cNvPicPr preferRelativeResize="0"/>
          <p:nvPr/>
        </p:nvPicPr>
        <p:blipFill rotWithShape="1">
          <a:blip r:embed="rId6">
            <a:alphaModFix/>
          </a:blip>
          <a:srcRect t="10" b="-10"/>
          <a:stretch/>
        </p:blipFill>
        <p:spPr>
          <a:xfrm>
            <a:off x="6472025" y="2791877"/>
            <a:ext cx="2671976" cy="31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Shape 1210"/>
          <p:cNvSpPr/>
          <p:nvPr/>
        </p:nvSpPr>
        <p:spPr>
          <a:xfrm>
            <a:off x="8040141" y="3281425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1" name="Shape 1211"/>
          <p:cNvSpPr txBox="1"/>
          <p:nvPr/>
        </p:nvSpPr>
        <p:spPr>
          <a:xfrm>
            <a:off x="8133491" y="32571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1.00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2" name="Shape 1212"/>
          <p:cNvSpPr txBox="1"/>
          <p:nvPr/>
        </p:nvSpPr>
        <p:spPr>
          <a:xfrm>
            <a:off x="8133491" y="37905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3" name="Shape 1213"/>
          <p:cNvSpPr txBox="1"/>
          <p:nvPr/>
        </p:nvSpPr>
        <p:spPr>
          <a:xfrm>
            <a:off x="8133491" y="43239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4" name="Shape 1214"/>
          <p:cNvSpPr txBox="1"/>
          <p:nvPr/>
        </p:nvSpPr>
        <p:spPr>
          <a:xfrm>
            <a:off x="7761891" y="4916575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Correct 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probs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5" name="Shape 1215"/>
          <p:cNvSpPr txBox="1"/>
          <p:nvPr/>
        </p:nvSpPr>
        <p:spPr>
          <a:xfrm>
            <a:off x="6703550" y="3332875"/>
            <a:ext cx="8976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compare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216" name="Shape 1216"/>
          <p:cNvCxnSpPr/>
          <p:nvPr/>
        </p:nvCxnSpPr>
        <p:spPr>
          <a:xfrm>
            <a:off x="6296850" y="3527675"/>
            <a:ext cx="4164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17" name="Shape 1217"/>
          <p:cNvCxnSpPr/>
          <p:nvPr/>
        </p:nvCxnSpPr>
        <p:spPr>
          <a:xfrm rot="10800000">
            <a:off x="7552350" y="3536450"/>
            <a:ext cx="4878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18" name="Shape 1218"/>
          <p:cNvSpPr txBox="1"/>
          <p:nvPr/>
        </p:nvSpPr>
        <p:spPr>
          <a:xfrm>
            <a:off x="6358975" y="3905450"/>
            <a:ext cx="15285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Cross Entropy</a:t>
            </a:r>
            <a:endParaRPr sz="1400"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9" name="Shape 1219"/>
          <p:cNvSpPr/>
          <p:nvPr/>
        </p:nvSpPr>
        <p:spPr>
          <a:xfrm>
            <a:off x="7076634" y="4327175"/>
            <a:ext cx="196200" cy="2727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20" name="Shape 1220"/>
          <p:cNvSpPr/>
          <p:nvPr/>
        </p:nvSpPr>
        <p:spPr>
          <a:xfrm>
            <a:off x="7366725" y="4323950"/>
            <a:ext cx="196200" cy="2727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21" name="Shape 1221"/>
          <p:cNvPicPr preferRelativeResize="0"/>
          <p:nvPr/>
        </p:nvPicPr>
        <p:blipFill rotWithShape="1">
          <a:blip r:embed="rId7">
            <a:alphaModFix/>
          </a:blip>
          <a:srcRect r="62605"/>
          <a:stretch/>
        </p:blipFill>
        <p:spPr>
          <a:xfrm>
            <a:off x="6516500" y="4288325"/>
            <a:ext cx="1161540" cy="3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Shape 1222"/>
          <p:cNvPicPr preferRelativeResize="0"/>
          <p:nvPr/>
        </p:nvPicPr>
        <p:blipFill rotWithShape="1">
          <a:blip r:embed="rId7">
            <a:alphaModFix/>
          </a:blip>
          <a:srcRect l="37272"/>
          <a:stretch/>
        </p:blipFill>
        <p:spPr>
          <a:xfrm>
            <a:off x="6349813" y="4657317"/>
            <a:ext cx="1619401" cy="2954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3" name="Shape 1223"/>
          <p:cNvCxnSpPr/>
          <p:nvPr/>
        </p:nvCxnSpPr>
        <p:spPr>
          <a:xfrm>
            <a:off x="7085618" y="4627924"/>
            <a:ext cx="218700" cy="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4" name="Shape 1224"/>
          <p:cNvCxnSpPr/>
          <p:nvPr/>
        </p:nvCxnSpPr>
        <p:spPr>
          <a:xfrm>
            <a:off x="6817282" y="4627924"/>
            <a:ext cx="218700" cy="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D0EDF565-8C98-C949-AF84-B015CC62673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219918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Shape 1229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79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0" name="Shape 1230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1" name="Shape 1231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2" name="Shape 1232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3" name="Shape 1233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4" name="Shape 1234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5" name="Shape 1235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6" name="Shape 1236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37" name="Shape 1237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Shape 1238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39" name="Shape 1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40" name="Shape 12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41" name="Shape 1241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42" name="Shape 12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0075" y="3087163"/>
            <a:ext cx="3216038" cy="3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Shape 12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0050" y="3087163"/>
            <a:ext cx="2342195" cy="5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Shape 1244"/>
          <p:cNvSpPr txBox="1"/>
          <p:nvPr/>
        </p:nvSpPr>
        <p:spPr>
          <a:xfrm>
            <a:off x="2804900" y="2757463"/>
            <a:ext cx="32064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Maximize probability of correct class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5" name="Shape 1245"/>
          <p:cNvSpPr txBox="1"/>
          <p:nvPr/>
        </p:nvSpPr>
        <p:spPr>
          <a:xfrm>
            <a:off x="6497800" y="2757475"/>
            <a:ext cx="19467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Putting it all together: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5B9DC020-B434-5C4F-9314-CEC07809681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723052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52279" y="1620028"/>
            <a:ext cx="1404445" cy="1006099"/>
            <a:chOff x="4952279" y="1620028"/>
            <a:chExt cx="1404445" cy="1006099"/>
          </a:xfrm>
        </p:grpSpPr>
        <p:cxnSp>
          <p:nvCxnSpPr>
            <p:cNvPr id="29" name="Straight Arrow Connector 28"/>
            <p:cNvCxnSpPr>
              <a:stCxn id="27" idx="7"/>
              <a:endCxn id="15" idx="3"/>
            </p:cNvCxnSpPr>
            <p:nvPr/>
          </p:nvCxnSpPr>
          <p:spPr bwMode="auto">
            <a:xfrm flipV="1">
              <a:off x="5009113" y="1620028"/>
              <a:ext cx="1106974" cy="100609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 rot="19062357">
              <a:off x="4952279" y="2073172"/>
              <a:ext cx="14044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Modeling Error</a:t>
              </a: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 rot="255972">
            <a:off x="3297294" y="2286000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model class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4892040" y="26060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3581400" y="32918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18560" y="2674620"/>
            <a:ext cx="1248523" cy="836782"/>
            <a:chOff x="3718560" y="2674620"/>
            <a:chExt cx="1248523" cy="836782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3718560" y="2674620"/>
              <a:ext cx="117348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780749">
              <a:off x="3944259" y="2988182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Estimation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4739640" y="41300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12169" y="3408913"/>
            <a:ext cx="1247558" cy="867476"/>
            <a:chOff x="3512169" y="3408913"/>
            <a:chExt cx="1247558" cy="867476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3698473" y="3408913"/>
              <a:ext cx="1061254" cy="74121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139530">
              <a:off x="3512169" y="3753169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Optimization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grpSp>
        <p:nvGrpSpPr>
          <p:cNvPr id="77" name="Shape 335"/>
          <p:cNvGrpSpPr/>
          <p:nvPr/>
        </p:nvGrpSpPr>
        <p:grpSpPr>
          <a:xfrm>
            <a:off x="2084846" y="1505615"/>
            <a:ext cx="834091" cy="2020280"/>
            <a:chOff x="3572521" y="2326840"/>
            <a:chExt cx="834091" cy="2020280"/>
          </a:xfrm>
        </p:grpSpPr>
        <p:sp>
          <p:nvSpPr>
            <p:cNvPr id="78" name="Shape 336"/>
            <p:cNvSpPr/>
            <p:nvPr/>
          </p:nvSpPr>
          <p:spPr>
            <a:xfrm>
              <a:off x="3575921" y="3601498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</a:p>
          </p:txBody>
        </p:sp>
        <p:sp>
          <p:nvSpPr>
            <p:cNvPr id="79" name="Shape 337"/>
            <p:cNvSpPr/>
            <p:nvPr/>
          </p:nvSpPr>
          <p:spPr>
            <a:xfrm>
              <a:off x="3575921" y="3760672"/>
              <a:ext cx="830691" cy="108926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0" name="Shape 338"/>
            <p:cNvSpPr/>
            <p:nvPr/>
          </p:nvSpPr>
          <p:spPr>
            <a:xfrm>
              <a:off x="3575921" y="3919846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5x5 conv, 256</a:t>
              </a:r>
            </a:p>
          </p:txBody>
        </p:sp>
        <p:sp>
          <p:nvSpPr>
            <p:cNvPr id="81" name="Shape 339"/>
            <p:cNvSpPr/>
            <p:nvPr/>
          </p:nvSpPr>
          <p:spPr>
            <a:xfrm>
              <a:off x="3575921" y="4079021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11x11 conv, 96</a:t>
              </a:r>
            </a:p>
          </p:txBody>
        </p:sp>
        <p:sp>
          <p:nvSpPr>
            <p:cNvPr id="82" name="Shape 340"/>
            <p:cNvSpPr/>
            <p:nvPr/>
          </p:nvSpPr>
          <p:spPr>
            <a:xfrm>
              <a:off x="3575921" y="4238195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83" name="Shape 341"/>
            <p:cNvSpPr/>
            <p:nvPr/>
          </p:nvSpPr>
          <p:spPr>
            <a:xfrm>
              <a:off x="3572521" y="3441062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4" name="Shape 342"/>
            <p:cNvSpPr/>
            <p:nvPr/>
          </p:nvSpPr>
          <p:spPr>
            <a:xfrm>
              <a:off x="3572521" y="3281888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</a:p>
          </p:txBody>
        </p:sp>
        <p:sp>
          <p:nvSpPr>
            <p:cNvPr id="85" name="Shape 343"/>
            <p:cNvSpPr/>
            <p:nvPr/>
          </p:nvSpPr>
          <p:spPr>
            <a:xfrm>
              <a:off x="3572521" y="312271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</a:p>
          </p:txBody>
        </p:sp>
        <p:sp>
          <p:nvSpPr>
            <p:cNvPr id="86" name="Shape 344"/>
            <p:cNvSpPr/>
            <p:nvPr/>
          </p:nvSpPr>
          <p:spPr>
            <a:xfrm>
              <a:off x="3572521" y="2963540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7" name="Shape 345"/>
            <p:cNvSpPr/>
            <p:nvPr/>
          </p:nvSpPr>
          <p:spPr>
            <a:xfrm>
              <a:off x="3572521" y="2804364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  <p:sp>
          <p:nvSpPr>
            <p:cNvPr id="88" name="Shape 346"/>
            <p:cNvSpPr/>
            <p:nvPr/>
          </p:nvSpPr>
          <p:spPr>
            <a:xfrm>
              <a:off x="3572521" y="2645190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  <p:sp>
          <p:nvSpPr>
            <p:cNvPr id="89" name="Shape 347"/>
            <p:cNvSpPr/>
            <p:nvPr/>
          </p:nvSpPr>
          <p:spPr>
            <a:xfrm>
              <a:off x="3572521" y="2326840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90" name="Shape 348"/>
            <p:cNvSpPr/>
            <p:nvPr/>
          </p:nvSpPr>
          <p:spPr>
            <a:xfrm>
              <a:off x="3572521" y="2486015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1000</a:t>
              </a:r>
            </a:p>
          </p:txBody>
        </p:sp>
      </p:grpSp>
      <p:sp>
        <p:nvSpPr>
          <p:cNvPr id="91" name="Shape 377"/>
          <p:cNvSpPr txBox="1"/>
          <p:nvPr/>
        </p:nvSpPr>
        <p:spPr>
          <a:xfrm>
            <a:off x="2028480" y="1161509"/>
            <a:ext cx="874800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err="1"/>
              <a:t>AlexNet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7302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Shape 1250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80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1" name="Shape 1251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2" name="Shape 1252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3" name="Shape 1253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4" name="Shape 1254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5" name="Shape 1255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6" name="Shape 1256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7" name="Shape 1257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58" name="Shape 1258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Shape 1259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60" name="Shape 1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1" name="Shape 12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62" name="Shape 1262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63" name="Shape 12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0075" y="3087163"/>
            <a:ext cx="3216038" cy="3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Shape 12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0050" y="3087163"/>
            <a:ext cx="2342195" cy="5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Shape 1265"/>
          <p:cNvSpPr txBox="1"/>
          <p:nvPr/>
        </p:nvSpPr>
        <p:spPr>
          <a:xfrm>
            <a:off x="2804900" y="2757463"/>
            <a:ext cx="32064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Maximize probability of correct class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6" name="Shape 1266"/>
          <p:cNvSpPr txBox="1"/>
          <p:nvPr/>
        </p:nvSpPr>
        <p:spPr>
          <a:xfrm>
            <a:off x="6497800" y="2757475"/>
            <a:ext cx="19467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Putting it all together: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7" name="Shape 1267"/>
          <p:cNvSpPr txBox="1"/>
          <p:nvPr/>
        </p:nvSpPr>
        <p:spPr>
          <a:xfrm>
            <a:off x="2804900" y="3720675"/>
            <a:ext cx="3293700" cy="14196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Q: What is the min/max possible loss L_i?</a:t>
            </a:r>
            <a:endParaRPr sz="22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2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86DFB56-A7B3-694F-9333-582AD7D9890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462028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Shape 1272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81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3" name="Shape 1273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4" name="Shape 1274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5" name="Shape 1275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6" name="Shape 1276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7" name="Shape 1277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8" name="Shape 1278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9" name="Shape 1279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80" name="Shape 1280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Shape 1281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82" name="Shape 12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3" name="Shape 12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84" name="Shape 1284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85" name="Shape 12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0075" y="3087163"/>
            <a:ext cx="3216038" cy="3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Shape 12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0050" y="3087163"/>
            <a:ext cx="2342195" cy="5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Shape 1287"/>
          <p:cNvSpPr txBox="1"/>
          <p:nvPr/>
        </p:nvSpPr>
        <p:spPr>
          <a:xfrm>
            <a:off x="2804900" y="2757463"/>
            <a:ext cx="32064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Maximize probability of correct class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8" name="Shape 1288"/>
          <p:cNvSpPr txBox="1"/>
          <p:nvPr/>
        </p:nvSpPr>
        <p:spPr>
          <a:xfrm>
            <a:off x="6497800" y="2757475"/>
            <a:ext cx="19467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Putting it all together: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9" name="Shape 1289"/>
          <p:cNvSpPr txBox="1"/>
          <p:nvPr/>
        </p:nvSpPr>
        <p:spPr>
          <a:xfrm>
            <a:off x="2804900" y="3720675"/>
            <a:ext cx="3293700" cy="14196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Q: What is the min/max possible loss L_i?</a:t>
            </a:r>
            <a:endParaRPr sz="22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A: min 0, max infinity</a:t>
            </a:r>
            <a:endParaRPr sz="22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28D9A63B-80F8-2048-8573-F2A90BAB4CE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602987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Shape 1294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82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5" name="Shape 1295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6" name="Shape 1296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7" name="Shape 1297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8" name="Shape 1298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9" name="Shape 1299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0" name="Shape 1300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1" name="Shape 1301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02" name="Shape 130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Shape 1303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04" name="Shape 13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5" name="Shape 13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06" name="Shape 1306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07" name="Shape 13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0075" y="3087163"/>
            <a:ext cx="3216038" cy="3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Shape 13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0050" y="3087163"/>
            <a:ext cx="2342195" cy="5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9" name="Shape 1309"/>
          <p:cNvSpPr txBox="1"/>
          <p:nvPr/>
        </p:nvSpPr>
        <p:spPr>
          <a:xfrm>
            <a:off x="2804900" y="2757463"/>
            <a:ext cx="32064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Maximize probability of correct class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0" name="Shape 1310"/>
          <p:cNvSpPr txBox="1"/>
          <p:nvPr/>
        </p:nvSpPr>
        <p:spPr>
          <a:xfrm>
            <a:off x="6497800" y="2757475"/>
            <a:ext cx="19467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Putting it all together: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1" name="Shape 1311"/>
          <p:cNvSpPr txBox="1"/>
          <p:nvPr/>
        </p:nvSpPr>
        <p:spPr>
          <a:xfrm>
            <a:off x="2804900" y="3720675"/>
            <a:ext cx="4960500" cy="14196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Q2: At initialization all s will be approximately equal; what is the loss?</a:t>
            </a:r>
            <a:endParaRPr sz="22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2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4FF9900A-1C7F-0D4D-BB59-D022A4DA411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319737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Shape 1316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83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7" name="Shape 1317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8" name="Shape 1318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9" name="Shape 1319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0" name="Shape 1320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1" name="Shape 1321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2" name="Shape 1322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3" name="Shape 1323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24" name="Shape 1324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Shape 1325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26" name="Shape 13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27" name="Shape 13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28" name="Shape 1328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29" name="Shape 13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0075" y="3087163"/>
            <a:ext cx="3216038" cy="3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Shape 13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0050" y="3087163"/>
            <a:ext cx="2342195" cy="5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Shape 1331"/>
          <p:cNvSpPr txBox="1"/>
          <p:nvPr/>
        </p:nvSpPr>
        <p:spPr>
          <a:xfrm>
            <a:off x="2804900" y="2757463"/>
            <a:ext cx="32064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Maximize probability of correct class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2" name="Shape 1332"/>
          <p:cNvSpPr txBox="1"/>
          <p:nvPr/>
        </p:nvSpPr>
        <p:spPr>
          <a:xfrm>
            <a:off x="6497800" y="2757475"/>
            <a:ext cx="19467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Putting it all together: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3" name="Shape 1333"/>
          <p:cNvSpPr txBox="1"/>
          <p:nvPr/>
        </p:nvSpPr>
        <p:spPr>
          <a:xfrm>
            <a:off x="2804900" y="3720675"/>
            <a:ext cx="4960500" cy="14196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Q2: At initialization all s will be approximately equal; what is the loss?</a:t>
            </a:r>
            <a:endParaRPr sz="22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A: log(C), eg log(10) ≈ 2.3</a:t>
            </a:r>
            <a:endParaRPr sz="22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42531B2-0593-8C4C-8246-DA93D67D4AB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868830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Shape 1338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84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39" name="Shape 1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751" y="1077225"/>
            <a:ext cx="8648501" cy="431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Shape 1340"/>
          <p:cNvSpPr txBox="1"/>
          <p:nvPr/>
        </p:nvSpPr>
        <p:spPr>
          <a:xfrm>
            <a:off x="345075" y="1037625"/>
            <a:ext cx="76461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vs. SVM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47E58-6DAA-D742-85AB-0D518D0864C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270847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 txBox="1"/>
          <p:nvPr/>
        </p:nvSpPr>
        <p:spPr>
          <a:xfrm>
            <a:off x="345075" y="1037625"/>
            <a:ext cx="7646100" cy="87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Softmax vs. SVM</a:t>
            </a:r>
          </a:p>
        </p:txBody>
      </p:sp>
      <p:pic>
        <p:nvPicPr>
          <p:cNvPr id="1119" name="Shape 1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75" y="1916026"/>
            <a:ext cx="2614024" cy="6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Shape 1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2050" y="2005750"/>
            <a:ext cx="4459824" cy="4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860386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Shape 1126"/>
          <p:cNvSpPr txBox="1"/>
          <p:nvPr/>
        </p:nvSpPr>
        <p:spPr>
          <a:xfrm>
            <a:off x="345075" y="1037625"/>
            <a:ext cx="7646100" cy="87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Softmax vs. SVM</a:t>
            </a:r>
          </a:p>
        </p:txBody>
      </p:sp>
      <p:pic>
        <p:nvPicPr>
          <p:cNvPr id="1127" name="Shape 1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75" y="1916026"/>
            <a:ext cx="2614024" cy="6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Shape 1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2050" y="2005750"/>
            <a:ext cx="4459824" cy="4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Shape 1129"/>
          <p:cNvSpPr txBox="1"/>
          <p:nvPr/>
        </p:nvSpPr>
        <p:spPr>
          <a:xfrm>
            <a:off x="286750" y="2937100"/>
            <a:ext cx="3662700" cy="241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assume scores: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3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-2, 3]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3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9, 9]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3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-100, -100]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</a:p>
        </p:txBody>
      </p:sp>
      <p:pic>
        <p:nvPicPr>
          <p:cNvPr id="1130" name="Shape 1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3252" y="4894194"/>
            <a:ext cx="1000125" cy="428625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131" name="Shape 1131"/>
          <p:cNvCxnSpPr/>
          <p:nvPr/>
        </p:nvCxnSpPr>
        <p:spPr>
          <a:xfrm>
            <a:off x="-7850" y="2786425"/>
            <a:ext cx="91911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32" name="Shape 1132"/>
          <p:cNvSpPr txBox="1"/>
          <p:nvPr/>
        </p:nvSpPr>
        <p:spPr>
          <a:xfrm>
            <a:off x="4274000" y="2919750"/>
            <a:ext cx="4681800" cy="241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Q: Suppose I take a datapoint and I jiggle a bit (changing its score slightly). What happens to the loss in both cases?</a:t>
            </a: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431406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Shape 1139"/>
          <p:cNvSpPr txBox="1"/>
          <p:nvPr/>
        </p:nvSpPr>
        <p:spPr>
          <a:xfrm>
            <a:off x="446925" y="1733550"/>
            <a:ext cx="8200500" cy="33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some dataset of (x,y)</a:t>
            </a:r>
          </a:p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a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 function: </a:t>
            </a:r>
          </a:p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a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function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</p:txBody>
      </p:sp>
      <p:pic>
        <p:nvPicPr>
          <p:cNvPr id="1140" name="Shape 1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7800" y="2095775"/>
            <a:ext cx="2382024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Shape 1141"/>
          <p:cNvSpPr txBox="1"/>
          <p:nvPr/>
        </p:nvSpPr>
        <p:spPr>
          <a:xfrm>
            <a:off x="5973042" y="1887682"/>
            <a:ext cx="1291200" cy="18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</a:t>
            </a:r>
          </a:p>
        </p:txBody>
      </p:sp>
      <p:pic>
        <p:nvPicPr>
          <p:cNvPr id="1142" name="Shape 1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9024" y="3648376"/>
            <a:ext cx="3680525" cy="153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Shape 1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325" y="3164526"/>
            <a:ext cx="2614024" cy="6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Shape 11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675" y="3900150"/>
            <a:ext cx="4459824" cy="4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Shape 11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6675" y="4539925"/>
            <a:ext cx="2839424" cy="5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Shape 1146"/>
          <p:cNvSpPr txBox="1"/>
          <p:nvPr/>
        </p:nvSpPr>
        <p:spPr>
          <a:xfrm>
            <a:off x="2577375" y="2909450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147" name="Shape 1147"/>
          <p:cNvSpPr txBox="1"/>
          <p:nvPr/>
        </p:nvSpPr>
        <p:spPr>
          <a:xfrm>
            <a:off x="4216350" y="3484050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SVM</a:t>
            </a:r>
          </a:p>
        </p:txBody>
      </p:sp>
      <p:sp>
        <p:nvSpPr>
          <p:cNvPr id="1148" name="Shape 1148"/>
          <p:cNvSpPr txBox="1"/>
          <p:nvPr/>
        </p:nvSpPr>
        <p:spPr>
          <a:xfrm>
            <a:off x="3154387" y="4617525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Full loss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40358813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 txBox="1"/>
          <p:nvPr/>
        </p:nvSpPr>
        <p:spPr>
          <a:xfrm>
            <a:off x="446925" y="1733550"/>
            <a:ext cx="8200500" cy="33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some dataset of (x,y)</a:t>
            </a:r>
          </a:p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a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 function: </a:t>
            </a:r>
          </a:p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a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function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</p:txBody>
      </p:sp>
      <p:pic>
        <p:nvPicPr>
          <p:cNvPr id="1156" name="Shape 1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7800" y="2095775"/>
            <a:ext cx="2382024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Shape 1157"/>
          <p:cNvSpPr txBox="1"/>
          <p:nvPr/>
        </p:nvSpPr>
        <p:spPr>
          <a:xfrm>
            <a:off x="5973042" y="1887682"/>
            <a:ext cx="1291200" cy="18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</a:t>
            </a:r>
          </a:p>
        </p:txBody>
      </p:sp>
      <p:pic>
        <p:nvPicPr>
          <p:cNvPr id="1158" name="Shape 1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9024" y="3648376"/>
            <a:ext cx="3680525" cy="153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Shape 1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325" y="3164526"/>
            <a:ext cx="2614024" cy="6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Shape 1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675" y="3900150"/>
            <a:ext cx="4459824" cy="4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Shape 11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6675" y="4539925"/>
            <a:ext cx="2839424" cy="5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Shape 1162"/>
          <p:cNvSpPr txBox="1"/>
          <p:nvPr/>
        </p:nvSpPr>
        <p:spPr>
          <a:xfrm>
            <a:off x="2577375" y="2909450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163" name="Shape 1163"/>
          <p:cNvSpPr txBox="1"/>
          <p:nvPr/>
        </p:nvSpPr>
        <p:spPr>
          <a:xfrm>
            <a:off x="4216350" y="3484050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SVM</a:t>
            </a:r>
          </a:p>
        </p:txBody>
      </p:sp>
      <p:sp>
        <p:nvSpPr>
          <p:cNvPr id="1164" name="Shape 1164"/>
          <p:cNvSpPr txBox="1"/>
          <p:nvPr/>
        </p:nvSpPr>
        <p:spPr>
          <a:xfrm>
            <a:off x="3154387" y="4617525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Full loss</a:t>
            </a:r>
          </a:p>
        </p:txBody>
      </p:sp>
      <p:sp>
        <p:nvSpPr>
          <p:cNvPr id="1165" name="Shape 1165"/>
          <p:cNvSpPr txBox="1"/>
          <p:nvPr/>
        </p:nvSpPr>
        <p:spPr>
          <a:xfrm>
            <a:off x="4334150" y="984900"/>
            <a:ext cx="4248300" cy="59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How do we find the best W?</a:t>
            </a:r>
          </a:p>
        </p:txBody>
      </p: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3750161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Approximation/Modeling Error</a:t>
            </a:r>
          </a:p>
          <a:p>
            <a:pPr lvl="1"/>
            <a:r>
              <a:rPr lang="en-US" dirty="0"/>
              <a:t>You approximated reality with model</a:t>
            </a:r>
          </a:p>
          <a:p>
            <a:pPr lvl="1"/>
            <a:endParaRPr lang="en-US" dirty="0"/>
          </a:p>
          <a:p>
            <a:r>
              <a:rPr lang="en-US" dirty="0"/>
              <a:t>Estimation Error</a:t>
            </a:r>
          </a:p>
          <a:p>
            <a:pPr lvl="1"/>
            <a:r>
              <a:rPr lang="en-US" dirty="0"/>
              <a:t>You tried to learn model with finite data</a:t>
            </a:r>
          </a:p>
          <a:p>
            <a:endParaRPr lang="en-US" dirty="0"/>
          </a:p>
          <a:p>
            <a:r>
              <a:rPr lang="en-US" dirty="0"/>
              <a:t>Optimization Error</a:t>
            </a:r>
          </a:p>
          <a:p>
            <a:pPr lvl="1"/>
            <a:r>
              <a:rPr lang="en-US" dirty="0"/>
              <a:t>You were lazy and couldn’t/didn’t optimize to completion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Bayes Error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Reality just sucks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055867"/>
      </p:ext>
    </p:extLst>
  </p:cSld>
  <p:clrMapOvr>
    <a:masterClrMapping/>
  </p:clrMapOvr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49018</TotalTime>
  <Words>4833</Words>
  <Application>Microsoft Macintosh PowerPoint</Application>
  <PresentationFormat>On-screen Show (4:3)</PresentationFormat>
  <Paragraphs>1397</Paragraphs>
  <Slides>88</Slides>
  <Notes>68</Notes>
  <HiddenSlides>2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9" baseType="lpstr">
      <vt:lpstr>ＭＳ Ｐゴシック</vt:lpstr>
      <vt:lpstr>Arial</vt:lpstr>
      <vt:lpstr>Arial Narrow</vt:lpstr>
      <vt:lpstr>Helvetica Neue</vt:lpstr>
      <vt:lpstr>Helvetica Neue Light</vt:lpstr>
      <vt:lpstr>Osaka</vt:lpstr>
      <vt:lpstr>Symbol</vt:lpstr>
      <vt:lpstr>Wingdings</vt:lpstr>
      <vt:lpstr>pictures</vt:lpstr>
      <vt:lpstr>Blank Presentation</vt:lpstr>
      <vt:lpstr>Equation</vt:lpstr>
      <vt:lpstr>CS 4803 / 7643: Deep Learning</vt:lpstr>
      <vt:lpstr>Administrativia</vt:lpstr>
      <vt:lpstr>PowerPoint Presentation</vt:lpstr>
      <vt:lpstr>Image Classification: A core task in Computer Vision</vt:lpstr>
      <vt:lpstr>Challenges of recognition</vt:lpstr>
      <vt:lpstr>An image classifier</vt:lpstr>
      <vt:lpstr>Supervised Learning</vt:lpstr>
      <vt:lpstr>Error Decomposition</vt:lpstr>
      <vt:lpstr>Error Decomposition</vt:lpstr>
      <vt:lpstr>First classifier: Nearest Neighbor</vt:lpstr>
      <vt:lpstr>Nearest Neighbours</vt:lpstr>
      <vt:lpstr>Instance/Memory-based Learning</vt:lpstr>
      <vt:lpstr>Parametric vs Non-Parametric Models</vt:lpstr>
      <vt:lpstr>Hyperparameters</vt:lpstr>
      <vt:lpstr>Problems with Instance-Based Learning</vt:lpstr>
      <vt:lpstr>PowerPoint Presentation</vt:lpstr>
      <vt:lpstr>PowerPoint Presentation</vt:lpstr>
      <vt:lpstr>Curse of Dimensionality</vt:lpstr>
      <vt:lpstr>Curse of Dimensionality</vt:lpstr>
      <vt:lpstr>Plan for Today</vt:lpstr>
      <vt:lpstr>PowerPoint Presentation</vt:lpstr>
      <vt:lpstr>PowerPoint Presentation</vt:lpstr>
      <vt:lpstr>Image Captioning</vt:lpstr>
      <vt:lpstr>Visual Question Answering</vt:lpstr>
      <vt:lpstr>Visual Dialog</vt:lpstr>
      <vt:lpstr>Recall CIFAR10</vt:lpstr>
      <vt:lpstr>Parametric Approach</vt:lpstr>
      <vt:lpstr>Parametric Approach: Linear Classifier</vt:lpstr>
      <vt:lpstr>Parametric Approach: Linear Classifier</vt:lpstr>
      <vt:lpstr>Parametric Approach: Linear Classifier</vt:lpstr>
      <vt:lpstr>Error Decomposition</vt:lpstr>
      <vt:lpstr>Error Decomposition</vt:lpstr>
      <vt:lpstr>PowerPoint Presentation</vt:lpstr>
      <vt:lpstr>PowerPoint Presentation</vt:lpstr>
      <vt:lpstr>PowerPoint Presentation</vt:lpstr>
      <vt:lpstr>PowerPoint Presentation</vt:lpstr>
      <vt:lpstr>Interpreting a Linear Classifier </vt:lpstr>
      <vt:lpstr>Interpreting a Linear Classifier:  Visual Viewpoint</vt:lpstr>
      <vt:lpstr>Interpreting a Linear Classifier: Geometric Viewpoint</vt:lpstr>
      <vt:lpstr>Hard cases for a linear classifier</vt:lpstr>
      <vt:lpstr>Linear Classifier: Three Viewpoints</vt:lpstr>
      <vt:lpstr>PowerPoint Presentation</vt:lpstr>
      <vt:lpstr>PowerPoint Presentation</vt:lpstr>
      <vt:lpstr>Supervised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Multiclass SVM Loss: Example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Log-Likelihood / KL-Divergence / Cross-Entropy</vt:lpstr>
      <vt:lpstr>Log-Likelihood / KL-Divergence / Cross-Entropy</vt:lpstr>
      <vt:lpstr>Log-Likelihood / KL-Divergence / Cross-Entropy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</vt:lpstr>
      <vt:lpstr>Recap</vt:lpstr>
    </vt:vector>
  </TitlesOfParts>
  <Manager/>
  <Company>Virginia Tech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2721</cp:revision>
  <cp:lastPrinted>2015-04-01T17:45:43Z</cp:lastPrinted>
  <dcterms:created xsi:type="dcterms:W3CDTF">2013-03-06T19:31:42Z</dcterms:created>
  <dcterms:modified xsi:type="dcterms:W3CDTF">2018-08-28T23:03:39Z</dcterms:modified>
  <cp:category/>
</cp:coreProperties>
</file>