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90"/>
  </p:notesMasterIdLst>
  <p:handoutMasterIdLst>
    <p:handoutMasterId r:id="rId91"/>
  </p:handoutMasterIdLst>
  <p:sldIdLst>
    <p:sldId id="256" r:id="rId3"/>
    <p:sldId id="313" r:id="rId4"/>
    <p:sldId id="747" r:id="rId5"/>
    <p:sldId id="2207" r:id="rId6"/>
    <p:sldId id="913" r:id="rId7"/>
    <p:sldId id="1596" r:id="rId8"/>
    <p:sldId id="2208" r:id="rId9"/>
    <p:sldId id="953" r:id="rId10"/>
    <p:sldId id="2209" r:id="rId11"/>
    <p:sldId id="2210" r:id="rId12"/>
    <p:sldId id="2211" r:id="rId13"/>
    <p:sldId id="2212" r:id="rId14"/>
    <p:sldId id="2213" r:id="rId15"/>
    <p:sldId id="1722" r:id="rId16"/>
    <p:sldId id="2215" r:id="rId17"/>
    <p:sldId id="2216" r:id="rId18"/>
    <p:sldId id="2214" r:id="rId19"/>
    <p:sldId id="2217" r:id="rId20"/>
    <p:sldId id="2218" r:id="rId21"/>
    <p:sldId id="2220" r:id="rId22"/>
    <p:sldId id="947" r:id="rId23"/>
    <p:sldId id="2221" r:id="rId24"/>
    <p:sldId id="2222" r:id="rId25"/>
    <p:sldId id="2223" r:id="rId26"/>
    <p:sldId id="2224" r:id="rId27"/>
    <p:sldId id="2225" r:id="rId28"/>
    <p:sldId id="2226" r:id="rId29"/>
    <p:sldId id="2227" r:id="rId30"/>
    <p:sldId id="2228" r:id="rId31"/>
    <p:sldId id="2229" r:id="rId32"/>
    <p:sldId id="2230" r:id="rId33"/>
    <p:sldId id="2231" r:id="rId34"/>
    <p:sldId id="2232" r:id="rId35"/>
    <p:sldId id="1665" r:id="rId36"/>
    <p:sldId id="1055" r:id="rId37"/>
    <p:sldId id="1056" r:id="rId38"/>
    <p:sldId id="1057" r:id="rId39"/>
    <p:sldId id="1058" r:id="rId40"/>
    <p:sldId id="1059" r:id="rId41"/>
    <p:sldId id="2233" r:id="rId42"/>
    <p:sldId id="970" r:id="rId43"/>
    <p:sldId id="1098" r:id="rId44"/>
    <p:sldId id="1099" r:id="rId45"/>
    <p:sldId id="2236" r:id="rId46"/>
    <p:sldId id="972" r:id="rId47"/>
    <p:sldId id="1026" r:id="rId48"/>
    <p:sldId id="1027" r:id="rId49"/>
    <p:sldId id="1028" r:id="rId50"/>
    <p:sldId id="1029" r:id="rId51"/>
    <p:sldId id="1083" r:id="rId52"/>
    <p:sldId id="2235" r:id="rId53"/>
    <p:sldId id="2234" r:id="rId54"/>
    <p:sldId id="1100" r:id="rId55"/>
    <p:sldId id="1084" r:id="rId56"/>
    <p:sldId id="2237" r:id="rId57"/>
    <p:sldId id="1085" r:id="rId58"/>
    <p:sldId id="2238" r:id="rId59"/>
    <p:sldId id="1032" r:id="rId60"/>
    <p:sldId id="1033" r:id="rId61"/>
    <p:sldId id="1034" r:id="rId62"/>
    <p:sldId id="1035" r:id="rId63"/>
    <p:sldId id="1036" r:id="rId64"/>
    <p:sldId id="1037" r:id="rId65"/>
    <p:sldId id="1038" r:id="rId66"/>
    <p:sldId id="1039" r:id="rId67"/>
    <p:sldId id="1040" r:id="rId68"/>
    <p:sldId id="1041" r:id="rId69"/>
    <p:sldId id="1042" r:id="rId70"/>
    <p:sldId id="1043" r:id="rId71"/>
    <p:sldId id="1044" r:id="rId72"/>
    <p:sldId id="1045" r:id="rId73"/>
    <p:sldId id="1046" r:id="rId74"/>
    <p:sldId id="1047" r:id="rId75"/>
    <p:sldId id="1031" r:id="rId76"/>
    <p:sldId id="1048" r:id="rId77"/>
    <p:sldId id="1049" r:id="rId78"/>
    <p:sldId id="973" r:id="rId79"/>
    <p:sldId id="974" r:id="rId80"/>
    <p:sldId id="1093" r:id="rId81"/>
    <p:sldId id="1094" r:id="rId82"/>
    <p:sldId id="975" r:id="rId83"/>
    <p:sldId id="976" r:id="rId84"/>
    <p:sldId id="977" r:id="rId85"/>
    <p:sldId id="978" r:id="rId86"/>
    <p:sldId id="979" r:id="rId87"/>
    <p:sldId id="980" r:id="rId88"/>
    <p:sldId id="981" r:id="rId8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7" autoAdjust="0"/>
    <p:restoredTop sz="93475" autoAdjust="0"/>
  </p:normalViewPr>
  <p:slideViewPr>
    <p:cSldViewPr>
      <p:cViewPr varScale="1">
        <p:scale>
          <a:sx n="114" d="100"/>
          <a:sy n="114" d="100"/>
        </p:scale>
        <p:origin x="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49:39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2675 2387 1724 0,'-6'-24'38'0,"0"16"8"0,3-3 2 0,0 1 0 0,0 4-39 0,0-4-9 0,0 2 0 0,3 3 0 0,0 2 79 0,0-5 13 16,3 5 4-16,0 1 0 0,6 2-66 0,-3 0-13 15,3 0-2-15,6 2-1 0,3 1-14 0,5-3 0 16,1 8 0-16,6-8 0 0,6 3-9 0,5-1 9 15,4-2 0-15,6 0-9 0,11 3-9 0,-2 2-2 16,8-5 0-16,3 3 0 16,4-3-8-16,5 2-1 0,1-2-1 0,5 0 0 0,-3 0 17 0,4 3 3 15,5 2 1-15,6-5 0 0,0 3 9 0,10 0 0 16,2-3 0-16,3 0 0 0,3 8 0 0,3-8 0 16,9 0 0-16,6 0 11 0,0-6 16 0,6 6 3 15,6 0 1-15,2 0 0 0,4-2-15 0,3-4-4 0,0 6 0 16,2 0 0-16,4 0-12 0,3 0 9 15,3 6-9-15,-1 2 8 0,-8 0-8 0,9 2 12 0,5 3-12 16,-2 1 12-16,-3 1-12 0,-1 4 0 0,10-1 0 16,-3 1 0-16,-1-3 0 0,-2-3 0 0,0 3 0 0,-1 0 8 15,1-3 0-15,3-2 0 0,2-1 0 16,4 1 0-16,-1-6-8 0,4 0 12 0,-3 1-12 0,-1-1 12 16,-2 0-2-16,5 1 0 0,1-1 0 0,0-5 0 15,-4 0-10-15,1 0 0 0,-7 8 0 0,-2-8 0 16,-3 0 17-16,-4 0 2 0,4 0 0 0,3 2 0 15,-1-2-7-15,1 3 0 0,0-3-1 0,-7 8 0 16,1-8 12-16,6 3 2 0,5-6 1 0,4 3 0 16,3 0-8-16,-4 0-2 0,1 0 0 0,-10 0 0 15,-8 0-3-15,0 0-1 0,0 0 0 0,-4 0 0 16,1-5-12-16,-6 2-12 0,-9 0 3 0,0 1 0 0,-3-6 9 16,-6 3 0-16,-9-1 0 0,0 1 8 0,-3 2-8 0,-9-2 0 15,-6 0 0-15,0-1 8 0,-3 4-8 0,-11-3 0 16,-10 2 0-16,-12 0 0 0,-5 1 0 0,-7 2 0 15,-2-6 0-15,-12 4 0 0,-10 2-11 0,1 2 0 16,0 4 0-16,-7-1-1076 16</inkml:trace>
  <inkml:trace contextRef="#ctx0" brushRef="#br0" timeOffset="1955.809">18573 2582 1864 0,'0'0'41'0,"12"6"9"0,-4 2 2 0,10-3 0 0,6 3-42 0,6-3-10 0,9 3 0 0,5-3 0 0,7 3 63 0,11-5 10 16,13 2 3-16,5 0 0 0,9-5-18 0,13 0-3 16,8 0-1-16,9-7 0 0,3 4-21 0,9 0-4 15,6-7-1-15,6 7 0 0,2-8-12 0,-2 9-4 16,-3-11 0-16,3 7 0 0,0-2-4 0,-3 3 0 16,-9 0-8-16,-3 2 12 0,0 3-12 0,-9 0 9 15,-9 0-9-15,-3 0 8 0,-3 5-8 0,-8 1 0 16,-13 2 0-16,-6 2-744 15,-8 1-150-15</inkml:trace>
  <inkml:trace contextRef="#ctx0" brushRef="#br0" timeOffset="7421.082">4127 5376 1422 0,'0'0'40'0,"0"0"9"0,0 0-39 0,6-2-10 0,3-4 0 0,-3 4 0 15,3 2 72-15,3 0 12 0,0-6 2 0,0 6 1 16,-3 0-46-16,3-2-9 0,0 2-1 0,0 0-1 16,-1 0-14-16,1 0-2 0,3 2-1 0,0-2 0 15,0 0-4-15,3 0-1 0,0 0 0 0,5 0 0 16,1 0 3-16,3 0 0 0,-3 0 0 0,6 0 0 16,2 0-11-16,4-2 10 0,0-1-10 0,3 1 10 15,5 2-10-15,1-3 0 0,5 0 0 0,1 3 0 0,3-5 8 0,2 2-8 16,1 3 0-16,-1-2 8 0,-2-1-8 15,5 3 0-15,4 0 0 0,5 0 0 0,-2 3 23 0,2-1-1 16,1 1 0-16,-1 0 0 0,4 2-6 0,2-2-2 16,3-1 0-16,-5 1 0 0,2 2 10 0,7-2 1 15,-4-3 1-15,3 2 0 0,1-2 4 0,-1 6 1 16,1-6 0-16,-1 2 0 0,3-2-7 0,4 0 0 16,-4 0-1-16,3-2 0 0,7 2-9 0,-7-6-2 15,-3 4 0-15,4-1 0 0,-4 0 9 0,3 3 2 16,0-2 0-16,-2-1 0 0,-1 1-23 0,1 2 0 15,-1 0 0-15,-3 0 0 0,1-3 0 0,-4 0 0 16,6 3-8-16,-5 0 8 0,-7-2 0 0,4 2 16 16,-4-3-3-16,-3 3 0 0,-2 0-13 0,-7 0-10 0,-5 3 2 15,-3-1 0-15,-7-2-10 0,-2 3-2 0,-6 0 0 16,-4 2-704-16,-8 0-142 0</inkml:trace>
  <inkml:trace contextRef="#ctx0" brushRef="#br0" timeOffset="11558.277">16453 3106 1713 0,'0'0'48'0,"-3"-2"12"0,-3-4-48 0,0 6-12 0,0-5 0 0,-2 2 0 15,-4 3 69-15,0-5 12 0,0 2 3 0,0 3 0 0,-3 0-12 0,0 0-1 16,3 0-1-16,-3-2 0 0,0 2-35 15,4 0-7-15,-1 2-2 0,-3 1 0 0,3 2-14 0,-3-2-4 16,0 2 0-16,0 1 0 0,0 2 1 0,-3-3 0 16,1 3 0-16,-4 5 0 0,0-2-1 0,-3 7-8 15,3 1 12-15,0 4-4 0,1-4-8 0,-1 5 0 16,-6 2 0-16,6 3-11 0,6-2 11 0,-3 2 0 16,1 0 0-16,5 0-8 0,3-2 8 0,3 2 0 15,0 0 0-15,3 0 0 0,6-3 0 0,0 3 0 16,3-5-9-16,3 3 9 0,3-4 0 0,5-4 0 15,-2 2 0-15,6-2 0 0,3-1 0 0,0-5 0 0,0 1 0 16,2-4 0-16,1-2 0 0,6-5 0 0,-3 2 8 0,2-8-8 16,4 1 19-16,-3-1-2 0,3-5 0 15,-4 3 0-15,1-6 17 0,-3 3 3 0,-3-5 1 0,-4 0 0 16,-2 0-6-16,-6 2 0 0,0-2-1 0,-6 0 0 16,0 2-5-16,-6 1-1 0,0-4 0 0,-3 1 0 15,-3 0-9-15,0 2-3 0,0-2 0 0,0 0 0 16,-6 2-13-16,0 1 0 0,0-4-9 0,0 6 9 15,3 3-28-15,-3 0 1 0,-3 0 0 16,4 2 0-16,2 3 7 0,-3 0 2 0,0 3 0 0,3-1 0 16,6-2 6-16,-6 3 0 0,6 2 1 0,0-5 0 15,0 0 11-15,0 8-10 0,0 0 10 0,6 0-10 16,0 0 10-16,0 0 0 0,0 0-9 0,0-3 9 16,0 3 0-16,2 0 0 0,-2-3 8 0,3 3-8 15,0-5 23-15,0 5-1 0,0-3 0 0,0 0 0 16,3 1 6-16,0 2 0 0,-3 0 1 0,3-1 0 15,0-1-8-15,0 2-1 0,-1 0-1 0,-2 0 0 0,-3 0-8 16,0 2-2-16,0 1 0 0,-3-1 0 0,0 4-9 0,-3-1 10 16,-3 3-10-16,0-1 10 0,0 4-10 0,-3-3 10 15,-3 2-10-15,3-2 10 16,0 0-54-16,6 3-10 0,-3-3-2 0,6-3-772 16,0 0-153-16</inkml:trace>
  <inkml:trace contextRef="#ctx0" brushRef="#br0" timeOffset="11781.045">17025 3373 2203 0,'0'0'48'0,"0"0"11"0,0 0 1 0,0 0 2 0,0 0-50 0,0 0-12 0,0 0 0 0,0 0 0 16,0 0 62-16,9 3 10 0,-3-3 1 0,6 0 1 16,2 3-35-16,4-1-7 0,-3-2-2 0,6 0 0 15,3 3-9-15,-3-3-1 0,3 0-1 0,-4 0 0 16,1 0-9-16,3 0-2 0,6 0 0 0,-6 0-796 16,-1 0-160-16</inkml:trace>
  <inkml:trace contextRef="#ctx0" brushRef="#br0" timeOffset="11947.32">17037 3667 2415 0,'0'0'68'0,"0"0"16"0,0 0-68 0,9 3-16 16,-3 5 0-16,6-6 0 0,-1-4 99 0,7 2 16 16,0 0 3-16,3-3 1 0,6-2-43 0,6-1-8 15,-4 1-1-15,4-3-1 0,6 3-42 0,-1-3-9 16,-2 3-2-16,3-3-908 15,0 0-181-15</inkml:trace>
  <inkml:trace contextRef="#ctx0" brushRef="#br0" timeOffset="12707.712">18332 3040 1344 0,'0'0'38'0,"0"0"8"0,0 0-37 0,0 0-9 0,-6-8 0 0,0 5 0 16,0 1 120-16,0 2 21 0,0-5 5 0,-3 2 1 15,-3 3-46-15,3 0-9 0,-3 0-1 0,-3 3-1 16,0 2-31-16,-6 0-7 0,1 6 0 0,-7-1-1 15,3 4-7-15,-3 1 0 0,0 9-1 0,-2 0 0 0,2-3-27 0,3 8-4 16,0 6-2-16,0-1 0 0,4 3 8 16,2 0 2-16,3 0 0 0,0 0 0 0,6-2-7 15,0-1-1-15,6 3 0 0,0-5 0 0,6 2 8 0,3-2 2 16,0-3 0-16,3 0 0 16,6-5-13-16,0 5-9 0,3-10 12 0,0-1-12 0,5 1 14 15,4-6-4-15,0-3-1 0,3-2 0 0,-1 3-1 0,1-11 0 16,0 0 0-16,3 0-834 15,-7 0-167-15</inkml:trace>
  <inkml:trace contextRef="#ctx0" brushRef="#br0" timeOffset="13222.774">18448 3127 2131 0,'0'0'60'0,"0"0"14"0,0 0-59 0,0 0-15 16,0 0 0-16,0 0 0 0,0 0 76 0,0 0 12 16,6 3 2-16,2 5 1 0,1-3-26 15,0 6-5-15,3 5 0 0,3 2-1 0,-3 3-46 0,0-2-13 16,0 5 0-16,3 5 8 0,0 0-8 0,-3 3 11 16,-1-3-11-16,1 5 12 0,-3-7-12 0,3 2 12 15,-6-3-12-15,3 3 12 0,0-8-12 0,0 1 0 16,-3-4 0-16,0-2 0 0,0-3 0 0,0-2 10 15,0-1-10-15,0-4 10 0,3-4 4 0,0-2 1 16,2-2 0-16,-2-4 0 0,3-4 17 0,3-6 3 16,0-3 1-16,0-2 0 0,3-5-3 0,0-1 0 15,-1-7 0-15,1 2 0 0,-3-2-16 0,0-1-3 0,-3-2-1 0,-3 8 0 16,-3 0-4-16,-3 3-1 0,-3 2 0 0,-3 5 0 16,-3 1-8-16,0 7 0 0,0 1 0 0,0 2 0 15,0 0-9-15,6 8 9 0,0 0-12 0,0 0-884 16,0 0-178-16</inkml:trace>
  <inkml:trace contextRef="#ctx0" brushRef="#br0" timeOffset="13471.123">19099 3556 1854 0,'0'0'40'0,"0"0"9"0,0 0 2 0,0 0 1 0,9 3-41 0,-9-3-11 16,0 0 0-16,12 8 0 0,0-3 106 0,-3 0 19 16,-3 3 4-16,3 0 1 0,-3 3-62 0,0-1-12 15,-3-2-2-15,0 0-1 0,-6 3-19 0,3 2-4 16,-9 3-1-16,3 0 0 0,-6-3-10 0,-3 0-3 15,0 0 0-15,0 3-800 16,-5 0-161-16</inkml:trace>
  <inkml:trace contextRef="#ctx0" brushRef="#br0" timeOffset="13742.894">19820 3101 2354 0,'0'0'52'0,"0"0"10"0,0 0 2 0,0 0 3 0,0 0-54 0,3 5-13 0,-3 3 0 0,0 3 0 16,0 2 48-16,0 0 6 0,0 3 2 0,0 3 0 15,0 4-34-15,-3-1-6 0,3 1-2 0,-3 4 0 16,0-1-14-16,0 1 0 0,0-3 0 0,-3-1 0 15,0 1 11-15,3-3-11 0,-3 1 12 0,0-4-12 16,3-2 8-16,-3 0-8 0,3-3 0 0,0-2-776 16,0-3-161-16</inkml:trace>
  <inkml:trace contextRef="#ctx0" brushRef="#br0" timeOffset="13960.579">19757 3098 2653 0,'6'-5'58'0,"3"2"12"0,-3 1 2 0,0-1 4 0,0-2-61 0,3-1-15 15,0 1 0-15,0 0 0 0,3-3 62 0,6 3 10 0,2-1 1 0,4 1 1 16,-3 0-55-16,6-1-11 0,-3 4-8 0,2-3 9 16,-5 5-9-16,3 0 0 0,-3 0-12 0,0 5 12 31,-3-5-61-31,-3 2-5 0,-1 1-1 0,-5 5 0 15,0-5-94-15,-9-3-19 0,3 8-4 0,-3-3-1 0</inkml:trace>
  <inkml:trace contextRef="#ctx0" brushRef="#br0" timeOffset="14188.228">19808 3307 1758 0,'-21'8'50'0,"15"-2"10"0,3-1-48 0,-3 3-12 0,0 0 0 0,0 0 0 16,-3 0 116-16,3 0 20 0,0-3 4 0,0 0 0 15,4 0-42-15,2 1-9 0,-3 2-1 0,3 2-1 16,0-10-59-16,0 0-12 0,5 3-3 0,1 2 0 16,0 0-3-16,3 1-1 0,0-1 0 0,0-2 0 15,3-3-1-15,0 0 0 0,0 2 0 0,0-4 0 16,3 2-8-16,3-3 12 0,-1 3-12 0,1 0 12 16,3 0-164-16,-6 0-32 0,3 0-6 0,-6 0-794 15</inkml:trace>
  <inkml:trace contextRef="#ctx0" brushRef="#br0" timeOffset="14353.945">19716 3572 2188 0,'0'0'48'0,"0"0"11"0,9 5 1 0,-1-2 1 0,1-3-49 0,3 0-12 16,0 0 0-16,6 0 0 0,0 0 115 0,6-3 20 16,3 3 4-16,2-5 1 0,4 2-80 0,3 1-15 0,2-4-3 0,-2 1-1 15,3 0-28-15,3-3-5 0,2 2-8 0,1-1 11 31,0 1-78-31,-1-2-15 0,1 0-3 0,-1-2-711 0,1-1-143 0</inkml:trace>
  <inkml:trace contextRef="#ctx0" brushRef="#br0" timeOffset="14588.771">20314 2971 2206 0,'0'0'48'0,"12"6"11"0,9 2 1 0,2-1 3 0,-2 1-51 0,0 6-12 0,3-6 0 0,0 5 0 16,3 0 79-16,2 0 13 0,1 6 2 0,-3-1 1 15,3 9-42-15,-1-9-8 0,-2 6-1 0,0 5-1 16,0-2-19-16,-9 2-4 0,-3 2-1 0,-1 1 0 0,-2 0-2 0,-9 0 0 16,-6-1 0-16,-9-4 0 15,-2 2 0-15,-7 0 0 0,-6-2 0 0,-6-1 0 16,-9-5-61-16,-5 3-13 0,-1 5-3 0</inkml:trace>
  <inkml:trace contextRef="#ctx0" brushRef="#br0" timeOffset="15897.505">16355 4569 1692 0,'0'0'37'0,"3"3"8"0,-6 0 2 0,0-1 0 0,-3 9-38 0,3-1-9 16,-3 1 0-16,3 0 0 0,-6 5 117 0,3 2 22 0,3 3 4 0,0 0 1 15,0 3-131-15,0 0-25 0,3 0-6 0,0 2-1 16,3 1 35-16,0 2 6 0,-3-5 2 0,3-1 0 15,3 4 0-15,-6-3 0 0,0 0 0 0,0-1 0 16,0 1-6-16,0-3-1 0,-6 3 0 0,3-5 0 16,-3-1-9-16,1-2-8 0,2 0 9 0,-3-5-9 15,0-1 0-15,0-2 0 0,0-3 0 0,6-5-707 16,0 0-142-16</inkml:trace>
  <inkml:trace contextRef="#ctx0" brushRef="#br0" timeOffset="16197.461">16382 4593 1807 0,'-6'-5'40'0,"3"2"8"0,-3 1 1 0,0-1 2 0,3-2-41 0,3 2-10 0,-6 0 0 0,6-2 0 15,-3 2 100-15,6 1 17 0,3-4 4 0,3 1 1 0,3 0-44 0,0 0-9 16,3-1-1-16,3 1-1 15,-1-3-3-15,4 0 0 0,0 6 0 0,3-1 0 0,-3-5-33 16,6 3-7-16,-7-1-2 0,10 4 0 0,-3-1-4 0,0 0-1 16,-3 1 0-16,-4-1 0 0,4 0-17 0,-3 3 0 15,3 0-13-15,-3 3 5 0,-6-3 32 0,-1 0 6 16,-2 0 2-16,-3 0 0 16,-9 0-61-16,6 5-12 0,0 1-3 0,-6-6 0 15,0 0-126-15,3 8-26 0,-6 2-4 0</inkml:trace>
  <inkml:trace contextRef="#ctx0" brushRef="#br0" timeOffset="16394.711">16406 4845 1926 0,'0'0'42'0,"-9"0"9"0,6 0 1 0,3 0 3 0,0 0-44 0,-6 5-11 0,6-5 0 0,0 0 0 16,0 0 82-16,0 0 14 0,9 2 4 0,3 1 0 15,3 0-30-15,2-3-6 0,1-3 0 0,3 3-1 16,3-3-39-16,-3 3-8 0,3-2-2 0,2-1 0 16,4 1-14-16,-3-1 0 0,0 3 8 0,-3-3-8 15,-1 3-112-15,1 0-24 0,0 0-6 16</inkml:trace>
  <inkml:trace contextRef="#ctx0" brushRef="#br0" timeOffset="16570.854">16322 5236 2142 0,'0'0'47'0,"0"0"9"0,0 0 3 0,0 0 1 0,12 3-48 0,0-3-12 16,3 2 0-16,3-2 0 0,6 0 109 0,0 0 19 16,2-5 4-16,4 0 1 0,3-3-45 0,0-3-10 15,5 1-2-15,1-4 0 0,-3 1-41 0,2 0-9 0,7-3-2 16,-6 3-896-16,-4 0-179 0</inkml:trace>
  <inkml:trace contextRef="#ctx0" brushRef="#br0" timeOffset="17917.631">17433 4818 1857 0,'0'0'40'0,"0"0"9"0,0 0 2 0,0 0 2 0,-3-5-42 0,3 5-11 0,9-3 0 0,-1-2 0 16,1 0 65-16,-3-1 11 0,6 1 3 0,0-3 0 16,3 0-4-16,0 3-1 0,0-3 0 0,6 3 0 15,2-1-35-15,-2 1-7 0,-3 0-2 0,0-1 0 16,3 4-22-16,-3-1-8 0,3 0 0 0,-4 3 9 16,-2-2-67-16,3 4-14 0,-3-2-2 0</inkml:trace>
  <inkml:trace contextRef="#ctx0" brushRef="#br0" timeOffset="18101.4">17495 4979 2037 0,'-9'3'44'0,"9"-3"10"0,0 0 2 0,0 0 2 0,0 0-46 15,0 0-12-15,3 5 0 0,-3-5 0 0,15 0 67 0,0 0 11 16,0 0 2-16,6 0 1 0,-1-2-29 0,10-4-7 15,6 1-1-15,3-5 0 0,-1-1-35 0,4-2-9 16,0 0 0-16,2-3-1104 0</inkml:trace>
  <inkml:trace contextRef="#ctx0" brushRef="#br0" timeOffset="18834.724">18641 4231 1407 0,'0'0'31'0,"0"0"6"0,-6-6 2 0,3 4 1 16,-3-4-32-16,3 4-8 0,0-6 0 0,0 5 0 0,3 3 100 0,-6-5 18 16,0 0 4-16,3-1 1 0,0 1-23 0,-3 2-5 15,-2 1-1-15,2-1 0 16,-3 3-34-16,-3 0-6 0,0 0-2 0,3 3 0 0,-6-1-24 0,3 4-6 16,-3-4-1-16,0 6 0 0,0 0-13 0,1 5-8 15,-1 1 8-15,3-1-8 0,-6 3 0 0,3 2 0 16,3 1 0-16,-3-3 0 0,3 2 0 0,3 1 0 15,-2-1 0-15,2-2 0 0,3 0 16 0,0 3-2 16,0-4 0-16,0 1 0 0,0 0-14 0,0-3 0 16,0 3 0-16,0-2 0 0,0-4 0 0,-3 1 9 0,3 2-9 0,0 0 8 15,0-5-8-15,0 0 12 0,0-3-12 0,0 1 12 16,0-4-4-16,3 1-8 0,3-3 12 0,0 0-4 16,0 0 1-16,3-5 0 0,0-6 0 0,3 3 0 15,3 0-9-15,0-2 0 0,3 2 0 0,0-3 0 16,0 3 0-16,0 3-9 0,0 0 9 0,0-1 0 15,0 1 0-15,-1 5-8 0,-2 0 8 0,3 0 0 16,3 0 0-16,-3 3-10 0,3 2 10 0,0 3-8 16,0 2 8-16,0-2 0 0,-1 6 0 0,4-1-8 15,3 3 8-15,-6 0 11 0,-3 2-3 0,-3 3 0 16,0 0-8-16,-6 6 8 0,0-1-8 0,-3 3 8 16,-6-2 2-16,-3 5 0 0,-3-3 0 0,0 2 0 15,-6-1 14-15,3-1 4 0,0 5 0 0,4-2 0 16,-4 2-4-16,3 1 0 0,3-6 0 0,0 2 0 15,0-1 7-15,0-4 1 0,3-5 0 0,0 0 0 16,0 1-16-16,3-4-4 0,3-2 0 0,0 0 0 16,0-3 4-16,0 0 0 0,3-2 0 0,3-3 0 15,0 0-7-15,0-3-1 0,3 3 0 0,0-3 0 16,3-2 16-16,0 0 4 0,3-1 0 0,-1-2 0 16,7-2-28-16,0-1 0 0,0 0 0 0,3-2 0 0,0 0 0 15,2-1 0-15,1 1 0 0,3 0-937 16,-3-1-192-16</inkml:trace>
  <inkml:trace contextRef="#ctx0" brushRef="#br0" timeOffset="19587.472">19436 4299 1494 0,'0'0'32'0,"0"0"8"0,-3-5 0 0,-3 3 3 0,3-1-35 0,-6-2-8 0,3 2 0 0,0 3 0 16,-3 0 98-16,0 3 18 0,0-3 3 0,0 2 1 15,-3 4-30-15,1-1-6 0,-1 5 0 0,0 1-1 16,-3 2-24-16,3 0-5 0,0 3-1 0,-3 3 0 16,0 5-17-16,3 2-3 0,-3 6-1 0,1 2 0 15,2 1-15-15,0 2-3 0,0 2-1 0,3 4 0 16,3-4-5-16,0 1 0 0,3-3-8 0,3-2 12 16,3-4-4-16,3-2-8 0,-3 1 11 0,9-1-11 15,0-3 15-15,6-2-4 0,0-6-1 0,2 1 0 0,4-6 3 16,6-2 1-16,0-6 0 0,2-2 0 15,4-3-73-15,3-3-14 0,-3-8-3 0</inkml:trace>
  <inkml:trace contextRef="#ctx0" brushRef="#br0" timeOffset="20532.593">19686 4498 1414 0,'0'0'40'0,"0"0"9"0,0 0-39 0,0 0-10 0,0 0 0 0,0 0 0 16,-3-5 155-16,6-3 29 0,-3 8 5 0,0-8 2 16,3 0-47-16,0 3-8 0,0-3-3 0,-3 8 0 15,0 0-58-15,0 0-12 0,0 0-3 0,0 0 0 16,6 8-38-16,-3 2-8 0,0 3-2 0,-3 3 0 16,3 5-12-16,-3 1 0 0,-3-1 0 0,3 3 0 15,-3 2 0-15,3 0 0 0,0 1 0 0,0-3 0 16,0 0 0-16,0-3 0 0,0 0 0 0,3-5 0 15,-3 0 0-15,3-3 0 0,-3-3 0 0,3 1 0 16,3-6 8-16,-6 3-8 0,0-8 11 0,0 0-11 16,9 0 8-16,-6 0-8 0,2-2 0 0,4-4 0 15,-3 1 8-15,0-3-8 0,3 0 9 0,-6 0-9 16,6-2 10-16,-3 2-10 0,0-3 10 0,0 3-10 16,0 0 0-16,-3 0 0 0,3 0 0 0,0 0 0 15,0 3 0-15,0-3 0 0,0 3 0 0,3 0 0 0,-3 2 0 0,3 0 0 16,-4 1 0-16,7 2 0 0,-6 0 0 15,3 0-8-15,3 0 8 0,3 2 0 0,0 1 0 0,3 0-10 16,-3 2 10-16,0 0-8 0,-1 0 8 0,1 1 0 16,0 2 0-16,0 0 0 0,-3-3 0 0,3 0 0 15,-3 1 0-15,3-1-8 0,-3 0 8 0,-1-2 0 16,1-1 0-16,0 1 0 0,0 0 0 0,0-3 0 16,0 0 0-16,0-3 0 0,-3-2 8 0,0 2-8 15,3-5 8-15,-3 0-8 0,-3-2 18 0,2-1-1 16,-2-5 0-16,0-2 0 0,0-4 12 0,-3-1 3 0,3-4 0 15,-3 1 0-15,0-1-15 0,-3 1-2 0,-3-1-1 0,0 6 0 16,3 0-14-16,-3 0 0 0,0 2 8 0,-3 3-8 31,3 3-22-31,-3 5-7 0,3-2-2 0,0 4-859 0,-2 4-172 0</inkml:trace>
  <inkml:trace contextRef="#ctx0" brushRef="#br0" timeOffset="21661.034">20168 4464 2176 0,'0'-11'62'0,"0"11"13"0,0-5-60 0,0-1-15 0,0 1 0 0,-3 0 0 16,3-1 89-16,-3 1 15 0,-3 3 4 0,0-4 0 16,-3 6-54-16,0 0-10 0,-3 0-3 0,-5 8 0 15,-4 0-41-15,-3 3 0 0,-3 2 0 0,-3 0 0 16,1 6 0-16,-1 2 0 0,-3 0 0 0,3 0 0 15,4 0-9-15,2-2 9 0,3-1 0 0,3 1 0 16,0-1-8-16,6 1 8 0,3-6 0 0,3-2 0 16,3 2-10-16,3-5 10 0,6-3-8 0,3-2 8 15,6 0-11-15,0-6 11 0,6-2-13 0,0-1 5 16,6 1-1-16,-1 0 0 0,4-3 0 0,0 0 0 16,0-3 9-16,-4 6-10 0,1-3 10 0,0 0-10 15,-3 0 10-15,0 3 0 0,-7 0 0 0,-5 2-8 16,0 0 24-16,-12 3 6 0,0 0 1 0,0 0 0 0,-6 6 5 15,-3 2 2-15,-5-3 0 0,-4 3 0 0,-3 2-13 16,-6 4-2-16,-3-4-1 0,-2 3 0 0,2 1-6 16,0-1 0-16,0 0-8 0,3 0 12 0,1-2-12 0,5 2 8 15,3-2-8-15,6-1 0 0,0-2 8 0,6 0-8 16,3-3 0-16,3-5 0 0,6 6 0 0,6-4 0 16,3-2-13-16,9-2 4 0,6-1 9 0,-1-2 0 15,4-3-9-15,0-3 9 0,2 3-20 0,-2 0 1 16,-1470 0 0-16,2931 3 0 0,-1470-3 19 0,-4 3-10 15,-5 0 10-15,-3 2-8 0,-3 0 16 0,-3 1 4 0,-6 2 1 16,0 0 0-16,-6 0 12 0,-9 2 3 0,-3 1 0 16,-5 2 0-16,-4 1-14 0,-6 4-2 0,0 1-1 0,-2-1 0 15,-4-2-11-15,3 3 0 0,3-1 0 0,7 1 0 32,5 0-121-32,0-3-30 0,6-3-5 0,6 3-2 0</inkml:trace>
  <inkml:trace contextRef="#ctx0" brushRef="#br0" timeOffset="22015.264">20516 4434 2570 0,'-12'-10'56'0,"6"5"12"0,3-1 3 0,1 4 1 15,-1-4-57-15,0 1-15 0,0 2 0 0,0 1 0 0,3 2 53 0,0 0 8 16,0 0 2-16,0 0 0 0,9 2-46 0,-4 4-9 15,1-1-8-15,3 6 12 16,0-1-12-16,0 3 0 0,0 3 0 0,0 0 0 0,0 0 0 0,0 5 0 16,0 0 0-16,0 6 0 0,0-6 0 0,-3 0 0 15,3 0 0-15,-3 0 0 0,3-2 0 0,-4-1 0 16,1 1 0-16,3-6 0 0,-3 0 0 0,0-5 0 16,3 0 0-16,0-2 0 0,0-1 0 0,-3-5 10 15,3-3-2-15,0-2-8 0,0-3 20 0,0-5-2 16,0-3-1-16,0-3 0 0,-1-2 15 0,-2-5 4 0,0-3 0 0,3 0 0 15,-6-8-11-15,0 5-1 0,6 3-1 0,-6 0 0 16,-3 2-23-16,0 3 8 0,0 3-8 0,3 3 0 31,-3 4-23-31,3 4-9 0,-3 2-1 0,3 3-871 0,3 5-175 0</inkml:trace>
  <inkml:trace contextRef="#ctx0" brushRef="#br0" timeOffset="22283.537">20996 4625 2198 0,'0'0'62'0,"0"0"14"0,0 0-60 0,0 0-16 0,0 0 0 0,0 0 0 16,0 0 105-16,0 0 19 0,3 5 3 0,0 6 1 15,-1-3-60-15,1 2-12 0,-3 4-3 0,3-4 0 16,0 1-30-16,-3 2-7 0,0 0 0 0,0 3-1 0,0-3-7 0,0 3-8 15,3-3 11-15,-3 1-11 0,3-1 10 0,3-3-10 16,-3 1 8-16,3-3-8 0,0-3 0 0,0 1 8 16,3-1-8-16,0-3 0 0,0 1 11 0,3-6-3 15,0 1-8-15,3-6 12 0,-3 0-12 0,2-3 0 16,1-2 0-16,0-5-855 16,3-1-173-16</inkml:trace>
  <inkml:trace contextRef="#ctx0" brushRef="#br0" timeOffset="22415.423">20912 4416 2376 0,'0'0'52'0,"0"0"12"0,0 0 1 0,0 0 1 0,0 0-53 0,0 0-13 0,9 3 0 0,3-1 0 16,0 1 0-16,6-1 8 0,3 4-8 0</inkml:trace>
  <inkml:trace contextRef="#ctx0" brushRef="#br0" timeOffset="22668.97">21505 4665 2232 0,'0'0'64'0,"0"0"12"0,0 0-60 0,0 0-16 16,0 0 0-16,8 5 0 0,-2 3 60 0,0-3 8 16,0 3 3-16,-3 3 0 0,0-3-5 0,-3 2-1 15,-3 1 0-15,0 2 0 0,0 0-40 0,-3-2-8 16,-3 2-1-16,-2-2-1 0,-1 2-6 0,-3-3-1 16,0 1 0-16,0 2-812 15,-3-2-162-15</inkml:trace>
  <inkml:trace contextRef="#ctx0" brushRef="#br0" timeOffset="23016.391">21677 4252 2464 0,'-18'-5'70'0,"18"5"14"0,0 0-67 0,0 0-17 0,0 0 0 0,0 0 0 16,0 0 42-16,3 10 5 0,3 1 1 0,0 2 0 15,0 0-19-15,3 3-3 0,6 3-1 0,-3 2 0 16,-3 0-25-16,0 0 8 0,6 3-8 0,-3-3 0 16,-1 3 0-16,1-3 0 0,0 3 0 0,3-3 0 15,0 0 0-15,0-2 0 0,-3-3 8 0,0-1-8 16,0-1 8-16,0-4-8 0,-4 1 12 0,1-6-4 16,3 0 8-16,-3-5 0 0,0-2 1 0,0-3 0 15,-3-1 11-15,3-7 3 0,0 0 0 0,0-6 0 16,-3 1 9-16,3-3 3 0,-3-6 0 0,0-2 0 15,0-3-2-15,0-5 0 0,-4 0 0 0,1 3 0 16,0-6-20-16,0 8-4 0,0-2-1 0,-3 10 0 0,-3 6-16 0,3 2 0 16,0 0 0-16,0 3 0 15,-3 2-55-15,3 11-11 0,0 0-2 0,0 0-840 16,3 8-168-16</inkml:trace>
  <inkml:trace contextRef="#ctx0" brushRef="#br0" timeOffset="23315.79">22073 4638 2505 0,'0'0'55'0,"9"-5"11"0,6 2 2 0,-3 1 4 0,-3-4-58 0,3 4-14 0,-3 2 0 0,2 0 0 16,7 0 74-16,-3 2 12 0,3 1 2 0,-6 2 1 15,-3 1-56-15,3 4-11 0,0 1-2 0,3-1-1 16,-4 1-10-16,1 5-1 0,-3-3-8 0,3 3 12 15,-3 0-12-15,0 2 9 0,-9-2-9 0,6 3 8 16,-3-1 0-16,-6 1-8 0,-3-3 12 0,-3 2-4 16,0-5 2-16,-3 3 0 0,-9 0 0 0,4-3 0 15,-1-2-1-15,0-1 0 0,0 1 0 0,0-3 0 16,0-5-9-16,3 2 0 0,4-2-10 0,2-3 10 16,0-6-177-16,3 1-30 15,0-6-5-15,6-5-2 0</inkml:trace>
  <inkml:trace contextRef="#ctx0" brushRef="#br0" timeOffset="23449.724">22243 4337 2415 0,'-54'0'68'0,"45"2"16"0,9-2-68 0,0 0-16 16,0 0 0-16,0 0 0 0,0 0 76 0,0 0 11 15,0 0 2-15,6 3 1 16,-6-3-111-16,15 5-23 0,0-2-4 0</inkml:trace>
  <inkml:trace contextRef="#ctx0" brushRef="#br0" timeOffset="23755.241">22362 3926 2639 0,'-45'-5'75'0,"36"2"16"0,9 3-73 0,0 0-18 0,0 0 0 0,0 0 0 16,0 0 37-16,9 6 4 0,-3-4 1 0,12 9 0 16,0 0-31-16,-3 4-11 0,9 7 0 0,2-1 9 15,-2 3-9-15,3 5 0 0,6 0 0 0,-1 8 0 16,4 3-8-16,-3-1 8 0,-9 1 0 0,-1 5 0 16,-2-3 0-16,3 3 0 0,-12 0 0 0,-6 0 0 15,-3-5 0-15,-3 5 0 0,-3-3 0 0,-6-2 0 16,-9 0 16-16,-3-6-1 0,-2 0-1 0,-7-5 0 15,0-2 29-15,-3-3 5 0,-2-3 2 0,-1 0 0 16,-6-2-22-16,-2-4-5 0,-1 1-1 0,0-2-905 16,1-4-181-16</inkml:trace>
  <inkml:trace contextRef="#ctx0" brushRef="#br0" timeOffset="24935.157">23213 3868 1177 0,'0'0'25'0,"3"-5"6"0,-6-6 1 0,0 3 2 0,3-2-34 0,3-1 0 0,0 3 0 0,6 3 0 16,-9-8 96-16,6 5 13 0,-3 0 3 0,-3 3 0 15,0 5 4-15,0 0 2 0,9-8 0 0,-9 8 0 16,0 0-16-16,3-8-3 0,-3 8-1 0,0 0 0 16,0 0-34-16,0 0-8 0,3 8 0 0,3 5-1 15,-6 3-27-15,6 2-4 0,-6 6-2 0,0 3 0 16,0 2-9-16,-6 2-1 0,6 4-1 0,-3 5 0 15,0 4-3-15,-3 4 0 0,-3 5 0 0,9 0 0 16,-9-5-8-16,9 2 0 0,-6-5 0 0,0 0 0 16,3 0 10-16,-3-6-10 0,6-1 12 0,0-4-12 15,-3-2 11-15,3-3-11 0,0 0 10 0,0-5-10 16,0-6 14-16,0-2-3 0,-3-3-1 0,3-2 0 0,0-6-10 16,0-5 10-16,0 0-10 0,0 0-823 15,0 0-170-15</inkml:trace>
  <inkml:trace contextRef="#ctx0" brushRef="#br0" timeOffset="26635.437">23600 4188 1861 0,'9'0'40'16,"-9"0"9"-16,0 0 2 0,-6-2 2 0,6 2-42 0,0 0-11 0,15 0 0 0,-3 0 0 0,3 5 47 0,-6 0 7 15,6 3 2-15,-7 3 0 0,4 2-16 0,-3 3-2 16,-6 2-1-16,6 1 0 0,0 2-16 0,-3 0-3 16,0 3-1-16,0-3 0 0,-3 0-2 0,9 3-1 15,-12-5 0-15,9-3 0 0,0 2-1 0,0-5 0 16,-6 1 0-16,6-4 0 0,2 1 11 0,-2-6 3 16,0-5 0-16,3 0 0 0,-3-5 13 0,3-3 4 15,3-3 0-15,0-2 0 0,-6-3-6 0,3-2-1 0,3-6 0 0,-4 0 0 16,1-5-8-16,0-3-1 0,-3-2-1 0,3-1 0 15,-3 4-13-15,-3-1-2 16,0 8-1-16,-6 3 0 0,3 5-11 0,-3 3 0 0,-3 5-12 0,3 3 12 31,0 5-108-31,0 0-15 0,-3 5-2 0,0 5-647 0,-3 1-128 16</inkml:trace>
  <inkml:trace contextRef="#ctx0" brushRef="#br0" timeOffset="26919.894">23972 4461 1951 0,'54'-8'43'0,"-36"5"9"0,-7 1 1 0,4-4 2 15,-6 1-44-15,-3 2-11 0,6 3 0 0,-12 0 0 16,0 0 84-16,6-2 16 0,-6 2 2 0,3 2 1 0,-3-2-37 0,6 6-7 16,-3-1-2-16,-3 3 0 15,-9 3-21-15,9-1-4 0,0 3 0 0,0 1-1 0,-3-1-6 0,3 0-1 16,-3 3 0-16,3-3 0 0,3-2-12 0,-3-1-2 15,3 4-1-15,3-4 0 0,-3 1-9 0,6-1 12 16,-6-2-12-16,6 0 12 0,0-5-12 0,3-1 12 16,-3-2-12-16,2-5 12 15,7 0-84-15,-6-3-17 0,6-5-3 0,-6-3-1060 16</inkml:trace>
  <inkml:trace contextRef="#ctx0" brushRef="#br0" timeOffset="27015.447">24014 4273 1742 0,'0'0'38'0,"12"0"8"0,6 0 2 0,-1 5 1 0,-5-5-39 0,0 6-10 0,0-4 0 0,-3 1-772 15</inkml:trace>
  <inkml:trace contextRef="#ctx0" brushRef="#br0" timeOffset="27219.002">24359 4434 1944 0,'30'-2'43'0,"-21"4"9"0,-3 1 1 0,0 0 1 16,-6 2-43-16,9 0-11 0,0 1 0 0,-1 2 0 16,-5 2 67-16,9-2 11 0,-6 3 2 0,-3-1 1 15,-3 3-31-15,6-2-6 0,-6 2-2 0,-6-2 0 0,3 2-23 0,-3 0-5 16,-6 1-1-16,4-1 0 0,2 0-13 0,-3 0-10 15,-3 0 2-15,-3-2-708 16,3-3-142-16</inkml:trace>
  <inkml:trace contextRef="#ctx0" brushRef="#br0" timeOffset="27548.067">24561 4051 2332 0,'18'0'52'0,"-6"2"10"0,-12-2 2 0,0 0 1 0,0 0-52 0,0 0-13 0,6 3 0 0,-3 5 0 15,3 0 47-15,0 3 6 0,0-1 2 0,-3 3 0 16,6 1-39-16,-6 1-8 0,6 4-8 0,0 2 11 16,-6-2-11-16,6 2 0 0,-3 0 0 15,-3 0 0-15,6 0 0 0,-1-2 0 0,-5-1 0 0,9 1 0 16,-6-3 0-16,3-3 8 0,-6 0-8 0,9-5 8 15,-6-3 0-15,-3 1-8 0,-3-6 12 0,12 0-4 16,-6 0 8-16,-3-6 0 0,6-1 1 0,-3-4 0 16,0 0-1-16,3-7 0 0,-3-1 0 15,0-2 0-15,2-3-6 0,1-5-2 0,3 0 0 0,-3 0 0 16,3-3-27-16,-3 6-5 16,0 2-2-16,0 8 0 0,0 0-160 0,-6 6-32 15,6-1-6-15</inkml:trace>
  <inkml:trace contextRef="#ctx0" brushRef="#br0" timeOffset="27781.628">24880 4260 1926 0,'65'2'42'0,"-65"-2"9"0,0 0 1 0,0 0 3 0,0 0-44 0,12 6-11 16,6 2 0-16,-6 0 0 0,3-3 62 0,0 5 10 15,-6 1 3-15,3 0 0 0,-12 2-26 0,9 0-5 16,0 0 0-16,-6 1-1 0,-3 1-16 0,0 4-3 15,8-6-1-15,-8 3 0 0,0-3 12 0,0 1 2 16,-2-1 1-16,2 0 0 0,2-2 4 0,-4-1 1 16,-7-2 0-16,-3 0 0 0,3 0-12 0,0-5-3 15,-9-1 0-15,6 1 0 0,3 0-11 0,-3-3-2 16,3 0-1-16,0-3 0 16,-3-2-120-16,9 2-24 0,3-5-5 0</inkml:trace>
  <inkml:trace contextRef="#ctx0" brushRef="#br0" timeOffset="27906.871">24835 3987 2289 0,'90'-8'50'0,"-64"6"10"0,-11 2 3 0,3 0 2 15,-9 2-52-15,0 1-13 0,-3 0 0 0,0-3 0 16,-3 5 40-16,3 0 4 0,-3 3 2 0,9-3-752 16,3 1-150-16</inkml:trace>
  <inkml:trace contextRef="#ctx0" brushRef="#br0" timeOffset="28403.875">24436 3410 1620 0,'18'-2'36'0,"-3"-1"7"0,-3-5 1 0,-3 0 1 0,-3 0-36 0,-3 0-9 0,-6 1 0 0,-3 1 0 16,3-2 51-16,-3 3 8 0,-6 2 1 0,3 1 1 15,-6 2-14-15,1 2-3 0,-7 1-1 0,6 5 0 16,-3 3 9-16,0 2 3 0,-3 3 0 0,6 2 0 16,-3 1-11-16,1 2-1 0,2 0-1 0,0 8 0 15,3-5-18-15,3 0-4 0,0 0-1 0,6 2 0 16,3-5-8-16,3 3-2 0,-3-3 0 0,9-2 0 15,3 2-9-15,3-5 0 0,0-3 9 0,9-2-9 0,-1-4 14 0,4-4-2 16,9 0 0-16,-6-6 0 16,5-5-67-16,-2 0-13 0,0 0-4 0,-3-2-624 15,-4-1-126-15</inkml:trace>
  <inkml:trace contextRef="#ctx0" brushRef="#br0" timeOffset="28556.446">24121 3577 2253 0,'15'0'49'0,"0"0"11"0,0 0 1 0,2 0 3 0,4-2-51 0,3-1-13 0,0 0 0 0,9 1 0 15,-1-1 13-15,10-2 0 0,6-1 0 0,-1 1 0 16,1 0-13-16,3-1 8 0,-7 4-8 0,-2-3-680 16,-3-1-140-16</inkml:trace>
  <inkml:trace contextRef="#ctx0" brushRef="#br0" timeOffset="28885.494">24689 3172 2084 0,'15'-5'46'0,"-9"5"10"0,-3 0 1 0,-3 0 1 0,0 3-46 0,6-1-12 0,-3 1 0 0,-3 0 0 15,0 2 69-15,9 3 12 0,-6 2 3 0,3 4 0 16,-3-4-36-16,3 4-6 0,0 1-2 0,0 4 0 15,3 5-24-15,-6 0-6 0,9-1-1 0,-3 1 0 0,0 0-9 0,0 2 0 16,2-4 0-16,-2-1 8 0,0 3-8 0,0-3 0 16,-3-3 0-16,3-2 8 0,6 0-8 0,-9-3 8 15,3 0-8-15,0-2 8 0,0-3 4 0,0-5 1 16,0-3 0-16,2 0 0 0,4-3 26 0,3-2 5 16,-6-6 0-16,6 1 1 0,-6-6-4 0,3 2-1 15,0-4 0-15,-3-1 0 0,2-7-9 0,-2-1-3 16,0-4 0-16,0-4 0 0,3-2-12 0,-3 0-2 15,-3-2-1-15,0 2 0 0,-3 7-13 0,-6 4 9 16,6 5-9-16,-3 0 8 0,-3 5-8 0,0 3 0 0,-3 5-12 16,3 2 12-1,0 6-171-15,0 0-26 0,0 0-6 0</inkml:trace>
  <inkml:trace contextRef="#ctx0" brushRef="#br0" timeOffset="30183.038">24937 2958 1882 0,'38'0'41'0,"1"0"9"0,-18 0 2 0,-3-3 1 0,-4 1-42 0,7 2-11 16,0-3 0-16,0 3 0 0,-3-3 16 0,3 1 0 16,0 2 1-16,-1 0 0 0,-2-3 4 0,3 3 1 15,0 0 0-15,-3 3 0 0,0-1 10 0,-4-2 1 16,4 3 1-16,-6 2 0 0,9 1 11 0,-9-1 3 15,3 0 0-15,-12 1 0 16,6 2-15-16,-6-1-2 0,3 7-1 0,-3-4 0 0,-3 1-14 0,0 2-4 0,0 0 0 0,0 8 0 16,0-2-3-16,-3 0-1 0,-3 2 0 15,0 0 0-15,0 3-8 0,-3-1 0 0,0 1 0 0,-3 3 8 16,3-1 1-16,-3 3 0 0,3-2 0 0,-3-3 0 16,3 2 7-16,1-2 2 0,-4 0 0 0,9-1 0 15,-6-1 2-15,0-1 0 0,6 3 0 0,-3-6 0 16,3 3-4-16,-3-2-1 0,6 2 0 0,0-2 0 15,-3-4-5-15,3 1-1 0,0-3 0 0,0 1 0 16,3-1-9-16,-3-2 8 0,0-1-8 0,0-5 8 16,0 3 5-16,0-8 1 0,0 0 0 0,0 6 0 15,0 2 2-15,0-3 0 0,0-5 0 0,0 3 0 16,-3-1-4-16,3-2 0 0,0 0 0 0,0 0 0 16,0 0-4-16,0 0-8 0,0 0 11 0,3 5-11 15,-3-5 10-15,0 0-10 0,0 0 8 0,0 8-8 16,0-8 8-16,0 6-8 0,0-6 0 0,0 0 8 15,0 0-8-15,0 5 0 0,0-5 0 0,0 5 0 16,0 1 0-16,0-1 0 0,0 0 8 0,0-5-8 0,-3 5 0 0,3-5 0 16,0 0 0-16,0 11 0 0,0-11 0 0,-3 3 0 15,3-3 0-15,0 0 0 0,0 5 0 16,0-5 0-16,0 5 0 0,0-5 0 16,0 0 0-16,0 0 0 0,0 0 8 0,0 0-8 0,0 0 0 0,0 0 8 15,0 0-8-15,0 0 8 0,0 0-8 0,0 0 8 16,0 0-8-16,0 0 8 0,0 0-8 0,0 0 0 15,0 0 0-15,6 6 0 0,-6 1 0 0,6-1 0 16,-6-6 0-16,3 5 0 0,6 3 0 0,-9-3 0 16,9 1 0-16,-6 2 0 0,3-3 0 0,-6-5 0 15,3 5 0-15,3 0 0 0,-3 1 0 0,0-1 0 16,-3 0 0-16,-3 3 0 0,3-8 0 0,3 5 0 16,-3 1 0-16,0-6 0 0,-3 5 0 0,3-5 0 15,0 0 0-15,0 0 0 0,0 0 0 0,0 0 0 16,0 0 0-16,0 0 0 0,0 0 11 0,3 3-3 15,-3-3-8-15,0 0 12 0,8 0-12 0,-8 0 0 0,0 0 0 16,6 0 0-16,-6 0 0 0,0 0 0 16,0 0 0-16,0 0 0 0,0 0 0 0,0 0 0 0,3-3 0 15,-3 3 0-15,0 0 0 0,9-5 0 0,-6-1 0 16,-3 6 0-16,0 0 9 0,0-5-9 0,0 0 8 0,0 5-8 16,0-5 0-16,-3-1 8 0,3 1-8 0,0 5 0 15,0 0 0-15,0 0 0 0,3-5 0 0,-3 5 0 16,0 0 0-16,0-3 0 0,0 3 0 0,9-5 0 15,-9 2 0-15,6-2 0 0,-6 5 0 0,6-5 0 16,0 2 0-16,-3 0-9 0,-3 3 9 0,0 0 0 16,0 0 0-16,0 0-8 0,0 0 8 0,0 0 0 15,0 0 0-15,0 0 0 0,0 0 0 0,0 0 0 0,-3 3 0 16,-3 0-12-16,-6 5 12 0,3-3-13 0,6 3 13 16,-6 0 0-16,6 2-10 0,-3-2 10 0,4 3 0 0,-4-1-11 15,6 4 11-15,0 1-8 0,-3-1 8 0,6-1-8 16,-3 5 8-16,0-2-8 0,6 0 8 0,-4 3 0 15,4-1 0-15,-3 1 0 0,0-1 0 0,6-2 0 16,-9 0 0-16,0 5-8 0,0-2 8 0,0 2 0 16,-9-3 0-16,6 1 0 0,6 2 0 0,-3-2 0 15,-3-4 0-15,0 1 0 0,-3 3 0 0,6-3 8 16,-2 0-8-16,2 0 8 0,-6-1-8 0,6 1 9 16,0 0-9-16,0 0 10 0,0 0-10 0,0-3 0 15,0 0 0-15,0 3 0 0,0 0 0 0,0-3 0 0,0 1 0 0,0-1 8 16,6-3-8-16,-6-2 8 0,-6 3-8 0,6-3 8 15,0 0-8-15,-3 2 0 0,-6-2 0 0,6 0 8 16,-6 3 2-16,0-3 0 0,-3 2 0 0,-6 1 0 16,6-1-10-16,-6-2 0 0,3 0 0 0,-8 0 0 15,2 0 8-15,0 0 0 0,0 0 0 0,-9-3 0 16,1 1-25-16,2 2-6 0,-3-3-1 0,0 0-882 16,-5 1-177-16</inkml:trace>
  <inkml:trace contextRef="#ctx0" brushRef="#br0" timeOffset="37083.024">8253 2273 1638 0,'0'0'36'0,"0"0"7"0,9-3 1 0,0 3 3 0,0 0-38 0,0 0-9 16,0 0 0-16,-1 0 0 0,1 0 43 0,-3 5 6 15,6 3 2-15,-3-2 0 0,6-4-37 0,-3 9-14 16,3 2 11-16,3 0-11 0,6 1 8 0,2-1-8 0,4 3 0 0,9 0 9 16,5 2-9-16,7 3 10 0,6-8-10 0,8 6 10 15,4-6-10-15,8 0 0 0,9 1 0 0,7-12 0 16,5 1 0-16,3-3 12 0,9-3-12 0,3 1 12 15,3-12-4-15,3 1 0 0,3 8 0 0,6-8 0 16,-3-6 32-16,3 3 7 0,0 3 1 16,3 0 0-16,3 2 29 0,-3-2 7 0,-3 5 0 0,0 3 1 15,-3-6-29-15,-3 3-5 0,-3 0-2 16,0 3 0-16,-5 2-29 0,-4 3-5 0,-9-2-2 0,-6 2 0 16,-3-3-13-16,-8 3 9 0,-7 0-9 0,-8 3 8 31,-7 2-84-31,-8 0-16 0,-7 1-4 0</inkml:trace>
  <inkml:trace contextRef="#ctx0" brushRef="#br0" timeOffset="38761.42">4107 6392 1540 0,'0'0'34'0,"0"0"7"0,0-5 2 16,3 0 0-16,-3 5-35 0,5-3-8 0,-5 3 0 0,6-3 0 0,0 1 50 0,-6 2 8 15,9-3 2-15,-3 3 0 0,6 0-43 0,-3 3-8 16,0-3-1-16,3 0-8 0,0 0 0 0,0 0 0 16,3 0 0-16,0 0 0 0,2 0 15 0,1 0-4 15,0 0-1-15,3 0 0 0,3 0-10 0,0 0-11 16,2-3 3-16,-2 6 0 0,6-3 8 0,0 0 12 16,5 0-2-16,1 2-1 0,3 1-9 0,2-3 0 15,1 0 0-15,6 0 0 0,-4 0 15 0,7-3-3 16,0 1 0-16,5 2 0 0,-2 0-12 0,5-3 0 0,-2-2 0 15,-1 2 0-15,4-2 0 0,2 0 9 0,4-1-9 0,2 1 8 16,1-3 2-16,-1 3 0 0,7-3 0 0,-1 0 0 16,4 0-10-16,-1 0 0 0,3 0 0 0,1 0 8 15,2 3-8-15,-3 0 12 0,4-1-12 0,2 1 12 16,-3 2-12-16,4 1 0 0,2-1 0 0,0 0 8 16,-2 3 10-16,-1 0 2 0,3 0 0 0,1 3 0 15,5-3-10-15,-9 0-2 0,-6 0 0 0,7-3 0 16,8 1-8-16,-6-1 10 0,-2 3-10 0,-7-2 10 15,3-1 4-15,4-2 1 0,2 2 0 0,0 0 0 16,-5-2-15-16,-1 2 9 0,0 3-9 0,4-2 8 16,-4-1 4-16,-3 3 0 0,-5 0 0 0,-1 0 0 15,1 0-12-15,-1 3 0 0,0-1 0 0,-2 6 0 16,-4-2 0-16,-2 2 0 0,-1-3 0 0,1 5 0 16,-7-2 0-16,-2 0 0 0,-1 0 0 0,-2 3 0 0,-6-3 0 15,-1 2 0-15,-5-2 0 0,-3 3 0 0,-1-3 0 0,1-3 0 16,-6 0 9-16,-1 1-9 0,-2-1 18 0,-3-2-1 15,-3-1 0-15,-3 1 0 0,0 0-17 0,-1-3-9 16,-2 2 1-16,-6-2 0 0,0 0 8 0,3-2 0 16,-6 2-9-16,-3 0-651 15,-3 2-129-15</inkml:trace>
  <inkml:trace contextRef="#ctx0" brushRef="#br0" timeOffset="48086.763">3973 7580 1609 0,'-3'-10'35'0,"3"10"7"0,0 0 2 0,0 0 2 0,0-6-37 0,3 1-9 16,3 0 0-16,2 2 0 0,4 1 21 0,3-1 3 15,0 0 0-15,0 1 0 0,6-1-24 0,0 3 0 16,0 0 0-16,-1 0 0 0,4 0 0 0,3 0 0 15,0 0 0-15,3 0-8 0,5 0 8 0,1 0 0 16,3-3 8-16,5 3-8 0,1-2 0 0,6-1 0 16,2 0 0-16,1 1 0 0,2-1 0 0,4 0 0 15,5-2 0-15,1 0-12 0,2 0 12 0,1-1 0 16,-4 1 8-16,4 2-8 0,2 1 0 0,1-4 0 0,5 4 0 0,3-1 0 16,-5-2 0-16,8 0 0 0,0-1 0 0,4-2 0 15,2 3 0-15,-3 0 14 0,4-3-2 0,2 0 0 16,3 0 7-16,0 0 1 0,1-3 0 0,2 1 0 15,3 2-20-15,-3-3 0 0,1 1 0 16,5-1 0-16,3 3-13 0,-3 0-3 0,-12 6-1 0,1-1 0 16,-1 0 25-16,0 3 4 0,3 3 2 0,-2 0 0 15,-10-1 12-15,3 1 2 0,7 2 1 0,-4 0 0 16,-6 3-9-16,-2 0-3 0,-1 0 0 0,0 0 0 16,1-2-17-16,-4 1 0 0,0-1 0 0,-2-1 0 15,-1-2 0-15,1-1 0 0,5 1 0 0,-3 0 0 16,1-1 9-16,-4-2-9 0,4 3 0 0,-4 0 9 15,3-3-9-15,4 0 0 0,-4 5 0 0,1-5 8 16,2 0-8-16,3 3 0 0,-2-1 0 0,2 1 0 16,-3-3 16-16,1 2-1 0,-1 1-1 0,3 0 0 15,4 2-14-15,-4-2 0 0,-2-1 0 0,2 4 0 0,3-4 0 16,-2 1 0-16,-1 0 0 0,3 2 0 0,-5-3 0 0,5 4 0 16,0-4 0-16,1 1 0 0,-1 0 0 0,-3 2 0 15,4-2 0-15,-4-1 0 0,0 1 0 0,-2 2 0 16,-4 1 0-16,0-1 0 0,-2 0 0 0,2 3 0 15,-2-3 0-15,-1 3 0 0,-3 0 13 0,-2 0 0 16,-4 0 0-16,4 0 0 0,-1 3 11 0,4-3 3 16,-1-3 0-16,1 3 0 0,-1 0-2 0,3-3 0 15,4 0 0-15,-1 1 0 0,1-1-8 0,-1-2-1 16,-3-3-1-16,4 2 0 0,2 1-5 0,-2-1-1 0,-1-4 0 0,0 2 0 16,-8 0-9-16,2 0 10 15,-2 2-10-15,-7 1 10 0,-2-3-10 0,-1 0 0 0,-8 3 9 16,-1-1-9-16,-2 4 0 0,-9-1-10 0,-3 0 1 0,-7 1-1037 15</inkml:trace>
  <inkml:trace contextRef="#ctx0" brushRef="#br0" timeOffset="61007.724">1725 17156 2005 0,'0'0'44'0,"-6"13"8"0,3 0 3 0,-3 14 2 0,3-4-45 0,3 6-12 0,3 3 0 0,6 13 0 15,9-5 16-15,3 7 2 0,0-2 0 0,9 6 0 16,5-6-18-16,10 0 0 0,-3-11 0 0,5 6 0 16,10-14 0-16,5 1 0 0,4-4 0 0,2-7 0 0,1-5-15 0,2-3 0 15,10-8 0-15,-1-3 0 0,0-2 15 16,7-6 0-16,-1-5 0 0,3 3 0 0,9-5 0 0,-8-1 0 15,-1 3 0-15,3 0 10 0,1 3-10 0,-4 0 0 16,-6 5 0-16,4 3 0 0,-4-3 19 0,-3 8-2 16,1 0 0-16,-4 5 0 0,-3 3 0 0,-2 0 0 15,-1 5 0-15,-5 3 0 0,-1 0-5 0,1 3-2 16,-1-6 0-16,-2 8 0 0,-4 3-10 0,1-3 0 16,-7 3 0-16,-2 2 0 0,0 3 0 0,-10-2 0 15,-2 2 0-15,-6-3 8 0,-4 1-8 16,-2-1 0-16,-6 1 0 0,-3-6 0 0,-6 3 0 0,-3-6 0 0,-3 3 10 15,-6-7-10-15,-3 4 17 0,-3-5-3 0,-6 1-1 0,0-7 0 16,0 7 0-16,-3-4 0 0,0-7 0 0,3 2 0 16,4-5-13-16,2-5 0 0,6-3-12 15,8-5 12-15,13 0-21 0,6-11 2 0,6-3 1 0,9-2 0 32,5-3-17-32,4-5-3 0,2-2-1 0,7 4 0 0,5-2 27 0,1 11 12 0,-1-6-10 0,-5 6 10 15,2 4 0-15,4 4 18 0,-1-3-2 0,4 2-1 16,-7 11 14-16,4-5 3 0,-1 2 1 0,4 4 0 15,-4 1-10-15,7 6-3 0,-1-2 0 0,1 2 0 16,-4 2-20-16,3 4 9 0,-2 1-9 0,2 4 0 16,-2-3 0-16,2 5 0 0,-2 6 0 0,-1-6 0 15,-2 3 0-15,2-6 0 0,9 4 0 0,4-6 0 16,-4-3 0-16,-2-5 0 0,-1 0 0 0,6-5 0 16,7-3 0-16,-4-6 16 0,-8-4-3 0,-4-1-1 0,-3-2 40 15,7 0 8-15,5-8 2 0,-2-5 0 0,-4 2-10 0,-3-8-3 16,-8 0 0-16,-1 9 0 0,-8-1-19 0,-3 3-4 15,-13 2-1-15,-2 4 0 0,-9 4-13 0,-9 3-4 16,-6-2 0-16,-9 4-852 16,-9 6-170-16</inkml:trace>
  <inkml:trace contextRef="#ctx0" brushRef="#br0" timeOffset="68237.541">1758 5085 1882 0,'30'-10'41'0,"-18"7"9"0,9-2 2 0,5-1 1 0,4 4-42 0,6-3-11 0,5-1 0 0,4 1 0 15,6 2 50-15,5 1 8 0,1 4 2 0,-4-2 0 16,7 3-44-16,2 0-8 0,-2 2-8 0,2 0 12 16,1 0-12-16,2 1 0 0,1 4 0 0,-1-2 8 15,-5 0-8-15,2 0 0 0,4 0 0 0,-1-3 0 16,10 1 0-16,-7-1 0 0,4-2 0 0,-4-3 0 16,1-6 8-16,-1 1 0 0,-5-3 0 0,-1 3 0 15,1-3 0-15,-10 0 0 0,-5 0 0 0,-6-3 0 16,-4 1-8-16,-2-3 0 0,-3-1 0 0,-6 4 0 15,-4-1 0-15,-5 3-14 0,-3 3 3 0,-6 0-950 16</inkml:trace>
  <inkml:trace contextRef="#ctx0" brushRef="#br0" timeOffset="68414.667">3413 4800 2602 0,'-9'-22'57'0,"6"17"12"0,0 0 3 0,3 0 1 0,3 2-58 0,3 3-15 16,3 0 0-16,12 5 0 0,6 3 12 0,2 5 0 16,4 1 0-16,3 4 0 0,3 6-22 0,-7 2-5 0,7 3-1 15,0 6 0 1,-4 5-102-16,-2 2-21 0,-3 3-4 0,-9 2-1 16,-6 1 41-16,-6 0 8 0,-12 2 2 0,-6 6-465 0,-9-1-93 15</inkml:trace>
  <inkml:trace contextRef="#ctx0" brushRef="#br0" timeOffset="71825.773">4508 6440 1368 0,'-29'-19'30'0,"20"12"6"0,-6-4 2 0,0-2 0 0,3 2-30 0,0-2-8 0,3 0 0 0,3 2 0 15,6-5 50-15,0 3 9 0,6 0 1 0,3 0 1 16,0-1-47-16,6 4-14 0,6-1 0 0,6 1 8 16,-1-1-8-16,7 0 8 0,0 3-8 0,8 3 8 15,7 0-8-15,3 2 8 0,5 1-8 0,7-1 8 16,8 3-8-16,4 3 0 0,5-1 0 0,6 1 0 16,10 2 0-16,2-2 0 0,0 2 0 0,9 0 8 0,3 3-8 15,6 0 0-15,-3-2 0 0,4-1 0 0,2-3 23 16,3 4 0-16,-3-4 0 0,0 1 0 0,6-6 37 0,3 1 8 15,-3-1 2-15,0-2 0 0,-3 2 18 0,6 1 3 16,6-6 1-16,-3 5 0 0,-6-2-32 0,9-1-7 16,6 4-1-16,0-1 0 0,-4-2-29 0,-2 2-7 15,-3 3 0-15,-3-3-1 0,-9 3-7 0,-2 3-8 16,-7-3 11-16,-9 0-11 0,-6 0 8 0,-3 0-8 16,-5 0 0-16,-4 3 0 0,-9-1 11 0,-5-2-11 15,-4 0 10-15,-2 0-10 16,-4 0-49-16,-5 0-16 0,-3 0-3 0,-7 3-1014 15</inkml:trace>
  <inkml:trace contextRef="#ctx0" brushRef="#br0" timeOffset="78406.815">4428 7609 906 0,'30'-8'25'0,"-15"3"7"0,3 0-32 0,2 0 0 0,1-3 0 0,0 2 0 15,6 4 84-15,-3-4 9 0,-1 4 3 0,4-1 0 0,6 3-33 0,3-2-7 16,2 2 0-16,4-3-1 0,6 0-38 0,5 3-7 15,7-2-2-15,-1-1 0 0,4 0 10 0,8 1 2 16,7-4 0-16,5 4 0 0,-3-4-20 0,7 4 10 16,-4-4-10-16,6 1 8 0,1 3 0 0,2-4-8 15,-6 1 12-15,6 0-4 0,1-3-8 0,2 0 0 16,-3 0 0-16,4-3 0 0,-4-2 0 0,6 2 0 16,3-2 0-16,6 0 0 0,9-3 0 0,-5 0 0 15,-10 0 0-15,6 3-11 0,6 0 11 0,-6 2 0 16,0 3 0-16,-2 0 0 0,-1 3 0 0,-6 0 0 15,-3 2 0-15,-2 6 0 0,-7 0 0 0,0 2 8 16,-5 0-8-16,-1 3 11 0,-6 0-11 0,-5 3 0 16,-7 2 0-16,-5 0-11 0,-4 0 11 0,-5 3 0 15,-6-3 8-15,-4 1-470 0,-5 1-94 16</inkml:trace>
  <inkml:trace contextRef="#ctx0" brushRef="#br0" timeOffset="79632.322">3937 6551 1265 0,'0'0'36'0,"-6"0"8"0,6 0-36 0,-6 0-8 0,0 0 0 0,3 0 0 16,3 0 28-16,0 0 4 0,0 0 1 0,0 0 0 16,0 0-33-16,0 0 0 0,0 0 0 0,0 0 0 15,-6 0 0-15,0 0-12 0,3 0 3 0,-3 0 1 16,-3-3-1-16,0 3 0 0,0 0 0 0,0-2 0 15,1 2 9-15,-4 0 0 0,0 0 0 0,-3 0 0 16,0 0 24-16,-6 2 1 0,3-2 0 0,-6 3 0 16,1 0 19-16,2-1 4 0,-3 4 1 0,0-1 0 15,3 0 17-15,1 1 3 0,5-1 1 0,3 0 0 16,0 3-41-16,3-3-8 0,-3 3-1 0,6 0-1 16,6 0-3-16,0 3-1 0,-3-1 0 0,3 4 0 15,-3-1-15-15,3 3 8 0,0 0-8 0,0 2 0 16,3 1 0-16,0 2 0 0,0-3 0 0,3 9 0 0,3 2 0 15,-3 0 0-15,0 5 0 0,-3-2 0 16,6 2 0-16,-6 1 0 0,0-1-8 0,-3 1 8 0,3-1 0 16,-3 0 0-16,0 1 0 0,-3-1 9 0,0-2-9 0,0 0 0 15,-3 2 0-15,-3-5 0 0,0 0 11 0,0 0-3 16,-6-2-8-16,0 2 12 0,-3-5-4 0,-2 0 0 16,2-1-8-16,0-1 12 0,0-4 0 0,0-2-1 15,3-3 0-15,3-2 0 0,0-6-11 0,6-5 8 16,0-3-8-16,3-4 8 0,6-1-18 0,3-8-4 15,6-5-1-15,3-3 0 16,6 0-48-16,0-3-9 0,6-4-3 0,-4 4 0 16,1-2 37-16,3 3 7 0,0 2 2 0,-3 5 0 0,-1 6 37 0,-2 0 7 0,0 5 1 0,0 3 1 15,-6 5 31-15,0 0 5 0,0 2 2 16,-3 4 0-16,2 4-7 0,-2 1 0 0,0 5-1 0,-3 0 0 16,3 7-21-16,-3 4-4 0,-3 5-1 0,-3-1 0 15,-3 9-4-15,0 0-1 0,0 5 0 0,-3 0 0 16,3 5 0-16,-3-5 0 0,3 0 0 0,3-3 0 15,3-2-16-15,6-3 10 0,3-5-10 0,9-3 8 16,2-5-8-16,13-9 10 0,12 1-10 0,11-13-996 16</inkml:trace>
  <inkml:trace contextRef="#ctx0" brushRef="#br0" timeOffset="81330.92">3859 17841 1404 0,'51'0'31'0,"-21"5"6"0,20-2 2 0,4-3 0 0,12 5-31 0,8-5-8 0,12 5 0 0,7 3 0 16,8 0 15-16,6 3 1 0,6-6 1 0,3-2 0 16,3 2-8-16,0 0-1 0,6-2-8 0,-3 2 12 15,-6-5-12-15,3 0 0 0,3 6 8 0,-2-6-8 0,-4-6 11 0,-6 1-1 16,0 2 0-16,0-7 0 0,-6 7 24 16,3-2 5-16,0-6 1 0,4 9 0 15,-10-9-72-15,3 11-15 0,3-8-2 0,-32 8-647 16</inkml:trace>
  <inkml:trace contextRef="#ctx0" brushRef="#br0" timeOffset="97077.799">21374 11970 1738 0,'-12'13'38'0,"6"-8"8"0,3 6 2 0,3 5 1 0,-3 5-39 0,0 5-10 0,0 6 0 0,0 5 0 15,3 5 48-15,3 6 8 0,3 2 2 0,0 6 0 16,3 0-35-16,0 7-7 0,2 1-2 0,4 4 0 16,-3 1-14-16,3 3 0 0,-3-1 0 0,-6 3 0 15,3 5 0-15,-3 1 0 0,0 2 0 0,-3 2 0 16,-3 4 0-16,0 4 12 0,-6 1-1 0,-3 2-1 16,-3 3-2-16,-3 0 0 0,-3 3 0 0,-3 2 0 15,1 0 10-15,-4 0 2 0,-6 0 0 0,3 1 0 16,0-4 10-16,4 1 2 0,-1 2 1 0,6-3 0 15,-3-7-17-15,6 0-3 0,0-6-1 0,6-2 0 0,1-3 9 0,2-6 2 16,0-7 0-16,0-8 0 16,6 0-8-16,-3-6-2 0,3-4 0 0,-3-9 0 0,3 3-1 15,-3-5 0-15,0-6 0 0,0 0 0 0,-3 1 12 0,3-6 1 16,-6 3 1-16,3-6 0 0,0 3 6 0,-3 0 0 16,-3-2 1-16,0-3 0 0,0 2-7 0,3-2-2 15,-2 2 0-15,2-5 0 0,-3 1-16 0,6-4-8 16,3 1 0-16,0-3 8 0,0-3-8 0,0-3 0 15,3-2 0-15,3 3 0 0,-3-8 8 0,0-3-8 16,0 0 8-16,0 0-8 0,0 0 10 0,6 5-10 16,-6-5 12-16,6-5-12 0,0 5 13 0,-6 0-4 15,0 0-1-15,3-8 0 0,0 2 16 0,-3 6 4 0,0-8 0 16,0 3 0-16,0 0-16 0,0 5-2 0,-3-5-1 16,3 5 0-16,0 0-9 0,0 0 0 0,-3-8 0 0,0 5 0 15,3 3 0-15,0 0 0 0,0 0 0 16,0 0 0-16,0 0 0 0,0 0-9 0,0-5 9 0,3-1-13 15,0-2 13-15,-3 3 0 0,6-3 0 0,0-2 0 16,0-1 0-16,2 0 0 0,1-4 0 0,6-1 0 16,-3-5-16-16,6-1 0 0,3-1 0 0,3-4 0 15,2-2 16-15,10-3-9 0,3-2 9 0,6-1-8 16,2-4 8-16,4-1 0 0,-1 0 0 0,7-2 0 16,-1 0 0-16,4 2 0 0,11-2 0 0,4-1 0 15,-4 1 8-15,1 0-8 0,2-3 10 0,6-3-10 16,4 0 10-16,5 1-10 0,-9-3 10 0,13-1-10 15,-4 1 0-15,6-3 0 0,1-2 0 0,-1 2 0 16,-6-3 10-16,6 3-1 0,-2 0 0 0,-7 0 0 16,0 3-9-16,-2 0-9 0,-7 2 9 0,0 1-13 0,-2 2 13 15,-7 0 0-15,-8 0 0 0,-1 2 0 0,1 6 0 0,-10 0 10 16,-2 3-10-16,-3 2 8 0,-7 0 11 0,-5 3 1 16,3 0 1-16,-9 5 0 0,-3 0-4 0,-10 1-1 15,7 4 0-15,-9-2 0 0,-3 8 9 0,0-3 2 16,0 3 0-16,-3 2 0 0,-3 0-27 0,-3 3 0 15,0 1 0-15,-3-1 0 0,0 0 0 0,-3 0 0 16,0 2 0-16,-3-1 8 0,0 1-8 0,-3-2 0 16,6 3 0-16,-9-3 0 0,6 0-9 0,-5 0-1 15,2-2 0-15,-3 2 0 0,-3-3 10 0,3-2 0 16,-3 0 0-16,3-3 0 0,-3 0 8 0,1-3-8 16,-4 1 8-16,3-1-8 0,-3-2 8 0,-3 0-8 0,-3-5 10 0,4-1-10 15,-7 1 11-15,0-6-11 0,-9 3 12 0,7-6-12 16,-7 1 10-16,-3-6-10 0,4 1 8 0,-4-1-8 15,3 3 8-15,-2-8-8 0,-10 0 8 0,6-3-8 16,-11 1 10-16,5-4-10 0,-5-2 12 0,2 3-12 16,0 0 0-16,1-3 0 0,-4-3 0 0,-2 1 0 15,-4-3 0-15,1 2 0 0,2 1 0 0,1 2 0 16,8 2 0-16,-2 1 0 0,-4-3 0 0,3 3 0 16,4 2 0-16,-4-2 0 0,1 2 0 0,-1-2 0 15,3 5 0-15,4 3 0 0,2-3 0 0,1 5 0 16,-1-2 0-16,3 5 0 0,-5-3-8 0,-1 3 8 15,3 0 0-15,4 3 0 0,2 4 0 0,3 1 0 16,1 3 0-16,2 5 0 0,6 0 0 0,0 2 0 16,3 3 0-16,4 3 8 0,5 0-8 0,0-1 0 0,3 7 0 15,3 1 0-15,3-2 0 0,0 3 0 0,6 5-14 0,0 0-6 16,0 0-2-16,0 0 0 16,0 0-73-16,0 0-14 0,0 0-3 0,6 5-759 15,-3 1-151-15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27:50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10953 6236 2592 0,'9'0'57'0,"5"-2"12"0,7 2 3 0,9-3 0 0,0 3-58 0,9 0-14 15,2 0 0-15,4 0 0 16,2 0-32-16,1 0-10 0,3 3-2 0,-4-3-1064 16</inkml:trace>
  <inkml:trace contextRef="#ctx0" brushRef="#br0" timeOffset="450.442">10822 8223 2576 0,'0'0'73'0,"12"0"15"0,2-2-70 0,10 2-18 16,3 0 0-16,9 0 0 0,2 2-16 0,13-2-8 15,3 0 0-15,8 0-1 16,4 0-63-16,2 6-12 0,1-1-2 0,-19 0-859 16</inkml:trace>
  <inkml:trace contextRef="#ctx0" brushRef="#br0" timeOffset="939.677">11057 10488 3057 0,'12'-16'87'0,"0"11"18"0,5 0-84 0,10-1-21 0,12-2 0 0,9 6 0 31,8 2-88-31,4 0-23 0,2 0-4 0</inkml:trace>
  <inkml:trace contextRef="#ctx0" brushRef="#br0" timeOffset="1292.012">10887 12642 2833 0,'0'0'62'0,"0"0"13"0,15 0 2 0,3 2 3 0,9 1-64 0,8 2-16 0,7-2 0 0,12-3 0 15,11 3 0-15,10-3 0 0,8 2 0 0,-15-2-1260 16</inkml:trace>
  <inkml:trace contextRef="#ctx0" brushRef="#br0" timeOffset="2356.733">14007 7924 1008 0,'23'3'22'0,"22"0"5"0,18 5 1 0,17-1 0 0,18 4-28 0</inkml:trace>
  <inkml:trace contextRef="#ctx0" brushRef="#br0" timeOffset="3047.803">13602 12158 2718 0,'-6'-16'60'0,"9"13"12"0,3-2 2 0,9 2 2 0,5 3-60 0,13 0-16 16,12 8 0-16,8-3-803 15,16 1-163-15</inkml:trace>
  <inkml:trace contextRef="#ctx0" brushRef="#br0" timeOffset="3706.86">17462 9956 2415 0,'9'-10'68'0,"3"4"16"0,6 6-68 0,9 0-16 0,6-2 0 0,14 4 0 15,19 6 0-15,5 0 10 0,7-2-10 0,8 4-688 16,9-2-144-16</inkml:trace>
  <inkml:trace contextRef="#ctx0" brushRef="#br0" timeOffset="4159.136">21183 9983 3160 0,'6'-6'70'0,"9"-1"14"0,3-1 4 0,12 2 0 0,8 1-71 0,13 2-17 15,8 9 0-15,10 2-933 16,8 0-191-16</inkml:trace>
  <inkml:trace contextRef="#ctx0" brushRef="#br0" timeOffset="7766.064">4690 3149 1598 0,'0'0'35'0,"9"-6"7"0,3 4 2 0,3-1 1 0,3 3-36 0,2-5-9 0,1-1 0 0,6 4 0 16,0 2 45-16,3 0 7 0,-4 0 2 0,7 0 0 0,-3 2 10 0,3 1 1 15,-7 5 1-15,1-3 0 0,-3 6-9 0,0-1-1 16,-6 6-1-16,-1 0 0 0,-5-3-27 0,0 3-4 16,-6 3-2-16,-3 2 0 0,-6 0-7 0,-3 3-2 15,-3 0 0-15,-6-3 0 0,-5 3-1 0,-4 2 0 16,-6-7 0-16,-3 2 0 0,-2 3-4 0,-4-6-8 15,3 3 11-15,-2-5-11 0,2 0 0 0,0 0-19 16,0-3 3-16,7-2 0 0,2-1-6 0,6-4-1 16,3-1 0-16,3-2 0 15,12-6-105-15,3 3-20 0,0 0-5 0,9-11-706 0</inkml:trace>
  <inkml:trace contextRef="#ctx0" brushRef="#br0" timeOffset="7960.099">5425 3082 1814 0,'3'-13'52'0,"0"8"10"0,3-3-50 0,-3 3-12 0,-6-1 0 0,-3 1 0 16,-3 0 112-16,-3 2 20 0,0 0 4 0,-5 3 1 16,-4 3-56-16,0 5-11 0,0-8-2 0,-6 11-1 15,3 2-31-15,4 0-5 0,-1 3-2 0,0 3 0 16,6-1 6-16,0 1 1 0,3 2 0 0,6 0 0 16,0 3-36-16,6 0 0 0,3-3 0 0,3 0 0 15,3-3 0-15,6 4 0 0,3-7 0 0,3 4 0 16,3-3 0-16,-1 0 0 0,7-3-10 0,0-3 10 15,0 4-35-15,-1-6-2 0,4 0-1 0,0 0 0 16,-3-3-116-16,-1-3-23 16,1-2-5-16</inkml:trace>
  <inkml:trace contextRef="#ctx0" brushRef="#br0" timeOffset="8433.229">5645 3074 2149 0,'-17'0'47'0,"11"0"9"0,0 0 3 0,-3 3 2 0,0 0-49 0,0 2-12 15,0 0 0-15,3 3 0 0,3 0 51 0,0 0 7 16,3 3 2-16,6 2 0 0,-3-5 0 0,6 5 0 16,3 0 0-16,3 3 0 0,0-3-44 0,2-2-8 15,7 0-8-15,3 2 12 0,0-3 4 0,0-4 2 16,-1 2 0-16,4-3 0 0,0-5-8 0,0 3-2 16,-7-6 0-16,4 3 0 0,-6-5 0 0,0-3 0 0,-6 2 0 15,0-4 0-15,-3-1 1 0,-3-2 0 0,-3 2 0 0,-4-2 0 16,-2 5 3-16,0-2 1 0,-2-1 0 0,-1 3 0 15,-3 3-1-15,3 0 0 0,-3 2 0 0,3-5 0 16,0 5-3-16,3 3-1 0,0 0 0 0,0 6 0 16,-3 2-8-16,3 2-17 0,3 3 4 0,0 3 1 15,3 5 12-15,0 3 0 0,0 3 0 0,2 4 0 16,1 7 0-16,0-4 0 0,3 3 12 0,-3 3-12 16,-3-1 0-16,0 6 0 0,3 0 0 0,-6 3 0 15,0 0 8-15,0-3-8 0,0 2 0 0,-3-5 0 16,0-2 9-16,-3-5-9 0,-3-1 0 0,0-5 9 15,0-2 10-15,-6-4 1 0,0-1 1 0,-3-7 0 16,0 1-21-16,-2-5-8 0,-4-3 0 0,0-3 0 16,0-5 16-16,-6 0 3 0,4-5 1 0,-4-1 0 0,6-4-12 0,0-3 10 15,0-6-10-15,3-5 10 0,3 1-10 0,13-20 0 32,13-18 0-32,10 3 0 0,0 13 0 0,27 0-12 31,29-2 0-31,3 7-865 15,-8 8-174-15</inkml:trace>
  <inkml:trace contextRef="#ctx0" brushRef="#br0" timeOffset="9117.134">7405 3069 2070 0,'-6'-5'45'0,"6"5"10"0,0 0 1 0,-3-5 3 0,3 2-47 0,0 3-12 0,0 0 0 0,0 0 0 15,0 0 59-15,0 0 9 0,0 0 3 0,0 8 0 16,-3 5-23-16,0 0-4 0,3 9 0 0,-3-7-1 16,-9 9-15-16,6 0-2 0,3 2-1 0,0 1 0 15,-6 2-6-15,3 0-2 0,3-2 0 0,3 2 0 16,0 0-17-16,-3-3 10 0,0-2-10 0,3 0 8 15,6-3 10-15,-3-2 2 0,-6-1 0 0,6 1 0 16,0-4-58-16,0-1-11 0,0-1-3 0,0-5-722 16,-3 0-145-16</inkml:trace>
  <inkml:trace contextRef="#ctx0" brushRef="#br0" timeOffset="9277.614">7074 3381 2502 0,'-24'-10'55'0,"15"7"11"0,0-2 2 0,9 0 3 0,-2-1-57 0,4 1-14 16,10-3 0-16,6 3 0 0,3-3 52 0,9 3 7 16,9-9 1-16,8 6 1 0,10 3-13 0,5 0-2 15,4-3-1-15,11 0 0 0,15 5-27 0,1-2-6 16,-1 2 0-16,6 3-873 16,12 3-175-16</inkml:trace>
  <inkml:trace contextRef="#ctx0" brushRef="#br0" timeOffset="11096.645">8661 3236 1807 0,'0'0'40'0,"3"-8"8"0,0-5 1 0,3-1 2 0,-3 1-41 0,3 0-10 0,-1-3 0 0,4 3 0 16,-3 0 92-16,0-1 16 0,3 7 3 0,-3-4 1 16,3 0-28-16,0 6-6 0,0 2-1 0,0 1 0 15,0 4-39-15,0 4-8 0,0 4-2 0,0 4 0 16,0-1-17-16,-6 5-11 0,2 6 12 0,-2 5-12 0,-3 3 12 0,0 0-12 15,0 2 12-15,0 0-12 0,0 1 8 0,-3-3-8 16,-2-3 0-16,2 0 0 0,0-3 0 0,0-2 8 16,-3-5-8-16,3-4 0 0,-3 1 10 0,3-2-10 15,-3-6 8-15,3-3-8 0,3-5 16 0,0 0-3 16,0 0 0-16,-3-8 0 0,0 0 5 0,0-5 1 16,6-3 0-16,0-3 0 0,3-7-6 0,0-3-1 15,6-3 0-15,0-5 0 0,8 3-12 0,-2-1 0 16,3 6 0-16,0-5 0 0,0 10 0 0,3-3 0 0,-7 6 0 15,4 8 0-15,0 0 0 0,0 5 0 0,0 3 0 0,-6-1 0 16,0 4 0-16,2 4 9 0,-5 4-9 0,0-1 8 16,3 0 20-16,-3 6 3 0,0-3 1 0,0 2 0 15,0 3-32-15,0 1 0 0,0-1-13 0,-4 0 4 16,1 3 9-16,0 0 0 0,-3 5 0 0,0-5 0 16,-3 0 0-16,0 2 0 0,-3-4 0 0,0 1 8 15,-3-1 4-15,-3-1 0 0,0-3 1 0,0 1 0 16,3-3-13-16,-3-3 0 0,0 1 0 0,1-4-10 15,2-2 10-15,3 0 0 0,0 0 0 0,-3-5 0 16,3-3 0-16,3 0-8 0,0-3 8 0,2 1-8 16,1-3-25-1,3-3-5-15,0-3-1 0,3 1 0 0,0-3 21 0,0 2 4 0,3-2 1 0,0 5 0 16,3-2 13-16,-1 2 0 0,-2 2 0 0,0 4-9 16,0 2 17-16,-3 0 3 0,3 3 1 0,-3 2 0 15,-3-2 11-15,0 5 2 0,0 2 1 0,-3 4 0 0,2-1-12 16,1 3-2-16,0 0-1 0,0 2 0 15,0 4-11-15,0-1 0 0,3 0 0 0,3 3 0 0,0 0 0 16,3 0 0-16,0 0 0 0,2-1 0 16,4-1-131-16,0-4-25 0,3 1-4 0,3-6-979 15</inkml:trace>
  <inkml:trace contextRef="#ctx0" brushRef="#br0" timeOffset="11794.339">9947 3178 2649 0,'0'0'58'0,"-3"-8"12"0,0 0 2 0,-3-3 4 0,0-2-61 0,-3 2-15 15,0-4 0-15,0 1 0 0,-3-2 70 0,0 1 11 16,3-1 3-16,0 5 0 0,-3 0-47 0,3 1-9 0,0-1-1 0,1 3-1 16,2 3-26-16,-3 5 0 15,0 0 0-15,3 5 0 0,-3 3 0 0,0 3-9 0,3 2 9 0,-3 6-10 16,3 2 1-16,0 5 0 0,0 1 0 0,3-3 0 16,0 5 9-16,3 2-8 0,3-4 8 0,0-3-8 15,3 2 8-15,0 1-8 0,6-6 8 0,0-5-8 16,0 2 8-16,0-5 0 0,3-5-9 0,-1 0 9 15,-2-5-11-15,3-3 3 0,-3-5 0 0,-3-1 0 16,0-2 8-16,-3-5 0 0,3-3 0 0,0 0 0 16,-6 1 9-16,0-7-9 0,0 1 12 0,-3-3-12 15,3 1 12-15,-3-4-4 0,-3 3 0 0,0 3-8 16,0 0 8-16,0 2-8 0,0 1 0 0,-6 5 0 16,6-1 0-16,-3 4 0 0,3 2 8 0,-3 3-8 15,3-1 0-15,3 6 0 0,0 0 0 0,0 0 0 16,0 0 0-16,0 0 0 0,6 8-11 0,3 0 11 15,0 3-9-15,0-1 9 0,6-2 0 0,3 3-9 0,-1 2 9 0,1-2 0 16,3 2 0-16,-3-5 0 0,0 2-9 0,0 1 9 16,0 0-10-16,-1-3 10 0,-2-3 0 15,0 0 0-15,-3 0-8 0,0 3 8 0,3-8 0 0,-3 0 0 16,0 0 0-16,0 0 0 0,-3 3 0 0,2-3 8 16,-2 0-8-16,3-3 10 0,0 3-10 0,0 0 0 15,3 0 0-15,-6-5 0 0,3 2 0 0,-3 1 0 16,0-1 0-16,3 3 0 0,-3 0 0 0,-1 3 0 15,-8-3 0-15,9 2 8 0,0 6-8 0,3-2 12 16,3 2-12-16,-3 0 12 0,3 2-12 0,0 3 0 16,3-2 0-16,-1 5 0 0,-2 0 0 0,3 0 0 0,0 5 0 15,3-11 0-15,-3 6 0 0,0-3 0 0,-1 1 0 16,1-4 0-16,-3-2 0 0,3-3 0 0,-3 3 0 0,0-5 0 16,-3-3 0-16,3-3 0 0,-3 3 0 15,-1-8 0 1,1 3-92-16,-3-8-10 0,-3 0-2 0,0-3-1 15,3 0-107-15,-6-3-20 0,-3-2-5 0,0 0-1 0,-3-5 34 16,3 2 8-16,-6-3 0 0,0 4 1 0,0-1 127 0,-3 5 26 0,0 1 5 0,0 5 1 16,1-1 210-16,-4 1 42 0,3 5 9 0,0 3 2 15,-3 2-47-15,3 1-10 0,-3 4-2 0,3 3 0 16,-3 1-65-16,-3 4-14 0,0 1-2 0,1 5-1 16,-7 5-42-16,0-3-8 0,-3 6-1 0,0 5-1 15,-3-2-22-15,1 5-12 0,2-1 12 0,-3 4-831 16,3-6-165-16</inkml:trace>
  <inkml:trace contextRef="#ctx0" brushRef="#br0" timeOffset="12578.295">11607 2826 2329 0,'0'-16'51'0,"0"11"10"0,3-3 3 0,-3 2 2 16,0-4-53-16,-6 2-13 0,4 0 0 0,-4 3 0 15,0-9 8-15,0 6-8 0,-3-2 11 0,-3 5-11 0,3-3 8 0,0 2-8 16,-6-2 0-16,3 3 0 0,-3 2 8 0,0 3-8 16,-2-7 12-16,-4 4-12 0,0 0 30 0,0 3-1 15,-3 0 0-15,0 3 0 0,1 0 7 0,2 4 2 16,-3-1 0-16,3 2 0 0,3 0-8 0,0 5-2 16,4 0 0-16,2 6 0 0,0-4-28 0,6 4 0 15,3-3 0-15,3 5 0 0,3-2 0 0,0-1 0 16,3 3 0-16,6-5 0 0,-3 8 0 0,5-6 0 15,1 1 0-15,-3 2 0 0,0-2 9 0,-3 2-9 16,0-3 8-16,0 4-8 0,-3-4 0 0,-3 3 0 16,-6 0 0-16,3 1 0 0,-6-4 0 0,3 3 0 15,-6 0 8-15,0 1-8 0,-3-4 0 0,-3-2 12 0,-3 2-12 0,1-2 12 16,-1 0-4-16,-3-5 0 0,3-1 0 0,0 1 0 16,0-3-8-16,3-3 0 0,3-2 0 15,1-3 0-15,2-5-16 0,3-1-1 0,0 1-1 16,3-6 0-1,6-4-22-15,0 1-4 0,0 1 0 0,6-3-1 0,0 0 21 0,-1 6 4 0,4-3 0 0,-3 5 1 32,0 2-9-32,3 4-3 0,-3 2 0 0,3 0 0 0,-3 0 50 0,3 5 9 0,-3 3 3 0,0 0 0 15,0 2-13-15,0 4-2 0,-1 1-1 0,1 4 0 16,0 2 21-16,-3 3 4 0,3 0 0 0,0 0 1 16,-3-1-5-16,0 1-2 0,3 0 0 0,3-3 0 15,0 3-14-15,3-3-4 0,0 0 0 0,2-2 0 16,4-3-7-16,-3 0-1 0,3-3-8 0,0-5 12 15,0-3-12-15,2-2 0 0,1-3 8 0,3-6-866 16,-3-1-173-16</inkml:trace>
  <inkml:trace contextRef="#ctx0" brushRef="#br0" timeOffset="13014.736">11786 3045 2419 0,'27'-5'53'0,"-27"5"11"0,0 0 3 0,6 0 1 0,-6 0-55 0,12 0-13 0,-3-5 0 0,3 2 0 15,-1 0 64-15,4 1 9 0,3-3 3 0,3 2 0 16,6 0-36-16,-3 1-6 0,5-6-2 0,1 5 0 15,3 0-16-15,-3-2-4 0,-1 2-1 0,-2-2 0 16,0 5-11-16,0 0 8 0,-6 3-8 0,-1-1 8 16,-5 6-8-16,-3-2 8 0,-3 2-8 0,-3-3 8 15,-9 5-8-15,-3 4 0 0,0-1 0 0,-6 0 0 16,-3 6 8-16,-2-3-8 0,-7 5 8 0,3-5-8 16,-6 7 0-16,3-1 0 0,-5 1 0 0,2-1 0 15,3-1 0-15,-3 0 0 0,3 3 0 0,4-6 0 16,-1 1 0-16,0-9 0 0,3 4 0 0,6-1 0 15,0-3 0-15,3-2 0 0,3 0 0 0,6 0 8 16,0-8 0-16,6 5 0 0,3 3 0 0,6-8 0 0,3 3 1 16,3-3 0-16,3-3 0 0,5 3 0 15,4-5-9-15,3 2 10 0,3-2-10 0,-1 5 10 0,4-8-22 16,3 3-4-16,-4 2 0 0,-2 1-856 16,0-6-172-16</inkml:trace>
  <inkml:trace contextRef="#ctx0" brushRef="#br0" timeOffset="13183.282">12557 3270 2545 0,'0'0'56'0,"0"0"11"0,6 3 2 0,-6-3 3 0,0 0-57 0,0 0-15 0,0 0 0 0,9 5 0 16,-3 0 50-16,0 1 7 0,-3-1 2 16,3 3 0-16,0-3-27 0,-6 9-6 0,0-9-1 0,0 5 0 15,0 1-25-15,-3 0 8 0,-3-1-8 0,0 1 0 31,-3 2-87-31,0 0-22 0,3 0-5 0,-3-5-662 0,0 3-133 0</inkml:trace>
  <inkml:trace contextRef="#ctx0" brushRef="#br0" timeOffset="13679.413">13024 3022 2624 0,'36'-14'58'0,"-36"14"12"0,6-5 2 0,0 2 1 16,-6-5-58-16,0 1-15 0,-3-1 0 0,-3 2 0 16,3 1 52-16,0 2 8 0,3 3 2 0,-3 0 0 0,0 3-24 0,3 2-5 15,3 6-1-15,-3-1 0 0,-3 1-32 0,3 5 0 16,3 0 0-16,-3 0 0 0,3 2-8 0,0 3 8 16,-3 1 0-16,3-1-9 0,3-3 9 0,-3 1 0 15,0-3 0-15,6-1 0 0,-3-1 0 0,0-1 0 16,-3-2 0-16,0-4 0 0,3-1 0 0,0-1 0 15,3-2 0-15,-9-3-8 0,0 0-6 0,5-8-1 16,7-3 0-16,-3 6 0 0,-3-8-1 0,0-1 0 16,6 1 0-16,0 0 0 0,-6 2 16 0,3-2 0 15,0 3 0-15,-3 2 0 0,0 0 0 0,0 2 0 16,-6 6-8-16,0 0 8 0,0 0 0 0,0 0 13 16,0 0-2-16,0 0-1 0,6 6-10 0,0-1 0 0,3 3 0 15,-1 2 0-15,-2 1 0 0,3 5 0 0,0 2 0 16,3 4 0-16,-6-9 0 0,6 3 0 0,0-3 0 15,0 3 0-15,0 0 0 0,0-3 0 0,0-2 0 0,2-6 0 16,-2 3 8-16,-3-6 0 0,3-2 0 0,-3-2 0 16,3 2 20-16,-3-11 3 0,0 1 1 0,-3-4 0 15,-3 4 4-15,3-3 0 0,0-3 1 0,0-3 0 16,-3 1-16-16,-3-4-3 0,3 1-1 0,0 3 0 16,-3-3-78-1,3 5-16-15,0-8-3 0,0 5-816 0,3 4-162 0</inkml:trace>
  <inkml:trace contextRef="#ctx0" brushRef="#br0" timeOffset="14218.874">13768 2860 2595 0,'6'-16'57'0,"-6"6"12"0,3 2 3 0,-3 0 0 0,3-3-57 0,-3 3-15 16,6 0 0-16,0-2 0 0,0-1 44 0,3 3 7 15,6-2 1-15,0 4 0 0,0-2-23 0,6 3-4 16,-4-3-1-16,4 6 0 0,0-1-24 0,3 3 0 16,0 3 8-16,0-1-8 0,-4 6 0 0,1-5 0 15,0 2 0-15,-3 6 0 0,0-1 0 0,-9-2 0 16,0 0 0-16,-3 5 0 0,-3-5 0 0,-3 6 0 16,0-1 0-16,-6 0 0 0,-3 6 0 0,-6-4 0 0,-3 9 0 0,0 0 12 15,0 0-12-15,0 2 10 0,-2-5-10 0,2 6 10 16,6-6-10-16,0 0 0 0,3 0 0 0,3-5 0 15,0 0 0-15,3 0 0 0,0-5 0 0,3-11 0 16,0 0 0-16,12 10 10 0,0-2-10 0,0-3 10 16,0-2 1-16,6-3 0 0,-1-5 0 0,4-1 0 15,-6-1-1-15,6-4 0 0,0-2 0 0,-3 0 0 16,-3-1-1-16,-3-4 0 0,-1 2 0 0,-2 3 0 16,0-3-1-16,-6 3-8 0,0 5 12 0,0-6-4 15,0 6-8-15,-3 3 0 0,-3 0 0 0,0 5 8 16,0 0-8-16,3 0-9 0,-3 10 9 0,0 4-13 15,0-1 3-15,0 8 1 0,6-2 0 0,-3 4 0 16,3 7 9-16,0-4-10 0,0 3 10 0,-3 3-10 16,3 5 10-16,3-8 0 0,-3 3-9 0,0-1 9 15,0-1 0-15,0-4 0 0,3-2 0 0,-3-3 0 0,0-2 0 0,0-4 0 16,-3-15 0-16,3 16 0 0,-3-16 12 16,0 16-4-16,0-16 0 0,0 0 0 0,-6 11 10 0,0-1 2 15,0-7 0-15,-9 2 0 0,0-2-2 0,-8-3 0 16,-10 0 0-16,-3 0 0 0,-6 0-18 0,-2-3 8 15,-7 3-8-15,-2-2-932 16,-4 2-190-16</inkml:trace>
  <inkml:trace contextRef="#ctx0" brushRef="#br0" timeOffset="15499.537">4002 2823 2527 0,'0'0'56'0,"0"0"11"0,0 0 2 0,-3 8 2 0,-6 5-57 0,3 1-14 0,-2 1 0 0,-4 14 0 31,-3-2-28-31,-6 2-9 0,3 5-2 0,-6 6 0 16,-3 5 8-16,-2 8 2 0,-1 5 0 0,-3 6 0 0,0 5 9 0,1-1 1 15,2 4 1-15,0 2 0 0,3 0 18 0,7 0-8 0,5 0 8 0,9-2 0 16,6-1 0-16,6-5 16 0,15 0-2 0,2-2 0 16,13-3-14-16,6-6 0 0,8-5-12 0,10-2 12 15,11-8 0-15,13-3 19 0,5-5-3 0,-15-17-1025 16</inkml:trace>
  <inkml:trace contextRef="#ctx0" brushRef="#br0" timeOffset="16165.793">15048 2569 2480 0,'0'0'55'0,"9"3"11"15,0-1 2-15,0 4 1 0,3 2-55 0,0 5-14 0,0-3 0 0,0 6 0 0,0 5 0 0,0 1 0 16,-3 7 0-16,2 5 0 0,1 3 0 0,0 6 0 15,6 4 0-15,0 3-10 0,0 3 10 0,0 6 8 16,6 1-8-16,-4 1 11 0,1 5-21 0,-3 1-4 16,-3 1-1-16,-3-2 0 0,-6 1-3 0,-6 1-1 15,-9-4 0-15,-6-1 0 0,-6 1 8 0,-9-6 2 16,-5 0 0-16,-10-5 0 0,-9-5 9 0,-14 0 0 16,-9-4 10-16,-13-1-10 0,-5-1 13 0,-15-5-3 15,-15 0-1-15,-12-5-711 16,-12 0-142-16</inkml:trace>
  <inkml:trace contextRef="#ctx0" brushRef="#br0" timeOffset="17005.574">2743 3286 2056 0,'3'-13'58'0,"-3"13"14"0,0 0-58 0,6-3-14 0,0-2 0 0,0 0 0 16,0 2 26-16,-3 0 2 0,0 1 1 0,0-1 0 16,-3 3-13-16,0 0-2 0,0 0-1 0,0 0 0 15,0 0-4-15,6 0-1 0,3-3 0 0,3 3 0 0,3 3-8 0,-3 0 10 16,5-3-10-16,4 2 10 0,0 1-10 0,3 0 0 15,3 2 0-15,2 3 0 0,-5-3 12 0,3 6-2 16,3-1-1-16,0 1 0 0,-1 2 9 0,-2 3 2 16,0 0 0-16,-3 0 0 0,-6 0-7 0,-6 2-1 15,-4 1 0-15,-5-3 0 0,-6 2 0 0,-5 3-1 16,-10-2 0-16,-9 5 0 0,-6-1-11 0,-9 1 8 16,-5 0-8-16,2 0 8 0,-2 2-8 0,-1 1 10 15,-3-3-10-15,1-1 10 0,2-1-2 0,3-1-8 16,10-5 12-16,2 2-4 0,6-2 11 0,6-5 1 0,9-6 1 15,1 3 0-15,2 0-2 0,9-8-1 0,6 2 0 0,8 1 0 16,7-6-7-16,9-2-2 0,6 0 0 16,5-3 0-16,-2 0 3 0,6 0 0 0,2-3 0 15,4 1 0-15,6-1-12 0,2 1 0 0,-2 2 0 0,-1 2-782 16,-5-1-158-16</inkml:trace>
  <inkml:trace contextRef="#ctx0" brushRef="#br0" timeOffset="17433.945">1544 3395 2149 0,'0'0'47'0,"0"0"9"0,0-6 3 0,0 6 2 0,3-5-49 0,0 0-12 0,-3 5 0 0,6-6 0 15,-3-1 81-15,3 1 14 0,2-2 2 0,4 0 1 16,-3 0-36-16,12-2-7 0,0 5-2 0,3-9 0 16,-3 4-31-16,5 2-6 0,4 0-2 0,-6 3 0 15,3-1-14-15,-3 1 8 0,2 0-8 0,-5 5 0 31,0-3-93-31,0 0-25 0,-3 3-5 0,3 3-977 0</inkml:trace>
  <inkml:trace contextRef="#ctx0" brushRef="#br0" timeOffset="17583.643">1347 3702 2473 0,'-27'-3'54'0,"22"0"11"0,-4 1 3 0,9 2 2 16,0 0-56-16,0 0-14 0,9-3 0 0,8 0 0 0,1-2 0 0,3 0 0 15,9-3 8-15,6 0-8 0,-1-3 0 0,7-2 11 16,3 0-11-16,2 2-733 16,4-2-153-16</inkml:trace>
  <inkml:trace contextRef="#ctx0" brushRef="#br0" timeOffset="18296.148">294 2921 2149 0,'0'0'47'0,"-3"-5"9"0,0-3 3 0,3 8 2 0,0-6-49 0,-6-7-12 0,3-5 0 0,3-1 0 16,-6 1 46-16,6-6 6 0,6 0 2 0,-6-2 0 15,0-6 2-15,0-3 1 0,3-7 0 0,3-5 0 16,-6-6-7-16,3-11-2 0,6 3 0 0,-7-5 0 15,4 3-17-15,6 2-4 0,-9 0-1 0,6 5 0 16,0-2-13-16,9 5-2 0,-6 11-1 0,-3 2 0 16,6 11-10-16,0 0 0 0,0 5-10 0,-1 6 10 15,1-1 0-15,-3 1 0 0,3 4 0 0,-6 6 0 16,6 0 0-16,-3 3-14 0,-3 0 1 0,6 2 0 16,-3 3-29-16,-4 3-6 0,4 2 0 0,-3 0-1 15,0 6-130-15,-6 5-25 0,6-3-6 0</inkml:trace>
  <inkml:trace contextRef="#ctx0" brushRef="#br0" timeOffset="21229.971">64 2305 2196 0,'0'0'48'0,"-6"-3"11"0,3-5 1 0,3 3 1 0,0-9-49 0,0 9-12 0,0-3 0 0,3 3 0 15,-3 5 55-15,9 0 8 0,0-5 1 0,6 2 1 16,3 3-41-16,3-3-8 0,9 3-1 0,2 0-1 16,7-2-14-16,9 2 0 0,2 0 0 0,10 0-732 15,-4-6-150-15</inkml:trace>
  <inkml:trace contextRef="#ctx0" brushRef="#br0" timeOffset="21689.641">1020 1688 2149 0,'0'0'47'0,"-9"-5"9"0,0 5 3 0,0-6 2 0,-3 12-49 0,-3-6-12 0,0 5 0 0,0 3 0 16,-2-3 0-16,-4 11 0 0,3 0-12 0,-3 5 12 16,0 6 0-16,3 4 0 0,-5 9 0 0,5 0 0 15,3 5-13-15,6 0 4 0,-3-3 1 0,3 0 0 16,0 3 8-16,3 3 0 0,6-3 0 0,0 0-8 16,0 0-11-16,6 3-1 0,6-9-1 0,0-7 0 31,6 8-99-31,9-14-20 0,-1-7-4 0,-2-6-608 0</inkml:trace>
  <inkml:trace contextRef="#ctx0" brushRef="#br0" timeOffset="22072.702">1050 2262 2796 0,'-3'-10'80'0,"3"10"16"0,0-3-77 0,3-2-19 0,0 5 0 0,-3 0 0 15,6-6 0-15,2 4 0 0,4-4 0 0,-3 6-797 16,6 0-161-16</inkml:trace>
  <inkml:trace contextRef="#ctx0" brushRef="#br0" timeOffset="22238.13">1841 2093 2743 0,'-12'-27'60'0,"9"22"13"0,1 0 3 0,2 0 0 0,0 5-60 0,2-3-16 16,-2 3 0-16,12 0 0 15,-6 0-48-15,3 0-12 0,6 3-2 0,-9 2-713 16,9 0-142-16</inkml:trace>
  <inkml:trace contextRef="#ctx0" brushRef="#br0" timeOffset="22402.792">2106 2119 2476 0,'0'0'55'0,"0"0"11"0,0 0 2 0,0 0 1 0,0 0-55 0,0 0-14 15,9 0 0-15,-9 0 0 16,9 0-46-16,3-5-12 0,3 0-2 0,0 2-1 0</inkml:trace>
  <inkml:trace contextRef="#ctx0" brushRef="#br0" timeOffset="22668.912">2163 1508 2754 0,'3'-16'60'15,"3"11"13"-15,3-3 3 0,6 3 1 0,2 10-61 0,13-2-16 0,-3 7 0 0,6 3 0 0,2 1-10 0,1 4-5 16,6 3-1-16,-3 6 0 0,2-1 16 0,1 6-11 15,-3-5 11-15,-4 4-10 0,1 4-9 0,-3 2-1 16,-6-3-1-16,-7 11 0 16,-2 0-11-16,-6 0-1 0,0 3-1 0,-12-9 0 15,-6 6 1-15,-6 0 0 0,-9-5 0 0,-8 8 0 0,-4-3 17 0,-9 5 3 16,-2-5 1-16,-10 2 0 0,-3-2 12 0,-11 3-11 16,-6-3 11-16,14-13-1031 15</inkml:trace>
  <inkml:trace contextRef="#ctx0" brushRef="#br0" timeOffset="26112.898">2648 3360 1227 0,'-15'-2'27'0,"9"-1"5"0,3 0 2 0,3 1 1 0,-6 2-35 16,6 0 0-16,0 0 0 0,0-6 0 0,-6 1 98 0,6 5 13 16,0-5 2-16,0-3 1 0,0 3-21 0,0 5-4 15,6-8-1-15,0 2 0 0,-3-4-16 0,3 7-4 16,0-8-1-16,-6 11 0 0,9-5-8 0,6 0-2 16,-3 0 0-16,3-1 0 0,-3 4-21 0,5-4-4 0,-5 1 0 15,3 2-1-15,3-2-10 0,-3 3-1 0,0-1-1 0,3 3 0 16,-3-5-5-16,2 2-1 0,1 3 0 15,0-3 0-15,-3 1-13 0,0 2 0 0,3 0 8 16,-6 0-8-16,3 0 0 0,2 0-15 0,-8 2 3 0,3 1 1 16,-3 0 21-16,3 2 4 0,-3-5 1 0,0 3 0 15,0 2-15-15,0-3 8 0,-9-2-8 0,9 6 0 16,-3 2 0-16,3 0 0 0,0 0 0 0,-3-1 0 16,0-1 0-16,-1 2 8 0,4 2-8 0,0-2 0 15,0 0 0-15,-3 3 0 0,3-9 0 0,-3 9 0 16,3 0 0-16,0-3 0 0,0 2 0 0,-6-2 0 15,3 3 0-15,0-1 0 0,-3-2 0 0,0 3 0 16,-3-1 12-16,3-2-4 0,-3 3-8 0,0-3 12 16,-3 2-4-16,0 1-8 0,3-3 11 0,-3 5-11 15,-3 0 14-15,3-5-4 0,-3 3-1 0,-3-1 0 16,0 1 1-16,0 0 0 0,0-1 0 0,0 1 0 16,-3 2 0-16,0-5 0 0,1 3 0 0,-1 2 0 0,3 0-2 0,-6 0 0 15,0-2 0-15,3 2 0 0,3-2-8 0,-9-1 0 16,6 1 9-16,-3 2-9 0,4-2 0 0,-1 2 9 15,-3 0-9-15,3 0 0 0,-3-2 8 0,0 2-8 16,0-2 0-16,3 2 0 0,-9-3 0 0,7 1 0 16,-1 2 8-16,-6-5-8 0,0 3 19 0,6-3 0 15,-6 0 0-15,0 0 0 0,-2-3-19 0,8 3 0 16,0-3 0-16,-3 3 0 0,0-5 0 0,3 2 0 16,-3-2 0-16,1-1-9 0,2 1 9 0,0-3 0 15,3 0 0-15,-3-3 0 0,6 3 11 0,-6-2 4 0,3-1 1 16,3-2 0-16,3-1-16 0,0 1 8 0,3-3-8 0,-5 0 0 15,5-2 12-15,-3-1-3 0,3 1-1 0,3-1 0 16,0-2-8-16,3-1 0 0,0 1 0 0,0 3 8 16,2-4-8-16,1 4 0 0,0-3 0 0,3 2 0 15,-3-2 0-15,3 2 0 0,-3 3-9 0,3 0 9 16,3 0 0-16,-3 3 0 0,6-3-8 0,-6 0 8 16,3 3 0-16,0-3-10 0,5 0 10 0,-8 3-8 15,6 2 8-15,0 0 0 0,-3 1 0 0,3-1-8 16,-3 3 8-16,3 3 0 0,-3-1-9 0,0 4 9 15,-1-6 0-15,1 5 0 0,0 3 0 0,-3 0 0 16,3-3 0-16,-3 6-12 0,0-3 2 0,0 0 1 16,0 5 9-16,0 0 0 0,0-2 10 0,0 2-10 15,-1 0 0-15,1 0 0 0,0 1-13 0,3-1 4 16,-9 0 9-16,6 0 0 0,0 1 0 0,0-1 0 16,0 0 0-16,3 0 8 0,-3 0-8 0,3 1 11 15,3-1-11-15,-1-5 0 0,1 2 0 0,0-2 0 16,0 3 13-16,0-3-2 0,3-3-1 0,6 1 0 0,-6-1-1 15,2-3 0-15,-2-2 0 0,3 0 0 0,-3 0 0 16,3 0 0-16,-3-5 0 0,-1 3 0 16,-2-1-54-16,0-5-11 0,0 3-3 0,-3 2-1249 15</inkml:trace>
  <inkml:trace contextRef="#ctx0" brushRef="#br0" timeOffset="31187.835">12149 6064 1638 0,'0'0'36'0,"-6"-2"7"0,0-1 1 0,6 3 3 0,-3-3-38 0,3 3-9 0,0 0 0 0,0 0 0 16,0 0 123-16,6 0 22 0,3 0 5 0,6 0 1 15,3 3-75-15,6-3-16 0,6 3-2 0,2-1-1 16,7 1-39-16,6 2-8 0,2-5-2 0,7 3-720 15,5-1-144 1</inkml:trace>
  <inkml:trace contextRef="#ctx0" brushRef="#br0" timeOffset="31679.406">11974 8573 1814 0,'3'-11'52'0,"3"6"10"0,2 5-50 0,7-3-12 0,3-2 0 0,6 2 0 15,6 0 36-15,3-2 5 0,5 2 1 0,1 1 0 16,3-1-26-16,-1-2-4 0,1 5-2 0,0-3-579 15,-1 1-116-15</inkml:trace>
  <inkml:trace contextRef="#ctx0" brushRef="#br0" timeOffset="32265.103">11896 10509 2016 0,'6'-10'44'0,"0"4"10"0,0 4 2 0,6-4 0 0,3 4-45 0,9-1-11 16,2-2 0-16,10 2 0 0,12-2 0 0,11 0 0 16,16 2 0-16,-16 0-893 15</inkml:trace>
  <inkml:trace contextRef="#ctx0" brushRef="#br0" timeOffset="32656.163">11777 12869 2127 0,'9'0'47'0,"6"-2"9"0,6-1 3 0,9 0 1 0,8 3-48 0,7-2-12 0,14-4 0 15,7 1-628 1,14 0-128-16</inkml:trace>
  <inkml:trace contextRef="#ctx0" brushRef="#br0" timeOffset="36840.248">22793 8356 996 0,'0'-8'28'0,"0"8"7"0,0 0-35 0,0 0 0 15,3-6 0-15,-3 4 0 0,3-4 86 0,-3 6 10 16,0 0 3-16,0-2 0 0,9-1-51 0,-9 3-11 16,0 0-1-16,3 5-1 0,3 1-18 0,-3 2-3 15,0 2-1-15,0 3 0 0,-3 3-1 0,3 3 0 16,-3 2 0-16,0 3 0 0,0 2 4 0,-6 9 0 15,3 2 0-15,0 5 0 0,-6 3 6 0,0 3 2 16,-3-1 0-16,1 6 0 0,-4 0 6 0,0 5 2 16,-3 1 0-16,-3-1 0 0,-3 3-32 0,6-6 0 15,1-2 0-15,2-5 0 0,0 2 0 0,3-2 0 16,3-3 0-16,0 0 0 0,3-6 0 0,0-2 0 16,6 0-13-16,-3-5 4 0,0 0 9 0,3-6 9 0,0 1-1 0,0-9-8 15,0 1 28-15,3-3 0 0,-3-3-1 0,3-3 0 16,-3-2 15-16,0 3 3 0,0-6 1 0,0-5 0 15,0 0-20-15,9 6-4 0,-3-6-1 0,0 0 0 16,3 0-8-16,0-3-1 0,0 3-1 0,-9 0 0 16,15-5-11-16,2 2 0 0,-2-2 0 0,0 2 8 15,3 0-8-15,-3-2 0 0,3 2 0 0,3 1 0 16,-3-3 0-16,2 2 0 0,4 0 0 0,-3 1 0 16,6-4 0-16,-3 1 0 0,2 0 0 0,1-1 0 15,3 4-9-15,-3-4 9 0,14-1 0 0,-5 1 0 16,6 1 0-16,-3 2 0 0,2-2 0 0,1 0 0 15,-3 2-8-15,2 0 8 0,-2 3 0 0,3 0 0 16,-1 0 0-16,1 3 0 0,0 0 0 0,5 2 0 16,-5-2 0-16,0 5 0 0,-1 0 0 0,4-1 0 15,-9 1 0-15,8 0 8 0,1-2-8 0,-3 2 9 0,-1 0-9 0,1-3-16 16,3 0 4-16,-7 0 1 0,4 1 21 0,-6-4 4 16,2 1 1-16,-5 0 0 0,-3-3-6 0,0-3-1 15,-1 0 0-15,4 1 0 0,-6-4 7 0,-6 4 1 16,0-4 0-16,-1 1 0 0,-2-3 11 0,-6 3 2 15,0-3 1-15,-3 3 0 0,3-3 3 0,-3 0 1 16,-9 0 0-16,9 0 0 0,0-3-6 0,-6 1 0 16,6-3-1-16,0 2 0 0,-3 0-19 0,-1-4-8 15,10-4 8-15,-9 0-8 0,3 4 0 0,6-7 8 16,0-1-8-16,-3-4 0 0,-3 1 8 0,3-1-8 16,-3 1 0-16,0-3 8 0,3 0-8 0,2-3 0 0,-8 5 0 0,3-4 0 15,0-4 8-15,3 3-8 0,-3-2 8 0,3 2-8 16,-3 1 8-16,0 1-8 0,-3 1 8 0,0 3-8 15,3 2 10-15,-9 0-10 0,9 0 12 0,-9 3-12 16,3-3 16-16,-3 1-4 0,0 2-1 0,-3-1 0 16,3 1 1-16,-9-3 0 0,6 3 0 0,-3 0 0 15,0-3-4-15,0 3 0 0,-3 0 0 0,0 0 0 16,6-3 2-16,-6 3 0 0,0 2 0 0,3 1 0 16,0-1 1-16,-3 1 0 0,6 2 0 0,-3 0 0 15,3 3 7-15,-6-1 2 0,6 1 0 0,-5 0 0 16,-1 5-10-16,0-3-2 0,6 4 0 0,-6-4 0 15,0 6-8-15,0-3 0 0,-3 2 0 0,3 1 0 16,-3 0 0-16,-6 0 0 0,6 2 0 0,-5 0 0 16,-4 1 0-16,0 2 0 0,-9 0 0 0,3 2 0 15,-2 1 0-15,-7 0 0 0,3-3 0 0,-6 0 0 0,-2 0 0 16,-7 2 0-16,-5-2 0 0,-7 3 0 0,-3-3 0 16,-5 0 0-16,-6 0 0 0,-4 0 8 0,-2 0-8 15,-3 0 0-15,-7 0 0 0,10 0 8 0,-4 0-8 0,4 0 0 16,-3 0 0-16,5 0 8 0,7-3-8 15,8 1 8-15,4-1-8 0,2 0 8 16,7 1-51-16,5 2-10 0,12-3-3 0,4 0-1227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28:48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 6519 1382 0,'0'0'30'0,"0"-5"6"0,3 0 2 0,-3 5 2 0,0 0-32 0,6-6-8 0,-3 4 0 0,3-3 0 0,6 5 77 0,-4-3 15 15,4 3 2-15,-3 3 1 0,0-3-41 0,3 2-8 16,3 1-2-16,0-1 0 0,-3 4-16 0,6-1-3 16,5 0-1-16,4 1 0 0,3-1-6 0,12 0-2 15,-7 3 0-15,10-3 0 0,3 1 0 0,5-4-1 16,4-2 0-16,8 0 0 0,-2 0-7 0,5 0 0 15,1-2-8-15,5-1 12 0,-8 0-12 0,2-2 8 16,7 3-8-16,-4-1 0 0,-6 0 12 0,4 1-4 16,-7-1-8-16,10 0 12 0,-7-2 31 0,1 5 5 15,5-3 2-15,-11 3 0 0,2-5 6 0,-2 2 2 16,2 1 0-16,1-4 0 0,-4 4-21 0,1 2-4 0,-7-3-1 16,1 1 0-16,-3 2-32 0,-7 0 0 15,-2 0 0-15,-3 0 0 0,-4 0 0 0,-2 0 0 0,3 2 0 16,-6 1 0-1,-7-3-89-15,-2 5-12 0,-3 0-3 0</inkml:trace>
  <inkml:trace contextRef="#ctx0" brushRef="#br0" timeOffset="4649.038">657 5302 1825 0,'0'0'40'0,"0"0"8"0,0 0 1 0,0 0 3 0,-3 6-41 0,3 4-11 15,0 1 0-15,0 2 0 0,0 5 8 0,3 1-8 16,3 5 12-16,-6 0-4 0,3 5-8 0,-3 0 10 15,3 5-10-15,3 3 10 0,-6 0-10 0,3 3 10 16,-3 0-10-16,5 2 10 0,-5 6-10 0,3-1 12 16,3-2-12-16,-6 6 12 0,0-4-2 0,3 3 0 0,0-5 0 15,3 0 0-15,-3 0-10 0,3 0 0 0,-3 3 9 0,0-6-9 16,3-2 8-16,-6 0-8 0,0-3 8 0,3-3-8 16,3 0 16-16,-3-2 0 0,-3-5-1 0,6-1 0 15,-6-2-15-15,3-3 0 0,-3 0 0 0,3-5 0 16,3 3 0-16,-6-6 0 0,3-2 0 0,-3-1 0 31,0-2-142-31,6 3-34 0,-3-3-8 0,6-3 0 0</inkml:trace>
  <inkml:trace contextRef="#ctx0" brushRef="#br0" timeOffset="5849.992">725 5411 1213 0,'3'-11'34'0,"3"3"8"0,-6-2-34 0,0 2-8 15,3-3 0-15,3 1 0 0,-3-1 49 0,0 3 8 16,3-3 2-16,-3 3 0 0,3-2-35 0,-3-1-8 16,0 3 0-16,3 0-1 0,-3 3-1 0,3 0 0 15,-6 0 0-15,0-1 0 0,0 6-4 0,3-5-1 0,3 2 0 0,-3-2 0 16,6 2 0-16,-9 3 0 0,3-5 0 0,5 5 0 16,1-3-1-16,3 3 0 0,-3 3 0 0,3-3 0 15,0 0 25-15,3 0 5 0,-6-3 1 0,6 6 0 16,3-3-5-16,-1 3-1 0,4-1 0 0,-6-2 0 15,6 3-3-15,6 0-1 0,-9-1 0 0,8-2 0 16,-2 0 2-16,9 0 0 0,-3-2 0 0,2-1 0 16,1 3-9-16,3-3-2 0,-3 3 0 0,5 0 0 15,-8 0 2-15,6-2 0 0,0-1 0 0,-1 0 0 16,4-2-13-16,-3 0-9 0,5 0 12 0,-2-1-12 16,6 1 9-16,2 0-9 0,-5-1 0 0,3 1 9 15,-4-3-9-15,4 3 8 0,-3-3-8 0,2 0 8 16,-5 0-8-16,3-2 0 0,-1 4 0 0,4-2 0 15,-3 0 20-15,-1 0-2 0,-2 0 0 0,-6 3 0 16,0 0 2-16,2 0 1 0,-5-3 0 0,-3 0 0 0,3 0-1 16,-4 2-1-16,1 1 0 0,0 0 0 0,0 0-10 0,0-1-1 15,5 4-8-15,-2-4 12 0,-3 1-4 0,3 0-8 16,-1 0 11-16,7-1-11 0,-9-2 0 0,3 3 0 16,-1 0 0-16,1-1 0 0,0 4 0 0,0-1 0 15,2 0 0-15,-2 1 0 0,-3-1 0 0,3 3 0 16,-3 0 0-16,-4 0 0 0,1-2 0 0,0-1 0 15,-3 3 0-15,0-3 0 0,-4 3 0 0,4 0 0 16,-3 0 0-16,-3-2 0 0,3-1 0 0,-3 0 8 16,3 1 0-16,-3-1-8 0,-1 3 12 0,4-3-12 15,0 1 12-15,-3-1-12 0,0 0 8 0,0 3-8 16,0 0 0-16,0-2 0 0,-4 2 0 0,4-3 8 0,0 0-8 16,-3 1 0-16,3-1 8 0,0 1-8 0,0 2 0 15,-3-3 0-15,-3 3 12 0,6 0-4 0,-10-3 0 0,4 3-8 16,0-2 10-16,-3 2-10 0,3 0 8 0,3 0-8 15,-12-3 0-15,0 3 0 0,9 0 0 0,-3 0 0 16,-6 0 0-16,6 0 13 0,-6 0-3 0,6 0-1 16,0 0-9-16,0 0 0 0,-6 0 0 0,0 0 0 15,6 3 0-15,0 2 0 0,0 0 0 0,0 3 0 16,-3-3 0-16,3 6 0 0,-3-3 0 0,2 5 0 16,1 0-12-16,0 1 12 0,-3 2-12 0,3-1 12 15,0 7 0-15,0-1 0 0,0 3 0 0,-3-1 0 16,3 1 0-16,-3 3-9 0,3 2 9 0,-3 0 0 15,3 0 0-15,-6 0-8 0,3 3 8 0,0 5 0 16,-3 3 0-16,0 2 0 0,3 3 0 0,-3 0 0 16,3-3-8-16,0 0 8 0,-3 3 0 0,3-2 0 15,0 4 0-15,3-2 0 0,-3-2 0 0,3 4 0 16,-3 1 0-16,3 0 0 0,0-3 0 0,-3 0 0 0,-3-3 0 16,0 0 0-16,0-2 0 0,0 2 0 0,0-2 0 0,0 2 0 15,-3-2 0-15,0 0 0 0,0-1 0 0,0-4 0 16,0-1 0-16,-3-5 0 0,3 0 0 0,-3-2 0 15,3-3 9-15,0-3-9 0,-3-3 8 0,0-2-8 16,3 0 8-16,0-3-8 0,-3-2 12 0,3 2-2 16,-3-5-1-16,3-3 0 0,0 3 7 0,0-5 2 15,3-3 0-15,0 0 0 0,0 0 11 0,-3 5 3 16,3-5 0-16,-3 0 0 0,-3 0-5 0,3-2-1 16,-6 2 0-16,6-3 0 0,-3 0-12 0,-3-2-2 0,4 2-1 0,-4-2 0 15,-6 0-11-15,0-1 0 0,0 1 0 0,-6 0 0 16,-3-3 8-16,-2 0-8 0,-7 3 0 0,0-3 8 15,-9-3-17-15,-2 3-4 0,-7 3-1 0,-5-6 0 32,-10 6-13-32,-8 0-2 0,-4 2-1 0,-14 0 0 0,0 3 8 0,-9 0 2 0,-10 3 0 0,1 2 0 15,-12 1 20-15,3-1-11 0,0 0 11 0,3 1-8 16,0-1 8-16,9 0-12 0,12-2 12 0,2 2-12 16,7 0 12-16,9 1 0 0,2 2 10 0,1 2-815 15,8 3-163-15</inkml:trace>
  <inkml:trace contextRef="#ctx0" brushRef="#br0" timeOffset="7620.409">17635 10258 1220 0,'0'0'34'0,"0"-5"9"0,-3-1-35 0,-3 1-8 16,-3 0 0-16,3-1 0 0,3 1 120 0,-3 0 23 16,-6-3 4-16,6 3 1 0,0-3-67 0,3 2-13 15,-2 1-2-15,2 0-1 0,-3 0-27 0,3-1-6 0,3 1 0 0,-3 2-1 16,-3-2-31-16,3 0 0 0,6 2 0 0,0-2 0 15,-3 5 0-15,3-6 0 0,-6 1 0 0,6 0 0 16,3 2 0-16,0-2 0 0,0 2 0 0,8 1 0 16,7-1 0-16,0-2 0 0,-6 2-9 0,6-2 9 15,12 2-8-15,-1 1 8 0,1-1 0 0,3 0-9 16,-1 3 9-16,4-2 0 0,3-1 0 0,-1 3 0 16,1-3 0-16,0 3 12 0,-1 0-4 0,-5 3 0 15,3-3-8-15,-9 3 0 0,-4-1 8 0,1 1-8 16,-6 0 0-16,0-3 9 0,-9 2-9 0,3-2 0 15,-9 3 11-15,3-3-11 0,-9 0 10 0,0 0-10 16,6-5 16-16,-3 5-4 0,-3 0 0 0,0 0 0 16,3-8-4-16,-6 2-8 0,0 1 11 0,-3 0-11 15,-6 2 0-15,-6-2-9 0,-3-1-1 0,-6 4 0 16,-6 2-19-16,-8 0-4 0,-4 0-1 0,-5 5 0 0,2-2 18 0,-6-1 3 16,-2 1 1-16,-1 0 0 0,-2-1 66 15,2 1 14-15,7 2 2 0,-1-2 1 0,-3 0-71 16,10-1-20-16,8 1 0 0,3 0-1 0,1-1 41 0,2-2 9 15,3 3 2-15,6-3 0 0,9 0-11 0,0 0-1 16,-3 0-1-16,12 0 0 0,3 0-3 0,0 0-1 16,0 0 0-16,0 0 0 0,12 0-14 0,0 0 0 15,3 2 0-15,3-2 0 0,-3 0 0 0,6 0 0 16,6 0 0-16,-1 0 0 0,-5 0 0 0,9 0 0 16,9 0 0-16,2 3 0 0,-5 0 0 0,6-3 0 15,-1 0 0-15,-2 2 0 0,3-2-14 0,-7 3 4 0,4-3 1 0,0 0 0 16,0 3 9-16,-4-1-12 0,-2 1 12 0,0-3-12 15,-4 0 12-15,1 3 0 0,-3-1 0 0,-6 1 0 16,3 0 0-16,-3-1 0 0,-7 1 0 0,1-1-8 16,0-2 8-16,-3 3 0 0,0 0 0 0,-3-1 0 15,-3-2 0-15,-6 0 0 0,0 0 0 0,6 6-12 16,-6-6-4-16,0 0-2 0,-3 2 0 0,-9 4 0 16,0-4 0-16,-9 4 0 0,-3-1 0 0,-8 3 0 15,-1 0 5-15,-6 0 1 0,-2 0 0 0,-4 0 0 16,0 0 4-16,1-1 8 0,-4-1-13 0,0 2 5 15,-5-3 8-15,5 0 0 0,3 1 0 0,10-4 8 16,-1 3 4-16,3-2 2 0,4 0 0 0,5-3 0 16,9 0 12-16,0 0 2 0,0 0 1 0,6-3 0 15,9 3-12-15,0 0-2 0,0 0-1 0,3-5 0 16,6 0-14-16,6-1 9 0,3 1-9 0,3 0 8 16,-1-3-8-16,10 2 0 0,6 1 0 0,3 0 0 0,-1-3 0 15,4 5 0-15,0-2 0 0,2 2 0 0,1 1-11 16,0-4 11-16,5 4-8 0,-2-1 8 0,2 0 0 15,1 1 0-15,-6-1 0 0,-4 1 0 0,-2-1 0 0,-3 3-10 16,-6-3 10-16,-1-2-13 0,-5 5 13 0,-6 0 0 16,-6-3 0-16,0 3 0 0,-6-2 0 0,0 2 0 15,-6 0 0-15,0 0 0 0,-6-6 8 0,-3 4-8 16,-3 2 12-16,-6 0-12 16,-6-3-20-16,-3 3-10 0,-8 0-2 0,-7 3-1 15,-6-3-7-15,-5 2-2 0,-4 1 0 0,-2 0 0 16,-1 2-2-16,1-2-1 0,-4-1 0 0,1 1 0 0,-1 2 36 0,10 0 9 0,8-2 0 0,9 2-555 15,1-2-109-15</inkml:trace>
  <inkml:trace contextRef="#ctx0" brushRef="#br0" timeOffset="10573.036">17058 6392 2098 0,'0'0'46'0,"0"0"10"0,0 0 1 0,0 0 3 0,0 0-48 0,6 6-12 0,2-1 0 0,4 3 0 15,3 0 35-15,0 2 5 0,3 4 0 0,3 1 1 16,6 1-24-16,-4 6-5 0,-8 1 0 0,9 1-1 15,3 5-11-15,0 0 0 0,-9 3 0 0,2 5 8 16,1 3-8-16,-3 5 0 0,-3 0 0 0,-3 0 0 16,-3 2 0-16,0 1 0 0,3 0 0 0,-3 2 0 15,-1 0 0-15,1 3 8 0,0 3-8 0,0-3 12 16,-3 2 12-16,3-5 2 0,0 3 1 0,3-5 0 16,0 0 11-16,0-1 2 0,0 3 1 0,3-2 0 15,5-3-2-15,1 0-1 0,-9-3 0 0,3-5 0 16,0 0-10-16,0-2-3 0,-3-6 0 0,3-3 0 15,-1-2-7-15,-5-3-2 0,0-2 0 0,-3-3 0 0,-3-3 12 16,0-5 1-16,3 0 1 0,0-3 0 0,-6-5-30 0,0 0 0 16,0 0 0-16,0-8 0 15,3 0-96-15,-3-5-26 0,-6-3-5 0,3-2-1055 16</inkml:trace>
  <inkml:trace contextRef="#ctx0" brushRef="#br0" timeOffset="10769.895">16760 7707 2236 0,'-3'-5'64'0,"3"2"12"0,-3 6-60 0,3-3-16 0,0 0 0 0,0 0 0 16,6 5 48-16,12 6 6 0,9-1 2 0,2 4 0 16,1-1-32-16,0 3-7 0,0 2-1 0,5-2 0 15,1 3-4-15,3-3-2 0,-4-3 0 0,7 5 0 16,6-4-10-16,-4 4 0 0,-8-5 0 0,3 3 0 31,2 3-29-31,-2-3-11 0,0-1-3 0,-3-1-658 0,-1 2-132 0</inkml:trace>
  <inkml:trace contextRef="#ctx0" brushRef="#br0" timeOffset="11036.266">17992 7477 2332 0,'0'0'52'16,"0"0"10"-16,0 0 2 0,0 0 1 0,3 8-52 0,-3 3-13 0,3-1 0 0,0 3 0 0,-6 3 14 0,0 6 0 16,-3-1 0-16,0 5 0 0,-9 1-14 0,1 4 0 15,-4 1 0-15,-3 2 0 0,-3 1 19 0,-6 2 10 16,-8-3 3-16,5 3 0 0,3 3-32 0,-6-3 0 15,1-3 0-15,2 4 0 0,6-7 0 0,6 4 0 16,9-1 0-16,3-5-1100 16</inkml:trace>
  <inkml:trace contextRef="#ctx0" brushRef="#br0" timeOffset="11886.961">17703 5514 2592 0,'9'-13'57'0,"-9"7"12"0,-6-2 3 0,3 1 0 0,6 1-58 0,-3 1-14 0,0 2 0 0,0 3 0 16,-6-2 37-16,6 2 5 0,0 0 1 0,-5 8 0 15,-4-3-43-15,3 5 0 0,6 6 0 0,3 3 0 16,-9 7 0-16,0 3-14 0,0 3 5 0,3 3 1 16,-3 2 8-16,-3-3 0 0,-6 6 0 0,6-1 0 15,0 1-50-15,0 2-8 16,-6 1-2-16,3-1 0 0,1-2 5 15,5-3 1-15,0-5 0 0,0-6 0 0,0 0 34 0,3-2 6 0,9-5 2 0,-3-3 0 16,-3-6 12-16,6-2 0 0,6-5 0 0,-1-1 10 16,4-4 21-16,0-3 4 0,0-3 1 0,3-6 0 15,6-1-1-15,0-7 0 0,-10-1 0 0,7-4 0 16,3-2-23-16,0-3-12 0,-6 0 12 0,3 3-12 0,-1 3 9 0,-2 2-9 16,0 6 0-16,0 4 9 0,-6 4-9 0,3 2 0 15,-3 3 0-15,0 5 8 0,0 0 0 16,-4 5-8-16,1 3 12 0,0 2-4 0,0 1-8 15,0 7 0-15,0 1 0 0,0-1 8 0,0 4-8 0,0 1 0 16,0 1 0-16,0-3 0 0,3 3 0 0,0-3 0 16,-1 1 0-16,1-4 0 0,0-2 0 0,0-3 12 15,-3 0-12-15,0-2 12 0,3-3-12 0,-6-3 8 16,0-2-8-16,-6-3 8 0,0 0 52 0,9-5 9 16,-3-9 3-16,0 1 0 0,0 0-7 0,0-11-1 0,0 0 0 15,0-7 0-15,-3-6-38 0,2-3-8 16,1-3-2-16,0-1 0 0,0-4-8 0,0 6-8 0,0 2 9 15,0 3-9 1,-3 5-36-16,0 6-14 0,0-1-2 0,0 9-864 0,0 2-172 0</inkml:trace>
  <inkml:trace contextRef="#ctx0" brushRef="#br0" timeOffset="12114.326">18671 5929 2703 0,'-6'11'60'0,"0"-3"12"0,0 2 2 0,-3 9 2 0,0 2-61 0,0 3-15 0,0 2 0 0,-3 6 0 0,-3 0 21 0,1 2 2 15,-1 3 0-15,0 3 0 0,0 2-23 0,0 1 0 16,0 2 0-16,3 0 8 15,0 0-104-15,3 0-21 0,1 2-4 0</inkml:trace>
  <inkml:trace contextRef="#ctx0" brushRef="#br0" timeOffset="12994.564">17349 10845 2278 0,'3'-16'50'16,"-3"8"10"-16,-3 1 3 0,3-1 1 0,6-3-51 0,-3 3-13 0,0 0 0 0,3 3 0 0,3 0 56 0,-3 2 8 16,-6 3 1-16,0 0 1 0,0 0-42 0,0 0-8 15,9 5-1-15,-3 3-1 0,-6 3-14 0,0-1 8 16,3 9-8-16,-3 2 0 0,-6 5 0 0,-3 4 0 15,0 7 0-15,-3 0 0 0,-3 5 0 0,-6 6-8 16,-2 2 8-16,2 5-13 0,0 6 13 0,-3-3 0 16,0 3-10-16,-2-2 10 0,5-1 0 0,0 0 0 15,0-2-9-15,0-4 9 0,0 1 0 0,3-5 0 16,10-3 0-16,2-5 0 0,-6-3 8 0,6-3-8 16,3-2 0-16,-3-3 9 0,0-5-9 0,3 0 0 15,3-6 0-15,-3 1 0 16,-3-4-32-16,0-1-12 0,6-6-3 0,0-3-682 0,0-5-137 0</inkml:trace>
  <inkml:trace contextRef="#ctx0" brushRef="#br0" timeOffset="13373.391">16739 10755 2502 0,'-27'-8'55'0,"27"8"11"0,0 0 2 0,0 0 3 0,0 0-57 0,6 3-14 0,9 2 0 0,9 1 0 15,0-1 8-15,3 0 0 0,-4-2-8 0,7 2 12 16,3-2-12-16,-3-3 0 0,-7 0 0 0,4-6-10 16,0 1 10-16,3-3 0 0,-6 0 10 0,-1-2-10 0,1-3 8 0,3-1-8 15,3-4 0-15,0-1 9 0,-4-2 0 0,1-3 0 16,9 0 0-16,-3-2 0 0,-7 0 25 15,1 2 5-15,0 3 1 0,0-1 0 0,-3 1-23 0,-4 3-4 16,-2-1-1-16,0 3 0 0,3 6 16 0,-3-1 2 16,-6 3 1-16,0 3 0 0,5 2-18 0,-5 1-3 15,0-1-1-15,-3 3 0 0,-6 5 1 0,9 1 0 16,0-1 0-16,-6 5 0 0,-6 4-26 0,0 2-6 16,12 5-1-16,-6 0 0 0,-3 5 10 0,-6 3 1 15,0 1 1-15,3 1 0 0,3 1 11 0,-6 2-10 16,-6 3 10-16,6-2-10 15,6 2-80-15,-3 0-16 0,-9 0-3 0,6 3-1026 0</inkml:trace>
  <inkml:trace contextRef="#ctx0" brushRef="#br0" timeOffset="13961.585">17617 11115 2775 0,'-9'-5'61'0,"6"2"13"0,3 3 2 0,0 0 2 0,-6-5-62 0,6 5-16 0,0 0 0 0,0 0 0 0,0 0 21 0,0 0 2 16,0 0 0-16,0 0 0 0,9 5-23 0,-6 3 0 15,-6 0 0-15,3 3 0 0,6-1 0 0,-3 3 0 16,-6 3-12-16,0 3 4 0,3 5 8 0,-3-3-8 16,3 3 8-16,-3-1-8 0,-6 4-12 0,6-1-3 15,3 1 0-15,0-3 0 16,-3-1-31-16,0-1-6 0,0-1-2 0,6 0 0 16,0-2 11-16,0-4 3 0,-6 1 0 0,6-3 0 0,6-5 31 0,-3 0 6 15,-6-5 2-15,0-3 0 0,9 3 9 0,-3-3 14 16,-6 0-3-16,6-3-1 0,-6-5 5 0,3 0 1 15,9-2 0-15,-6-1 0 0,-6-2-4 0,3 2 0 16,6-2 0-16,3 0 0 0,-6 2 4 0,-3 1 0 0,0 2 0 16,3 2 0-16,5 4-7 0,-5-1-1 15,-6 3 0-15,9 3 0 0,6 5 6 0,-3 0 1 0,-9 5 0 0,0 0 0 16,6 6-4-16,-3-1-1 0,-3 1 0 0,0 4 0 16,0 4 14-16,0-1 2 0,6 1 1 0,-3-1 0 15,0-5-27-15,3 3 0 0,0-3 0 0,5-2 0 16,-2-3 0-16,3 0 0 0,0-6 8 0,0-5-8 15,0 1 21-15,3-9-1 0,-3-2 0 0,5-6 0 16,-2-2 22-16,3-3 4 0,0-2 1 0,-3-6 0 16,0-3-12-16,-3-2-3 0,2-2 0 0,-5-7 0 15,0-1-13-15,-3-1-3 0,0-5-1 0,-6 5 0 16,-3 1-15-16,0 2 0 0,-3 5 0 0,-6 5-10 16,-3 4-17-16,3 4-3 0,-3 3-1 0,1 6 0 15,-1 2-68-15,6 2-13 0,-3 1-4 0</inkml:trace>
  <inkml:trace contextRef="#ctx0" brushRef="#br0" timeOffset="14363.757">18314 11583 2566 0,'0'0'56'0,"0"0"12"0,0 0 3 0,0 0 1 0,0 0-57 16,0 0-15-16,0 0 0 0,0 0 0 0,0 0 41 0,0 0 6 0,0 0 1 0,0 8 0 16,-3-2-31-16,3 2-5 0,3-3-2 0,-3-5 0 15,6 8-10-15,-3-3 0 0,6-2 0 0,-4 2 8 16,4 0-8-16,3 1 0 0,-3-1 0 0,3 0 0 16,0 1-22-16,0 1 0 0,-3-1 0 0,3 2 0 31,-3 2-33-31,-3 1-6 0,0-1-2 0,-6 4 0 15,0-1-13-15,-6 3-2 0,-3 2-1 0,-3 1 0 16,-6 2 32-16,-3 0 7 0,-6 0 0 0,-2 3 1 0,-7-3 50 0,3-2 9 0,-6 2 3 0,4 0 0 16,2 0 59-16,0-2 12 0,6-3 2 0,4 2 1 15,5-5 11-15,3 1 1 0,6-1 1 0,6 0 0 16,3-5-46-16,12 3-8 0,6-3-3 0,9-3 0 16,11-2-14-16,7-3-3 0,5 0-1 0,7-3 0 15,3-2-23-15,2-3-4 0,4-3 0 0,-1 1-957 16,1-1-191-16</inkml:trace>
  <inkml:trace contextRef="#ctx0" brushRef="#br0" timeOffset="14997.762">18504 8289 2624 0,'-9'-10'58'0,"9"10"12"0,3-5 2 0,0-1 1 0,3 1-58 0,6 2-15 16,6 1 0-16,6 2 0 0,5 0 38 0,4 0 5 15,3 2 1-15,3 1 0 0,2 0-24 0,7 2-4 16,0-5 0-16,5 5-1 0,7 0-3 0,-1 1-1 0,4-1 0 16,-1 3 0-16,-2-3-11 0,5 3 0 0,1-2 0 0,-1-1 0 15,1 0 16-15,-4-2 4 0,-2-1 0 16,2 1 1-16,-2 0-31 0,2-3-6 0,1-3-2 0,-1 0 0 16,-2 3 18-16,-1-5 0 0,-5 2 0 0,0-2 0 15,-10-3 8-15,1 3-8 0,-6-3 0 0,-4 0 0 16,-5 5 0-16,-3-5-21 0,-3 3 3 0,-10-3 1 31,-5 0-115-31,-3 0-22 0,-6 0-5 0</inkml:trace>
  <inkml:trace contextRef="#ctx0" brushRef="#br0" timeOffset="15231.823">19489 7990 2557 0,'0'0'72'0,"9"-5"16"0,6 2-70 0,3 1-18 15,3-1 0-15,3 1 0 0,5-1 66 0,1 0 10 16,6 3 1-16,0 3 1 0,5 2-54 0,1-2-12 16,3 5-1-16,-1 0-1 0,-2 0-10 0,3 2 0 15,-7 3 0-15,-5 3 0 0,-3-2 0 0,-6 1-12 16,-1 7 0-16,-8-4 1 16,-3 3-30-16,-3 0-7 0,-6 3 0 0,-3-3-1 15,-3 1 3-15,-3 1 1 0,-6 1 0 0,-3 0 0 16,-5 0-39-16,-1 2-8 0,-6-2-2 0,-3 0-563 15,-3 0-113-15</inkml:trace>
  <inkml:trace contextRef="#ctx0" brushRef="#br0" timeOffset="15814.49">19323 7300 2703 0,'-9'-16'60'0,"6"11"12"0,0-3 2 0,0 2 2 0,3-4-61 0,3 5-15 0,-3 5 0 0,0 0 0 16,6 2 28-16,6 1 4 0,-6 2 0 0,3 3 0 15,-3 3-32-15,-1 2 0 0,1 5-13 0,0 4 4 16,-3-1 9-16,0 3-10 0,-6-1 10 0,3 4-10 15,-6-3 10-15,0 2 0 0,1 3-9 0,-4-5 9 16,0 0-36-16,0 0-2 0,0-1-1 0,0 1 0 16,3-3-21-16,0 1-4 0,0-6 0 0,0-6-1 0,3 1 41 0,0-3 9 15,3-8 2-15,0 0 0 0,0 0 25 0,0 0 6 16,6-6 1-16,6-4 0 0,0-6 3 0,0 0 1 16,6-5 0-16,2 0 0 0,4-6-15 0,3-2-8 15,0 0 8-15,0 3-8 0,2-4 0 0,4 1 9 16,-3 6-9-16,-3 1 0 0,-3 4 26 0,-1 5-2 15,-5-1 0-15,3 6 0 0,-6 6 23 0,0 2 4 16,0 2 1-16,-3 4 0 0,2 2-37 0,-2 5-7 16,3 0-8-16,0 6 11 0,0-1-11 0,0 1 0 15,3 2 0-15,-3 0 0 0,3 0 0 0,2 0 0 0,-2 1 0 16,3-4 0-16,0-2-11 0,3 0 3 0,-3-3 0 16,-1-2 0-16,1-6 8 0,0 0 0 0,0-2 8 15,-3-3-8-15,0-5 40 0,-1-1 3 0,-2-4 1 0,0-1 0 16,0 0 16-16,-3-7 3 0,-3-1 1 0,-3-4 0 15,3-4-42-15,-6-5-8 0,0-2-2 0,-3-8 0 16,-3-3-4-16,3 0 0 0,-9 2-8 0,0 4 12 16,0-1-20-16,-6 6-5 0,0 2-1 0,-3 5 0 31,3 4-28-31,1 1-6 0,5 7 0 0,0 1-870 0,0 1-174 0</inkml:trace>
  <inkml:trace contextRef="#ctx0" brushRef="#br0" timeOffset="16350.221">20561 7430 2782 0,'-15'-6'61'0,"9"6"13"0,3 0 2 0,-6 0 3 0,0-2-63 0,0 2-16 16,0 0 0-16,1 0 0 0,-1 0 22 0,0-3 2 15,0 3 0-15,0-3 0 0,3 3-15 0,0 0-9 16,6 0 12-16,-6-2-12 0,0-1 10 0,6 3-10 16,0 0 8-16,0 0-8 0,3-5 21 0,3 2-1 15,3-5 0-15,3 5 0 0,3-2-20 0,2 3 0 16,4-1 0-16,3 0 8 0,3 1-8 0,0 2 0 0,0 0-11 16,-4 2 11-16,1 4-9 0,0-1 9 0,-6 3-8 15,0 2 8 1,-3 1-48-16,-7 2-5 0,-2 3-1 0,-3 0 0 0,-3 2 35 0,-6 1 7 0,-2-3 2 0,-1 5 0 15,-6-2 10-15,0 2 0 0,0 0 0 0,-3 0 0 16,-3 0 0-16,6-2 0 0,-2-1 0 0,-1 1-8 16,3-1 37-16,0-5 8 0,0 1 2 0,3-4 0 15,3 1-2-15,0-1 0 0,3-2 0 0,3 0 0 16,3-2-19-16,0-6-4 0,6 8-1 0,3-3 0 16,3 0-3-16,3-2-1 0,3 2 0 0,0 0 0 15,3 1-9-15,-4 2 0 0,4-3 0 0,-3 0 0 16,3 0 0-16,0 1 0 0,0 2 0 0,-1 2 0 15,4 1-8-15,-3-1 8 0,0 1 0 0,-3 0 0 16,0 2 0-16,-3 0 0 0,-7 0-9 0,1 1 9 16,-6-4 0-16,-6 3 0 0,-6-2 0 0,-5 2 0 0,-7 0-8 15,-9 1 8-15,-9-1 0 0,-5 0 0 0,-13-5 0 16,-8 0 0-16,-16 3 12 0,-5-1-3 0,-6-5-1 16,-10 1-8-16,-5-1 12 0,-6 0-921 15,-3 1-185-15</inkml:trace>
  <inkml:trace contextRef="#ctx0" brushRef="#br0" timeOffset="19298.088">20671 10200 1782 0,'0'0'39'0,"0"0"8"0,0 0 1 0,0-6 3 0,0 1-41 0,0 5-10 16,3-5 0-16,3 0 0 0,-3-3 40 0,0 2 7 16,0 1 1-16,0 0 0 0,3-1-23 0,-3 1-4 15,-3 0-1-15,0 5 0 0,0-5 0 0,-6-1 0 16,0 1 0-16,-3 0 0 0,-3-1-9 0,-6 1-3 15,0 0 0-15,-5 2 0 0,-4 1-8 0,-6-1 0 16,-3 0 9-16,-5 3-9 0,-4 0 0 0,-3 3 0 0,-2 0 0 0,2-3 0 16,-2 2 10-16,-4 1-2 0,-6-1-8 0,4 4 12 15,-4-1 13-15,4 3 3 0,-1-3 0 0,1 1 0 16,-1 1 4-16,1 1 0 0,-1-2 1 0,3 2 0 16,4 0-5-16,2 0-2 0,7-1 0 0,2-1 0 15,3-1-26-15,6 0 0 0,4 1-12 0,2-1 12 16,3-2 0-16,3 2 0 0,3-2 0 0,3-1 0 15,3-2 0-15,0 0 8 0,1 0 2 0,-1 0 0 32,3 0-40-32,6 0-8 0,-6 0-2 0,6 0 0 0,0 0-125 15,0 0-26-15,0 0-5 0,0 0-648 0</inkml:trace>
  <inkml:trace contextRef="#ctx0" brushRef="#br0" timeOffset="19599.802">19341 10126 961 0,'0'0'20'0,"0"0"5"0,0 0 1 16,0 0 2-16,0 0-28 0,3-6 0 0,-3 6 0 0,0-5 0 0,0 0 29 0,0 5 0 16,0 0 0-16,0 0 0 0,-3-6 23 0,0 4 4 15,3 2 0-15,-3-5 1 0,0 2 31 0,3 3 5 16,0 0 2-16,-6-3 0 0,3 3-4 0,-6 0-1 16,3 0 0-16,0 3 0 0,-6 0-38 0,3-3-7 15,-6 5-1-15,3-3-1 0,-6 4-23 0,-2-1-4 16,-1 3 0-16,0-3-1 0,-3 3-3 0,-3-3-1 15,1 6 0-15,-1 0 0 0,3-3 5 0,0 2 0 0,3 1 1 16,6-3 0-16,0 5-17 0,4-2 8 0,2-1-8 16,3 3 0-16,3-5 0 0,6 3 0 0,0 2-12 0,6 0 3 15,3 1 9-15,5-1 0 0,4 0 0 0,6-2 0 16,3 2 0-16,3-3 9 0,2 4-1 0,-2-4-8 16,6 3 10-16,-4 1-10 0,1-4 8 0,3 1-8 15,-1-1 0-15,1 4 0 0,0-1 0 0,-3-3-673 16,2 4-131-16</inkml:trace>
  <inkml:trace contextRef="#ctx0" brushRef="#br0" timeOffset="21598.074">19805 11070 1680 0,'3'-10'48'0,"-3"4"9"0,0 1-45 0,3 0-12 0,0-3 0 0,0 2 0 16,0-4 141-16,0 2 27 0,3 0 4 0,0 0 2 15,0 3-88-15,-3-3-18 0,0 3-3 0,0-1-1 16,3 4-40-16,-6 2-9 0,0 0-2 0,0 0 0 0,3 8-13 0,-1 2 0 16,-2 6 0-16,3 0 0 0,-3 5 0 15,-3 3 0-15,1 0-9 0,-1 5 9 0,0 0 0 0,0 0 0 16,-3 0 0-16,3 3 0 0,0-3 0 16,3 0-12-16,-3-2 3 0,0-4 1 0,3 1-11 0,3-5-1 15,0-3-1-15,0-3 0 0,0 0 21 0,3-5 0 16,3-3 0-16,-4-2 0 0,4 0 0 0,3-3 0 15,0-6 0-15,3 1 0 0,6-6 0 0,-3-2 0 16,0-3 10-16,2 0-10 0,-2-5 20 0,3 3-4 16,-3-3 0-16,0 2 0 0,0-2-24 0,-3 2-6 15,0 3-1-15,-4 3 0 0,1 5 15 0,0 0 0 16,-3 6 0-16,-3 2 0 0,0 2-12 0,0 4 12 0,0 2-13 0,0 2 5 16,0 3 8-16,-3 3-10 0,6-5 10 0,-3 2-10 15,0 3 10-15,0-3 0 0,3-2 0 0,0-1 0 16,2 1 0-16,1-6 0 0,-3 3 0 15,6-5 0-15,0-1 0 0,0-4 0 0,0-1 0 0,0-2 0 16,3 0 23-16,-7-6 0 0,4 0 0 0,-3 1 0 16,0-3 29-16,0-1 7 0,0-2 1 0,-3 1 0 15,0-9-17-15,-6 3-3 0,3-3-1 0,-3 3 0 16,-6-1-6-16,0 1-1 0,-3 0 0 0,-3 3 0 31,0-1-48-31,-3 3-9 0,0 3-3 0,-6 0 0 0,0 2-174 16,4 3-35-16,-4 0-7 0</inkml:trace>
  <inkml:trace contextRef="#ctx0" brushRef="#br0" timeOffset="22090.28">20725 11335 1926 0,'-12'-3'55'0,"3"3"11"0,3 0-53 0,-3 0-13 16,-6 0 0-16,6 0 0 0,-3 0 94 0,0 0 16 16,-3 0 3-16,1 0 1 0,2-3-79 0,0 1-16 15,3-1-3-15,0 1-1 0,0-4-15 0,3 1 11 0,3 0-11 16,3 5 10-16,0-8-10 0,6 0 0 0,3-3 0 0,3 1 0 16,0-1-14-16,6-2 2 0,2 2 0 0,1 1 0 15,3-4 1-15,3 4 1 0,3 2 0 0,-4 0 0 16,1 0 10-16,0 5-8 0,-6 1 8 0,0 2-8 15,0 2 8-15,-4 1 0 0,-2 5 0 0,-6 0 0 16,0 2 0-16,-3 4-15 0,-3-1 4 0,-3 0 1 16,-6 3 2-16,0 3 0 0,0-1 0 0,-6 1 0 15,3-4 0-15,-9 4 0 0,1 0 0 0,-1-4 0 16,0 4 8-16,0-6 0 0,0 0 0 0,0 1 0 16,3-1 20-16,1-3 5 0,-1-2 2 0,3 0 0 15,-3 0 1-15,6-2 1 0,3-1 0 0,0-3 0 16,0 1-15-16,6-3-3 0,0 0-1 0,0 0 0 15,0 0-10-15,9 5 0 0,3-2 0 0,0 0 8 16,3-3-8-16,3 2 0 0,-1-2 0 0,7 3 0 16,3 0 0-16,-6-1 0 0,0 1 0 0,0 0 0 0,-4-1 0 15,1 3 0-15,-3-2 0 0,-3 2 0 0,-3 1-14 16,-3-1 5-16,-6-5 1 0,0 0 0 0,-3 5-10 16,-6 3-2-16,-3-2 0 0,-9 1 0 15,-5 1-140-15,-4-2-28 0,-9 4-5 0,-6-2-2 0</inkml:trace>
  <inkml:trace contextRef="#ctx0" brushRef="#br0" timeOffset="22346.107">19728 10671 2674 0,'0'0'59'0,"0"-6"12"0,0 6 2 0,5-5 3 0,4 2-61 0,15 1-15 0,3-1 0 0,9 3 0 16,8-5 32-16,10 2 3 0,3 1 1 0,2-1 0 15,7 0-23-15,-1 1-4 0,3-1-1 0,7 3-844 16,2-3-168-16</inkml:trace>
  <inkml:trace contextRef="#ctx0" brushRef="#br0" timeOffset="23382.913">19725 12240 2394 0,'0'0'52'0,"0"0"12"0,0 0 1 0,0 0 3 0,6-3-55 0,2 0-13 0,4-2 0 0,3 2 0 16,0 1 24-16,6-1 1 0,6-2 1 0,0 2 0 15,-1 1-26-15,7 2 0 0,-3 2 0 0,3 1-740 16,-1 2-140-16</inkml:trace>
  <inkml:trace contextRef="#ctx0" brushRef="#br0" timeOffset="23547.694">19677 12695 2277 0,'0'0'64'0,"0"0"15"0,0 0-63 0,0 0-16 0,0 0 0 0,9 5 0 16,0 0 43-16,3-2 5 0,6 0 2 0,2-3 0 15,7-6-34-15,3 1-6 0,9 2-2 0,2-2-716 16,7 0-144-16</inkml:trace>
  <inkml:trace contextRef="#ctx0" brushRef="#br0" timeOffset="24057.283">20832 12565 1850 0,'0'0'40'0,"0"0"9"0,-6-8 2 0,3 0 1 0,-6-2-41 0,6-1-11 0,-3 0 0 0,3-2 0 15,-3 0 44-15,3 2 8 0,-3-4 0 0,0 1 1 16,0-4-25-16,0-1-4 0,0 1-2 0,-3 2 0 16,3-3-12-16,1 3-2 0,-4 1-8 0,0-1 12 15,0 2-12-15,-3 1 11 0,0 3-11 0,0-1 10 16,0 3-10-16,-3 3 0 0,-3 0 0 0,4 5 0 16,-7 2 0-16,3 4 0 0,-6 4 0 0,0 6 0 15,-3 5-21-15,7 6 3 0,-4 4 1 0,6 1 0 16,3 5 5-16,0-2 2 0,0 2 0 0,6-3 0 31,6 6-13-31,0-3-2 0,6-3-1 0,0 0 0 0,9-2 7 0,3-5 2 0,3-3 0 0,3-3 0 16,0-5 17-16,-1-3 0 0,4-5 0 0,-3-3 0 15,3-2 62-15,0-6 6 0,-3-2 2 0,-1-9 0 16,4-1 24-16,-3-7 5 0,0-4 1 0,0 0 0 16,-3-9-32-16,-7-7-5 0,1-1-2 0,-6-7 0 15,-3-3-29-15,0-2-7 0,-3-6-1 0,-6-3 0 0,-3 4-24 16,-2 1 0-16,-1 9 8 0,-3 5-8 0,-6 3 0 15,0 7-17-15,-3 1 4 0,0 2 1 16,-5 6-18-16,-1 2-3 0,-3 5-1 16,6 1 0-16,-2 5-7 0,5 7-2 0,-3 4 0 0,6 2-721 15,3 0-145-15</inkml:trace>
  <inkml:trace contextRef="#ctx0" brushRef="#br0" timeOffset="24391.441">20972 12986 2019 0,'0'0'44'0,"0"0"10"0,-9 8 2 0,0-6 0 0,0 1-44 0,0 0-12 0,0-1 0 0,9-2 0 15,-6-2 112-15,3-6 21 0,-3 0 4 0,0-3 1 16,6-5-57-16,0 0-11 0,0-5-2 0,3-5-1 16,3-6-42-16,-3-5-8 0,6-8-1 0,-3-5-1 15,6-8-15-15,0-6 0 0,0-2-12 0,3 2 12 16,-3 1-23-16,2 2 3 0,-2 0 0 0,3 8 0 16,-3 3-6-1,3 5-1-15,-3 8 0 0,0 5 0 0,3 0 11 0,-3 9 1 0,0 2 1 0,-1-1 0 0,1 6 1 16,0 6 0-16,3-1 0 0,3 3 0 0,-3 0 1 15,3 6 1-15,-3-1 0 0,2 6 0 16,4-1-120-16,0 4-24 16,0 2-5-16,0 0 0 0</inkml:trace>
  <inkml:trace contextRef="#ctx0" brushRef="#br0" timeOffset="24584.125">20814 12338 2268 0,'0'0'50'0,"0"0"10"0,6-3 3 0,6 3 0 0,0-5-51 0,6-1-12 0,5 1 0 0,7 0 0 16,0-3 20-16,6 0 0 0,2-3 1 0,1 3 0 16,9-2-21-16,-1-3 0 0,1 2 0 0,3 3-692 15,2-5-140-15</inkml:trace>
  <inkml:trace contextRef="#ctx0" brushRef="#br0" timeOffset="24863.612">20362 13084 2257 0,'14'-3'49'0,"10"0"11"0,12-5 1 0,9 0 3 0,8-2-51 0,10 2-13 15,2-3 0-15,7 3 0 0,-1-2 28 0,3-1 4 16,1 1 0-16,2 2 0 0,4 2-2 0,-4-1 0 16,-6-1 0-16,-2 2 0 15,-7 1-46-15,-2 0-8 0,-6 2-3 0,-4 0-692 16,-8 1-138-16</inkml:trace>
  <inkml:trace contextRef="#ctx0" brushRef="#br0" timeOffset="25362.53">20897 13613 2041 0,'0'0'44'0,"0"0"10"0,-6-5 2 0,-3 2 2 0,1-5-46 0,-4 3-12 0,-3-3 0 0,-3 2 0 0,0 1 13 0,-9 2 1 15,3 1 0-15,-5-1 0 0,-1 3-14 0,-3 3 0 16,-3 2-9-16,-2 3 9 0,-4 0-10 0,-3 8 10 16,1 0-10-16,-1 5 10 0,3 3-13 0,4 2 3 15,-1 3 1-15,6 3 0 0,4 0 9 0,5 5-13 16,6 0 5-16,0 0 8 0,9 0-12 0,6 3 12 16,3-6-10-16,3-2 10 0,3-3-8 0,9-3 8 15,3-2 0-15,3-3-9 0,2-2 23 0,7-6 5 16,6-2 1-16,0-3 0 0,2-3 32 0,1-5 6 15,3-5 2-15,-4-3 0 0,1-6 18 0,-3-1 4 16,-3-7 1-16,-1-1 0 0,1-9-17 0,-3-3-3 0,-3-7-1 0,-4-3 0 16,-8-5-38-16,0-6-7 0,-6-2-1 0,-6-8-1 15,-3-5-6-15,-6 2-1 0,-3 5 0 0,-6 3 0 32,-3 8-44-32,-2 8-10 0,-4 6-2 0,-3 2 0 15,-3 5-6-15,-5 8-2 0,-4 3 0 0,-3 8 0 16,3 2-151-16,-2 9-30 0,-4 4-7 0</inkml:trace>
  <inkml:trace contextRef="#ctx0" brushRef="#br0" timeOffset="25892.791">21019 13642 2530 0,'0'0'56'0,"-6"-3"11"0,0-2 2 0,1 2 3 0,-1-2-58 0,3 0-14 15,3 5 0-15,0 0 0 0,0 0 60 0,-9 2 8 16,3 1 3-16,6-3 0 0,-9 11-43 0,0-1-9 16,3 6-2-16,-3 0 0 0,0 0-17 0,3 2-11 15,0 4 2-15,-3-1 0 0,0 0-6 0,3-3-1 16,0 4 0-16,-3-4 0 15,3 1-47-15,3-1-9 0,-2-2-3 0,2-3 0 16,0 0-3-16,0-2-1 0,3-3 0 0,0-3 0 0,3-2 53 0,-3-3 10 0,9-3 3 16,-1 1 0-16,4-9 13 0,6 3 0 0,-3-5 0 15,3-3-9-15,3 0 9 0,-3-2 0 16,2 2 0-16,-2 0 0 0,3 3 29 0,-3-3 8 0,-3 5 2 0,3 1 0 16,-3 2 12-16,-3 2 2 0,2 1 1 0,-2 5 0 15,0 0-28-15,-3 3-6 0,3 2 0 0,-3 3-1 16,0 0-9-16,0 2-2 0,0 1 0 0,3 2 0 15,0 0-8-15,3 1 0 0,-4-1 0 0,4-2 0 16,-3 2 0-16,3-3 0 0,0-2 0 0,0 0 0 16,6-5 0-16,-6 0 10 0,-1-3-2 0,4 0-8 15,0-6 42-15,0-2 2 0,-3-2 0 0,0-1 0 16,-3-2 12-16,3-3 2 0,-4-3 1 0,1 1 0 16,0-6-26-16,-3-2-5 0,0-1 0 0,-3-5-1 15,-3 1-27-15,-3-4 0 0,0 4 0 0,-3 1 0 16,-3-1 0-16,-3 2 0 0,-3 2 0 0,0 1 0 15,-5 5-80 1,-1-3-12-16,-6 5-3 0,3 3 0 0</inkml:trace>
  <inkml:trace contextRef="#ctx0" brushRef="#br0" timeOffset="27800.14">21698 13854 2023 0,'0'0'44'0,"-3"-6"10"0,3-2 2 0,0 8 0 0,0-5-44 0,0-3-12 16,0 3 0-16,3-3 0 0,0 3 74 0,0-1 13 15,-3 1 2-15,0 5 1 0,0 0-42 0,3-5-8 16,3-1-1-16,-6 6-1 0,0 0-30 0,9-5-8 15,0 0 0-15,6 0 0 0,0-1 0 0,-1 4 0 16,1 2 0-16,3 0 0 0,0-3 0 0,0 6 0 16,-6-3 0-16,3 5 0 0,-3-2-12 0,-1 2-6 15,-5 0-2-15,0 0 0 0,0 1 7 0,-3 2 1 16,-3 0 0-16,-6 0 0 0,0 2 0 0,-3 1 0 16,-5-1 0-16,-1 4 0 0,-3-4-3 0,-3 3 0 15,-9 1 0-15,3-4 0 0,-2 3 15 0,2-2 0 0,-3 0 0 16,3-4 0-16,4 4 0 0,2-3 0 0,3 0 0 15,3 0 0-15,0-3 15 0,6 0 2 0,3-2 1 0,3 2 0 16,3-5-3-16,0 0-1 0,0 0 0 0,12 0 0 16,0 3-14-16,6 0 9 0,0-3-9 0,3 0 8 15,2 2-8-15,1 1 0 0,6 2 0 0,-3 1 0 16,0 2 0-16,-1 2 0 0,-5-2 0 0,0 3 0 16,-3 2 0-16,-3-3 0 0,-3 1 9 0,-3 2-9 15,-3-2 20-15,-1-3-1 0,-2 2 0 0,-6-2 0 16,-2 0-19-16,-4 0 0 0,-3 0 0 0,-6-3 0 15,-9 3 18-15,-6 0 0 0,-5-2 0 0,-4-1 0 16,-3 0-18-16,-2 0 10 0,-7-2-10 0,-5 0 8 0,-7-3-8 16,1 2-17-16,-4 1 4 0,4-3-1116 15</inkml:trace>
  <inkml:trace contextRef="#ctx0" brushRef="#br0" timeOffset="32595.077">4404 6511 2052 0,'0'-13'45'0,"0"5"10"0,3 0 1 0,0-2 1 0,-3-1-45 0,3 1-12 0,3-1 0 0,-3 0 0 16,3 3 78-16,-3 1 14 0,0-1 2 0,3 2 1 15,3 4-56-15,-9 2-11 0,9-3-3 0,6 0 0 16,3 6-25-16,-1 0-20 0,4-1 3 0,3 1 1 15,3 2 16-15,6-2-12 0,2 2 12 0,7 0-10 16,6-2 10-16,5-3-8 0,7 5 8 0,5-2-8 0,7 0 8 0,2-3 0 16,3 0-9-16,10 0 9 0,8 0 0 0,6 0-9 15,3-3 9-15,4 3 0 0,2-3 0 16,3 3 0-16,0-2 0 0,6 2 0 0,-3 0 0 0,3-3 0 16,0 0 10-16,3 3-2 0,0 0 12 0,-3 0 2 15,-3-2 1-15,6 2 0 0,3 2-7 0,-8 1-2 16,-10-6 0-16,3 6 0 0,0 2-1 0,-3-2 0 15,-12-3 0-15,1 0 0 0,-4 3 5 0,-3-1 1 16,-6-2 0-16,-2 0 0 0,-4-2-5 0,-2-1-1 16,-7 0 0-16,-5-2 0 0,-1 0-5 0,-8 2-8 15,-1-2 11-15,-2-3-11 0,-3 3 12 0,-4-1-12 16,1 1 12-16,-1 0-12 0,1 2 8 0,0-2-8 0,-7 5 0 16,1-3 0-16,-3 6 0 0,0-3 0 0,-4-3 8 0,-5 6-8 31,0-1-82-31,0 1-20 0,-3 2-4 0</inkml:trace>
  <inkml:trace contextRef="#ctx0" brushRef="#br0" timeOffset="37211.98">3035 14605 1370 0,'0'0'39'0,"0"0"8"0,0 0-38 0,6 5-9 0,-6 3 0 0,3 0 0 16,0 0 65-16,0 3 11 0,-3 2 3 0,3 3 0 16,0 0-5-16,0 5-1 0,-3 3 0 0,3-3 0 15,0 3-45-15,0 2-10 0,3 1-2 0,0-1 0 16,3 0-16-16,-3-2 10 0,2 0-10 0,4 0 8 16,-3-3-8-16,-3 0 8 0,3-5-8 0,-3-3 8 15,0 1 0-15,0-4-8 0,0-2 12 0,-6-8-4 16,0 0 11-16,12 0 1 0,-9-5 1 0,3-3 0 15,0 0-41-15,0-8-9 0,0 0-2 0,0-8 0 16,0 1-38-16,2-7-8 0,1 4-2 0,0-3 0 16,-3 0 29-16,6 0 6 0,0 2 0 0,3 3 1 0,-3 6 43 0,0 5 12 15,0-1 1-15,3 4 0 0,-3 2 48 0,2 3 10 16,-2 5 1-16,0 2 1 0,6 4-11 0,-6 1-2 16,3 4-1-16,0 2 0 0,3 3-41 0,-1 3-8 15,1-1-2-15,-3 1 0 0,0 2-8 0,6 0 0 16,-6 0 0-16,6-2 0 0,-4-3 0 0,4 0 0 15,-6-6 0-15,3 1 8 0,0-3 0 0,-3-6 0 16,0-2 0-16,-3-2 0 0,0-1 17 0,-1-8 3 16,-5-2 1-16,3-3 0 0,-3-5 26 0,0-3 5 15,-3-7 0-15,-3-1 1 0,0 0-16 0,0 0-3 0,0-2-1 16,0 2 0-16,-6 0-19 0,0 3-4 0,3 3-1 0,0-1 0 31,-3 1-69-31,3 5-15 0,3 0-2 0,0 5-1027 0</inkml:trace>
  <inkml:trace contextRef="#ctx0" brushRef="#br0" timeOffset="37714.188">3898 14639 1601 0,'12'-8'45'0,"-6"3"11"0,0 0-45 0,3 0-11 16,3-1 0-16,0-2 0 15,6 3 70-15,-4-3 12 0,1 3 2 0,3 0 1 0,-3 2-1 0,6 3-1 16,-6-3 0-16,3 6 0 0,0 2-54 0,-4 0-10 16,-2 1-3-16,0-1 0 0,-3 6 4 0,-3-3 1 15,0 2 0-15,-3 3 0 0,-3 1-10 0,-6 2-3 16,0-1 0-16,-3 1 0 0,-3 3 6 0,-6-3 1 15,1 5 0-15,-4-5 0 0,-3 0-15 0,3-3 0 16,-3 5 0-16,0-2 0 0,1-3 16 0,-1-2 3 16,3 0 1-16,0-1 0 0,6-2-12 0,-3-3-8 0,4 1 12 15,5-6-12-15,0 2 17 0,9-2-3 0,0 0-1 0,0 0 0 16,6-2-13-16,3-1 0 0,2-2 0 16,4-1 0-16,6 1-11 0,3 3 2 0,6-4 0 15,3 4 0-15,-1 2-3 0,4 2-1 0,-3 1 0 0,-1 0 0 16,1 4-2-16,-3-1 0 0,-3 2 0 15,-3 0 0-15,-1 2 15 0,-5-2 0 0,-3 3 0 0,-3-3-9 16,-3 0 9-16,-3 2 0 0,-6-2 0 0,0 3 0 16,-6-1 0-16,-6 1 16 0,-3-1-3 0,0 1 0 15,-6 0 6-15,-2-1 1 0,-4 1 0 0,0-3 0 16,-3 0-6-16,4 0-1 0,-1-3 0 0,3 0 0 16,0 0-13-16,3-5 0 0,3 0 0 0,4 0-743 15,2-5-151-15</inkml:trace>
  <inkml:trace contextRef="#ctx0" brushRef="#br0" timeOffset="37939.736">4633 14647 2632 0,'-9'-8'75'0,"9"8"15"0,0 0-72 0,0 0-18 15,0 0 0-15,6-5 0 0,3 0 53 0,0 0 7 16,6 2 2-16,3 0 0 0,3 1-28 0,0-1-6 16,5 0 0-16,-2 1-1 0,6-1-18 0,0 3-9 15,6-3 10-15,-4 3-10 16,1-2-45-16,0 2-15 0,-3 0-4 0,-1 0-1150 0</inkml:trace>
  <inkml:trace contextRef="#ctx0" brushRef="#br0" timeOffset="38083.294">4749 14854 2541 0,'0'0'56'0,"6"-3"11"0,3-2 2 0,3-3 3 0,3 0-57 0,3-3-15 0,6 3 0 0,0-2 0 16,2 2 42-16,4-3 6 0,6 3 0 0,3 0-830 15,-4 3-166-15</inkml:trace>
  <inkml:trace contextRef="#ctx0" brushRef="#br0" timeOffset="38581.509">5586 14478 2579 0,'-15'-24'73'0,"9"16"16"0,0-2-71 0,0 2-18 16,0-3 0-16,0 3 0 0,3 0 56 0,3 3 7 15,0 5 1-15,0 0 1 0,0 0-8 0,0 0-1 16,6 0-1-16,3 0 0 0,0 8-47 0,3 0-8 16,-3 2 0-16,0 4-8 0,3 2 8 0,-3 2 0 15,0 3-9-15,0 0 9 0,-1 3 0 0,-2 0-9 0,0 0 9 0,-3 0 0 16,0-1 0-16,0 4 0 0,-3-6 0 16,0 3 0-16,-3 0 0 0,6-6 0 0,-3-2 0 0,0-3 0 15,-3 1 0-15,3-6 0 0,0-8 0 0,0 0 0 16,0 0 0-16,3-3 0 0,3-5 8 0,0-3-8 15,0-2 8-15,3 0-8 0,0-6 0 0,3-2 9 16,3 0-19-16,0-3-4 0,3 0-1 0,-1 3 0 16,4-3 1-16,-6 6 0 0,3-1 0 0,-3 4 0 15,0 4 14-15,3 0-12 0,-6 3 12 0,-1 3-12 16,1 5 12-16,3 3 0 0,-6-1-10 0,3 6 10 16,0 3 0-16,-3 2 0 0,0 0 0 0,0 1 0 15,3 1 0-15,0 4 0 0,-1-3 0 0,1 0 0 16,3 0 0-16,0 0 0 0,3-3 0 0,0 0 0 15,3 0 0-15,-3-5 0 0,2 0 0 0,1-3 0 16,0-2 0-16,-3-3 8 0,-3-3-8 0,0-2 0 16,-6-3 23-16,3-2-1 0,-7-6 0 0,1-3 0 0,0-2-9 15,-3-3-1-15,-6-2-1 0,3-3 0 0,0 5-11 16,-3-3 0-16,3 1 0 0,-6-1 0 16,3 9-128-16,0-3-30 15,-2 2-6-15</inkml:trace>
  <inkml:trace contextRef="#ctx0" brushRef="#br0" timeOffset="38779.468">6553 14684 2239 0,'-12'-2'49'0,"12"2"11"0,0 0 1 0,-3 5 2 0,3 3-51 0,0 0-12 0,0-3 0 0,0 3 0 16,0 3 48-16,6-1 8 0,-3 4 0 0,0 1 1 15,3 1-4-15,-3 3-1 0,3-1 0 0,0 3 0 16,0 3-40-16,0-3-12 0,0 1 0 0,-3-1 8 31,0 0-96-31,0-3-18 0,0 1-4 0</inkml:trace>
  <inkml:trace contextRef="#ctx0" brushRef="#br0" timeOffset="39011.7">7158 14481 2372 0,'0'0'52'0,"0"0"12"0,0 0 1 0,-3 5 1 0,3-5-53 0,3 8-13 16,-3 2 0-16,2 1 0 0,7 5 52 0,-3 0 8 15,-3 2 2-15,6 1 0 0,3 2-32 0,0 0-6 16,0 0-2-16,0 1 0 0,-3-1-8 0,3 2-2 15,0-1 0-15,3-4 0 16,-7 1-36-16,4-1-8 0,0-2-2 0,-3 0-751 16,-3-3-151-16</inkml:trace>
  <inkml:trace contextRef="#ctx0" brushRef="#br0" timeOffset="39163.559">6893 14618 2286 0,'0'0'50'0,"0"0"10"0,0 0 3 0,9 0 1 0,2-2-51 0,1 2-13 0,3 0 0 0,6 2 0 16,3-2 62-16,6 0 10 0,-1 0 1 0,10 3 1 16,3 0-59-16,2-3-15 0,1 0 0 0,-3 0-753 15,-1 0-154-15</inkml:trace>
  <inkml:trace contextRef="#ctx0" brushRef="#br0" timeOffset="39651.706">7684 14364 2408 0,'9'-13'68'0,"-6"8"15"0,-6 2-67 0,3-2-16 15,-3-1 0-15,6 4 0 16,-3 2 97-16,9 2 16 0,-9-2 3 0,9 11 1 0,3-3-80 0,-3 5-16 16,0 0-3-16,3 6-1 0,-3 2-17 0,0 3 0 15,0 0 0-15,-3 2 0 0,0-2 0 0,-1 3 0 16,-2-1 0-16,-3-2 0 0,-3 0 0 0,0-3 0 15,1 0 0-15,2 0 0 0,-3-5 0 0,3-3 10 16,-6-2-10-16,6-1 8 0,0-10-8 0,0 0 0 16,0 0 0-16,0 0 8 0,3-8-8 0,3 0-14 15,-1-5 3-15,1-5 1 0,3-1-8 0,3-5-2 16,3 3 0-16,0-5 0 16,0-3-28-16,0 2-7 0,9 1-1 0,-7 2 0 15,1 3 19-15,-3 5 3 0,3 0 1 0,0 5 0 0,0 4 33 0,-3 1 14 0,-9 4-1 0,6 2 0 16,5 2 18-16,-5 4 3 0,-9 1 1 0,0 4 0 15,0 2-17-15,3 3-3 0,3 0-1 0,-3 0 0 16,-3 2-6-16,3-2 0 0,6 3-8 16,-6-6 12-16,0 3-12 0,6-6 9 0,3 1-9 0,-4-3 8 15,4-3 0-15,0-2 0 0,-3-3 0 0,3-3 0 16,3 1 10-16,-6-6 2 0,3-3 0 0,0-2 0 16,-4-6-8-16,-2-2 0 0,0-3-1 0,-3-7 0 15,3-1 0-15,-6-5 0 0,0-3 0 0,3 3 0 16,-6 0-11-16,0 0 12 0,0 3-12 0,-3-1 12 15,0 4-12-15,0-1-11 0,-3 5 3 0,3 3 0 16,-3 3 8-16,3 3-12 0,-3 2 12 0,3 8-841 16,0 3-162-16</inkml:trace>
  <inkml:trace contextRef="#ctx0" brushRef="#br0" timeOffset="40047.162">8429 14473 2350 0,'-3'-21'52'0,"3"13"10"0,0 0 2 0,3 0 3 0,-1 0-54 0,4 0-13 16,0-3 0-16,3 6 0 0,0-3 36 0,3 5 5 0,3 1 1 15,0-1 0-15,3 6-18 0,3-1-4 0,-1 1-1 0,1 5 0 16,0 0-19-16,3 3 0 0,0 2 0 0,-3 3 0 15,-1 2 0-15,-5 1 0 0,0-1-10 16,-3 1 10-16,-3-1 0 0,0 1 0 0,-9-1 0 0,0 1 0 16,-3-1-10-16,-3 1 10 0,-6-3 0 0,-3 2-9 15,-6 1 9-15,1-3 0 0,-4-1 8 0,0 4-8 16,-3-3 0-16,0-3 9 0,4 0-9 0,-1-2 0 16,3-3 10-16,3 0-10 0,0-3 8 0,3 0-8 15,6-2 37-15,0 0 3 0,3-3 0 0,6 0 0 16,0 0 18-16,9-3 4 0,6 0 1 0,3-2 0 15,6 2-43-15,6-2-8 0,5 0-1 0,7 0-1 16,0-1-2-16,-1 1 0 0,4 2 0 0,0 1 0 16,5-1-41-1,-2 3-9-15,3 3-2 0,-10-1 0 0</inkml:trace>
  <inkml:trace contextRef="#ctx0" brushRef="#br0" timeOffset="42093.373">10667 15856 1191 0,'0'0'26'0,"0"-5"6"0,0 3 0 0,0-4 2 0,0 1-34 0,0 0 0 0,0-3 0 15,0 5 0-15,-3-2 54 0,0 0 4 16,3-1 1-16,0 1 0 0,0 2-10 0,0 3-1 0,-3-5-1 0,-3 2 0 16,3-2 9-16,-3 2 3 0,3 3 0 0,-6-2 0 15,3 2-10-15,0-3-1 0,-3 3-1 0,0-3 0 16,0 3-8-16,1 0-2 0,-4 0 0 0,-3 3 0 16,0 0-25-16,0 2-4 0,-6-2-8 0,0 5 11 15,-3 0-11-15,-2 0 10 0,2 5-10 0,0 0 10 16,0 5-10-16,0 1-11 0,4-3 3 0,-1 2 0 15,6 1 8-15,-3-3 0 0,6 2 0 0,0 1 0 16,3-1 0-16,0 1 8 0,3-3-8 0,6 5 0 16,0-3 17-16,6 1-1 0,-3-6 0 0,6 6 0 15,3-3-5-15,3-3-2 0,3-3 0 0,0 1 0 16,3-3 5-16,-1-3 1 0,7 1 0 0,3-4 0 16,0-2-3-16,3-2-1 0,-1-4 0 0,1-2 0 15,0 0-3-15,-1-5-8 0,-2 5 12 0,3-5-4 16,-3-6 0-16,0 6 0 0,-1-5 0 0,-5-3 0 15,0-1 0-15,0 4 0 0,-6-6 0 0,-4 3 0 0,1-3 17 16,-9 0 3-16,3 0 1 0,-6-5 0 0,0 0 19 16,-6-3 4-16,-3 1 1 0,0-4 0 0,-6 1-15 15,-2-3-3-15,-4-3-1 0,-3 3 0 0,-6-3-16 0,0 6-3 16,-3 2-1-16,-2 1 0 0,-4 1-14 0,-3 4 0 16,-5 2 0-16,-4 8 0 15,0 6-75-15,1 7-21 0,2 8-4 0,3 6-684 16,4 5-136-16</inkml:trace>
  <inkml:trace contextRef="#ctx0" brushRef="#br0" timeOffset="42996.384">11203 15573 1998 0,'0'0'44'0,"0"0"8"0,0 0 3 0,0 0 1 0,6-2-44 0,-3-6-12 0,-3 3 0 0,0 5 0 16,0 0 99-16,0 0 17 0,0 0 4 0,0 0 1 16,0 0-68-16,0 0-13 0,6 5-4 0,-3 3 0 15,-3 2-23-15,0 4-5 0,0 1 0 0,0 4-8 16,0-1 11-16,0 4-11 0,-3 1 10 0,3 1-10 16,-3 0 8-16,3 0-8 0,-6-3 0 0,3 3 9 15,0-3-9-15,0-2 10 0,-3-4-10 0,3-1 10 16,0-1-10-16,0-3 10 0,3-2-10 0,0-8 10 15,0 0-10-15,0 0 8 0,0 0-8 0,6-2 8 16,0-1-8-16,3-5 0 0,3-2-10 0,-1-4 10 16,7-2-30-16,-3 3 0 15,3-5 0-15,0 5 0 0,3-3 5 0,-3 2 1 0,-1 4 0 0,1-3 0 0,0 7 13 16,-3-2 11-16,0 3-13 0,-3 2 5 0,0 1 8 0,3 2-8 16,-3 2 8-16,-4 1-8 0,1 2 8 0,3 3 0 15,0 3 0-15,-3-1-8 0,3 1 8 0,-3 2 0 16,3 1 0-16,3-1 0 0,0 0 0 0,-3-2 0 15,5-1 0-15,-2 1 0 0,0-3 0 0,3 0 0 16,-6-3 0-16,6 0 0 0,-6-2 0 0,-3-3 0 16,0-3 10-16,-3 1-10 0,-1-4 18 0,-2-2-2 15,3-2-1-15,-3-4 0 0,-3-4 17 0,0-1 3 16,-3-4 1-16,3-1 0 0,-6-8-11 0,3 8-1 0,1-2-1 16,-4-1 0-16,0 4-13 0,0-1-2 0,-3 3-8 0,3 2 12 31,3 1-124-31,0 4-24 0,3 1-6 0</inkml:trace>
  <inkml:trace contextRef="#ctx0" brushRef="#br0" timeOffset="43460.958">11777 15856 2365 0,'-12'-13'52'0,"6"8"10"0,0-3 2 0,0 0 4 0,0-2-55 0,3 2-13 0,-3-6 0 0,6 1 0 0,0 3 60 0,3-4 8 16,0 6 3-16,3 0 0 0,3-2-39 0,0 5-7 15,3-1-1-15,3-2-1 0,0 3-23 0,6 0 9 16,0 2-9-16,-1 3 0 0,1-3 14 0,3 6-4 16,0-3-1-16,0 5 0 0,0-2-9 0,-4 2-16 15,4 6 4-15,-6-3 1 0,0 2 11 0,-3 1 0 16,-3 2 0-16,-3 3 0 0,-6-3 0 0,-3 3 0 15,-3 0 0-15,-6 0 0 0,-3-3-12 0,-6 6 4 16,-3-3 0-16,0-3 0 0,-6-3 16 0,1 4 3 16,-4-1 1-16,0-5 0 0,3-3-12 0,-2 3 0 15,5-3 0-15,0 1 0 0,6-1 0 0,3-2 0 16,3-1 0-16,3-2 0 0,9 0 0 0,0 0 0 0,0 0 0 16,9 0 8-16,3-2-8 0,3 2 0 0,6 0 0 15,0 0 0-15,0-3 0 0,2 3 0 0,1 3-8 0,-3-1 8 16,3 1 0-16,-3-1 0 0,3 4-9 0,-4-1 9 15,1 0 0-15,-3 1 0 0,-3-4 0 0,0 6 9 16,-6-2-9-16,0 1 0 0,-6-1 0 0,-3 4 0 16,-6-2 0-16,0 0 0 0,-6 0 0 0,-6 3 8 15,-6-3 3-15,-6 2 0 0,1 3 0 0,-10-5 0 16,0 6-11-16,-2-1 0 0,2 0 9 0,-6 3-829 16,4 0-165-16</inkml:trace>
  <inkml:trace contextRef="#ctx0" brushRef="#br0" timeOffset="43761.327">9872 16547 2257 0,'0'0'49'0,"0"0"11"0,12 0 1 0,6 0 3 0,9-3-51 0,5 1-13 16,10-4 0-16,6-1 0 0,5 1 60 0,10-2 8 15,11-2 3-15,7 2 0 0,8-5-11 0,6 5-3 16,9-3 0-16,3-2 0 0,1 5-36 0,8-3-7 0,-3 1-2 16,0-1 0-16,-3 3-4 0,-3 0-8 0,-3-2 11 0,-5 2-11 15,-7-3 0-15,-9 3 0 0,-8 0 0 0,-13-2 0 16,-2 4 15-16,-13-2-4 0,-8 3-1 0,-9-3 0 15,-9 8-25-15,-9-2-5 0,-12 2 0 0,-9 2-803 16,-3 4-160-16</inkml:trace>
  <inkml:trace contextRef="#ctx0" brushRef="#br0" timeOffset="44340.843">10831 16999 1998 0,'0'0'44'0,"0"0"8"0,-6-5 3 0,-3-3 1 0,0 3-44 0,-3-3-12 0,6 3 0 0,-6 5 0 16,0-3 64-16,0-2 12 0,-3 5 1 0,0-5 1 15,4 5-42-15,-7 0-8 0,3 0-1 0,-6 5-1 16,0 0-18-16,-3 3-8 0,0 0 0 0,-5 5 8 15,-4 3-8-15,0 0 0 0,-2 2 0 0,-1 4 0 16,3-4 20-16,0 9-2 0,7-1 0 0,2-2 0 16,0-3 3-16,6 6 1 0,6-1 0 0,0-2 0 15,3-3-22-15,6 5 0 0,6-7 0 0,3 2 0 16,3-2 0-16,6-6 0 0,3 0 0 0,6-2 0 16,0-3 12-16,8-3-3 0,4-5 0 0,0-5 0 15,5-1 2-15,1-7 0 0,0 5 0 0,-4-10 0 16,4 4-3-16,-3-4 0 0,2-1 0 0,-2-2 0 15,-6-5 0-15,-3 5 0 0,-4-9 0 0,-5 1 0 16,-6-2 8-16,-6-4 0 0,-3-4 1 0,-9 1 0 16,-6-1 2-16,-6-1 0 0,-9 0 0 0,-8 3 0 15,-4-2-10-15,-3 4-1 0,-8-2-8 0,-1 5 12 0,-8 3-12 16,-1 6 0-16,-3 1 0 0,-2 7 0 0,2 4 0 16,1 0-13-16,8 11 2 0,4-2 1 15,8 4-78-15,6 6-15 0,6 3-3 16</inkml:trace>
  <inkml:trace contextRef="#ctx0" brushRef="#br0" timeOffset="44895.718">10890 16928 2131 0,'-9'-13'60'0,"3"10"14"0,3-2-59 0,0 0-15 0,0-3 0 0,0 2 0 15,3 6 96-15,0 0 17 0,0 0 3 0,0 0 1 16,0 0-39-16,0 0-8 0,0 0-2 0,6 8 0 16,0 3-54-16,0-3-14 0,3 5 0 0,-3 6 0 15,0 2 8-15,0-3 0 0,3 9-8 0,-3-3 12 16,3 2-12-16,-6-5 0 0,0 6-9 0,0-4 9 15,0-1 0-15,0 1 0 0,-3-7 0 0,3 3 0 16,-3-3 11-16,-3-6-11 0,3-2 10 0,3-3-10 16,-3-5 0-16,0 0 0 0,0 0 0 0,12 0 0 15,-4-5 0-15,4-3-8 0,3-5-1 0,0 0 0 0,3-6-11 0,0-2-3 16,3 3 0-16,0-1 0 0,-4 1 1 16,4-4 0-16,-3 4 0 0,0 2 0 0,-3 3 22 0,3 2 0 15,-6-2 0-15,0 8 0 0,-1-3 0 16,1 8 20-16,-3 0-3 0,3 5 0 0,0 0-2 0,3 3-1 15,-3 0 0-15,3 5 0 0,-3 1-14 0,0 2 0 16,2-3 8-16,-2 3-8 0,3 2 0 0,0 1 0 16,0-6 8-16,0 0-8 0,-3 0 0 0,0-5 0 15,0 3 8-15,-3-8-8 0,-1 4 10 0,1-7-1 16,0-2 0-16,-3-3 0 0,0-3 11 0,0-6 3 16,-3 1 0-16,0-5 0 0,-3-1 2 0,0-7 1 15,0-1 0-15,-6 1 0 0,3-6-5 0,-3 3-1 0,0 0 0 16,-3 2 0-16,3 1-20 0,0-1 0 0,1 11-12 15,2 1 4 1,3 1-123-16,0 1-24 0,3 5-5 0</inkml:trace>
  <inkml:trace contextRef="#ctx0" brushRef="#br0" timeOffset="45049.645">11741 17129 2583 0,'-14'0'73'0,"8"0"16"0,0 0-71 0,6 0-18 0,0 0 0 0,0 0 0 16,-9 3 76-16,6 2 11 0,0 3 2 0,3-3 1 16,0 9-37-16,0-4-7 0,0 3-2 0,3 1 0 15,0 1-35-15,0-1-9 0,0 2 0 0,3-3-879 16,0 3-177-16</inkml:trace>
  <inkml:trace contextRef="#ctx0" brushRef="#br0" timeOffset="45334.702">12783 16269 2516 0,'-15'-13'56'0,"6"5"11"0,3 3 2 0,0 2 1 0,6 3-56 0,0 0-14 0,0 0 0 0,0 0 0 16,3-5 54-16,6 0 8 0,0 10 2 0,6 0 0 16,0-2-28-16,9-3-6 0,0 5-1 0,0 0 0 15,5-2-29-15,4-3 8 0,3 0-8 0,-3 5 0 16,-1-5 0-16,4 0 0 0,0 0 8 0,-4 0-8 31,4 0-80-31,-6 0-20 0,-3-5-3 0</inkml:trace>
  <inkml:trace contextRef="#ctx0" brushRef="#br0" timeOffset="45496.636">12742 16518 2178 0,'0'0'48'0,"0"0"9"0,0 0 3 0,0 0 1 0,0 0-49 0,0 0-12 16,8 0 0-16,10-3 0 0,0-2 90 0,6 2 15 15,3-2 3-15,6 0 1 0,2-3-56 0,7 0-11 16,3-3-2-16,5-2-825 15,7 0-165-15</inkml:trace>
  <inkml:trace contextRef="#ctx0" brushRef="#br0" timeOffset="45945.434">13730 16055 2487 0,'-6'-13'55'0,"6"5"11"0,-3 5 2 0,0-7 2 0,6 4-56 0,-3-2-14 0,3-2 0 0,3-1 0 15,-3-2 54-15,6 0 8 0,0-1 2 0,3-4 0 16,-1-1-41-16,1 1-8 0,3-3-2 0,3-6 0 16,-3 1 3-16,3-1 1 0,-3-2 0 0,3 0 0 15,-4 3-1-15,-2-3 0 0,3 2 0 0,-6 3 0 16,0 0 4-16,0 3 0 0,-6 0 0 0,3 3 0 15,-3-1 3-15,3 6 1 0,-6 2 0 0,0 1 0 16,0-1-4-16,0 6-1 0,0 5 0 0,0 0 0 16,0 0-19-16,0 0 0 0,-3 10 0 0,0 4 0 15,3 2 0-15,-3 2-11 0,3 9 11 0,0-1-13 16,0 6 13-16,-3-1-9 0,0 4 9 0,3 2-8 16,0 3 8-16,0 2 0 0,0-5 0 0,0 3 0 0,3-1 0 15,-3 1 0-15,3-3 0 0,-3-3 0 16,3 4 0-16,-3-7 0 0,-3 4 0 0,0-9 0 0,0 9 0 0,0-6 0 15,0-8 0-15,0 5 0 0,-3-7 0 0,3 2 0 16,-3-3 0-16,3-4 0 16,0-1-27-16,3-3 0 0,-3-2 0 0,3 0 0 15,0-8-132-15,-3 6-26 0,0-1-6 0,3-5-935 16</inkml:trace>
  <inkml:trace contextRef="#ctx0" brushRef="#br0" timeOffset="46083.49">13509 16417 1720 0,'0'0'48'0,"-2"0"12"0,-4 3-48 0,6-3-12 0,0 0 0 0,0 0 0 16,0 0 105-16,11 3 19 0,1-1 3 0,9-2 1 15,3 0 3-15,6 0 1 0,3 0 0 0,2 0 0 16,4-2-60-16,3-1-11 0,2 0-2 0,4-2-1 16,-3 5-40-16,5-3-8 0,-2 1-2 0,-1 2-844 15,-2 0-168-15</inkml:trace>
  <inkml:trace contextRef="#ctx0" brushRef="#br0" timeOffset="50565.42">17763 15851 1519 0,'9'-13'43'0,"-9"13"9"0,0 0-41 0,3-3-11 16,-6-7 0-16,3 4 0 0,0-1 50 0,-3-1 8 16,-3 0 2-16,0-3 0 0,6 3 28 0,-6 0 5 0,-3 6 2 0,0-6 0 15,6 2-25-15,-6 4-5 0,-3-4-1 0,-2 1 0 16,5 5-34-16,0-5-7 0,0 5-2 0,0 0 0 15,-9 2 19-15,6 1 3 0,3-3 1 0,0 0 0 16,-3 5-29-16,0 1-6 0,-2-4-1 0,-1 9 0 16,-3-3-8-16,0 2-9 0,-3 1 9 0,0 0-13 15,3 2 13-15,-2 0 8 0,-4 0 0 0,-3 3-8 16,-3 0 0-16,6 0 0 0,4 0 0 0,-4 0 0 16,-3 5 0-16,9-3 0 0,9 1 0 0,0-1 0 15,-6 4 8-15,9-4-8 0,12 3 9 0,0-5-9 16,-3 0 0-16,6 2 0 0,6 1 0 0,9-3 0 15,3-3 8-15,-1-2-8 0,-5-3 0 0,3 0 9 16,6-3 1-16,0-2 0 0,-4-6 0 0,7 0 0 16,3-5-10-16,0 0 10 0,-1 0-10 0,1-2 10 15,-6-1-10-15,3-2 12 0,-1-6-12 0,-5 4 12 16,0-1 12-16,-6 0 4 0,-3-5 0 0,-1 0 0 0,-5-1-28 0,0-1 0 16,-6-4 0-16,0-2 0 0,-3 0 23 0,-3-6 9 15,-3-4 1-15,0-4 1 0,-3-4-8 0,0 5-2 16,-6-6 0-16,0 0 0 0,1 1-11 0,-4-1-2 15,-6 0-1-15,-3 6 0 0,3 0-10 0,-3 7 12 16,4 4-12-16,-7 4 12 0,-9 9-12 0,0-1 0 16,7 6 0-16,-10 5 0 0,-3 5-16 0,-5 6-6 15,-1 2-1-15,3 6 0 16,7-1-87-16,-1 9-18 0,0 2-3 0,9 3-646 16,13 5-130-16</inkml:trace>
  <inkml:trace contextRef="#ctx0" brushRef="#br0" timeOffset="51087.924">18096 16203 2199 0,'0'0'48'15,"-6"-3"11"-15,3-2 1 0,3 5 2 0,0-8-50 0,-3 0-12 0,0-2 0 0,3-1 0 0,-2-2 57 0,2 0 9 16,-3-1 2-16,3-4 0 0,3-1 6 0,-1-2 2 16,4-5 0-16,0-1 0 0,0 3-45 0,0-5-9 15,0-2-2-15,3-9 0 0,-3 0-8 0,0 1-1 16,0-4-1-16,0 1 0 0,0-3 2 0,3 0 0 16,-6 8 0-16,3-3 0 0,0 1-12 0,0 4 0 15,-3-2-10-15,0 5 10 0,3 1-12 0,-3 1 12 16,3 4-13-16,-3 2 5 0,2 3 16 0,-2 5 4 15,3-2 1-15,0 4 0 0,3 4-13 0,0-1-15 0,0 3 3 0,0 0 1 16,3 6 11-16,0-1 8 0,0 3-8 0,3 3 11 16,0-1-11-16,-1 6 0 0,4 3-12 0,0-1 12 31,0 1-36-31,0 2 1 0,0 6 0 0,0-1 0 16,-1 4-177-16,-5-4-36 0,0 3-8 0</inkml:trace>
  <inkml:trace contextRef="#ctx0" brushRef="#br0" timeOffset="51248.842">17977 15658 2228 0,'0'0'63'0,"0"0"14"0,0 0-61 0,0 0-16 0,6-5 0 0,3-1 0 0,3 1 71 0,3-3 11 16,6 3 2-16,6 0 1 0,-1 2-37 0,4-2-7 15,3-1-1-15,0 1-1 0,-1 2-30 0,4 1-9 16,-3 2 0-16,0-3 0 0,-4 6 14 0,4-1-4 15,-6 1-1-15,0 2-785 16,-4 3-158-16</inkml:trace>
  <inkml:trace contextRef="#ctx0" brushRef="#br0" timeOffset="51549.387">17123 16473 2404 0,'3'-8'53'0,"-3"8"11"0,0-5 3 0,6-3 0 0,3 5-54 0,6-2-13 0,0 0 0 0,0-3 0 15,5 2 40-15,4-2 4 0,9 3 2 0,0 0 0 16,-4 2 2-16,7-2 1 0,9-3 0 0,-4 3 0 15,4-1-33-15,3 1-6 0,8 0-2 0,1 2 0 16,2 0 7-16,1 3 1 0,-1 0 0 0,1-2 0 16,5 2-16-16,-2 2 9 0,-3 4-9 0,-4-4 8 15,-5 4-8-15,-1-1 0 0,-8-2 0 0,-3 2-848 16,-1-2-163-16</inkml:trace>
  <inkml:trace contextRef="#ctx0" brushRef="#br0" timeOffset="52404.929">17382 17129 1911 0,'0'0'42'0,"0"-5"9"0,-3 0 1 0,-3 2 2 0,0-2-43 0,0-3-11 15,3 2 0-15,-6 1 0 0,-3-3 64 0,0 3 10 16,6-3 2-16,1 3 1 0,-10-3-23 0,3 2-5 15,-3 1-1-15,6 2 0 0,3-2-20 0,-9 3-5 16,-9 2-1-16,6 2 0 0,4-2-2 0,-4 5 0 0,-6 1 0 0,-3 2 0 16,6 5-8-16,-3 0-1 0,4 0-1 0,-1 6 0 15,-6-1-10-15,6-2 0 0,6 3 0 0,0 5 0 16,3-3 0-16,1 0 0 0,2-3 0 0,0 6 0 16,6-3 0-16,3 1-11 0,3-4 11 0,3 3-8 15,9-2 8-15,-4-6 0 0,4 0-9 0,0-2 9 16,12-3 0-16,-3-3 0 0,0-2 0 0,2-3 8 15,4 0 1-15,3-6 0 0,0-1 0 0,-1-7 0 16,-2 1-9-16,0 0 0 0,6-6 9 0,-7-2-9 16,-2 3 16-16,0-9-2 0,3 1 0 0,-6-6 0 15,-1-8 4-15,-5 1 1 0,-3-1 0 0,0-5 0 16,-3-3-1-16,-6 3 0 0,-9 3 0 0,-6 0 0 16,3-3-2-16,-12 5 0 0,-9-5 0 0,-5 11 0 15,-13-3-7-15,-3 5-1 0,7 0-8 0,-10 6 12 0,-11 4-12 0,-1 4-8 16,7 2 8-16,-1 5-13 15,-6 9-11-15,10 2-3 0,11 2 0 0,6 9-791 16,7 2-158-16</inkml:trace>
  <inkml:trace contextRef="#ctx0" brushRef="#br0" timeOffset="53925.442">17695 16907 1004 0,'0'0'28'16,"0"0"7"-16,-9 0-35 0,9 0 0 0,0 0 0 0,0 0 0 0,0 0 53 0,0 0 4 15,0 0 1-15,0 0 0 0,0 0 24 0,0 0 5 16,0 0 1-16,0 0 0 0,6 0-48 0,-6 0-10 16,0 0-2-16,0 0 0 0,0 0 7 0,0 0 1 15,0 0 0-15,0 0 0 0,-6-5 3 0,6 5 1 16,0 0 0-16,0 0 0 0,0 0 17 0,0 0 4 15,0 0 1-15,0 0 0 0,0 0 1 0,0 0 0 16,0 0 0-16,0 0 0 0,9 0-13 0,-9 0-2 16,0 0-1-16,0 0 0 0,0 0-28 0,0 0-6 15,0 0-1-15,0 0 0 0,0 0-4 0,0 0-8 0,8 0 11 16,-8 0-11-16,0 0 16 0,0 0-3 0,0 0-1 16,0 0 0-16,0 0 18 0,0 0 3 0,6-6 1 0,-6 6 0 15,0 0-21-15,0 0-4 0,0 0-1 0,0 0 0 16,6-2-8-16,-6 2 8 0,0 0-8 0,0 0 8 15,0 0-8-15,0 0 0 0,0 0 0 0,0 0 0 16,0 0 0-16,0 0 0 0,0 0 0 0,0 0 0 16,0 0 0-16,0 0 10 0,0 0-2 0,0 0-8 15,0 0 8-15,0 0-8 0,0 0 0 0,0 0 0 16,9-6 20-16,-9 6-4 0,0 0 0 0,0 0 0 16,9-2-16-16,-9 2 8 0,0 0-8 0,0 0 0 15,0 0 9-15,0 0-9 0,0 0 0 0,0-6 9 16,-3 1-9-16,3 5 0 0,0 0 0 0,0 0 8 15,0 0 8-15,0 0 2 0,0 0 0 0,0 0 0 0,0 0-18 0,0 0-16 16,0 0 4-16,0 0 0 0,12 0 12 0,-12 0 0 16,0 0 9-16,0 0-9 0,0 0 0 0,3 5 0 15,-3 3 0-15,0 3 0 0,-3 0 0 0,0-1 16 16,3 3-4-16,0 1 0 0,-6 4-12 0,0 1-16 16,9-4 3-16,-6 4 1 0,0-3 12 0,3 2 0 15,0-4 0-15,0 4 0 0,3 1 0 0,-3-3 16 16,-6 2-3-16,6-5-1 0,3 1-12 0,-3-1-8 15,-6 0 8-15,3-2-13 0,9-3 13 0,-6-1 0 16,-6-1 12-16,0 2-12 0,0-3 10 0,1-5-10 16,5 0 8-16,0 0-8 0,-6 0 16 0,6 0-1 0,0 0-1 0,3-8 0 15,2 0-14-15,-2-2 8 0,3-4-8 0,3 1 0 16,3 0 0-16,-3-6 0 0,3 6 0 0,0-3 0 16,6-2 0-16,-3-1 0 0,0 1 0 0,-3 4 0 15,2-1 0-15,1 1-18 0,-3 1 2 0,0 2 1 16,0 9 15-16,0-3-12 0,0-1 12 0,-3 6-12 15,3 6 4-15,-3-1 8 0,0-3-13 0,-1 9 5 16,1-3 8-16,3 0-12 0,-3 5 12 0,3-2-12 16,0 2 12-16,3 0 0 0,-3 0 0 0,3 1-8 15,0-1 8-15,-1-5 0 0,1 5 0 0,-3-2 0 16,0-3 0-16,0 0 0 0,0-3 0 0,0 3 8 16,0-6-8-16,0 1 0 0,-3-6 0 0,3-2 0 15,-4 0 8-15,4 0 1 0,-6-3 0 0,3-3 0 16,-3-2 0-16,0 0 0 0,0-3 0 0,-3-3 0 15,-3-7 3-15,0 5 0 0,-3-3 0 0,0 3 0 16,-3-3-12-16,0 5 12 0,-3-2-12 0,0 8 12 0,0-6-12 16,1 3 0-16,-1 3 0 0,3 0-11 15,0 2-92-15,3 6-18 16,0-3-4-16,3 8-1090 0</inkml:trace>
  <inkml:trace contextRef="#ctx0" brushRef="#br0" timeOffset="54226.347">18367 17071 1814 0,'-9'-5'40'0,"9"5"8"0,0 0 1 0,0 0 3 0,0 0-42 0,0 0-10 0,0 0 0 0,0 0 0 16,0 0 84-16,0 0 16 0,0 0 2 0,0 0 1 15,6 5-38-15,-3 6-7 0,3-4-2 0,0 1 0 16,-3 3 8-16,3-3 0 0,-3 5 1 0,3-5 0 16,0 5-8-16,-3 1-1 0,0 1-1 0,0-1 0 15,-3-1-19-15,3 3-3 0,0-6-1 0,-3 4 0 16,0 1-22-16,0-1-10 0,0-1 8 0,0 0-8 16,0 0 12-16,0-2-4 0,0 2 0 0,0-5-886 15,0 3-178-15</inkml:trace>
  <inkml:trace contextRef="#ctx0" brushRef="#br0" timeOffset="54731.566">18903 16269 2217 0,'0'0'48'0,"-6"0"11"15,6 0 1-15,-6 3 4 0,6-3-52 0,0 0-12 0,0 0 0 0,0 0 0 0,0 0 96 0,9 3 17 16,3-1 3-16,6 1 1 0,0-1-34 0,5-2-7 16,-2 0-2-16,6 0 0 0,0 3-46 0,3 0-10 15,-4-3-2-15,4 0 0 0,-3 0-7 0,-3 5-1 16,0-2-8-16,-1-3-876 15,-2 0-183-15</inkml:trace>
  <inkml:trace contextRef="#ctx0" brushRef="#br0" timeOffset="54895.564">19022 16470 2523 0,'0'0'56'0,"0"0"11"0,9-5 2 0,3 0 2 0,3-3-57 0,3 5-14 0,3-7 0 0,2 2 0 15,7 0 41-15,0-3 6 0,0 3 1 0,5 0 0 16,4-2-37-16,3 2-11 0,2-3 0 0,7-2-796 16,3 0-164-16</inkml:trace>
  <inkml:trace contextRef="#ctx0" brushRef="#br0" timeOffset="55321.918">20534 15833 2098 0,'-18'-11'46'16,"12"6"10"-16,-9 0 1 0,1-1 3 0,-1 1-48 0,0-3-12 0,-3 0 0 0,3 3 0 0,-3-1 46 0,3 4 7 16,0-3 2-16,1 2 0 0,-4 0-29 0,0 3-6 15,0-2 0-15,0 4-1 0,-3 1-3 0,0 0-1 16,-2 2 0-16,-1 3 0 0,-3 0 2 0,0 2 1 15,-2 4 0-15,2-1 0 0,0 5-10 0,0 3-8 16,3 1 9-16,3 1-9 0,7 4 8 0,2-1-8 16,-3 1 0-16,9 5 9 0,0-6-9 0,6 3 0 15,6-5 0-15,3 0 0 0,3-3 0 0,6 3 0 16,2-3 0-16,4-3 0 0,3-10 14 0,0 6-2 16,6-7-1-16,-1-4 0 0,-2-3 1 0,6-5 1 0,-1-6 0 15,1 1 0-15,0-6-2 0,0-3-1 0,-4-2 0 0,1 0 0 16,0-6 10-16,-3 1 1 0,-4-6 1 15,1-2 0-15,-6-1 2 0,-6-4 0 0,-3-6 0 16,-3-3 0-16,-9-2-8 0,-3 2 0 0,-6 3-1 0,-9 0 0 16,-3 6 8-16,-9 2 1 0,-2 2 1 0,-7 6 0 31,-3 3-41-31,-2 2-8 0,-1 3-1 0,0 2-1 16,1 9-51-16,2 2-11 0,0 2-1 0,10 6-703 0,8 6-140 0</inkml:trace>
  <inkml:trace contextRef="#ctx0" brushRef="#br0" timeOffset="55683.274">20719 16150 2386 0,'-15'0'52'0,"9"-5"12"0,0 5 1 0,-3-3 3 0,0-2-55 0,6 0-13 16,-3-1 0-16,3-2 0 0,0 0 88 0,0 1 16 16,6-4 2-16,0 0 1 0,0-2-40 0,3 0-8 15,0-3-2-15,3-2 0 0,-3-4-33 0,3-1-8 16,3-4 0-16,-3 1-1 0,3-3 0 0,0-9 0 16,2-1 0-16,-2-4 0 0,3-4-6 0,0 2-1 15,-3-3 0-15,0 6 0 0,0 2-8 0,-3 3 0 16,0 5 0-16,-3 6 8 0,0 2-8 0,0 11 0 0,-1 0-10 0,4 2 10 15,0 3-12-15,0 3 3 0,3 2 1 0,3 3 0 16,0 3-1-16,3 2 0 0,3 0 0 16,-1 3 0-1,1 0-47-15,0 3-8 0,0 2-3 0,3 0 0 16,-3 3-123-16,2 0-25 0,-5 0-5 0,3 3 0 0</inkml:trace>
  <inkml:trace contextRef="#ctx0" brushRef="#br0" timeOffset="55844.682">20647 15830 2188 0,'0'0'48'0,"0"0"11"0,6-5 1 0,0-3 1 0,3 3-49 0,6-1-12 0,3-2 0 0,3-2 0 16,5 2 74-16,4 0 12 0,6 0 2 0,0 3 1 0,5-1-54 0,-2 6-11 16,0 0-3-16,-1 0 0 0,1 0-21 0,0 6 0 15,-3-4 0-15,2 4-764 16,1 4-153-16</inkml:trace>
  <inkml:trace contextRef="#ctx0" brushRef="#br0" timeOffset="56095.189">19978 16484 2156 0,'0'0'48'0,"6"-6"9"0,5 1 3 0,7 0 0 0,3-1-48 0,9-4-12 0,3 7 0 0,5-7 0 16,7 4 76-16,6-2 12 0,2 0 4 0,7 0 0 16,-1-2-16-16,1 5-2 0,-1-3-1 0,4 2 0 15,-4 1-44-15,1 0-9 0,5 2-1 0,-8 0-1 16,-1 1-18-16,-5 2 10 0,-6 0-10 0,-7 2 8 31,-2 1-84-31,-6 0-18 0,-3 2-3 0</inkml:trace>
  <inkml:trace contextRef="#ctx0" brushRef="#br0" timeOffset="56636.225">19936 16759 2661 0,'0'-16'76'0,"3"11"16"0,0-3-74 0,0 2-18 16,-6-2 0-16,6 3 0 0,3 0 42 0,-6 5 5 15,0 0 1-15,0 0 0 0,6 5-15 0,3 3-2 16,0 3-1-16,0 2 0 0,-4 3-30 0,-2 2 0 16,3 1-13-16,-3 2 4 0,0 3 9 0,-3-3 0 15,0 5 0-15,0 1 8 0,-3-1-8 0,3 1 0 16,0-3 0-16,0-3 0 0,0 3 8 0,0-9-8 0,0 4 8 0,0-6-8 15,0 0 8-15,3-2-8 0,0-3 8 0,3-5-8 16,-6-3 14-16,0 0-2 0,6-8 0 16,3 2 0-16,3-7-2 0,-6 0-1 0,3-8 0 0,3 2 0 15,0-2-9-15,0 2 12 0,0-2-12 0,-1 3 12 16,4-1-12-16,-3 1 0 0,0 2 0 0,-3 5 0 16,0 3 0-16,0 0 0 0,0 0 0 0,0 6 0 15,0 2-13-15,0 2 5 0,0 1 8 0,0 5-13 16,-1-3 3-16,1 9 1 0,3-1 0 0,0 0 0 15,0 0 9-15,0 6-10 0,6-1 10 0,-3 3-10 16,0-7 10-16,3-1 0 0,-4 0 0 0,4 0 0 16,0-2 0-16,-3-3 0 0,0-8 0 0,0 5 0 15,0-2 0-15,0-3 0 0,-4-8 0 0,4 3 0 16,-6-3 13-16,3-6-1 0,-6-4-1 0,3 2 0 16,0-8 7-16,-3 6 2 0,0-3 0 0,-6-1 0 0,0-1 0 0,-3 1 0 15,-3-1 0-15,0 1 0 0,-3 1-7 0,-3-3-1 16,-3 6 0-16,0-1 0 0,1-2-12 0,2 5 0 15,0 1 0-15,0 1 0 16,3 6-91-16,0 0-24 16,6 3-5-16</inkml:trace>
  <inkml:trace contextRef="#ctx0" brushRef="#br0" timeOffset="57126.447">20579 16955 2847 0,'-15'-16'63'0,"9"10"13"0,0-2 2 0,3-2 2 0,-3 5-64 15,6-3-16-15,-3-6 0 0,6 6 0 0,3 0 52 0,3-2 8 0,0 5 2 0,3-3 0 16,0 2-44-16,6 1-9 0,-1-3-1 0,1 6-8 16,3-1 0-16,0 3 0 0,0 0 0 0,-3 0 0 15,0 3 0-15,-1-1 0 0,-2 6 0 0,0-3 0 16,-6 3 0-16,0-2 0 0,0 4-8 0,-3 3 8 15,-9-5 0-15,0 6 0 0,-3-4 0 0,-6 3 0 16,-3 1-8-16,3-4 8 0,-6 1 0 0,4-3-9 16,-4 8 9-16,0-6 9 0,0 1-1 0,0-3-8 15,3 2 8-15,0-2-8 0,0-2 0 0,7-4 0 16,-4 3 8-16,6-2-8 0,0 0 0 0,6-3 0 16,0 0 0-16,0 0 0 0,0 0 0 0,12 0 0 0,-3 0 0 0,5 0 0 15,1 0 0-15,3 0 0 16,-3 0 0-16,6 0 0 0,3 0 0 0,-3 0 0 0,2 2 0 15,1 4 0-15,-3-6-10 0,3 8 10 0,-3-3 0 16,0 8-11-16,-1-5 11 0,-2 3-8 0,0 2 8 0,-3-5-10 16,0 5 10-16,-3 0-10 0,-3 1 10 0,-3 1 0 15,0-1 0-15,-6-4 0 0,-3 1 0 0,-3-3 11 16,-6 0-3-16,0-3 0 0,-3 0 6 0,-3 3 1 16,-6-3 0-16,-3-5 0 0,1 6 6 0,-4-4 2 15,3-2 0-15,-3 0 0 0,4 0-12 0,-1-2-3 16,3-4 0-16,3 6 0 15,0-7-88-15,3 1-17 0,4 1-4 0,11 2-1 0</inkml:trace>
  <inkml:trace contextRef="#ctx0" brushRef="#br0" timeOffset="57510.544">21671 16338 3106 0,'-9'-13'88'0,"6"8"19"0,0-1-86 0,0 4-21 0,0-4 0 0,3 6 0 15,0 0 9-15,0 0-9 0,0 0 12 0,-3-5-902 16,3 5-180 0</inkml:trace>
  <inkml:trace contextRef="#ctx0" brushRef="#br0" timeOffset="58466.149">22761 16013 2127 0,'-6'-11'47'0,"6"8"9"0,-6-2 3 0,6-3 1 0,0 0-48 0,0-2-12 16,0 2 0-16,0-3 0 0,0-2 55 0,0 5 9 15,-3 0 1-15,0-3 1 0,0 3-25 0,-3 1-5 16,-6-4 0-16,3 0-1 0,-3 3-12 0,0-5-3 16,0 8 0-16,3-3 0 0,-3 3-6 0,-2-3-2 15,-1 8 0-15,-3-3 0 0,0 3-12 0,-6 3 0 16,0-3 0-16,-2 10 0 0,-1 1-17 0,-3 2 3 15,0 3 1-15,0 0 0 0,4 2 5 0,-1 6 8 16,3 0-13-16,6 2 5 0,3 4 8 0,-3 1 0 0,10-2-9 0,5-2 9 16,6 5 0-16,0-6-11 0,2 3 11 15,10-2-8-15,3-6 8 0,0 0 0 0,0-5 0 16,3-6 0-16,3-4 0 0,-1 2 8 0,1-8-8 16,0-3 8-16,6-8 2 0,-3-2 1 0,2-5 0 0,1-3 0 15,3-6 6-15,-6 1 2 0,-1-1 0 0,1-7 0 16,-6-3 12-16,0-8 2 0,-3 2 1 0,-3-7 0 15,-3-5-25-15,-9-6-9 0,-3 3 0 0,-3 2 9 16,-6 0-9-16,-6 11 0 0,-9 0 0 0,-6 6 0 16,-6 4 0-16,1 9 0 0,-7-1 0 0,3 9 0 15,1 5 0-15,-1 2 0 0,3 6 0 0,4 5 0 16,5 2-38 0,6 12-13-16,3-1-2 0,9 8-1120 0</inkml:trace>
  <inkml:trace contextRef="#ctx0" brushRef="#br0" timeOffset="58944.424">22898 15804 2764 0,'-18'-24'61'0,"12"11"13"0,0-1 2 0,0 6 1 0,3-2-61 0,-6 2-16 16,9 0 0-16,0 3 0 0,0 5 50 0,0 0 7 15,0 0 2-15,0 0 0 0,0 8-44 0,9 2-15 16,-3 6 9-16,0 5-9 0,-3 0 0 0,3 1 0 0,-6 4 0 0,6-2 0 16,-3 0 0-16,0-1 0 0,0 4 0 0,0 2 0 15,-3-5 0-15,3 2 0 0,-3-2 0 0,6-3 0 16,-4-2 0-16,1-3 0 0,-3-6 0 0,3 3 0 16,0-5 0-16,0-2 0 0,-3-6-8 0,0 0 8 15,6 0 0-15,3-3 0 0,-3-8 8 0,3 3-8 16,0-5 0-16,3 0 0 0,-3-3 0 0,3-5-11 15,-3 5 1-15,9-2 0 0,-6-4 0 0,5 7 0 16,1-4-5-16,-3 3-1 0,-6 6 0 0,3 2 0 16,0 2 2-16,-3 4 0 0,0-4 0 0,0 12 0 15,0-1 6-15,-6 3 8 0,8 0-13 0,-2 5 5 16,-3 3 8-16,3 0-8 0,-3-3 8 0,3 6-8 16,0-1 8-16,0-2 0 0,0 3 0 0,3-1 0 15,-3-5 0-15,0 0 0 0,3 1 0 0,-9-6-8 16,6-3 8-16,2 0 8 0,-5-2-8 0,3-6 11 15,-3-2-3-15,3-3 0 0,-9-3 0 0,9-4 0 0,-9-4 20 16,9-2 3-16,-9-3 1 0,0-2 0 0,0-1-9 16,0-2-2-16,-3 0 0 0,-3 0 0 0,6 0-8 15,-9-3-1-15,9 6-1 0,-6 2 0 0,0 3-11 16,3 2-16-16,3 3 4 0,0 3-889 16,3 2-179-16</inkml:trace>
  <inkml:trace contextRef="#ctx0" brushRef="#br0" timeOffset="59404.504">23386 16018 2728 0,'-9'-13'77'0,"9"5"18"0,0 0-76 0,0 0-19 0,0 0 0 0,0-3 0 15,9-2 37-15,-9 5 4 0,12 0 1 0,-3-2 0 16,5 4-6-16,1-2 0 0,3 6-1 0,6-1 0 15,-3 0-35-15,3 1 0 0,-1 4 0 0,1 1 0 16,0 2 0-16,0 3 0 0,-6-2 0 0,3 7 0 16,-4 0 11-16,-2 0 1 0,-6-2 1 0,-6 2 0 15,6 0-13-15,-9 1 0 0,-9-1 0 0,3 0 0 16,-9 0-12-16,-5 1-4 0,-1-1-2 0,3 0 0 16,-9-5 18-16,3-3 0 0,0 8 0 0,1-7 9 15,2 2-9-15,-3-3 0 0,12 3 0 0,-3-3 8 16,0-2-8-16,6-1 0 0,0-2 0 0,6 3 0 15,3-3 0-15,0 0 0 0,0 0 0 0,0 0 0 16,0 0 0-16,9 0 0 0,0 0 0 0,6 5 0 16,0-2 0-16,0 2 0 0,9-2-9 0,-3 0 9 0,-1 2 0 15,1 0-8-15,0 1 8 0,0 1 0 0,0 1-17 16,-9 0 3-16,9 0 1 0,-12-2 0 0,2 7 13 0,-11-5 15 16,6-3-3-16,-6 8-1 0,-6-5-11 0,0 0-16 15,-8 0 4-15,-7 0 1 0,3 0 25 0,-6-3 5 16,0 6 1-16,-3-3 0 0,1 0-12 0,2 0-8 15,-3 2 12-15,3-2-12 16,0-3-70-16,1 3-21 0,-1-2-4 0</inkml:trace>
  <inkml:trace contextRef="#ctx0" brushRef="#br0" timeOffset="59618.22">22317 16550 2688 0,'3'-14'76'0,"0"9"16"0,15-3-73 0,0 6-19 0,6-4 0 0,-1-2 0 15,7 3 41-15,9 0 5 0,9-1 1 0,5 4 0 16,7-3 0-16,5 5 0 0,1 0 0 0,5 0 0 16,6 0-28-16,4 5-6 0,5 0-1 0,-3-2 0 15,1 10-12-15,2-2 0 0,6-3 0 0,-2 5 0 16,-7 3-68-16,-9-6-6 15,-2 1-2-15,-16-3-1164 0</inkml:trace>
  <inkml:trace contextRef="#ctx0" brushRef="#br0" timeOffset="60167.6">22719 16968 1681 0,'15'-8'36'0,"-9"3"8"0,0-1 2 0,-3-2 2 0,6 6-38 0,-6-4-10 0,3 1 0 0,-6 2 0 16,0-2 136-16,0 5 26 0,0 0 5 0,-3-5 1 15,-3 2-66-15,-3-2-13 0,0 0-2 0,9 5-1 16,-12-3-32-16,6 0-6 0,-12 1-2 0,0 2 0 16,-3 0-18-16,1 2-3 0,-4 4-1 0,0-1 0 15,-3 3-24-15,0 5 0 0,4 0 0 0,-1 6 0 16,0 2 0-16,0 3 8 0,0-3 2 0,9 0 0 15,1 3-10-15,2 0 0 0,0-3 0 0,6 5 0 16,3-4 0-16,6 1 0 0,3-1-12 0,3-4 12 0,6 1-9 16,-1-6 9-16,1 0 0 0,6-5 0 15,0-3-8-15,6-2 8 0,0-3 0 0,-1-3 0 0,4-5 17 16,3-2 11-16,0-4 1 0,-1 1 1 0,-5-5-30 16,0-1 0-16,3-5 0 0,-9 1 0 0,-1-4 8 0,-5-5 3 15,-3-2 0-15,-9-3 0 0,6-3-11 0,-9 1 10 16,-3-1-10-16,-6 3 10 0,-3-3-10 0,-6 0 0 15,-5 9 0-15,-10 2-11 0,-6 2 2 0,0 3 0 16,-2 6 0-16,-4 2 0 0,6 5 9 0,1 3 0 16,-1 8 0-16,3 0 0 15,10 8-68-15,2 3-14 0,3 5-3 0,0 8-1139 16</inkml:trace>
  <inkml:trace contextRef="#ctx0" brushRef="#br0" timeOffset="60703.926">22978 16920 2858 0,'0'0'63'0,"0"0"13"0,0 0 2 0,-3-5 2 0,0-3-64 0,3 8-16 0,0 0 0 0,3-5 0 15,-3 5 43-15,0 0 5 0,6 5 0 0,9 0 1 16,-3 3-41-16,-3 5-8 0,0-5 0 0,-3 6 0 15,5 4 0-15,-2 3 0 0,0-2 0 0,-6 2-9 16,-3 3 9-16,3-3 0 0,-6 3 0 0,3-6 0 16,-6-2 0-16,0 8 0 0,3-8 8 0,-3 0-8 15,-5-6 0-15,11 1 0 0,-6-3 0 0,3-3 0 0,-3 0 0 16,6-5 0-16,0 0 0 0,0 0 8 0,6-5-8 16,3-3 0-16,-4-2 8 0,7-4-8 0,-3 1 0 0,6 0 0 15,3 0 0-15,3-6 0 0,-3 6 0 0,0 0 0 16,-1-1 0-16,1 1 0 0,0 8 0 0,-3-3 0 15,0 3 0-15,0 2 0 0,-6-2-10 0,6 10 10 16,-9-2-12-16,8 2 12 0,-5 3-11 0,-3 2 11 16,6 4-10-16,-3-1 10 0,-3 0-9 0,3 3 9 15,0 0-8-15,-3 2 8 0,6-2 0 0,-3 3 0 16,0-3 0-16,6-6 0 0,-1 3 0 0,-2-5 0 16,6-2 0-16,-6 2 0 0,6-6 0 0,-6-4 0 0,6-1 0 15,-3-2 8-15,0-9 0 0,-4 7 1 0,1-9 0 16,3-5 0-16,-9 2 2 0,3-7 0 0,0-1 0 0,-3 1 0 15,-3-6 0-15,-3 3 0 0,-3-3 0 0,0 0 0 16,-9 6-11-16,3 2 12 0,0 0-12 0,-3 6 12 31,0 4-63-31,4 1-12 0,-1 8-2 0,0 0-823 0,3 5-165 0</inkml:trace>
  <inkml:trace contextRef="#ctx0" brushRef="#br0" timeOffset="60867.804">23981 17312 3078 0,'-6'-11'68'0,"6"11"13"0,-3-3 3 0,3 3 3 0,-9-5-70 16,9 5-17-16,0 0 0 0,0 0 0 0,0 0 34 0,-9 5 3 16,9 1 1-16,-9 4 0 0,-3 4-38 0,6 1 0 15,-2 1-12-15,-1 8-936 16,0 3-188-16</inkml:trace>
  <inkml:trace contextRef="#ctx0" brushRef="#br0" timeOffset="61797.825">22079 15256 1602 0,'0'0'35'0,"0"0"7"0,0 0 2 0,0 10 1 0,-3 4-36 0,0 2-9 16,3 2 0-16,-3 3 0 0,-6 6 57 0,6 2 10 15,3 3 1-15,0 5 1 0,-3 2-2 0,0 6-1 16,0 8 0-16,0 5 0 0,3 6-24 0,-3 5-5 16,-3 2-1-16,3 6 0 0,0 13-13 0,3-3-3 15,-3 3-1-15,0 5 0 0,0 3-19 0,-2-3 0 16,-1-5 0-16,0-2 0 0,-3-12 0 0,0 4 0 0,0-9 12 0,-3-7-12 15,3-1 15-15,-3-10-4 0,0-5-1 0,-3-8 0 16,3-3-10-16,0-8 10 0,1-6-10 0,-1 1 10 16,6-8 5-16,-3-5 1 0,0-3 0 0,9-8-724 15,6-6-144-15</inkml:trace>
  <inkml:trace contextRef="#ctx0" brushRef="#br0" timeOffset="62342.397">22153 15023 2257 0,'0'0'49'0,"6"-5"11"0,-3-3 1 0,12 3 3 0,3 2-51 0,9-2-13 0,6 2 0 0,8 0 0 0,7 3 12 0,6-2 0 15,11 2 0-15,9 0 0 0,13 2 32 0,5 4 7 16,3-1 1-16,12 3 0 0,7 2-36 0,8 4-6 15,0 2-2-15,0 2 0 0,3 1 4 0,-3 2 0 16,0 0 0-16,-9 3 0 0,-12 0-12 0,-9-1 0 16,-11-2 0-16,-7 3 0 0,-8-3 0 0,-10 1 0 15,-11-1 0-15,-9 0 0 0,-1 0 0 0,-11 0 0 16,-9 0 9-16,-3 1-1 0,0 1 25 0,-9 1 6 16,-3 5 1-16,0 0 0 0,-12 9-32 0,3 1-8 15,0 1 0-15,-6 8 0 0,-3 4 0 0,0 4 0 16,3 2 0-16,-2 0 0 0,-1 9 0 0,-3 4 0 0,0 0 0 15,0 6 0-15,6-3 0 0,-5 8 0 0,2 6 0 16,-3-4 0-16,3 6 0 0,-6 0 0 16,3-3 0-16,-3 3 0 0,10-5 0 0,-4-3 0 0,3-5 0 15,0 0 0-15,6-6 0 0,0 0 0 0,-3-2 0 16,6-5 0-16,0-1 0 0,3-7 0 0,-3-11 0 0,6 0 0 16,0-6 10-16,0-7 1 0,0 3 0 15,0-12 0-15,0 4 8 0,0-6 1 0,0-2 1 0,-9-6 0 16,6 0 8-16,-5-2 2 0,-4-9 0 0,-6-2 0 15,0-2-8-15,-3-4-2 0,-3-2 0 0,-5-2 0 16,-10-3-5-16,3-6-2 0,-9 6 0 0,-5-3 0 16,-13 3-2-16,-5-6-1 0,-1 1 0 0,-5 4 0 15,-12-4-39-15,-10 5-7 0,-5-3-1 0,-12 0-1 16,-3 3-79-16,0-1-16 0,0 1-4 0,-3 5 0 0</inkml:trace>
  <inkml:trace contextRef="#ctx0" brushRef="#br0" timeOffset="63186.3">16769 14912 1162 0,'-6'21'25'0,"6"-5"6"0,3 5 1 0,-3 6 1 0,0 4-33 0,0 6 0 0,3 6 0 0,6 7 0 15,3 3 39-15,-6 8 1 0,-6 2 0 0,3 6 0 16,3 2 13-16,-3 12 3 0,-9 1 1 0,3 11 0 16,0-2-13-16,-3 10-2 0,-3 3-1 0,-3 5 0 15,-6 8-21-15,3-2-5 0,3 7-1 0,-3 0 0 0,-9-2 2 0,4-3 0 16,5-2 0-16,-3-6 0 0,0-5 5 15,0-1 2-15,0-7 0 0,3-8 0 0,1-5 25 0,2-6 4 16,0-2 2 0,0-6 0-16,3-4-16 0,0-9-3 0,0-5-1 0,3-8 0 0,3-11-8 0,0-2-2 15,3-8 0-15,3-9 0 16,3-1-56-16,0-9-11 0,3-10-2 0,3-3-1 16</inkml:trace>
  <inkml:trace contextRef="#ctx0" brushRef="#br0" timeOffset="63947.612">16885 14830 2005 0,'9'-21'44'0,"-3"10"8"0,9 1 3 0,3-4 2 0,2 4-45 0,10-1-12 0,3-2 0 0,12 0 0 16,11 2 78-16,4-2 14 0,-1 2 2 0,7 1 1 15,5-1-35-15,3 3-8 0,1-2 0 0,2-1-1 16,1 3-23-16,2 0-5 0,-6 0-1 0,7 3 0 16,-1-3-11-16,-2 3-3 0,-4-1 0 0,0 4 0 15,-2-1 12-15,-4-2 1 0,-2 2 1 0,-7 1 0 16,1-1-22-16,-10 0 0 0,-2 1 0 0,-6-1 0 0,-9 0 0 0,-4 3-16 15,-5-2 2-15,-3-1 1 0,-6 3 21 0,-3-3 4 16,-3 3 0-16,-9 0 1 0,0 0 9 0,0 0 2 16,0 0 0-16,-6 6 0 0,0-1 12 0,-3 6 4 15,-3 2 0-15,3 3 0 0,-3 2-32 0,0 6-8 16,3 2 0-16,3 4 0 0,-3 4-16 0,6 3-4 16,0 5 0-16,3 3-1 0,3 3 21 0,0 0 0 15,0-1 0-15,3 1 0 0,-3 2-9 0,3 3 9 16,0 0 0-16,0 0 0 0,-3 0 0 0,3-3 0 15,-3 3 0-15,3-3 0 0,-3 0 0 0,-3 1-8 16,3 2 8-16,3 2 0 0,-3-2-9 0,3 0 9 0,-3 0-13 0,3-3 5 16,-3-2 8-16,0 7 0 0,3 1 0 0,-6 0 0 15,3-1 0-15,-3-2 11 0,0 3-3 16,0-1 0-16,-3 1-8 0,-3-1 8 0,0 3-8 0,-3 1 8 16,0 4-8-16,0-7 0 0,-6-1 0 0,0-2 0 15,0 5 0-15,-3-5 0 0,4 0 0 0,-4 0 0 16,0 0 0-16,0-3 0 0,3-2 0 0,3 0 0 15,0-1-14-15,0 4 2 0,3-4 0 0,1-2 0 16,-1 8 12-16,3-3 13 0,-3-2-2 0,6 0-1 16,-3-3-10-16,3-6-11 0,3 1 3 0,3-3 0 15,-3-5 16-15,0-1 4 0,0-4 1 0,3-1 0 16,0-4-13-16,-3-1 0 0,0-5 0 0,0-3 0 16,0 0 0-16,-3-5 8 0,3-8-8 0,-3 0 12 15,-6 0 3-15,0 0 0 0,-3-8 0 0,0-3 0 0,-6 4-15 16,-6-12 0-1,-5 6 0-15,-7-8-10 0,-9 2-29 0,-5 1-5 0,-84-22-48 16,53 21-47-16,-5 3-18 0,-9-2-4 0,-6 5-1 16,-15 5 46-16,-4-3 10 0,-2 3 2 0,3 0 0 15,9 3 22-15,6 0 5 0,3 5 1 0,17 0-655 16</inkml:trace>
  <inkml:trace contextRef="#ctx0" brushRef="#br0" timeOffset="64447.554">19942 15153 2146 0,'0'0'60'0,"0"0"15"0,0 0-60 0,-9 10-15 0,3 4 0 0,-3 1 0 0,-3 7 0 0,3 1 0 16,0 6 0-16,-3 6 0 0,0-1 9 0,7 11-1 15,-4 3 0-15,0 2 0 0,0 8 7 0,0 6 1 16,0 5 0-16,-3 2 0 0,0 6-7 0,3 2-1 16,-3 3 0-16,3 6 0 0,0 4-8 0,0-2-17 15,-2 0 4-15,-1 3 1 0,3 5 34 0,-6-6 7 16,3-2 2-16,-3-3 0 0,-3-2-31 0,3-3 0 15,-3-8 0-15,-2-2 0 0,2-14 0 0,-3 8 0 16,3-8 0-16,3-5 0 0,0 0 8 0,3-8-8 0,-3 0 0 16,7-5 9-16,2-9 7 0,0 1 0 0,0-11 1 15,3-2 0-15,3-6-9 0,0-5-8 16,0-8 12-16,9 0-704 0,6-13-140 16</inkml:trace>
  <inkml:trace contextRef="#ctx0" brushRef="#br0" timeOffset="65005.172">19960 14796 2055 0,'0'0'45'0,"9"-3"10"0,6-2 1 0,8 2 2 0,7-2-46 0,9 2-12 0,2-2 0 0,10-1 0 0,6 1 0 0,8 2 0 16,7 1 0-16,2-1 0 0,3 1 16 0,4 2 2 16,2 2 0-16,0 1 0 0,1 2 16 0,-4 0 3 15,-5 3 1-15,2 0 0 0,-3 0-22 0,-2 3-4 16,-4-1 0-16,-5 1-1 0,-10 2-1 0,-5-2 0 16,-9 2 0-16,-7-5 0 0,-2 3 6 0,-9-4 0 15,0 1 1-15,-6 3 0 0,-6 0 7 0,-3-1 2 16,0 1 0-16,-3 5 0 0,-3-3-7 0,0 5-2 15,-3-2 0-15,0 3 0 0,-3 2-6 0,3 5-2 16,-6 3 0-16,0 1 0 0,3 7-9 0,-3 2 0 16,3 9 9-16,-3 0-9 0,0 2 0 0,0 3 9 15,3 0-9-15,-3 8 0 0,0-1 0 0,3 7 0 16,0 1 0-16,-3 4 0 0,4-6 0 0,-4 3 0 0,3 10 0 0,-3 0 0 16,0 3 18-16,0 3-3 0,-3 0-1 0,-3 2 0 15,0 6-6-15,0-3-8 0,-3-6 11 16,4 6-11-16,-4-2 13 0,0-6-4 0,0-3-1 0,-3-2 0 15,3-8 7-15,3-1 1 0,1-2 0 0,-1 1 0 16,0-4 1-16,3-2 1 0,0-3 0 0,0-5 0 16,0-8-6-16,0 0-2 15,0-5 0-15,-3 5 0 0,4-6 1 0,-4-4 0 0,0-3 0 0,-3-6 0 16,0-2 2-16,-3-8 1 0,0-3 0 0,-5-2 0 16,-4-9 2-16,-6-4 1 0,-3-4 0 0,-8-7 0 15,-1 0-17-15,-2-6 0 16,-7-2 0-16,-5-3 0 15,-10 3-86-15,1 0-21 0,-81-24-116 0,71 26 60 0,1-2-10 16,3 3-3-16,5 5-492 0,13 2-98 0</inkml:trace>
  <inkml:trace contextRef="#ctx0" brushRef="#br0" timeOffset="65542.831">24633 14105 2142 0,'0'0'47'0,"0"0"9"0,0 0 3 0,0 0 1 0,0 0-48 0,0 0-12 0,-3 11 0 0,0 2 0 16,-3 5 26-16,-3 3 2 0,3 3 1 0,-9 8 0 0,3 8 7 0,-6 7 2 16,-5 9 0-16,-4 7 0 0,-6 6-7 0,-6 5-2 15,4 8 0-15,-10 11 0 0,3 2-13 0,-8 8-4 16,-4 6 0-16,-8 7 0 0,-4 6-12 0,-5 5 0 16,-1 5 0-16,1 3 0 0,-9-5 0 0,-1 2 0 15,1 0 0-15,5 1 0 0,-2-6 0 0,6 2 0 16,-10-7 0-16,7-8 0 0,-4 2 8 0,4-10-8 15,6-3 11-15,-1-10-11 0,1 2 18 0,2-8-3 16,4-2-1-16,2-8 0 0,4-6-2 0,11-5 0 16,6-13 0-16,6-2 0 15,7-4-12-15,2-7 0 0,6-3 0 0</inkml:trace>
  <inkml:trace contextRef="#ctx0" brushRef="#br0" timeOffset="70963.773">17599 9734 2354 0,'-12'5'52'0,"3"-2"10"0,-5-3 2 0,5 0 3 0,3 0-54 0,-3 0-13 15,0-3 0-15,0 3 0 0,9 0 81 0,0 0 14 16,-3-2 2-16,-3-4 1 0,3 4-47 0,3 2-10 16,0 0-1-16,0 0-1 0,0 0-39 0,0-6 0 15,6-1 0-15,-6 7 0 0,0 0-18 0,0 0-2 16,6 0 0-16,-6 0 0 16,0 0-50-16,0 0-10 0,0 0-3 0,0 0 0 15,0 0-125-15,0 0-24 0,0 0-6 0,0 0-619 0</inkml:trace>
  <inkml:trace contextRef="#ctx0" brushRef="#br0" timeOffset="72482.106">16787 9477 1465 0,'-30'0'32'0,"27"3"6"0,3-3 2 0,0 0 2 0,-12 3-34 0,6-3-8 0,6 0 0 0,0 0 0 15,0 0 48-15,0 0 7 0,0 0 1 0,0 0 1 16,6 0 10-16,-6 0 1 0,0 0 1 0,6-6 0 15,3 4-7-15,-3-4-2 0,-6 6 0 0,6-5 0 16,-6 0-15-16,0 5-3 0,9-5-1 0,-9 5 0 16,-6-6-22-16,6 6-5 0,9-2-1 0,-9 2 0 15,0 0 10-15,0-8 1 0,3 2 1 0,0 1 0 16,3 2 12-16,-9-4 3 0,-6-4 0 0,3 0 0 16,12-2-4-16,-9 3-1 0,-9-6 0 0,3 0 0 15,9-3-17-15,-9 3-3 0,-3-2-1 0,3-1 0 16,0-2-6-16,0 3-8 0,6-3 11 0,-6-1-11 15,-8-1 20-15,5-1-4 0,6 3 0 0,-3-3 0 16,-3 0 0-16,0 0 0 0,0-2 0 0,3-1 0 16,0-2 4-16,-3-3 0 0,3-5 0 0,0 0 0 15,3-5-20-15,0-6 0 0,-2-5 0 0,2 0 0 16,3 1 0-16,0 4 0 0,3 0-11 0,-3 3 11 0,-3 3 0 0,3 0 0 16,3-1 0-16,-6 4 0 0,3 4 0 0,-3-2 0 15,3 5 10-15,0 3-2 0,-3 0 1 0,3 3 1 16,-6 5 0-16,6-1 0 0,-3 1-10 0,0 3 8 15,0-1-8-15,0 1 8 0,3 2-8 0,-3 3 0 16,0 2 0-16,0-2 0 0,0 2 0 0,4 3 10 16,-4-2-10-16,0-1 10 0,3 6-10 0,-3 0 0 15,3-1-12-15,3 6 12 0,-6-2-9 0,0-4 9 16,3 6 0-16,3 0 0 0,0 0-10 0,-6-2 10 16,0-1-8-16,0 3 8 0,0 0-12 0,6 0 4 15,-9 3 0-15,3 2 0 16,0-2-45-16,0 5-9 0,0-6-2 0,-3 3-771 0,3 3-154 15</inkml:trace>
  <inkml:trace contextRef="#ctx0" brushRef="#br0" timeOffset="72912.158">16075 8472 1717 0,'0'0'37'0,"6"-11"8"0,0-2 2 0,3-3 2 0,0-2-39 0,0-3-10 0,3-1 0 0,3-1 0 15,-3 4 76-15,3-5 14 0,-1 3 2 0,-2-3 1 16,0 0-49-16,3-2-9 0,-3 5-3 0,0-3 0 0,0 0-8 0,3-2-1 16,-3 2-1-16,0-2 0 0,2 2-22 0,-2-3 9 15,-3 3-9-15,-3 3 0 0,6-3 18 0,-3 3-3 16,-3 0-1-16,0 0 0 0,0 0 9 0,-3 2 1 15,-3 1 1-15,3 5 0 0,-6-1 1 0,0 4 0 16,3-1 0-16,-3 6 0 0,3 5-4 0,-3-5-1 16,0-1 0-16,3 6 0 0,0 0-21 0,-3 8 8 15,0 3-8-15,0 2 0 0,3 6 0 0,0 2 0 16,-3 5 0-16,6 1 0 0,0-1 0 0,3 1-8 16,0 4 8-16,3-2-12 0,0 0 12 0,3 3 0 15,3-3 0-15,-1-2 0 0,1-1 11 0,6-2 4 16,0 0 1-16,0-3 0 0,-3-5 3 0,9 0 1 0,-1-3 0 15,1-2 0-15,0-1-4 0,-3-5 0 0,2-2 0 0,4 2 0 16,3-2-16-16,-3 0 0 0,-12-3 0 16,5 2-9-1,1-2-98-15,-3 3-19 0,-9 0-4 0</inkml:trace>
  <inkml:trace contextRef="#ctx0" brushRef="#br0" timeOffset="73772.865">16882 9387 1160 0,'-18'-8'32'0,"18"8"9"0,0 0-33 0,0 0-8 16,0-5 0-16,-3 0 0 0,0 2 98 0,3 3 18 15,0 0 3-15,-6-2 1 0,-3 2-36 0,3 0-8 16,6 0 0-16,0 0-1 0,-9 2 1 0,0 1 1 16,9-3 0-16,-6 5 0 0,4 0 4 0,-4 3 1 15,0 3 0-15,3 2 0 0,9 0-36 0,-6 6-7 0,-9 5-2 16,3 2 0-16,6 6-23 0,-3 2-5 0,-9 3-1 15,0 3 0-15,-3 2-8 0,3 3 8 0,-3 3-8 16,0 2 8-16,-8-2-8 0,5 2 0 0,6 3 0 16,-6 0 0-16,3-3 12 0,-3-2-2 0,0-3-1 0,0 0 0 15,1 3-1-15,-1-6-8 0,0 0 12 0,-3-5-4 16,0 0-8-16,6-2 10 0,-3-9-10 0,1 1 10 16,2-4-1-16,0-7 0 0,0 0 0 0,0-5 0 15,3-1-9-15,3-4 8 0,0-4-8 0,9-2 8 31,-9-2-32-31,0-1-6 0,9-5-2 0,3-3 0 16,-3-2-173-16,3 0-35 0,3-3-8 0</inkml:trace>
  <inkml:trace contextRef="#ctx0" brushRef="#br0" timeOffset="74048.142">16072 10382 2250 0,'-9'-8'49'0,"9"8"11"0,-3-2 1 0,0-6 3 0,3 8-52 0,0-6-12 16,3 1 0-16,-3 5 0 0,0-8 0 0,0 8-8 16,3-5 8-16,-3 5-13 0,0 0 13 0,0 0 12 15,0 0-3-15,0 0 0 0,6 5-9 0,0 3 0 16,0 0 0-16,-3 3 0 0,3 2 0 0,0 3 0 16,0-3 0-16,0 3 0 0,0 0 15 0,3 2 7 15,3-2 2-15,0 3 0 0,0-3 12 0,5 2 4 16,1-5 0-16,0 3 0 0,3-5-22 0,0-1-4 15,9-2-1-15,-1 3 0 0,1-6-13 0,-3 0 0 16,0-5 0-16,3 0 0 16,-4 0-16-16,-2 0-8 0,0-5-3 0,0 3 0 15,-3-1-38-15,-1 0-8 0,-2-2-2 0,-3 2-601 0,6 1-120 0</inkml:trace>
  <inkml:trace contextRef="#ctx0" brushRef="#br0" timeOffset="74306.521">16849 10268 1785 0,'-38'-5'39'0,"29"3"8"0,6-4 1 0,-3 4 4 0,-3-4-42 0,0 6-10 0,0-2 0 0,0 2 0 16,3 0 57-16,0 2 10 0,-9 4 1 0,6 2 1 15,3-1-21-15,-3 4-5 0,-9 2-1 0,7 3 0 0,-4 5-13 0,0 1-2 16,0 4-1-16,-6 3 0 0,3 0 0 0,-3 0 0 15,4 0 0-15,-7 0 0 0,3 1-5 0,-3-4-1 16,-3 1 0-16,0-1 0 0,-2 0-20 0,-1-2-12 16,-6 0 2-16,3 0-1066 15</inkml:trace>
  <inkml:trace contextRef="#ctx0" brushRef="#br0" timeOffset="81394.991">20457 14348 1172 0,'9'0'33'0,"-3"0"7"0,0 3-32 0,3 2-8 16,2-5 0-16,1 3 0 0,6 2 53 0,3-5 9 16,3 3 2-16,6 2 0 0,-4 3-39 0,10-3-7 0,6 1-2 0,-1-1 0 15,7 0-4-15,3 3 0 0,-1 5-1 0,7-2 0 16,2 0-11-16,1 2 8 0,5 3-8 16,4-3 8-16,5 3-8 0,-2-3 0 15,-1 0 0-15,4 1 0 0,2-4 0 0,0-2 0 0,-8 0 0 16,-1 0 8-16,-5-5-8 0,-1-1 0 0,-2-2 9 15,-1 0-9 1,-5-2-20-16,0-1-8 0,-7-2-1 0</inkml:trace>
  <inkml:trace contextRef="#ctx0" brushRef="#br0" timeOffset="82337.635">20001 10070 1749 0,'-15'-8'38'0,"10"5"8"0,-4 1 2 0,3-1 2 0,0 1-40 0,-3-1-10 0,0 0 0 0,-3 3 0 16,3 0 38-16,0 0 6 0,-3 3 0 0,-3 0 1 15,-3 2-33-15,1-3-12 0,-1 4 9 0,-3-1-9 16,0 3 9-16,-3 0-9 0,0-3 10 0,-2 1-10 15,-7 1 10-15,0 1-10 0,-6 0 10 0,-2 0-10 16,-1 0 14-16,0 0-3 0,-2 0-1 0,2 0 0 16,0 0 2-16,1-5 0 0,-1 2 0 0,3-5 0 0,-2 3 3 0,8-3 1 15,-3-3 0-15,9 0 0 16,1 1 4-16,5-4 2 0,0 1 0 0,6 0 0 0,3-1-22 0,6 4-12 16,6-4 2-16,3 1-630 15,6 0-125-15</inkml:trace>
  <inkml:trace contextRef="#ctx0" brushRef="#br0" timeOffset="82670.827">19219 9919 2474 0,'0'0'70'0,"0"0"16"0,-6-2-69 0,6 2-17 0,0 0 0 0,0 0 0 15,0 0 32-15,-6 0 2 0,0 0 1 0,6 0 0 16,-12 8-35-16,0-1-9 0,-3 1-1 0,0 0 0 31,-3 6-32-31,-6 1-6 0,-2 4-2 0,-4-1 0 16,-3 4-12-16,3-1-2 0,-2 5-1 0,2-2 0 0,0-3 35 0,3 6 7 0,1-3 2 0,2-1 0 16,0-1 32-16,6 1 6 0,0-4 2 0,6 2 0 15,0-2 29-15,6-1 7 0,6 1 1 0,0-6 0 16,6 0-19-16,6 0-3 0,0-2-1 0,6-1 0 15,3 1-13-15,3-3-4 0,2 0 0 0,7 2 0 16,6-2-8-16,0 0-8 0,-1 0 9 0,4 6-9 16,0-4-66-16,-1 3-19 0,-2 1-4 0,-3-1-911 15</inkml:trace>
  <inkml:trace contextRef="#ctx0" brushRef="#br0" timeOffset="83421.241">16599 9509 1646 0,'0'0'47'0,"0"0"9"0,-3-5-44 0,0 0-12 16,6-1 0-16,0-2 0 0,0 0 106 0,-3 0 19 16,-3-5 4-16,3 0 1 0,6 2-85 0,-6-2-17 15,-6-5-3-15,3-1-1 0,3 1 12 0,0-4 1 0,-6 1 1 0,-3-5 0 16,3-6-4-16,-3-2-1 0,-2-3 0 0,-4-6 0 15,0-4-4-15,0-4-1 0,0 1 0 16,-3-3 0-16,0-2-4 0,0-6 0 0,1 0-1 0,2-3 0 16,0 6 9-16,0 0 3 0,3 5 0 0,0 3 0 15,3 2-27-15,0 3-8 0,0 3 0 0,0 5 0 16,0-3 18-16,3 6-3 0,-5 2-1 0,5 0 0 16,0 6 1-16,0-1 0 0,-3 4 0 0,3 1 0 15,0 1-15-15,0 3 0 0,3 2 0 0,-3 3 0 16,3-3 0-16,3 5 0 0,-3 3 0 0,3-2 0 15,0 2 0-15,0 2-10 0,-3 1 2 0,3 0 0 32,0 5-39-32,0 0-7 0,0 0-2 0,0 0 0 0,0 0-86 15,-3 13-18-15,0 0-3 0,3 3-505 0,-3 0-102 0</inkml:trace>
  <inkml:trace contextRef="#ctx0" brushRef="#br0" timeOffset="83725.905">16013 8459 2250 0,'0'0'49'0,"-3"-6"11"0,0-7 1 0,0-3 3 0,0-2-52 0,3-3-12 16,3-3 0-16,0 0 0 0,0-2 0 0,3-1 0 16,3 1 8-16,-3-6-8 0,3 0 0 0,2 3 0 15,1-3 0-15,3 1 0 0,-3-1 0 0,3 0 0 0,0 3 0 0,0-3 0 16,6 0 0-16,-3 1 0 0,2-1 0 0,1 0 0 15,0 3 0-15,0-3 0 0,6 3 0 0,-7 3 0 16,4-1 0-16,0 1 0 0,-6 5 0 0,-3 2 0 16,3 6 0-16,-6 2 0 0,-3 6 0 0,-9 5 0 15,0 0-15-15,3 11-5 0,0 2-2 0,-3 13 0 16,-6 6 22-16,0 2 0 0,0 6 0 0,-3 3 0 16,0-1-8-16,-3 3-1 0,6 0 0 0,6 2-632 15,-3 1-127-15</inkml:trace>
  <inkml:trace contextRef="#ctx0" brushRef="#br0" timeOffset="84205.715">16802 9411 2037 0,'-45'-5'44'0,"33"8"10"0,6-1 2 0,-3 4 2 0,-9-4-46 0,6 3-12 0,3 3 0 0,-2 3 0 16,2-3 46-16,-3 8 7 0,-3 0 2 0,3 5 0 15,3 3-37-15,-3 5-7 0,-3 3-2 0,0-1 0 16,3 9-9-16,-2 0 0 0,-4 2 0 0,0 3 8 15,-3 0 2-15,3 3 0 0,-3-1 0 0,3-2 0 16,1 0 8-16,-1-3 2 0,0 1 0 0,6-4 0 16,-3-1-11-16,0-4-1 0,3 0-8 0,3-2 12 15,0-3-12-15,0-2 0 0,1-1 0 0,-1-5 0 16,3-2 0-16,0-3-16 0,0-3 3 0,0 0 1 16,0-2-27-16,0-3-5 0,0 0 0 0,0-3-630 15,0 0-126-15</inkml:trace>
  <inkml:trace contextRef="#ctx0" brushRef="#br0" timeOffset="84474.205">15894 10202 2487 0,'0'0'55'0,"0"0"11"0,0 0 2 0,6 6 2 0,3 2-56 0,0-3-14 16,5 0 0-16,1 3 0 0,0 0 9 0,6 0-1 0,0 0 0 0,3 0 0 15,2 2-8-15,1 1 8 0,3 0-8 0,0-1 8 16,0 1-8-16,2 2 0 0,7-2 0 0,-3-1-11 16,-1 1 11-16,1-3 0 0,0 2 0 0,0-4 0 31,-4 1-44-31,-2-1-6 0,-3-1-2 0,3-5 0 16,2 3-57-16,-5-6-12 0,0 0-3 0,3-5-787 0</inkml:trace>
  <inkml:trace contextRef="#ctx0" brushRef="#br0" timeOffset="84609.035">16891 10364 2426 0,'-30'8'68'0,"15"-3"16"0,-3 6-67 0,1-4-17 0,2 1 0 0,-6 0 0 16,-3 3 94-16,0-3 15 0,6 5 3 0,-3 0 1 0,-5 6-72 0,5-1-14 15,-3 1-3-15,0 2-1 0,0 6-23 0,1-1-8 16,-7 3 0-16,0 3-826 15,-3 2-165-15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30:28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1996 7517 1418 0,'0'0'40'0,"3"-5"9"0,9-3-39 0,-3 0-10 0,0 0 0 0,9 0 0 15,0 2 69-15,8-1 12 0,-2-1 3 0,6 0 0 16,3 0-32-16,5 2-5 0,1-1-2 0,0 4 0 16,2-2-32-16,4 5-13 0,0-6 11 0,2 6-11 15,1 0 10-15,3 3-10 0,2 0 10 0,1 2-10 16,-1 0 0-16,4 3 0 0,-4-3 0 0,7 3 0 0,6 0 0 0,-4 3 0 16,6-3 0-16,-2 0 0 0,-4 2 0 0,7-4 0 15,5-1 0-15,1 0 0 0,5-5 0 0,6 0 0 16,1-2 0-16,2-4 0 0,6 1 0 0,4 0 0 15,-1-6 0-15,0 3 0 0,6 0 12 0,3 0 0 16,-5 0 0-16,2 3 0 0,0-3 36 0,-3 3 8 16,0 0 0-16,-2 2 1 0,-7 0 3 0,6 1 1 15,-3 2 0-15,1 2 0 0,-4 1-17 0,-6-3-3 16,3 3-1-16,-5 2 0 0,-4-3-20 0,-2 4-4 16,-7-1 0-16,0-2-1 0,-2-1-7 0,-4 1 0 15,1 0-8-15,-7-1 12 0,-2 1-2 0,-4-3-1 0,-2 0 0 16,-3-3 0-16,-1 3-9 0,-5-2 0 0,-3-4 0 0,-4 4 0 15,4-1 0-15,-6 0 0 0,-3 1 0 0,-4-1 0 16,-5 3 0-16,3-3 0 0,-6 3 0 0,3 0 0 31,-6 3-70-31,0 0-10 0,-4 2-1 0,1 0-984 0</inkml:trace>
  <inkml:trace contextRef="#ctx0" brushRef="#br0" timeOffset="1800.803">13637 12356 2530 0,'0'0'56'0,"9"-3"11"0,0 1 2 0,3-1 3 0,0-5-58 0,6 6-14 15,3-4 0-15,0 4 0 0,8-1 13 0,1-2 0 16,6 5 0-16,6-3 0 0,5 3-13 0,10 3 0 16,2-3 0-16,7 5 0 0,-1-2 0 0,4 2-18 15,5-2 4-15,1-1-742 16,-1 3-149-16</inkml:trace>
  <inkml:trace contextRef="#ctx0" brushRef="#br0" timeOffset="4000.247">12268 9395 1141 0,'0'0'24'0,"3"-5"6"0,-3 0 1 0,-3-3 2 0,3 3-33 0,0 5 0 15,0-8 0-15,-3 2 0 0,0 4 60 0,3 2 6 16,0 0 1-16,-6-6 0 0,3 1-31 0,-6 0-5 15,4 5-2-15,-4 0 0 0,0 0-29 0,0 0 0 16,-3 0 0-16,-3 2 0 0,-3 1 0 0,3 5 0 16,-6-3 0-16,1 3 0 15,2 0-28-15,-3 3 0 0,-3 2 1 0,-3 0 0 0,3 3 3 0,1-5 1 16,-4 2 0-16,-3 0 0 0,-3 0 23 0,4 3 0 0,-1 0-9 16,3-3 9-16,-3 1 0 0,0 1 0 0,4 1 8 15,-1-2-8-15,3 4 28 0,0-2 0 0,0-3 0 16,4 0 0-16,2 1-2 0,0-4-1 0,3 3 0 15,0 1 0-15,3 2-7 0,0-1-2 0,3-1 0 0,0-1 0 16,1 3-3-16,2-3-1 0,3 3 0 0,-3-3 0 16,3 3-12-16,-3 0 9 0,3-3-9 0,-3 0 8 15,3 3-8-15,3 0 0 0,-3-3 0 0,0 1-11 16,0 1 11-16,0-1 0 0,3-1 0 0,-3 0 0 16,3-2 0-16,0 2 0 0,0 0 0 0,0 3 8 15,3 0-8-15,0-3 0 0,3-2 0 0,0 2 8 16,0-2-8-16,3 2 8 0,0-3-8 0,0 1 8 15,2-1-8-15,-2 1 0 0,3 0 8 0,3-3-8 16,0 2 16-16,0-2 0 0,3 0-1 0,0 3 0 0,2-6 1 0,1 6 0 16,0-4 0-16,3 1 0 0,3 0-2 15,-3-2 0-15,2 2 0 0,-2-1 0 0,0 1 2 0,3 0 0 16,-3 0 0-16,-1 0 0 0,-2 0-4 0,3-3 0 16,0 3 0-16,-3-2 0 0,-1 2 2 15,1-3 0-15,0 0 0 0,0 1 0 0,0-4-6 0,0 3-8 16,0 1 11-16,-1 2-11 0,-2-3 8 0,0 0-8 15,-3 3 0-15,0-3 0 0,0 3 8 0,3-2-8 16,-4 2 0-16,1 0 0 0,0 0 0 0,0-1 0 16,-3 1 0-16,3-2 0 0,0 2 8 0,-3-3-8 15,3 0 0-15,-1 1 0 0,1-4 9 0,0 1-1 16,3-3-8-16,0-3 12 0,0-2 3 0,3 0 0 16,-1-3 0-16,7 0 0 0,-3-3-2 0,6-2 0 0,0 0 0 15,5-1 0-15,1 1-1 0,3-5-1 0,-4 2 0 0,1 0 0 16,3-3 2-16,-3 1 1 0,-4-1 0 0,4 1 0 15,0-1-4-15,-1-2-1 0,-2 3 0 0,0-4 0 16,0 4 9-16,-4-3 2 0,1 0 0 0,-6-1 0 16,3 1-5-16,-6 0-1 0,0 0 0 0,-7 0 0 15,1 0-6-15,-6-1-8 0,0 1 11 0,-3 0-11 16,-3 0 10-16,-3-3-10 0,-3 3 8 0,0 0-8 16,-6 0 0-16,0-1 0 0,-6 1 0 0,-2-3 0 31,-10 1-27-31,0 4-1 0,-3 1 0 0,-3-1 0 0,-5 3-15 15,-4 3-3-15,-6 0-1 0,-2 0 0 0,-7-3 24 0,-8 5 5 0,-7 3 1 0,-5 6 0 16,0-1-27 0,-7 3-4-16,-8 3-2 0,0 4-529 0,-4 7-105 0</inkml:trace>
  <inkml:trace contextRef="#ctx0" brushRef="#br0" timeOffset="5500.477">12036 11494 1090 0,'0'0'31'0,"-3"-6"6"0,-3-2-29 0,3 3-8 0,0-3 0 0,0 5 0 16,0-2 39-16,3 0 6 0,-6-3 2 0,3 5 0 15,3 3-30-15,-3-5-5 0,-3 0-2 0,3 2 0 16,-3 0-10-16,3 3 0 0,-5 0 0 0,-1 0 8 16,0 3 10-16,-3 0 2 0,0 5 0 0,-6-3 0 15,0 3-20-15,0 2 0 0,-5 1 0 0,-1 2 0 16,-3 0 0-16,-3 6 10 0,3-3 0 0,-2 2 0 16,2 1-10-16,-3 5-17 0,3-3 4 0,0 0 1 0,1 3 12 15,2 2 10-15,3 1-2 0,-3-3 0 0,0 2 27 0,4 0 5 16,2 1 0-16,0-3 1 0,0 2-7 0,6-2-2 15,0 2 0-15,0-2 0 0,3 3-12 0,3 2-4 16,3-3 0-16,0 3 0 0,0 1-7 0,3-1-1 16,3 2-8-16,3-2 12 0,0 1-12 0,3-1 0 15,0 0 0-15,0-3 0 0,6 1 10 0,0-1-1 16,0-2 0-16,3-3 0 0,2 0 8 0,1-2 2 16,0 2 0-16,0-2 0 0,3-1-19 0,0 3 0 15,5-2-8-15,-5-3 8 0,3-3 0 0,3 3 8 0,2-3 1 16,1 0 0-16,3 3 11 0,0-3 1 0,2-2 1 0,-2-3 0 15,3-3 14-15,2-2 2 0,1-3 1 0,0 0 0 16,5-3-18-16,1-2-3 0,0 2-1 0,2-7 0 16,-2 2-1-16,-1 0 0 0,-2-3 0 15,3 1 0-15,-1-4-5 0,4 1-2 0,0-3 0 0,-7 3 0 16,1-6 6-16,-3 1 1 0,-1-1 0 0,-5 1 0 16,-3-1 10-16,-4 1 2 0,1-6 1 0,-6 0 0 15,0 0 9-15,-3 1 2 0,-3-7 0 0,-7-1 0 16,-5-1-28-16,-3 0-4 0,-6-2-8 0,-6-1 11 15,-2-2-23-15,-7 3-4 0,-3 0 0 0,-9-1-1 32,0-2-38-32,-5 3-7 0,-7 2-2 0,-3 0 0 0,-5 6-16 0,2 2-3 15,3 5-1-15,1 4-521 0,2 1-105 0</inkml:trace>
  <inkml:trace contextRef="#ctx0" brushRef="#br0" timeOffset="8027.976">16031 10554 1227 0,'0'0'27'0,"0"0"5"0,-3-5 2 0,3 2 1 0,-3-2-35 0,0 0 0 0,0-1 0 0,3 6 0 15,-3-2 55-15,-3-6 4 0,0 3 1 0,-3 2 0 16,0-2-37-16,0 2-7 0,0 0-2 0,-3 3 0 16,-3-2-14-16,0 2-10 0,4-3 2 0,-1 3 0 15,0 0 8-15,0 3 0 0,-3-1 0 0,3-2 0 16,0 3 0-16,-3 0 0 0,0 2 0 0,3-2 0 15,-2 2 0-15,2 3 0 0,-3-3 0 0,-3 3 0 16,3-3 0-16,0 1 0 0,-3-1 0 0,3 3 0 16,-2 0 0-16,2-3 16 0,-3 3-4 0,0-3-1 15,3 3 9-15,-3 0 3 0,0-3 0 0,-2 3 0 16,2 0-14-16,0 0-9 0,0 0 12 0,3 0-12 16,-3 3 11-16,3-1-11 0,0 1 10 0,1-1-10 15,-1 1 0-15,3 2 8 0,-3-2-8 0,0 5 0 16,0-3 0-16,3 3 0 0,0-3 8 0,-3 3-8 0,4 2 8 15,-1-2-8-15,0 0 11 0,0 3-11 16,0-3 12-16,3 2-4 0,0-2 0 0,0 0-8 0,0 0 12 0,3 0-4 16,-3-3 0-16,3 0-8 0,-3 0 25 15,6 1-1-15,-5-1-1 0,5 0 0 0,-3 0-23 0,3-2 0 16,-3 2 0-16,3-2 0 0,0-1 0 0,0 1 0 16,3-1-12-16,-3 1 4 0,3-3 8 0,3 0 0 15,-3 2 8-15,6-2-8 0,-3 0 12 0,3 3-1 16,0-3-1-16,2 2 0 0,-2-4 9 0,6 2 1 15,-3 0 1-15,3 0 0 0,0-3 1 0,3 3 0 16,0-3 0-16,0 0 0 0,3 1-6 0,-1 2 0 16,4-3-1-16,0 0 0 0,0 0-3 0,3 1 0 0,-3-1 0 15,2-2 0-15,4 2-3 0,-3 0-1 0,6-2 0 16,-3 2 0-16,-1-2-8 0,1-1 12 0,0-2-12 16,0 0 12-16,0 0-12 0,-1 0 8 0,-2-2-8 15,0 2 8-15,-3 0-8 0,0 0 8 0,-1 0-8 0,-2-3 8 16,3 3-8-16,-3 0 10 0,3 0-10 0,-3 3 10 15,0-1-10-15,-1-2 10 0,4 0-10 0,-3 3 10 16,0-3-10-16,3 0 0 0,0 3 0 0,-1-3 0 16,1 0 20-16,0 0 0 0,6 0-1 0,-3 0 0 15,6 0-19-15,-4-3 0 0,4 3 0 0,-3-3 0 16,0 3-16-16,-4 0 4 0,7 3 0 0,-6-3 0 16,0 3 12-16,-6-3 0 0,0 0 0 0,-1 0 0 15,-2 0 8-15,0 0 0 0,-3 0 1 0,0 0 0 16,0 0 4-16,0 0 1 0,-3-6 0 0,0 4 0 15,3-3-2-15,-3-1 0 0,-4 1 0 0,7 0 0 0,-6-3-3 16,6 2-1-16,-3-2 0 0,3-2 0 0,-6-1-8 16,3 3 0-16,6-5 9 0,-3 0-9 0,-3 2 0 15,0-5 9-15,3 1-9 0,2 1 0 0,-5 1 8 0,0 0-8 16,0-3 0-16,0 3 0 0,9-3 0 0,-9 3 0 16,-6-3-11-16,-3 0 11 0,0 0 20 0,3 0 12 15,-6-2 1-15,0 2 1 0,-9-3-23 0,3 1-11 16,0-3 10-16,0 2-10 0,-9-2 0 0,0 0 8 15,1 2-8-15,-7-2 0 0,-3 0-16 0,-6 2-5 16,4 1-2-16,-4-1 0 16,-3 1-14-16,-3 2-3 0,-2 0-1 0,-4 5 0 15,0 1 9-15,4-1 1 0,2 3 1 0,0 3 0 0,1 0 6 0,2 5 2 0,3 0 0 0,-3 2-608 16,4 4-122-16</inkml:trace>
  <inkml:trace contextRef="#ctx0" brushRef="#br0" timeOffset="11458.023">15522 12171 1292 0,'0'0'28'15,"0"0"7"-15,-6-3 1 0,6 3 0 0,0 0-36 0,-3-2 0 0,3 2 0 0,0 0 0 16,0 0 84-16,0 0 9 0,0 0 3 0,0 0 0 16,0 0-41-16,9 0-8 0,0 0-2 0,2 2 0 15,4-2-9-15,3 3-3 0,3-3 0 0,6 2 0 0,6 1-3 0,-1 0-1 16,7-3 0-16,6 2 0 0,2 4-16 0,1-4-3 15,0 4-1-15,-4-4 0 0,4 1-9 0,-4 0 0 16,-2-3 0-16,0 0 0 0,2 0 0 0,-2 2 0 16,-6-2 0-16,3 3 0 0,-4 0 0 0,-2-3 0 15,-3 0 0-15,-6 2 8 0,-1-2 2 0,-2 0 0 16,0-2 0-16,-6 2 0 0,-3-3 3 0,3 3 1 16,-3-3 0-16,-3 3 0 0,-3-2-6 0,-1 2 0 15,4-3-8-15,-6 0 12 0,-3 3-21 0,0 0-5 16,0 0-1-16,0 0 0 15,0 0-137-15,0 0-27 0,-3 6-5 0,-3 2-2 0</inkml:trace>
  <inkml:trace contextRef="#ctx0" brushRef="#br0" timeOffset="14537.773">15522 12322 907 0,'0'0'20'0,"0"0"4"0,0 0 0 0,6-8 2 15,0 2-26-15,0 1 0 0,-1-3 0 0,1 3 0 0,-3 0 59 0,6 2 6 16,-3-2 2-16,3-1 0 0,-3 1-3 0,3 2-1 15,0 1 0-15,3-1 0 0,0 1-1 0,0 2 0 16,3 0 0-16,5 0 0 0,4 2-5 0,3 1-1 16,3-1 0-16,3 1 0 0,8 2-14 0,7 1-3 15,-3-6-1-15,2 5 0 0,4-5-21 0,-1 0-4 0,1 0-1 0,5 0 0 16,1-5-12-16,-6-1 0 0,-4 4 0 0,-5-4 0 31,-3 1-102-31,-7 0-14 0,-11 0-2 0</inkml:trace>
  <inkml:trace contextRef="#ctx0" brushRef="#br0" timeOffset="18380.006">9080 9631 1848 0,'-3'-11'52'0,"3"11"12"0,0-5-52 0,-3 0-12 0,6-3 0 0,-3 0 0 16,3-3 59-16,-3 3 9 0,0-2 1 0,3-1 1 15,-6 3-50-15,3-2-9 0,-3-1-3 0,0 3 0 16,0 0-8-16,-3-2 0 0,-2 2 0 0,-4-6 8 16,0 6-22-16,-3-2-5 0,-3 5-1 0,0-1 0 15,-3 1-3-15,0 5-1 0,-2 0 0 0,-4 0 0 16,0 5 9-16,-3 3 2 0,1 3 0 0,-1 2 0 16,0 3 5-16,0 8 8 0,-2 0-13 0,5 7 5 15,0 4 8-15,3 2 0 0,-3 2 0 0,4 1 0 16,5 2 8-16,3 6 1 0,0-3 0 0,9-3 0 15,3 3-9-15,6-5 0 0,0-3 0 0,9-3 8 0,3-2-8 16,6-3 10-16,2-5-10 0,4-3 10 0,3-2 3 0,3-6 1 16,-1-2 0-16,4-6 0 0,3-5 22 0,5-5 4 15,4-3 0-15,3-6 1 0,5-4 2 0,1-1 0 16,-4-4 0-16,1-6 0 0,-3-6-19 0,-7-5-4 16,1-2-1-16,-3-3 0 0,-10-3 1 0,-2-2 1 15,-6-3 0-15,-6 0 0 0,-9-2 24 0,-9-1 5 16,-3 3 1-16,-12 3 0 0,-6 2-13 0,-12 6-2 15,-3 5-1-15,-11 0 0 0,-7 3-22 0,-8 2-4 16,-10 8-1-16,-2 3 0 0,2 0-20 0,1 5-4 0,0 5 0 0,8 6-1 31,4 0-23-31,8 5-4 0,9 2 0 0,7 4-722 0,11 2-144 16</inkml:trace>
  <inkml:trace contextRef="#ctx0" brushRef="#br0" timeOffset="18854.447">9717 10279 2602 0,'0'-5'57'0,"-3"-3"12"0,0-3 3 0,0-5 1 0,0 1-58 0,-3-7-15 16,1 1 0-16,-1-5 0 0,-3-3 41 0,-3-3 6 15,0-3 1-15,0-4 0 0,0-1-32 0,0 0-7 16,-3-2-1-16,0 0 0 0,3-3-8 0,-2 0-11 16,5-3 3-16,-3 3 0 0,3-2-12 0,0-4-1 0,3 1-1 0,6 0 0 15,0 2 22-15,6 0 0 0,0 1 10 0,3 2-10 16,3 3 0-16,3 2-19 0,2 3 3 0,1 2 0 16,6 1 16-16,-3 2 0 0,3 6 0 0,0 5 0 15,2-1 10-15,-2 4 2 0,3 2 1 0,-3 6 0 16,0 4-26-16,-1 4-6 0,-2-1-1 0,3 8 0 15,-3 1 2-15,0 1 0 0,-6 4 0 0,2 5 0 32,-2 0-142-32,-6 2-29 0,-3 6-6 0</inkml:trace>
  <inkml:trace contextRef="#ctx0" brushRef="#br0" timeOffset="19087.43">9518 9628 2497 0,'15'-10'71'0,"-6"7"15"0,6-2-69 0,2-1-17 16,7-2 0-16,3 1 0 0,6-1 48 0,0-3 5 16,5 0 2-16,1 1 0 0,3-1-38 0,-1 1-7 15,1 4-2-15,0 1 0 16,2 0-73-16,-2 2-15 0,0 0-4 0,-4 1-1003 15</inkml:trace>
  <inkml:trace contextRef="#ctx0" brushRef="#br0" timeOffset="19406.692">8372 10266 2253 0,'36'-8'49'0,"-13"3"11"0,7-1 1 0,9-2 3 0,12-2-51 0,-1-1-13 0,4 3 0 0,2-2 0 15,4 2 54-15,2-3 8 0,1 3 2 0,2-2 0 0,-2 2-51 0,-1 0-13 16,-2 0 0-16,-1 3 0 0,1-3 0 16,-1 0 0-16,4 0 0 0,-1 0 0 15,1 0-24-15,-6 0-11 0,-1 0-1 0,1-3-679 16,-4 1-135-16</inkml:trace>
  <inkml:trace contextRef="#ctx0" brushRef="#br0" timeOffset="20765.915">16019 13155 1735 0,'0'0'38'0,"9"0"8"0,-3 0 2 0,3 0 0 0,-1 0-38 0,1 0-10 0,3-3 0 0,-3 1 0 15,3-3 39-15,-3-1 5 0,0 1 2 0,-3-3 0 16,0 3-9-16,-3-3-1 0,-3 0-1 0,0-3 0 16,-3 1 5-16,0 2 0 0,-6-3 1 0,3-2 0 15,-6 0-14-15,0-3-3 0,0 0-1 0,-6 3 0 0,1-1-11 0,-4 1-1 16,-3 3-1-16,-3 2 0 0,-3 2-10 0,1 4 0 16,-1-1 0-16,-3 6 0 0,3 2-20 0,-2 3 3 15,5 3 1-15,0 4 0 0,3 9 16 0,3-3-8 16,7 6 8-16,2 2 0 0,0 0 0 0,6 0 0 15,3 0 0-15,0 3 0 0,9-3 0 0,0-2 8 16,6-1-8-16,0 1 12 0,2-4-12 0,4-1 0 16,3-4 0-16,3 1 0 0,0-6 0 0,3-3 11 15,-1-7-3-15,1 0-8 0,0-6 24 0,3-2-3 16,-1-3 0-16,1-5 0 0,-3-1 16 0,0-4 3 16,-3-3 1-16,-1-1 0 0,1-7-13 0,-3 3-2 15,-6-11-1-15,3-3 0 0,-3-5 8 0,-6-2 2 0,0-4 0 16,-7-2 0-16,-2 0 1 0,-2 3 0 0,-7 3 0 15,0-1 0-15,-6 3-16 0,-6 3-4 0,-6 5 0 16,-6 5 0-16,-5 5-16 0,-7 9-16 0,-3 2 4 0,-5 5 0 31,-4 9-53-31,1 4-11 0,2 4-1 0,4-1-720 0,5 3-144 0</inkml:trace>
  <inkml:trace contextRef="#ctx0" brushRef="#br0" timeOffset="21165.198">16179 13724 2376 0,'0'0'52'0,"0"0"12"0,0 0 1 0,0 0 1 0,0 0-53 0,0-3-13 16,0-5 0-16,3-2 0 0,-3-6 80 0,3-3 14 15,3-2 2-15,-3-8 1 0,6-3-47 0,-3-5-10 16,0-5-1-16,3-6-1 0,-3-5-22 0,0-2-5 16,0-9-1-16,-3 4 0 0,3-4-10 0,-3 3 0 0,-3 3 0 15,0 0 8-15,0 5-8 0,0 5-9 0,0 1 9 0,3 4-13 16,-3 1 13-16,0 2-11 0,0 8 11 0,3 1-10 15,0 4 0-15,3 3 0 0,3 1 0 0,-3 4 0 16,3 3 61-16,0 0 12 0,5 3 2 0,1 3 1 31,-3-1-112-31,3 3-22 0,3 0-5 0,0 5-1 0,3-2 58 0,-1 5 16 0,1 3 0 0,3 2-8 16,0-2 0-16,-3 5 0 0,0 0 0 0,-4 2 0 31,7 1-100-31,-3-1-19 0,-9 4-4 0,3-1-608 0,-3 5-121 0</inkml:trace>
  <inkml:trace contextRef="#ctx0" brushRef="#br0" timeOffset="21396.993">16007 13084 2646 0,'0'0'58'0,"3"-3"12"0,3 0 2 0,3 1 3 0,0 2-60 0,6-3-15 15,5 0 0-15,1 3 0 0,6 0 35 0,6-2 4 16,2-1 1-16,4 0 0 0,3 1-29 0,-1-1-11 16,7 1 8-16,-3-1-8 0,-1 0 0 0,1-2-14 15,3 2 2-15,-4-2 0 16,-2 0-148-16,3 2-28 0,2-2-7 0,1 2-1 0</inkml:trace>
  <inkml:trace contextRef="#ctx0" brushRef="#br0" timeOffset="21684.817">15447 13790 2415 0,'36'-5'68'0,"-15"2"16"0,3 1-68 0,8-1-16 0,10-5 0 0,3 3 0 16,8-1 63-16,7-2 9 0,2 3 1 0,4-3 1 15,-1 3-32-15,4-3-6 0,-1 0-2 0,4 0 0 16,-1 0-34-16,0 3 0 0,-2 0 0 0,2-3 0 16,-5 0-16-16,-4 2-9 0,1 1-3 0,-4 0 0 15,1 0-127-15,-6 2-25 0,-16 0-6 0</inkml:trace>
  <inkml:trace contextRef="#ctx0" brushRef="#br0" timeOffset="22195.764">16373 14407 2300 0,'-6'-3'51'0,"0"0"10"0,0-2 3 0,-3 0 0 0,-3-3-52 0,0-3-12 0,-6-2 0 0,1 0 0 15,-1-3 51-15,-3 3 7 0,0-3 2 0,-3 0 0 16,0 0-45-16,1 0-15 0,-4 3 9 0,0 2-9 15,-6 3 0-15,-2 3 0 0,-1 0 0 0,-6 2 0 16,4 3 0-16,-7 3 0 0,0 5-9 0,1 0 9 16,-1 5-12-16,3 3 12 0,-2 5-12 0,5 3 12 15,3 0-17-15,0 7 3 0,7 1 1 0,2 2 0 16,0 3 5-16,12 1 8 0,3-1-13 0,9 2 5 16,0 1 0-16,9-3 0 0,9 3 0 0,3-6 0 15,6-2 8-15,3-3-13 0,2-3 5 0,4-4 8 0,6-7 0 16,0-4 0-16,2-6 0 0,4-5 0 0,3-5 15 15,2-3 7-15,1-3 2 0,-4-7 0 0,-2-3 14 0,0-3 3 16,-4-2 1-16,-2-4 0 0,-6-1 1 0,0-6 0 16,-4-6 0-16,-5-2 0 0,-3-8-15 0,-6-2-2 15,-3-6-1-15,-9-5 0 0,-3 0-17 0,-9 0-8 16,-6 2 8-16,-6 1-8 16,-9 10-19-16,-2 5-9 0,-10 8-1 0,-6 6-1 15,-5 5-10-15,-7 10-1 0,-8 1-1 0,5 10 0 16,1 0-5-16,5 8-1 0,4 0 0 0,5 5-694 15,3 6-139-15</inkml:trace>
  <inkml:trace contextRef="#ctx0" brushRef="#br0" timeOffset="22846.174">16194 14401 1594 0,'6'-16'35'0,"-3"8"7"0,6-5 2 0,-3 0 1 0,6-3-36 0,-3 0-9 16,0 0 0-16,3-2 0 0,0 5 97 0,-3-3 18 16,3 3 3-16,-3-1 1 0,-7 4-37 0,1 2-7 15,3 0-2-15,0 3 0 0,0-3-17 0,-3 5-4 16,-3 3-1-16,0 0 0 0,9 3-33 0,0-1-6 16,-9-2-2-16,6 13 0 0,0 1-10 0,0 2 0 15,-3 2 0-15,3 3 0 0,-3 3 0 0,0 3 0 16,0-1 0-16,-3 3 0 0,0 3 0 0,0-3 0 15,0 3 8-15,-3-6-8 0,-3 3-11 0,3-2-7 16,0-3-2-16,3-1 0 0,-3-1 20 0,3-4 16 0,0-2-4 16,3-3 0-16,-3 0-12 0,3-5 0 0,0 0 0 15,-3-8 0-15,0 0 20 0,0 0 0 0,6 0 1 0,6-5 0 16,0 2 27-16,0-7 6 0,0-1 1 16,5-2 0-16,-2-6-30 0,3 1-5 0,0-3-2 0,3 0 0 15,-6-3-10-15,6 3-8 0,-1 2 12 0,-2 1-12 16,0 2 8-16,-3 2-8 0,3 1 0 0,0 3 0 15,-6 4 0-15,0 1 0 0,-7 2 0 0,4 3 0 16,3 3 8-16,0 2-8 0,-12-5 0 0,6 11 0 16,6-1 0-16,-3 4 0 0,-3-1 0 0,0 0 0 15,-3 0 0-15,9 1 0 0,6-1 0 0,-3 0 0 16,-7-2 0-16,4-3 0 0,9 2 0 0,-3-2 0 16,-6-3 0-16,3-2 0 0,-3-3 0 0,3 0 0 15,-3-3 47-15,-4-2 2 0,-2 0 1 0,0-6 0 16,0-2 17-16,-3-3 3 0,-6-5 1 0,-3-3 0 0,-3-5-36 15,1-5-7-15,-1-3-2 0,-6-3 0 16,-6 0-47-16,0 3-10 16,9 0-1-16,-9 0-953 0,-5 3-191 0</inkml:trace>
  <inkml:trace contextRef="#ctx0" brushRef="#br0" timeOffset="27095.077">17308 14682 2235 0,'-36'-8'49'0,"27"5"11"0,9 3 1 0,-3-5 2 0,-3 0-51 0,-3-3-12 16,0 2 0-16,3 1 0 0,6 0 22 0,-3-3 2 16,-9 3 0-16,3-1 0 0,9-2-12 0,-3 3-3 15,0 0 0-15,-3-1 0 0,1 1 29 0,2 0 6 0,3-3 0 0,0 3 1 16,-3-3-21-16,6 2-5 0,8 1-1 0,1 0 0 15,-3-3-10-15,6 0-8 0,15 0 12 0,0 0-12 16,-4 0 0-16,4 0 0 0,3 3 0 0,-3 0 0 16,5 2 0-16,-8 3 0 0,-3 0 0 0,0 0 0 15,3 3 0-15,-9 2 0 0,-10 0 0 0,1 3 0 16,0-3 0-16,0 6 0 0,-9 2 13 0,-3 0-4 16,-6 3 15-16,3-2 4 0,0 1 0 0,-2 4 0 15,-7-1-18-15,0 1-10 0,-3-3 12 0,3 0-12 16,0 2 8-16,-6-2-8 0,-5 3 0 0,2-3 0 15,6-1 10-15,-3-1-10 0,-6-1 8 0,3-3-8 16,7-2 21-16,-1 0-1 0,-3-2 0 0,0-4 0 16,3 1 32-16,3 0 7 0,9-3 1 0,-3 0 0 15,0 0-17-15,9 0-3 0,15 0-1 0,3 0 0 16,-3 0-20-16,9 0-4 0,9 2-1 0,2-2 0 16,7 3-4-16,0-3-1 0,-1 0 0 0,13 2 0 0,5-2-9 15,1 0 0-15,-9 0 0 0,-1 0 0 16,4 0-68-16,-1 0-7 0,-5-2-1 15,-6-3-1297-15</inkml:trace>
  <inkml:trace contextRef="#ctx0" brushRef="#br0" timeOffset="29395.356">8812 10583 1573 0,'0'0'34'0,"-5"3"7"0,-1-6 2 0,0 3 2 0,0 0-36 0,0 0-9 15,-3 0 0-15,0-2 0 0,3 2 58 0,-3-3 10 16,-3 0 1-16,0 1 1 0,0-4-34 0,0 4-6 0,-6-3-2 0,-2 2 0 16,2 0 10-16,0-2 2 0,-6 2 0 0,3 1 0 15,-3 2-7-15,1 2-1 0,-4-2 0 0,3 6 0 16,0-4-20-16,3 4-12 0,-2-1 12 0,2 0-12 16,0 3 0-16,3 3 0 0,0-1 0 0,3 6 0 15,-3 3 0-15,4 2-12 0,2 0 12 0,0 5-12 16,0 4 1-16,6-1 1 0,0-3 0 0,3 1 0 15,9-1 10-15,0 0-12 0,0-7 12 0,6 2-12 16,3-5 12-16,2 0-10 0,1-3 10 0,0-5-10 16,3-3 10-16,0-5 12 0,3-2-2 0,2-4-1 15,-2-4 35-15,3-3 8 0,0-1 0 0,-3-4 1 16,5-1 3-16,-5-2 1 0,3-3 0 0,-6 1 0 16,0-1-3-16,-3 0-1 0,-7-3 0 0,1 1 0 15,-3-3-28-15,-3-3-5 0,-3-2-2 0,-3-1 0 16,-3-2-3-16,-3-2-1 0,-6-4 0 0,1 4 0 0,-7 2-14 15,-3 0 9-15,0 5-9 0,-6 0 8 0,-6 6-8 16,1 4 0-16,-4 4 0 0,0 5-11 16,1 2-31-16,-1 8-6 0,3 1-2 15,3 4 0-15,4 4-130 0,-1 4-27 0,6 1-5 0</inkml:trace>
  <inkml:trace contextRef="#ctx0" brushRef="#br0" timeOffset="29856.333">8976 10485 1868 0,'-6'3'41'0,"-3"-3"9"0,3 0 2 0,-3 0 0 0,-2 3-42 0,-1-1-10 0,0 1 0 0,3 0 0 16,0-1 73-16,3 1 13 0,0 0 2 0,6-3 1 16,0 0-20-16,0 0-4 0,0 0-1 0,0 0 0 15,9 2-26-15,0 4-6 0,6-4 0 0,0 1-1 16,2-3-15-16,4 2-2 0,0-2-1 0,3 3 0 16,0 0-13-16,0-1 8 0,-1 1-8 0,-2 2 0 15,0 3 0-15,-3 0-8 0,0 0-1 0,-6 3 0 16,0 2-21-16,-6 0-4 0,-4 0-1 0,-2 3 0 15,-5 3 4-15,-4 2 1 0,-6 0 0 0,0 6 0 0,-6-1 15 0,-6 1 3 16,3-4 1-16,-5 4 0 16,2-3 1-16,0 2 0 0,3-2 0 0,0-6 0 0,4 4 30 0,2-4 5 15,0-5 2-15,6 1 0 0,3-1 33 0,6-5 8 16,0-3 0-16,3-5 1 0,6 5 7 0,6-5 2 16,3-2 0-16,9-4 0 0,5 1-14 0,10 0-2 15,3-3-1-15,2-3 0 0,1 3-30 0,6-2-7 16,-1-3 0-16,1 2-1 15,-4-2-55-15,1 2-12 0,0-2-1 0,-1 5-1320 16</inkml:trace>
  <inkml:trace contextRef="#ctx0" brushRef="#br0" timeOffset="30757.065">9191 12324 2101 0,'-12'-10'60'0,"6"4"12"0,3 1-57 0,-3 0-15 0,0-3 0 0,-3 0 0 0,0 3 83 0,0-3 13 15,0-3 4-15,-3 3 0 0,-3 0-58 0,-3 3-11 16,1-3-3-16,-1 5 0 0,-3 1-28 0,-3 2 8 16,0 2-8-16,0 1 0 0,-5 5 0 0,2 5-13 15,-3-2 2-15,-3 5 1 16,1 2-15-16,-4 3-3 0,-3 3-1 0,3 5 0 0,4 0 9 0,-1 6 3 15,6-3 0-15,3-1 0 0,7 6 8 0,2 0 9 16,6 0-13-16,6 0 5 0,6-2 8 0,3-6 0 16,6 0 8-16,5-2-8 0,4-6 14 0,6-3-2 15,3-2 0-15,0-3 0 0,2-5 7 0,-2-5 1 0,3-6 0 0,3-5 0 16,-4-2 12-16,4-9 4 0,-3 1 0 0,-1-9 0 16,1-2 12-16,-3-5 2 0,-3-1 1 15,-3-4 0-15,-4-6-10 0,-2 0-1 0,-3-3-1 16,-6-2 0-16,-3-8-15 0,-6-3-4 0,-6-3 0 15,-3 1 0-15,-6 2-4 0,-3 3 0 0,-2 5-1 0,-4 5 0 16,-9 6-23-16,-3 5-5 0,-2 5-1 0,2 3 0 31,-6 8-10-31,4 5-1 0,-1 3-1 0,6 7 0 16,3 4-23-16,7 2-5 0,5 5-1 0,6 6-1148 0</inkml:trace>
  <inkml:trace contextRef="#ctx0" brushRef="#br0" timeOffset="31140.201">9506 12869 2487 0,'0'0'55'0,"0"0"11"0,0 0 2 0,-6 8 2 0,-3-2-56 0,0-6-14 15,0 2 0-15,0-4 0 0,-6-1 38 0,1-2 5 16,5-1 1-16,-6-2 0 0,0 0-5 0,3-5-1 16,0-3 0-16,0-2 0 0,-3-6 6 0,6-5 2 15,-3-3 0-15,6-5 0 0,1-8-37 0,-1-5-9 16,3-3 0-16,3-3 0 0,3-4 0 0,0-1 8 16,5 0-8-16,1 5 8 0,0 1-8 0,0 7 0 0,6 3 0 15,-3 5-11-15,0 3 11 0,0 6 0 0,3 2 0 0,0 2-8 16,3 3 8-16,-1 6 0 0,1-1 0 15,3 6 0-15,-3 0-11 0,3 2-6 0,3 3-2 0,-4 6 0 16,4-1 5-16,-3 6 1 0,0-1 0 0,0 4 0 16,-3 1 1-16,2 1 1 0,1 3 0 0,-3-3 0 31,-3 5-93-31,3 0-18 0,-3 1-4 0,0-1-626 0,-6 3-124 0</inkml:trace>
  <inkml:trace contextRef="#ctx0" brushRef="#br0" timeOffset="31356.112">9107 12351 3013 0,'21'-3'66'0,"-9"3"14"0,6-3 2 0,6 1 3 0,8-3-68 0,4-3-17 15,6 0 0-15,2 0 0 0,1-3 38 0,0 1 4 16,-1 2 1-16,1 0 0 0,-3-3-32 0,-4 3-11 15,1 0 0-15,-3 0 9 16,2 0-189-16,-5 0-37 0,3 0-8 0,0 1-2 0</inkml:trace>
  <inkml:trace contextRef="#ctx0" brushRef="#br0" timeOffset="31591.296">8357 13182 2876 0,'9'0'64'0,"15"-3"12"0,9-2 4 0,11-1 0 0,10-2-64 0,2 0-16 0,1-2 0 0,8-3 0 15,1-1 28-15,-1 1 4 0,4 0 0 0,-1-3 0 16,-2 0-32-16,2 3 0 0,-2 0 0 0,2-3 0 15,-5 0 0-15,-1 0 0 0,4 0-11 0,-10 3-872 16,-2 0-174-16</inkml:trace>
  <inkml:trace contextRef="#ctx0" brushRef="#br0" timeOffset="32124.243">8973 13846 2583 0,'0'0'73'0,"-3"-3"16"0,-6-2-71 0,3 2-18 0,3-2 0 0,-6-1 0 16,1 1 27-16,-1 0 1 0,-6-6 1 0,0 3 0 31,-3 0-51-31,-3 3-10 0,-6-3-3 0,1 3 0 16,-10 5-70-16,0 0-15 0,-9 3-2 0,1 2-1 15,-7 5 50-15,1 4 9 0,-1-1 3 0,3 5 0 0,4 4 61 0,2 1 10 0,0 4 3 0,7-1 1 16,11 3 20-16,-3 1 4 0,3 1 1 0,6-2 0 15,6 3-26-15,7-3-5 0,5 0 0 0,5-2-8 16,1-1 24-16,9-5-3 0,6-2 0 0,9-3 0 16,-3-3 9-16,8-8 2 0,1 1 0 0,3-9 0 15,6 0 29-15,-4-7 7 0,7-6 0 0,-4-3 1 0,1-2 11 16,-3-3 1-16,-4-2 1 0,1-3 0 0,-6-6-27 16,0-2-6-16,-7-2-1 0,-5-1 0 0,0-5-13 0,-9 0-3 15,-3-8-1-15,-3 0 0 0,-6-5-9 0,-3-3-2 16,-6-2 0-16,-6 4 0 0,-3 9-20 0,-6 3 0 15,1 2 0-15,-10 10 0 16,-9 3-76-16,-2 9-17 0,-7 7-3 0,-3 5-1 16,4 3-75-16,-4 8-16 0,7 3-2 0</inkml:trace>
  <inkml:trace contextRef="#ctx0" brushRef="#br0" timeOffset="32661.255">9265 13555 2579 0,'-18'-6'73'0,"12"4"16"0,-3 2-71 0,0 0-18 0,0 0 0 0,3 0 0 15,-6 0 80-15,4 2 13 0,-4-2 3 0,0 3 0 16,0 0-43-16,0-1-8 0,0 1-1 0,0 5-1 15,0-3-23-15,0 3-4 0,0 3 0 0,3 2-1 16,-2 0-15-16,2 0 0 0,0 6 8 0,3-1-8 16,0 1 0-16,-3 2 0 0,6 0 0 0,-3 0 0 15,6-2 0-15,0 2-10 0,0 0 10 0,0 0-8 16,6-2 8-16,-3 2 0 0,3-5 0 0,0 0-8 16,3-3 8-16,0-2 0 0,-3-1 0 0,2-2-8 0,4-3 8 15,0-5 0-15,-3 3 0 0,3-3 0 0,0-5 11 0,3 0-3 16,-3-6 0-16,3-2 0 0,0 0-8 15,-1-3 0-15,1-3 0 0,3 1-11 0,0-1-6 0,0-2-2 16,3 2 0-16,-3 1 0 16,2 5-11-16,-2-1-2 15,-3 1-1-15,3 5 0 0,-3 6 6 0,0-1 2 0,-3 0 0 0,0 6 0 0,-3 2 11 0,2 3 2 16,-2-3 1-16,-3 6 0 0,3 0 11 0,0 2 0 16,0 0 0-16,0-2 0 0,3 2 0 0,-3-3 0 15,0 1 0-15,3 0 0 0,-3-3 12 0,3 0 5 0,-3-3 1 16,-1 0 0-16,4-2 37 0,-3-3 7 0,0 0 2 15,0-3 0-15,-3-2-11 0,3-3-1 0,-3-3-1 16,0-2 0-16,-3-3-21 0,0-2-4 0,3-6-1 16,-3-3 0-16,0-2-1 0,0-5-1 0,3-3 0 0,-3-5 0 15,0-6-23-15,3 6-16 0,0 5 2 0,3-1 1 32,-1 9-108-32,1 0-22 0,3 8-4 0,6-3-1181 0</inkml:trace>
  <inkml:trace contextRef="#ctx0" brushRef="#br0" timeOffset="32846.03">10173 13621 2890 0,'0'0'64'0,"0"0"12"0,0 0 4 0,0 0 1 0,0 0-65 0,0 0-16 0,0 0 0 0,0 0 0 0,0 0 20 0,0 0 1 15,0 0 0-15,-9 0 0 16,0 2-74-16,-3 1-15 0,-3 2-4 0,-3 1-764 16,0 2-152-16</inkml:trace>
  <inkml:trace contextRef="#ctx0" brushRef="#br0" timeOffset="39282.466">7702 14504 1272 0,'6'-10'36'0,"-6"10"8"0,-3-11-35 0,0 3-9 0,0-5 0 0,0 5 0 16,0-2 116-16,0-1 22 0,-6 3 4 0,9 3 1 15,6 0-48-15,-6 5-10 0,-3-6-1 0,3 6-1 16,0 0-41-16,-3 6-8 0,3 1-2 0,-3 7 0 16,-6 2-32-16,4 5 0 0,10 0 0 0,1 0 0 15,0 3 0-15,0 2 0 0,6-2 0 0,-3 0 0 16,0 0-13-16,6-3 3 0,3-3 1 0,3 1 0 16,-3-6-16-1,5 0-3-15,4-7-1 0,3-1 0 0,0-5 16 0,5-3 3 0,1 1 1 0,6-9 0 0,5-2 25 0,4-3 6 16,-6-2 1-16,2 2 0 0,4 0 5 15,-3 0 2-15,2 0 0 0,1 3 0 0,-4 2-6 0,-2 3 0 16,0 6-1-16,-4 2 0 0,1 0-3 0,-3 8 0 16,-7-1 0-16,1 7 0 0,0-1-11 0,-3 0-9 15,-4 3 12-15,1 0-12 0,0 0 0 0,0 0 0 16,-3 2 0-16,-4 3 0 0,-2-5-12 0,-3 3-4 16,-3-3 0-16,0 0 0 0,-6 2 3 0,0-5 0 15,-6 0 0-15,3 1 0 0,-6-4 13 0,0-2 0 16,-3 0 0-16,-3-3 0 0,3-2 20 0,0-3-2 15,-3 0-1-15,0-3 0 0,3-4 0 0,-3 1 0 0,3-7 0 16,1 0 0-16,2 0-5 0,6-6-2 0,-1 1 0 0,7-1 0 16,0-2-10-16,6 0 0 0,6-1 9 0,6 1-9 15,-3 3 0-15,2 2 0 0,4 0 0 0,-3 0 0 16,6 3 8-16,-3 2-8 0,-4 1 10 0,7 2-10 16,0-3 12-16,-3 6-4 0,2-3-8 0,1 3 12 15,0-3-4-15,0 3 0 0,2-3-8 0,-2 0 12 16,3 0 4-16,2-3 1 0,-2 1 0 0,3-4 0 15,2-4 4-15,-2-1 1 0,6-2 0 0,-1 0 0 16,4 0-10-16,-3 0-3 0,-4-3 0 0,-2-3 0 16,-6 4 7-16,-3-1 0 0,-7 0 1 0,-5 0 0 15,-3 0-17-15,-3 3 0 0,-9 3 0 0,-6-1-1201 16</inkml:trace>
  <inkml:trace contextRef="#ctx0" brushRef="#br0" timeOffset="44388.784">10658 12443 1094 0,'0'0'24'0,"-3"-5"4"0,0 0 2 0,0-1 2 0,3 1-32 0,-3 0 0 16,0 0 0-16,3 5 0 0,0 0 50 0,3-6 4 16,0 4 1-16,-3 2 0 0,3-6-35 0,3 1-6 15,-3 0-2-15,3 2 0 16,-3 1-61-16,3 2-13 0,0-3-2 0,3 3-293 16,-3 0-59-16</inkml:trace>
  <inkml:trace contextRef="#ctx0" brushRef="#br0" timeOffset="48468.178">12709 3241 2052 0,'0'-13'45'0,"0"8"10"0,0 5 1 0,0-8 1 0,0 2-45 0,3-2-12 0,0 6 0 0,-3 2 0 15,0 0 71-15,6-3 12 0,0 3 2 0,-6 0 1 0,9 5-24 0,0 6-5 16,-1 5-1-16,1 0 0 0,0 5-29 0,-3 8-7 16,0-8 0-16,0 8-1 0,0 0-2 15,-3 3 0-15,3-8 0 0,-3 2 0 0,0 1-9 0,0-1-8 16,0-4 12-16,0-1-12 0,0-3 12 0,0 1-12 15,0-3 12-15,-3-3-12 0,3-5 12 0,-3-8-12 16,0 0 12-16,3 2-12 0,3-4 11 0,-3-1-11 16,0-5 10-16,3-2-10 0,0-4 0 0,0-4 0 15,0-1 0-15,2-2 0 0,1 0 0 0,0 0 0 16,0-3 0-16,0 3 0 0,0 0 0 0,3 2-8 16,0 3 8-16,3 3 0 0,-6 5-11 0,3 3 11 15,-3 2-10-15,0 6 10 0,2 0 0 0,1 4 0 0,-3 1 0 16,3 0 0-16,0 3 0 0,0-1 0 0,-3 1 0 15,6 2 0-15,3-2 0 0,-1-1 0 16,1 4 0-16,3-9 10 0,0 3-10 0,0-3-9 0,0-2 9 16,-3 0-13-16,-1-3 13 0,1-3 0 0,-3-2 0 0,0-3 0 15,-3 0 16-15,0 0-3 0,0-5-1 0,-6-1 0 16,3-2 28-16,-3 3 4 0,0-8 2 0,-6 0 0 16,0 0-8-16,-3 0-2 0,-3-6 0 0,0 1 0 15,-3 4-20-15,3 1-5 0,-6 5-1 0,3-2 0 16,-3 2-10-16,0 3-16 0,3 2 4 0,0 3-904 15,0 3-180-15</inkml:trace>
  <inkml:trace contextRef="#ctx0" brushRef="#br0" timeOffset="48834.967">13432 3471 2224 0,'0'0'63'0,"0"0"14"0,3-5-61 0,0 0-16 16,3-3 0-16,-3 3 0 0,0-3 108 0,3 2 20 15,3-2 3-15,-3 3 1 0,3 2-37 0,0-5-7 16,3 3-2-16,2-3 0 0,-2 6-58 0,3-1-11 16,0 0-2-16,3 3-1 0,0 0-14 0,0 6 9 15,0-4-9-15,-1 6 8 0,-2 0-8 0,-3 0 0 16,0 3 0-16,-3 2 0 0,-3 0 0 0,-3 3 10 0,0 0-10 15,-6 2 10-15,0 1-10 0,0-1 8 0,-9 4-8 0,0-4 8 16,-3-2-8-16,3 5 8 0,-5 0-8 0,-1 0 8 16,0-2-8-16,0-3 0 0,0 0 9 0,3 0-9 15,0-6 8-15,3 1-8 0,1-3 8 0,2 0-8 16,3-3 9-16,6-5-9 0,0 0 12 0,0 0-12 16,0 0 11-16,6-8-11 0,0 0 10 0,5 3-10 15,1-3 0-15,3 0 0 0,6 0 0 0,0 0 0 16,3 0-8-16,3-8 8 0,-1 6 0 0,4-1 0 15,-3 0-20-15,6-2 4 0,-7 3 0 0,7-4-889 16,0 1-178-16</inkml:trace>
  <inkml:trace contextRef="#ctx0" brushRef="#br0" timeOffset="49084.847">14245 3313 2732 0,'0'0'60'0,"0"0"13"0,0 0 3 0,0 0 0 0,0 0-61 0,0 0-15 15,0 0 0-15,0 0 0 0,0 0 80 0,6 0 12 16,3-3 4-16,0 0 0 0,2 3-57 0,1 0-11 16,0 0-3-16,3 0 0 0,6-5-16 0,-3 5-9 15,3-3 10-15,-1 3-10 0,-2-2 0 0,3-1 0 0,0 3 0 0,0 0 0 31,-3 0-72-31,3 0-21 0,-4 0-4 0,-2 3-788 0,3-1-158 0</inkml:trace>
  <inkml:trace contextRef="#ctx0" brushRef="#br0" timeOffset="49234.982">14307 3530 2396 0,'0'0'68'0,"0"0"15"0,0 0-67 0,6 2-16 0,3 1 0 0,0-1 0 16,6-2 133-16,3-2 23 0,0-1 5 0,5 1 1 15,4-4-71-15,0 1-15 0,0 2-2 0,3-7-1 16,-4 2-44-16,4 3-9 0,-3-1-1 0,3-4-965 16,-4 2-193-16</inkml:trace>
  <inkml:trace contextRef="#ctx0" brushRef="#br0" timeOffset="50098.875">15340 3056 2198 0,'0'0'62'0,"0"0"14"0,6-5-60 0,-6 5-16 0,6-3 0 0,-6 3 0 16,0 0 84-16,9 3 15 0,3 5 2 0,-3 0 1 15,-3 2-39-15,3 6-8 0,0 3-2 0,-1 2 0 16,-2 2-32-16,-3 4-6 0,3 2-2 0,0-2 0 15,-3 4-2-15,0 1-1 0,-3 0 0 0,0-6 0 0,0 1-10 0,0-4 12 16,-6 1-12-16,3-5 12 0,0-3-2 0,0-3 0 16,0 0 0-16,-3-5 0 0,1-3 2 0,5-5 0 15,0 0 0-15,-9-5 0 0,3 0 6 0,0-6 2 16,6-2 0-16,0-3 0 0,0-2-8 0,0-4 0 16,3-4-1-16,3 0 0 0,3-4-3 0,2 1-8 15,1 0 12-15,0 3-4 0,3-1-8 0,0 3 0 16,-3 6 0-16,3-1 0 0,0 9-9 0,-3-1 9 15,0 6 0-15,-1 5 0 0,-2 0 0 0,0 3 0 16,0 2 0-16,3 5 0 0,-6 1 0 0,3 2 0 0,0 3 11 16,3 3-11-16,-3 5 10 0,-3-1-10 0,3 1 8 15,-3 0-8-15,0 0 8 0,0-3-8 0,-1 0 0 0,-2 0 8 16,0 0-8-16,0-7 10 0,0-1-10 0,-3 0 10 16,-3-2-2-16,3-3 0 0,0 0 0 15,0-8 0-15,0 0 4 0,0 0 0 0,0 0 0 0,-6-3 0 16,3-5 0-16,0 0 1 0,6-3 0 0,-3-4 0 15,6-7-13-15,0 4 9 0,3-9-9 0,3 1 8 16,0 0-8-16,6-1 0 0,-3 1 0 0,3-1-11 16,0 1 0-16,2 7 0 0,-2-2 0 0,3 8 0 15,0 0 1-15,-3 2 0 0,0 6 0 0,0 2 0 16,-1 0 10-16,1 3-12 0,-3 3 12 0,-3 5-12 16,0 0 12-16,0 2 0 0,0 1 0 0,-3 2 0 15,0 3 0-15,0 3 0 0,-4 2 12 0,1-5-4 16,-3 5 2-16,3 0 1 0,-3 0 0 0,3 0 0 15,0-2 1-15,3-1 1 0,0 1 0 0,0-3 0 16,3 0-138-16,0-6-28 0,6 1-6 0,0-3-1093 16</inkml:trace>
  <inkml:trace contextRef="#ctx0" brushRef="#br0" timeOffset="50792.208">16450 3236 2487 0,'-9'-13'55'0,"6"5"11"0,-3 2 2 0,-2-4 2 0,-1 2-56 0,0-3-14 16,-3 6 0-16,-3-3 0 0,0-3 110 0,0 4 19 15,-3 1 4-15,-3 4 1 0,1-1-68 0,-1 3-14 0,0 0-2 0,3 0-1 16,3 3-27-16,0 5-6 0,-3-1 0 0,7 4-1 16,2 2-15-16,0 3 0 0,0 3 0 0,6 2-10 15,0 3 10-15,3-3 0 0,3 5-9 0,0-5 9 32,6 1-29-32,0 1-2 0,3-4 0 0,-1-1 0 15,4-4-1-15,0-1 0 0,3-2 0 0,0-6 0 16,-3-3-13-16,0-2-3 0,0 0-1 0,-1-7 0 0,-2-1 33 0,-3-3 8 0,3 0 8 0,-6-2-13 15,-3-8 13-15,0 0 0 0,0-3 0 0,-3 0 10 16,0 3 8-16,-3-3 2 0,-3 0 0 0,0 3 0 16,0 0 24-16,0 5 6 0,0 3 1 0,-3 0 0 15,3 2-22-15,0 3-4 0,4 3-1 0,-1 5 0 16,3 0-24-16,0 0 8 0,0 0-8 0,0 0 0 16,0 3 0-16,3 7 0 0,-1 1-14 0,7 2 5 15,0-2 9-15,0 2 0 0,0 0 0 0,6 3 0 16,0-5-15-16,0 2 3 0,0-5 0 0,0 2 0 15,2-2-9-15,-2-3-2 0,0-2 0 0,3 0 0 16,-3-3 9-16,3-3 2 0,-6-2 0 0,3-3 0 0,0-3 12 0,-4 1 0 16,-2-1 0-16,3 6 0 0,-6-8 13 0,6 5-4 15,0 2-1-15,0-4 0 0,-6 7 14 16,3-5 2-16,6 3 1 0,0 2 0 0,-4 3-17 0,1 0-8 16,-3 6 8-16,6-1-8 0,9 3 8 0,-6 2-8 15,-6 4 8-15,6-6-8 0,2 2 0 0,1 3 0 16,-3 1 0-16,-6-1-11 0,3 3 11 0,-3 0 0 15,6-1 0-15,-6-1 0 0,0-1 0 0,-1-2 0 0,4-1 0 16,-3 1 0-16,-6-3 0 0,3-3 9 0,0 0-9 16,3-2 10-16,0-1-10 0,0 1 0 0,-6-3 0 0,3-3 8 31,6 3-78-31,-7-5-16 0,-8 5-3 0,3-5-1 16,6-3-100-16,-6 0-20 0,0-5-4 0,-3 0-1 15,0-3-65-15,-3-5-12 0,6-3-4 0,-3 0 0 16,-6-3 166-16,6-2 33 0,6 0 6 0,0 0 2 0,-6 3 180 0,0 5 36 0,3-1 7 0,0 4 2 15,0 10 78-15,-3 0 16 0,-9 3 3 0,3 5 1 16,6 0-45-16,-9 5-9 0,-5 3-1 0,-4 2-1 16,3 6-50-16,-9 6-11 0,0-4-1 0,-3 6-1 15,-2 2-51-15,-4 3-9 0,9 3-3 0,-6 3 0 16,-8-1-28-16,8 0-5 0,9-2-2 0,3 2 0 16,3-2-17-16,0-5 0 0,6-1 0 0,3 1-1436 15</inkml:trace>
  <inkml:trace contextRef="#ctx0" brushRef="#br0" timeOffset="51636.436">18016 2664 2362 0,'-9'-2'67'0,"6"-6"15"0,0 2-66 0,3 6-16 0,-3-7 0 0,0 1 0 15,-3-2 89-15,0 3 15 0,0-3 2 0,0 5 1 16,0 1-23-16,-3-6-5 0,4 5-1 0,-4 1 0 16,0 2-42-16,-3-6-8 0,0 4-1 0,-3 2-1 15,0 8-5-15,0-8-1 0,-3 5 0 0,0 3 0 16,1-6-4-16,-1 9 0 0,-3-6-1 0,3 9 0 15,6-7-15-15,-3 7 8 0,-3-4-8 0,4 4 0 16,5-4 0-16,0 3 0 0,0 3 0 0,3-3 0 16,-3 3 0-16,6 0 0 0,-3 5 0 0,3-7 0 15,-3 7 0-15,3-3 0 0,0-2 0 0,0 5 0 0,-3 0 0 16,0-5 0-16,6 3 0 0,-3-1 0 16,0 1 0-16,3-1 0 0,0-2 0 0,0 3 0 0,3-6 0 0,-3 3 0 15,0 0 0-15,-3 0-10 0,3-3 10 0,0 3 0 16,-6-3 10-16,0 3-10 0,0-3 12 0,0 0-3 15,0-5-1-15,1 3 0 0,-7-1-8 0,3 1-9 0,3-6 9 16,0 1-13-16,-3-4 13 0,0 1 0 16,3-6 0-16,3 1-9 15,-3-4-18-15,3-2-3 0,0 0-1 0,3-5 0 0,0 0 31 0,3-3 0 0,-3-2 0 0,3 2 0 16,-3 3 0-16,6-9-12 0,-3 9 3 0,0 0 1 16,0 0 8-16,3 2-10 0,3-2 10 0,-3 5-10 15,0 3 10-15,0-1 0 0,0 1 0 0,3 2 0 16,-1 3 0-16,1 3 0 0,3 0 0 0,-3 5-8 15,6-3 8-15,-6 3 0 0,0 5 0 0,-3-5 0 16,9 3 0-16,-9 2 0 0,-3 5 0 0,0 4 0 16,3-4 0-16,-6 1 8 0,0 2-8 0,-3 5 11 15,0 1-3-15,-6-4 0 0,6 4 0 0,-9-3 0 16,0 5 0-16,3-3-8 0,3 1 12 0,0-1-4 16,0 3-8-16,3-2 8 0,-3-1-8 0,6-2 8 15,0-3-8-15,0 6 0 0,0-1 0 0,3-5 0 16,3 0 21-16,3 1-1 0,-3-7 0 0,0 1 0 15,3 0-20-15,0 0 0 0,0-5 0 0,0-3 0 16,-3 2 0-16,3-2 9 0,8-3 0 0,-2-5 0 16,0-2-1-16,0-1 0 0,6-5 0 0,0-5-960 15,3-3-193-15</inkml:trace>
  <inkml:trace contextRef="#ctx0" brushRef="#br0" timeOffset="52093.416">18236 3241 1855 0,'0'0'52'0,"0"0"12"0,0 0-51 0,0-5-13 0,3-3 0 0,0 5 0 16,-3 3 135-16,6-2 24 0,0-4 5 0,0 4 0 15,3-4-26-15,0 6-6 0,0 0 0 0,3-5-1 16,-3 0-59-16,3 2-11 0,3 3-2 0,-4 0-1 16,4-5-23-16,0 5-5 0,0-3-1 0,0 6 0 15,0 2-15-15,-3-5-3 0,0 5-1 0,0-2 0 16,-1 2-10-16,1 1 0 0,3 2 0 0,-3-3 0 16,-3 3 0-16,0 2 0 0,0 4 0 0,-3-1 0 15,-6 8 0-15,0-8 0 0,-6 3 8 0,-3 3-8 16,0-1 0-16,-6 1-9 0,0-1 9 0,-6 3-13 15,4-5-8-15,-4 3-2 0,-3-3 0 0,3 0 0 16,0 2 10-16,0-5 1 0,1 3 1 0,2-5 0 16,3-1 11-16,3-2 0 0,0-2 8 0,3 2-8 15,3-3 20-15,0 0 0 0,6-5 0 0,0 0 0 16,0 0-4-16,0 0 0 0,15 3-1 0,0-1 0 16,3-4-5-16,3-1-1 0,0-2 0 0,2 0 0 0,4-1-9 0,3 1 8 15,0-3-8-15,-1 3 8 16,7-3-40-16,0 2-9 0,-3 1-2 0,2 0-894 15,-2 0-179-15</inkml:trace>
  <inkml:trace contextRef="#ctx0" brushRef="#br0" timeOffset="52261.975">18912 3437 2505 0,'0'0'55'0,"0"0"11"0,0 0 2 0,0 0 4 0,0 0-58 0,0 0-14 0,0 0 0 0,9 5 0 16,-3 1 108-16,-6-6 18 0,6 7 4 0,-3-1 1 15,0 4-75-15,-3 1-16 0,-3 2-2 0,0 0-1 16,-3 3-13-16,-3 0-2 0,0-3-1 0,-3 3 0 16,-3 3-9-16,0-1-3 0,-3 1 0 0,4-1 0 15,-1 3-114 1,-3-2-23-16,0 0-5 0</inkml:trace>
  <inkml:trace contextRef="#ctx0" brushRef="#br0" timeOffset="52809.947">19475 3133 2404 0,'0'0'68'0,"0"0"15"0,5-3-67 0,-5 3-16 15,0 0 0-15,9-3 0 0,0 1 108 0,-9 2 19 16,0 0 3-16,0 2 1 0,0-2-56 0,0 0-11 16,9 11-3-16,-6-6 0 0,0 8-37 0,0 1-8 15,-3 2-2-15,3-1 0 0,-3 1-2 0,-3 3 0 16,3-1 0-16,-3 4 0 0,-3 1-3 0,3 4-1 0,3-6 0 0,-3 3 0 16,0-6-8-16,0 3 8 0,-3-2-8 0,6-3 8 15,3-3-8-15,-3-2 0 0,-6-3 9 0,6-3-9 16,6 0 0-16,-6-5 8 0,0 0-8 0,6-5 0 15,3 0 0-15,0-3 0 0,3-3 0 0,0-2 8 16,3-3-8-16,-3 0 0 0,3-2 0 0,0 2 0 16,-4 3 0-16,4-1 0 0,-3 1 0 0,-3 8 0 15,3-3 0-15,-3 3 0 0,-3 5-9 0,-6 0 9 16,12 0 0-16,-3 0-11 0,-3 7 11 0,3 1-8 16,0 6 8-16,-3-1 0 0,3 0 0 0,-1 0-8 15,1 3 8-15,3-3 0 0,0 3 0 0,3-2 0 16,0-4 0-16,3 1 0 0,3-3 0 0,-1-3 0 15,-2 0 0-15,0-5 0 0,0 0 0 0,6 0 0 16,-9-2 10-16,3-4-2 0,-6-2-8 0,2-2 12 16,1-1 0-16,-6-5-1 0,-3 0 0 0,0-2 0 15,-3-3 2-15,0 0 1 0,-3-3 0 0,-6 3 0 16,-3-6-6-16,0 9 0 0,0-1-8 0,-3 1 12 0,1-1-12 16,-1 3 0-16,3 0 0 0,-3 3 0 15,-3 0-95-15,6 2-18 0,0 6-4 0</inkml:trace>
  <inkml:trace contextRef="#ctx0" brushRef="#br0" timeOffset="53390.306">20225 2836 3020 0,'0'-26'67'0,"0"21"13"0,3-6 4 0,-3-2 0 0,0-6-68 0,3 6-16 0,0 2 0 0,5 1 0 16,-2 2 55-16,6-5 7 0,0 5 2 0,6-3 0 16,3 6-48-16,3 0-16 0,-6-1 9 0,5 1-9 15,1 5 0-15,3 0 0 0,-3 0 0 0,-3 3-11 16,0 2 11-16,-4 3 0 0,1 2-9 0,-6-2 9 16,0 3 0-16,0 5-11 0,-3 5 11 0,-3 0-8 15,-9-5 8-15,0 8 0 0,3 0 0 0,-6 2 0 16,-3 3 0-16,-3 3 0 0,-3 0 9 0,3-3-9 15,0 3 0-15,-2-6 0 0,-1 3 0 0,0 0 0 16,3-2 0-16,3-3 0 0,3-3 0 0,-3 5 0 16,3-10 8-16,3 8-8 0,6-14 0 0,-3 6 0 15,-3-5 0-15,3-1 10 0,9 1-10 0,0-8 8 16,-3-1 3-16,3 1 0 0,6-6 0 0,3-2 0 16,-1 0 2-16,4-6 1 0,0-2 0 0,-3 0 0 0,3-3-6 15,-3-3 0-15,-3 1-8 0,-1-1 12 0,-2 1-12 0,0 2 8 16,-3 0-8-16,-3 3 0 0,-3 2 0 0,0 3 8 15,0 0-8-15,-6 3 0 0,0 2 0 0,3 3 0 16,0 0 0-16,-9 8 0 0,0 0-8 0,0 6 8 16,3-1-12-16,0 3 12 0,0 5-12 0,1 5 4 15,-1 3 8-15,3 6-13 0,3-1 13 0,3 3-11 16,0 3 11-16,0 2-10 0,-1-5 10 0,7 3-8 16,0 0 8-16,0 2-8 0,0-2 0 0,0-3 0 0,3 0 0 0,-3 0 0 15,-6-5 8-15,6-3-8 0,0-6 8 0,-3-1-8 16,-3-1 8-16,-3-3 0 0,0-4 0 0,0-1 0 15,-3-5 15-15,-3-3 1 0,-6 0 1 0,-3-2 0 16,-3 0 20-16,-6-3 4 0,-5 0 1 0,-10-3 0 16,0 0-20-16,-8 3-4 0,-10-5-1 0,-6 2 0 15,-2-2-33-15,-6 0-8 0,-7-1 0 0,-2 1-1523 16</inkml:trace>
  <inkml:trace contextRef="#ctx0" brushRef="#br0" timeOffset="57363.892">16364 5093 1881 0,'6'-13'53'0,"-6"13"12"0,6-8-52 0,-3 0-13 0,3 3 0 0,3 0 0 15,-3-6 120-15,0 3 20 0,3 5 5 0,0 1 1 16,-1-1-66-16,-2 3-12 0,3 11-4 0,-3-1 0 15,0 6-36-15,0 0-8 0,-3 5-2 0,0 3 0 16,0 5 1-16,-3 0 0 0,-3-2 0 0,0 2 0 16,0-3-7-16,-3 3 0 0,0 6-1 0,0-4 0 15,3 1-11-15,-3-3 10 0,0 0-10 0,4-7 10 16,-1-4-10-16,0-2 8 0,0-3-8 0,0 0 8 0,3-5-8 16,0-8 12-16,0 0-12 0,0 0 12 0,0 0-2 0,6-10 0 15,-3-9 0-15,2-2 0 0,4 0-10 0,-3-6 12 16,3-2-12-16,0-2 12 0,0 2-12 0,0-1 0 15,3 1 0-15,0 3 0 0,0-1 0 0,0 4 0 16,6 1-12-16,-4 7 12 0,1 1-11 0,0 4 11 16,0 2-8-16,0 3 8 0,0 5 0 0,0 2-10 15,0 3 10-15,-3 1 0 0,-1 2 0 0,1 5 11 0,-6-3 0 16,3 6 0-16,0 0-3 0,-3 0 0 0,0 0 0 0,-3 0 0 16,-6-3-8-16,3 3 8 0,3 2-8 0,-6-4 8 15,-6-4 7-15,3 4 1 0,9-1 0 0,0-3 0 16,-6-2-16-16,-3-2-12 0,3-1 3 15,3-5 0-15,0 0 9 0,0 0 11 0,-9 0-3 0,6-5 0 16,3-1-8-16,3-4 0 0,0-4 0 0,0 1 0 31,3-5-24-31,3-1-3 0,6-5-1 0,-3 1 0 16,3-4-8-16,-3 6-1 0,9 0-1 0,-4 5 0 0,-5 0 13 0,3 3 2 0,0 2 1 0,0 6 0 16,0-3 13-16,0 8 9 0,-3 0-12 0,0 3 12 15,-1 2 28-15,4 3 12 0,-9 2 2 0,3-2 1 16,3 8-4-16,-3 0-1 0,0-3 0 0,0 3 0 15,0 3-19-15,0-1-4 0,-3-2-1 0,0 0 0 16,0 0-14-16,0 2 0 0,5-2 0 0,4-2-868 16,-3-1-180-16</inkml:trace>
  <inkml:trace contextRef="#ctx0" brushRef="#br0" timeOffset="57965.011">17468 5196 2660 0,'0'0'59'0,"-3"-8"12"0,0-2 2 0,-3-3 1 0,3 2-59 0,-3-2-15 16,1-3 0-16,-4 3 0 0,3 0 72 0,0-1 12 0,0 4 3 0,0-1 0 15,-3 3-59-15,0 0-12 0,6 0-3 0,-6 6 0 16,-3 2-13-16,0 2 0 16,3 4 0-16,-6 4 0 0,1 3 0 0,-4 3-18 0,-3 8 4 0,3 3 1 15,6-4 5-15,0 6 8 0,-6 3-13 0,6 0 5 16,0-3 8-16,7 3-10 0,-1-3 10 0,0-3-10 15,6 1-12-15,6-3-2 0,5-3-1 0,-2-5 0 16,0-3 1-16,3-5 1 0,6 0 0 0,-6-6 0 16,0-4 11-16,0-3 3 0,6-1 0 0,-3-2 0 15,-1-8 9-15,-2 3 8 0,-3 0-8 0,0-6 11 16,3 1-11-16,-6-3 0 0,-3 0 9 0,0-1-9 16,3 1 0-16,-6-3 0 0,0 1 0 0,0 4 0 15,-3-2 0-15,3 5 0 0,0 0 0 0,-3 3 8 16,-6 2-8-16,6 6 0 0,0 0 0 0,0 0 0 15,-3 2 0-15,3 0 0 0,3 3 0 0,0 0 0 16,0 0 0-16,0 0 0 0,0 0 0 0,3 8 0 16,6 0 0-16,-3 0 0 0,0-3 0 0,3 1 0 15,0-1 0-15,0 0 0 0,-3 0 0 0,3-2 0 16,-3-3 0-16,3 3 0 0,0-3 0 0,-1-3 0 0,1 3 0 0,-3 0 8 16,6-3-8-16,-6 1 8 0,0-3-8 0,0 2 12 15,0 3-4-15,0-3 0 0,0 1 10 0,-3 2 2 16,-3 0 1-16,0 0 0 0,0 0-6 0,3-3-2 15,-3 3 0-15,9 3 0 0,-3-1-13 0,3 1 0 16,0-3 8-16,0 5-8 0,0 0 0 0,2 3 0 16,4 0 0-16,0 0 0 0,-6 3 0 0,9-1 0 15,3 6 0-15,3-2 0 0,-4 4 9 0,1 1-1 16,0-1 0-16,0-2 0 0,0 3 6 0,3-1 1 0,-7 3 0 16,1 3 0-16,-3-3-3 0,3-5 0 0,-3-3 0 0,-3 3 0 15,0 0 9-15,3-3 2 0,-6-2 0 0,0-3 0 16,-1 2-10-16,1-2-1 0,-3-2-1 0,0-6 0 31,-3 0-86-31,3-3-17 0,0 0-3 0,0-2-789 0,0-6-157 0</inkml:trace>
  <inkml:trace contextRef="#ctx0" brushRef="#br0" timeOffset="58146.272">18019 5106 2530 0,'0'0'56'0,"0"0"11"0,-3 6 2 0,0 2 3 0,-3-3-58 0,0 8-14 0,-6 0 0 0,3 3 0 15,-3 3 84-15,-2 2 13 0,-1 3 3 0,-3 0 1 16,0 2-49-16,-3 3-9 0,0 3-3 0,-3 0 0 16,7-1-26-16,-7 1-6 0,3-3 0 0,-3 0-912 15,0-2-183-15</inkml:trace>
  <inkml:trace contextRef="#ctx0" brushRef="#br0" timeOffset="60699.964">18805 4800 1598 0,'0'0'35'0,"0"0"7"0,-3-8 2 0,3 2 1 0,-3 4-36 16,0-4-9-16,3 1 0 0,-6 2 0 0,3-2 133 0,0 3 25 15,-3-1 5-15,3 3 1 0,-3-3-61 0,0 3-12 16,-3 3-3-16,0 0 0 0,0-1-23 0,0 6-5 0,-5 0 0 0,-4 5-1 15,0 0-41-15,0 6-8 0,-6 2-2 16,0 6 0-16,-2 2 15 0,2 5 2 0,0-2 1 0,0 8 0 16,0 2 4-16,0 0 1 0,7 3 0 0,-1-5 0 15,3 0-7-15,6-1 0 0,-3-2-1 16,9 0 0-16,0-5-9 0,6 3-2 0,3-1 0 0,6-2 0 16,0-6-4-16,3 1 0 0,3-4-8 0,2-4 12 15,1-3-12-15,9-3 0 0,0-5 0 0,5-3-916 16,1-2-187-16</inkml:trace>
  <inkml:trace contextRef="#ctx0" brushRef="#br0" timeOffset="61461.69">19254 5072 1900 0,'0'0'42'0,"0"0"9"0,-3-5 1 0,-3-1 1 0,0 4-42 0,0-1-11 16,-3-2 0-16,1 0 0 0,2-3 96 0,-3 5 16 16,0-2 4-16,0 5 1 0,0 2-31 0,0 4-6 15,-3-1-2-15,3 0 0 0,0 6-39 0,-3-3-8 16,0 8-2-16,3 2 0 0,-2 3-12 0,-1 6-2 16,0-1-1-16,-3 3 0 0,3 3 1 0,0-3 0 15,6 3 0-15,3-3 0 0,-3 0-15 0,6-2 0 16,9 2 0-16,0-3 0 0,6-5 0 0,3-2 16 15,6-6-4-15,2-2 0 0,4-9-12 0,3 1 0 16,0-6 0-16,2-7 0 0,1-6-16 0,0-3 0 16,-1-2 0-16,-2 3 0 0,0-9 0 0,-3 1 0 0,-6-3 0 15,-4 0 0-15,-2-3-8 0,-6-3 0 0,-3 4-1 16,-6-6 0-16,-9 2 1 0,0 6 1 0,-9 0 0 0,-3 5 0 16,-5 6 14-16,-7 4 9 0,-3 4-12 0,-3 5 12 15,1 5 0-15,-4 5 8 0,3 3 0 0,3 0 1 16,4 2-9-16,2 1 8 0,6 5-8 0,6 2-757 15,6 3-157-15</inkml:trace>
  <inkml:trace contextRef="#ctx0" brushRef="#br0" timeOffset="61696.022">19808 5347 2948 0,'0'0'65'0,"0"0"14"0,0 0 2 0,0 0 1 0,0 0-66 0,0 0-16 16,0 0 0-16,0 6 0 0,-3 4 0 0,3 3 0 15,3 3 0-15,-3 3 0 0,0 5 17 0,-3-1 0 16,0-1 0-16,0 1 0 0,-3 6-17 0,0 1 8 16,-6-1-8-16,3 0 0 0,-6-3 12 0,3 1-12 15,-5-1 12-15,2 1-12 0,-6-1 8 0,3 1-8 16,0-4 0-16,3 1-898 15,0 0-185-15</inkml:trace>
  <inkml:trace contextRef="#ctx0" brushRef="#br0" timeOffset="62211.878">20195 5130 2109 0,'0'0'60'0,"0"0"12"0,0-10-57 0,3 2-15 15,-3 8 0-15,0 0 0 0,3-6 96 0,3-1 16 16,3-1 3-16,0 5 1 0,0 0-20 0,2 3-4 15,7-2-1-15,-3 2 0 0,3 2-61 0,3 4-12 16,3-1-2-16,-3 3-1 0,2 0-3 0,-5 5-1 16,0 0 0-16,-3 0 0 0,0 3-3 0,-6 0-8 0,0 5 12 0,-6-2-4 15,-3-1 8-15,-6 4 2 0,0-4 0 0,-6 3 0 16,-6 0 5-16,0 1 1 0,-3-1 0 0,0-3 0 16,-2-2-8-16,-1 3 0 0,0-1-1 0,3 1 0 15,-3-1-7-15,7-2 0 0,-1-5-8 0,6-1 12 31,0-2-100-31,6-2-21 0,3-4-4 0,3-2-746 0,6-8-149 0</inkml:trace>
  <inkml:trace contextRef="#ctx0" brushRef="#br0" timeOffset="62411.856">20606 5077 2053 0,'0'0'58'0,"0"-2"13"0,0 2-57 0,0 0-14 0,0 0 0 0,-3 0 0 15,0 0 111-15,0 2 19 0,-3 4 4 0,3 4 1 16,-6 1-34-16,3 2-6 0,0 3-2 0,-3 2 0 15,0 4-42-15,-3 1-9 0,0 1-2 0,3 5 0 16,0-2-12-16,3 2-2 0,-2 0-1 0,5-3 0 16,-3 4-13-16,6-1-2 0,3-3-1 0,3-5 0 0,-1-2-9 0,4-1 0 15,3-2 9-15,3-5-9 0,0-1 8 0,3-4-8 16,3-1 8-16,3-5-8 16,5-5-44-16,1-3-14 0,3-3-2 0,3-7-820 15,-4-6-163-15</inkml:trace>
  <inkml:trace contextRef="#ctx0" brushRef="#br0" timeOffset="62713.662">20790 4662 2678 0,'24'-5'59'0,"-21"-1"12"0,-3 4 2 0,-3 2 3 0,3 2-61 0,0 1-15 0,-3 0 0 0,3-3 0 16,0 0 33-16,0 0 4 0,15 8 1 0,0 5 0 15,0-3 9-15,3 4 1 0,5 2 1 0,4-1 0 16,-3 7-39-16,6-4-10 0,-1 3 0 0,1 6 0 16,-3-1 0-16,-3 3 0 0,-3 3 0 0,2 2 0 15,-5 9 0-15,0-1 0 0,-3-2 0 0,-6-1 0 16,-3 1 11-16,-6 2-3 0,-3-2-8 0,-6 0 12 16,-6 0 6-16,-3 2 1 0,-3 3 0 0,-2-3 0 15,-10-2 12-15,0 0 2 0,-11-1 1 0,-1 1 0 16,-6-3-12-16,1-3-2 0,-4 1-1 0,1-3 0 15,-1-3-35-15,-3 0-8 0,1-3 0 0,-4 3-1409 16</inkml:trace>
  <inkml:trace contextRef="#ctx0" brushRef="#br0" timeOffset="65750.496">22808 3617 1587 0,'21'-13'35'0,"-12"10"7"0,0 6 2 0,-6-1 0 0,6 1-35 0,-3 2-9 15,0 3 0-15,-3 5 0 0,-3 3 23 0,0 8 2 16,0 0 1-16,0 5 0 0,-3 5 21 0,0 3 4 16,-3 3 1-16,6 0 0 0,-3 5-9 0,3 5-2 15,3 3 0-15,-9 5 0 0,-9 3-13 0,12 3-2 16,15 2-1-16,6 2 0 0,-6 7-4 0,-3 1-1 0,0 1 0 15,-6 0 0-15,-3-3-8 0,0 3-1 0,0-1-1 16,0 4 0-16,-9-4-10 0,-3 1 12 0,6-3-12 0,-6-2 12 16,0 2 16-16,-9-3 3 0,3-5 1 0,3 0 0 15,6-5 14-15,-2-2 3 0,-4-4 1 16,3-5 0-16,6 1-14 0,0-6-4 0,-3 0 0 0,3-3 0 16,3-2-8-16,0-6-3 0,0-2 0 0,3-3 0 15,0-5-8-15,0-6-1 0,3-2-1 0,0 0 0 16,0-5-11-16,-3-4 0 0,0 1 0 0,0-8 0 15,-3 3-148-15,3-3-28 0,0 0-5 0,-6-3-2 16</inkml:trace>
  <inkml:trace contextRef="#ctx0" brushRef="#br0" timeOffset="66225.672">21049 5675 1440 0,'0'0'40'0,"0"0"11"0,0-8-41 0,3 0-10 0,3 1 0 0,-3-4 0 16,3 3 69-16,0 0 12 0,0-3 3 0,6 4 0 15,3-1 4-15,-3 0 2 0,5-3 0 0,4 0 0 16,0 4-21-16,6-7-4 0,3 4-1 0,5-1 0 16,7 1-20-16,6 4-4 0,-1-4 0 0,10-1-1 15,-1-2-3-15,13 0 0 0,5-1 0 0,10 1 0 16,-4 3 0-16,6-1 0 0,7 0 0 0,5 4 0 15,12-1-4-15,6 2-2 0,3 4 0 0,0-1 0 16,-3-2-5-16,0 2-1 0,15 3 0 0,-9 3 0 16,-3-3-9-16,3 2-3 0,3 1 0 0,-5 2 0 15,-1 3 0-15,-3 0 0 0,-6-3 0 0,3 1 0 16,-15-1-3-16,0 0-1 0,-2 1 0 0,-4-4 0 16,-3-2 1-16,-5-2 0 0,-10 2 0 0,-3-3 0 15,-5-2-9-15,-1 2 8 0,-8-2-8 0,2-1 8 16,-11 6-8-16,-6-5 8 0,-10 5-8 0,-2-5 8 15,0 2-8-15,-9-2 10 0,-9 2-10 0,3-2 10 0,-12 0-10 16,0-1-12-16,-3 1 2 0,-3 0-884 16,-6 0-177-16</inkml:trace>
  <inkml:trace contextRef="#ctx0" brushRef="#br0" timeOffset="67829.677">21329 5382 1436 0,'0'0'32'0,"0"-3"6"0,3-5 2 0,0 3 0 0,0-3-32 0,6 0-8 15,-3 0 0-15,0 0 0 0,0 0 88 0,0 3 16 16,0-1 3-16,0 1 1 0,-6 5-24 0,0 0-5 15,0 0-1-15,5 5 0 0,-5 3-29 0,0 3-5 16,0 5-2-16,0 0 0 0,-3 0-22 0,1 5-4 16,-4 5 0-16,0-2-1 0,3 0-5 0,-3 2-1 15,0 1 0-15,0-3 0 0,3-1-9 0,0 1 10 0,0-5-10 16,0-3 10-16,3 0-10 0,0-3 0 0,3-3 9 0,0-2-9 16,3-2 0-16,3-4 0 0,0-4 0 0,0-1 0 15,2-5 17-15,4-3 3 0,0-4 0 0,3-1 0 16,0-3-20-16,0-2 0 0,0-3 0 0,-3-2 0 15,5-1 0-15,-5 3 0 0,3 6 0 0,-3-1 0 16,0 1 0-16,0 5 0 0,-3 2 0 0,-3 3 0 16,3 0 0-16,-4 3 16 0,1 0-3 0,3 2-1 15,-6 3 0-15,0 0-1 0,0-3 0 0,3 3 0 16,-3 6-1-16,0-4 0 0,-6-2 0 0,6 8 0 16,0 3-10-16,0 2 8 0,-3-2-8 0,0-1 8 15,0 1 7-15,0 2 1 0,3-2 0 0,0 2 0 16,-3 0-5-16,3 0-1 0,3 0 0 0,-4-2 0 15,1 0-10-15,3-3 0 0,0-1 0 0,-9-7 8 16,0 0 0-16,12 3 0 0,0 0 0 0,-3-3 0 16,3-3 4-16,-3 0 0 0,3-4 0 0,0-4 0 0,0-2-2 15,-1 0 0-15,1-1 0 0,0-7 0 0,0-3-10 16,3 3 10-16,0-3-10 0,-3 6 10 0,3-1-10 16,-3 1 0-16,3-1 0 0,-4 6 0 0,-2 2 8 0,0 3-8 15,0-2 0-15,0 5 8 0,0 2-8 0,-3 0-9 16,-6 3 9-16,3 3-13 0,0 2 13 0,3 1 0 15,-3 4 0-15,0 1 0 0,-3-3 0 0,3 2 0 16,0 3 0-16,0 1 0 0,0-1 0 0,3 0 0 16,-3 0 0-16,3 1 0 0,0-4 0 0,3 1 0 15,0-1 0-15,2-2 0 0,1 0 0 0,-3-2 0 16,3-4 8-16,-3 1-8 0,0-3 8 0,0-3-8 0,3-2 12 16,0 0-12-16,0-3 14 0,3-3-4 0,-4 3-1 0,4-2 0 15,0-4-9-15,0 1 10 0,-3 0-10 0,0 2 10 16,0 1-10-16,0-1 0 0,-9 1 0 0,9 4 0 15,-3-2 0-15,-4 0 0 0,1 3 0 0,-6 5 0 16,0 0 0-16,6-5 0 0,-6 5 0 0,0 0 0 16,0 0 0-16,0 0 0 0,0 0 0 0,6 5 0 15,0 0 0-15,3-2 0 0,0 5-9 0,-3-3 9 16,0 1 0-16,-3-4 0 0,6 3-8 0,0 1 8 16,-3-1 0-16,0 0 0 0,3-2-8 0,0 2 8 15,-9-5 0-15,6 6 0 0,3-1 0 0,-3-2 0 16,2-3 0-16,1-3 0 0,-3 0 0 0,3 3 0 15,0 0 0-15,0-2 0 0,3 2 0 0,0-3 0 16,-3 3 0-16,3-3 0 0,-6 1 0 0,-6 2 0 16,0 0 0-16,9-3 0 0,3 3 0 0,-7 0 0 0,-5 0 0 15,0 0 0-15,12 0 0 0,0-3 0 0,-3 3 0 0,3-2 0 16,-6 2 0-16,-6 0 0 0,0 0 0 0,15 0 0 16,-6 0 0-16,0 0 0 0,0 2 0 0,0 1 0 15,3-3 0-15,-3 0 0 0,-1 0 0 0,1 0-20 16,3 0 4-16,0 0-820 15,0-3-163-15</inkml:trace>
  <inkml:trace contextRef="#ctx0" brushRef="#br0" timeOffset="69228.806">22909 5355 1324 0,'0'0'29'0,"-8"0"7"0,8 3 0 0,0-1 1 0,-3 4-29 0,-3-4-8 15,-6 4 0-15,12-1 0 0,-6 0 48 0,3 3 8 16,0-2 1-16,0-1 1 0,0 0-24 0,3 0-5 15,0-2-1-15,0-3 0 0,0 0-5 0,6 5-2 16,-6-5 0-16,0 0 0 0,0 0 26 0,0 0 5 16,0 0 0-16,9 0 1 0,-9 0 2 0,9-5 0 15,0-3 0-15,-3 0 0 0,0 0-25 0,-1 0-5 16,4-2-1-16,-3-4 0 0,-3 1-3 0,3 0-1 0,0-6 0 16,-3 4 0-16,3-1 7 0,-6 0 1 0,0-3 0 15,0 3 0-15,6 1 6 0,-6 1 2 0,-6 1 0 16,6 0 0-16,0 0 4 0,0 2 2 0,0 3 0 0,0 0 0 15,0-2-13-15,0 10-2 0,0 0-1 0,0-3 0 16,0 3-15-16,0 0-3 0,0 0-8 0,0 0 12 16,6 0-12-16,0 5 0 0,3 1 0 0,0 2 0 15,3-1 0-15,-3 1 0 0,0 3 0 0,3 0-10 16,-3-1 10-16,8-2 0 0,-5 0 8 0,0 0-8 16,3 0 0-16,0 0 0 0,3 0 0 0,-6-3-8 15,0 0 8-15,-3-2 0 0,5-3 0 0,-2 0 0 16,-3-3 0-16,0 3 8 0,-3-5-8 0,0 0 8 15,0-1 0-15,0-1 0 0,-6 1 0 0,0-4 0 16,0-1-8-16,0-2 12 0,-3 0-4 0,-3-1 0 16,-3-1-8-16,6-1 11 0,-6-3-11 0,-3 3 12 0,3-2-12 15,0 2 8-15,1-3-8 0,2 1 8 0,-9-1-8 16,3 3 0-16,9-2 0 0,-3 5 8 0,-6-1-8 0,6 1 12 16,3 3-12-16,3-1 12 0,0 0-12 15,3 4 0-15,0 1 0 0,3 1 0 0,12 0 0 0,-6 2 0 16,-3-2 0-16,3 5 0 0,5-3-9 0,4 3 9 15,0 3-12-15,0-1 12 0,9 1-8 0,-9 0 8 16,11 2 0-16,-5 0 0 0,0 1-10 0,0-1 10 16,2-3-8-16,1 4 8 0,0 2 0 0,3-3 0 15,-4 0 0-15,-2-2 0 0,-3 2 0 0,-3-5 0 16,-3 3 0-16,-3-6 0 0,-3 1 0 0,-4-1 0 0,-2-5 0 0,-6 3 0 16,0-6 0-16,0 1 11 15,-6-4-11-15,1 1 12 0,-10 2-12 0,0-7 8 0,6 2-8 0,-6-2 8 16,-3-1-8-16,0 1 0 0,-3-4 0 15,9 1 0-15,-5 0 0 0,5 2 8 0,0 1-8 0,3-1 0 16,0 4 11-16,6-1-3 0,-3 5-8 0,6-2 12 16,6 2-12-16,-3 1 8 0,9 2-8 0,-3 0 0 15,9 0 0-15,2 3 0 0,4-1-8 0,3 1 8 16,3 0 0-16,0 2 0 0,2 3 0 0,4-3 0 16,0 1-12-16,-1-1 12 0,1 3-12 0,3 0 12 15,-6-2-12-15,5-1 4 0,-5 3 8 0,-3-3-13 16,0 1 13-16,-1-1 0 0,-8-2 0 0,0-1 0 15,-3 1 0-15,-6 0 0 0,-3-1 0 0,-3-1 0 16,-3-4 0-16,-3 0 8 0,-3 1 0 0,-6-3-8 16,-3 2 10-16,-3-2-10 0,6-3 8 0,-12 0-8 15,6 3 0-15,-5 0 8 0,-1-1-8 0,6 1 0 0,3 0 0 16,-6 2 8-16,15 1-8 0,-3-1 0 16,3 3 8-16,3 0-8 0,3-2 0 0,6 4 8 0,0 1-8 0,3 0 0 15,9-1-12-15,0 1 12 0,-4 5-12 16,13-2 12-16,-3 2-10 0,0-3 10 0,2 0-9 0,-5 1 9 15,3-1-8-15,3 0 8 0,-3-2 0 0,-4 0 0 16,-2-3 0-16,3 0 0 0,-3 0 0 0,-6 0 0 16,0-3 0-16,-3 1 8 0,-9-1-8 0,6 1 8 15,-9-1-8-15,-3 0 8 0,-3 1-8 0,-3-1 9 16,3-2-9-16,-9 2 10 0,6 1-10 0,-3-3 0 16,0 2 0-16,0 1 8 0,3-1-8 0,0 3 0 15,0 0 0-15,0 0 0 0,9 0 0 0,-5 0 0 0,5 3 8 16,-3-3-8-16,3 3 0 0,3-3 0 0,2 2 0 0,1-1 0 15,3-1 0-15,6 0 0 0,0 0 0 0,0 0 0 16,12-3 0-16,-3 3-11 0,2-5 11 0,-2 2-8 16,6 1 8-16,0 2 0 0,-6 0 0 0,2-5 0 15,-2 5 0-15,-6-3 0 0,0 1 0 0,-3-4 0 16,0 4 0-16,-6-3 0 0,-3-3 0 0,2 5 0 16,1-2 11-16,-6 0-3 0,-3-1 0 0,6-1 0 15,-3 1-8-15,-3 1 8 0,0 0-8 0,6 5 8 16,-3-8-8-16,3 3 0 0,0 2 0 0,0-2 0 15,-3 0 0-15,9 2 0 0,-3-2 0 0,0 5 0 16,3-8 0-16,3 6-12 0,-1-4 4 0,-5 4-862 16,9-1-172-16</inkml:trace>
  <inkml:trace contextRef="#ctx0" brushRef="#br0" timeOffset="70162.295">25160 3080 1052 0,'-24'0'29'0,"24"0"8"0,12 0-29 0,0-3-8 0,-3 3 0 0,-9 0 0 0,0 0 112 0,9 0 20 16,-6-3 5-16,-3 3 1 0,9 0-54 0,-9 0-10 15,0 0-2-15,0 0-1 0,8 0-28 0,4 0-6 16,-12 0-1-16,0 0 0 0,0 6-19 0,0-1-4 16,6 3-1-16,-12 3 0 0,6-3 10 0,-6 5 2 15,-3 3 0-15,1-1 0 0,-1 1 3 0,-3 3 1 16,-6-1 0-16,0 4 0 0,-3-1-10 0,0 3-2 16,9-1 0-16,-8 4 0 0,-10-1-8 0,9 1-8 15,-9-1 9-15,0 3-9 0,1-2 13 0,5-1-3 0,-3 3-1 16,-3-5 0-16,9 3 3 0,-8-1 0 0,5 1 0 15,-3-4 0-15,3 4 7 0,-2 2 1 0,-4-3 1 0,3 3 0 16,0 1-3-16,-3-1-1 0,7-3 0 16,-7 6 0-16,3-3-8 0,-3 0-1 0,1 0-8 0,2 0 12 15,3 0-12-15,-3-2 8 0,3 5-8 0,0-1 0 16,-2-2 8-16,2 3-8 0,-3-3 0 0,3 0 9 16,-5 3-9-16,-1-3 0 0,0 0 0 0,-3 0 8 15,-2-2-8-15,2-3 0 0,-3 2 9 0,3-2-9 16,1 2 0-16,-1 1 8 0,0-1-8 0,-3 1 0 15,13 2 0-15,-13 0 0 0,9-2 0 0,-9 2 8 16,7 0-8-16,-1 0 0 0,0-3 0 0,0 3 0 16,-2-2 0-16,2-1 8 0,0-2-8 0,9 3 8 15,-9-6 1-15,10 5 1 0,-4-2 0 0,-3 0 0 0,3 0 1 16,-3-3 0-16,7 3 0 0,-10-3 0 16,9 3 6-16,0-3 2 0,-3 0 0 0,0-3 0 0,-8 1 2 15,11 2 1-15,9-2 0 0,3-1 0 0,-3-5-6 16,-3 3 0-16,3-2-1 0,-3-1 0 0,4 0-6 15,2-2-1-15,0-4 0 0,3 1 0 0,-6 0 2 0,3 0 0 16,3-2 0-16,0-4 0 0,-3 4-2 0,-3-4 0 16,6 3 0-16,-6-5 0 0,6 3-8 0,3-3 12 15,-6 0-12-15,6 0 12 0,-5 0-12 0,8 0 0 16,0-3 0-16,0 3 0 0,0 0-15 0,0 0-8 16,6-5-1-16,-1-3-821 15,4 3-164-15</inkml:trace>
  <inkml:trace contextRef="#ctx0" brushRef="#br0" timeOffset="71526.052">22850 5355 1206 0,'0'0'26'0,"0"0"6"0,0 0 0 0,0 0 3 0,0 0-35 0,0 0 0 15,9 3 0-15,-9-3 0 0,0 0 102 0,0 0 14 16,0 0 2-16,0 0 1 0,0 0-31 0,0 0-5 16,0 0-2-16,0 0 0 0,0 0-22 0,0 0-5 15,0 0-1-15,-3-5 0 0,-3 5-12 0,3 0-2 16,-6 0-1-16,-6 0 0 0,6 0-10 0,-9 2-3 15,-2 1 0-15,-7-1 0 0,6 1-6 0,-6 0-2 0,-9-1 0 16,-2 4 0-16,2-4-9 0,0 1-8 0,-5 2 12 0,2-2-12 16,-6-3 8-16,1 3-8 0,2-1 0 0,-6 1 0 15,-5-3 8-15,2 3-8 0,1-1 0 0,2 3 0 16,-3-2 8-16,-2 0-8 0,-1-1 0 0,-2 1 0 16,-4 0 0-16,1 2 0 0,5-8 8 0,0 3-8 15,4 0 0-15,2-2 0 0,3 2 0 0,1 0 0 16,2 0 9-16,6 0-9 0,1 0 0 0,2 0 9 15,3-3-9-15,6 0 0 0,1 6 0 0,2 0 0 16,3-6 0-16,3 3 8 0,3 3-8 0,0 2 8 16,3-5-8-16,3 3 0 0,0-3 0 0,0 2 0 15,3 4-14-15,3-6-8 0,0 0-2 0,0 0 0 16,0 0-112-16,0 0-22 0,3-3-5 0</inkml:trace>
  <inkml:trace contextRef="#ctx0" brushRef="#br0" timeOffset="76202.56">23121 5874 1785 0,'6'-6'39'0,"-6"6"8"0,-6 0 1 0,9 0 4 0,0-2-42 0,-3 2-10 0,0-3 0 0,0 3 0 16,0 0 65-16,0 0 11 0,-3 3 3 0,3-3 0 15,-9 5-41-15,3 0-8 0,-3 6-2 0,0 0 0 16,-3 4-28-16,3-1 0 0,3 4 0 0,0 1 0 16,0-3 0-16,6 2 0 0,0-5-10 0,0 3 10 15,9 0-24-15,0-5 0 0,3-1 0 0,6-2 0 16,3-5 6-16,0-3 2 0,-1-3 0 0,7 1 0 16,0-6 16-16,3-3 14 0,0 0-2 0,-1-2-1 0,7-3 3 15,0 3 1-15,2 0 0 0,1 2 0 0,-6 1 18 16,6 4 4-16,-1 1 1 0,1 5 0 0,-3 0-12 0,-1 5-2 15,-2-2-1-15,0 2 0 0,-3 6-23 0,-4 0 9 16,1-1-9-16,-3 3 0 0,0 1 8 0,-3 1-8 16,0-1 0-16,-1 2 0 0,1-1 0 0,-3 1 0 15,-6 0 8-15,3-3-8 0,-9 3 0 0,9-2 0 16,-6-4 0-16,-3 3 0 0,0-2 12 0,-3-3-12 16,0 0 12-16,0-3-12 0,-3-5 16 0,0 0-3 0,-6 5-1 15,6-5 0-15,0 0 14 0,0 0 2 0,-9-2 1 0,3-1 0 16,-3 3-12-16,0-3-2 0,3-2-1 0,-3 0 0 15,3 2-14-15,0-2 0 0,6 0 0 0,0-1 0 16,0 1 0-16,0 0 0 0,9-6 0 0,0 3 0 16,3-2-9-16,3 2 9 0,3-6-13 0,-1 1 5 15,4 3 8-15,0-1-8 0,6 0 8 0,-3 6-8 16,-4-3 0-16,4 3 0 0,0 0 0 0,0 2 0 16,-6 3 8-16,3-3 0 0,-1 3 0 0,7 0-8 15,-3 0 8-15,-3 3 0 0,9-3 0 0,-9 5 0 16,8-2 0-16,-2 2 0 0,3 3 9 0,0-3-9 15,2 6 0-15,-2-3 0 0,0 3 0 0,0-3-12 16,2-1 12-16,-2 1 0 0,0 0-10 0,0 0 10 16,2-2 0-16,1-1 0 0,-3-2 0 0,6-1 0 0,-4 1 0 15,1-3 0-15,-3 0 10 0,-3 0-10 16,-4-3 34-16,4 1 0 0,-3-4 0 0,-6-2 0 0,-6 0 9 16,6-2 1-16,-6-3 1 0,0-3 0 0,-4-3-4 15,-8-5-1-15,6-5 0 0,-6 0 0 0,-6-3-21 0,6 3-5 16,-3 0-1-16,-2-3-885 15,-7 6-176-15</inkml:trace>
  <inkml:trace contextRef="#ctx0" brushRef="#br0" timeOffset="77212.988">24591 4461 1522 0,'-3'-3'33'0,"3"3"7"0,0 0 2 0,0 0 2 0,0 0-36 0,0 0-8 0,0 0 0 0,3 6 0 15,3 1 56-15,-3 1 8 0,0 0 3 0,-3 3 0 16,0 0-11-16,0-1-3 0,-6 3 0 0,0 1 0 16,6 1-20-16,-9 1-4 0,6 0-1 0,-6 3 0 15,0-1-20-15,1 3-8 0,-4 1 0 0,3-1 0 16,3-3 8-16,0 1-8 0,-3-1 0 0,3-2 0 16,3 0 9-16,-3-3-9 0,0 0 8 0,3-2-8 15,-3 0 0-15,6-1 0 0,-3-4 0 0,3 1 0 16,0-7 0-16,0 0 0 0,0 0 0 0,0 0 0 31,0 0-30-31,0 0-11 0,0 0-3 0,3 0-838 0</inkml:trace>
  <inkml:trace contextRef="#ctx0" brushRef="#br0" timeOffset="77480.431">24216 4720 1929 0,'0'0'42'0,"0"0"9"0,0 0 1 0,0 0 4 0,0 0-45 0,0 0-11 15,9 8 0-15,-6 0 0 0,6-3 16 0,-3 3 0 16,3-2 1-16,3-1 0 0,3 0 8 0,3-5 2 16,-1 3 0-16,4-3 0 0,3 0 4 0,6-3 1 15,0 1 0-15,-1-1 0 0,4 0-8 0,3 1 0 16,-6-4-1-16,2 1 0 0,-5-3-3 0,0 3-1 0,0-3 0 15,-9 0 0-15,2 3-9 0,-5-3-2 16,0 2 0-16,0 1-710 0,-6 0-142 16</inkml:trace>
  <inkml:trace contextRef="#ctx0" brushRef="#br0" timeOffset="78010.904">24907 4501 1474 0,'0'0'41'0,"0"0"11"0,0 0-42 0,0 0-10 0,0 0 0 0,0 0 0 0,0-6 101 0,0 6 19 15,9-5 3-15,-3 0 1 0,-3-1-36 0,3 1-6 16,0 0-2-16,2-3 0 0,1 0-7 0,0-3-1 15,-6-2-1-15,12 0 0 16,-9 0-15-16,12-6-2 0,0 1-1 0,-3-6 0 0,3 0-17 0,2-5-3 16,1 0-1-16,0 2 0 0,-9 1-32 0,6 2 0 15,-6 0 0-15,3 3 0 0,-9 3 12 0,3 4-4 16,-1-2 0-16,-2 6-8 0,0 5 11 0,0-3-11 16,-3 2 10-16,-3 6-10 0,0 0 0 0,0 0 0 15,0 0 0-15,0 0 0 0,0 8 0 0,0 6 0 16,0-4 0-16,0 6 0 0,-3 3 0 0,3-1 0 0,-6 3 0 15,6-2 0-15,0 2 0 0,0-3-8 16,-3 4 8-16,0 1 0 0,3-4 0 0,-6 5 0 0,6-3 0 0,0 0 0 16,0 0 0-16,0 0 0 0,-3 3 9 0,-2-3-9 15,5 3 16-15,0-3-1 0,-3 6-1 0,-3-1 0 16,3-2-5-16,3 0-1 0,-3 0 0 0,-3 2 0 16,3-2-8-16,-3-3 0 0,0-2 0 15,0 2 0-15,3 0 0 0,-3-2 0 0,-6-1 0 0,9-2 0 16,-3 0 0-16,-3 0 0 0,3-3 0 0,0 0 0 15,-3 3 21-15,6-5 9 0,-6 2 2 0,0-3 0 16,7 1-32-16,-4-3 0 0,3-3 0 0,0 3 0 31,-3-3-16-31,6-5-10 0,0 0-2 0,0 0 0 0,0 0-73 16,9 3-15-16,0-3-4 0,2 0-652 0,1 0-130 0</inkml:trace>
  <inkml:trace contextRef="#ctx0" brushRef="#br0" timeOffset="78207.69">24663 5088 2176 0,'-9'-8'62'0,"9"8"13"0,0 0-60 0,0 0-15 16,0 0 0-16,0 0 0 0,0 0 96 0,9-3 16 16,0 3 3-16,3 0 1 0,-4-2-54 0,4-1-10 15,6 0-3-15,3 1 0 0,9-6-21 0,0 3-4 16,2-3 0-16,7 2-1 0,3 1-23 0,-1-3 8 15,4 0-8-15,0 0 0 16,-4 3-131-16,1 0-30 0,6 2-7 0</inkml:trace>
  <inkml:trace contextRef="#ctx0" brushRef="#br0" timeOffset="79930.798">20734 5842 1807 0,'0'0'40'0,"0"0"8"0,0 0 1 0,0 0 2 0,-3-3-41 16,3 3-10-16,-6 0 0 0,0 3 0 0,0 2 38 0,3 3 6 0,0 3 0 0,0 2 1 16,0 6-23-16,0 2-5 0,3-3-1 0,3 6 0 15,-3-3-25-15,3 0-6 0,3-2-1 0,3-1 0 16,0-2 16-16,3 0 0 0,-1-3 0 0,7-2 0 16,3-3 11-16,0-5-11 0,3-1 10 0,6-4-10 15,2-1 28-15,4-2 0 0,3-3 0 0,2-6 0 16,1 1-9-16,0-3-3 0,5-2 0 0,-2-3 0 15,3 2 15-15,-1 3 2 0,-2 0 1 0,0 3 0 16,-1 0 6-16,1 5 0 0,-6 0 1 0,-1 5 0 16,1-2-11-16,3 5-2 0,-7 3-1 0,4-1 0 0,-6 6-19 15,-3 3-8-15,-4 0 8 0,1 4-8 0,-6 1 0 16,0 3 0-16,-3-1 0 0,0 1 0 0,-4-1 0 0,1-2 0 16,-3 3 0-16,-3-6 0 0,0 3 0 0,0-3 0 15,-6-2 0-15,3-1 0 0,0-2 8 0,-6-8-8 16,0 0 0-16,3 6 8 0,0-1-8 0,-3-5 8 15,0 0-8-15,0 0 8 0,0 0 6 0,0 0 1 16,0 0 0-16,0 0 0 0,0-3 10 0,0-5 3 16,3 0 0-16,3-2 0 0,-3-4-28 0,6 1-17 0,0-5 2 15,2-1 1-15,4-5 14 0,0 1 0 0,3 1 0 16,0 1 0-16,0 3 0 0,3 2 0 0,0 0 0 0,-1 3 0 16,-2 2 0-16,0 3 15 0,-6 0-2 0,3 3 0 15,3 0-25-15,0 2-4 0,-1 0-2 0,4 1 0 16,0 4 18-16,3-2 0 0,3-2-8 0,-3-1 8 15,2 3 0-15,7-3 0 0,6 1 0 0,-1-3 0 16,4-1-16-16,3-2 3 0,-1 0 1 0,-2-2 0 16,0-1 20-16,-7 3 5 0,1-5 1 0,-6 2 0 15,0-2-4-15,-1 0-1 0,-8 0 0 0,0-3 0 16,-3-3 15-16,-6 3 2 0,-3 1 1 0,-6-4 0 16,-3 3-27-16,-6 3 0 0,-6 0 0 0,0 2-823 15,-9 1-160-15</inkml:trace>
  <inkml:trace contextRef="#ctx0" brushRef="#br0" timeOffset="80726.068">21496 6564 1893 0,'-3'-5'41'0,"3"5"9"0,-3-5 2 0,-3 5 2 0,3-6-43 0,-3 4-11 16,0-3 0-16,0-1 0 0,3 4 28 0,-3-1 3 16,-3 0 1-16,-3 3 0 0,3 0-32 0,-6 3 0 15,0 0 0-15,-2 2 0 0,-1 0 10 0,-3 6-10 16,0-1 10-16,0 1-10 0,0 2 0 0,1 3-10 0,-1 0 0 0,6 0 0 16,0 5 10-16,6 0 0 0,-3 0 8 0,6 3-8 15,0 0 9-15,6-3-9 0,3 3 12 0,3 0-12 16,6-6 24-16,3 3-3 0,0-2 0 0,6-3 0 15,2 0 23-15,10-6 4 0,3-2 0 0,0-3 1 16,5-2 17-16,1-3 3 0,3-5 1 0,2-3 0 16,7-5-19-16,-7-1-4 0,1-4-1 0,0-1 0 15,-4-2-14-15,-2 0-2 0,-6-5-1 0,-4-1 0 16,-2-2-10-16,-6-3-3 0,-6-2 0 0,-3 2 0 16,-6 0-5-16,-3 3-2 0,-9-2 0 0,-6 4 0 15,-6 1-21-15,-6 4-5 0,-9 7-1 0,-8 1 0 31,-10 6-12-31,-6 6-2 0,-5 7-1 0,-1 3 0 0,-5 3-107 16,2 2-20-16,1 5-5 0</inkml:trace>
  <inkml:trace contextRef="#ctx0" brushRef="#br0" timeOffset="82812.074">19382 3799 2098 0,'-6'-10'60'0,"6"10"12"0,0 0-58 0,0-5-14 15,0-1 0-15,3 4 0 0,-3 2 77 0,0 0 13 16,6-3 2-16,3 3 1 0,0-3-69 0,3 1-13 16,3 2-3-16,3 0-8 0,3 0 8 0,2 2-8 15,4 1 0-15,6 0 0 0,0-1-9 0,2 4-6 16,7-1-1-16,3-3-681 0,2-2-137 0</inkml:trace>
  <inkml:trace contextRef="#ctx0" brushRef="#br0" timeOffset="83214.575">17778 4008 1952 0,'9'-15'56'0,"0"9"11"0,6-2-54 0,-3 3-13 15,2 0 0-15,4-3 0 0,0 0 119 0,6 0 21 16,-3 0 4-16,6 3 0 0,-4-1-64 0,10 1-12 0,0 2-4 0,6 1 0 15,-1 2-45-15,10 0-10 16,0 2-1-16,5 1-793 0,4 0-159 0</inkml:trace>
  <inkml:trace contextRef="#ctx0" brushRef="#br0" timeOffset="91274.545">12453 4067 1788 0,'0'0'51'0,"0"0"10"0,0 0-49 0,0 0-12 16,6 5 0-16,9 0 0 0,8 1 46 0,7-1 6 16,9-3 2-16,9 4 0 0,11-4-35 0,4-2-7 15,5 0-2-15,6-5 0 0,7 0 8 0,5 0 2 16,0-3 0-16,1 0-612 16,-1 2-121-16</inkml:trace>
  <inkml:trace contextRef="#ctx0" brushRef="#br0" timeOffset="91857.662">19272 4011 2595 0,'0'0'57'0,"0"0"12"0,6-8 3 0,6 3 0 0,6 0-57 0,12-1-15 0,8-4 0 0,13 2 0 15,11 2 0-15,4 1 9 0,5-3-9 0,13 3 8 16,8 2-63-16,9-2-13 0,9 5-2 0</inkml:trace>
  <inkml:trace contextRef="#ctx0" brushRef="#br0" timeOffset="99364.199">20793 6183 1666 0,'9'-2'36'0,"6"-1"8"0,3-2 2 0,3-1 2 0,5 1-39 0,1 0-9 16,-3-3 0-16,3 3 0 0,0 2 35 0,2-2 5 15,-2-3 0-15,0 2 1 0,0 1-25 0,0 0-4 16,5 0-2-16,-2-1 0 0,3 1-10 0,3 2 0 0,-1 1 0 0,4-4 8 15,-3 4-8-15,5-4 0 0,1 4 9 0,6-3-9 16,2-1 0-16,7 1-8 0,8-3 0 0,1 0-541 16,2 3-108-16</inkml:trace>
  <inkml:trace contextRef="#ctx0" brushRef="#br0" timeOffset="106502.201">1696 7781 1494 0,'0'0'32'0,"5"-2"8"0,4-4 0 0,6 4 3 0,6-1-35 0,0-2-8 0,0 2 0 0,3-2 0 0,5 5 69 0,1-5 12 15,0 2 3-15,0 3 0 0,2-3-52 0,1 1-9 16,3-1-3-16,3 0 0 0,-4 1-12 0,7-4-8 16,3 6 8-16,-1-2-8 0,-2-1 0 0,3 1 0 15,-1-1 0-15,-2-2 0 0,6 2 0 0,-1 0 12 16,1-2 0-16,2 5-1 0,4-3 17 0,0 1 3 16,-1-1 1-16,4 3 0 0,-4 0-20 0,7 0-4 15,5-3-8-15,1 1 12 0,-1 2-12 0,1-3 11 16,-1 1-11-16,1-4 10 0,5 1-10 0,1 0 0 15,2-1 0-15,-3 1 0 0,-2 0 19 0,-1-1 1 16,4 4 1-16,-1-3 0 0,1-1 15 0,-1 1 2 0,3 0 1 16,-5-1 0-16,2 4-14 0,4-1-2 0,-1-2-1 0,4 2 0 15,-1 0 9-15,0 1 1 0,4-1 1 0,-1 1 0 16,3-1-25-16,4-2-8 0,-7 2 0 0,1-2 0 16,2-1 12-16,0 1-4 0,4 0 0 0,-7 0-8 15,0-1 0-15,1 1 0 0,2 2 0 0,-3-2 0 16,-2 2 0-16,-1 1 0 0,-2-6 0 0,-1 5 0 15,0 0 21-15,1 1-2 0,-7-1-1 0,4 3 0 16,-4-5-2-16,-2 2 0 0,2 3 0 0,-5-2 0 16,2-1 5-16,-5 3 1 0,-4 0 0 0,-2 0 0 15,-4 0-22-15,-2 0 0 0,-3 0 0 0,-1 0 0 16,1 3 0-16,-6-1 0 0,-13 1 0 0,-2 0 0 16,3-1 0-16,-3 1 0 0,-6-1 0 0,-6 1 0 15,-3 0 14-15,-1-1-2 0,1 1 0 0,-9-3 0 16,0 0-12-16,0 0 9 0,9 3-9 0,-9-3 8 15,0 0 3-15,0 0 0 0,0 0 0 0,0 0 0 16,0 0-11-16,0 0 0 0,0 0 0 0,0 0 0 16,6 2-31-16,-6-2-5 15,0 0 0-15,0 0-775 0,0 0-154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31:27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18849 4776 2008 0,'-14'-6'57'0,"8"6"12"0,-3-2-55 0,3-1-14 0,-3 3 0 0,-3 3 0 16,-3 2 97-16,0 0 17 0,-6 3 3 0,3 6 1 0,-2-1-7 0,-4 3-2 16,-3 5 0-16,3 5 0 0,3 3-54 0,1 3-11 15,-4 5-3-15,3 3 0 0,0 0-13 0,3 5-4 16,0 0 0-16,3-1 0 0,4-1-2 0,-1-1-1 15,3 3 0-15,3-3 0 0,3 1-21 0,0-4 0 16,6-1 0-16,0-1 0 0,0-8 8 0,9 0 6 16,0-5 2-16,2-3 0 0,4-5-16 0,3-3 0 15,3-5 0-15,6-6-1384 16</inkml:trace>
  <inkml:trace contextRef="#ctx0" brushRef="#br0" timeOffset="60139.596">10884 10366 1141 0,'18'-10'24'0,"-9"5"6"0,3-1 1 0,0-2 2 0,3 3-33 0,0-3 0 0,-4 3 0 0,7-1 0 16,-6 1 89-16,6 3 11 0,-3-1 3 0,0-2 0 15,0 5-50-15,6 0-9 0,-4 0-3 0,10 0 0 16,-3 2-17-16,6-2-3 0,0 3-1 0,2 0 0 16,4-3 3-16,0 2 0 0,5 1 0 0,-2-3 0 15,0 0 2-15,-1 0 1 0,4 0 0 0,0 0 0 16,2 0-1-16,1-5 0 0,-3 2 0 0,2-2 0 15,-2 2-4-15,0-2-1 0,-4-1 0 0,-2 1 0 16,-6 2-4-16,0-2-2 0,-3 0 0 0,-4 5 0 16,-2-3-3-16,-6 1-1 0,-6 2 0 0,0 0 0 15,-9 0-10-15,0 0 0 0,0 0-12 0,-6 5-625 16,-6 5-125-16</inkml:trace>
  <inkml:trace contextRef="#ctx0" brushRef="#br0" timeOffset="60914.958">11411 12533 1120 0,'0'0'32'0,"0"0"6"0,0 0-30 0,0 0-8 0,0 0 0 0,9 6 0 16,-3-1 109-16,3 0 21 0,3 3 4 0,0 0 1 15,3 0-59-15,2 0-11 0,4 0-2 0,3 2-1 16,6 1-7-16,3-3-2 0,5 3 0 0,7-6 0 16,5 3-16-16,1-3-3 0,6 0-1 0,-1-5 0 15,4-2-9-15,2-1-3 0,7-2 0 0,-4-3 0 0,7 3-5 0,-4-3 0 16,-5-3-1-16,2 3 0 16,-2 0-7-16,-4 6 0 0,-2-4-8 0,-7 4 12 0,-5 2-12 0,-3 2 0 15,-7 1 0-15,-8 5-1004 16</inkml:trace>
  <inkml:trace contextRef="#ctx0" brushRef="#br0" timeOffset="61996.59">15388 10544 1825 0,'0'0'40'0,"0"0"8"0,0 0 1 0,0 0 3 0,0 0-41 0,0 0-11 0,0 0 0 0,6 10 0 15,-3 1 0-15,0 2 0 0,-3 6 0 0,0 2 0 16,0 3 0-16,0-1 8 0,0 6-8 0,0 3 8 16,-3 3-8-16,0-1 0 0,-3 6 9 0,3-3-9 15,0 2 12-15,-3 1-3 0,0-3 0 0,0-2 0 16,-3 2-9-16,6-3 10 0,-3-2-10 0,0-1 10 15,0-1-10-15,3-4 0 0,-6 6 9 0,3-6-9 16,0-5 13-16,0 3-1 0,0-5-1 0,3-1 0 16,-3-4-3-16,4-1 0 0,-1-5 0 0,3 0 0 15,3 0-8-15,-3-8 0 0,8 0 0 0,4-3-876 16</inkml:trace>
  <inkml:trace contextRef="#ctx0" brushRef="#br0" timeOffset="62594.996">15343 10470 1893 0,'-6'-16'41'0,"6"10"9"0,3 1 2 0,0 0 2 0,3 2-43 0,3 1-11 15,6-1 0-15,6 3 0 0,5 0 38 0,4 0 6 0,9 0 0 0,3-3 1 16,2 1-20-16,4-1-4 0,8-2-1 0,1-3 0 15,5 2-20-15,1 1 0 16,-3 0 0-16,-4 0 0 0,1-3 0 0,-4 2 8 0,1 1-8 0,-4-3 0 16,-5 3 13-16,0 0-1 0,-10-1-1 0,-2 1 0 15,-3 2 14-15,-6 1 3 0,-3 2 1 0,-1 0 0 16,-5 2-9-16,-3 4-3 0,-3 2 0 0,0-1 0 16,0 4-17-16,-3 2 0 0,0 0 0 0,0 6 0 15,-3 2 0-15,3 0 0 0,0 3 0 0,0 3 0 16,-3 2 0-16,6 0-9 0,-1 0 9 0,1 0 0 15,3 0 0-15,-3 0 0 0,3 0 0 0,0 3 0 16,3 0 0-16,-3 0 0 0,0-1 0 0,0 1-8 16,0 0 8-16,-1 0 0 0,1-3 0 0,-3 0-8 15,-9 3 8-15,6-3 0 0,3 0 0 0,-3 0 0 16,-6 3 9-16,0-6-9 0,0 3 12 0,0-2-12 16,0-1 16-16,-3 1-3 0,-3-1-1 0,3 0 0 15,0-4 8-15,0-1 2 0,-3-3 0 0,0-2 0 0,3 0 8 16,-3-3 2-16,3-2 0 0,1-1 0 0,-4-2 0 15,0 0 1-15,6-8 0 0,0 0 0 0,-6 6-7 0,6-6-2 16,0 0 0-16,0 0 0 0,0 0 5 0,0 0 1 16,0 0 0-16,0 0 0 0,0 0-10 0,-3-6-3 15,-3 1 0-15,0 0 0 0,0-1-17 0,0-1 10 16,-3 1-10-16,-3-2 8 0,-3 0 0 0,-3 0-8 16,0 0 12-16,-5-2-4 0,-1 2-18 0,-9-3-4 15,-6 3-1-15,-5-2 0 0,-7 2-3 0,-2 0-1 16,-4 3 0-16,0-3 0 0,-2 2 7 0,-4-1 0 15,1-1 1-15,-1 2 0 0,4 1 11 0,2 5 0 16,7-3-9-16,-1 3 9 16,3 3-67-16,1 0-9 0,-1 2-1 0</inkml:trace>
  <inkml:trace contextRef="#ctx0" brushRef="#br0" timeOffset="64909.85">10982 9501 1954 0,'0'0'43'0,"0"0"9"0,0 0 1 0,0-5 3 0,0 5-45 0,0 0-11 0,0 0 0 0,0 0 0 16,-6-5 28-16,6 5 3 0,-6 0 1 0,1 0 0 15,-4 0-32-15,3 2 0 0,-3 1 0 0,0 2 0 16,0 3 0-16,0 3 0 0,-3 2 0 0,0 3 0 15,3 0-15-15,-3 2 4 0,0 3 1 0,0 3 0 16,4 3 10-16,-1 2 0 0,3 0 0 0,3 3 0 16,-3 5 0-16,6 0 0 0,3 0 0 0,0 2 0 15,3 6-9-15,3-2 9 0,-1 2-10 0,4 0 10 16,3 0 10-16,0-3 8 0,0 0 2 0,3 3 0 16,0-2 9-16,0-4 3 0,2 1 0 0,1 0 0 15,0-6-14-15,0-2-2 0,3 0-1 0,0-3 0 16,-4-5 1-16,4 2 0 0,3-7 0 0,0 2 0 15,3-3-4-15,-4-5-1 0,1 1 0 0,-3-4 0 0,6-2 24 16,-3 0 5-16,-1-3 0 0,1-2 1 16,-3-3-13-16,3-3-4 0,-3 1 0 0,2-1 0 0,1-5 8 15,0 0 2-15,0 0 0 0,-1-2 0 0,1-6-6 16,0 3 0-16,3-3-1 0,-6 0 0 0,2-3-9 0,-2 1-2 16,0-3 0-16,0-1 0 0,-6-1 3 0,-3-1 0 15,2 0 0-15,-5-5 0 0,-3 0 13 0,-3-3 2 16,-3-2 1-16,3-1 0 0,-3-4-7 0,-3-1-2 15,-6-5 0-15,3 0 0 0,-3-3-11 0,0-2-3 16,-3-3 0-16,-3 3 0 0,1 2-12 0,-4 3 9 16,-3 0-9-16,0 3 8 0,-3 5-8 0,-3-3 12 15,3 3-12-15,1 5 12 0,-7 3-4 0,3 3-8 16,-3 2 12-16,0 3-4 0,1 2-8 0,-7 6-14 0,0 5 3 16,-8 8 1-1,-4 3-122-15,-6 10-25 0,-5 8-5 0,5 3-1 0</inkml:trace>
  <inkml:trace contextRef="#ctx0" brushRef="#br0" timeOffset="69315.711">16534 12356 1692 0,'-6'-13'37'0,"3"8"8"0,0-3 2 0,-3 2 0 0,3-2-38 0,-3 0-9 0,0-2 0 0,-3-1 0 16,3 1 72-16,-6-4 13 0,0 4 3 0,0-1 0 16,-3 1-57-16,-2-1-11 0,2 1-3 0,-3-1 0 15,0 3-17-15,3 0 0 0,-3 0 0 0,0 3 0 16,4 0 8-16,-1-1-8 0,-6 4 0 0,0-4 0 0,3 6 8 0,-3-2-8 15,0-1 0-15,1 3 0 0,-4-3 0 16,3 3 0-16,0 0 0 0,0-5 0 16,-3-3 12-16,1 3 3 0,-1-3 0 0,0 3 0 0,0-3 22 0,-3-3 5 15,7 1 1-15,-4 2 0 0,0 0 9 0,0-3 1 16,0 3 1-16,1 0 0 0,5 3-36 0,-3 0-7 16,3 2-2-16,3-2 0 0,0 2-9 0,3 6 8 15,0-3-8-15,3 2 8 0,1 1-8 0,-4 0 0 16,3 2 0-16,0 3 0 0,0 0 0 0,-3 0 0 15,3 0 0-15,-3 0-11 0,0 2 11 0,0 3 0 16,-3 1 0-16,1 2 0 0,-1-1 0 0,-6 4-10 16,3-1 10-16,-3 4 0 0,0-1-9 0,0 0 9 0,1 3 0 15,-1-6-9-15,3 3 9 0,3-2 0 0,0-3 10 16,0 2-10-16,0-4 0 0,6-1 8 0,1 3-8 0,2-3 0 16,0-3 8-16,3 1 0 0,3-3-8 0,0 3 12 15,6-3 2-15,-3-3 0 0,5 0 0 0,1 0 0 16,6-2 2-16,0-3 0 0,0 0 0 0,3 0 0 15,3 0 3-15,0 0 1 0,-1-3 0 0,4 1 0 16,-3 2-20-16,3-3 10 0,-6 0-10 0,3 3 8 16,-1-2-8-16,-2-1 8 0,3 1-8 0,-3 2 8 15,3-3-8-15,-3 3 8 0,3-3-8 0,-1 3 8 16,7-2-8-16,0-1 0 0,0 0 0 0,2 1 0 16,1-1 0-16,3 3 0 0,0-5 0 0,2 2-11 15,1-2 11-15,0 2 0 0,-3 0 8 0,5-2-8 16,-2 3 0-16,3-1 0 0,-1 0 0 0,-2 1 0 0,3 2 0 15,0 0 0-15,-7-3 0 0,-2 0 0 0,-3 3 0 16,-3 0 0-16,-4 0 0 0,1 0 0 0,-6 0 8 16,0 0-8-16,-3 0 8 0,-3 0-8 0,-3-2 8 15,0-1-8-15,-6 3 10 0,0 0-10 0,0 0 11 0,0 0-11 16,0-5 12-16,0-1-12 0,-3 1 10 0,-3-3-10 16,-6 3 8-16,-3 0-8 0,-3-1 0 0,-6-2-9 15,-2 3 0-15,-7 2 0 0,-6-2-3 0,-2 3 0 16,-1-4 0-16,-3 4 0 0,1-1 12 0,-4 0 0 15,-3 1 0-15,-2 2 0 0,-1-3 0 0,4 0-10 16,-1 3 1-16,0 0 0 0,7 3 9 0,-1-3 0 0,3 3 0 0,7-3 0 16,-1 0 0-16,3 0 0 15,6 0 0-15,4 0 0 0,-1 0 0 0,6 0 0 0,3 0 0 16,3 0 0-16,6 0 0 0,6 0 0 0,0 0 0 0,0 0 0 16,6-3 0-16,6 0-8 0,6 1 8 15,3 2 0-15,6 0-21 0,-1-3 1 0,10 3 0 0,3 0 0 16,2 0 11-16,4 0 9 0,3 3-12 0,-1-3 12 15,4 5-10-15,-6-2 10 0,2-1-8 0,-8 4 8 16,0-1 0-16,-7 0 0 0,-2-2 0 0,-3 2 0 16,-3 0 0-16,-3-2 0 0,-7 0 0 0,-5-1 0 15,0 4 0-15,-9-6 0 0,0 0 0 0,0 0 8 16,-6 2 1-16,-6 1 1 0,-2 0 0 0,-7-1 0 16,-3 1-10-16,-6-3 0 0,-3 3 0 0,-2-1 0 15,-10-2-44-15,6 3 0 16,1-3-1-16,-1 2 0 0,3 1-89 0,3 2-18 0,4 1-3 15</inkml:trace>
  <inkml:trace contextRef="#ctx0" brushRef="#br0" timeOffset="70063.112">15376 12356 1785 0,'0'0'39'0,"0"0"8"0,-3-3 1 0,3 3 4 0,-9-2-42 0,3-1-10 15,0 0 0-15,0 1 0 0,0-3 81 0,-3 2 15 16,0-5 2-16,0 5 1 0,-3-2-38 0,0 0-7 16,-5-1-2-16,-1-2 0 0,0 3-26 0,-6-3-6 15,0-2 0-15,-5 2-1 0,-4-5-11 0,-3 2-8 16,-3-2 12-16,-5-1-12 0,-7 1 8 0,3 3-8 15,-2-6 0-15,-1 3 0 0,-5-9 8 0,-1 4-8 16,-5-3 0-16,2 0 0 0,1-1 0 0,-4 1 0 0,4 0 0 16,2-3 0-16,0 0 19 0,1-2-3 0,-1-1-1 15,-2 1 0-15,2 0 5 0,4-1 2 0,-4-2 0 0,4-3 0 16,-7 1 16-16,3 1 3 0,-2 1 1 0,-1 0 0 16,-2 0-29-16,2 3-5 0,-2 2-8 0,-1 0 11 15,-5-2 0-15,-1 4 0 0,1-1 0 0,-1 1 0 16,1 1-11-16,0 0 0 0,-4 0 0 0,7 0 0 15,-1 2 0-15,4 1 0 0,-1-1 0 0,10 3 0 16,2-2 0-16,3-1 8 0,4 3-8 0,2-2 0 16,3 2 0-16,4 0 8 0,2-2-8 0,0 4 0 15,3 1 12-15,4 0-4 0,-1 0 0 0,6 2 0 16,0 1 11-16,0-1 1 0,3 3 1 0,4 3 0 16,-1-1-6-16,3 1-2 0,0 2 0 0,3-2 0 15,-3 5-13-15,6 0 0 0,-3 0 0 0,3 3 0 16,0-1-42-16,0 4-11 15,3 2-3-15,0 0 0 0,3 0-140 16,0 0-29-16,3-1-6 0</inkml:trace>
  <inkml:trace contextRef="#ctx0" brushRef="#br0" timeOffset="70402.863">12322 10903 2487 0,'0'0'55'0,"0"0"11"0,0 0 2 0,0 0 2 0,-3 0-56 0,-3-2-14 15,-3-1 0-15,0 3 0 0,-6 3 9 0,0-1-1 0,0 4 0 0,-5-1 0 16,-10 3-8-16,0 0 0 0,-3 0 0 0,-2 2 0 16,-1 1 0-16,-9 0 0 0,4 2 0 0,-4-3 0 31,3 1-22-31,-5 0-6 0,-4-1-2 0,3 1 0 0,4-3 18 0,5-3 12 0,6 6-13 0,6-3 5 15,4-1 8-15,5-1 0 0,6 2-9 0,3-3 9 16,6 0 0-16,3-5 0 0,6 8 0 0,9 0 0 16,0 0 21-16,9 0 9 0,5 3 2 0,4-3 0 15,9 2-3-15,-1 3 0 0,1 1 0 0,3 1 0 16,-4 1-17-16,1 0-4 0,0 3-8 0,-1-1 12 16,-2 1-12-16,3 2 0 0,-7 3 0 0,-2-3-1163 15</inkml:trace>
  <inkml:trace contextRef="#ctx0" brushRef="#br0" timeOffset="99240.781">814 7713 2250 0,'0'-8'49'0,"0"2"11"0,-5 1 1 0,5 0 3 0,0 0-52 0,0 5-12 0,5 0 0 0,10-3 0 16,0 3 20-16,6 0 2 0,0-3 0 0,3 1 0 15,5 4-22-15,4-2 9 0,6-2-9 0,9 2 0 16,-4-3 16-16,13 0-4 0,2 1-1 0,4-4 0 16,-1 1-11-16,7 2 0 0,2-2 0 0,1 0 0 15,-4 0 0-15,9-3 0 0,-5 2 0 0,2 1 0 16,7-3 0-16,-4 3 0 0,3-3 8 0,-2 3-8 16,2-3 0-16,-2 2 0 0,-4-2 0 0,3 6 0 15,1-4 0-15,-4 4 0 0,1-3-10 0,-13 2 10 16,4 0 18-16,-7 3 10 0,4-2 1 0,-1-1 1 15,-5 0-18-15,-1 3-4 0,-11 0-8 0,0 0 12 16,-4 0 3-16,-2 0 0 0,-6 3 0 0,-4-3 0 16,-2 0-7-16,-3 0 0 0,-6 0-8 0,-3 3 12 15,0-3-12-15,-3 2-15 0,-12-2 3 0,0 0-1124 16</inkml:trace>
  <inkml:trace contextRef="#ctx0" brushRef="#br0" timeOffset="100000.849">4619 7459 1105 0,'-21'-8'24'0,"15"5"4"0,-3-2 2 0,0 2 2 0,3 0-32 0,0 1 0 16,6 2 0-16,0 0 0 0,0 0 13 0,0 0-4 15,9 0-1-15,0 0 0 0,3 2-19 0,3 1-4 0,-3 0-1 0,-1-1 0 16,4 1 29-16,3 2 6 0,0-2 1 15,3 2 0-15,-3 1 40 0,6-1 9 0,-1 0 2 0,4 3 0 16,0 0 13-16,9 3 2 0,2-1 1 0,7 1 0 16,0-1-20-16,8 1-4 0,7 2-1 0,5-2 0 15,7 5-17-15,5-3-3 0,3 0-1 0,7-2 0 16,-1 2-17-16,6 0-4 0,1 0-1 0,2-5 0 16,0 0 13-16,3-2 2 0,4-4 1 0,-4 1 0 15,-3 2 17-15,6-2 4 0,3-3 1 0,1 0 0 16,-1-3-22-16,0 0-5 0,3 1-1 0,-6-1 0 15,-2 1 11-15,2-1 1 0,-3 0 1 0,-9 1 0 16,-5 4-14-16,-1 1-2 0,-3 0-1 0,-8-1 0 16,-7 1-16-16,-8-1-9 0,-1 4 10 0,-2 2-10 15,-6 0-48 1,-7 2-15-16,-11 3-3 0</inkml:trace>
  <inkml:trace contextRef="#ctx0" brushRef="#br0" timeOffset="-187691.811">11721 5027 1206 0,'-15'0'26'0,"15"0"6"0,-6 0 0 0,6 0 3 0,0 0-35 0,-3 5 0 0,0 1 0 0,3-6 0 0,-3 10 21 0,3 1-2 16,-3 5-1-16,0-3 0 0,0 3 6 0,0 0 0 15,0 2 1-15,0 1 0 0,0-1 15 0,-3 3 4 16,6 1 0-16,-3-1 0 0,3 0 3 0,3 3 1 15,0-3 0-15,0 3 0 0,3 2-19 0,3 1-3 16,-3-1-1-16,0 1 0 0,3 2-17 0,0 0-8 16,-3 3 0-16,0-1 8 0,-3-4 0 0,-1 2 0 15,1 0 0-15,-6 0 0 0,1 0-8 0,-1 0 0 16,-3 0 0-16,-3 3-11 0,0-3 11 0,0 3-8 16,3 0 8-16,-3-1-8 0,0 4 8 0,3-3 0 15,0 2-9-15,3-2 9 16,0-1-46-16,3-1-5 0,0-1-1 0,6-5 0 0</inkml:trace>
  <inkml:trace contextRef="#ctx0" brushRef="#br0" timeOffset="-187087.153">11575 5024 1829 0,'9'-15'52'0,"-6"7"11"0,3 5-51 0,3-2-12 0,-1-3 0 0,4 2 0 15,3 4 56-15,3-3 9 0,3 2 2 0,0 3 0 0,6-3-35 16,-1 6-8-16,7 0 0 0,0-1-1 0,3-2-23 0,-1 3 0 16,4 2 0-16,0-5 8 0,-1 5-8 0,1-2 0 15,0-3 0-15,-1 5 8 16,1 1-8-16,-3-4 0 0,0 4 0 0,-1-6 0 0,1 5 0 0,-6-2 0 15,3-3 0-15,-4 2 0 0,-2 1 0 0,3-3 0 16,-3 2 0-16,-1 1-8 0,-2 0 8 0,3-1 0 16,-3 1 0-16,0 0 0 0,-1 2 0 0,1 0 0 15,0 1 0-15,0 1 0 0,-3-1 0 0,0 2 0 16,-1 0 0-16,1 2 0 0,-6 1 0 0,0-3 0 16,-3 2 0-16,0 1 8 0,0 0-8 0,-6-4 0 15,3 7 0-15,-3-1 0 0,0 0 0 0,-4 3 8 0,-2 0 0 16,3 2 0-16,-3 1 3 0,-3 2 1 0,1 3 0 0,-4 2 0 15,0 6-3-15,0 3 0 0,-3 2 0 0,0 2 0 16,0 4 7-16,-3 2 0 0,0 0 1 0,3 0 0 16,-3-3-17-16,0 3 0 0,0 0 0 0,3 0 0 15,4-3 0-15,-4 3 0 0,3-3-8 0,3 1 8 16,-3-4 0-16,3-2 0 0,0 1 0 0,3-7 10 16,-3-2-2-16,3-2 0 0,3-1 0 0,-3-2 0 15,3-5-8-15,0-1-11 0,3-2 3 0,3-3 0 16,-6 0 8-16,5-2 12 0,-2-6-2 0,0 1-1 15,0-1 11-15,0-2 3 0,-6-3 0 0,6 0 0 16,-3-3 5-16,-3 3 2 0,0 0 0 0,3-8 0 16,-6-3-3-16,0 3-1 0,-9 3 0 0,-6-5 0 15,-5-1-18-15,-7 3-8 0,-6-2 8 0,-8 2-8 16,-7 2 0-16,-12-2-16 0,-5 3 3 0,-6 0 0 16,-7 2-95-16,1 3-18 15,-6 0-4-15,2 3-869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33:11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4621 8779 2086 0,'6'-13'59'0,"-6"13"13"0,0 0-57 0,12-3-15 0,0 0 0 0,6-2 0 16,6 2 64-16,6 1 9 0,8-1 3 0,4-2 0 15,6 0-32-15,5-3-7 0,7 0-1 0,5 0 0 16,1 0-6-16,8-3-2 0,7 1 0 0,2-1 0 16,6 3-9-16,3-2-3 0,10-1 0 0,-4 3 0 15,3 0-1-15,3 0-1 0,0-2 0 0,4 2 0 16,2 2-6-16,-3 1-8 0,-3 2 11 0,0-2-11 15,-3 2 23-15,-2-2-3 0,-4 5 0 0,-12-2 0 16,-5 2-20-16,-4 0 0 0,0 2 0 0,-8 1 0 16,-12 2-21-16,-7 0-9 0,-5 1-2 0,-6 7-1144 15</inkml:trace>
  <inkml:trace contextRef="#ctx0" brushRef="#br0" timeOffset="4328.372">15087 6083 1540 0,'0'0'34'0,"0"0"7"0,0 0 2 0,0 0 0 0,0 0-35 0,0 0-8 0,0 0 0 0,0 0 0 16,0 0 112-16,0 0 20 0,0 0 4 0,0 0 0 16,0 0-40-16,6-3-8 0,0 3-1 0,3 0-1 15,0 0-8-15,3 0-2 0,3 0 0 0,2-3 0 16,-2 3-16-16,6 0-4 0,0 0-1 0,3 0 0 16,6 0-21-16,-4 0-4 0,7 3-1 0,3 2 0 15,0-2-15-15,2 0-3 0,1 5-1 0,0-3 0 16,-1 3-10-16,1 0 0 0,0 0 0 0,-1 0 0 15,4 0 0-15,-3-3 0 0,0 3 8 0,-4-3-8 16,1 3 0-16,-3-5 0 0,-1-1 9 0,-2 1-9 16,-6 0 8-16,3-3-8 0,-3 0 10 0,-7-3-10 15,1 3 12-15,-3-3-4 0,-3 1-8 0,0-1 12 16,0-2-4-16,-3 2-8 0,0-2 11 0,0-3-11 0,-3 0 9 16,0 0-9-16,0 0 0 0,3 0 9 15,-4 0-106-15,1 0-22 0,3-2-4 0,-3-1-705 16,0 1-142-16</inkml:trace>
  <inkml:trace contextRef="#ctx0" brushRef="#br0" timeOffset="4559.224">15998 5890 1944 0,'-15'-8'43'0,"9"5"9"0,0 0 1 0,0 1 1 0,0-4-43 0,0 4-11 0,6 2 0 0,-3-5 0 16,3-1 123-16,0 6 22 0,0 0 5 0,9 0 1 15,0 0-72-15,3 3-15 0,0 0-2 0,6 2-1 16,0 0-25-16,3 6-6 0,-1-1-1 0,1 1 0 15,0-1-9-15,6 4-1 0,-3-1-1 0,2 3 0 16,-2 2-4-16,-3-2-1 0,3 0 0 0,-6 3 0 16,-3-1-5-16,-3-2-8 0,-7 2 11 0,4 1-11 15,-9-6 11-15,0 3-11 0,-6 0 10 0,-2 0-10 16,-4 0 12-16,-3 0-4 0,-6-1-8 0,0 4 12 16,-3-3-148-1,-3 0-29-15,-2 2-7 0</inkml:trace>
  <inkml:trace contextRef="#ctx0" brushRef="#br0" timeOffset="5314.797">16215 5175 2073 0,'-3'-10'45'0,"-3"4"10"0,0 1 1 0,3 0 4 0,-3 2-48 0,6 3-12 0,0-2 0 0,0 2 0 16,0 0 84-16,0 0 16 0,0 0 2 0,0 7 1 0,0 4-59 15,3 5-11-15,0 0-2 0,0 2-1 16,-3 3-18-16,3 1-3 0,0-1-1 0,0 5 0 0,0 3-8 16,0-2 8-16,3-1-8 0,-6-2 8 0,3 0-8 0,3-3 8 15,-3 3-8-15,0-6 8 0,3-2 2 0,-3-5 0 16,6-1 0-16,-3-4 0 0,3-4 8 0,-9-2 2 15,9-2 0-15,-9 2 0 0,15-13-20 0,-1-1 8 16,1-4-8-16,-3-1 0 0,0-2 11 0,3 0-11 16,0-3 10-16,-3 3-10 0,3 2 8 0,-6 4-8 15,3 1 0-15,-1 4 0 0,-2 2 0 0,-3 0 0 0,3 5 0 16,-3 1 0-16,-6 2 0 0,9 0-8 0,0 5 8 16,0 3-10-16,0 0 10 0,0 2-10 15,3 4 10-15,-3 1-10 0,6 4 10 0,-1-1 8 0,4 1-8 0,0-3 11 16,3 2-11-16,3-4 0 0,-3-6 0 0,-3 2 0 15,-1-5 10-15,4 1-10 0,3-4 12 0,-6-4-12 16,-6-1 16-16,3-8-3 0,0 1-1 0,-1-3 0 16,1-6 12-16,-6 1 1 0,3-4 1 0,-6 1 0 15,0-3-3-15,-3-2-1 0,-9 2 0 0,6 0 0 16,0 3-22-16,-3-3 8 0,-6 6-8 0,0-1 0 16,6 6-65-1,3 0-18-15,3 2-3 0</inkml:trace>
  <inkml:trace contextRef="#ctx0" brushRef="#br0" timeOffset="5541.663">17093 5355 2721 0,'0'0'60'0,"0"0"12"0,0 0 2 0,0 0 3 0,12 0-61 0,-12 0-16 16,0 0 0-16,0 0 0 0,6 5 57 0,0 1 9 15,-3 2 2-15,0 2 0 0,-3 1-49 0,3-1-10 16,3 4-1-16,-6 2-8 0,-6-1 11 0,3 1-11 16,9 3 10-16,-6-1-10 0,-3 1 8 0,-3-1-8 15,6 1 0-15,0-3 9 0,0 0-9 0,0 2 0 16,0-7 0-16,3 2 0 16,0 0-40-16,3-2-14 0,-6-1-2 0,3-4-1232 15</inkml:trace>
  <inkml:trace contextRef="#ctx0" brushRef="#br0" timeOffset="7260.486">17552 5278 1900 0,'0'0'42'0,"0"0"9"0,0 0 1 0,0 0 1 0,0 0-42 0,0-5-11 0,-3 0 0 0,6 0 0 16,-3 5 98-16,6-3 18 0,0-2 3 0,5 2 1 16,-2 0-36-16,6-2-6 0,-3 2-2 0,6 1 0 15,3-4-28-15,-3 4-7 0,-3-3-1 0,5 2 0 16,4 3-22-16,0-3-5 0,0 1-1 0,-3-4 0 15,3 4-12-15,-1-4 0 0,1 4 8 0,-3-4-8 16,6 1-57-16,-6 0-15 16,-1-3-2-16,1 3-1 15,0-1-131-15,-3 4-26 0,-6-1-6 0,-6 3-1 0</inkml:trace>
  <inkml:trace contextRef="#ctx0" brushRef="#br0" timeOffset="7430.318">17555 5527 2091 0,'0'0'46'0,"0"0"10"0,0 0 1 16,12 3 2-16,5-1-47 0,-2-2-12 0,0-2 0 0,6 2 0 0,6-3 119 0,3 1 21 15,-1-1 5-15,1-2 1 0,3 5-53 0,-3-3-10 16,2 0-3-16,-2-5 0 0,3 3-32 0,-3-3-8 16,-1 3 0-16,1-3-1 0,0 5-29 0,0-2-10 15,2 0 0-15,1-1-898 16,0 1-186-16</inkml:trace>
  <inkml:trace contextRef="#ctx0" brushRef="#br0" timeOffset="8583.506">18912 5009 2023 0,'0'-19'44'0,"-3"14"10"0,0-1 2 0,0 1 0 0,3-3-44 0,0 0-12 0,0 8 0 0,6-8 0 16,-3 3 84-16,3 0 16 0,0-1 2 0,3 1 1 15,0 0-27-15,6 0-4 0,-3 2-2 0,2 3 0 16,4 0-46-16,3 3-10 0,-3-1-2 0,0 4 0 15,0 1-4-15,0 1-8 0,-1 3 11 0,1 2-11 16,-6 3 8-16,0 3-8 0,-3-1 0 0,0 3 0 0,-6 0 0 0,0 3 10 16,-6-3-10-16,0 1 8 0,-6 1-8 0,0-4 8 15,-3 2-8-15,-6-2 8 0,3-1-8 0,-2 1 10 16,-4-6-10-16,3 3 10 0,3-3-10 0,-6 0 12 16,0 0-12-16,0-2 12 0,4-3-12 0,-4-3 0 15,3 6 0-15,3-8 0 16,3-3-77-16,3 0-18 0,3 0-3 0,3-3-1040 15</inkml:trace>
  <inkml:trace contextRef="#ctx0" brushRef="#br0" timeOffset="8812.337">19332 4842 2072 0,'-18'0'59'0,"15"3"12"0,3-3-57 0,-6 7-14 0,-3 1 0 0,3 3 0 16,-6 2 68-16,0 0 10 0,-3 3 2 0,3 3 1 15,0-1 8-15,-2 6 2 0,2 0 0 0,3 0 0 16,-3 0-47-16,3 2-10 0,0 3-2 0,6-2 0 16,-3-4-14-16,6 1-3 0,0-3-1 0,0 3 0 15,6-3 1-15,-3-2 0 0,3-3 0 0,0 2 0 16,3-4-3-16,3-1-1 0,0 0 0 0,3-2 0 16,2-6-2-16,4 0 0 0,0 0 0 0,6-5 0 15,3 0-61-15,2-7-13 0,1 1-3 0,3-7-1156 16</inkml:trace>
  <inkml:trace contextRef="#ctx0" brushRef="#br0" timeOffset="9264.007">19784 5210 2415 0,'0'0'53'0,"0"0"11"0,0 0 3 0,0 0 1 16,0-6-55-16,0 6-13 0,3-8 0 0,-3 8 0 16,0 0 64-16,0 0 9 0,3-5 3 0,3 5 0 15,-6 0-110-15,6 0-22 0,0 0-4 0,3 0 0 0</inkml:trace>
  <inkml:trace contextRef="#ctx0" brushRef="#br0" timeOffset="9879.151">20082 4874 2415 0,'-15'-8'53'0,"15"8"11"0,0 0 3 0,0 0 1 0,-3-3-55 0,-3 0-13 16,3 3 0-16,0 0 0 0,0 3 76 0,0 0 13 0,0-1 3 0,6 4 0 15,-3 2-50-15,3-3-10 0,0 5-1 0,0 1-1 16,3 5-30-16,0-6 0 0,0 4 0 0,0-4 0 15,3 1 0-15,3-1 0 0,0 4 0 0,-1-4 0 16,4 4 0-16,0-4 0 0,0-2 0 0,0-3 0 31,3 1-23-31,-3-4-4 0,3-4-1 0,-4-1 0 16,1 0-8-16,0-2-3 0,-3-6 0 0,3 1 0 0,0-1 23 0,-6 1 5 0,0-4 1 0,-6-1 0 16,3 1 10-16,0-4 0 0,0 2 10 0,-3-3-10 15,-9 4 20-15,6 1-3 0,6 1 0 0,-6 3 0 16,-6 2 11-16,3 2 1 0,6 4 1 0,-3 2 0 15,-6-3-12-15,6 3-2 0,3 8-1 0,-3 3 0 16,0-1-15-16,0 6 0 0,0 3 0 0,-3-1 0 16,3 6 0-16,0 2 0 0,-3 3 0 0,3 6 0 15,0-1 0-15,0 3 0 0,6 3 8 0,-3-3-8 16,-9 3 0-16,9 2 0 0,3 0 0 0,-3 3 0 0,-3-2 0 0,0-1 0 16,3 3 0-16,-3 0 0 0,-3-3 0 15,0 1 0-15,0-1 0 0,-3-2 0 0,3-6 8 0,-3 3-8 16,-6-3 11-16,3 1-11 0,-3-6 8 0,0 0-8 15,-3-2 0-15,0-1 0 0,-3-2 13 0,1-3-4 16,-4-5-1-16,-3-3 0 0,3-2 11 0,-3-3 1 16,3-6 1-16,-2 1 0 0,-4-3-3 0,3-3-1 15,3-2 0-15,3 0 0 0,0-6-9 0,4 3-8 0,2-2 9 16,3-4-9-16,6-4 10 0,3-1-10 0,-3 1 10 0,6-3-10 16,6-3 0-16,6 0 0 0,-1-3-13 0,7 4 4 31,9-1-15-31,-6 0-2 0,6 6-1 0,-4-1 0 0,4-2 13 0,3 5 2 0,0-3 1 0,-1 6 0 15,-2 0 3-15,6 2 0 0,0 1 0 0,-1 2 0 16,1 0 8-16,0 3-10 0,0-1 10 0,2 4-10 16,1-4 10-16,0 4 0 0,-1-4 0 0,7 1-846 15,6 3-162-15</inkml:trace>
  <inkml:trace contextRef="#ctx0" brushRef="#br0" timeOffset="12915.359">11735 14938 1825 0,'-5'-13'40'0,"2"5"8"0,0 3 1 0,0-3 3 0,0 3-41 0,-3-3-11 0,3 0 0 0,3 8 0 16,-6-8 47-16,3 0 7 0,-3 0 2 0,3 0 0 16,0 3 8-16,3 5 3 0,-6-6 0 0,0 1 0 15,3 0-35-15,-3 2-8 0,0 1 0 0,0-1-1 16,-3 0 7-16,0 3 2 0,-3 0 0 0,3 0 0 16,-3 0-7-16,1 3-1 0,-1 2 0 0,-6-2 0 15,0 5-16-15,0 0-8 0,-3 0 0 0,0 2 8 0,-2 4-8 0,-1 1 0 16,0 4 0-16,0-1 0 0,0 4 0 0,1-1 0 15,-1 3-9-15,6-1 9 0,0 1-8 0,3 0 8 16,0 0-12-16,3-3 12 0,6 0-9 0,0 0 9 16,6 1 0-16,0-1-9 0,6-5 9 0,3 2 0 15,3-2 0-15,6-3 0 0,3 0 0 0,3-2 0 16,6 0 8-16,2-6-8 0,4-2 0 0,-3-3 9 16,5-3-9-16,4-2 0 0,0-9 9 0,2 1-9 15,-2-5 0-15,3-4 9 0,-4-1-9 0,1-4 12 16,-3-2-12-16,-6-3 12 0,-1-5 22 0,-5 0 5 0,-3-2 1 0,-9-4 0 15,-3-2-12-15,-9 0-1 0,-3 0-1 0,-3 3 0 16,-12-3 15-16,0 5 3 0,-9 3 1 16,-3 3 0-16,-5-1-33 0,-7 6-12 0,0 0 0 0,-3 5 9 15,1 6-9-15,-1 5 0 0,0-1 0 0,4 6 0 32,-1 3-33-32,3 5 1 0,4 3 0 0,-1 5-830 0,3 2-166 0</inkml:trace>
  <inkml:trace contextRef="#ctx0" brushRef="#br0" timeOffset="13474.805">12212 15274 1926 0,'0'-5'42'0,"0"2"9"0,-3 1 1 0,3-6 3 0,0 3-44 0,-3-6-11 0,0 3 0 0,0-3 0 15,0 1 99-15,3-1 17 0,-3 3 4 0,0-5 1 16,3 3-42-16,-3-4-9 0,0 1-2 0,-3-3 0 16,3 0 2-16,-3 0 0 0,0-5 0 0,3-2 0 15,0-1-22-15,-3-5-5 0,3-1-1 0,3-4 0 16,-3 0-21-16,3-3-4 0,0-3-1 0,3 3 0 15,0 0-16-15,0-3 10 0,3 8-10 0,0 1 8 16,0-4-8-16,0 9 0 0,0-3 0 0,3 5 0 16,-3 0 0-16,6 3 0 0,3 2 0 0,-1 4 0 15,1-1-9-15,0 2 9 0,3 4 0 0,3 2 0 16,-3 0-11-16,0 5 11 0,0-2-10 0,2 2 10 16,1 3-9-16,-3 3 9 0,3 0-8 0,-3 2 8 15,0 3-14-15,-1 0 2 0,1 2 1 0,0 1 0 16,-3 5-115-16,-3 0-23 0,0 0-5 0,-3 2-1021 15</inkml:trace>
  <inkml:trace contextRef="#ctx0" brushRef="#br0" timeOffset="13660.164">11953 14769 1926 0,'12'-3'42'0,"-6"3"9"0,6 0 1 0,2 0 3 0,7 0-44 0,0 0-11 0,9 0 0 0,0 0 0 16,5-2 96-16,1 2 18 0,3-3 3 0,-1-2 1 16,4 2-38-16,0-2-8 0,-4 2-2 0,1 1 0 15,-3-1-30-15,3 0-7 0,-4 1-1 0,1-1-822 16,-3 3-165-16</inkml:trace>
  <inkml:trace contextRef="#ctx0" brushRef="#br0" timeOffset="14281.561">11012 15605 2026 0,'0'0'44'0,"6"0"10"0,6 0 2 0,3 3 1 0,3-3-45 0,6 0-12 0,5 0 0 0,4 0 0 16,6-3 82-16,8 0 14 0,7 1 4 0,3-1 0 0,2 1-23 15,7-4-4-15,-1 1-1 0,6-3 0 16,4 3-32-16,-1-3-6 0,1 3-2 0,-1-3 0 15,1-3-8-15,2 3-1 0,-6 0-1 0,1 3 0 0,-10-3-13 16,-2 0-9-16,-7 0 12 0,-8 0-12 0,-3 0 26 16,-7 3-2-16,-8-3 0 0,-6 5 0 0,-9 1-35 15,-6 2-7-15,-6 0-2 0,-9 2-841 16,-12 6-169-16</inkml:trace>
  <inkml:trace contextRef="#ctx0" brushRef="#br0" timeOffset="14949.114">11417 16171 2250 0,'0'0'49'0,"0"0"11"0,-6-2 1 0,3-4 3 0,-3 1-52 0,0 0-12 0,0-3 0 0,-3 0 0 0,0 3 14 0,-3-3 0 16,1 2 0-16,-1 6 0 0,-3-2-14 0,0 2 9 16,0 2-9-16,-3-2 8 0,-3 6-8 0,-3 2 0 15,1 2 0-15,-1 3-11 0,0 3 11 0,-6 0 8 16,3 5-8-16,1 1 11 0,-4-1 7 0,3 3 2 15,0 2 0-15,1 0 0 0,2 6-20 0,3 0 10 16,0-3-10-16,3 3 8 0,3 0-8 0,9 2 0 16,0-2 0-16,6-6 0 0,6-2 0 0,0-3 0 15,12 6-9-15,0-9 9 0,6-5 0 0,3 6 8 16,-1-11-8-16,4 0 12 0,3-8 0 0,0-3 0 0,5-2 0 16,-2-8 0-16,3-1 3 0,-4-4 0 0,7-3 0 15,-3-3 0-15,0-5 20 0,-4-3 4 0,-5 0 1 16,0-2 0-16,-6-3 10 0,-4-3 2 0,-2-5 1 0,-6 0 0 15,-3-2-13-15,-6-1-4 0,-3 3 0 0,-6 0 0 16,-3 0-7-16,-6 8-1 0,-2 3-1 0,-7-1 0 16,-6 3 0-16,-3 1 0 0,0 4 0 0,-5 3 0 15,-4 3-27-15,0 5 0 0,1 0 8 0,-1 6-8 16,0 7-11-16,1-2-4 0,-1 2-1 0,0 9 0 31,4 2-113-31,2 5-23 0,3 0-5 0,3 5-1072 0</inkml:trace>
  <inkml:trace contextRef="#ctx0" brushRef="#br0" timeOffset="15482.571">11724 16174 1459 0,'0'0'41'0,"0"0"10"0,0 0-41 0,8-11-10 0,1 6 0 0,-3-3 0 15,3 3 95-15,-3-3 17 0,0 3 3 0,0 5 1 16,3-3 10-16,-6-2 2 0,3 5 1 0,0-6 0 15,3 6-35-15,-9 0-7 0,9 0-2 0,3 6 0 16,3-4-25-16,-3 4-4 0,2-1-2 0,4 3 0 16,0-3-34-16,0 3-6 0,3 5-2 0,-6 1 0 15,0-4-12-15,-1 6 0 0,-2 3 0 0,-3-1 0 0,-6 1 0 0,0-4 9 16,-6 4-9-16,-3 5 8 0,-3-3-8 0,-3 0 12 16,-5-2-12-16,-1 2 12 0,-6-3 8 0,0 1 1 15,0-3 1-15,-2 0 0 0,-1-3-22 0,0 0 0 16,3-5 0-16,0 5 0 15,6-7-36-15,1 1-3 0,5-7 0 0,6 0-808 16,3-5-161-16</inkml:trace>
  <inkml:trace contextRef="#ctx0" brushRef="#br0" timeOffset="15693.284">12283 15989 2347 0,'-15'-8'52'0,"6"8"10"0,0-5 2 0,-2 5 2 0,-1 0-53 0,-3 2-13 0,0 1 0 0,0 2 0 15,-3 3 69-15,0 3 11 0,0-1 3 0,3 6 0 16,1 0-35-16,-4 10-6 0,6-2-2 0,0 3 0 16,3 2-22-16,3 0-5 0,0 0-1 0,3 0 0 15,3 0 16-15,3-2 4 0,3-1 0 0,3 1 0 16,0-4-20-16,6 1-3 0,6-3-1 0,-1 1 0 16,7-9 4-16,3 5 0 0,0-4 0 0,6-4 0 15,2-2-1-15,4-5 0 0,-3-6 0 0,5-2-913 16,1-3-182-16</inkml:trace>
  <inkml:trace contextRef="#ctx0" brushRef="#br0" timeOffset="16081.696">13182 15319 2257 0,'0'0'49'0,"3"-5"11"0,0 2 1 0,-3 3 3 0,6-2-51 0,3-3-13 0,3 2 0 0,0-2 0 16,3 2 83-16,-1-2 13 0,7-1 4 0,0 4 0 16,3-4-50-16,0 1-10 0,3 0-1 0,-1 0-1 15,4 2-25-15,0 0-5 0,0-2 0 0,-1 5-8 16,4-3 9-16,0 1-9 0,-6 2 0 0,-1 0-819 15,-2 2-170-15</inkml:trace>
  <inkml:trace contextRef="#ctx0" brushRef="#br0" timeOffset="16229.847">13003 15711 2350 0,'0'0'52'0,"0"0"10"0,0 0 2 0,0 0 3 0,12 3-54 0,3-3-13 16,3 0 0-16,6-3 0 0,3 0 100 0,2-2 18 15,7 0 3-15,3-3 1 0,6 0-63 0,2-3-13 16,1-2-2-16,5-3-896 16,1 3-180-16</inkml:trace>
  <inkml:trace contextRef="#ctx0" brushRef="#br0" timeOffset="16895.178">15495 14817 1743 0,'-9'-11'49'0,"3"6"11"0,0 0-48 0,0 2-12 0,-3-2 0 0,0-3 0 0,-6 2 21 0,3-2 2 16,1 0 0-16,-7 3 0 0,-3-3 50 0,3 3 11 16,-3 0 1-16,0-1 1 0,0 4-17 0,1-1-3 15,-1 0-1-15,-3 3 0 0,3 0-19 0,-3 6-4 16,-2-4-1-16,-1 4 0 0,0 4-20 0,0 1-4 16,-6 5-1-16,4 2 0 0,2 6-8 0,-3 2-8 0,3 6 9 15,1 0-9-15,-1 2 8 0,6 1-8 0,0 2 0 0,6-3 0 16,3 3 0-16,3-2 0 0,3-1 0 0,6 0 0 15,3-4 8-15,6-1-8 0,6-3 0 0,3-2 9 16,3-6-9-16,6 1 12 0,-1-8-12 0,7-4 12 16,0-4 1-16,3-6 1 0,-1-4 0 0,4-4 0 15,0-10-1-15,-4-3 0 0,7-5 0 0,0-3 0 16,-3 0 7-16,-4-5 2 0,1-2 0 0,-6-6 0 16,-3-3-8-16,-10 0-2 0,-2-4 0 0,-6 1 0 15,-6-2 0-15,-9 6 0 0,-6-4 0 0,-6 6 0 16,-8 3 13-16,-1 2 3 0,-9 3 0 0,-3 3 0 15,1 2-13-15,-7 3-3 0,-3 5 0 0,-2 6 0 16,-1 2-12-16,-2 3 0 0,5 7-9 0,0 4 9 16,7 2-24-16,5 5 0 0,3 8 1 0,7 3 0 15,5 5-160-15,6 3-32 16,6 5-6-16</inkml:trace>
  <inkml:trace contextRef="#ctx0" brushRef="#br0" timeOffset="17279.973">15575 15356 1893 0,'0'0'41'0,"0"0"9"0,0 0 2 0,9-2 2 0,0-4-43 0,0 4-11 0,-3-9 0 0,3 6 0 15,-3-3 116-15,3-3 22 0,-3-2 4 0,3 0 1 16,-3-6-16-16,0 1-3 0,-3-6-1 0,3 0 0 16,-4-5-58-16,4-5-11 0,-3-1-2 0,3-4-1 15,-6-6-25-15,3-3-5 0,-3-2-1 0,3-3 0 16,0 3-12-16,-3 2-8 0,-3 0 8 0,3 6-8 16,0 2 0-16,0 3 0 0,0 0 0 0,0 3 0 15,0 0 0-15,3 4 0 0,-3 1 0 0,3 0 0 16,3 8 0-16,3 0 0 0,0 5 0 0,6 0-8 15,0 6 8-15,3-1-13 0,0 6 5 0,2-1 8 16,4 4-14-16,3 2 5 0,0 2 1 0,0 4 0 16,2 2-8-16,1 2 0 0,-3 3-1 0,3 3 0 15,-7 5-122 1,1-2-24-16,-3 5-5 0,-3 0-616 0,-3-1-124 0</inkml:trace>
  <inkml:trace contextRef="#ctx0" brushRef="#br0" timeOffset="17450.646">15498 14843 2041 0,'0'0'44'0,"9"0"10"0,3 0 2 0,3 0 2 0,2 0-46 0,7-3-12 16,6 1 0-16,0-3 0 0,8-1 85 0,4 1 15 16,0 0 4-16,2-3 0 0,4 0-61 0,0 0-12 15,-4 3-3-15,1-3 0 0,0 0-28 0,-7 2 0 16,-2 6 0-16,0 0-744 15,-6 0-148-15</inkml:trace>
  <inkml:trace contextRef="#ctx0" brushRef="#br0" timeOffset="17711.622">14599 15666 2350 0,'15'-5'52'0,"-6"2"10"0,9-2 2 0,5-1 3 0,7-1-54 0,12-4-13 0,5 6 0 0,13-3 0 15,5-3 43-15,4 1 5 0,2-1 2 0,4-2 0 16,5 2 16-16,1 1 3 0,-1-1 1 0,3 0 0 0,-5 3-48 16,-4 1-10-16,-5-1-1 0,-1 2-1 15,-3 1-10-15,-8 0 8 0,-3 2-8 0,-10 0 8 0,-2 1-8 0,-9 2 0 16,-10 0 0-16,-2 2-837 15,-6-2-170-15</inkml:trace>
  <inkml:trace contextRef="#ctx0" brushRef="#br0" timeOffset="18290.776">15096 16171 1800 0,'-18'-8'40'0,"9"3"8"0,0 5 1 0,-3-5 1 0,-3-3-40 0,-2 8-10 0,-1-5 0 0,-3 5 0 16,0 2 36-16,3-2 6 0,-6 0 1 0,4 3 0 0,-7 2-7 0,0 3 0 15,3 0-1-15,0 3 0 0,-2 2-4 0,2 0-1 16,0 6 0-16,0 2 0 0,0-3 10 0,4 6 1 15,2-3 1-15,6 0 0 0,0 6-22 0,6-3-4 16,3-3 0-16,3 5-1 0,3 1-15 16,3-3 0-16,3-3 0 0,6 5 0 0,3-2 10 0,-1-8-10 15,4 2 10-15,3-10-10 0,3-2 12 0,0 2-3 16,2-8-1-16,1-8 0 0,0-6 8 0,3 4 2 16,5-6 0-16,-5-3 0 0,3-7-4 0,-3 5-1 15,-1-8 0-15,-5 0 0 0,0-6 25 0,-6-7 5 16,-3 2 1-16,-1-7 0 0,-5-4-10 0,-3 6-2 15,-6-2 0-15,-6 2 0 0,-3 0-10 0,-3 0-2 16,-8 5-1-16,-4 0 0 0,-9 6-4 0,-3-3-1 0,-6 11 0 16,-2 2 0-16,-10 5-14 0,1 3 0 0,-1 3 0 15,-3 8 0 1,-2 2-27-16,2-2-5 0,4 10 0 0,5 3-1 16,3 3-17-16,7 2-3 0,5 3-1 0,9 5-751 0,6 3-151 0</inkml:trace>
  <inkml:trace contextRef="#ctx0" brushRef="#br0" timeOffset="18944.741">15394 16097 2246 0,'0'0'49'0,"-3"-5"11"0,-3-3 1 0,0 3 3 0,6 5-52 0,0 0-12 0,-6-6 0 16,3-1 0-16,3 7 65 0,0 0 11 0,0 0 1 0,0 0 1 15,0 0-20-15,0 0-4 0,0 0-1 0,0 0 0 16,0 7-37-16,0 7-8 16,0-4-8-16,0 3 11 0,0 3-11 0,0 3 10 0,-3-1-10 0,0 4 10 15,3 1-1-15,-3-1 0 0,3 4 0 0,-3-2 0 16,0-3-9-16,3 5 0 0,3-7 0 0,-3 2 0 16,0-5 0-16,0-3 0 0,3 0 0 0,0-5 0 15,-3-8 10-15,9 6-10 0,-3-4 12 0,-6-2-12 16,9-8 11-16,3 0-11 0,0-2 10 0,-1-3-10 15,1-3 10-15,6-3-10 0,-6 1 10 0,6-6-10 16,0 3 0-16,-3-6 8 0,3 1-8 0,-4 2 0 16,1 8 0-16,-3-2 0 0,0 4 0 0,-3 1 0 15,3 3 0-15,-3 2 0 0,0 5 0 0,0 3-10 16,-3 0 10-16,3 3 0 0,0 7 0 0,2 1-8 16,-2-1 8-16,0 4 0 0,6-1 0 0,-3 5 0 15,3-2 0-15,0 0 0 0,0 0 0 0,3-3 0 16,-3 3 0-16,-1-5 0 0,1-1 0 0,0-2 0 0,0-2 0 0,0-1 0 15,0-3 8-15,-3-2-8 0,0 0 8 0,0-5-8 16,-4-3 8-16,-2 0-8 0,3-5 24 0,-3-5 0 16,-3-4 0-16,-6-1 0 0,3-4-14 0,-6-5-2 15,0-2-8-15,0 2 12 0,-2-2-12 0,-1 2 0 16,-3 6 0-16,0-1 0 16,3 6-29-16,0 2-12 0,-3 4-3 0,6 1-812 15,0 6-162-15</inkml:trace>
  <inkml:trace contextRef="#ctx0" brushRef="#br0" timeOffset="19117.653">16123 16171 2620 0,'0'0'58'0,"0"0"12"0,0 0 2 0,0 0 1 0,0 0-58 0,0 0-15 0,0 8 0 0,0 3 0 16,0 2 49-16,0 0 7 0,0 6 2 0,0-1 0 15,3 4-44-15,-3 1-14 0,3-1 8 0,0-1-8 16,0 8 0-16,0-5 0 0,0 2 8 0,0-2-8 31,3 2-51-31,-3 1-13 0,3-1-4 0</inkml:trace>
  <inkml:trace contextRef="#ctx0" brushRef="#br0" timeOffset="20118.826">17921 15047 1814 0,'0'0'40'0,"0"0"8"0,0 0 1 0,-3-5 3 0,0-1-42 0,-3 1-10 0,0 0 0 0,0-3 0 16,-3 2 100-16,3-1 19 0,-6 1 3 0,0-2 1 15,0 0-51-15,0 0-11 0,-2 3-1 0,-1-3-1 16,-3-2-16-16,0 2-3 0,3 2-1 0,-6-2 0 16,-6 3-11-16,4 3-1 0,5 2-1 0,-3 0 0 15,-3 2-26-15,-3 3 0 0,-2 1 0 0,5 4 0 16,-3 1 0-16,0 5 0 0,-3 0 0 0,4 0 0 16,8 2 0-16,-3 1 0 0,0 4 12 0,3-1-4 15,6 1-8-15,3 1-9 0,3 0 9 0,6 2-13 16,-3-4 13-16,12-1 0 0,9 3-10 0,0-6 10 0,3 1 0 15,3-3 8-15,3-6 0 0,5-5 0 0,4-2 5 16,-3-6 1-16,5-2 0 0,4-5 0 0,3-4 2 0,-1-2 0 16,-5-2 0-16,0-6 0 0,0-2-16 15,-4-6 9-15,-5-3-9 0,0-4 8 0,-3-4 4 16,-7-4 1-16,-2-6 0 0,-6-3 0 0,-6-5 0 0,-6 3 0 16,-6 3 0-16,-6-1 0 0,-3 3-3 15,-8 6-1-15,-7 2 0 0,-6 2 0 0,-3 6-1 0,-8 6 0 16,-7 4 0-16,4 6 0 0,-1 2-8 0,0 3 0 15,-2 3 0-15,5 8 0 16,6 5-56-16,4 3-3 0,-1 5-1 0,6 5-786 16,7 5-158-16</inkml:trace>
  <inkml:trace contextRef="#ctx0" brushRef="#br0" timeOffset="20602.014">18186 14661 1119 0,'0'0'24'0,"0"0"6"0,0 0 1 0,0 0 1 0,0 0-32 0,0 0 0 16,-6-3 0-16,6 3 0 0,0 0 131 0,-3-3 20 15,3-2 4-15,0 5 1 0,0 0-42 0,0-3-8 16,0 3-2-16,3-5 0 0,0 0-59 0,-3 5-12 15,0 0-2-15,0 0-1 0,0-6-3 0,0 6-1 16,0 0 0-16,0 0 0 0,0-2-13 0,0 2-2 16,0 0-1-16,-3-5 0 0,3 5 0 0,-3-3 0 15,-3 0 0-15,6 3 0 0,0 0-10 0,-6 0 0 16,3-5 0-16,3 5 0 0,0 0 0 0,0 0 0 0,0 0 0 16,0 0 0-16,0 0 0 0,0 0 0 15,0 0 0-15,0 0 0 0,0 0-10 0,0 0 10 0,0 0 0 0,0 0-9 16,3-3 9-16,3-2-12 0,-3 2 12 0,-3 3-12 31,6-2-30-31,-6 2-6 0,6-3-2 0,0 0-916 0</inkml:trace>
  <inkml:trace contextRef="#ctx0" brushRef="#br0" timeOffset="21232.913">18132 14589 1937 0,'-12'-10'55'0,"9"7"12"0,3 3-54 0,0 0-13 16,-3-5 0-16,0 2 0 0,3 3 80 0,0 0 12 15,0 0 4-15,0 0 0 0,0 0-26 0,9 5-5 0,3 3-1 0,-3 3 0 16,6 2-25-16,-3 3-6 0,-3 0-1 0,3 5 0 16,0 3-19-16,-4-3-4 0,1 5-1 0,-3-2 0 15,0 3 0-15,-3-1 0 0,3-2 0 0,-3 0 0 16,0-3-8-16,-3 3 12 0,0-6-12 0,0 1 12 15,3-3 8-15,-6-6 1 0,3 1 1 0,0-3 0 16,0-8-11-16,0 0-3 0,0 0 0 0,-3 2 0 16,3-2-8-16,0 0 8 0,0-5-8 0,6-3 8 15,-3 0-8-15,0-5 12 0,3-3-12 0,0 0 12 16,3-2-12-16,0-3 0 0,-3 2-10 0,6-2 10 16,-3-3 0-16,0 3 0 0,0 2-8 0,-1 3 8 15,-2 3 0-15,3 3-9 0,-3 2 9 0,0 2-8 16,0 4-2-16,0 4 0 0,3-2 0 0,-3 8 0 15,0-2 0-15,0 7 0 0,3 0 0 0,0 0 0 16,0 6 18-16,3-1 3 0,0 4 1 0,2-1 0 0,1-3-12 0,0 3 0 16,3-2 0-16,0-3 0 15,0 0 0-15,-3-6 0 0,3-2 0 0,-1 0 0 0,1-5 0 0,-3-3 0 16,0-3 0-16,-3-5 0 0,3 0 12 16,-3-8 0-16,-3-2 0 0,3-1 0 0,-4-4 8 15,-2-4 1-15,-3-5 1 0,0 3 0 0,-3-3 6 0,0 1 2 16,-3-1 0-16,0 0 0 0,3 3-30 0,-6 0 0 15,1 8 0-15,5 0 0 16,-3 5-79-16,0 3-21 0,3 2-5 0,6 3-1099 16</inkml:trace>
  <inkml:trace contextRef="#ctx0" brushRef="#br0" timeOffset="21422.69">18977 14732 2325 0,'0'0'51'0,"-6"3"10"0,1-3 3 0,5 0 2 0,-3 5-53 0,-3 0-13 0,3 1 0 0,0 1 0 16,3 1 48-16,0 6 6 0,3-1 2 0,0 3 0 15,0 2-32-15,3 6-7 0,-1-3-1 0,1 6 0 16,-3-1-16-16,6 1 0 0,-3-1 0 0,3 1 0 16,-3 2 0-16,0 0-19 0,0 0 3 0,0 0-1119 15</inkml:trace>
  <inkml:trace contextRef="#ctx0" brushRef="#br0" timeOffset="21731.061">17445 15446 2062 0,'0'0'45'0,"11"0"10"0,4 6 1 0,0-4 3 0,3 1-47 0,9-3-12 16,15 0 0-16,5-3 0 0,4 1 67 0,2-4 11 15,10 6 2-15,5-8 1 0,4 3-14 0,8 0-3 16,0-3-1-16,1 3 0 0,-1-3-29 0,1 0-6 0,2-3 0 0,0 6-1 16,1 0-7-16,-7-1-2 0,0-2 0 15,-5 3 0-15,-7 0-7 0,-5-1-2 0,-7 4 0 0,-8-1 0 16,-12 3-9-16,-3-2 0 0,-13 2 0 0,-2 2-827 15,-9 3-157-15</inkml:trace>
  <inkml:trace contextRef="#ctx0" brushRef="#br0" timeOffset="22281.303">18102 15933 1922 0,'-3'-13'54'0,"0"8"13"0,0-1-54 0,0-2-13 16,0 3 0-16,0 0 0 0,-2-3 92 0,-1 3 16 0,0-1 4 0,0 4 0 16,0-1-40-16,-3 0-7 0,-3 3-1 0,0 0-1 15,0 3-50-15,-3 0-13 0,0 5 0 0,-6-3 0 16,1 6 0-16,-1 2 0 0,0 3 0 0,0 2 0 15,0 3 12-15,0 3-4 0,-5 3 0 0,5-1 0 16,9 1 3-16,0 2 0 0,-6 0 0 0,6 0 0 16,9 0-11-16,3-3 0 0,6 1 0 0,3-1 0 15,0-5 12-15,3-2-4 0,9 0 0 0,3-12 0 16,-4 7-8-16,4-9 8 0,3-5-8 0,3-5 8 16,-3-1 20-16,5-7 3 0,1-3 1 0,0-5 0 15,-3-3-20-15,-1-2-4 0,-2-1-8 0,0-4 12 16,-6-4 6-16,0-2 1 0,-6-2 0 0,-7-1 0 15,-2-3-4-15,-6 1-1 0,-3-3 0 0,-8 0 0 16,-7 6 8-16,-3-1 2 0,-6 0 0 0,-3 8 0 16,-2 1-39-16,-7 4-7 0,-3 3-2 0,0 8 0 0,-5 3 5 15,-4 3 1-15,-5 4 0 0,2 4 0 16,6 2-26 0,7 5-4-16,-4 3-2 0,9 3-749 0,10 2-149 0</inkml:trace>
  <inkml:trace contextRef="#ctx0" brushRef="#br0" timeOffset="22614.946">18281 15909 2150 0,'0'0'61'0,"0"0"13"0,0 0-59 0,6-5-15 0,0 0 0 0,3 2 0 16,3 3 26-16,0 0 2 0,2 0 1 0,4 3 0 15,0-1 26-15,6 4 5 0,-3 2 0 0,3 0 1 16,-4 0-21-16,1 2-4 0,-3 6 0 0,0 3-1 16,-3-1-12-16,-6 1-3 0,0-1 0 0,-3 3 0 15,-6 0 12-15,0 1 1 0,-6 1 1 0,-3-1 0 16,0 1-25-16,-6 4-9 0,-3-9 0 0,3 4 9 15,-3 1 0-15,1-4 0 0,-1-6 0 0,3 0 0 16,0-2-70 0,3 0-15-16,3-6-2 0,3-3-693 0,6-2-138 0</inkml:trace>
  <inkml:trace contextRef="#ctx0" brushRef="#br0" timeOffset="22788.623">18733 15851 2487 0,'0'0'55'0,"-6"8"11"0,3-3 2 0,-5 1 2 0,-1 2-56 0,0 5-14 16,-3 0 0-16,3 3 0 0,-3 0 60 0,6 10 10 16,0-2 2-16,0 5 0 0,6 3-48 0,6 0-10 15,0 2-2-15,3 3 0 0,9 0-12 0,0 0 0 16,5-5 0-16,4 0 0 0,6 0-8 0,9-6-5 16,8-2-1-16,7-8-1212 0</inkml:trace>
  <inkml:trace contextRef="#ctx0" brushRef="#br0" timeOffset="31543.806">19808 5667 2415 0,'0'0'53'0,"9"-2"11"0,-3-4 3 0,6 4 1 0,3-1-55 0,2 3-13 16,4-2 0-16,6-1 0 0,0 0 0 0,6 1 8 16,-1-1-8-16,4 0-715 15,0-2-146-15</inkml:trace>
  <inkml:trace contextRef="#ctx0" brushRef="#br0" timeOffset="33528.851">17141 16544 1796 0,'0'0'40'0,"0"0"8"0,0 0 1 0,0 6 1 0,3 2-40 0,0 2-10 16,-3 1 0-16,-3 2 0 0,-3 3 18 0,6-3 2 16,6 6 0-16,3-1 0 0,-6 1 57 0,9 2 12 15,9-5 3-15,-4 2 0 0,1 1-68 0,3-6-12 16,3 0-4-16,3 0 0 16,2-5-54-16,1-2-11 0,-6-1-3 0,6-2 0 0,6-3 51 0,-1-3 9 0,-2-2 0 0,3-1 0 15,-1-2 9-15,7-5-9 0,3 0 10 0,-1 5-10 16,-5-3 0-16,0-2 8 0,-1 0-8 0,-2 0 0 15,-3 8 9-15,0-3-1 0,-1 0 0 0,-5 2 0 16,0 6 4-16,-3 0 1 0,-3 6 0 0,-1 2 0 16,-2 2-2-16,0 3-1 0,-3 3 0 0,-3 5 0 15,0-2-10-15,-3-1 0 0,0 4 0 0,-6-4 8 16,3 6-8-16,-3-3 0 0,0-2 0 0,-3-3 8 16,-3 2-8-16,0-5 0 0,0-2 0 0,0-3 8 15,0-3 0-15,0 3 0 0,-3-8 0 0,6 0 0 16,0 0 3-16,-3-5 0 0,0-3 0 0,6 3 0 15,0-9 0-15,0 1 0 0,6 5 0 0,3-5 0 16,0 0-11-16,5-1 0 0,1 1 0 0,0 3 0 16,3-4 0-16,0 6-12 0,3 1 2 0,5 1 1 15,-2 1 9-15,3 5 0 0,0 0 0 0,2 0 0 16,4 0 0-16,0 5 0 0,3 1 0 0,-1 1 0 0,-2 1 0 0,3 0 0 16,-1 3 0-16,-2-3 0 0,0-3 0 0,2 3 14 15,1-3-3-15,0 3-1 0,3-2 6 0,-7-1 2 16,1-5 0-16,-6 3 0 0,0-1 15 0,-7-2 3 15,-2-5 1-15,0 0 0 0,-6-1-7 0,-3-2-2 16,-3-5 0-16,-3 0 0 0,-3-6 24 0,0 4 4 16,-3-12 0-16,0-2 1 0,-3-3-42 0,-3-2-15 15,0-3 9-15,3 2-838 16,-3-4-168-16</inkml:trace>
  <inkml:trace contextRef="#ctx0" brushRef="#br0" timeOffset="34770.547">17108 13877 1029 0,'-21'8'22'0,"15"-2"5"0,0 2 1 0,-3 0 2 15,-2 2-30-15,2 3 0 0,3 1 0 0,-3 4 0 0,-3 3 110 0,3 3 16 16,3 5 3-16,6 3 1 0,0 0-39 0,0 5-8 16,-3 5-2-16,6 3 0 0,6 8-22 0,-3 2-5 15,0 4-1-15,6 4 0 0,3 3-25 0,-3 0-6 16,-1 6-1-16,-2 2 0 0,3 5-10 0,-3-2-3 16,0-3 0-16,-3 6 0 0,-9-1 2 0,6-2 0 15,0 2 0-15,0 0 0 0,-6-2-10 0,0 5 10 16,-3 0-10-16,0 0 10 0,6-2-10 0,-6-4 10 0,-9 4-10 0,6-6 10 15,0 0-10-15,1-5 0 0,-4-1 9 0,0-4-9 16,0-6 8-16,3 0-8 0,-3 1 10 16,3-9-10-16,6-3 10 0,0-4-10 0,-6-4 10 0,3-9-10 15,6-4-13-15,0-7-9 0,0-6-2 0,3-8-614 16,-3-5-123-16</inkml:trace>
  <inkml:trace contextRef="#ctx0" brushRef="#br0" timeOffset="35524.128">17084 13824 2101 0,'33'-15'60'0,"-18"7"12"0,0-3-57 0,15 1-15 16,17-4 0-16,4 1 0 0,2-3 28 0,4 3 4 16,5-3 0-16,7 0 0 0,8 3 35 0,1 0 7 15,-1 0 2-15,6-1 0 0,1 1-39 0,-1 5-7 16,3 0-2-16,-2 0 0 0,-4 0-19 0,4 0-9 16,-1 0 8-16,3 0-8 0,-2 6 0 0,-1-6 0 15,-3 3 0-15,1-1 0 0,-4 1 0 0,0 2 8 16,-8 1-8-16,-4-1 0 0,-5 3 0 0,-7 3 0 15,-2-3 0-15,-9 2 0 0,-4-2 0 0,-5 6 0 16,-6-4 0-16,-6 4 0 0,0-1-9 0,-6 0 9 0,-7 3 0 0,-2 0 0 16,3 0-8-16,-3 3 8 0,-3-1 0 0,-3 1 0 15,3 2 0-15,0 3 0 0,-3 0 0 0,6 0 0 16,0-1 0-16,0 7 0 0,0-4 0 16,3 6 0-16,0 0 0 0,0 2-13 0,3 3 4 0,0 6 1 15,-3-1 8-15,-1 6 0 0,4 2 0 0,-3 3 0 16,-3 0 0-16,0 3 0 0,0-1 0 0,-3 6 0 15,0 3 0-15,0 2 0 0,-3 6 0 0,0-1 0 16,0 1 0-16,-3 4 0 0,0 1 0 0,3 3 0 16,-3-1 0-16,3-2 0 0,-3 0 0 0,3-6 0 15,-3 3 0-15,3 3 0 0,-3-3 0 0,0 0 0 16,0-2 0-16,0-1 0 0,-3 1 0 0,3-1 0 16,-3-2 0-16,3 3 0 0,-3-1 0 0,1-2 0 15,2 0 0-15,-3 2 0 0,-3-4 0 0,3 4 0 16,0-2 0-16,0 0 0 0,0 0 0 0,-3-3 0 0,0-3 0 15,0 4 0-15,0-6 0 0,3 5 0 0,0-8 0 16,0-2 0-16,3-1 0 0,-3-4 0 0,-3-4 0 0,6-4 0 16,-2 2 0-16,2-8 0 0,0-3 0 0,3-2 11 15,0 0-3-15,3-3 0 0,2 0-8 0,-2-2 0 16,0-6 0-16,0 0 0 0,0-2 9 0,3-1 0 16,-3-4 0-16,3 2 0 0,0-3-9 0,0 3 10 15,-3-3-10-15,3-5 10 0,-6 0 0 0,3-5 0 16,3 2 0-16,-3-2 0 0,0 0 18 0,-6-3 3 15,3 2 1-15,-3-2 0 0,-3-5-21 0,-3 8-11 16,-3-3 12-16,-3 0-12 0,-2 3 11 0,-7-3-11 0,-6-3 10 16,-9 3-10-1,-2 3-37-15,-7 5-14 0,-12-3-2 0,-8 3-1119 0</inkml:trace>
  <inkml:trace contextRef="#ctx0" brushRef="#br0" timeOffset="37234.95">18010 12599 1134 0,'-6'-10'32'0,"6"10"8"0,-6-5-32 0,0-1-8 0,0 4 0 0,0-4 0 16,-3 6 87-16,3-2 16 0,-3-4 3 0,1 6 1 16,-1 3-39-16,3 2-7 0,0 1-1 0,-3 4-1 15,3 3-23-15,0 3-5 0,3 3-1 0,0 2 0 16,3 0 0-16,0 3 0 0,3-3 0 0,0 3 0 15,3-3-10-15,3 0-3 0,3-2 0 0,0-1 0 16,2 1 6-16,4-6 1 0,3 0 0 0,3 1 0 16,3-4-9-16,-3-5-2 0,2 1 0 0,1-4 0 0,3-2 7 0,-3-2 0 15,-1-1 1-15,-2-2 0 0,-3-3 7 0,0-3 2 16,-6 3 0-16,0-5 0 0,-3 3-16 0,0-6-3 16,-4 2-1-16,-5 1 0 0,0 0 1 0,-3 2 0 15,0-2 0-15,0 3 0 0,-3-1-11 0,0 6 8 16,1-3-8-16,-4 2 8 0,6 6-8 0,0 0 0 15,0 0 0-15,0 0 0 0,-3 6 0 0,0 2-14 16,3 2 5-16,0 1 1 0,3 5 8 0,0 0-13 16,0 2 5-16,0 3 8 0,2 0-10 0,1 3 10 0,0 0 0 15,3 5-9-15,0 0 9 0,-3 6 0 0,3-4 0 0,0 6 0 16,0-2 0-16,0 2 0 16,-3-3 0-16,0 1 0 0,0-4 0 0,0 4 0 0,-3 2 0 0,-3-5-8 15,-3 2 8-15,0-2 0 0,-3 0 0 0,-3-1 0 16,0-2 0-16,-6 1 0 0,0-7 0 0,0-2 8 15,-6-2-8-15,1-6 0 0,-4-2 0 0,0-6 0 16,-3-2-11-16,0-6 0 0,4-5 0 0,-4-2 0 16,0-6 11-16,3-5 0 0,0-3 0 0,4 0 0 15,2-3 0-15,0 1 0 0,6 0 0 0,0-1 0 16,6-2 0-16,3 5-8 0,6 0 8 0,3 3 0 16,6-3-9-16,6 3 9 0,9 3-10 0,5-1 10 15,10 1 0-15,0 2 15 0,8 0-2 0,4 0 0 16,8 3-13-16,1 0 9 0,5 2-9 0,4 0 8 15,-4 6-8-15,4-3 0 0,-1 3 0 0,1 0-676 16,-4-1-143-16</inkml:trace>
  <inkml:trace contextRef="#ctx0" brushRef="#br0" timeOffset="38561.312">14349 13922 1551 0,'0'0'34'15,"3"11"7"-15,0 2 2 0,-3 6 1 0,0 5-36 0,-3 5-8 0,0 2 0 0,0 6 0 0,-3 6 0 0,0 4 8 16,0 4-8-16,0 10 8 0,0 5-8 0,-3 5 12 16,0 1-12-16,0 4 12 0,0 6 0 0,0 6 1 15,4-1 0-15,-4 3 0 0,3 0 7 0,0-3 0 16,0 3 1-16,3-3 0 0,-3-5 3 0,6 0 1 15,-3 3 0-15,0-3 0 0,3 0-3 0,-3-8-1 16,3-2 0-16,0-1 0 0,0-2-1 0,0-3-1 16,0-2 0-16,-3-4 0 0,3-7 6 0,-3-5 2 15,3-3 0-15,-3-5 0 0,0-3-8 0,0-3-2 16,3-2 0-16,-3-3 0 0,0-3-17 0,0-2 10 16,0-5-10-16,-3-1-621 0,3-7-130 15</inkml:trace>
  <inkml:trace contextRef="#ctx0" brushRef="#br0" timeOffset="39228.592">14453 13933 1590 0,'0'0'45'0,"0"0"10"0,0 0-44 0,0 0-11 0,6 0 0 0,6 0 0 16,3 0 8-16,9 0-8 0,2 0 12 0,7 3-4 15,3-1 38-15,9-2 7 0,2 0 2 0,7 0 0 0,8-2-7 0,4 2 0 16,5 0-1-16,4-3 0 16,-4 0-12-16,6-2-3 0,1 0 0 0,2-1 0 0,-2 4-1 0,-4-1-1 15,0-2 0-15,-2 0 0 0,-1-1-15 16,-5 1-3-16,-1 0-1 0,-5-1 0 0,-7 6 6 0,-5-2 2 15,-3 4 0-15,-7 1 0 0,-8 2-27 0,0-2-6 16,0 5-1-16,-10 0 0 0,1 0 15 0,-3 2 0 16,-3 6 0-16,-3 3 0 0,0 2-10 0,-6 5 1 15,3 1 0-15,0 2 0 0,-3 0 9 0,-3 5 0 16,-3 1 0-16,6 2-8 0,-4 3 8 0,1 2 0 0,3 0 0 16,-3 9-8-16,3-1 8 0,-3 3 0 15,3 0 0-15,-3 2-8 0,0 3 8 0,6 1 0 16,0 4 0-16,0 1 0 0,3 2 0 0,3 0-8 0,-3 0 8 15,3 0-8-15,-1 6 8 0,4 2 0 0,-3-3 0 16,0 3 8-16,0-2-8 0,0 2 0 0,0 2 0 16,0 1 0-16,0-3 10 0,-4-2-2 0,1 7-8 0,-3-2 12 15,3 0 0-15,-3-3-1 0,0 2 0 0,-6 1 0 16,0 0 0-16,-3 0 0 0,-3-1 0 0,0-4 0 16,-6-1-1-16,3-5 0 0,0-7 0 0,-3 1 0 15,-3 4 1-15,0-11 0 0,4 0 0 0,-4-8 0 16,0 2 5-16,0-7 2 0,3-6 0 0,-3-4 0 15,0-4 9-15,3-8 1 0,-3 4 1 0,3-6 0 16,-3-6 0-16,3-5 0 0,1 3 0 0,-1-5 0 16,0-3 9-16,-3-3 2 0,-3-5 0 0,0 0 0 15,-6 1-29-15,-3-4-11 0,-5-2 8 0,-4-1-8 16,-6 1 8-16,-6 0-8 0,-2 0 8 0,-13-6-8 0,-5 6 0 16,-10 0 0-16,-8 0 0 0,-3-1-11 0,-9 1-3 15,-1 3-1-15,-2 2 0 0,0 0 0 16,6 0-17-16,-1 2-4 0,1 1-1 0,6 10-742 15,5-5-148-15</inkml:trace>
  <inkml:trace contextRef="#ctx0" brushRef="#br0" timeOffset="40195.949">17811 6633 2257 0,'0'0'49'0,"6"0"11"0,3 0 1 0,-4 3 3 0,4-3-51 0,0 2-13 16,-3 1 0-16,-6-3 0 0,0 0 0 0,0 0 0 16,0 0 0-16,0 0 0 0,-12 0 12 0,0-3 8 15,-2 3 3-15,-10 0 0 0,-15-2-23 0,0-1 0 16,4-2 0-16,-10 2 0 0,-3 1 0 0,-5-4-12 15,-7 1 4-15,-5 0 0 0,-4 2 8 0,-5-2 0 16,-6-1-9-16,2 1 9 0,7 0 0 0,-10-3 0 0,-8 3 0 0,3-1 8 16,5 1 10-16,1 0 2 0,0 2 0 0,5 0 0 15,-2 1 8-15,5 2 1 0,7 2 1 0,2 1 0 16,7-3-16-16,-1 3-3 0,1-1-1 0,5 4 0 16,4-1-10-16,2 0 0 0,6 3 0 0,3-3 0 31,4 3-34-31,5-2 1 0,3 2 0 0,6-3-690 0,0 3-137 0</inkml:trace>
  <inkml:trace contextRef="#ctx0" brushRef="#br0" timeOffset="40536.384">16034 6345 2242 0,'0'0'49'0,"0"0"11"0,0 0 1 0,0 0 3 0,0 0-52 0,0 0-12 0,-6 0 0 0,-6-3 0 0,0 0 12 0,-3 3 0 16,-9 6 0-16,0-4 0 0,-8 4-12 0,-4-1-15 16,-3 6 3-16,-2 2 1 0,-4 0-5 0,-6 3 0 15,1-3-1-15,-1 6 0 0,-5-4-1 0,2 1 0 16,-3 0 0-16,7 3 0 0,2-1 18 0,6 1-12 16,1-3 12-16,5 0-10 0,3-1 10 0,4-1 0 15,2 2 8-15,6-1-8 0,3 4 35 0,6-1 2 16,3-2 1-16,6 3 0 0,0-3-25 0,9 5-5 15,6-5 0-15,0 2-8 0,6 3 28 0,3-2-2 16,6-3 0-16,2 2 0 0,7-2-13 0,3 0-2 16,5 3-1-16,4-3 0 0,0-1-23 0,-1-1-5 0,1 1-1 15,-3 1-683-15,-1-2-137 0</inkml:trace>
  <inkml:trace contextRef="#ctx0" brushRef="#br0" timeOffset="41400.648">17995 6847 2253 0,'0'0'49'0,"0"-5"11"0,-3-3 1 0,0 6 3 0,0-4-51 0,0 4-13 0,-3-1 0 0,3 3 0 16,-3 3 10-16,0 2-1 0,3 0 0 0,0 3 0 15,-2 5-9-15,2 6-11 0,0 5 3 0,-3 2 0 0,3 3 8 0,0 3 0 16,0 2 0-16,0 3 0 0,0 0-23 0,0 3 1 15,0 3 0-15,0-1 0 0,3-2 22 16,0-1 0-16,0-4 0 0,3-4 0 16,0-4-11-16,0-1 11 0,6-5-8 0,-3-2 8 0,0-3 0 0,3-6 0 15,-1 1 0-15,-2-3 8 0,3-5 22 0,0-3 5 16,3-6 1-16,-3 1 0 0,3-6 12 0,3-2 4 16,0-3 0-16,0-7 0 0,0-1-42 0,2-5-10 15,4-1 0-15,0-4 0 0,0-3 0 0,6-3 0 16,-6 3 0-16,2 0 0 0,1 3 0 0,-6 7 0 15,3 1 0-15,-3 7 0 0,-6 6 0 0,2 3 0 16,-2 4 0-16,-3 1 0 0,0 2 0 0,3 6 8 16,-3 0-8-16,0 5 8 0,-3 2-8 0,3 3 8 0,-3 3-8 15,0 0 8-15,0 5-8 0,-3 3-17 0,0 0 4 16,3 0 1-16,-3 0 12 0,3-3 0 0,-3 0 0 0,3-3 10 16,-1 1-10-16,1-6 0 0,3-2 0 0,-3-3 0 15,0-6 16-15,3 1 2 0,0-6 0 0,0-2 0 16,-3-3 40-16,3-2 8 0,3-4 2 0,0-2 0 15,-3-5-21-15,0 0-4 0,0-3-1 0,-1-2 0 16,1-3-27-16,0-3-6 0,0-2-1 0,0 2 0 16,0 3-8-16,-3 0 0 0,3 2 0 0,-6 1 0 15,3 5 0-15,0 2-14 0,0 3 3 0,0 3-865 16,3 2-174-16</inkml:trace>
  <inkml:trace contextRef="#ctx0" brushRef="#br0" timeOffset="41685.216">18903 7059 2718 0,'0'0'60'0,"-3"-3"12"0,3 3 2 0,0 0 2 0,0 0-60 0,0 0-16 16,0 6 0-16,-3 2 0 15,-3 5-23-15,3 3-7 0,-6 2-2 0,3 3 0 0,-3 3 24 0,0 3 8 16,-3 2 0-16,1 0-9 16,-1 5-16-16,3-2-3 0,-3-3-1 0,3 3 0 0,0-3 7 0,0-2 2 0,0-1 0 0,0-2 0 15,3 0 20-15,3-3 0 0,-3 0 0 0,6-5 0 16,0 0 12-16,3-3 6 0,3 0 2 0,0-5 0 31,3 0-37-31,-3-3-7 0,3-2-2 0,3-3-695 0,0-5-139 0</inkml:trace>
  <inkml:trace contextRef="#ctx0" brushRef="#br0" timeOffset="41947.206">17965 6617 2610 0,'-14'-21'57'0,"8"13"12"0,-3 0 3 0,0-2 1 16,3 2-58-16,3 2-15 0,0 4 0 0,3 2 0 0,0 0 27 0,0 0 2 15,9 2 1-15,6 4 0 0,5-1-30 0,10 0 0 16,9-2 0-16,6 2 0 0,8 3-9 0,7-3-8 16,2 1-2-16,7-1 0 0,2-2 5 0,3 2 1 15,1 0 0-15,2 1 0 16,-5-1-101-16,5 0-20 0,1 0-4 0,-1 1-1 0</inkml:trace>
  <inkml:trace contextRef="#ctx0" brushRef="#br0" timeOffset="44545.492">14248 6215 2419 0,'0'0'53'0,"0"0"11"0,-9 0 3 0,3-3 1 0,-3 1-55 0,0 2-13 16,-3-3 0-16,3 3 0 0,-3 0 11 0,3-3-1 16,0 1 0-16,0-1 0 0,3-2 7 0,1 0 2 0,-4-1 0 0,0-2 0 15,3-5 2-15,0 0 1 0,-6 0 0 0,3-6 0 16,-3-2 7-16,0 0 2 0,-3-3 0 0,-3-2 0 15,6-4-8-15,-5-1-2 0,-1-6 0 0,0 0 0 16,-3 0-21-16,-3-6 0 0,0 1 0 0,-2 0 0 16,-1-3 0-16,-3-3 0 0,-3-2 8 15,1 2-8-15,-4 3 20 0,-3 0 0 0,0 3 0 0,-2 2 0 16,-1 0 9-16,0 3 2 0,1 0 0 0,2-2 0 16,0-1 1-16,1 3 0 0,-4 0 0 0,3 0 0 15,-2 5-8-15,5 3 0 0,0-3-1 0,3 3 0 16,4 3-15-16,-1 2-8 0,0 3 8 0,6 0-8 15,1-1 0-15,2 1 0 0,3 3 0 0,0-1 0 16,3 3 0-16,0 0-15 0,0 1 4 0,3 1 1 16,1 4-10-16,2-1-3 0,0 1 0 0,3 2 0 15,-3 2-9 1,3 1-1-16,3 0-1 0,3 5 0 0,0 0-90 0,0 0-19 0,0 0-3 16,0 0-639-16,0 0-128 0</inkml:trace>
  <inkml:trace contextRef="#ctx0" brushRef="#br0" timeOffset="44948.01">13545 4315 2810 0,'-12'-18'80'0,"6"10"17"0,0 0-77 0,0-3-20 0,-5 3 0 0,2 3 0 15,-6-3 0-15,0 3 0 0,-3 0 0 0,-3 5 0 32,0 0-28-32,-5 2-10 0,-4 1-2 0,-3 0 0 15,-9 2-106-15,-2 3-22 0,2 0-4 0,-6 0 0 16,1 0 81-16,-4 2 17 0,4-2 3 0,-7 0 1 0,3 0 44 0,-5 0 9 0,-1 3 1 0,1-4 1 16,8 1 83-16,-3 3 16 0,7-3 3 0,2 0 1 15,0 0 5-15,7 0 2 0,2 0 0 0,0 2 0 16,6 1-34-16,4-1-6 0,5 4-2 0,0-1 0 15,3 3-37-15,6 2-7 0,6 3-1 0,6 1-8 16,0 4 0-16,6 1-11 0,0 4 0 0,6 1 0 16,3 0 11-16,3 0 0 0,-1-1-9 0,4 4 9 15,3-4 0-15,3 4 0 0,0-1-9 0,-1-2 9 16,4 0 0-16,-3-1 0 0,-3-1 0 0,-1-1 0 16,1 2 0-16,-3-4 0 0,-3-1 0 0,-3 1 0 15,-3 2 8-15,-4-5-8 0,1 2 0 0,-3-2 0 16,-3 0-37-16,0-3-14 15,-3 3-2-15</inkml:trace>
  <inkml:trace contextRef="#ctx0" brushRef="#br0" timeOffset="46109.833">10334 3426 2354 0,'0'0'52'0,"0"0"10"0,-3-5 2 0,0 2 3 16,3 3-54-16,0 0-13 0,0 0 0 0,0 0 0 0,0 0 8 0,0 0-8 16,8 8 11-16,-5 3-11 0,3 2 0 0,-3 3-9 15,3 5-1-15,-3 0 0 0,3 3-1 0,-3 5 0 16,0 0 0-16,-3 3 0 16,0 3-21-16,0 2-5 0,-3-3-1 0,0 3 0 15,-3 0-4-15,-3-5-1 0,6 0 0 0,-3-3 0 0,3-6 30 0,1 1 13 16,-1-5-12-16,3-3 12 0,0 0 0 0,0-6 13 15,3-5 0-15,-3-5 0 0,0 0 28 0,8 0 6 0,4-5 1 16,3-3 0-16,0-2-13 0,6-6-3 0,-3-3 0 16,3-5 0-16,-1-2-18 0,1-3-4 15,0-3-1-15,3-2 0 0,-6-3-9 0,3 5 0 0,-1 8 0 0,-2-5 8 16,-3 8-8-16,0 2 0 0,-3 6 0 16,0 3 0-16,0 4 0 0,-3 6 0 0,0 0 0 0,0 3 0 15,0 2-12-15,-1 6 12 0,1 5-12 0,0 2 12 16,3 1-9-16,0 2 9 0,-3 3 0 0,3-1 0 15,0 1 0-15,0 0-8 0,0-3 8 0,3 0 0 16,-4-2 0-16,1-1 0 0,0-2 0 0,3-2 0 16,-3-1 0-16,0-5 8 0,0 2-8 0,0-2 9 15,0-2 26-15,0-4 5 0,0-2 0 0,-1 0 1 16,-2-2 19-16,3-4 3 0,-3 1 1 0,0-6 0 16,-3 1-24-16,3-6-5 0,-3-3-1 0,0-4 0 15,0-7-3-15,-3-4-1 0,0-6 0 0,-3-5 0 0,-3-2-14 0,0-1-2 16,0-2-1-16,-3 0 0 0,0-1-13 0,0 6 0 15,-3 0 0-15,3 3-886 16,-3 10-178-16</inkml:trace>
  <inkml:trace contextRef="#ctx0" brushRef="#br0" timeOffset="47956.81">11289 3868 1947 0,'-12'-8'43'0,"6"8"9"0,-3-5 1 0,-3 5 2 0,3 0-44 0,0 0-11 0,0 3 0 0,1-1 0 15,2 4 0-15,0-4 0 0,0 4 0 0,3 1 8 16,0 1 8-16,0 0 0 0,0 3 1 0,0-1 0 16,3 6-17-16,-3 0 0 0,3 3 8 0,0 2-8 15,0 0 0-15,0 3 0 0,0 2 0 0,3 1 0 16,0-1-11-16,0-2 11 0,3 0-12 0,-3 0-581 15,6 0-117-15</inkml:trace>
  <inkml:trace contextRef="#ctx0" brushRef="#br0" timeOffset="48399.906">9988 3289 2196 0,'0'0'48'0,"0"0"11"0,0 0 1 0,0 0 1 0,0 0-49 0,9 0-12 0,0 5 0 0,6-5 0 16,0 0 14-16,6 3 0 0,2-1 0 0,4-2 0 15,6 0 0-15,3 0 0 0,8-2 0 0,1-1 0 16,6 3-1-16,2-5 0 0,1 2 0 0,2 0 0 15,1-2-4-15,2 3-1 0,1-4 0 0,2 1 0 16,-5-3-24-16,0 3-6 0,-4-1-1 0,-5-1 0 16,-10 4-61-16,1-2-13 15,-6 2-3-15,-6 0-817 0</inkml:trace>
  <inkml:trace contextRef="#ctx0" brushRef="#br0" timeOffset="49372.746">11768 3392 2418 0,'-12'-8'68'0,"12"8"16"0,-3-5-67 0,3 2-17 0,-3 0 0 0,3 3 0 15,0 0 18-15,0 0 0 0,0 0 0 0,0 0 0 16,0 8-18-16,0 0 0 0,-3 3-13 0,3 7 5 15,3-4 0-15,-3 4 0 0,0 1 0 0,0 5 0 16,3-1 8-16,3 1-8 0,-3 0 8 0,3-3-8 16,3 0-3-16,0 3 0 0,0-3 0 0,3-2 0 15,0-3-8-15,0-3-1 0,3 0-1 0,-1-8 0 16,1 1 21-16,3-6 0 0,0-3 0 0,0-5 0 16,3-2 9-16,-3-4 7 0,2-4 0 0,1-1 1 15,0 1 3-15,-3-1 1 0,0-2 0 0,0-3 0 16,0 3-7-16,-1 0-2 0,-5 0 0 0,0 0 0 15,-3-1 12-15,0 4 1 0,0 2 1 0,-6 5 0 16,3-2-26-16,-3 5-19 0,0 0 3 0,-3 8 1 16,0 0 15-16,0 0-11 0,0 0 11 0,0 8-10 15,3 5-3-15,-3 1-1 0,-3 2 0 0,3 5 0 16,-3 3 4-16,3 2 1 0,0 3 0 0,-3 3 0 0,3 2 9 16,0 3 0-16,0 6-9 0,-3-1 9 0,0-2 0 15,3 2-9-15,0 0 9 0,-3 3 0 0,0-2 0 0,0 2 0 16,-3-3 0-16,0 3 0 0,-3-3 0 0,0-2 0 15,0 2 0-15,0-2 0 0,-2-6 0 0,-1-2 0 16,0-3 9-16,0 0-9 0,-6-2 12 0,3-6-4 16,-6 0 0-16,0-5 0 0,1 0 0 0,-4-6-8 15,0-2 12-15,-3-2-4 0,0-4-8 0,1-2 0 16,-4-2 0-16,-3-9 0 0,3 3-16 0,1-5 5 16,2 0 1-16,0-1 0 0,3-1 10 0,3-1 0 0,9-3 0 0,1 1 0 15,5 2 34-15,6-5 9 0,6 2 1 0,11 1 1 16,4-4-6-16,9 1-2 0,12 0 0 0,5 0 0 15,10 0-22-15,5-3-5 0,4 3-1 0,5-3 0 32,10 5-57-32,-1 1-11 0,0-1-2 0,4 1-1063 0</inkml:trace>
  <inkml:trace contextRef="#ctx0" brushRef="#br0" timeOffset="50378.973">15141 7459 2502 0,'-21'-3'55'0,"12"0"11"0,0 3 2 0,-3 0 3 0,0 0-57 0,-3 3-14 0,-3 0 0 0,1 2 0 16,-4 0 0-16,-3 3 0 0,-3 3-12 0,-3-1 12 15,-2 1-10-15,-4 2 10 0,-6 3-8 0,4 0 8 16,-7 2 0-16,-9 1 0 0,-5 7 0 0,-4 1-8 15,-5-1 0-15,-4 1 0 0,-5 2 0 0,-3 0 0 16,-10 5-34-16,1 1-6 16,-6-1-2-16,-1 1 0 0,-5 2 6 0,0 0 0 0,3-3 1 0,-6 6 0 0,-6 2 29 0,-1 0 6 15,7 3 8-15,0 0-13 16,0-2 40-16,3-1 8 0,-1-2 1 0,7-1 1 16,6 1 11-16,0 0 1 0,5-3 1 0,1 0 0 0,6 0-26 15,2 3-4-15,10-6-2 0,2-2 0 0,4-1-9 16,5-4-1-16,3 2-8 0,7-3 12 0,2-4 0 0,6-1-1 15,7-3 0-15,5 1 0 16,6-6-111-16,0 0-23 0,6-2-4 16,6-3-863-16</inkml:trace>
  <inkml:trace contextRef="#ctx0" brushRef="#br0" timeOffset="50692.172">12310 8334 2566 0,'-6'-13'56'0,"3"8"12"0,-3 0 3 0,0 2 1 0,0-2-57 0,0 2-15 0,0 0 0 0,-3 1 0 15,0 4 0-15,0 4-16 0,-2-1 3 0,-4 3 1 32,-3 0-18-32,-6 2-3 0,0 6-1 0,-3 0 0 15,-2 3-20-15,-7 2-4 0,-3 0-1 0,1 5 0 16,-7 1 8-16,0 2 2 0,-2 0 0 0,-1 3 0 0,3-3 29 0,-2 0 7 0,5 3 1 0,3-3 0 15,7 0 24-15,-1-3 4 0,6 1 2 0,3-6 0 16,6 0 18-16,4 0 3 0,5-2 1 0,3 2 0 16,6-2-15-16,6-1-2 0,5 1-1 0,4-3 0 15,3-1-4-15,6 1-1 0,6 0 0 0,3-5 0 0,2-3-1 16,1 0 0-16,3 2 0 0,-1-2 0 0,1 0-8 0,-3 3-8 16,-3-3 9-16,-7 0-9 15,1 0-13-15,-6-1-9 0,-3 1-2 0,-3 0-1016 16</inkml:trace>
  <inkml:trace contextRef="#ctx0" brushRef="#br0" timeOffset="51501.536">9202 8393 2289 0,'0'0'50'0,"0"0"10"0,0 0 3 0,0 0 2 0,0 0-52 0,0 0-13 15,6 0 0-15,3 5 0 0,-3-2 0 0,0 4 0 16,0 4 0-16,0 0 0 0,-3 5 0 0,3 5-13 16,-3 0 4-16,0 5 1 0,-3 6 8 0,0 2 0 15,0 1 0-15,-3 2 0 0,0 0 0 0,-3-3 0 16,3 3 0-16,-3-5 0 0,0 3-20 0,-3-4-1 15,0 1-1-15,3-6 0 0,-3-4 13 0,1-1 9 0,2-3-12 16,3-2 12-16,-3-3 0 0,3-5 0 0,3-8 0 0,0 0 9 16,0 0 10-16,3-10 1 0,3-3 1 0,3-3 0 15,2-11-21-15,1 3 8 0,0-2-8 0,3-3 0 16,0 0 0-16,0-3 0 0,3 0 0 0,0 0 0 16,-4 6 0-16,1 0 0 0,0 4 0 0,-3 7 0 15,0-1 0-15,-3 8 0 0,3 0 0 0,-6 5 0 16,0 0 11-16,0 3-3 0,6 6 0 0,-3-1 0 15,-3 3-8-15,0 3-11 0,-1-1 3 0,4 6 0 16,-3-3 8-16,3 3 0 0,0 0 0 0,0 0 0 16,3 0 0-16,-3 0 0 0,3-6 0 0,3 1-8 15,-3-1 22-15,3-2 5 0,-1-5 1 0,1 0 0 16,0-6 32-16,0 0 8 0,3 1 0 0,-3-6 1 16,0 0-3-16,3-3-1 0,-4-5 0 0,-2 3 0 15,3-5-17-15,-6-1-3 0,0-2-1 0,0-3 0 0,0-5-16 0,-6 3-3 16,-3-6-1-16,0 3 0 0,0-6-5 15,-6 4-2-15,0 1 0 0,0 4 0 0,0 0-24 0,-3 4-5 16,0 1 0-16,0 5-1 16,-3 3-23-16,3 3-5 0,7 2-1 0,-4 2-777 15,3 4-155-15</inkml:trace>
  <inkml:trace contextRef="#ctx0" brushRef="#br0" timeOffset="51791.63">10128 8559 2804 0,'0'0'62'0,"-6"-5"13"0,0 2 2 0,0-2 1 0,6 5-62 0,-6 3-16 0,3-1 0 0,-3 4 0 16,3 2 0-16,0 2 0 0,0 1 0 0,0 2-10 15,0 5-3-15,3 1-1 0,-5 2 0 0,5 0 0 16,-3 3 14-16,0 3-12 0,0-1 12 0,0 1-12 31,0-4-20-31,3 4-3 0,-3 2-1 0,0-3 0 0,0-2 26 0,3 0 10 0,-3 2-8 0,3-2 8 16,3 0-9-16,-3-3 9 0,3-5-10 0,3 0 10 31,-3-5-32-31,3-1 0 0,3-5 0 0,-1-2-706 0,1-8-142 0</inkml:trace>
  <inkml:trace contextRef="#ctx0" brushRef="#br0" timeOffset="52058.955">8961 8303 2471 0,'0'0'70'0,"0"0"15"0,6-3-68 0,-6 3-17 0,9-3 0 0,6 3 0 16,6-2 21-16,6 2 1 0,2 0 0 0,7-3 0 16,3 0 3-16,3 1 1 0,5-4 0 0,4-1 0 15,2-1-7-15,4-3-2 0,-1 0 0 0,1 3 0 16,-3-5-17-16,-1 3 0 0,-5-4 8 16,-1 4-8-1,-2-1-69-15,0 1-18 0,-4-1-3 0,1 3-633 0,-3-2-126 0</inkml:trace>
  <inkml:trace contextRef="#ctx0" brushRef="#br0" timeOffset="52730.442">10435 8250 2264 0,'0'0'50'0,"0"-6"10"0,3-2 3 0,-3 8 0 0,9-2-51 0,0-1-12 0,5 1 0 0,1 2 0 0,0-3 0 0,3 6 8 16,0-1-8-16,3 3 0 0,-3 3 8 0,-1 0-8 16,4 3 0-16,-3 0 9 0,-3 2-9 0,3 3 0 15,-3 0 9-15,-3-1-9 0,-3 4 0 0,0-1 9 16,-3 1-9-16,-4-1 0 0,-4 4 8 0,-1-1-8 16,0 0 0-16,-3 0 0 0,-3 0 0 0,0 0-17 15,-3 1 3-15,3-4 1 0,0 1 13 0,-3-3-11 16,3-1 11-16,0-1-10 0,3-1-10 0,-3-3-1 15,3 1-1-15,0-6-630 16,3 1-127-16</inkml:trace>
  <inkml:trace contextRef="#ctx0" brushRef="#br0" timeOffset="52976.138">10881 8004 2415 0,'-12'-6'53'0,"6"4"11"0,0-1 3 0,0 3 1 0,-3 0-55 0,-2 3-13 0,-4 2 0 0,0 3 0 16,0-3 0-16,-3 8 0 0,0 1 0 0,3 2 0 15,-3 2 0-15,4 1 0 0,2 4 0 0,0 4 0 16,3 2 0-16,6 0-10 0,3 0 10 0,6 0-8 16,3 0 8-16,3-2 0 0,11-3 0 0,1-1 0 15,6-1 21-15,6-1 3 0,2-3 1 0,1-2 0 16,0-5-17-16,3-1-8 0,-1-2 8 0,-2 0-8 0,3-5 16 15,-4 0-1-15,4-3-1 0,-6 0-764 16,-1 0-153-16</inkml:trace>
  <inkml:trace contextRef="#ctx0" brushRef="#br0" timeOffset="61443.343">11652 2699 1519 0,'0'0'33'0,"-3"2"7"0,-3 4 2 0,6-6 1 0,-3 2-35 0,3-2-8 0,0 0 0 0,0 11 0 0,3 2 17 0,3 0 2 16,0 1 0-16,3-4 0 0,3 6-19 0,-3 3 0 15,0 2 0-15,0 3-9 16,-3-1-17-16,0 6-3 0,0-2-1 0,-3 2 0 0,0 0 6 15,-6 3 0-15,0 0 1 0,-6-1 0 0,0 4 23 0,0 2-11 16,-3 5 11-16,-3-7-8 0,0 7 8 0,0-2 0 16,-3 2 0-16,3 0 0 0,-2-2 8 0,2 5 3 15,-3-5 1-15,6 5 0 0,3 2 8 0,0 1 1 16,3 2 1-16,0-5 0 0,6 0 4 0,0 0 1 16,0 0 0-16,6 0 0 0,-6 3-16 0,6-3-3 15,0 2-8-15,3 1 12 0,-3-1 3 0,0-2 0 0,3 0 0 0,0-2 0 16,0-1-7-16,0-2 0 0,-3-1-8 0,3 1 12 15,2 0-12-15,-2-3 11 0,0-3-11 0,3-2 10 16,-3-3-2-16,3-2-8 0,0-6 12 0,0-3-4 16,3-4 3-16,3-4 0 0,-4-5 0 0,7 1 0 15,-3-9 8-15,6-5 1 0,3-2 1 0,3-4 0 16,-1-2 26-16,4-5 5 0,3-3 0 0,2-2 1 16,1 0-18-16,3-1-4 0,-1-2-1 0,4 0 0 15,0 0-2-15,-4 0 0 0,-5-3 0 0,-3 0 0 16,-3-2-16-16,-7-1-3 0,-2-4-1 0,-3-4 0 15,-3-2 28-15,-3-2 4 0,-3-6 2 0,-6-3 0 16,0-5-6-16,-3-2-2 0,0-11 0 0,-3 2 0 16,-3-2-18-16,0 0-4 0,-3-5-1 0,-3 5 0 15,0 0 0-15,-3 8 0 0,-3-3 0 0,-2 13 0 16,-1 1 7-16,-6 4 2 0,-3 6 0 0,1 6 0 0,-1 4-20 16,-3 9 0-16,-3 5 8 0,-2 7-8 15,-4 9-121-15,-3 8-28 0,-8 5-6 0,11 5-1 0</inkml:trace>
  <inkml:trace contextRef="#ctx0" brushRef="#br0" timeOffset="75734.661">10640 8784 2609 0,'0'0'74'0,"-3"-2"16"0,-3 2-72 0,6 0-18 16,-3 0 0-16,0 2 0 0,0 1 55 0,0 2 7 15,0 3 2-15,3-3 0 0,3 3-48 0,0 0-8 16,3 0-8-16,9 0 9 16,9-3-105-16,12 1-22 0,20-9-4 0</inkml:trace>
  <inkml:trace contextRef="#ctx0" brushRef="#br0" timeOffset="85300.731">12230 8308 1465 0,'-9'-13'32'0,"6"5"6"0,0-3 2 0,0 3 2 0,0-2-34 16,3-1-8-16,-6 0 0 0,3 1 0 0,-3-1 81 0,-3 3 15 16,0-2 2-16,0-1 1 0,0 3-55 0,-3 3-10 15,-3 0-2-15,3-1-1 0,-2 4-22 0,-1-4-9 16,0 6 8-16,-3-2-8 0,-3 2 0 0,0 0 0 16,0 2-9-16,1 4 9 0,-4-1-16 0,0 3 4 15,-3 0 1-15,-3 3 0 0,4 2 11 0,-4 0 0 16,-3 0-9-16,3 3 9 0,1 3 0 0,-1-1 0 15,3 1 8-15,3-1-8 0,0 3 23 0,4 0-1 16,2 3 0-16,3 0 0 0,0 0-6 0,3 5-2 0,3-3 0 0,3 6 0 16,0 3-14-16,6-4 11 0,0 6-11 0,3 0 10 15,3-2-10-15,0-1 0 0,6-2 9 0,0 2-9 16,3-2 0-16,0 0 9 0,3 2-9 0,-1 1 0 16,4-4 0-16,0 4 0 0,0 2 0 0,3 0 0 15,2-3 8-15,1-2-8 0,3 0 0 0,0 0 0 16,0-1 9-16,5-4-9 0,-2-3 0 0,3-1 9 15,-1-1-9-15,7-4 10 0,3-5-10 0,2-2 10 16,4-6-10-16,0-2 12 0,2-6-12 0,1-2 12 16,-1-8 0-16,7-1 0 0,-1-1 0 0,4-9 0 15,-1-3 4-15,-2-2 0 0,-3 0 1 0,-4-5 0 16,1-6 15-16,-7 3 4 0,1 3 0 0,-6-3 0 16,-7 2 4-16,1 1 0 0,-6-1 1 0,-6 1 0 15,-4 5 9-15,-5-3 2 0,-9 0 0 0,0 3 0 16,-6-3-7-16,-3 1-1 0,-6-1 0 0,-3 0 0 15,-5 3-28-15,-1 0-5 0,-6 3-2 0,-3-4 0 0,0 1-9 0,1 3-9 16,-4-1 9-16,0 1-13 16,0 0-11-16,0 2-3 0,-2-3 0 0,-4 3 0 15,-3 3-27-15,7 3-6 0,-7-1 0 0,3 6-1 16,-6 2-16-16,4 3-3 0,-4 3-1 0,-3 5-623 16,1 0-124-16</inkml:trace>
  <inkml:trace contextRef="#ctx0" brushRef="#br0" timeOffset="86185.614">12486 6212 1609 0,'0'0'35'0,"-6"-5"7"0,0 0 2 0,3 0 2 0,-3 2-37 0,0-2-9 0,0-1 0 0,0 4 0 16,0-4 53-16,3 4 9 0,-3-4 2 0,0 1 0 15,3 3-50-15,0-4-14 0,-3 1 0 0,-3 2 8 16,3-2-8-16,0 2 0 0,-3 1 0 0,-3-1 0 16,1 0-8-16,-1 3 8 0,0-2-8 0,-3 4 8 15,-3 1 0-15,-3 0 0 0,0 5 0 0,-2-3-8 16,-1 3 8-16,0 2-8 0,-6 1 8 0,3 2-8 15,1 0 8-15,-4 1 0 0,0 2 0 0,0 2 0 16,0-2 0-16,-2 3 0 0,2-1 0 0,-3 1-8 16,0-1 8-16,4 1 12 0,2-1-2 0,0 3-1 15,3 3 7-15,1-3 0 0,2 0 1 0,3 1 0 16,0-1 0-16,0 0 0 0,3 0 0 0,6 0 0 16,0 0-6-16,0 1-2 0,3 1 0 0,1-1 0 15,-1 1-9-15,3 1 0 0,0 0 9 0,3 0-9 16,-3 2 0-16,3 1 8 0,0-1-8 0,3 1 0 15,0 2 0-15,3-3 9 0,2 1-9 0,4-1 0 16,-3-2 13-16,6 0-4 0,3 0-1 0,3-1 0 0,0-1 0 0,3-4-8 16,5 1 12-16,1 2-4 0,3-5-8 0,3 2 0 15,-1 1 9-15,4-6-9 0,0 0 9 0,2-5-9 16,4 0 12-16,0-3-12 0,-4-2 20 0,4 0-2 16,0-3-1-16,-1-3 0 0,1-2 7 0,-3-3 0 15,-1-3 1-15,4 1 0 0,2-6-1 0,-2-3 0 16,3-2 0-16,-4 0 0 0,1 0-6 0,-3-3-2 15,-1-3 0-15,-5 1 0 0,0-6-4 0,0 0-2 16,-7 1 0-16,1-6 0 0,-3 2-1 0,-3-2 0 16,-3 0 0-16,-1 0 0 0,-5 0 4 0,0-3 1 0,-3 1 0 15,-3-1 0-15,-6 0-14 0,-3-2 0 0,-3 2 0 0,-6 1 0 16,-3 2 0-16,-6 2-12 0,0 1 3 0,-5 2 0 31,-4 3-35-31,-6 2-6 0,-6 4-2 0,-8 4-652 0,-7 6-132 0</inkml:trace>
  <inkml:trace contextRef="#ctx0" brushRef="#br0" timeOffset="86801.025">11926 5493 1929 0,'-15'-11'42'0,"9"9"9"0,-3-1 1 0,0 3 4 0,0 0-45 0,-3-3-11 0,-2 6 0 0,-4-3 0 15,0 8 19-15,0 0 1 0,-3 2 1 0,-6 4 0 16,-2 4-21-16,-1 1 0 0,0 4 0 0,0-1 0 16,-2 1 0-16,2 1 8 0,0 3-8 0,6-1 11 15,0 3-19-15,1 3-4 0,8 0-1 0,3 2 0 16,3-2 13-16,6 2-12 0,6 1 12 0,6 2-12 15,3-3 12-15,6 3 0 0,-1-5 0 0,10 0 0 16,0-1 18-16,9-4 3 0,2-1 1 0,7-2 0 16,0-3 6-16,5 0 2 0,4-5 0 0,-1 0 0 15,1-3-1-15,3-2 0 0,2-6 0 0,1-2 0 16,-4-6-19-16,-2 1-10 0,2-6 10 0,-2 0-10 16,-6-3 30-16,-1-2 0 0,1-3 0 0,-4 0 0 15,4-2 10-15,-3-3 3 0,-4-3 0 0,1 0 0 16,-3 0-19-16,-7-2-4 0,-2-1-1 0,-3-5 0 15,0-2-1-15,-6 0 0 0,-3-3 0 0,-7 0 0 16,-2-3 4-16,0 0 1 0,-9 1 0 0,-3-4 0 0,-6 1-15 0,-5-6-8 16,-7 1 10-16,-6 4-10 0,-12 1 0 15,-5 5-10-15,-10 2 0 0,-12 6 0 0,-2 3-5 16,-15 5-1-16,-13 2 0 0,-2 11 0 16,-6 8-96-16,-3 8-19 0,-3 3-4 0,9 7-914 15</inkml:trace>
  <inkml:trace contextRef="#ctx0" brushRef="#br0" timeOffset="95365.609">16257 8210 1980 0,'-24'-5'44'0,"12"5"8"0,-6-3 3 0,0 0 0 0,1 6-44 0,-4-3-11 0,0 3 0 0,-3-3 0 16,-3 0 25-16,-5 2 3 0,-1-2 1 0,-6 0 0 16,-3 0-29-16,-2 0 0 0,-4 3 0 0,-2-3 0 15,-4 0 0-15,0 0 8 0,-2-3-8 0,-7 1 0 16,-2-4 0-16,-4 1 8 0,4 0-8 0,-7 0 0 15,1-6 0-15,0-2 0 0,-4 2 0 0,1-2 0 16,2 0 10-16,4-3-10 0,-1 0 10 0,7-3-10 16,-4-2 36-16,4-3 2 0,2 3 0 0,4-3 0 15,-1-2-20-15,7-3-4 0,-1 0-1 0,3-6 0 16,1-2-13-16,2 3 0 0,-2-3 8 0,2 0-8 16,-3 0 0-16,4 0 0 0,-1-3 0 0,0 3 0 15,1 0 8-15,-4-3-8 0,0 1 0 0,1-1 0 16,-4 0 9-16,4 1-9 0,-7-1 8 0,0 3-8 0,4 2 14 15,-1-2-2-15,1 3-1 0,-4 2 0 0,3 1 1 16,1-1 1-16,-4 3 0 0,4-3 0 0,2 3 3 0,-3 2 0 16,7-4 0-16,-4 4 0 0,4 1-16 0,-1 2 0 15,-6 3 0-15,4 0 0 0,-4-1 0 0,0 4 0 16,7 2 0-16,-4 0 0 0,4 0 0 0,-1 3 0 16,-6 2 8-16,4-2-8 0,2 3 0 0,3-4 0 15,-2 6-8-15,2-2 8 0,3 2 0 0,7 3 0 16,-4-3 8-16,6 2-8 0,6-2 0 0,3 3 0 15,-2-3 0-15,8 3 0 16,3 0-20-16,3 5-9 0,0-3-3 0,3 0-685 0,3 3-138 16</inkml:trace>
  <inkml:trace contextRef="#ctx0" brushRef="#br0" timeOffset="95731.687">12158 6313 1774 0,'0'0'39'0,"0"0"8"0,0 0 1 0,-6 5 3 0,0-2-41 0,-3 2-10 0,-3 0 0 0,0 3 0 0,-2-2 20 0,-4 2 3 15,0-3 0-15,-3 6 0 0,0-4-13 0,-3 1-2 16,-2-2-8-16,2 4 12 0,0 1 0 0,3-3 0 16,3 0 0-16,-3 2 0 0,7 1-4 0,2-3 0 15,3 5-8-15,3 0 12 0,6 6-12 0,3-3 0 16,0 5 0-16,3 0-10 0,9 0 10 0,-1 6-10 16,1-1 10-16,6 1-10 0,0-1 10 0,3 3 0 15,-3 0 0-15,2 3 0 0,-2 0 0 0,0-1 0 16,0-1 0-16,3 1 0 0,-3-2-13 0,-1 1-1 15,4-1 0-15,0-3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34:19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4092 8636 1720 0,'-9'-13'38'0,"9"13"8"0,0 0 2 0,0-6 0 0,0 6-39 16,0 0-9-16,15-2 0 0,-1-3 0 0,10 5 40 0,3 0 7 15,0 0 1-15,6-3 0 0,2 3-29 0,4 0-6 16,3 0-1-16,5 0 0 0,4 0-12 0,0 0 0 16,2-3 8-16,4 1-8 0,5 2 0 15,1 0 8-15,5 0-8 0,1 0 0 0,-1 2 0 0,6-2 0 16,1 0 0-16,2 0 0 0,7 0 17 0,5 3-2 16,0 0-1-16,9-3 0 0,7 2 3 0,2-2 1 15,0 3 0-15,6 2 0 0,-3-2-2 0,3-1 0 16,-3 1 0-16,1 2 0 0,2-5-3 0,0 0-1 15,-3 0 0-15,-3 0 0 0,3 0 16 0,0 0 2 16,-3 0 1-16,1 0 0 0,2 0-11 0,-9 3-3 0,-3 0 0 16,-3-1 0-16,-2-2 9 0,-4 3 2 15,-3-3 0-15,-5 3 0 0,-1 2-8 0,-6-2 0 0,1 2-1 0,-7-3 0 16,1 1-10-16,-7 0-1 0,1-1-8 0,-7 4 12 16,-2-1-12-16,-6 0 11 0,-4-2-11 0,-2 0 10 15,0-3-10-15,-4 0 12 0,1 0-12 0,0 0 12 16,-4 0-1-16,-2 0 0 0,-3 0 0 0,-3 0 0 15,-1 0-1-15,-2 0 0 0,-6 0 0 0,0 0 0 16,-6-3 3-16,0 3 1 0,-6 0 0 0,-6 0 0 16,0 0 2-16,0 0 0 0,0 0 0 0,0 0 0 15,0 0-6-15,-3-5-1 0,-6 2 0 0,3-2 0 16,-3 2-9-16,0-2 0 0,0 2 0 0,3 0 0 16,-3 3 0-16,0 0-16 0,0 0 4 0,9 0 1 15,-9-2-26 1,4 2-6-16,-4 0-1 0,9 0-745 0,0 0-150 0</inkml:trace>
  <inkml:trace contextRef="#ctx0" brushRef="#br0" timeOffset="94710.021">4732 8684 1814 0,'-12'-16'40'0,"9"8"8"0,0 3 1 0,0-3 3 0,0 0-42 0,3 2-10 15,0 6 0-15,6-5 0 0,3 2 48 0,3 1 8 16,5-1 2-16,1 0 0 0,9 3-37 0,3 0-7 16,3 0-2-16,8 3 0 0,10 0-4 0,2 2-8 15,4 0 11-15,8-2-11 0,10 0 12 0,5-1-4 0,10 4 0 0,2-4-8 16,9-2 10-16,9-2-10 0,6 2 8 16,3-3-8-16,0 0 0 0,9-2 8 0,-3-3-8 0,9 3 0 15,3-1 10-15,0 1-10 0,0-5 12 16,-3-1-12-16,-3-2 23 0,-6 5-3 0,0-3 0 0,-6 3 0 15,-6 0 12-15,-3 3 1 0,-11 0 1 0,-1 2 0 16,-9-2-13-16,-3 5-2 0,-5-3-1 0,-7 3 0 16,-8 0 1-16,-7 3 0 0,-5 0 0 0,-7 2-747 15,-2 0-148-15</inkml:trace>
  <inkml:trace contextRef="#ctx0" brushRef="#br0" timeOffset="95579.133">931 6347 1587 0,'5'-2'35'0,"4"-4"7"0,6-4 2 0,6-1 0 0,6-2-35 0,3 0-9 0,5 2 0 0,4-2 0 16,3 5 52-16,5-3 9 0,1 4 2 0,0 4 0 15,2 0-39-15,-2 3-7 0,0 3-1 0,2 0-1 16,-5 2-15-16,2 5 9 0,-2 1-9 0,3 2-552 16,2-2-115-16</inkml:trace>
  <inkml:trace contextRef="#ctx0" brushRef="#br0" timeOffset="96060.97">4574 6437 1472 0,'18'0'32'0,"-9"0"8"0,6 0 0 0,5 3 1 0,7-6-33 0,6 1-8 0,6-1 0 0,5 0 0 15,7-2 42-15,5 2 6 0,10-2 2 0,-1 5 0 16,4-2-27-16,8-1-6 0,7 3-1 0,2-3 0 16,9 1-5-16,3-1-2 0,7 0 0 0,5 1 0 0,3 2 0 0,9 0 0 15,6 0 0-15,0-3 0 0,6 3-9 16,3-3 8-16,3 3-8 0,-1 0 8 0,4-2-8 16,0-1 0-16,0-2 0 0,0 2 0 0,-3-2 0 0,-3 2 0 15,-12-2 0-15,3 5 0 0,-3 0 0 0,0 0 0 16,-9 0 0-16,-9 5 0 0,-3 3 0 0,-9 0 0 15,-8 3-12-15,-28-6 12 0</inkml:trace>
  <inkml:trace contextRef="#ctx0" brushRef="#br0" timeOffset="96755.855">1017 7472 1855 0,'6'-13'52'0,"-6"7"12"0,6 1-51 0,3 0-13 0,-3-3 0 0,9 3 0 16,5-1 37-16,4 1 5 0,12 2 1 0,0-2 0 0,8 2-32 0,7 3-11 16,-1 3 0-16,13 0 9 0,-1-1-9 0,10 1 0 15,5 0-10-15,7 2-567 16,5 0-114-16</inkml:trace>
  <inkml:trace contextRef="#ctx0" brushRef="#br0" timeOffset="97254.379">5014 7514 2055 0,'12'-2'45'0,"12"2"10"0,6-3 1 0,12 3 2 0,5 3-46 0,16-3-12 16,8 2 0-16,9-2 0 0,7 5 22 0,5 1 2 15,12-1 1-15,3 0 0 0,1-2-17 0,8 5-8 16,0-3 0-16,6 1 8 0,0-1-8 0,3 0 0 16,0 0 0-16,9-2 0 15,6 0-24-15,-6 2-6 0,-3-2-2 0,9-3-588 16,5-3-117-16</inkml:trace>
  <inkml:trace contextRef="#ctx0" brushRef="#br0" timeOffset="98287.499">4827 8877 1670 0,'45'-19'36'0,"-19"14"8"0,13 0 2 0,12 2 2 0,11 0-39 0,15-2-9 0,16 0 0 0,11 5 0 16,6 0 24-16,15 0 2 0,12 0 1 0,3 0 0 16,6 2-17-16,3 1-10 0,5-3 12 0,7 0-12 15,3 3-27-15,5-1-12 0,4 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52:46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3984 5863 1666 0,'-8'-13'36'0,"2"8"8"0,0-3 2 0,-3-3 2 0,6 3-39 0,-6 0-9 0,0 0 0 0,3-2 0 15,-3-3 82-15,3 5 14 0,3-3 4 0,-3 3 0 16,0-5-71-16,0 0-13 0,3-1-4 0,3 1 0 16,0 0-12-16,3 2 0 0,0-5 0 0,3 3 0 15,3 0 0-15,0 2 0 0,3-2 0 0,3 5 0 0,3-5-8 0,8 5 8 16,-2-3 0-16,9 6 0 0,3 3-22 0,2-1 2 15,4 0 1-15,3 1 0 0,2 2 6 0,7 0 1 16,2 2 0-16,7 4 0 0,2 1 12 0,7-1-12 16,2-1 12-16,4 0-12 0,5 1 12 0,0-1 10 15,1 0-2-15,8-2 0 0,0 0 12 0,7-1 1 16,-1-2 1-16,3 0 0 0,6-2-22 0,3-4 0 16,3 4 0-16,3-4 0 0,1-4 20 0,-1 2 0 15,6-3 0-15,0 1 0 0,6-4-4 0,3 4-2 16,-3-1 0-16,3 3 0 0,0 0-3 0,0-2-1 15,3 2 0-15,-4 5 0 0,-5 3-2 0,-2 3 0 0,-4-3 0 16,-9 5 0-16,0 6-8 0,-9-1 0 0,0 4 0 0,-5 1 0 16,-4 1 0-16,-3 3 8 0,-6-3-8 15,-2 2 0-15,-10 1 8 0,1-1-8 0,2-5 0 0,-8 1 8 16,-1-4 4-16,-5 1 1 0,-7-1 0 0,-2-4 0 16,-4-1-13-16,-2-2 0 0,-3-3 0 0,-4 0-10 15,-2 0 10-15,-3-3 0 0,-3 0 0 0,-7 1 8 16</inkml:trace>
  <inkml:trace contextRef="#ctx0" brushRef="#br0" timeOffset="16399.703">11423 2858 2142 0,'0'0'47'0,"0"0"9"0,0 0 3 0,0 0 1 0,0 0-48 0,0 0-12 0,0 0 0 0,9-8 0 16,0 2 86-16,0 1 14 0,6-3 4 0,-1 0 0 15,7 3-64-15,0-3-13 0,3 3-3 0,3-3 0 16,3 2 7-16,-1-2 1 0,-2 0 0 0,3 3 0 16,-3 0-20-16,-1 2-3 0,1 1-1 0,-3-4 0 15,0 4 4-15,-9-1 0 0,0 3 0 0,-6 3 0 16,-1-1 0-16,-2 4 0 0,-6-6 0 0,3 8 0 15,-3 5 16-15,-3 3 3 0,-3 0 1 0,1 2 0 16,-4 1-32-16,-3 2 0 0,3 3-11 0,0-1 11 16,0 1 0-16,3 0 0 0,-3 2 0 0,0 1 0 15,6-1 0-15,0 1 0 0,0 2 0 0,0 3 0 16,-3 2 0-16,6 0 0 0,0 1 0 0,0-6 0 16,0 8 0-16,0-3 0 0,0 1 0 0,3-1 0 15,0-5 0-15,-3 0 0 0,0 1 0 0,0-4 0 16,3 0 13-16,-3-2 1 0,0-3 0 0,0 3 0 15,3-5-2-15,-3-1 0 0,0 1 0 0,0-6 0 16,-3 0-2-16,3 3-1 0,-3-11 0 0,-3 3 0 16,0-5 25-16,6-3 5 0,-12 3 1 0,3-6 0 0,-5 0-20 15,-1-5-4-15,-6-2-1 0,3-3 0 0,-3 2-7 0,-3-5 0 16,-2 0-8-16,-4 3 12 0,0 0-12 0,0 2 0 16,-5-2 0-16,2 2 0 0,3 3 0 0,3 1 0 15,3 1 0-15,4 1 0 16,5 2-60-16,6 1-16 0,9 2-2 0,0 0-847 15,9 0-170-15</inkml:trace>
  <inkml:trace contextRef="#ctx0" brushRef="#br0" timeOffset="16850.849">11756 3146 2041 0,'-15'-3'44'0,"15"3"10"0,0 0 2 0,0 0 2 0,0 0-46 0,-6-2-12 16,1 2 0-16,-1-3 0 0,-3 3 135 0,3-5 25 15,-3 2 4-15,0 3 2 0,0-3-71 0,-3 3-15 16,0 0-2-16,-3 3-1 0,-6-3-49 0,1 3-9 0,-4 2-3 0,-3 0 0 16,-6 6-16-16,3-1 0 0,-5 1 0 0,2 2 0 31,-6 0-135-31,9 3-33 0,-2 3-8 0</inkml:trace>
  <inkml:trace contextRef="#ctx0" brushRef="#br0" timeOffset="17652.54">13203 3117 1732 0,'0'0'49'0,"-6"0"11"0,3-3-48 0,3 3-12 0,-3-2 0 0,3 2 0 16,0 0 123-16,-6-6 22 0,-3 4 5 0,9 2 1 15,0 0-55-15,-3-6-10 0,-6 6-2 0,3-8-1 16,-3 3-27-16,3 2-6 0,-6 1-1 0,4-1 0 15,-4 0-12-15,-3 1-2 0,0 2-1 0,-3 0 0 16,-3 0-8-16,3 5-2 0,-3-5 0 0,-2 5 0 16,-7 3-8-16,3 0-1 0,-3 6-1 0,-2-1 0 15,2 0-6-15,-6 0 0 0,0 6-8 0,4 7 12 0,2-7-12 16,0 5 0-16,3 5 0 0,4 0-10 0,-1-3 10 16,6 1 0-16,3-1-9 0,0-2 9 0,6 0 0 15,0-3 8-15,3 0 0 0,3-2 0 0,0 2-8 16,3-3 0-16,3-2-10 0,3 0 10 0,3 0-11 0,0-3 11 15,3 3-12-15,3-8 12 0,3 0 0 0,0-3 0 16,-1 0 0-16,4-2 0 0,6-3 0 0,-3-3 0 16,0-2 0-16,0 0 0 0,-1-3 0 0,1 0 12 0,-6-3-3 15,0-2-1-15,-3 0 0 0,0-3 0 16,-6 3 0-16,-3 0 0 0,-3-6 4 0,-3 3 0 16,-6 3 0-16,-3-3 0 0,-9 3-4 0,-3 0 0 0,-3-1 0 0,-12 6 0 15,1 3-8-15,-7-3 0 0,-6 8 0 16,7 3 0-16,-4 2-12 0,3 0 12 0,4 3-12 0,5-2 12 15,3 2-12-15,6 2 12 0,7 3-12 0,2 1-888 16,6-1-176-16</inkml:trace>
  <inkml:trace contextRef="#ctx0" brushRef="#br0" timeOffset="17960.855">13617 3313 2854 0,'0'0'63'0,"0"0"13"0,0 0 2 0,0-3 2 0,-3 0-64 0,0-5-16 16,0 3 0-16,-3 0 0 0,3 2 76 0,3 3 12 15,0 0 3-15,-3-3 0 0,3 3-64 0,0 0-13 16,0 0-2-16,0 0-1 16,0 0-87-16,0 0-18 0,0 11-3 0</inkml:trace>
  <inkml:trace contextRef="#ctx0" brushRef="#br0" timeOffset="18115.673">13498 3601 3034 0,'0'0'67'0,"0"0"13"0,0 0 4 0,0 0 1 0,0 0-68 0,0 0-17 16,0 0 0-16,0 0 0 0,0 0 96 0,9 0 16 0,-9 0 4 0,8-5 0 15,1 2-116-15,0 0-17 0,3-2-7 0,-3 2-1485 16</inkml:trace>
  <inkml:trace contextRef="#ctx0" brushRef="#br0" timeOffset="19021.237">14426 2942 2026 0,'0'0'44'0,"-6"0"10"0,6 0 2 0,0 0 1 0,0 0-45 0,0 0-12 0,0 0 0 0,0 0 0 16,0 0 80-16,0 0 13 0,0 0 3 0,0 0 1 16,9 5-51-16,0 3-10 0,0 3-3 0,-3 2 0 15,9 3-18-15,-3 3-4 0,0 7-1 0,0-5 0 16,0 6 4-16,-1 2 1 0,-2 0 0 0,3 3 0 16,-3 5-15-16,3-6 8 0,0 4-8 0,-3-3 0 15,0-1 8-15,3-4-8 0,-3-1 0 0,-3-2 9 16,3-5-9-16,0-4 8 0,-3-1-8 0,-1-1 8 15,1-8 1-15,3 3 0 0,-6 0 0 0,-3-8 0 16,9 0 13-16,-3-5 2 0,0 0 1 0,0-3 0 16,0-3 19-16,0-2 3 0,0-6 1 0,0-5 0 15,3-5-10-15,-3-2-2 0,3-6 0 0,-3-6 0 16,-3 1-8-16,3 2-3 0,0-7 0 0,-3 10 0 16,0-6-10-16,0 6-3 0,-1 0 0 0,-2 3 0 0,3 5-12 0,-3 2 11 15,0 3-11-15,0 3 10 0,0 8-10 0,0 0 0 16,0 2 0-16,0 6 0 15,6-3-112-15,0 8-14 0,6 3-3 0</inkml:trace>
  <inkml:trace contextRef="#ctx0" brushRef="#br0" timeOffset="19872.771">15319 3191 2055 0,'-9'-8'45'0,"9"8"10"0,-3-3 1 16,-3-2 2-16,3 0-46 0,3 5-12 0,-3-3 0 0,3 3 0 16,0 0 107-16,0 0 19 0,0 0 4 0,6-5 1 15,0-1-57-15,6 4-11 0,0-1-3 0,0 1 0 0,9-1-32 0,0 3-8 16,6 0 0-16,-1-3-1 0,7 3-4 0,0-2-1 15,0 2 0-15,2 0 0 0,4 0-5 0,3 0-1 16,2 0 0-16,1 2 0 0,0-2 7 0,2 0 1 16,1-2 0-16,-4 2 0 0,-5-3-16 0,0 3 0 15,-3 0 0-15,-4-5 0 16,-8 2-28-16,0-2-9 0,-6 5-2 0,-3-8 0 16,-6 3-16-16,0-1-3 0,-9 1-1 0,0-3-737 15,-3 0-148-15</inkml:trace>
  <inkml:trace contextRef="#ctx0" brushRef="#br0" timeOffset="20057.71">15876 2916 2055 0,'0'0'45'0,"0"0"10"0,0 0 1 0,6 0 2 0,3 5-46 0,3-2-12 0,0 2 0 0,2-2 0 16,4 2 97-16,-3 0 18 0,6 3 3 0,-3-3 1 16,3 6-69-16,0-3-14 0,-1 3-2 0,1-1-1 15,-3 1-1-15,0-1 0 0,3 1 0 0,-6 2 0 16,-3 0-19-16,-1-2-4 0,-5 2-1 0,0 0 0 15,-6 1 7-15,-6-1 1 0,-5 0 0 0,-4 3 0 16,-3 0-16-16,-3 2-16 0,-6 1 3 0,3-1 1 31,-5 1-151-31,-1-3-29 0,0 0-7 0,12-3-1 0</inkml:trace>
  <inkml:trace contextRef="#ctx0" brushRef="#br0" timeOffset="21039.628">17007 2622 1657 0,'-12'-8'47'0,"12"8"10"0,0 0-45 0,0-5-12 0,-3 0 0 0,0-3 0 16,-6 2 148-16,3 1 28 0,3 0 6 0,-6-1 1 16,0-2-57-16,3 6-11 0,3-6-3 0,0 3 0 15,-5-1-48-15,-1 1-9 0,0 2-3 0,3-5 0 16,0 6-24-16,-6-1-4 0,-6-2-2 0,0 5 0 15,6 0-7-15,-6 5-2 0,-8-5 0 0,-1 3 0 16,3-1-13-16,0 6 8 0,0 0-8 0,4 0 0 16,-1 3 0-16,3-1 0 0,6 1 0 0,0 2 0 15,0 0 0-15,3 3 0 0,3 0 0 0,6 3 0 16,0-1 0-16,3 1-12 0,0 2 12 0,3 0-10 16,3 3 10-16,0 2 0 0,-3 1 0 0,6-1-8 15,0-2 8-15,0 5 0 0,-3-2 0 0,-3 2-8 16,-3-3 8-16,0 1 11 0,2 2-3 0,-5 0 0 0,-8 0-8 15,-1 5-9-15,6 1 9 0,-6-1-13 16,0-2 13-16,-3 5 0 0,0 0 0 0,-3 0 0 0,6 0 0 0,-3-5 8 16,0 0-8-16,3-3 0 0,0-3 0 0,4-5 0 15,-1 0 0-15,0 1 0 0,3-6 10 0,0-3-10 16,3 0 8-16,0-5-8 0,3 0 11 0,0 0-3 16,3-3-8-16,2 0 12 0,4-5 0 0,0 0 0 15,3-2 0-15,6-1 0 0,0-2-4 0,3 0-8 16,2-1 11-16,4-2-11 0,6-2 8 0,-3-1-8 15,-7 1 0-15,7-1 0 16,6 0-43-16,0-2-15 0,-4-3-3 0,-2 0-813 16,0-5-162-16</inkml:trace>
  <inkml:trace contextRef="#ctx0" brushRef="#br0" timeOffset="21540.348">16888 2961 2632 0,'0'0'75'0,"0"0"15"0,6-6-72 0,3 4-18 0,-9 2 0 0,6-6 0 15,9 1 21-15,-1-3 1 0,-2 3 0 0,3 5 0 16,3-8-1-16,3 8 0 0,0-3 0 0,-3 1 0 16,-6 2-10-16,5 0-3 0,4 2 0 0,-6 4 0 15,-9 2 1-15,3 2 0 0,0 1 0 0,-3 2 0 16,-3 6 4-16,0-1 1 0,-3 6 0 0,0 0 0 0,3-1-2 15,-3 7 0-15,-9-4 0 0,6 0 0 0,3 4-4 0,0-4-8 16,-3 1 11-16,-3-1-11 0,6-2 8 0,-3 0-8 16,0-3 0-16,0 0 0 15,0-5 13-15,0-3-4 0,3 0-1 0,0-5 0 0,-6-3 8 0,6-5 0 16,0 0 1-16,0 0 0 0,0 0 10 0,6-5 1 16,0-8 1-16,3-3 0 0,6-2-10 0,-3-6-3 15,-3-3 0-15,6-2 0 0,5-3-16 0,1 1 0 16,-6 2 0-16,0-1 0 0,6 7 0 0,-3 2 0 15,-6 2-12-15,0 3 3 0,-6 6 9 0,2-1-10 16,4 6 10-16,0-1-10 0,-6 4 10 0,0 2-8 16,3 0 8-16,0 2-8 0,3 1 8 0,-3 2 0 0,-9-5 0 15,6 11 0-15,3-1 0 0,0 4 0 0,-3-1 0 0,0 0 0 16,3 0 9-16,-4 1-9 0,-2 1 12 0,3 4-12 16,-3 2 13-16,3 0-4 0,0 1-1 0,-3-1 0 15,0-3-8-15,0 3 12 0,6 1-12 0,-3-9 12 16,0 3-12-16,3-6 8 0,-3 1-8 0,3-3 8 15,0 0-8-15,3-3 10 0,-3-5-10 0,6-3 10 32,5-5-114-32,7-2-24 0,-6-11-4 0</inkml:trace>
  <inkml:trace contextRef="#ctx0" brushRef="#br0" timeOffset="21990.629">17873 2511 2502 0,'-3'-8'55'0,"0"5"11"0,0 3 2 0,0-2 3 0,-3 2-57 0,3-6-14 16,3 6 0-16,0 0 0 0,0 0 64 0,0 0 9 15,9-8 3-15,3 3 0 0,3 3-40 0,6-1-8 16,-3-5-2-16,6 8 0 0,-4-8-26 0,7 3 0 16,-3 5 8-16,3-6-8 0,-3 6 0 0,-4 6 0 15,-2-6 0-15,0 0 0 0,0 2 0 0,-6 1 0 16,0 5 0-16,-3-3 8 0,-3 1 3 0,0 1 0 15,0-1 0-15,-3 4 0 0,-6 4 6 0,3 1 2 16,-6 1 0-16,3 3 0 0,-3 2-3 0,0 3-1 16,0 2 0-16,0 3 0 0,-3 8-15 0,3 0 8 0,0 0-8 0,0 6 0 15,0-1 10-15,0 3-10 0,0 0 10 16,0 0-10-16,3 3 0 0,0-3 0 0,0 5 0 16,0-5 0-16,3 0 0 0,0 0 0 0,3-3 0 0,0-2 0 15,0 0 9-15,0-3-9 0,3-3 8 0,0-2-8 16,-3-3 9-16,0-3-9 0,0 1 10 0,-3-6-10 15,3-2 12-15,-3-1-3 0,0-5-1 0,0-2 0 16,0-1 16-16,0-2 4 0,0-2 0 0,0-6 0 16,0 0 16-16,-9 2 3 0,0-7 1 0,0 0 0 15,-6-3-25-15,-2 2-5 0,-4-4-1 0,-6-1 0 16,0-2-41 0,-9 5-9-16,-5 0-2 0,-4-2-971 0,3 2-194 0</inkml:trace>
  <inkml:trace contextRef="#ctx0" brushRef="#br0" timeOffset="23146.608">18602 3149 2023 0,'0'0'57'0,"0"0"13"0,0 0-56 0,0 0-14 0,0 0 0 0,0 0 0 16,0 0 73-16,6-8 12 0,3 5 3 0,3-2 0 15,3-1-8-15,3 4 0 0,0-6-1 0,3 3 0 16,-1-1-27-16,4 1-4 0,-3 2-2 0,3-2 0 15,0 2-38-15,-3 3-8 0,-1 0 0 0,1 0-806 16,-3 3-159-16</inkml:trace>
  <inkml:trace contextRef="#ctx0" brushRef="#br0" timeOffset="23311.021">18626 3294 2386 0,'0'0'52'0,"0"0"12"0,0 0 1 0,12 3 3 0,-3-1-55 0,3 1-13 16,6-3 0-16,3 0 0 0,5 5 29 0,4-13 3 16,3 6 1-16,9-6 0 15,2-3-53-15,4-2-12 0,5-6-1 0,-2 1-1047 0</inkml:trace>
  <inkml:trace contextRef="#ctx0" brushRef="#br0" timeOffset="23813.029">19731 2662 2552 0,'-9'-8'56'0,"6"2"12"0,-6-1 3 0,0 1 0 0,-3-2-57 0,0 3-14 0,0-3 0 0,-6 3 0 16,0 0 56-16,3-1 8 0,-5 4 1 0,2-4 1 16,0 6-35-16,-3 0-7 0,0 0-2 0,0 6 0 15,4-1-22-15,2 3-12 0,-3-3 2 0,3 6 0 16,0-1 10-16,3 3 0 0,-3 1 0 0,6 4 0 15,-3 1 0-15,6 2 0 0,0 5 0 0,3-2 0 16,-2 3 0-16,2-1 0 0,3 1 0 0,3 2 0 16,0 0 0-16,-1 0 0 0,1 0 0 0,3-3 0 15,-3 4 0-15,-3-1 0 0,0-3 0 0,-3 1 0 16,-3-1 0-16,1-2 0 0,-1 5 0 0,-3 0 0 16,-3-2 9-16,-3-1-9 0,0-5 12 0,-3 0-12 0,6-2 26 0,-6-6-2 15,3-2 0-15,1-3 0 0,2 0-24 0,0-3 0 16,3-5 0-16,0-3 0 15,3-2-23-15,0-3-6 0,6-5-2 0,3-1 0 16,3-4-1-16,3-3 0 0,3-3 0 0,3 5 0 16,2 1-16-16,1 2-3 0,3 0-1 0,-3 0 0 0,3 3 32 0,-3 5 7 15,3 3 1-15,-1 5 0 0,-5 0 0 0,3 0 0 16,0 5 0-16,-3 0 0 0,3 6 28 0,-6 0 5 16,0-1 2-16,-3 6 0 0,-1 3 11 0,-2 2 2 0,0 0 1 15,-3 5 0-15,0-2 3 0,0 3 1 0,-3-1 0 0,6 3 0 16,-3-8-5-16,0 6-2 0,3-3 0 0,0 2 0 15,3-10-18-15,3 2-3 0,0 1-1 0,3-3 0 16,6-8-4-16,-1 0-8 0,1 0 11 0,6-3-11 31,-3-5-34-31,6-5-14 0,2-3-2 0,4-5-1230 0</inkml:trace>
  <inkml:trace contextRef="#ctx0" brushRef="#br0" timeOffset="24018.591">20144 2813 2498 0,'-6'-16'55'0,"3"13"11"0,3 3 2 0,0 0 3 0,0 13-57 0,0-2-14 0,0-3 0 0,0-8 0 16,3 10 50-16,3 6 7 0,-3 3 2 0,3 2 0 0,-3 3-23 0,3 2-5 15,-6-2-1-15,3 2 0 0,0 1-14 0,-6-1-4 16,3-2 0-16,-3 5 0 0,0-8-3 0,0 6-1 15,0-3 0-15,0 2-860 16,0 1-173-16</inkml:trace>
  <inkml:trace contextRef="#ctx0" brushRef="#br0" timeOffset="24212.55">20784 3204 2890 0,'0'0'64'0,"0"0"12"0,9 5 4 0,-9 1 1 0,0 2-65 0,0-8-16 0,0 5 0 0,0 3 0 16,-3 0 71-16,-3 0 10 0,-3 0 3 0,3 2 0 15,-3 1-55-15,0 2-10 0,-2 0-3 0,-4 1 0 16,0-1-16-16,-6 3-12 0,3-6 1 0,0 3-946 16,-6 3-190-16</inkml:trace>
  <inkml:trace contextRef="#ctx0" brushRef="#br0" timeOffset="24408.093">21388 3397 3042 0,'0'0'67'0,"0"0"13"0,0-5 4 0,3 0 1 0,0-1-68 0,0 1-17 16,3-3 0-16,3 3 0 0,0 0 30 0,3-1 2 15,3 1 1-15,3 0 0 0,3-1-22 0,5 4-11 16,1-6 10-16,3 5-949 16,0 1-189-16</inkml:trace>
  <inkml:trace contextRef="#ctx0" brushRef="#br0" timeOffset="24553.871">21990 3201 2397 0,'27'3'52'0,"-22"-3"12"0,-5 0 1 0,0 0 3 0,12-5-54 0,3 2-14 0,0 3 0 0,3-8 0 16,6 6 16-16,3-4 0 0,8 4 0 0,1-4-1098 16</inkml:trace>
  <inkml:trace contextRef="#ctx0" brushRef="#br0" timeOffset="24724.47">22582 3133 2224 0,'45'-6'49'0,"-27"6"11"0,-10 3 1 0,-2 0 1 0,-6-6-50 0,0 3-12 0,15 0 0 0,-3 0 0 16,0 0 75-16,6 0 12 0,6-3 2 0,3 3 1 16,5 0-99-16,4-2-20 0,3 2-4 0</inkml:trace>
  <inkml:trace contextRef="#ctx0" brushRef="#br0" timeOffset="25148.081">23225 2736 2761 0,'0'0'60'0,"0"0"13"0,9-3 3 0,-3 3 2 0,3-5-62 0,3 5-16 16,0 0 0-16,0 5 0 0,2-5 41 0,1 5 6 16,-3 3 1-16,6-2 0 0,-6 2-36 0,6 2-12 15,-6 3 9-15,0 1-9 0,-3 7 0 0,-1-5 0 0,-5 2 0 0,0 3 0 16,0 3 0-16,-3 0 0 0,0 2 0 0,-3-2 0 15,0 5 0-15,-8 0 12 0,8-2-12 0,-6-1 12 16,0-4-2-16,0-1 0 0,0-5 0 0,-3-3 0 16,3 0 6-16,3-5 0 0,-3 0 1 0,3-3 0 15,3-2 1-15,-3-3 0 0,3-3 0 0,6-5 0 16,0 0-2-16,3-5 0 0,0 0 0 0,3-6 0 16,3-2-16-16,3-3 8 0,0-2-8 0,0 2 0 15,2-5 0-15,-5 5 0 0,6-2 0 0,-6 5 0 16,3-3 0-16,-3 5 0 0,0 3 0 0,-3 3 0 15,3 11 0-15,-3-12 8 0,0 6-8 0,2 3 0 16,-2 5 9-16,0-5-9 0,3 5 0 0,-3 0 9 16,3 5-9-16,-3-2 0 0,3 2 0 0,-3 6 0 15,0-1 0-15,3 3 0 0,0 3 0 0,-3 3 0 16,-1 2 0-16,4-3-9 0,-3 6 9 0,0-3 0 16,0 3 0-16,0 0 0 0,-3-5 0 0,9 2 0 15,0-3-14-15,0 1 4 0,0 2 1 0,-4-10 0 16,10-4-123-16,-3-1-24 0,9-4-4 15,-3-2-680-15,6-8-136 0</inkml:trace>
  <inkml:trace contextRef="#ctx0" brushRef="#br0" timeOffset="25664.251">24106 2347 2667 0,'-9'-13'59'0,"3"10"12"0,0 0 2 0,0 3 2 0,0-5-60 0,6 5-15 16,0 0 0-16,0 0 0 0,0 0 58 0,6 5 9 0,0 1 1 0,12 2 1 15,-6-3-45-15,9 5-8 16,0 1-3-16,-1-6 0 0,7 9-13 0,-3-1 9 0,-3-5-9 0,-3 5 8 16,3 5-8-16,-1-4 0 0,-5-1 0 0,-3 5 0 15,0-2 0-15,-6 3 0 0,0-1 0 0,-6 1 0 16,0-1 8-16,-3 4-8 0,-6-4 8 0,-3 6-8 16,0 0 16-16,-3-6-1 0,4 3-1 0,-7 3 0 15,6 3 1-15,-3-4 0 0,0 7 0 0,3-4 0 16,3-5-15-16,0 6 0 0,6-4 8 0,-3 4-8 15,3-3 0-15,3-3 8 0,3 0-8 0,0-2 0 16,3-4 11-16,-6-1-11 0,9-4 12 0,0 1-12 16,0-8 17-16,3-1-3 0,0-2-1 0,6-2 0 15,0-6 2-15,-4-3 0 0,7-5 0 0,-6 0 0 16,0 0-7-16,-6-5-8 0,3 3 11 0,-3-1-11 16,3 6 0-16,-9-6 0 0,0 6 0 0,-3 5-9 0,-3-8 9 15,0 11-12-15,0-3 12 0,-6 8-12 0,0 0 2 16,3 3 0-16,0 2 0 0,-3 6 0 0,0 5 0 15,-3 5 0-15,3-3 0 0,-3 9 0 0,9 2 2 16,-6 3 0-16,1 2 0 0,-1 3 0 0,0 8 8 16,9-5 0-16,-3 5-9 0,0-3 9 0,-3 3 0 0,6 0 0 15,-3 0 0-15,-3-3 0 0,6-5 0 0,-3 0 0 16,-3-8 0-16,3 1 0 0,-6-4 0 0,0-2 0 16,-3 0 0-16,-6-6 0 0,-3-5 13 0,1-2 1 15,-1-6 0-15,-9 1 0 0,-3-6 23 0,-5-3 5 16,2-2 1-16,-9-3 0 0,-8 0-21 0,-10 0-4 0,-8-5-1 0,-7-1-1012 15,-8-2-202-15</inkml:trace>
  <inkml:trace contextRef="#ctx0" brushRef="#br0" timeOffset="26540.94">16370 3789 2310 0,'0'0'65'0,"0"0"15"0,-6 5-64 0,3 3-16 0,0 0 0 0,0 3 0 16,-6 2 9-16,6 0-1 0,6 6-8 0,0-1 12 15,6 1-12-15,0-1 0 0,-3 1-9 0,6-1 9 16,3-2 0-16,0 0 0 0,2 0 0 0,1-3 0 16,3-5 8-16,0 0-8 0,0 0 0 0,3-3 0 15,2-5 20-15,4 0 1 0,3-8 0 0,0-2 0 16,-4-6 25-16,7 3 5 0,6-3 1 0,-3 2 0 0,-7 1-28 15,1 0-6-15,0 2-1 0,-3 3 0 16,-4 0-1-16,1 1-1 0,0 1 0 0,-3 6 0 0,0 0 1 16,-4 3 1-16,-5 0 0 0,3 4 0 0,0 1-4 15,-3 3-1-15,-3 2 0 0,-3 0 0 0,6 1-4 16,-9-1-8-16,2 0 11 0,-5 3-11 0,-6 0 8 0,3 0-8 16,6-3 0-16,-3-2 0 0,0-1 8 0,-3-2-8 15,-3 5 12-15,3-13-12 0,0 0 15 0,0 0-4 16,-6 3-1-16,6-3 0 0,9-5-10 0,-3-1 8 15,-6 1-8-15,9-5 8 0,3-4-8 0,3 1 0 0,0-3 0 0,6 3 0 16,-3-3 0-16,5 3 8 0,7 0-8 0,0-1 8 16,0 1-22-16,5 3-5 0,1-1-1 15,3 3 0-15,3 3 12 0,-4-1 8 0,4 4-12 16,-3-1 12-16,2 1 0 0,-5 2 0 0,3 0 0 0,-4 0 0 16,-2 0 0-16,3-3 12 0,0 0-1 0,-4 3-1 15,4-5 14-15,-3 0 2 0,0-1 1 0,-7 1 0 16,-2 0 5-16,-3 0 2 0,-3-6 0 0,-6 0 0 15,-3-2 0-15,0 0 0 0,-9-3 0 0,0 0 0 16,0 3-11-16,-9 0-3 0,-3-3 0 0,-3-3-960 16,-3 1-193-16</inkml:trace>
  <inkml:trace contextRef="#ctx0" brushRef="#br0" timeOffset="29057.815">11506 4755 1868 0,'6'15'41'0,"-6"-15"9"0,0 0 2 0,-6-5 0 0,6 5-42 0,-6-5-10 0,-6 0 0 0,-2-3 0 16,-1 2 0-16,0 4 10 0,-6-1-10 0,0 3 10 15,-3 3 29-15,0-1 5 0,1 4 2 0,-1 2 0 16,-3 0 8-16,3 2 2 0,-3 3 0 0,4 1 0 16,-4-1-16-16,6 0-2 0,3 0-1 0,3 3 0 15,0 0-1-15,3 3 0 0,7-6 0 0,-1 3 0 16,6 2-36-16,3 3 0 0,3-2 0 0,2 2 0 15,4-2 0-15,6 2-8 0,6 0 8 0,3-3-12 16,3-2 12-16,2 3 0 0,7-1 0 0,3 1 0 16,-1-3-14-16,-2 0-1 0,-3-6 0 0,-3 3 0 15,-4 1-1-15,-2-1 0 0,-9-3 0 0,-6 1 0 16,-3 0 8-16,-6 2 8 0,-6 0-13 0,-6 0 5 0,-6 0 8 0,-9 3 9 16,-6 0-1-16,-5 0-8 15,-7 0 32-15,0-3-1 0,-2 0 0 0,2 6 0 0,0-1-19 0,4-2-4 16,2-2-8-16,6-6 12 15,6 2-87-15,9-7-17 0,7 2-4 0</inkml:trace>
  <inkml:trace contextRef="#ctx0" brushRef="#br0" timeOffset="29181.735">11887 4937 2797 0,'0'0'61'0,"-6"-3"13"0,-3-2 2 0,3 3 4 0,-2-1-64 0,-4 0-16 0,0 1 0 0,3 2 0 16,0 0 26-16,0 0 2 0,9 0 1 0,-3 2 0 31,0 4-109-31,6-1-21 0,3 0-5 0,0 0-1077 0</inkml:trace>
  <inkml:trace contextRef="#ctx0" brushRef="#br0" timeOffset="29458.785">12355 4461 2602 0,'0'0'57'0,"0"0"12"0,-3-3 3 0,3 3 1 0,0 0-58 0,-3-2-15 0,3 2 0 0,0 0 0 0,0 0 50 0,-3 10 7 16,-3 6 2-16,3 5 0 0,-3 3-51 0,-3 5-8 16,3 3 0-16,-6 5 0 0,0 3 0 0,0 5 0 15,0 0 0-15,-3 0 0 0,1 5 0 0,2-3 0 16,3 4 0-16,6-4 0 0,0 1 0 0,0-3 0 15,3-5 0-15,6-3 0 0,3-3 0 0,0-2 8 16,2-3-8-16,1-8 8 0,3 0-8 0,0-5 0 16,3-3 0-16,0-5 8 0,3-5 20 0,-3-6 3 15,2-2 1-15,4-6 0 0,-3-2-32 0,0-5 0 16,6-6 0-16,-4-3-872 16,4-7-174-16</inkml:trace>
  <inkml:trace contextRef="#ctx0" brushRef="#br0" timeOffset="29602.35">11968 4845 2904 0,'0'0'83'0,"0"0"17"0,9 2-80 0,2-2-20 0,4 0 0 0,6 0 0 16,6-2 27-16,9-1 1 0,5-2 1 0,4-3 0 16,6-3-13-16,2 3-4 0,1-2 0 0,8-4-880 15,1 4-176-15</inkml:trace>
  <inkml:trace contextRef="#ctx0" brushRef="#br0" timeOffset="30446.804">13251 5186 2023 0,'-9'-13'44'0,"6"7"10"0,3-4 2 0,3-1 0 0,0 1-44 0,0 2-12 16,0 0 0-16,0 2 0 0,-3 6 36 0,0 0 6 15,0 0 1-15,8 8 0 0,-2 3-17 0,0 7-3 0,-3 4-1 16,3 4 0-16,3 3-8 0,0 3-2 0,0 5 0 0,0 8 0 15,0 5-3-15,3 0-1 0,-3 6 0 0,6-6 0 16,-3 3-8-16,-1-2 0 0,1-4-12 0,3-7 12 16,0 0 0-16,3-9 0 0,-3-2 0 0,0-7 0 15,-3-4 19-15,0-5-2 0,-4-2 0 0,7-8 0 16,0-3 61-16,0-8 12 0,0-8 2 0,3-5 1 16,0-9-29-16,3-4-7 0,-1-8-1 0,1-6 0 15,0-10-21-15,0-6-5 0,3-2-1 0,-3 0 0 16,-1 0-7-16,-2 2-2 0,0 4 0 0,-6 1 0 15,0 9-1-15,-3 5-1 0,-3 8 0 0,0 5 0 16,0 6-4-16,-6 7-1 0,0 3 0 0,-3 3 0 16,3 3-68-16,0 4-13 0,0 6-4 0,0 0-1281 15</inkml:trace>
  <inkml:trace contextRef="#ctx0" brushRef="#br0" timeOffset="31133.101">13259 5530 1687 0,'0'0'48'0,"0"0"10"0,-3-3-46 0,-2 3-12 0,2 0 0 0,0 3 0 16,0-6 90-16,3 3 16 0,0 0 3 0,0 0 1 16,9-2-27-16,2-1-6 0,7-5-1 0,3 0 0 15,3-3-20-15,6-2-4 0,2 0 0 0,7 0-1 16,9-3-21-16,-1 0-4 0,7 3-1 0,0 0-775 15,-1-1-155-15</inkml:trace>
  <inkml:trace contextRef="#ctx0" brushRef="#br0" timeOffset="32332.752">14182 5358 1753 0,'0'0'38'0,"0"0"8"0,6-5 2 0,-3 2 2 0,-3 3-40 0,6-3-10 16,3-2 0-16,-3 5 0 0,0 0 88 0,3 3 16 15,-3 2 4-15,0 3 0 0,3 2-42 0,-3 9-8 16,-3-1-2-16,6 6 0 0,-6 3-23 0,2 4-5 0,1 4 0 0,0-1-1 16,3-2-8-16,3 0-2 0,0-3 0 0,0 0 0 15,3 0-17-15,0-5 10 16,3-3-10-16,0-2 8 0,-4-6-8 0,4-5 8 0,-3 0-8 0,3-8 8 16,-3-3 2-16,3-5 0 0,-3-2 0 0,2-6 0 15,-2-6 13-15,3-1 2 0,-6-4 1 0,0-5 0 16,0-5 11-16,-3 0 3 0,-3-5 0 0,0 2 0 15,0-2-16-15,-3 8-4 0,0 2 0 0,-3 5 0 16,0 6-20-16,0 5-15 0,0 0 3 0,0 6 0 31,3 5-52-31,-3 5-9 0,0 0-3 0,9 5-717 0,0 0-144 0</inkml:trace>
  <inkml:trace contextRef="#ctx0" brushRef="#br0" timeOffset="32563.785">14897 5683 2311 0,'-12'-5'51'0,"9"5"10"0,-3 0 3 0,0 0 0 0,0-3-51 0,6 3-13 15,0 0 0-15,-6 3 0 0,3 2 91 0,-3 1 15 16,3 1 3-16,0 4 1 0,0-3-61 0,0 3-12 16,3 2-2-16,-3 0-1 0,3 3 0 0,-3 0 0 15,0 2 0-15,3 1 0 0,3-1-18 0,0 1-3 16,0-3-1-16,3 0 0 0,0 2-12 0,0-5 0 15,3-2 8-15,0 0-8 0,3-4 0 0,0-4 0 0,-1-3 8 0,4-3-8 16,6-4 0-16,-3-4 0 16,6-5 0-16,-3-2-10 15,3-4-132-15,-1-4-26 0,-2-3-6 0</inkml:trace>
  <inkml:trace contextRef="#ctx0" brushRef="#br0" timeOffset="32668.135">14843 5509 2073 0,'-18'2'45'0,"12"1"10"0,0 0 1 0,0 2 4 0,3 0-48 0,3-5-12 0,0 0 0 0,6 5-612 16,3 1-125-16</inkml:trace>
  <inkml:trace contextRef="#ctx0" brushRef="#br0" timeOffset="32859.602">15370 5609 2415 0,'-9'11'53'0,"6"-6"11"0,0 0 3 0,0 6 1 0,0 2-55 0,3 0-13 16,0 3 0-16,0 3 0 0,3-3 44 0,0 5 7 15,0 3 1-15,0-3 0 0,-3 5-18 0,0 1-3 16,0-1-1-16,-3-2 0 0,0 2-22 0,-3-2-8 16,-3 0 0-16,-3 0 0 0,-3 0 0 0,3-6 0 15,-5 1 0-15,2-3-800 16,0-3-165-16</inkml:trace>
  <inkml:trace contextRef="#ctx0" brushRef="#br0" timeOffset="33196.119">15617 5257 2516 0,'0'0'56'0,"0"0"11"0,0 6 2 0,0 2 1 0,3-1-56 0,0 4-14 0,3 2 0 0,0 0 0 15,0 6 48-15,3 2 6 0,-3 3 2 0,6 5 0 16,-4 0-45-16,4 3-11 0,3 2 0 0,-3-2 0 16,-3 2 0-16,3-2 8 0,0 0-8 0,0-3 8 15,-3-5-8-15,0 0 0 0,0-3 0 0,-1-5 0 16,1-3 0-16,-3-5 13 0,0 0-3 0,3-5-1 16,-6-9 23-16,3 1 4 0,0-6 0 0,3-2 1 15,3-5 20-15,-3-9 4 0,-3-2 1 0,0-8 0 16,6-5-20-16,0-3-4 0,-6 0-1 0,5-3 0 15,-2 0-28-15,0 6-9 0,0 2 0 0,0 6 0 16,-3 2 0-16,0 6 0 0,0 2 0 0,-3 8 0 16,0 3-65-16,0 5-14 0,3 3-2 0,-6 5-833 15,6 2-166-15</inkml:trace>
  <inkml:trace contextRef="#ctx0" brushRef="#br0" timeOffset="33465.638">16165 5675 2464 0,'0'-10'70'0,"0"10"14"0,0 0-67 0,9-3-17 0,-4 0 0 0,1 3 0 15,0-5 100-15,0 5 16 0,3 0 3 0,3 5 1 16,-3 1-57-16,0-1-11 0,3 3-3 0,0 3 0 16,-3-1-21-16,-3 3-4 0,0 6 0 0,-3-3-1 15,-3 2-8-15,-3 1-2 0,-3 2 0 0,-3 0 0 16,-3 3-4-16,0-3-1 0,-6 3 0 0,0-6 0 15,3 4 0-15,-2-4-8 0,2-2 12 0,0-3-4 16,0-2-8-16,3-3 10 0,0-3-10 0,6 0 10 16,-3-5-10-16,3-5 8 0,3 0-8 0,0-6 8 31,3 1-161-31,0-6-33 0,3-3-6 0,3-5-2 0</inkml:trace>
  <inkml:trace contextRef="#ctx0" brushRef="#br0" timeOffset="33567.462">16191 5384 2386 0,'0'0'52'0,"0"0"12"0,0 0 1 0,0 0 3 16,6-5-55-16,0 2-13 0,-6 3 0 0,9-2 0 15,0 2 15-15,3 0 0 0,0 0 0 0,-3 0 0 0</inkml:trace>
  <inkml:trace contextRef="#ctx0" brushRef="#br0" timeOffset="34016.659">14138 5101 2052 0,'-6'3'45'0,"-6"5"10"15,-3 8 1-15,-6 2 1 0,-6 6-45 0,3 5-12 0,-2 3 0 0,2 5 0 0,0 5 78 0,6 3 14 16,-3 5 2-16,9 9 1 0,3 2-43 0,6 2-9 16,6 6-2-16,3 0 0 0,9 2-30 0,3-2-11 15,9 0 0-15,9-9 9 0,5-4-9 0,10-6 0 16,5-5 0-16,13-8 8 0,8-8-22 0,10-7-5 15,11-9-1-15,9-11-726 16,12-9-146-16</inkml:trace>
  <inkml:trace contextRef="#ctx0" brushRef="#br0" timeOffset="34315.198">16557 4696 2286 0,'-8'-2'50'0,"5"2"10"0,3 0 3 0,-1468 0 1 0,2936 0-51 0,-1468 0-13 0,3 8 0 0,5 0 0 15,1 5 27-15,6 3 2 0,3 2 1 0,9 3 0 16,3 3 26-16,-1 3 4 0,1 4 2 0,-3 4 0 16,3 4-37-16,-3 6-7 0,5 6-2 0,-8-1 0 15,-3 3 9-15,-3-3 2 0,0 3 0 0,-6 0 0 16,-6 5 0-16,-6-5 0 0,-3 5 0 0,-6-5 0 15,-6-2-10-15,-6-1-1 0,-9-8-1 0,-3-2 0 16,-2 0 0-16,-4-3 0 0,-6-6 0 0,-2-4 0 16,2-1-3-16,-3-2-1 0,-2-5 0 0,-1-1 0 15,1-7-120-15,2-3-24 0,3-3-5 16,13-5-1-16</inkml:trace>
  <inkml:trace contextRef="#ctx0" brushRef="#br0" timeOffset="34681.688">17501 5162 2930 0,'18'-21'64'0,"-15"13"14"0,-3-5 2 0,3-1 3 0,3-1-67 0,0-1-16 0,-3-3 0 0,-3 3 0 16,-3-2 11-16,0 2-2 0,0 0 0 0,0 5 0 15,-6 1 17-15,0 2 3 0,3 0 1 0,-3 3 0 16,-3-1-30-16,0 6 0 0,0 3 0 0,0 2 0 15,1 3 0-15,-7 6 0 0,0 4-11 0,3 3 11 16,0 3-10-16,-3 5 10 0,-3 3 0 0,1 2-9 16,5 3 9-16,0 3 0 0,0 0-9 0,0-1 9 15,3 4 0-15,3-4 0 0,6 1 0 0,0-3 0 16,-6 0 0-16,12-2 0 0,9-4 0 0,0 1 0 16,-3-3 0-16,3-5 0 0,6-3 0 0,0-5 0 15,2 3 0-15,-2-6 0 0,-3-3 0 0,6-4 8 16,6-4 1-16,0-2 0 0,-4-2 0 0,4-4 0 15,6-2-9-15,-3-2 8 0,0-1-8 0,-7-5 8 16,-5 3-22-16,3-5-5 0,0 2-1 0,-9-5 0 16,-9-1-71-16,3-1-14 0,0-1-3 15,-3-3-720-15,-9 1-143 0</inkml:trace>
  <inkml:trace contextRef="#ctx0" brushRef="#br0" timeOffset="34831.858">17099 5286 2430 0,'0'0'53'0,"6"3"11"0,3 2 3 0,0-2 1 0,6 2-54 0,3-2-14 16,-3 0 0-16,8 2 0 0,13-5 89 0,-3 0 15 16,0-3 4-16,-1 1 0 0,7-1-73 0,0-2-15 15,2-1-2-15,1-2-1288 16</inkml:trace>
  <inkml:trace contextRef="#ctx0" brushRef="#br0" timeOffset="35470.026">18314 5014 2098 0,'0'0'46'0,"-3"-5"10"0,-6-1 1 0,6 4 3 0,-3-4-48 0,0 1-12 0,0 2 0 0,3-2 0 15,-3 5 82-15,6 0 14 0,0 0 4 0,-6 0 0 16,0 0-24-16,3 8-5 0,0 3-1 0,-3 2 0 16,0 3-29-16,-3 2-5 0,-3 6-2 0,-2 3 0 15,-4 2 0-15,-6 13 0 0,0-2 0 0,0-3 0 16,-3 0-14-16,7-6-2 0,-1 1-1 0,6 0 0 15,-3 0-17-15,6-3 8 0,3-3-8 0,3-2 0 16,6-5-11-16,0-3-9 0,6-3-1 0,-6-13-1 16,12 2-184-16,3-2-37 0,3-5-7 0,0-3-2 15</inkml:trace>
  <inkml:trace contextRef="#ctx0" brushRef="#br0" timeOffset="35638.278">18126 4950 2568 0,'-15'-5'73'0,"9"2"15"0,0 1-70 0,6 2-18 16,-6 2 0-16,0-4 0 0,3-1 67 0,3 3 9 16,0 0 3-16,0 0 0 0,9 0-15 0,3-3-2 15,3 1-1-15,6-1 0 0,0 1-37 0,3-1-7 16,2-2-1-16,4 2-1 0,0-2-15 0,0 2 11 16,5-2-11-16,-2-1 10 0,0-1-10 0,-3 4 0 15,-1 3 9-15,-5 0-9 0,-3 0 0 0,-3 3 0 0,-3-3 0 0,-9 5 0 31,-6-5-77-31,3 5-17 0,-6 3-3 0,-3 0-751 0,-6 5-149 0</inkml:trace>
  <inkml:trace contextRef="#ctx0" brushRef="#br0" timeOffset="35820.196">18019 5286 2286 0,'0'0'50'0,"0"6"10"0,0-1 3 0,-3 3 1 0,6-3-51 0,-3-5-13 0,0 0 0 0,6 5 0 16,0 1 115-16,3-1 20 0,0-2 4 0,3-3 1 15,6 0-58-15,-1-6-11 0,4 4-3 0,6-1 0 16,0-5-48-16,6 0-11 0,-1 0-1 0,-2 3-8 16,3-3 33-16,0 3 0 0,-1 0 0 0,-5 2 0 15,0-2-113-15,-3 2-22 0,-4 0-5 0,-2 3-769 16,-6 3-155-16</inkml:trace>
  <inkml:trace contextRef="#ctx0" brushRef="#br0" timeOffset="35986.53">17921 5604 2372 0,'-18'10'52'0,"9"-4"12"0,3-1 1 0,0 0 1 0,0 1-53 0,6-6-13 16,0 0 0-16,6 8 0 0,0 0 115 0,3-6 20 15,9 3 4-15,0-2 1 0,5-6-39 0,7 3-7 16,3-5-2-16,6 0 0 0,5-3-55 0,1 0-11 16,0 0-2-16,-1-3-1 0,-2 4-14 0,6-4-9 15,-4 0 12-15,4 1-1480 16</inkml:trace>
  <inkml:trace contextRef="#ctx0" brushRef="#br0" timeOffset="40878.494">20079 5194 1850 0,'0'0'40'0,"0"-6"9"0,0 6 2 0,0 0 1 0,3-5-41 0,0-3-11 0,-3 3 0 0,-3 0 0 15,3 5 100-15,0 0 17 0,-3-6 4 0,-3-2 1 16,-3 6-45-16,3-3-9 0,-3 2-1 0,0 0-1 15,-3 3-41-15,-3 0-8 0,3 0-1 0,-3 0-1 16,-2 3-7-16,-4 0-8 0,-3 4 11 0,0 4-11 16,-3 2 0-16,-2 0 0 0,2 3 0 0,-3 0 0 15,-3 5 0-15,-2 1 0 0,-1-4 0 0,0 9 0 16,-3-4 0-16,7 4 0 0,-7-1 0 0,9 3 10 16,1 0-10-16,5-5 0 0,3 0-10 0,6-3 10 15,3-2 0-15,3-1 0 0,9-4-8 0,3-1 8 16,6-5 0-16,6 0-12 0,0-6 12 0,6-2-12 15,5-5 12-15,4-3 0 0,0-3 0 0,0-2 0 16,2 3 0-16,-2-6 12 0,-3 0-4 0,-3-3-8 16,3-2 11-16,-7 3-11 0,-2-3 10 0,0-1-10 15,-9 4 30-15,0-1 0 0,-6 1 0 0,-3-1 0 16,-3 3-30-16,-6 3 0 0,-3 3 0 0,-6 2 0 16,-2 2-16-16,-1 4-8 0,-9 2-3 0,0 2 0 15,0 4-7-15,1 2-2 0,-1 0 0 0,6-1-719 16,6 4-144-16</inkml:trace>
  <inkml:trace contextRef="#ctx0" brushRef="#br0" timeOffset="41178.046">20719 4887 2440 0,'0'0'54'0,"0"-3"11"0,-3-5 3 0,-3 3 0 0,0 0-55 0,-3-1-13 0,-3 4 0 0,-3-1 0 16,-3 0 56-16,0 3 8 0,1 3 1 0,-4 0 1 15,0 2-46-15,0 3-10 0,0 5-2 0,-3 3 0 16,1 0-8-16,-4 5 0 0,0 3 0 0,0 5 0 16,-3 5-14-16,4 1 5 0,-4-1 1 0,3 6 0 15,3-3 17-15,3 3 4 0,4-6 1 0,2 3 0 16,6 0-14-16,3-2 0 0,3 2-12 0,6-3 12 15,3-8 0-15,6 4 0 0,0-4 0 0,5-2 0 16,1-3 0-16,3-5 8 0,6-3-8 0,3-2 9 16,-1-6 0-16,7 0 0 0,-3-5 0 0,3-2-821 15,-1-1-164-15</inkml:trace>
  <inkml:trace contextRef="#ctx0" brushRef="#br0" timeOffset="41601.263">20680 5199 2362 0,'-6'-8'67'0,"6"8"15"0,3 0-66 0,-3 0-16 0,0 0 0 0,0 0 0 15,6-5 46-15,0 5 6 0,0 2 0 0,3 4 1 16,0-4-2-16,0 6-1 0,3 6 0 0,0-1 0 16,-4 0-39-16,4 3-11 0,0 2 0 0,0 4 0 15,-3-1 0-15,0 0 0 0,0 3 0 0,3-3 0 16,-3 3 9-16,0-3-9 0,-3-5 12 0,3 0-12 16,-3 0 20-16,2-3-2 0,-2-5-1 0,-3 0 0 15,6-6 19-15,-3 1 3 0,0 0 1 0,3-6 0 16,0-2-7-16,3-1-1 0,-3-4 0 0,3-3 0 15,0-9-9-15,0 1-3 0,3-3 0 0,-4-2 0 16,1-1-8-16,-3-2-3 0,3-2 0 0,-3-1 0 16,-3 5-9-16,0 4 0 0,0-4 0 0,-3 3 8 15,-3 6-76-15,3 5-16 0,-6 2-4 0,3 0 0 16,0 6-115-16,0 5-23 0,0 0-5 0</inkml:trace>
  <inkml:trace contextRef="#ctx0" brushRef="#br0" timeOffset="41874.947">21275 5424 2034 0,'0'0'44'0,"0"0"10"0,12-8 2 0,-6 3 1 0,6-1-45 0,-12 6-12 15,-3-5 0-15,3 5 0 0,9-5 112 0,-9 5 21 0,0 0 4 0,0 0 1 16,-3-8-48-16,-3 8-10 15,3 0-1-15,0 0-1 0,-3 3-46 0,0 5-10 0,3-1-2 0,0 4 0 16,-3 0-11-16,3 2-9 0,0 0 12 0,3 3-12 16,0 0 10-16,-3 2-10 0,0-2 8 0,6 3-8 15,3-3 0-15,-3-1 8 0,3-1-8 0,0-1 0 16,3-2 8-16,3-1-8 0,-3 1 0 0,0-6 8 16,6 0-8-16,0-2 10 0,0-3-10 0,0-3 10 31,5-2-67-31,-2 0-14 0,0-6-2 0,0 1-759 0,-3-4-151 0</inkml:trace>
  <inkml:trace contextRef="#ctx0" brushRef="#br0" timeOffset="41997.504">21260 5191 2343 0,'0'0'52'0,"0"0"10"0,0 0 2 0,0 0 2 0,6 5-53 0,-6-5-13 0,0 0 0 0,6 3-692 16,9 0-140-16</inkml:trace>
  <inkml:trace contextRef="#ctx0" brushRef="#br0" timeOffset="42297.978">21493 4884 2572 0,'0'0'73'0,"-9"0"15"0,9 0-70 0,0 0-18 0,0 0 0 0,0 0 0 15,0 0 77-15,0 0 12 0,6 6 3 0,6-1 0 16,-1 3-47-16,4 0-9 0,0 5-1 0,6 0-1 16,-3 6-26-16,3-1-8 0,0 6 0 0,-1 2 0 15,4 4 0-15,0-1 0 0,0 2 0 0,0 4 0 16,-6-1 0-16,2 3 0 0,-2-2 0 0,0 4 0 16,-3 1 0-16,-3-3 0 0,-6-3 0 0,6 3 0 15,-6-2 0-15,-3-3 0 0,-3-3 0 0,-3 0 0 16,-3-5 9-16,-6 2-1 0,0-2-8 0,-6-6 12 15,-3 1 9-15,-9-3 2 0,-2 0 0 0,-4-3 0 16,-3-5-4-16,1 2-1 0,-4-2 0 0,-3-2-931 16,1-1-187-16</inkml:trace>
  <inkml:trace contextRef="#ctx0" brushRef="#br0" timeOffset="43507.451">22865 5048 1652 0,'0'0'36'0,"0"0"8"0,0 0 2 0,-3 0 0 0,3 0-37 0,0 0-9 16,0 0 0-16,-3 0 0 0,-6 0 87 0,6 3 15 16,-3-3 3-16,0 0 1 0,0 3-38 0,-3-1-7 15,3 3-1-15,0 1-1 0,-3-4-19 0,-3 1-4 16,1 2-1-16,2 3 0 0,-3 0-10 0,-3 0-1 15,-6 0-1-15,-3 3 0 16,-3-1-8-16,1 4-2 0,-1-1 0 0,-3 3 0 0,0-3-4 0,1 3-1 16,2-6 0-16,0 1 0 0,-3-1 1 0,0-2 0 15,1 3 0-15,2 0 0 0,3-3-1 0,3 2 0 16,-3-2 0-16,9 0 0 0,7-3 0 0,-1 1-8 0,0 1 12 0,9-7-4 16,0 0-8-16,6 6 0 0,-3 2 0 0,9-6 0 15,2 4 0-15,1-1 0 0,6 0 0 0,-3-2 0 16,3 0 0-16,-3 2 8 0,6-3-8 0,-4 4 8 15,1 2 1-15,3-3 0 0,-3 3 0 0,0 0 0 16,0 2 9-16,8 4 2 0,-2 2 0 0,0-1 0 16,-3-1-4-16,-4 2 0 0,1 2 0 0,0-2 0 15,0 2-5-15,-3-2-2 0,-3 0 0 0,0 0 0 16,0 0-1-16,-4-3-8 0,-2-2 12 0,0-3-4 16,-3 0 1-16,0-3 0 0,-6-5 0 0,0 0 0 15,0 0-18-15,9 0-4 0,-9 0-1 0,6-3-832 16,0-5-166-16</inkml:trace>
  <inkml:trace contextRef="#ctx0" brushRef="#br0" timeOffset="44160.327">23731 5120 1680 0,'-21'0'48'0,"21"0"9"0,0 0-45 16,0 0-12-16,0 0 0 0,0 0 0 15,0 0 99-15,0-3 17 0,-9-2 4 0,9 5 1 0,-6-6-35 16,0 6-7-16,-3-2-2 0,6-1 0 0,-3 1-47 0,-5-1-10 16,2 3-1-16,-3 0-1 0,0 0-8 0,-6 3-2 15,-3-1 0-15,0 3 0 0,-3 3 1 0,-2 3 0 16,-4 2 0-16,-3 0 0 0,-3 6-9 0,1-3 12 16,-4 2-12-16,-3 4 12 0,1 1-4 0,2 1-8 15,0 0 12-15,10 2-4 0,-1-2-8 0,9 3 0 16,0-6 0-16,9 3 8 0,6-6-8 0,0 3 0 15,6-2 0-15,6-3 0 0,3-3 0 0,0 0 0 16,9-2 0-16,3-3 0 0,3-3 0 0,5-5 0 16,-2 0 0-16,3-5 0 0,0 2 0 0,-6-2 0 0,8-3 8 15,-8 0-8-15,0-3 8 0,-3-2-8 0,0-3 8 0,-4 0-8 16,-5 6 12-16,0-6-2 0,-3 3-1 0,-9-1 0 16,0 4 4-16,-3-3 1 0,-3 2 0 0,-6 0 0 15,-6 1-14-15,1 2 11 0,-7 0-11 0,-6 3 10 31,0-3-38-31,-5 2-8 0,-1 6-2 0,-6 0 0 16,3 3-58-16,7 2-12 0,2-2-3 0,6 2-890 0</inkml:trace>
  <inkml:trace contextRef="#ctx0" brushRef="#br0" timeOffset="44491.202">24308 4757 2187 0,'-8'-5'62'0,"8"2"14"0,0 3-61 16,0 0-15-16,0-2 0 0,0-1 0 0,-3 3 54 0,-6 0 8 16,9 3 2-16,-9-3 0 0,3 5-4 0,-3 0-1 15,0 3 0-15,-3 0 0 0,-6 5-39 0,0 3-8 16,-6 0-2-16,-2 3 0 0,5 2-10 0,-3 0 8 15,-3 8-8-15,-3 0 8 0,7 0-8 0,-4 6 0 16,0-1 0-16,3 3 8 0,3 3-8 0,1-1 0 16,-1-2 0-16,3 1 0 0,3-1 0 0,3-3 0 15,-3 0 0-15,9 3 0 0,3-2 0 0,0-1 0 16,3-5 0-16,3 0 0 0,0-2 0 0,3-3 0 16,3-3 0-16,3-3 8 0,6-4-8 0,3-4 8 15,0-5-8-15,5 1 8 16,7-6-80-16,-3-3-17 0,3-2-3 0</inkml:trace>
  <inkml:trace contextRef="#ctx0" brushRef="#br0" timeOffset="44835.756">24225 5101 2080 0,'3'3'46'0,"-3"-3"10"0,0 0 1 15,9 8 1-15,-3 0-46 0,0 0-12 0,-3 2 0 0,3 1 0 16,0 2 41-16,3 3 7 0,-3 0 0 0,3 0 1 0,0 2-18 0,-1 3-4 16,1-2-1-16,0 2 0 0,-3 3-8 0,3 0-2 15,0-3 0-15,-6 3 0 0,3-1 3 0,-3-1 0 16,6-1 0-16,-9-3 0 0,9 1-3 0,-6-6-1 16,3-2 0-16,-3-1 0 0,6-2 14 0,0-3 3 15,3-2 1-15,-3-3 0 0,2-3 7 0,4-2 0 16,0-3 1-16,-3-2 0 0,9-4-10 15,-6-1-3-15,0-1 0 0,3-8 0 0,-7 3-11 0,4-3-2 16,-3-3-1-16,0 1 0 0,-6-1-14 0,0 4 11 16,-6 2-11-16,0-1 10 0,0 4-10 0,-6 2 0 15,3 3-10-15,0 2 10 16,-6 1-118-16,9 7-18 0,0 3-3 0</inkml:trace>
  <inkml:trace contextRef="#ctx0" brushRef="#br0" timeOffset="45160.112">24630 5464 2606 0,'9'0'57'0,"-6"0"12"0,6-3 3 0,-9 3 1 0,0 0-58 0,0 0-15 0,3 3 0 0,6-1 0 15,0 4 55-15,3-1 8 0,-4 0 1 0,1 3 1 16,-6 0-45-16,6 5-8 0,0-2-3 0,3 2 0 15,-6 0-9-15,-3 3 0 0,6 0 0 0,-6 0 0 16,-3 2 0-16,0 1 0 0,0 0 9 0,0-1-9 16,0 1 8-16,-3-1-8 0,0 1 10 0,-3 2-10 0,3-5 10 15,-3 0-10-15,0-1 10 0,0-1-10 16,-3-4 9-16,0 1-9 0,3-1 8 0,-8-2-8 0,2-2 12 0,3-1-2 16,-3 0-1-16,-6-5 0 0,6 0-9 0,0 0 0 15,-6-5-12-15,9 2 12 16,-3-2-122-16,3-3-17 0,4-3-3 0,2 1-1024 15</inkml:trace>
  <inkml:trace contextRef="#ctx0" brushRef="#br0" timeOffset="45286.948">24621 5329 2034 0,'0'0'44'0,"0"0"10"0,0 0 2 0,0 0 1 0,12 0-45 0,-3-3-12 0,3-2 0 0</inkml:trace>
  <inkml:trace contextRef="#ctx0" brushRef="#br0" timeOffset="45566.24">24782 4673 2426 0,'0'0'53'0,"0"0"11"0,3 5 3 0,3 5 1 15,-3 1-54-15,6 0-14 0,-6 2 0 0,11 3 0 0,-2 5 32 0,0 3 3 16,6-1 1-16,0 9 0 0,6 0-16 0,-3 8-2 16,8-1-1-16,1 9 0 0,-6 0-17 0,6 2 0 15,-1 0 0-15,-8 6 0 0,0-3 0 0,-6 0 0 16,0 5 12-16,-6-3-12 0,-9 1 0 0,0-6 0 15,0-2 0-15,-9-3 0 0,-6 0-14 0,-12-6 0 16,6 1 0-16,-17-5 0 0,-7-4 14 0,-6-2-11 16,-5 0 11-16,5-2-10 15,-11-9-49-15,-7 4-9 0,-2-1-3 0</inkml:trace>
  <inkml:trace contextRef="#ctx0" brushRef="#br0" timeOffset="56116.973">2249 12293 1494 0,'0'-16'32'0,"0"10"8"0,3 1 0 0,3 0 3 0,0-3-35 0,-3 3-8 0,6-3 0 0,9 0 0 16,-9 0 53-16,9 0 9 0,-1-3 2 0,4 3 0 15,6 0-26-15,3-2-5 0,0 2-1 0,2 0 0 16,10 3-16-16,0 2-3 0,8 0-1 0,1 1 0 16,0 2-12-16,-4 2 9 0,1-2-9 0,-1 6 8 15</inkml:trace>
  <inkml:trace contextRef="#ctx0" brushRef="#br0" timeOffset="56870.936">4967 12271 1011 0,'0'0'28'0,"0"0"8"0,0 0-36 0,6-5 0 0,0 2 0 0,0-2 0 15,3 3 102-15,2-1 14 0,1-2 2 0,6-1 1 16,0 4-24-16,6-1-5 0,-3 3-1 0,8-3 0 16,4 1-30-16,6-1-7 0,0 3 0 0,2 0-1 15,7 3-31-15,3 2-7 0,-4 0-1 0,4 1-584 16,-4 2-118-16</inkml:trace>
  <inkml:trace contextRef="#ctx0" brushRef="#br0" timeOffset="57469.259">7580 12232 1479 0,'15'-6'32'0,"-15"6"8"0,0 0 0 0,0 0 2 0,6-2-34 0,3-6-8 15,6 3 0-15,0-1 0 0,-3 1 64 0,8 0 10 16,10-1 2-16,6 1 1 0,0 0-35 0,2-1-7 0,7 1-2 0,3 5-573 31,11-2-116-31</inkml:trace>
  <inkml:trace contextRef="#ctx0" brushRef="#br0" timeOffset="58804.083">2350 14793 921 0,'-15'-21'20'0,"13"13"4"0,-7-5 0 0,6 5 4 0,-3-3-28 0,0 3 0 0,3 3 0 0,-3-3 0 16,3 5 49-16,3 1 5 0,0 2 1 0,0 0 0 15,6-3 28-15,6 0 5 0,3-2 2 0,8 5 0 16,4 0-2-16,9 0-1 0,3 0 0 0,8 0 0 16,4 0-51-16,5 0-9 0,7 3-3 0,-1-1 0 15,1-2-16-15</inkml:trace>
  <inkml:trace contextRef="#ctx0" brushRef="#br0" timeOffset="59194.514">5122 14870 1364 0,'0'0'30'0,"0"0"6"0,0 0 2 0,5-6 0 0,1 1-30 0,3 2-8 0,0 1 0 0,3-1 0 16,0 0 46-16,6 1 8 0,0 2 2 0,9 0 0 15,-1 2-23-15,7 1-4 0,3 0-1 0,3 2 0 16,2 0-28-16</inkml:trace>
  <inkml:trace contextRef="#ctx0" brushRef="#br0" timeOffset="59793.814">3014 16952 1911 0,'0'0'42'0,"9"-3"9"0,3 1 1 0,0-4 2 0,6 1-43 0,0-3-11 15,-1 5 0-15,1-2 0 0,3 5 24 0,0 0 4 0,3-5 0 0,3 10 0 16,-1 3-28-16,10-3 0 0,3 3 0 0,5 6 0 16</inkml:trace>
  <inkml:trace contextRef="#ctx0" brushRef="#br0" timeOffset="60280.34">7006 16941 1638 0,'-12'-13'36'0,"12"13"7"0,0-5 1 0,3-3 3 0,0 5-38 0,3-2-9 0,3 0 0 0,3 2 0 15,5 0 45-15,1 1 7 0,-3-4 2 0,12 6 0 16,6 0 8-16,-1-2 2 0,-5 2 0 0,6 2 0 15,3-2-41-15,2 0-8 0,4 0-2 0,0 6-632 16,5-6-126-16</inkml:trace>
  <inkml:trace contextRef="#ctx0" brushRef="#br0" timeOffset="60733.446">9018 15177 1325 0,'33'-6'37'15,"-13"6"9"-15,13-2-37 0,6-1-9 0,11 3 0 0</inkml:trace>
  <inkml:trace contextRef="#ctx0" brushRef="#br0" timeOffset="68309.218">2836 12234 1325 0,'0'-13'37'0,"0"13"9"0,0-5-37 0,0 5-9 0,0 0 0 0,0 0 0 16,0 0 22-16,0 0 2 0,8 0 1 0,-8 0 0 15,6 0-17-15,3 2-8 0,3 4 0 0,-3 2 8 16,0 0 3-16,3 2 0 0,3 3 0 0,0 3 0 16,3 0 21-16,0 0 5 0,5 0 1 0,4 5 0 0,0-2-6 0,3 2 0 15,-4 3-1-15,7 2 0 0,-3 1-19 0,3 4-3 16,-4 1-1-16,7 5 0 0,-3 3-8 0,0-1 0 16,2-2 0-16,1 1 0 0,0 1 0 0,0 1 0 15,-1-6 8-15,10 3-8 0,-9 3 9 0,2 0 0 16,1 2 0-16,-3 0 0 0,-1-2 3 0,1-3 1 15,-3 3 0-15,-3-6 0 0,-1 1-1 0,-2-1-1 16,0-2 0-16,-3 2 0 0,-3-2-11 0,-3 0 0 16,-1-1 0-16,-2-2-11 0,3 3 11 0,-3 0 0 15,-3-6 10-15,3 4-10 0,-3-7 16 0,3 1-4 16,-3-3 0-16,-1-2 0 0,4-1-12 0,-3-2 0 16,6 0 0-16,-3-3 0 0,3-2 10 0,0-3-1 0,0 0 0 0,-1 0 0 15,4-6-1-15,-3 4-8 0,0-6 12 0,0 2-4 16,0 1-8-16,-3 0 10 0,-1-3-10 0,-2 0 10 15,0 0-2-15,0 0-8 0,-6-3 12 0,0 3-4 16,0 0-8-16,0 3 0 0,-6-3-10 0,0 0-862 16</inkml:trace>
  <inkml:trace contextRef="#ctx0" brushRef="#br0" timeOffset="68636.905">4279 13335 892 0,'0'0'20'0,"0"0"4"0,-3-5 0 0,0 2 1 0,3 3-25 0,0 0 0 0,-3-8 0 0,3 8 0 0,0 0 116 0,0 0 19 16,0 0 3-16,6 8 1 0,3 3-87 0,3 2-16 15,0 0-4-15,3 3-1 0,0 3 2 0,0 2 1 16,2 0 0-16,1 5 0 0,3 3-6 0,3 3 0 15,-3-3-1-15,3 3 0 0,-1-3-7 0,1 0-2 16,-3 0 0-16,0 0 0 0,-3-5-3 0,3 5-1 16,-4-2 0-16,4-1 0 0,-3 3 24 0,3 3 5 15,0 0 1-15,-3 2 0 0,0 1-23 0,2-4-4 16,-5 1-1-16,0-3 0 0,-3 0-6 0,-3-2-2 16,0-1 0-16,-3-2 0 0,-3-3 0 0,-6-2-8 15,-6-1 12-15,-6 1-4 0,-6-3 9 0,-3-3 2 0,-2 0 0 16,-7-2-655-16,-6-3-132 0</inkml:trace>
  <inkml:trace contextRef="#ctx0" brushRef="#br0" timeOffset="69991.451">2213 12335 824 0,'0'0'18'0,"3"0"4"0,6 0 1 0,3 0 0 0,0-3-23 0,3 1 0 0,-3-1 0 0,6 0 0 16,-3 1 89-16,6 2 14 0,-1-6 2 0,1 4 1 15,3-4-46-15,6 1-10 0,-3-3-2 0,2 0 0 16,7 3-7-16,-6 0-1 0,6-3-1 0,2 0 0 0,-2 3-5 0,6-1-1 16,-13 4 0-16,7-4 0 15,-6 6-21-15,-3-2-12 0,-7 2 12 0,1 2-12 0,-3-2 8 0,-3 3-8 16,-3-3 0-16,-3 3 0 0,-9-3 9 0,0 0-9 15,0 0 0-15,0 0 9 0,-9 2 0 0,-3 1 0 16,-6 0 0-16,0 2 0 0,-5 0-9 0,-4-2 8 16,-6-1-8-16,0 4 8 0,-2-1 10 0,-1 0 2 15,0 3 0-15,-3-3 0 0,10 1-31 0,-10 2-5 16,6 0-2-16,3-3 0 0,1-2 18 0,2 2 0 16,3-2-8-16,6-1 8 0,0 1 0 0,3-1 0 15,4 1-8-15,5 0 8 0,6-3 0 0,0 0 0 16,0 0 0-16,0 0 0 0,9 0-10 0,2 0-2 0,4 0 0 0,3 0 0 15,6-3 12-15,0 0 0 0,6-2 0 0,5 0-8 16,4 0 8-16,0-3 0 0,2 0-9 0,-2 2 9 16,3-2 0-16,-4 3 0 0,-2 0 0 0,-3 0 0 15,-3-1 0-15,-7 1 0 0,4 0 8 0,-12-1-8 16,-6 4 14-16,0-1-2 0,-3 1-1 0,-6 2 0 16,0 0 9-16,-6-6 3 0,-3 4 0 0,-6 2 0 15,0-3-10-15,-6 3-1 0,-2 0-1 0,-10 3 0 16,0-3-11-16,0 2 0 0,-2 1 0 0,-4 2 0 15,3 0 0-15,-2 1 0 0,5-1 0 0,0-2 0 16,3 2 0-16,4-2 0 0,2-1 0 0,6 1 0 16,6 2 0-16,3-2 0 0,3-1 0 0,6-2 0 15,0 0 0-15,0 0 0 0,12 3 0 0,3 0-11 16,3-1 11-16,3 1 0 0,2-3 0 0,4 0 0 16,0 0-11-16,0 0 11 0,0 0-13 0,-4 3-524 15,-2-1-105-15</inkml:trace>
  <inkml:trace contextRef="#ctx0" brushRef="#br0" timeOffset="70999.461">5068 15044 738 0,'0'0'16'0,"0"0"3"0,0 0 1 0,0 0 1 0,0 0-21 0,0 0 0 0,-3-2 0 0,3 2 0 16,0 0 44-16,0 0 5 0,0 0 1 0,0-3 0 16,0 3 14-16,0 0 4 0,9-3 0 0,-3 3 0 15,3-2-32-15,0 2-7 0,3-3-1 0,3 0 0 16,-1 3 13-16,4 0 3 0,3 0 0 0,0-2 0 16,3 2-19-16,3 0-3 0,-4 0-1 0,7 0 0 0,0-3-3 15,0 3-1-15,-4 0 0 0,1 0 0 16,0 0-17-16,-6 0 0 0,-3 0 0 0,0 0 0 15,-7 0 10-15,1 0-2 0,-6-3 0 0,-6 3 0 0,0 0-8 16,0 0 8-16,0 0-8 0,0 0 8 0,-3-2 2 16,-6-1 0-16,-5-2 0 0,-4 5 0 0,0-3-10 0,-6 3 0 15,-3 0 0-15,-3 0 0 0,-2 3 0 0,-4-3 0 16,3 2 0-16,1 1 0 0,-1 0-12 0,0-1 12 16,3 1-10-16,3-3 10 0,4 0 0 0,5 3-9 15,3-3 9-15,0 2 0 0,6-2 0 0,3 3-8 16,6-3 8-16,0 0 0 0,0 0-12 0,12 3 4 15,3-3 0-15,3 0 0 0,3 0 8 0,-1 0 0 0,7 0 0 16,0-6-8-16,6 6 8 0,0-2-8 0,-1-1 8 0,4 3-8 16,-3-3 8-16,-1 1 0 0,1-1 8 0,-6 3-8 15,-6-3 11-15,-3 3-3 0,-6-2 0 0,0 2 0 16,-12 0 5-16,0 0 1 0,0 0 0 0,-9 0 0 16,-6-3 2-16,-6-2 0 0,-9 5 0 15,-6 0 0-15,-5 3-16 0,-1-1 0 0,-3 3-9 16,-2 1-491-16,-4-1-99 0</inkml:trace>
  <inkml:trace contextRef="#ctx0" brushRef="#br0" timeOffset="81308.808">8926 14076 1101 0,'0'0'31'0,"-6"-3"7"0,-3 1-30 0,3 2-8 0,0 0 0 0,-3 0 0 15,3 2 44-15,0 1 8 0,0 2 2 0,0 3 0 16,-3 0-26-16,3 3-4 0,-6 2-2 0,3 3 0 16,-3 2-22-16,1 3-15 0,-1 1 3 0,3 4 0 15,-3 3 21-15,3 0 5 0,0 3 1 0,3 5 0 16,0 0 9-16,0 3 3 0,3-1 0 0,3 1 0 0,3 0-12 0,0 2-3 16,3 0 0-16,6-2 0 15,0 0-2-15,6 0-1 0,3-1 0 0,2-2 0 0,4 0 15 16,3 0 4-16,6-2 0 0,-1-6 0 0,4-3 16 0,3-2 3 15,2 0 1-15,1-6 0 0,3 1-12 0,2-6-3 16,1-2 0-16,-1-1 0 0,1-4 15 0,-6-4 2 16,2-2 1-16,-5-2 0 0,-3-4 1 0,-4-2 1 15,-2-5 0-15,-3-3 0 0,-3-2-11 0,-1-9-2 16,-2-4-1-16,0-9 0 0,-3-2-7 16,-3-6 0-16,0-5-1 0,-6-5 0 0,2-8-13 0,-5 0-2 15,-3-3-1-15,-3-3 0 0,-9 6-15 0,-3 3 11 16,-5 2-11-16,-7 5 10 0,-6 3-23 0,-9 3-5 15,-3 2-1-15,-5 9 0 16,-7 7-31-16,-8 8-6 0,-4 8-2 0,-2 6 0 16,-1 10-11-16,4 2-3 0,-1 9 0 0,4 5-576 0,5 8-115 15</inkml:trace>
  <inkml:trace contextRef="#ctx0" brushRef="#br0" timeOffset="82109.267">8854 15036 1418 0,'0'0'31'0,"0"0"6"0,0 0 2 0,0 0 1 0,-3 6-32 0,-3-1-8 15,0 0 0-15,0-2 0 0,-3 2 84 0,0 0 16 16,1 3 2-16,-1 0 1 0,0 5-59 0,-3 1-12 16,-3-1-3-16,-3 5 0 0,-3 1-13 0,-3 5-4 15,-2 0 0-15,-4 5 0 0,-3 5 8 0,-3 1 2 16,-5 2 0-16,-1 2 0 0,0 1 1 0,-5 5 0 15,-1-3 0-15,3 1 0 0,-2 4-8 0,-1-2-2 16,-8 8 0-16,2-3 0 0,9 1-13 0,1-4 8 16,-1-4-8-16,6-1 0 0,-2-5 8 0,5 0-8 0,0-5 0 0,1 2 9 15,-1-5-9-15,6-2 0 0,6-1 0 0,6-5 8 32,1-2-31-32,2-6-6 0,6 0-2 0,9-5-905 0</inkml:trace>
  <inkml:trace contextRef="#ctx0" brushRef="#br0" timeOffset="82345.672">7821 15735 1497 0,'0'0'32'0,"-12"0"8"0,-3 0 0 0,-2 2 4 0,-1 1-36 0,0 2-8 0,0 1 0 0,-3-4 0 15,-3 12 69-15,4-1 12 0,8 0 3 0,-3 6 0 16,-6-1-48-16,6 3-10 0,3-2-2 0,6 2 0 0,3-3-24 0,-3 9 0 15,0-6 0-15,3 0 0 0,6 0 0 16,0-2 0-16,-3-3 0 0,6 2 0 0,9-2 8 0,-3-3-8 16,-3 1 8-16,3-6-8 0,3-1 9 0,3-1-9 15,2-4 10-15,-2-4-575 16,3-4-115-16</inkml:trace>
  <inkml:trace contextRef="#ctx0" brushRef="#br0" timeOffset="82525.182">8199 15904 1631 0,'0'0'46'0,"0"0"10"0,0 0-44 0,0 0-12 0,0 0 0 0,0 0 0 16,0 0 87-16,-6 5 15 0,-6 1 3 0,1 2 1 16,-4 0-34-16,-3 2-6 0,-9-2-2 0,-6 11 0 15,-5-4-44-15,2 1-10 0,-3 6-2 0,-5-4 0 16,-7 3-8-16,3-2 8 0,4-1-8 0,-1-2 8 15,3 3-20-15,4 2-5 0,8-3-1 0</inkml:trace>
  <inkml:trace contextRef="#ctx0" brushRef="#br0" timeOffset="84522.405">7238 16470 1220 0,'-15'0'27'0,"15"0"5"0,0 0 2 0,0 0 0 0,-6 0-34 0,6 0 0 0,0 0 0 0,0 0 0 15,0 0 135-15,0 0 20 0,12-2 4 0,-12 2 1 0,0 0-71 0,9-3-13 16,3 3-4-16,3-3 0 0,0 3-38 0,-4 0-8 16,1 0-2-16,3 0 0 0,0 3 9 0,0-3 2 15,0-3 0-15,0 3 0 0,6-2-9 0,-1 2-2 16,-2-3 0-16,6-2 0 0,-3 5-9 0,6-3-3 15,5 1 0-15,-5-1 0 0,-6-2-12 0,0 5-8 16,6-6 8-16,-3 4-13 0,-4 2 21 0,-2 0 4 16,-3-6 0-16,0 6 1 0,-3 0-13 0,-6 6 0 15,-6-6 0-15,0 8 0 0,-3-3 0 0,-6 3 0 16,-9 2 0-16,0 4 9 0,0-1-9 0,1 0 8 16,-7 0-8-16,-3 3 8 0,-3 0-8 0,3 0 0 0,7 2 0 0,-4 1 0 15,-3 2 0-15,0-2 0 0,9 2 0 0,-3-3 0 16,-2 4 12-16,2-4 1 0,-3 3 0 0,6-2 0 15,0 5-13-15,0-3 0 0,-2-3 0 0,2 3 0 16,6-2 0-16,-3 5 9 0,-9-3-9 0,9 0 8 16,0 3-8-16,3-3 12 0,4-2-12 0,-1-6 12 15,0 5-12-15,6-4 10 0,0-4-10 0,0 1 10 16,-3 2-2-16,3 0 0 0,6-8 0 0,-3 3 0 16,0-2 1-16,0-6 0 0,0 0 0 0,0 0 0 15,0 0 1-15,0 0 0 0,0 0 0 0,0 0-787 16,0 0-158-16</inkml:trace>
  <inkml:trace contextRef="#ctx0" brushRef="#br0" timeOffset="85736.279">9402 14512 1184 0,'0'0'26'0,"-6"6"6"0,-3-4 0 0,0 4 1 0,0-1-33 0,0 0 0 0,3 1 0 0,-3-1 0 16,3 5 66-16,-3-2 6 0,0 6 2 0,1-1 0 15,-1 0-29-15,-3 3-5 0,0 0-2 0,0 5 0 16,0 0-5-16,0 3-1 0,3-3 0 0,0 3 0 16,0-3 21-16,3 6 4 0,-3-4 1 0,6 4 0 15,3-3-11-15,3-1-3 0,-3 1 0 0,9 0 0 16,0-3-14-16,3-2-3 0,3-1-1 0,3-2 0 16,0-3-11-16,9 1-3 0,-1-4 0 0,4-2 0 15,0-3 8-15,0-2 2 0,5-3 0 0,-2-3 0 16,-3 1-14-16,0-4-8 0,-4-1 8 0,-2-4-8 15,-3 0 16-15,-3-2 0 0,-6-3-1 0,-3 0 0 16,-6 0-5-16,-3-2-1 0,-6-1 0 0,-6 1 0 16,-9-1-1-16,-6 4-8 0,-5-1 12 0,-10 2-4 15,-3 4-8-15,-5 2-14 0,-4 5 3 0,-3 1 1 16,1 4 1-16,-1 6 0 0,-2 3 0 0,5 7 0 16,4 3-43-1,5 6-8-15,3-1-1 0</inkml:trace>
  <inkml:trace contextRef="#ctx0" brushRef="#br0" timeOffset="92607.635">15319 9628 1512 0,'-3'-10'43'0,"3"10"9"0,-6-3-42 0,3 3-10 0,3 0 0 0,0 0 0 15,-3-5 41-15,3 5 7 0,0 0 0 0,0 0 1 16,0 0-25-16,0 0-6 0,6 8-1 0,-3 2 0 16,0 3-17-16,0 3 10 0,0 0-10 0,0 3 8 15,0 5 13-15,0-1 3 0,-3 1 0 0,0 3 0 16,3 4-4-16,-3-2-1 0,0 3 0 0,-3 0 0 15,3 5-11-15,-3 0-8 0,3 0 12 0,0 3-12 16,-3-3 8-16,0 2-8 0,3-1 0 0,-3-1 0 16,3 0 8-16,-3-6-8 0,0 4 0 0,0-6 0 15,-3 0 9-15,6-5-9 0,-3 0 0 0,3-3 9 16,-3-3-9-16,3-2 8 0,0-3-8 0</inkml:trace>
  <inkml:trace contextRef="#ctx0" brushRef="#br0" timeOffset="95569.022">14429 17293 1310 0,'0'0'37'0,"0"0"8"0,-3 0-36 0,3 0-9 16,0 0 0-16,0 0 0 0,0 0 74 0,0 0 13 15,0 0 2-15,0 0 1 0,0 0-10 0,3 5-1 16,0 3-1-16,3 6 0 0,-3-1-8 0,3 5-2 16,-3 1 0-16,-3 2 0 0,0 6-26 0,0 4-6 0,-3 1 0 0,0 2-1 15,0 6-19-15,0 0-4 0,-3-3-1 0,0-3 0 16,0 6-11-16,0-3 0 0,0 3 9 0,-3-3-9 15,4-3 8-15,-4-2-8 0,3-6 10 0,-3 6-10 16,3-11 0-16,0 3 0 0,0-11 0 0</inkml:trace>
  <inkml:trace contextRef="#ctx0" brushRef="#br0" timeOffset="95873.577">14629 17214 2102 0,'0'0'46'0,"-3"-5"10"0,0 2 1 0,3 3 3 0,0 0-48 15,-3 3-12-15,-6 2 0 0,0 3 0 0,0 0 0 0,-3 2 0 16,-6 3 0-16,3 1 0 0,-6 4 0 0,1 3 0 16,-4-2 0-16,0 7 0 0,0 1 0 0,-3 5 0 15,1-6 0-15,-1 8 0 0,0-2 0 0,-3 0 0 16,3-6 0-16,-2 6 0 0,-1-5 0 0,0-1 15 15,-3-5-4-15,7 3-1 0,2-5 10 0,0-4 3 16,0-1 0-16,6-1 0 0,6-3-3 0,4-2-1 16,-1-2 0-16,9-4 0 0,0-2-8 0,12-2-2 15,5-4 0-15,7-2 0 0,6-2-9 0,6-3 8 16,-1-1-8-16,10 1 8 0,3 0-8 0,-1 0 0 16,10 0 0-16,-1-1 0 0,4 1 0 0,-4 0 0 15,1 5 0-15,0-3-1039 16</inkml:trace>
  <inkml:trace contextRef="#ctx0" brushRef="#br0" timeOffset="96989.424">22222 17343 2508 0,'-12'-15'71'0,"6"7"16"0,0 0-70 0,0 0-17 0,3-3 0 0,0 3 0 15,0-2 8-15,0-4-8 0,3 6 12 0,0 1-12 16,0-4 45-16,0 3 3 0,6-5 0 0,-3 5 0 16,0-3-7-16,9 3-1 0,0 0 0 0,3-2 0 15,3 5-30-15,3-3-10 0,-1 2 0 0,4 6 0 16,0 0 0-16,3 0 0 0,-3 6 0 0,-1-6 0 16,1 8 0-16,0-3 0 0,-3 8 0 0,-3-2 0 15,-3 2 0-15,-3 0 0 0,-1 3-10 0,-5-3 10 16,-6 6-8-16,-3-1 8 0,-3 1-10 0,-5-3 10 15,-4 7 0-15,0-1 0 0,-6-1 8 0,-3 3-8 16,0-6 0-16,0 3 0 0,-2-7 0 0,-1 7 0 16,3-5 0-16,3-3 8 0,0 0 0 0,1-5-8 15,5 5 0-15,0-5 0 0,6-3 0 0,3 1 0 16,0-4 0-16,6-2 0 0,3 6 0 0,3-6 0 0,3 5 0 16,3-2 0-16,-3-3 0 0,6 2 0 0,2 1 0 15,7 2-11-15,-6 0 11 0,9 3-13 0,-3 0 13 0,8-2 0 16,-2 2 9-16,0 5-9 0,3-3-9 0,-6 4-8 15,2-1-2-15,-8 0 0 0,0 3 3 16,-3 0 1-16,0 0 0 0,-12-3 0 0,-6 5 15 0,-3-4-11 16,-6 4 11-16,3 1-10 15,-9-3 10-15,-6 7 9 0,-6-1-1 0,-5-4-8 0,2 1 28 0,-6-4 0 16,-6 4-1-16,-5-6 0 0,-4 0-5 0,-2 1-1 16,-1-1 0-16,3-8 0 0,1 3-10 0,5-8-3 15,-3 0 0-15</inkml:trace>
  <inkml:trace contextRef="#ctx0" brushRef="#br0" timeOffset="97979.84">20871 9882 1982 0,'8'-21'56'0,"1"13"12"0,0-2-54 0,6-1-14 15,0-2 0-15,6-1 0 0,0 1 96 0,0 0 16 16,2 0 3-16,4-3 1 0,0 3-48 0,6-3-10 0,-1 5-2 0,7 1 0 15,0-4-34-15,3 6-7 16,-1 6-2-16,-2 2 0 0,6 2-13 0,-10 4 0 0,4 4 0 16,-6 4 0-16,-7 1 0 0,1 7 0 0,-9-1 0 0,0 3 0 15,-9 2-10-15,-3 3-2 0,-3 3 0 0,-6 0 0 16,-6 5 12-16,-6 0-8 0,-3-3 8 0,-9 6-8 16,-2-6 8-16,-7 1 0 0,0-4 0 0,-5 1 0 15,2 0 0-15,0-3 0 0,0-5 0 0,7 0 0 16,-1-1 0-16,3-1 0 0,6-7 0 0,1 1 0 15,5-2 0-15,3-1 0 0,3-5 8 0,3 2-8 16,3-2 11-16,6 0-3 0,6-3 0 0,3 3 0 16,6-2 4-16,9-4 0 0,5-2 0 0,13 3 0 15,6-6 16-15,11 3 3 0,4-5 1 0,2 2 0 16,4-5-16-16,5 3-4 0,9-5 0 0,-2 2 0 16,-10 0-12-16,10 2 0 0,-1 4 0 0,-23-1 0 15</inkml:trace>
  <inkml:trace contextRef="#ctx0" brushRef="#br0" timeOffset="166238.049">6529 6038 1638 0,'51'-3'145'0,"12"-2"-116"0,8 0-29 0,12-3 0 0,10 0 0 0,8-3 0 15,6 6 0-15,3-3 0 0,48 0 0 0,-9-3 0 16,-3 6 0-16,-13-3 0 0,-2 5 0 0,-6 1 0 16,0-1 0-16,-5-2 0 0,-1 5 16 0,-6-5-2 15,-3 2-1-15,0 0 0 0,0 3 11 0,-3 0 3 16,-3-2 0-16,-2-1 0 0,-1 0-8 0,-6-2-2 15,0 0 0-15,-2 0 0 0,-4-1-6 0,-3 1-2 16,-2 0 0-16,-7-3 0 0,-6 2-9 0,-5 4 0 16,-7-1 0-16,-2 0 8 0,-3 1-8 0,-7 2 0 15,-5 0 0-15,-6 0 0 0,-7 0 0 0,-2 0 8 16,-9 2-8-16,-3 1 0 0,-6 0 0 0,-3 2 0 0,-6-5 0 0,-9 5 0 16,-3 3-8-16,-9-2 8 0,-9 2-10 15,-8-3 10-15,-4 5-15 0,-15-4 3 0,-2 2 1 0,-16 0 0 16,-5-1-6-16,-9 1-2 0,-3-2 0 0,-10-1 0 15,-5 3-4-15,-9-5-1 0,0-1 0 0,-6 1 0 16,-3 2 12-16,0-5 1 0,0-2 1 0,-3 2 0 16,-3-3 10-16,3 0 0 0,-6-2 0 0,3 0 8 15,-3-1-8-15,0 1 0 0,3 2 0 0,-3-2 8 16,-6 0-8-16,3 0-10 0,6 5 10 0,-2-3-13 31,-4-2-11-31,-3 5-1 0,0 0-1 0,0 0 0 0,0 0 1 0,0 0 0 0,0-6 0 0,0 6 0 16,3 6 17-16,-3-6 8 0,4-3-8 0,2 3 8 15,9 3 8-15,0-1 6 0,0 1 2 0,3 0 0 16,5 2 0-16,4 3 0 0,6-3 0 0,0 6 0 0,6-3 8 0,9 2 1 16,-4-2 1-16,10 0 0 15,9 3-5-15,2-1-1 0,13-2 0 0,8 0 0 0,3-3-7 16,10 1-1-16,5-4-1 0,9 1 0 0,6 0-11 16,7-3 0-16,8 2 0 0,6-2 8 0,9-2-8 0,5-1 0 15,10-2-12-15,9-3 12 0,9 0-15 0,11-3 5 16,7-2 1-16,11 0 0 0,7 0 9 0,11-3 0 15,3-3-9-15,9 3 9 0,10 0 0 0,8 1 0 16,3 1-9-16,0 1 9 0,-3 2 0 0,6 6 0 16,6-3-8-16,0 3 8 0,-6 0 0 0,6 5 0 15,0 0 0-15,0 2 9 0,0-2-1 0,-3 0-8 16,0 0 12-16,5 3-4 0,4-3 17 0,3-3 3 0,-3 1 1 16,0-1 0-16,-3-2-7 0,6-3-2 0,3 2 0 0,-3-4 0 15,-3-3-6-15,3-3-2 0,5 3 0 0,1-3 0 16,-6 0-12-16,-3 0 9 0,-3 3-9 0,-3-1 8 15,-6 4-8-15,-3-3 0 0,-9 5 0 0,-3 0 0 16,-5 0 0-16,-7 5 0 0,-9 1 0 0,-6 2 0 16,-5 2 0-16,-10-2 0 0,-5 3 0 0,-7 0 0 15,-5 2 0-15,-9 0 8 0,-7 3-8 0,-8 0 0 16,-6 0 0-16,-9 0-19 0,-3 2 3 0,-12 1 1 31,-6 0-41-31,-3 2-9 0,-6-3-2 0,-3 4-458 0,-3-4-92 0</inkml:trace>
  <inkml:trace contextRef="#ctx0" brushRef="#br0" timeOffset="178403.543">4589 13907 1900 0,'-6'0'42'0,"-6"2"9"0,-3 1 1 0,0 2 1 0,-3 3-42 0,0 3-11 0,4 4 0 0,-1 7 0 16,3 4 0-16,-3 6 8 0,-3 2-8 0,0 6 8 31,-3 2-36-31,0 3-7 0,1 6-1 0,-1-1-1 0,-3 5 17 0,3 1 3 0,3-1 1 0,0 1 0 16,4 0 16-16,2-1 0 0,3 3 0 0,6 1 0 15,6-1 36-15,3 0 0 0,6-2 1 0,5-1 0 16,7 1 6-16,6-1 1 0,3 1 0 0,5-6 0 16,10 0-36-16,3-5-8 0,2 0 0 0,4-8 0 15,2-5 19-15,1 0 1 0,-1-8 1 0,7-6 0 16,-1-2 11-16,1-3 1 0,-7-2 1 0,1-6 0 0,-1-2 2 16,1-3 1-16,-3-5 0 0,-4-1 0 0,1-2-13 0,-4-5-4 15,-2-3 0-15,-3-8 0 0,-4 1 12 0,4-12 1 16,2-7 1-16,-2-6 0 0,0-7-2 0,2-9 0 15,4-5 0-15,-6-5 0 0,2-10-12 0,-5 2-2 16,0 0-1-16,-10 2 0 0,1 1-5 0,-6 5-2 16,-9 5 0-16,-6 5 0 0,-9 4 8 0,-6 7 2 15,-6 2 0-15,-6 6 0 0,-9 0 6 0,-6 6 2 16,-8-1 0-16,-13 6 0 0,-6 2-16 0,-8 3-4 16,-6 2 0-16,-10 6 0 0,-8 0-8 0,-6 8-14 15,-4 2 3-15,1 6 1 16,-3 5-26-16,9 5-4 0,-1 1-2 0,16 1 0 0,12 4 21 0,11 2 4 0,12 3 1 0,15 5-798 15,7 3-159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56:16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7253 5532 1332 0,'-12'-5'37'0,"9"3"10"0,0 2-38 0,0-3-9 0,0 0 0 0,0 1 0 16,0-1 115-16,3 3 21 0,0 0 4 0,-3-3 0 15,0 1-53-15,3 2-11 0,0 0-3 0,0 0 0 16,0 0-42-16,0 0-9 0,6 8-2 0,3 5 0 15,-3 0-12-15,0 3-8 0,-3 5 8 0,0 0-8 16,3 0 0-16,-6 3 0 0,0 3 0 0,0-1 0 16,0 1 24-16,-3-1 8 0,0-2 0 0,-3 2 1 15,0 1-25-15,0-3-8 0,6-1 0 0,-3-1 0 16,0-1 0-16,0 0 0 0,0 0 0 0,0-2 0 0,0-6 0 0,0 3 0 16,3-3 0-16,0 0 0 15,3-2-19-15,-3-1-7 0,3-2-2 0,-3 0-624 16,6 0-124-16</inkml:trace>
  <inkml:trace contextRef="#ctx0" brushRef="#br0" timeOffset="983.965">8583 6919 1396 0,'0'0'31'0,"0"0"6"0,3-5 2 0,-3-3 0 0,6 2-31 0,-3-2-8 16,6 3 0-16,-9 5 0 15,6-8 84-15,6 0 15 0,-3-2 3 0,3 4 1 0,0-2-38 0,-3 3-7 16,3-3-2-16,-1 6 0 0,4-4-24 0,-3 4-4 15,0-1-2-15,0 3 0 0,3 3-14 0,-3-1-4 16,0 4 0-16,-3-1 0 0,0 3-8 0,0 2 0 16,-1 1 9-16,-2 5-9 0,-6 0 10 0,3 0-2 15,0 2-8-15,-6 3 12 0,0 0-12 0,0 1 11 16,-5-1-11-16,2 0 10 0,-3 0-10 0,-3 3 10 16,-3-3-10-16,0 0 10 0,0-2-10 0,-3 2 8 15,-3-3-8-15,4 4 8 0,-1-4-8 0,0 1 0 16,3-3 9-16,0-3-9 0,-3 3 16 0,6-6-2 0,3 1 0 0,6-1 0 15,-3-4-1-15,3-1 0 0,3-5 0 0,0 0 0 16,12 3-2-16,0-3-1 0,6 0 0 0,3-3 0 16,3-2 17-16,0 2 3 0,-1 0 1 0,7-2 0 15,-3 0-3-15,6 0-1 0,-4-3 0 0,1 0 0 16,6 0-1-16,-3 0 0 0,-1 2 0 16,-5-1 0-16,3 1 0 0,0-2 0 0,0 6 0 0,-4-4-819 15,-5 4-164-15</inkml:trace>
  <inkml:trace contextRef="#ctx0" brushRef="#br0" timeOffset="1862.986">9741 8065 1692 0,'0'0'37'0,"0"0"8"0,0 0 2 0,0 0 0 0,-3-6-38 0,3 6-9 16,0-5 0-16,3-3 0 0,-3 3 86 0,3-1 15 15,-3-2 3-15,6 3 1 0,-3 0-28 0,6-3-5 16,0 3-2-16,3-3 0 0,-3 2-21 0,6 1-4 16,0 0-1-16,2 0 0 0,-2-1-28 0,0 6-7 15,0 0-1-15,0 3 0 0,0 0-8 0,0-1-11 16,3 3 3-16,-4 3 0 0,1-2 8 0,-3 2-10 0,0 0 10 15,-3 2-10-15,-3 1-10 0,-3-1-1 16,-6 4-1-16,-3-1 0 0,-3 3 8 0,-3 2 2 0,-6-2 0 0,1 5 0 16,-4-2 12-16,-3-1 0 0,0 1 0 15,0-1 0-15,0 1 0 0,1-3 0 0,2 0 0 16,0-3 10-16,6-3 6 0,0-2 0 0,6 0 1 0,3-2 0 16,6-6 3-16,0 0 0 0,0 0 0 0,0 0 0 15,9 2-28-15,0-2-6 0,6 0-1 0,3 0 0 16,3 0 15-16,3 0 0 0,2 0 0 0,-2 3 0 15,6 0 0-15,0-1 0 0,-1 3-8 0,1 1 8 16,-3 2 0-16,0 0 0 0,-6 0-10 0,-4-1 10 16,-2 4 0-16,-3-3 0 0,-6 3 0 0,3-1 0 15,-9 3 10-15,0 1 3 0,-6-1 1 0,-3 3 0 16,-9-3 17-16,1 3 3 0,-7 0 1 0,-3 2 0 16,-9-2-1-16,1 3 0 0,-1-1 0 0,-3 1 0 15,-3-1-25-15,1-2-9 0,-1 0 0 0,6-5-801 16,1-1-167-16</inkml:trace>
  <inkml:trace contextRef="#ctx0" brushRef="#br0" timeOffset="3706.365">16831 15042 1142 0,'0'0'32'0,"0"-6"8"0,0-2-32 0,0 3-8 16,9 2 0-16,-9-2 0 0,-6 0 141 0,6 5 27 15,9-3 6-15,-9 3 1 0,0 0-69 0,0 0-14 16,9-5-2-16,0 5-1 0,0 0-27 0,-9 0-6 16,0 0 0-16,9 5-1 0,0 0-31 0,-3 3-5 15,-3 0-2-15,0 0 0 0,3 0 8 0,0 3 2 16,-6 2 0-16,3 0 0 0,3 0-14 0,-6 1-2 16,0 2-1-16,-3-1 0 0,0-1-10 0,0 2 0 15,3-1 9-15,0-1-9 0,-6 2 10 0,3-3-2 16,3 0-8-16,0-2 12 0,0-1 6 0,0 1 1 15,-3-3 0-15,3 0 0 0,3 0 4 0,-3-8 1 16,-3 5 0-16,3-5 0 0,0 0-1 0,0 0 0 0,0 0 0 0,0 0 0 16,-6-5-23-16,3-1 9 0,3-2-9 0,0-2 0 15,-3-1 12-15,6-2-4 0,6-3 0 16,-3-2-8-16,0-1 0 0,3 1 0 0,0-1 0 16,2 0 0-16,4 4 0 0,0-1 0 0,-6 2 0 0,3 1 0 15,3 3 0-15,3-1 0 0,-3 3 0 0,6 0 0 16,2 0-10-16,7 6 10 0,-6-4-10 0,6 4 10 15,-4 2 0-15,7 2 12 0,0 1-1 0,0 2 0 16,-9 1 6-16,-1 2 2 0,1-1 0 0,-3 4 0 16,-6 2-7-16,-3 0 0 0,-3 1-1 0,0-1 0 15,-3 3 9-15,-3 2 1 0,-6 1 1 0,-3-1 0 16,6 1-22-16,-6 2 0 0,-3-2 0 0,0 2-8 16,-6 0-85-16,6 0-17 0,3-2-3 15</inkml:trace>
  <inkml:trace contextRef="#ctx0" brushRef="#br0" timeOffset="7701.246">6842 5191 1392 0,'0'0'40'0,"0"0"8"0,0 0-39 0,6-3-9 16,-6 3 0-16,0 0 0 0,0 0 53 0,0 0 9 16,0 0 2-16,0 0 0 0,0 0-38 0,-15 3-7 15,3 2-2-15,-6 1 0 0,0 2-6 0,-2-3-2 16,-4 3 0-16,0 0 0 0,3-3-9 0,-6 6 0 15,4-3 0-15,-7 0 0 0,6-3 24 0,0 3 0 16,3-3 0-16,0 0 0 0,4 1 17 0,2-1 3 16,3 0 1-16,0-2 0 0,0 2-16 0,6 0-3 15,-3 1-1-15,3 2 0 0,3 0-10 0,0 0-3 16,-3 0 0-16,6 2 0 0,-3 6-12 0,-3 0-16 16,3 2 3-16,3 4 1 0,-3 1 12 0,3 4 0 15,0-1 0-15,0 6 0 0,0-3 0 0,3 6 0 16,0-1 8-16,3 0-8 0,-3 3 0 0,3 6-9 0,0-1-1 0,3 6 0 15,-3 5 10-15,3 2 0 0,0-2 0 0,-3 5 0 16,3-2-8-16,-3 7 8 0,0 1-8 0,0 2 8 16,0 5 0-16,0 3 0 0,0-2 0 0,-3 5-8 15,-1 2 8-15,1 3 0 0,0 3 0 0,0-1 0 16,-3 4 0-16,0 2 0 0,-3 2 0 0,0 1 0 16,0-1 0-16,-2 4 0 0,-1 4 0 0,-3 1 0 15,6-3 11-15,-6 2 1 0,3 6 0 0,0 0 0 16,-3-3-12-16,3 6-17 0,0 2 4 0,0 0 1 15,3 0 12-15,-3 0 0 0,0 5 0 0,3-2 0 16,0 0 0-16,0 2 0 0,3 1 0 0,0-1 0 16,-3-2 9-16,0 0-1 0,3 2-8 0,-3-2 12 15,3 5 1-15,0-3 0 0,0 4 0 0,0-1 0 16,0 0 1-16,0-3 0 0,3 3 0 0,-3 0 0 0,0-2-6 0,0-1 0 16,3 0-8-16,0 1 12 0,0-3-12 0,0 2 0 15,0-2 8-15,0 0-8 0,-3-3 0 0,3 0 9 16,3 0-9-16,-6-3 8 0,3 1-8 15,0-1 0-15,-3 1 0 0,6-6 8 0,-3-2-8 0,-3-1 0 16,3 1 0-16,0-6 0 0,3-2 0 0,0 2 0 16,-3-3 0-16,3 1 8 0,0-6-8 0,0 1 0 15,3-1 0-15,-6-2 0 0,0-1 0 0,2-2 0 16,-5-2 0-16,3-1 0 0,-3 0 0 0,0 1 0 16,-3-3 0-16,1-1 0 0,-1-2 8 0,0-2-8 15,-3-1 0-15,0 1 8 0,3-4 0 0,-3-1 0 0,3-7 0 0,0-1 0 16,0-6-8-16,0-3 10 0,0-3-10 0,3-2 10 15,3 0-1-15,-3-5 0 0,3-3 0 16,3-2 0-16,0-4 2 0,0-2 0 0,0-2 0 0,0-3 0 16,2 0-2-16,1-3 0 0,0 0 0 0,-3-3 0 15,3-2-9-15,0 3 8 0,0-1-8 0,-3 1 8 16,3-1-8-16,-3 1 0 0,3 2 0 0,0-2 8 16,0 2-8-16,-3-3 0 0,3 3 0 0,0 1 0 15,-1-4 0-15,1 9 0 0,-3-6 0 0,0 3 0 16,3-1 0-16,-3 1 0 0,0-3 0 0,0 3 0 15,-3 0 0-15,0-3 0 0,3 3 0 0,-3-3 0 16,-3 0 32-16,3 3 2 0,-3-3 0 0,0 3 0 16,0-3-17-16,0-2-3 0,0 2-1 0,0-3 0 15,-3 4 6-15,3-4 1 0,-3 3 0 0,3-2 0 16,0-1-7-16,0-2-1 0,3 0 0 0,3-3 0 16,-3 1-12-16,0-1 0 0,3-5 0 0,0 2 0 0,-3-2 0 15,3 0 8-15,-6-8-8 0,9 5 0 0,0-2 12 0,2 2-4 16,1-5-8-16,0 3 12 0,0 0-12 15,0-6 0-15,6 0 0 0,-3 1 0 0,3-1 0 0,3 0 0 16,-1 1 0-16,7-1 0 0,6 0 0 0,0-2 0 16,-1 5 0-16,4-5 0 0,3 5 0 0,2 0 0 15,7-3 0-15,0 3 0 0,-7 3 0 0,7-3-10 16,6 0 10-16,2 0-792 16,1 0-154-16</inkml:trace>
  <inkml:trace contextRef="#ctx0" brushRef="#br0" timeOffset="9127.01">16849 4752 1792 0,'0'0'40'0,"3"-5"8"0,6-3 1 0,-3 2 1 0,0-2-40 0,3 1-10 16,9-1 0-16,3 0 0 0,-1 0 15 0,4 0 1 16,3-3 0-16,9 3 0 0,2-2-5 0,1 2-1 15,0-3 0-15,0 3 0 0,8 3 1 0,-5 2 0 16,-3-2 0-16,-4 2 0 0,1-2 5 0,0 2 0 15,-4 1 1-15,-2-1 0 0,-3 3 11 0,0-3 3 0,9 3 0 16,-13 3 0-16,-8 0-6 0,0 2-1 16,9 3 0-16,0 0 0 0,-6 5-12 0,-1 3-4 15,-2 0 0-15,0 5 0 0,3 3 4 0,0 0 0 0,-6 2 0 16,0 6 0-16,3 2-12 0,-3 6 0 0,-1 0 0 0,-2 5 0 16,0 8 0-16,0 2-17 0,0 1 4 0,-3 2 1 15,-3-3 0-15,0 6 1 0,-3 5 0 0,3 3 0 16,-3 0 11-16,3 2-13 0,0 1 5 0,3-1 8 15,0 9-10-15,0-1 10 0,0 3 0 0,3 0-9 16,0 0 9-16,0 3 0 0,3 5-9 0,-1 2 9 16,1-2 0-16,0 8 0 0,3 0 0 0,0 5 0 15,-3 1 0-15,0 4 0 0,0 0-9 0,-3 1 9 16,0 2 0-16,-3 3 0 0,-1 5 0 0,1-3 0 16,-3 1 8-16,0 2-8 0,0 3 11 0,-3 2-11 15,0-5 18-15,0 5-3 0,0 3-1 0,0 0 0 16,0 0 2-16,0 3 0 0,-3 2 0 0,0 1 0 15,0 1-16-15,0-1 11 0,0-1-11 0,-2 0 10 0,-4 1-1 16,0-1 0-16,0 0 0 0,-3-2 0 0,3 0-9 16,-3 4 8-16,0-1-8 0,3-1 8 0,0-2-8 0,0-3 0 15,3 5 0-15,0-2 8 0,0-3-8 0,3-3 0 16,3 0 0-16,0 1 0 0,3-1 0 0,3-2 8 16,0 2-8-16,3-5 0 0,0 3 0 0,3-6 0 15,0 1 8-15,0-1-8 0,0 3 0 0,0-2 0 16,0-4 0-16,0-2 0 0,2 6 0 0,-5-6 0 15,3 0 0-15,-3 0 0 0,-3-2 0 0,3-1 0 16,-6 1 0-16,3-3 8 0,0-1-8 0,-3-1 0 16,0-1 0-16,0-5 0 0,0 2 9 0,-3-2-9 0,0 0 10 15,-3-3-10-15,3-5 0 0,0 0 0 0,0-3 0 16,0-2 0-16,3-3 16 0,-3-5 4 0,0 0 1 0,3-6 0 16,0 0-8-16,0-4-1 0,3-4-1 0,0-2 0 15,-3-5-1-15,3-1 0 0,3-5 0 0,-1-5 0 16,1-2 2-16,0-1 0 0,0-2 0 15,0-6 0-15,0-2-12 0,0-6 12 0,0 1-12 0,0-1 12 16,0-7-4-16,-3 2-8 0,0-5 12 0,0-3-4 16,-3 0-8-16,-3-5 0 0,3 0 0 0,-3-8 0 15,-6 5 18-15,0 3 5 0,-3-5 1 0,-3 0 0 16,-9-3-7-16,-3 0-1 0,-5 5 0 0,-10-2 0 16,-6-1-16-16,-5 1 0 0,-7 2 0 0,-11-2 0 15,-10-1-23-15,-14 1 2 0,-6 2 0 0,-18 3-777 16,-18-2-155-16</inkml:trace>
  <inkml:trace contextRef="#ctx0" brushRef="#br0" timeOffset="11108.063">18698 16150 1325 0,'0'0'37'0,"0"0"9"0,6 8-37 0,0 5-9 15,-3 1 0-15,2-1 0 0,1 3 0 0,-3 0 10 0,0 5-10 16,3 0 10-16,-6 0 30 0,3 0 5 0,-3 6 2 0,0-4 0 16,-3 4-6-16,3-1-1 15,-6 1 0-15,3-6 0 0,0 3-7 0,-3-3-1 0,1 5-1 0,-1-2 0 16,3-3-15-16,0-7-4 0,-3 4 0 0,0-5 0 15,3-5 8-15,0 3 0 0,-3-8 1 0,0-3 0 16,3 5 8-16,3-5 2 0,-6-11 0 0,6-5 0 16,-3-2-19-16,6-9-3 0,3 4-1 0,0-12 0 15,3 1-24-15,0-3-4 0,3 8-2 0,2-3 0 16,1-5 10-16,0 8 1 0,3 2 1 0,0 1 0 16,0 2 10-16,0 6 0 0,0-1 0 0,2 3 8 15,1 6 8-15,0-1 3 0,0 0 0 0,0 6 0 16,-3 2 7-16,2 3 2 0,-2 3 0 0,0 5 0 15,-3 0 0-15,-3 3 1 0,3 2 0 0,-3 3 0 16,0 0-6-16,-6 7-2 0,0-1 0 0,-1 4 0 16,-2-2-9-16,-3 0-3 0,0 5 0 0,-5-3 0 0,2 3-9 0,0-2 12 15,-6 2-12-15,3-3 12 0,3 1-12 0,-3-6 10 16,3 3-10-16,0-3 10 0,3 0-10 16,3-5 0-16,-3 0 0 0,9-6-682 15,-3-2-134-15</inkml:trace>
  <inkml:trace contextRef="#ctx0" brushRef="#br0" timeOffset="11332.041">19373 16327 1746 0,'0'0'49'0,"0"0"12"0,0 0-49 0,0 0-12 0,0 0 0 0,3 11 0 16,6-3 40-16,0 0 4 0,6 2 2 0,3 1 0 15,3 0-2-15,3 2 0 0,2 5 0 0,4 1 0 16,0-3-24-16,-3 5-6 0,2 0-1 0,1 0 0 16,-3 0-13-16,0 1 0 0,0-4 0 0,-4 1 0 15,1-1 0-15,0 1 9 0,-3-3-9 0,0-3 8 16,0 3-8-16,-4-6 0 0,-2 1 0 0,-6-3-610 16,0 0-126-16</inkml:trace>
  <inkml:trace contextRef="#ctx0" brushRef="#br0" timeOffset="11538.8">19820 16314 1846 0,'-12'6'40'0,"6"-4"9"0,-3 3 2 0,3 3 1 0,-3-2-41 0,0 4-11 15,-3-2 0-15,3 0 0 0,-3 5 75 0,1 1 13 16,-1-1 2-16,-3 3 1 0,3 0-55 0,-3 5-12 15,0 0-1-15,0 0-1 0,0 0-22 0,3-2-8 16,-2 2 0-16,2 5 0 16,3-7-28-16,3 5-6 0,-3-8-1 0,3 2-903 15</inkml:trace>
  <inkml:trace contextRef="#ctx0" brushRef="#br0" timeOffset="12008.814">20135 16216 2361 0,'-12'-13'52'0,"9"5"10"0,0 3 2 0,0 0 4 0,3 2-55 0,0-2-13 0,0-1 0 0,0 6 0 16,9 0 30-16,0 0 3 0,0 3 1 0,3 0 0 15,3 5-22-15,3-3-12 0,0 3 12 0,-3 2-12 16,3-2 0-16,-1 6 0 0,-2 4 0 0,0-2 0 15,-3 2 0-15,-3 1 8 0,3 0-8 0,-6 2 0 16,0 0 0-16,-3 3 0 0,0 2 0 0,-3 1 0 16,0 2 0-16,-3-3 0 0,0 1 0 0,0-1 0 15,-3 3 0-15,0-2 8 0,0-4-8 0,3-1 10 16,-3-1-10-16,3-5 10 0,0 0-10 0,-3-6 10 0,0-2 1 0,0 3 0 16,0-9 0-16,3 4 0 0,0-12 30 15,-3 6 7-15,3-8 0 0,0 0 1 0,3-7-9 0,0-1-3 16,3-3 0-16,0-2 0 0,3-3-23 0,3-5-5 15,3 0-1-15,3-5 0 0,3-1-8 0,3 1 0 16,0-1 0-16,2 6-11 0,4 3-7 0,-3 2-2 16,3 0 0-16,-3 3 0 0,-1 8 8 0,1 0 2 15,3 5 0-15,-6-3 0 0,3 11 10 0,-4 0 0 16,1 0 0-16,3 8-8 0,-6 0 8 0,0 2-10 16,3 4 10-16,-6 4-10 0,-1-5 10 0,-2 11 0 15,0 0 0-15,-6 0 0 0,3 8 8 0,-6-3-8 16,0 2 10-16,-3 1-10 0,0 3 10 0,-3-1-10 0,0 0 10 15,3 1-841-15,-3-3-168 16</inkml:trace>
  <inkml:trace contextRef="#ctx0" brushRef="#br0" timeOffset="24103.991">6580 8898 1526 0,'-6'-24'33'0,"6"16"7"0,-3 0 2 0,0 0 2 0,0 0-36 0,3 3-8 0,0 0 0 0,0 5 0 16,0 0 14-16,0 0 1 0,0 0 0 0,0 0 0 16,0 0-15-16,0 0 0 0,6 0 0 0,3 0 0 0,3 0 0 0,0 0 0 15,3 5 0-15,6 0-467 16,2-2-94-16</inkml:trace>
  <inkml:trace contextRef="#ctx0" brushRef="#br0" timeOffset="24251.304">7786 8739 1436 0,'8'-13'32'0,"-2"8"6"0,6-1 2 0,3 4 0 0,0-1-32 0,6 3-8 15,-3-3 0-15,6 3-637 16</inkml:trace>
  <inkml:trace contextRef="#ctx0" brushRef="#br0" timeOffset="24349.8">8690 8744 1172 0,'36'-7'33'0,"-21"4"7"0,6 0-32 0,3-2-8 0,0 2 0 0,5 1-333 16,7-4-69-16</inkml:trace>
  <inkml:trace contextRef="#ctx0" brushRef="#br0" timeOffset="24486.265">9595 8707 1954 0,'0'0'43'0,"9"-5"9"0,0 3 1 0,6-1 3 0,3 0-45 0,3 1-11 0,0-4 0 0,-1 4-867 15</inkml:trace>
  <inkml:trace contextRef="#ctx0" brushRef="#br0" timeOffset="25118.85">5282 8570 1562 0,'6'-19'34'0,"-3"11"7"0,-3 6 2 0,0 2 1 0,0 0-35 0,0 0-9 16,6 5 0-16,-3 3 0 15,-3 5-33-15,0 3-9 0,0 3-2 0,-3 4 0 0,-6 4 28 0,0 2 6 16,3 3 1-16,-3-1 0 0,3 4 33 0,-2-1 8 0,-1 3 0 0,3 0 1 16,0-2 0-16,0 2 0 0,3 0 0 0,0-3 0 15,0-2-9-15,6-3-3 0,-3-2 0 0,6-1 0 16,0-5 6-16,6-2 1 0,-3-9 0 0,5 1 0 16,1-3-38-16,6-11-7 0,-3-2-2 0,3-6-756 15</inkml:trace>
  <inkml:trace contextRef="#ctx0" brushRef="#br0" timeOffset="25236.998">5107 8340 2070 0,'-9'-27'45'0,"6"17"10"0,3 2 1 0,0 2 3 0,0 6-47 0,12 0-12 0,6 6 0 0</inkml:trace>
  <inkml:trace contextRef="#ctx0" brushRef="#br0" timeOffset="27007.554">8958 5702 1170 0,'0'0'25'0,"-6"-3"6"0,0 3 1 0,-3 0 1 0,4 0-33 0,-1 0 0 0,0 3 0 0,3 2 0 16,0 3-14-16,6-3-10 0,-3 3-1 0,6 0-1 15,0 0-13-15,5 0-2 0,7-3-1 0,6 3 0 0,0-2 30 0,9-1 12 16,8-2-8-16,7-1 8 0,6-2 38 0,11 0 13 16,12-2 2-16,13-1 1 0,5-5 8 0,18-3 2 15,15 1 0-15,9-6 0 0,9 3-5 0,12-6-1 16,11 1 0-16,13-4 0 0,8-1-1 0,10-1 0 15,5-3 0-15,7 4 0 0,8-4-9 0,0 1-3 16,3-1 0-16,1 3 0 0,2 3-2 0,-3 3-1 16,-6-1 0-16,1 1 0 0,-4-1-17 0,-6 3-3 15,-2 0-1-15,-4 3 0 0,-6 0-6 0,-11 2-2 16,-9-2 0-16,-13 5 0 0,-11 3 6 0,-9 0 1 0,-6-1 0 16,-9 4 0-16,-15-1-20 0,-6 3 0 15,-12-3 0-15,-11 3 0 0,-7 0-8 0,-11 0-6 0,-7 3-1 0,-11 0 0 31,-9-1-72-31,-7 1-14 0,-11 0-3 0,-3-3-771 0</inkml:trace>
  <inkml:trace contextRef="#ctx0" brushRef="#br0" timeOffset="27458.838">9947 6649 1886 0,'0'0'41'0,"11"0"9"0,4 3 2 0,6-1 1 0,3-2-42 0,9 3-11 16,2 0 0-16,7-1 0 0,6 1 0 0,5 0 0 15,4-1 0-15,11 1 0 0,4-1 0 0,8 1 0 16,6-3 9-16,10-3-9 0,8 1 0 0,9-1 0 0,6-2 0 16,9 0 0-16,9-3 0 0,12 2 0 0,9-4 0 0,11-3 0 15,13-3 62-15,5 0 8 0,10-3 2 0,5-2 0 31,7-3-108-31,-1 3-22 0,-3-5-4 0,4-1-1 0,-4 3 52 0,-6 1 11 0,4 1 0 0,-13 1 0 16,-5 3 28-16,-4-1 4 0,-5 3 0 0,-6 3 0 16,-12 0 4-16,-10 2 2 0,-8 3 0 0,-12 0 0 15,-12 6-20-15,-9-1-4 0,-11 0-1 0,-13 3 0 16,-9 3-21-16,-14 0-5 0,-6-1-1 0,-10 1-640 16,-8 2-128-16</inkml:trace>
  <inkml:trace contextRef="#ctx0" brushRef="#br0" timeOffset="27858.628">11381 7848 1800 0,'0'0'40'0,"12"-3"8"0,3-2 1 0,3 5 1 0,6 0-40 0,8 0-10 0,7 0 0 0,9 0 0 16,8 0 16-16,10 0 2 0,8 2 0 15,10-2 0-15,8-2-1 0,12-1 0 0,9-2 0 0,12-1 0 16,18-2 54-16,9-2 10 0,9-3 3 0,8-1 0 31,10 1-111-31,8 0-21 0,7 0-5 0,5-1-1 0,4 1 54 0,2 3 0 0,-3-4 0 0,4 1 8 16,-4-3-8-16,-2 3 8 0,-1 0-8 0,-8-3 8 15,-4 3-8-15,-14 0 0 0,-10 2 0 0,-5 0 0 16,-9 1 0-16,-12-1 0 0,-21 6 10 0,-3 0-10 16,-6 2 8-16,-14 0-8 0,-16 3 0 0,-9 0 0 15,-11 0 0-15,-9 3-22 0,-10 2 3 0,-11 1-893 16</inkml:trace>
  <inkml:trace contextRef="#ctx0" brushRef="#br0" timeOffset="28225.489">12414 9247 2052 0,'12'-10'45'0,"0"4"10"0,3 6 1 0,9-2 1 0,8 2-45 0,13-3-12 0,15 3 0 0,5 0 0 16,9 0 0-16,10 0 10 15,11-3-10-15,9 3 10 0,3-2-10 0,9-4 0 0,12 4 0 0,6-1 0 16,6-5 0-16,9 3 0 0,6 0 0 0,9-3 0 15,5 0 0-15,4-3 0 0,8-2 0 16,7 0 0-16,3-1 0 0,-4-1 0 0,-2-1 0 0,-4 0 0 16,-2 0 0-16,-4 3 0 0,-2 0-8 0,-9-1 8 15,-1 4 0-15,-17 2 0 0,-21 0 0 0,-6 3 0 16,-3-1 0-16,-14 4-11 0,-13 4 11 0,-15 1-8 16,-8 0 8-16,-13 4 0 0,-5 4 0 0,-15 0-909 15</inkml:trace>
  <inkml:trace contextRef="#ctx0" brushRef="#br0" timeOffset="28542.852">13373 10522 1893 0,'26'3'41'0,"-8"0"9"0,9-3 2 0,9 0 2 0,11 2-43 0,7 1-11 15,11 0 0-15,10-1 0 0,8-2 35 0,12 0 5 16,10 0 0-16,11 0 1 0,9 0-15 0,3-2-3 16,3 2-1-16,12-3 0 0,5 3-5 0,10 0-1 15,3-5 0-15,9 2 0 0,-1-2-2 0,4 0-1 0,-1-1 0 0,1 1 0 16,3 0 3-16,-1-1 1 0,4 1 0 0,-3-3 0 15,-4 0-17-15,-14 3 0 0,-15 2 0 0,-6 1 0 16,-3-1-10-16,-21 3 1 0,-18 0 0 16,-15 3-661-16,-14-1-132 15</inkml:trace>
  <inkml:trace contextRef="#ctx0" brushRef="#br0" timeOffset="28849.101">14197 11748 2113 0,'0'0'46'0,"9"0"10"0,3 2 1 0,6 1 3 0,9-1-48 0,8-2-12 15,10 0 0-15,11 0 0 0,13 0 44 0,5 0 7 16,10-2 1-16,5-1 0 0,15 1-16 0,6 2-4 15,6-6 0-15,6 4 0 0,9-4-9 0,6 4-3 16,6-6 0-16,3 2 0 0,0-2-20 0,3 3 0 16,3 3 0-16,-1-6-8 15,7 2-28-15,-12 1-6 0,-9 0-1 0,0-1 0 16,-9 4-51-16,-9-4-10 0,-9 4-3 0,-12-1 0 16,-20 1 3-16,-4 4 1 0,0 1 0 0,-11 2 0 0</inkml:trace>
  <inkml:trace contextRef="#ctx0" brushRef="#br0" timeOffset="29076.993">15525 13039 2239 0,'26'-21'49'0,"-14"15"11"0,12 1 1 0,6-3 2 0,9 5-51 0,8-2-12 0,13 0 0 0,5-1 0 16,10-1 32-16,8 7 4 0,3-3 1 0,13 0 0 16,5 1-20-16,9-1-4 0,3 3-1 0,6 0 0 15,6 0-12-15,0 0 11 0,6 0-11 0,-6 0 10 16,-6 5-84-16,0-5-17 16,0 0-3-16,-6 3-570 0,-9-3-113 0</inkml:trace>
  <inkml:trace contextRef="#ctx0" brushRef="#br0" timeOffset="29292.538">15757 13830 2556 0,'-18'-27'56'0,"15"17"12"0,3 2 3 0,9 0 0 0,3 5-57 0,18-2-14 16,11 5 0-16,19-3 0 0,11 6 0 0,19 0 0 0,14-3 0 15,15 5 0-15,3 0 0 0,12 3 0 0,18 3 0 0,2 2-752 16,4 3-157-16</inkml:trace>
  <inkml:trace contextRef="#ctx0" brushRef="#br0" timeOffset="42282.68">8336 11819 1587 0,'0'0'35'0,"0"0"7"0,-6-5 2 0,3 2 0 0,3 3-35 0,-6-5-9 15,-3-1 0-15,3 6 0 0,1-2 34 0,-4 2 5 16,-3 2 1-16,0 1 0 0,-3 0-32 0,0 5-8 0,-3 0 0 0,0 2 0 16,-6 3 0-16,4 1-10 0,5 4 1 0,-6 3 0 31,-9 0-20-31,6 3-4 0,6 3-1 0,4 2 0 0,-4 3 9 0,0 2 1 0,0 6 1 0,3-1 0 16,6 4 23-16,-3 4 0 0,-3-2-9 0,1 3 9 15,8 0 0-15,-3 2 0 0,-3 8 0 0,6-2 9 16,-3-1 7-16,6 1 0 0,3-1 1 0,0-2 0 15,0 0-3-15,6 0-1 0,0 3 0 0,6-3 0 16,9-3-5-16,-4 0-8 0,4-2 11 0,6-3-11 16,6 0 9-16,0-3-9 0,-10-2 0 0,7-1 9 15,6-2 6-15,-3 0 1 0,-4-5 0 0,1 0 0 16,0-3 23-16,0-5 5 0,2-3 0 0,1-5 1 16,3-3 6-16,0-5 1 0,2-5 0 0,4-6 0 15,0-2-4-15,2-8 0 0,1-3 0 0,2-5 0 16,-2-6-12-16,3-5-4 0,-1-2 0 0,1-3 0 0,0-3 5 15,-1-2 1-15,-2-6 0 0,-3 1 0 16,-4-6-26-16,1 2-4 0,-6-2-8 0,-4 1 11 0,-2 1 4 16,-6 1 1-16,-3 0 0 0,-3-1 0 0,-6 1 8 0,0 0 3 15,-6-3 0-15,-3 3 0 0,-6-1 5 0,-3 1 0 16,-3 0 1-16,0 0 0 0,-6-1-14 0,-6-4-3 16,3-1-1-16,-5 1 0 0,-1-1-15 0,-3 6-16 15,-3 0 3-15,4 2 1 16,-4 3-12-16,0 5-1 0,3 1-1 0,-2 4 0 0,5 9 2 15,-3 5 0-15,-3 5 0 0,-2 8 0 16,-4 8-83-16,-9 13-16 0,-8 13-3 0,-13 14-904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57:25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12155 5935 1234 0,'-12'0'27'0,"12"0"5"0,-6-3 2 0,0 3 2 16,-3-3-36-16,3 1 0 0,-2-1 0 0,2 0 0 15,0 1 87-15,0-4 10 0,-3 6 3 0,6-2 0 16,0-1-25-16,0 1-5 0,3-1-1 0,0 3 0 15,0 0-27-15,0 0-6 0,0 0 0 0,9 3-1 0,0-1-2 0,3-2 0 16,5 3 0-16,4-1 0 0,3-2 15 0,3 6 4 16,3-6 0-16,2 0 0 0,4 2-28 15,0-2-4-15,0 0-2 0,-1 0 0 0,4 0-4 16,-3 0-1-16,2 0 0 0,1 0 0 0,0-2 11 0,-1-1 1 16,-2 0 1-16,0 1 0 0,-6-3-26 0,-1 2-11 15,-2 0 1-15,-3 1 0 0,-6-1 10 0,0-2 0 16,-3 2-9-16,0 0 9 15,-7 3-98-15,4 3-15 0,-3-3-3 0,-3 3-849 16</inkml:trace>
  <inkml:trace contextRef="#ctx0" brushRef="#br0" timeOffset="483.431">13691 5977 1190 0,'-3'-11'33'0,"3"11"9"0,0 0-34 0,0 0-8 16,-6-2 0-16,0-1 0 0,0 0 130 0,0-2 24 15,0 2 5-15,0-2 1 0,3 0-41 0,0 2-8 16,-3 1-2-16,6 2 0 0,0 0-33 0,0 0-6 15,0 0-2-15,0 0 0 0,0 0-28 0,9 0-7 16,0 0-1-16,3 0 0 0,0 2-11 0,9-4-2 16,0 2-1-16,6 0 0 0,-1 0-1 0,7-3 0 15,0 0 0-15,3-2 0 0,2 2-5 0,1-2-2 0,0 2 0 0,-1-2 0 16,4 5-10-16,-3-5 8 0,-4 2-8 0,-2 1 8 16,-3-1-8-16,-3 0 0 0,0 1 0 15,-7 2 8 1,1 0-139-16,-6-3-28 0,-3 3-5 0</inkml:trace>
  <inkml:trace contextRef="#ctx0" brushRef="#br0" timeOffset="1784.415">16293 5929 1634 0,'9'3'36'0,"-4"-3"7"0,7-5 1 0,0-1 3 0,3-4-38 0,6 2-9 0,-3 5 0 0,3-2 0 16,5 0 96-16,-2-3 16 0,6 2 4 0,0 1 1 15,0 2-53-15,5-2-10 0,10-3-2 0,3 3-1 16,5 2-18-16,1-2-3 0,-4 5-1 0,10-3 0 16,2 1-17-16,-2-1-3 0,-1 3-1 0,1-3 0 15,5 1 17-15,-5 2 3 0,0 0 1 0,-4 0 0 16,4 0-15-16,-1-3-3 0,-2 0-1 0,-4 3 0 16,-5 0-2-16,-3 0-8 0,2 0 12 0,-5-2-4 15,-3-1-8-15,-4 1 12 0,-2 2-12 0,-6 0 12 16,0-3-4-16,-4 3 0 0,-2-3 0 0,-3 3 0 15,0 0-8-15,-6 0 0 0,3 0 0 0,-6-2 0 16,3 2-65-16,-6 0-15 0,2 0-4 0,-5 0-982 16</inkml:trace>
  <inkml:trace contextRef="#ctx0" brushRef="#br0" timeOffset="2151.807">18599 5868 2120 0,'0'0'47'0,"0"0"9"0,0 0 3 0,0-2 0 0,-6-1-47 0,3 3-12 0,3 0 0 0,-2-2 0 16,-1-4 76-16,3 6 14 0,0 0 2 0,0 0 1 16,0 0-34-16,0 0-7 0,8 3-2 0,4 0 0 15,0-1-21-15,6 1-4 0,3-1-1 0,3-2 0 16,3 0 10-16,5 0 2 0,1 0 0 0,3-2 0 15,-1-1-12-15,4-2-1 0,3 2-1 0,0-2 0 16,-1 5-13-16,1-3-9 0,-3 3 12 0,-4-2-883 16,-2-1-176-16</inkml:trace>
  <inkml:trace contextRef="#ctx0" brushRef="#br0" timeOffset="18049.969">6818 14481 1659 0,'0'0'36'0,"9"0"8"0,0 0 2 16,3 0 1-16,0-3-38 0,0 0-9 0,0 1 0 0,3-1 0 16,-4 3 35-16,1 0 5 0,0 0 0 0,3 3 1 0,0-1 35 0,3 1 6 15,3 0 2-15,-3-1 0 0,-1 1-24 0,1 2-4 16,3 1 0-16,0-1-1 0,3 3-23 0,-9 0-4 16,0 0 0-16,-4 2-1 0,7 3-19 0,-3 1-8 15,-6-1 0-15,0 3 8 0,3 0-8 0,-6 2 0 16,-12 3 0-16,-3 3 0 0,-3 0 0 0,-6 2 0 15,3 1 0-15,-5 2 0 0,-7-3 0 0,-3 4 0 16,6-4 0-16,-6 0 0 0,1-4 0 0,-1-1 0 16,-3 0 0-16,3-5 0 0,-2 2 8 0,-1-4-8 0,0-1 0 15,3-5 8 1,1 0-104-16,2-6-22 0,3 1-4 0</inkml:trace>
  <inkml:trace contextRef="#ctx0" brushRef="#br0" timeOffset="18349.43">7336 14290 2257 0,'0'0'49'0,"-3"-5"11"0,3 5 1 0,0 0 3 0,0 0-51 0,0 0-13 0,0 0 0 0,-9 5 0 16,-3 3-12-16,3 0-6 0,0 3-1 0,3 2 0 15,4 3 19-15,-7 2 17 0,-3 1-3 0,3 5-1 16,3-1 14-16,-6 4 2 0,0-1 1 0,3 3 0 15,12 1 14-15,-6-1 4 0,-6-3 0 0,6 3 0 16,3 0 6-16,6 0 2 0,-3 0 0 0,6 1 0 0,-3-7-36 16,3 1-6-16,9 0-2 0,3 2 0 0,-1-4-12 15,7-1 0-15,3-3 0 0,0-2 0 0,-3-5 10 0,5-1-1 16,7-4 0-16,3-1 0 0,-4-2-23 16,1-1-5-16,-6-4-1 0,5 2-796 15,1-3-159-15</inkml:trace>
  <inkml:trace contextRef="#ctx0" brushRef="#br0" timeOffset="18636.864">7863 14629 2307 0,'0'0'51'0,"0"0"10"0,0 0 3 0,0 5 0 0,0 3-51 0,0 0-13 0,3 0 0 0,0 3 0 15,0-1 8-15,0 6-8 0,-3-3 11 0,3 8-11 16,0-2 48-16,-3 5 4 0,0 2 0 0,0 1 0 15,3 2-26-15,-3-3-5 0,-3 1-1 0,3-1 0 0,-3-2-11 16,3 0-9-16,3-3 12 0,-6-3-782 16,-3 4-156-16</inkml:trace>
  <inkml:trace contextRef="#ctx0" brushRef="#br0" timeOffset="19678.447">13343 14092 2253 0,'0'0'49'0,"0"0"11"0,6-6 1 0,0 1 3 0,0-3-51 0,3 3-13 16,0-3 0-16,2 3 0 0,4-1 15 0,0 4 0 16,3 2 0-16,3 0 0 0,3 5 39 0,2 3 8 15,4 3 2-15,3 2 0 0,-3 0-37 0,3 6-7 16,-1-1-2-16,-5 1 0 0,-3 2 11 0,0 3 3 16,-6-1 0-16,-4 4 0 0,-5-1-32 0,0 1 0 15,-6 2 0-15,-6 0 0 0,-3 0 0 0,-9 3 0 16,-5-3 0-16,-7-3 0 0,0-2 0 0,-6 3 0 0,-5-6 0 0,-1-3 0 15,0 1 0-15,0-3 0 0,4-3 0 0,-1-2 0 32,3 2-71-32,1-8-20 0,5 0-4 0,3-5-653 0,-3 0-130 0</inkml:trace>
  <inkml:trace contextRef="#ctx0" brushRef="#br0" timeOffset="19883.328">13914 14065 2266 0,'0'0'64'0,"-3"-2"14"0,0-4-62 0,-3 4-16 0,0-1 0 0,-5 6 0 16,2-1 0-16,-3 1 0 0,-3 2-9 0,3 6 9 15,-3-1 0-15,0 6 0 0,0 0 0 0,0 3 10 0,3 5 3 0,1-1 1 16,5 1 0-16,0 3 0 0,3-1-2 16,0 3 0-16,6 0 0 0,0 0 0 0,3 0 2 0,3-2 0 15,5-1 0-15,4 1 0 0,0-6-6 0,6 0 0 16,0 0-8-16,9-5 12 15,-1-3-60-15,4-2-12 0,0-6-2 0,-1-2-922 16</inkml:trace>
  <inkml:trace contextRef="#ctx0" brushRef="#br0" timeOffset="20205.86">14045 14433 2332 0,'0'0'52'0,"0"0"10"0,0 0 2 0,0 0 1 0,0 0-52 0,0 0-13 0,12 3 0 0,6-3 0 16,0 2 48-16,3 4 8 0,3-1 0 0,-1 0 1 16,7 3 7-16,0 5 2 0,0-2 0 0,2 0 0 15,1 4-30-15,0-1-5 0,-3 2-2 0,-1 2 0 16,-8-2-11-16,0 2-2 0,-3 1-1 0,-9-1 0 16,-6 1-15-16,-3 2 11 0,-6 0-11 0,-6 3 10 15,-3-3-1-15,-9 3 0 0,-5 3 0 0,-4-1 0 16,-3 0-9-16,0-2 0 0,-2-3 0 0,2-2 0 15,0-3 0-15,3-3 0 0,4 0 0 0,2-2 0 16,3-1 0-16,3-2 0 0,6 0 0 0,6 0 0 16,4-2 0-16,5-6 0 0,5 5 0 0,4-2 0 15,6 2 0-15,6-3 0 0,6 1 0 0,9-3 0 16,-1 3 8-16,7-3-8 0,6 0 12 0,5-3-4 16,7 3-8-16,-1 0 0 0,-2-3 0 0,-4 3-887 15,-2-2-184-15</inkml:trace>
  <inkml:trace contextRef="#ctx0" brushRef="#br0" timeOffset="22915.347">7762 10395 1062 0,'0'0'23'0,"-9"3"5"0,-3 5 0 0,-6 0 3 0,0 0-31 0,-3 3 0 0,-5 2 0 0,2 0 0 15,0 3 0-15,-3 0 0 0,-6 0-13 0,4-1 4 16,2 4 33-16,-3 0 6 0,-6-1 2 0,1 3 0 16,-4-2 27-16,3 2 5 0,6-3 2 0,1 1 0 15,-10-1 11-15,6 4 3 0,9-4 0 0,-2 3 0 16,-4 0-17-16,3 3-3 0,0 3-1 0,4-1 0 16,-1 1-27-16,3-1-6 0,0 1-1 0,0-1 0 15,3 1-12-15,0 2-2 0,4 0-1 0,2-3 0 16,0 3 5-16,3 0 1 0,3 3 0 0,0 0 0 15,6-3 4-15,-3 5 2 0,6 1 0 0,3-1 0 16,3 1-6-16,3-1 0 0,0 0-1 0,3 1 0 0,2-1-4 16,4 1-1-16,3-1 0 0,6-2 0 0,6 2 17 15,-4 0 3-15,4-2 1 0,6 3 0 0,8-1 9 16,-2-2 1-16,0 0 1 0,-1-3 0 0,7-3-11 0,5 1-3 16,1-1 0-16,2 0 0 0,1 1 4 0,-1-3 0 15,7 0 0-15,-4-3 0 0,-2 0-32 0,2-5 0 16,10 0 0-16,2-3 0 0,-3 0 22 0,4-5 11 15,-1-5 3-15,1-3 0 0,-4 0 5 0,3-6 2 16,-5 1 0-16,2-5 0 0,-2-1-23 0,-1-2-4 0,4-1 0 16,-4-4-1-16,-3-1-3 0,-2-2 0 0,-1 0 0 0,-2-3 0 15,-4-2 1-15,1-1 0 16,0-4 0-16,-4-1 0 0,-2-5 7 0,-1 0 2 0,-2-3 0 0,-1 0 0 16,1-2-6-16,3-3-2 0,-7 0 0 0,1 3 0 15,0-3-6-15,-7 2 0 0,-2 1-8 0,-6 0 12 16,-4 5-3-16,1 0-1 0,-6-3 0 0,0 6 0 15,-6-1 13-15,-3 1 3 0,-4 2 0 0,-2-2 0 16,0 2-9-16,-6 0-2 0,-3-5 0 0,-6 3 0 16,-3-1-13-16,-3-2 9 0,-2 3-9 0,-7 0 8 15,-6-1-8-15,-3 1 0 0,-3-1 0 0,-5 1 0 16,-7 2-20-16,-3 0 4 0,1 1 1 0,-4-1 0 16,-5 3 5-16,-1 2 1 0,-8 4 0 0,-4-1 0 15,-5 5-3-15,-4 6-1 0,-2 2 0 0,-6 3 0 16,-7 3 13-16,-5 8-11 0,-3 2 11 0,-6 3-10 15,-3 3 10-15,-3 5-13 0,2-1 5 0,1 7 8 16,6-1-21-16,0 3 3 0,-3-1 1 0,9 1 0 16,8 5-24-16,4-2-5 15,-9 2-1-15,14 0 0 0,10 0-119 0,8 3-24 16,4 0-5-16</inkml:trace>
  <inkml:trace contextRef="#ctx0" brushRef="#br0" timeOffset="23464.341">7696 10861 1497 0,'-9'5'32'0,"-3"-2"8"0,-2 5 0 0,-10 0 4 0,-6 3-36 0,0-1-8 0,9-2 0 0,-5 3 0 0,-1-3 16 0,6 2 0 15,0-2 1-15,3 3 0 0,3-3-5 0,-2 2-2 16,5 1 0-16,6-1 0 0,3-2 8 0,3 3 2 16,-3-1 0-16,9 1 0 0,3-3 12 0,5 5 4 15,1-5 0-15,3 3 0 0,6-1-24 0,6 1-12 16,6 2 12-16,2-2-12 15,-2 2 14-15,3 0-4 0,5 3-1 0,-5 0 0 0,-9 2-9 0,2 1 0 16,-5 2 0-16,0 0 0 0,-3 0 0 0,-6-2 0 16,-9 0 0-16,0-1 8 0,-3 3 19 0,-6-2 3 15,-12-3 1-15,0 2 0 0,-3-2 35 0,-6 0 7 16,-3-3 2-16,-6 0 0 0,-5 1-30 0,2-4-5 0,0 1-2 16,-2-6 0-16,-10 0-23 0,6-2-5 0,12-3-1 15,-2-5-718-15,2-1-144 16</inkml:trace>
  <inkml:trace contextRef="#ctx0" brushRef="#br0" timeOffset="24214.015">8211 10906 1350 0,'0'0'29'0,"0"0"7"0,0 0 0 0,-6-5 3 0,-6 2-31 0,6 3-8 0,6 0 0 0,-9 0 0 16,-2 5 110-16,2 1 21 0,6 2 4 0,-3 0 1 16,6 5-53-16,-3 0-11 0,0 3-1 0,3 0-1 0,0 2-19 0,0 4-4 15,3-1-1-15,0 0 0 0,6 0-30 16,-3 3-7-16,-3 0-1 0,0-3 0 0,0 0 7 0,-1 0 1 16,4 0 0-16,-3-2 0 0,0-3-4 0,0 2 0 15,3 1 0-15,-3-6 0 0,0 0 13 0,3-2 3 16,-3-3 0-16,3 0 0 0,0-3-28 0,-6-5 0 15,0 0 0-15,9 0 0 0,0-3 15 0,0-5-3 16,0-5 0-16,0-3 0 0,3-5-1 0,-3-3-1 16,0-7 0-16,2 1 0 0,1-1-10 0,3-1-14 15,-3 0 3-15,0 0 1 0,3 3 10 0,-3 3 0 16,0 5 0-16,0 2 0 0,0 6 0 0,-1 0 14 16,-2 5-3-16,0 0-1 0,3 3 26 0,-3 5 4 15,0 0 2-15,3 5 0 0,-3 0-34 0,0 6-8 0,0 2 0 16,0 3 0-16,-3 0 0 0,3 2 0 0,-3 3 0 0,-3 3 0 15,2 0 8-15,-5 0 0 0,0 0 0 0,-3 2 0 16,6-2-8-16,-6 0 0 0,1 0 0 0,2-6 0 16,-3 3 0-16,-3-5 0 0,0 0 11 0,3-5-11 15,-3-1 12-15,3-2-3 0,0-3-1 0,-3-2 0 16,3-3 7-16,3 0 1 0,-6-11 0 0,3 4 0 16,0-9 9-16,3 0 3 0,0-5 0 0,3-3 0 15,3 0-28-15,0-5 0 0,0 2 0 0,3-2 0 16,3 0-11-16,-1 0-7 0,4 0-2 0,0 3 0 15,0-1 7-15,3 3 1 0,0 3 0 0,3 3 0 16,0 2 12-16,-4 5-9 0,4 1 9 0,0 2-8 16,3 2-4-16,-3 4-1 0,0 2 0 0,-4 5 0 15,1 0 5-15,0 1 8 0,-6 4-13 0,3 3 5 0,-3 1 8 16,-3 4 0-16,-3 1 0 0,0 4 8 0,-6 1-8 16,0 0 0-16,0 0-8 0,-6 2 8 0,3 3 0 0,0 1 0 15,-3-1 0-15,3 2 8 0,-3 4-8 0,3-3 0 16,3-3 0-16,-3 0 0 0,3-3 0 0,3-2 0 15,-3 0 0-15,3-6 0 0,-3-2 0 0,3-3 9 16,0-2-1-16,0-6-8 0,0 3 11 0,-3-8-11 16,0 0 10-16,0 0-10 0,0 0 14 0,3-8-3 15,0 3-1-15,-3-6 0 0,0 1 18 0,0-1 3 16,0 1 1-16,-3-4 0 16,3 1-48-16,0 0-10 0,0-3-2 0,0 3 0 15,0-3-82-15,0 0-17 0,0 3-3 0,0-3-1 0</inkml:trace>
  <inkml:trace contextRef="#ctx0" brushRef="#br0" timeOffset="24806.596">9316 10631 1418 0,'0'0'31'0,"-6"3"6"0,3 2 2 0,-3 3 1 0,0-3-32 0,0 6-8 0,0-3 0 0,-3 5 0 16,0 3 35-16,3 0 5 0,-3 0 0 0,0 5 1 16,3 2 4-16,0 1 1 0,-3 3 0 0,0 2 0 15,3 3-7-15,-3-1-2 0,1 1 0 0,2 0 0 16,-3-3 7-16,0 3 0 0,3-1 1 0,0-1 0 15,3-1-3-15,-3 2-1 0,3-4 0 0,3-1 0 16,3 3-21-16,0-2-4 0,3-3 0 0,0 0-1 16,3-6-6-16,3-2-1 0,0 0 0 0,5-6 0 15,-2-2-112 1,3-5-22-16,0-3-5 0</inkml:trace>
  <inkml:trace contextRef="#ctx0" brushRef="#br0" timeOffset="24971.658">9396 11147 2055 0,'0'0'45'0,"0"0"10"0,0 0 1 0,0 0 2 0,0 0-46 0,0 0-12 16,9-3 0-16,-3 1 0 15,-6 2-48-15,9-6-11 0,6 4-2 0</inkml:trace>
  <inkml:trace contextRef="#ctx0" brushRef="#br0" timeOffset="25244.175">9592 10694 2185 0,'-15'-13'48'0,"12"8"9"0,-5 0 3 0,5 5 2 0,-3-3-50 0,6 3-12 0,0 0 0 0,0 0 0 16,0 0 0-16,0 0 0 0,6 8 0 0,3 3-10 15,2 2 10-15,1 3-8 0,3 0 8 0,3 5-8 16,0 2 8-16,3 7 0 0,0-1-9 0,2-3 9 16,1 6 0-16,-3-3 8 0,3 0 0 0,-3 0 0 15,-3 0 5-15,-1 0 1 0,-5 1 0 0,-3-4 0 0,-3 3 2 16,-6 0 1-16,-6-2 0 0,-3-1 0 0,-6 6-6 0,-2-3-2 16,-10 0 0-16,-3-2 0 0,-3-1-9 15,-5-5 0-15,-4 0 9 0,-3-2-1041 16</inkml:trace>
  <inkml:trace contextRef="#ctx0" brushRef="#br0" timeOffset="26472.563">14423 10483 1450 0,'0'0'32'0,"-6"-5"6"0,0 2 2 0,6 3 1 0,-6 0-33 0,-2 0-8 16,-1 3 0-16,-3-1 0 15,-3 3-40-15,0-2-9 0,-3 2-3 0,-3 3 0 0,0 0 74 0,-5 0 14 0,-1 0 4 0,-3 3 0 16,0-1 32-16,-2 4 6 0,-4-1 2 0,-3 3 0 16,-3 0-12-16,4 5-1 0,-1 0-1 0,-3 3 0 15,7 5-32-15,-7 5-6 0,3 3-2 0,-2 3 0 16,2 2-26-16,0 3 0 0,1 0 0 0,5 3 0 16,0 2 0-16,3 0 0 0,3 3 0 0,4 0 0 15,5 0 12-15,3 0 0 0,6-5 0 0,0 2 0 16,9-5 8-16,3 0 3 0,6 0 0 0,6 0 0 15,6-3 5-15,8 3 0 0,7 0 1 0,9-3 0 16,5 1-13-16,4-4-2 0,6-4-1 0,5-3 0 16,12-3 2-16,1-3 0 0,5-5 0 0,6-2 0 15,7-3 17-15,-1-6 3 0,3-4 1 0,-3-6 0 16,1-3-11-16,2-5-1 0,-3-8-1 0,0-5 0 16,-5-3 21-16,-4-5 5 0,0-8 1 0,-5-5 0 15,-7-3-21-15,-5-8-4 0,-7 0-1 0,-5-5 0 16,-13-1 6-16,-2-7 1 0,-9-2 0 0,-6-4 0 0,-7 3-8 15,-5-2-2-15,-9 2 0 0,-9 0 0 0,-6 0-10 16,-9 3-3-16,-8 0 0 0,-7 3 0 0,-12 4-8 0,-8 7-14 16,-13-1 3-16,-2 8 1 0,-7 5-6 0,-5 0-2 15,-3 9 0-15,-7 1 0 16,-2 9-27-16,-3 5-6 0,2 3-1 0,1 8 0 16,-6 8 10-16,6 4 2 0,5 7 0 0,4 4 0 15,6 6-48-15,5 8-10 0,1 0-2 0,11 7-963 16</inkml:trace>
  <inkml:trace contextRef="#ctx0" brushRef="#br0" timeOffset="26758.426">14099 10972 2318 0,'6'-2'51'0,"-6"2"10"0,9 2 3 0,6 4 1 0,5 4-52 0,4 1-13 0,3 2 0 0,9 0 0 16,-1 3 0-16,7 0 0 0,6 2 0 0,-1 1 0 16,4 2 25-16,0 0-1 0,-1 3 0 0,4 3 0 15,-4-4-12-15,-2 1-2 0,3 0-1 0,-1 2 0 0,-5-2 0 0,0-3 0 16,-7 3 0-16,1-3 0 0,-6-2-9 0,-4-3 8 15,-2-3-8-15,-6-2-731 16,-3-3-151-16</inkml:trace>
  <inkml:trace contextRef="#ctx0" brushRef="#br0" timeOffset="26923.782">14676 10848 2300 0,'-6'0'51'0,"0"0"10"0,-6 3 3 0,-5 5 0 0,2-1-52 0,-6 4-12 15,3 2 0-15,-3 3 0 0,0 0 0 0,-2 5 0 0,-1 3 0 0,0 0-10 16,0 5-1-16,3 0 0 0,-3 0 0 0,4 0 0 16,-4 3-5-16,3 0 0 0,0-3-1 0,3 3 0 15,0-3-3-15,1-3-1 0,2-2 0 0,0-3-614 16,0 0-122-16</inkml:trace>
  <inkml:trace contextRef="#ctx0" brushRef="#br0" timeOffset="27159.95">14039 11144 2275 0,'0'0'50'0,"0"0"10"0,6-2 3 0,0 2 1 0,3-3-52 0,3-2-12 0,0 2 0 0,6-2 0 16,3 2 24-16,2-2 3 0,4 0 0 0,3-3 0 15,6 2-8-15,2-4-2 0,10 2 0 0,-3 0 0 0,2-3-2 16,1 1-1-16,3 2 0 0,-4-3 0 15,-2 1-36-15,-3-4-7 16,-1 1-2-16,-5 0-686 0,3 0-138 0</inkml:trace>
  <inkml:trace contextRef="#ctx0" brushRef="#br0" timeOffset="27310.328">14444 10657 2163 0,'0'0'48'0,"0"0"9"0,-3 6 3 0,0 4 0 0,3 1-48 0,0 5-12 16,0 2 0-16,0 3 0 0,3 1 30 0,3 7 3 0,0 2 1 0,0 7 0 16,0-1-24-16,0 2-10 0,3 1 8 0,-6 2-8 15,0 3 12-15,0 3-4 0,0-3 0 0,-3 5-694 16,0 3-139-16</inkml:trace>
  <inkml:trace contextRef="#ctx0" brushRef="#br0" timeOffset="28338.456">7821 12369 1814 0,'-18'14'40'0,"12"-4"8"0,3 3 1 0,1 3 3 0,-7 5-42 0,6 6-10 0,-3-1 0 0,0 3 0 15,0 0 56-15,-3 3 8 0,3 3 3 0,0-1 0 16,3 3 8-16,-3 3 1 0,-6-3 1 0,0 5 0 15,6 0-23-15,-3 3-5 0,-3 0-1 0,-5 3 0 16,-7 2-24-16,6 1-6 0,3-4-1 0,-3 3 0 0,0-2 5 0,-3 2 1 16,4-2 0-16,-1 0 0 0,-6 2-12 0,6-2-3 15,0-1 0-15,3-2 0 0,3-3-8 0,0 1 8 16,-5-4-8-16,5-1 8 0,3-7-8 0,0 1 0 16,-3-6 0-16,3-2-11 15,3-5-76-15,-3-6-15 0,-3-5-3 0</inkml:trace>
  <inkml:trace contextRef="#ctx0" brushRef="#br0" timeOffset="28714.778">7294 12692 2080 0,'-6'-8'46'0,"12"3"10"0,0 0 1 0,3-1 1 0,0 1-46 0,3-3-12 0,9-5 0 0,3-3 0 16,6-3 11-16,-4 1 0 0,1-3 0 0,6-3 0 16,9-3 25-16,2 1 6 0,-8 0 1 0,3-1 0 15,8 3-12-15,-8-2-3 0,-6 2 0 0,-4 0 0 16,-2 0 3-16,-3 3 0 0,0 0 0 0,-3 3 0 15,-3-1 2-15,-7 6 1 0,1 2 0 0,-3 3 0 16,-3 0-4-16,0 3-1 0,0 2 0 0,-6 3 0 0,0 0-13 0,0 0-2 16,6 11-1-16,-3 2 0 0,-3 3-5 0,-3 8-8 15,0 2 11-15,3 3-11 0,0 3 16 0,-3 3-3 16,-3 4-1-16,3-2 0 0,6 3-12 0,-3 2 0 16,0 3 8-16,0-2-8 15,6 2-38-15,0-3-10 0,6 0-3 16</inkml:trace>
  <inkml:trace contextRef="#ctx0" brushRef="#br0" timeOffset="30590.851">7830 14200 2246 0,'15'-2'49'0,"-15"2"11"0,6-3 1 0,3-2 3 0,6 2-52 0,3-2-12 16,6-3 0-16,2 0 0 0,4-3 40 0,9-2 6 0,8 0 1 0,10-6 0 16,0-2 12-16,5 0 2 15,9-11 1-15,7 0 0 0,11-2-18 0,3-6-3 0,4-2-1 0,11-6 0 16,6 1-19-16,9-9-4 0,3-5-1 0,6-2 0 15,3-1-4-15,9-2-2 0,3 0 0 16,2 0 0-16,1-6-10 0,0 4 0 0,0-1-10 0,6 0 10 16,0 3 0-16,-4 0 0 0,-5 0 0 0,0 2 10 15,-3 3-10-15,0 0 12 0,-6 3-12 0,-3 3 12 16,-3 2-4-16,-9 5 0 0,-3 0 0 0,-6 6 0 16,-12 0-8-16,-3 5 0 0,-8 0 0 0,-7 0 8 15,-3 5-8-15,-11 3 0 0,-7 0 0 0,-8 2 0 16,-7 3 0-16,-5 3 0 0,-9 0 9 0,-3 3-9 15,-7-1 8-15,-5 3-8 0,-3 0 10 0,-3 0-10 16,-3 3 10-16,-3 3-10 0,0-1 10 0,-3 3-10 16,0-2 0-16,0 4-15 0,-3-2 2 0,0 8 0 31,0 0-31-31,0 0-7 0,-3 0-1 0,3 0 0 0,-6 0-84 0,0 3-18 16,0 0-3-16,0-1-906 0</inkml:trace>
  <inkml:trace contextRef="#ctx0" brushRef="#br0" timeOffset="30827.328">12590 11816 2441 0,'-12'-16'69'0,"9"8"15"0,-3 3-67 0,3 0-17 16,0-3 0-16,3 0 0 0,3 3 40 0,0-3 4 16,0 3 0-16,3-3 1 0,3 2-13 0,3 1-4 15,0 0 0-15,2 2 0 0,4 0 10 0,3-2 2 0,3 5 0 0,3-3 0 16,3 3-26-16,-1 3-5 0,4 0-1 0,0 2 0 15,0 0 0-15,2 3 0 0,-2 6 0 0,0-1 0 16,-4 3-8-16,-2-1 0 0,-3 4 0 0,-3 2 0 16,-3 3 0-16,-3-3 0 0,-3 3 0 15,-9 2 0-15,-6-2 0 0,3 5 12 0,0-2-2 0,-6 5 0 16,-3-3 14-16,-6 0 4 0,0 0 0 0,-3 3 0 16,0-1-28-16,-3 1-19 0,1 0 3 0,2 0-848 15,3-3-171-15</inkml:trace>
  <inkml:trace contextRef="#ctx0" brushRef="#br0" timeOffset="31408.53">13876 13819 2243 0,'0'0'64'0,"0"0"13"0,0 0-61 0,-6 3-16 0,0-3 0 0,6 0 0 16,-3 0 52-16,-3 0 7 0,0 0 1 0,6 0 1 16,0 0 27-16,-3-3 6 0,-3 3 1 0,6 0 0 15,-3-2-43-15,3 2-8 0,0-8-1 0,0 2-1 16,0-4-2-16,3-1-1 0,0-5 0 0,3-2 0 15,0-6 3-15,3-5 1 0,3-8 0 0,0-8 0 16,5-5-35-16,1-9-8 0,6-7 0 0,0-8 0 16,3-11-8-16,-1-5-1 0,1-5 0 0,3-3 0 15,-3 0-13-15,0 8-2 0,-4 3-1 0,-2 13 0 16,-3 8 13-16,0 8 2 0,-6 10 1 0,3 6 0 16,-6 2 9-16,3 3 0 0,-1 3 0 0,-5 5 0 15,3 2 0-15,0 3 0 0,-6 3 0 0,3 3 0 0,0 4 0 0,-3 4 0 16,0 2 0-16,-3 3 0 0,0 5 0 0,0 0 0 15,0 0-11-15,0 0 11 0,0 13-16 16,-3 0 4-16,-3 8 0 0,3 0 0 16,-3 1-19-16,0 4-3 0,0-2-1 0,0 5-820 15,-3-3-164-15</inkml:trace>
  <inkml:trace contextRef="#ctx0" brushRef="#br0" timeOffset="31700.51">13637 12742 2592 0,'0'0'57'0,"0"0"12"0,0 0 3 0,3-5 0 0,3 0-58 0,3-1-14 0,3-1 0 0,3-7 0 15,3 1 0-15,6-5-10 0,0 2 2 0,5-3 0 16,4-5 8-16,3 1-8 0,3-4 8 0,2-2-8 16,4 3 8-16,0-1 0 0,2 1 0 0,-5-4 0 15,-1 4 0-15,1 0 0 0,-3-1 0 0,0 1 0 16,-7 4 8-16,1 1 3 0,0 3 1 0,-6-1 0 15,-1 6 21-15,-8 2 5 0,-3 4 1 0,0 4 0 16,-3 0-12-16,-6 6-3 0,0 2 0 0,-3 6 0 16,-3 2-6-16,-3 8-2 0,-6 3 0 0,6 2 0 15,-6 4 4-15,0 1 0 0,3 1 0 0,0 2 0 16,0 1-20-16,3-1 0 0,3 3 0 0,0-2 0 16,3-1-53-16,3 3-11 15,3 0-3-15,0-10 0 0</inkml:trace>
  <inkml:trace contextRef="#ctx0" brushRef="#br0" timeOffset="33963.807">11640 5861 1749 0,'0'0'38'0,"0"0"8"0,0 0 2 0,0 0 2 0,0 0-40 0,-6-3-10 0,0 3 0 0,0 5 0 16,3 3 28-16,-3 5 3 0,3 3 1 0,0 3 0 15,3 2-32-15,0 5 0 0,3 1 0 0,0 2 0 16,3 0 0-16,0 0-8 0,6 0 8 0,3 0-10 15,3 3 10-15,-3-5-12 0,6-4 12 0,3 4-12 16,2-6 12-16,4 0 0 0,0-5 0 0,3 3 0 16,2-6 0-16,1-5 11 0,3-6-1 0,5 1 0 15,4-3 42-15,0-5 8 0,2-1 1 0,4 1 1 16,-1-3-2-16,1 0 0 0,-6 3 0 0,-1-3 0 16,1 3-9-16,2-1-3 0,-5 1 0 0,0 0 0 15,-4 2-18-15,1 1-4 0,0-1-1 0,-7 3 0 16,1 3-13-16,-6-1-4 0,3 1 0 0,-4 0 0 15,1 2-8-15,6 0 0 0,-6 0 0 0,2 3 8 0,-2 0-8 16,-6 0 0-16,-3 0 0 0,0 3 0 0,0-1-21 16,-7 1 3-16,-2-1 1 0,-3 4 0 0,-6-1 7 0,-6 0 2 15,-3 3 0-15,0 3 0 0,-3-1 8 0,-5 1 0 16,-4 2-9-16,-3-3 9 0,-3 3 0 0,0-2 0 16,3-1 10-16,1-2-10 0,2 0 11 0,0-3-11 15,3 1 10-15,3-6-10 0,3 0 9 0,3-3-9 16,3-2 8-16,3-3-8 0,0 0 0 0,9-6 0 15,3-2 0-15,3-2 0 0,3-9-17 0,9-2-3 16,-1-3 0-16,10-2 0 16,0-1-10-16,2 1-2 0,4-1-1 0,0 6 0 0,-4 3 21 0,1-1 12 15,-3 3-12-15,0 3 12 0,2 5 12 0,-5 0 10 16,3 3 2-16,-3 0 0 0,2 5 6 0,-2 0 2 0,0 5 0 0,-1-2 0 16,-2 4-16-16,0 1-2 0,0 3-1 0,-3 0 0 15,-1-1-13-15,1 3 0 0,-3 1 0 0,3-4 0 16,0-2 0-16,-1 0 0 0,-2 0 0 0,0-3 0 15,3 1 8-15,-3-6 6 0,-1 2 1 0,1-2 0 16,3-2 22-16,3-1 5 0,-1-5 1 0,1 0 0 16,3-3-20-16,0-2-4 0,-1-3-1 0,4-5 0 15,0-3-9-15,-3 1-1 0,-1-7-8 0,1 4 12 16,-6 0-4-16,0 2 0 0,-3-3-8 0,-7 6 12 31,-5 0-70-31,-6 5-14 0,-6 0-4 0,-9 0-1126 0</inkml:trace>
  <inkml:trace contextRef="#ctx0" brushRef="#br0" timeOffset="34714.964">12643 6654 2286 0,'0'-10'50'0,"0"10"10"0,0-6 3 0,-3 1 1 0,6 0-51 0,-3 2-13 0,3-2 0 0,-3 5 0 15,0 0 0-15,0 0 9 0,9 0-9 0,-9 0 8 16,6 8-8-16,0 2 0 0,-3 6 0 0,0 3-11 0,0 5 11 16,-3 5 0-16,-9 0-9 0,3 3 9 0,0-1-13 0,-3 4 1 15,0-1 1-15,-3 3 0 0,4-2 11 0,-1-1 8 16,0-2-8-16,3-3 11 0,-3-5-11 16,3-1-11-16,0-1 3 0,3-7 0 0,0-4 8 0,0 0 0 15,3-6 0-15,0-5 8 0,0 0 8 0,6-3 3 16,3-5 0-16,0-2 0 0,3-9-8 0,6-2-2 15,-1-8 0-15,7 0 0 16,3-6-48-16,3-2-9 0,0 0-3 0,-4 3 0 16,7 0-14-16,0 7-3 0,-6 6-1 0,-1 2 0 0,1 6 69 0,0 5 0 15,-3 3 17-15,0 5-3 0,-1 0 44 0,-2 5 9 16,-3 6 1-16,3-1 1 0,-6 6-25 0,0 3-4 0,3 5-2 0,-4-1 0 16,4 1-16-16,3 3-3 0,-3-3-1 15,0-3 0-15,3 3 4 0,-3-6 1 0,-1 1 0 0,1-4 0 16,3-1-23-16,-3-4 0 0,3-2 0 0,-3-3 0 15,2-5 30-15,-2-5 11 0,3 0 3 0,0-6 0 16,-6-2 2-16,3-3 1 0,0-8 0 0,-4-2 0 16,1-6-19-16,-6-2-3 0,-3-1-1 0,3-2 0 15,0 0-16-15,-6 0-8 0,-3 8 8 0,0 0-8 16,0 5 14-16,0 3-2 0,-6 3-1 0,0 4 0 16,-3 1-55-1,0 5-10-15,3 3-2 0,-3 0-783 0,1 5-156 0</inkml:trace>
  <inkml:trace contextRef="#ctx0" brushRef="#br0" timeOffset="34925.134">13989 6736 2905 0,'0'0'64'0,"0"0"12"0,0 0 4 0,6 8 2 0,0-2-66 0,-3 7-16 16,0-3 0-16,0 6 0 0,-3 0-12 0,-3 8-7 16,0 2-1-16,-6 1 0 0,3 5 20 0,-6-1 0 15,0 1 8-15,0 0-8 16,0 0-60-16,-3-1-17 0,3-2-4 0,3 3-715 0,-3 0-142 0</inkml:trace>
  <inkml:trace contextRef="#ctx0" brushRef="#br0" timeOffset="35813.875">15525 5887 2329 0,'0'0'51'0,"-3"11"10"0,-3 2 3 0,3 3 2 0,0 0-53 0,3 7-13 0,3 1 0 0,0 3 0 15,6-1 0-15,0 1 0 0,5-1-9 0,4 0 9 16,0 1 0-16,6-1 0 0,3 1 0 0,6-3 0 16,2-3-8-16,7-3 8 0,0 1 0 0,5-6-9 15,4-2 9-15,-1-6 0 0,4 0 0 0,0-5 0 16,5 0 0-16,1-5 0 0,2 0 0 0,1-3 0 16,2-3 0-16,1 1 9 0,2-1 0 0,3 0 0 15,1-2 3-15,-1 3 1 0,1-1 0 0,-1 0 0 16,7 3-4-16,-7 1-1 0,-5-1 0 0,2 2 0 15,3-2-8-15,-2 6-12 0,-16-1 2 0,1 3 1 16,-6 0 17-16,-1 3 3 0,-5 2 1 0,-6 3 0 16,-9 3 4-16,-1 4 0 0,7 1 1 0,-9 3 0 0,-9 2-17 15,-3 3-17-15,0 2 3 0,-4 1 1 0,-2 2 13 16,-3 0 0-16,-9 0 0 0,3 0 10 0,9 0-10 0,-12 0 0 16,-5-2 9-16,-1-6-9 0,3 0 8 0,0-2-8 15,0-6 8-15,-3 0-8 0,-3-2 9 0,3-3-9 16,6-6 12-16,-3 1-12 0,-3-6 16 0,6-2-4 15,3-6-1-15,6-2 0 0,0-3-11 0,6-8 10 16,6-7-10-16,6-6 10 16,12-6-38-16,0 1-7 0,5 0-1 0,1-1-1 15,6 4 3-15,2 4 1 0,1 4 0 0,-1 1 0 0,7 7 33 0,0 4 0 16,-1 3 0-16,-2 3 0 0,2 2 11 0,-2 3 5 16,-3 8 2-16,2-2 0 0,4 4 6 0,-1 1 0 15,4 2 1-15,-4 1 0 0,4 2-13 0,3 2-2 0,-1-2-1 0,4 3 0 16,-1-1-9-16,7-2 0 0,-1 3 0 0,-2-1 0 15,-1-2 0-15,-2-2 10 0,2-1 1 0,0-2 0 16,-5-1-11-16,0-4 0 0,-4-1 0 0,-2 0 0 16,-7-5 47-16,1 3 7 0,-6-6 2 0,-1-2 0 15,-2-3-18-15,-3 1-3 0,-7-7-1 0,1-1 0 16,-6-7-3-16,-3 7-1 0,-6-4 0 0,-6 1-890 16,-9-1-177-16</inkml:trace>
  <inkml:trace contextRef="#ctx0" brushRef="#br0" timeOffset="36501.579">18602 6496 2688 0,'-6'-8'76'0,"6"8"16"0,0 0-73 0,0 0-19 0,0 0 0 0,0 10 0 15,3 3 0-15,-3 3 0 0,0 5 0 0,0 1 0 16,0 1 0-16,-3 7-9 0,0-1 9 0,0 5-12 16,1 3 12-16,-4 0-13 0,0 0 5 0,-3 0 8 31,-3 0-33-31,0-2 1 0,0-1 0 0,0-8 0 0,3 1 4 15,0-6 2-15,0-2 0 0,3-3 0 0,0-6 26 0,3-2 0 0,0-3 0 0,3-5 0 16,0 0 17-16,6-5 9 0,3-6 2 0,3-7 0 16,6-3-3-16,3-8 0 0,6-6 0 0,8-4 0 15,1-4-25-15,3 1 0 0,0 0 0 0,-1 5 0 16,-5 5 0-16,0 5 0 0,-1 4-11 0,-5 4 11 0,0 3 0 16,-3 3 0-16,-3 5 0 0,-3 3 0 15,-4 2 14-15,1 3-2 0,-3 3 0 0,6 2 0 0,-6 3-12 16,0 5 9-16,0 0-9 0,-3 3 8 0,3 3-8 15,-3-1 0-15,2 1 0 0,1 2 0 0,0 0 0 0,0-2 0 16,3-1 0-16,0-2 0 0,0 0 0 0,-3-6 0 16,3-2 9-16,-4 0-9 0,4-8 36 15,-3 0 4-15,0-2 0 0,0-6 0 0,0-3 23 0,-3-5 5 16,3-2 0-16,-3-3 1 0,-3-3-35 0,3-5-7 16,-3-3-2-16,-3-2 0 0,3-3-14 0,-3-1-3 15,-1 1-8-15,1 3 12 0,-3 2-12 0,3 6 0 0,-3 2 0 0,0 3 0 16,0 8-9-16,0-1-2 0,-3 6 0 15,3 3-897 1,0 5-179-16</inkml:trace>
  <inkml:trace contextRef="#ctx0" brushRef="#br0" timeOffset="36867.232">19475 6834 2998 0,'0'0'66'0,"5"-5"14"0,1 0 2 0,3 2 2 0,0 0-67 0,3 1-17 0,-3-1 0 0,3 0 0 15,3 1 0-15,0 2 0 0,3 2 0 0,0 1 0 0,-1 0 0 0,4 2 0 16,-3-2 0-16,3 2-9 16,0 3-3-16,-3-3-1 0,2 3 0 0,1 3 0 15,-3-3-26-15,-3 5-5 0,0-3 0 0,-3 6-1 16,-3 0-8-16,-3 0-2 0,-3 0 0 0,-3 2 0 15,-6 4 23-15,-3-1 4 0,-3 0 0 16,-3 3 1-16,-3 0 27 0,-6 2 0 0,1 3 0 0,-7-2 0 0,0-1 0 0,-3 0 0 16,3 1 0-16,-2-3 11 0,2 0 21 0,6-3 4 15,3 0 0-15,6-3 1 0,4-2 15 0,5-2 4 16,3-4 0-16,6 3 0 0,8-5-21 0,4-2-4 16,3-1-1-16,6-5 0 0,6 0-3 0,6-3-1 15,-1-2 0-15,10 0 0 0,3-3-18 0,2 0-8 16,4 2 0-16,2 1-1347 15</inkml:trace>
  <inkml:trace contextRef="#ctx0" brushRef="#br0" timeOffset="38528.636">12194 8062 2602 0,'0'0'57'0,"0"0"12"0,0 0 3 0,-6 0 1 0,0-3-58 0,6 3-15 0,0 0 0 0,-3 6 0 16,-3 1 0-16,3 1 0 0,0 3 0 0,0 5 0 16,0 2 0-16,0 6 0 0,0 5 0 0,0 3 0 15,0 2 0-15,0 6-8 0,-3-3 8 0,-3 5 0 16,3 3 0-16,-3 3 0 0,1 0 0 0,-4 2 0 16,3-2 0-16,-3-1 0 0,0-4 0 0,0-1 0 15,3-2 0-15,-3-3 0 0,3-3 0 0,0-5 0 16,3 0 0-16,-3-5 0 0,3-3 0 0,3 3 9 15,-2-5-9-15,2-4 8 0,3-1-8 0,0-6 8 16,0 0-8-16,0-1 0 0,0-7 0 0,0 0 0 31,0 0-99-31,3-7-15 0,-1-1-3 0,-2-3-925 0</inkml:trace>
  <inkml:trace contextRef="#ctx0" brushRef="#br0" timeOffset="38826.819">11477 8604 2804 0,'-9'-8'62'0,"9"6"13"0,0-4 2 0,0 4 1 0,6 2-62 0,2 0-16 16,10 5 0-16,3 0 0 0,0-2 0 0,9 0-15 16,2-1 3-16,7 1 1 0,3 2 11 0,5-2 16 15,4 2-4-15,0 0-1 0,-1 1 1 0,7-1 0 16,-1-2 0-16,4-1 0 0,-1-2-12 0,1 0 8 15,-6 0-8-15,-1 0 8 0,-5-2-8 0,-4-4 0 16,-2 1 0-16,-3-3 0 0,-3 3-17 0,-7 0-6 16,1-1-1-16,-6 1 0 15,-3 0-9-15,-3 2-3 0,-10-2 0 0,1 2 0 16,-6-2-103-16,-3 5-21 0,-3-3-4 0,-3-2 0 0</inkml:trace>
  <inkml:trace contextRef="#ctx0" brushRef="#br0" timeOffset="39310.867">11858 7951 2257 0,'-15'-13'49'0,"9"10"11"0,0-2 1 0,-3-1 3 0,0 1-51 0,3 0-13 16,-3-1 0-16,6 1 0 0,3 5 0 0,-6-3 0 16,-3 1 0-16,3-1 0 0,0 1 0 0,0 4 0 15,-3 1 0-15,3 2 0 0,-3-2 0 0,3 5 0 16,-5 0 0-16,2 2 0 0,-6 6 0 0,0 3 0 16,-3 4 0-16,0 7 0 0,-3 4-16 0,0 6-2 15,1 2-1-15,-4 6 0 0,3 2 19 0,-3 3-8 16,3 2 8-16,1 4 0 0,2 4 0 0,0 1 0 15,3 4 0-15,6 1 0 0,3 0 19 0,6 0 1 16,3-1 0-16,9-1 0 0,6-1-7 0,9-5-1 16,-1-8 0-16,13-1 0 0,3-4 32 0,5-6 7 0,10-2 1 15,2-5 0-15,4-6-32 0,5-6-7 0,1-4-1 0,5-8 0 16,1-4 32-16,2-9 7 0,-2-6 1 0,-1-3 0 16,3-7-16-16,-2-3-4 0,2-8 0 0,1-3 0 15,-4-8 0-15,-6-8 0 0,-2-4 0 0,-4-12 0 16,-5-2-32-16,-3-3 0 0,-4-5 0 0,-8 0 0 15,-4-3 11-15,-8 3-2 0,-9 0 0 0,-9 3 0 16,-12 4-9-16,-9 1 0 0,-12 0 9 0,-12 5-9 16,-8 3 10-16,-13 3-2 0,-8 2-8 0,-13 5 12 15,-14 6-12-15,-6 5-8 0,-3 8 8 0,-13 5-13 16,-5 10-9-16,0 7-2 0,6 7 0 0,0 2-847 16,6 6-169-16</inkml:trace>
  <inkml:trace contextRef="#ctx0" brushRef="#br0" timeOffset="40765.448">11432 8139 1796 0,'0'0'40'0,"0"0"8"16,0 0 1-16,0 0 1 0,6 5-40 0,-3 0-10 0,0-2 0 0,3-1 0 0,-6-2 0 0,3 6 0 16,-3-6 0-16,0 0 0 0,0 0 43 0,0 0 6 15,3-11 2-15,0 1 0 0,-3 2 41 0,0-3 9 16,0-5 2-16,-3 0 0 0,0-2-22 0,3-3-4 15,-6-6-1-15,3 1 0 0,-3-6-31 0,3-2-6 16,-3-3-2-16,0-3 0 0,3-5 11 0,0-5 1 16,-3-1 1-16,3 1 0 0,3-3-18 0,-3-5-3 15,3 2-1-15,0-2 0 0,3 3 9 0,0 2 2 16,0 0 0-16,0 8 0 0,0 0-25 0,-3 5-5 16,0 3-1-16,0 5 0 0,-3 1 2 0,3 1 0 0,-6 4 0 0,6 2 0 15,-3 3-10-15,0 3 0 0,0 2 0 0,0 0 8 16,0 0-23-16,3 5-5 0,-3 1 0 0,3-1-1 31,0 3-79-31,6-2-15 0,-3 2-3 0,3 0-1 16,-3 0-90-16,3-3-19 0,0 3-3 0,0 3-757 0</inkml:trace>
  <inkml:trace contextRef="#ctx0" brushRef="#br0" timeOffset="41097.689">10920 7009 2217 0,'-21'0'48'0,"12"0"11"0,-3-3 1 0,0 3 4 0,0 0-52 0,3 3-12 0,4-1 0 0,-1-2 0 15,-3 3 25-15,9-3 3 0,0 0 0 0,0 0 0 0,0 0-8 0,9-3 0 16,2 1-1-16,4-3 0 0,0-3 11 0,6-3 2 16,0-2 1-16,3-3 0 0,0-3-10 0,2-2-3 15,-2-3 0-15,3-2 0 0,0 2-4 0,0-5 0 16,-4-3-1-16,1 3 0 0,0 3 1 0,0-3 1 15,0 2 0-15,-4 3 0 0,-2 3 2 0,0 3 0 16,-3-1 0-16,-3 6 0 0,-3 2 4 0,0 3 1 16,-6 3 0-16,-3 5 0 0,0 0-24 0,3 8 0 15,-3 5 0-15,3 6 0 0,-3 5 0 0,0 2 0 16,0 6 0-16,0 5 0 0,3 0 0 0,3 5-8 16,3 1 0-16,2 2 0 15,4 0-90-15,6-3-18 0,3 0-3 0</inkml:trace>
  <inkml:trace contextRef="#ctx0" brushRef="#br0" timeOffset="41939.944">11429 9070 2523 0,'-18'-11'56'0,"9"3"11"0,0 3 2 0,3-3 2 0,-3 3-57 0,3 0-14 16,0 2 0-16,0 3 0 0,0-3 9 0,1 3-1 16,-4 6 0-16,-3-4 0 0,0 6-8 0,-3 3 0 15,-3-1 0-15,-3 9-11 0,-3 2 11 0,-5 3 0 16,-4 2 0-16,-6 3 0 0,-2 3 0 0,-7 5 8 16,-6-2-8-16,-8 4 11 0,-4 6-11 0,-5 0 0 0,2 3 0 15,-5-1 0-15,-6 1 0 0,-1 0 0 0,4 2 0 0,-3-2 0 16,2 2 0-16,1-2 0 0,2-1 0 15,4 1 8-15,-4-1 18 0,7-2 3 0,8-2 1 16,4-4 0-16,2-4-6 0,4 2 0 0,5-5-1 16,3-3 0-16,4 0-13 0,5-5-2 0,0-3-8 15,9-3 12-15,1-4-22 0,8-1-5 0,3-3-1 0,3-7-799 16,9-3-160-16</inkml:trace>
  <inkml:trace contextRef="#ctx0" brushRef="#br0" timeOffset="42337.676">11131 8750 2725 0,'0'0'60'0,"-6"0"12"16,0 2 2-16,0 4 3 0,-3 2-61 0,3 2-16 0,1 3 0 0,-4 3 0 15,3 3-18-15,0-1-6 0,0 4-2 0,3 1 0 16,-3 6-10-16,3-2-3 0,3-1 0 0,0 1 0 0,0-1 18 0,3-2 3 16,3-3 1-16,0-2 0 0,0-3 17 0,6-3 0 15,-1-3 0-15,7-2 0 0,0-2 21 0,3-1 5 16,6-5 1-16,0-3 0 0,2-2 13 0,4-3 4 16,3 0 0-16,-3 0 0 0,-1-2-11 0,-2-1-1 15,-3 3-1-15,-3-2 0 0,-6 4-10 0,-1-2-1 16,-5 3-1-16,0 2 0 0,-12 3-2 0,0 0 0 0,0 0 0 15,0 0 0-15,-6 0-2 0,-6 3-1 16,0 8 0-16,-8-1 0 0,-1 6-14 0,-3 5 0 0,-3 3 0 16,-3 5 0-16,1 3-8 0,-1 5 8 0,-3 3-12 0,3 5 12 15,4 0-19-15,-1 2 3 0,0 1 1 0,3 2 0 32,3-5-93-32,1 0-18 0,2-3-4 0,3-2-1027 0</inkml:trace>
  <inkml:trace contextRef="#ctx0" brushRef="#br0" timeOffset="43044.581">9143 9255 2826 0,'-15'-18'62'0,"9"10"13"0,0-3 2 0,3 3 3 0,0 0-64 0,3 3-16 0,3-6 0 0,3 3 0 15,-3 3 0-15,3-3 0 0,3 3 8 0,0-3-8 16,0 3 0-16,0 2 9 0,0 6-9 0,0-1 8 16,0 1-8-16,-4 5 0 0,1 5 0 0,-3 3-11 15,0 3 11-15,0 2-12 0,-6 5 12 0,3 1-12 16,-3 2 4-16,0 0 0 0,3 0 0 0,0 3 0 15,0-1-2-15,0-1 0 0,6-4 0 0,-3-2 0 16,6 0-35-16,-3-6-7 0,6-2-2 16,0-3 0-16,0-2 11 0,0-3 3 0,0-3 0 0,3-8 0 15,0 1 40-15,2-6 0 0,1-3 0 0,3 1 0 16,0-9 12-16,0 3 7 0,3-5 1 0,-1 0 1 16,-5 0-21-16,3 0 0 0,0-3 0 0,-3 5 0 15,3 3 11-15,-4 3-3 0,-2 3 0 0,-3 2 0 0,0 0 11 16,0 5 1-16,-3 0 1 0,0 3 0 0,-3 3-6 0,0 0-2 15,3-1 0-15,-3 6 0 0,0-2-5 0,0 1-8 16,3 1 11-16,-1 0-11 0,1 3 8 0,3-3-8 16,0 2 0-16,3 1 0 0,0-3 16 0,0-3-3 15,3-2-1-15,-6 0 0 0,3-1-12 0,-1-2 0 16,4-5 0-16,-6-3 0 0,0-3 0 0,-3-2 0 16,0 0 12-16,0-6-3 0,-6 1 18 0,0-6 3 15,0 3 1-15,0-8 0 0,-3 0-4 0,-6-6-1 16,0 1 0-16,-3 2 0 0,-3 0-18 0,3 1-8 15,-3 2 8-15,0-1-8 0,-3 7 12 0,6 4-4 16,1 3 0-16,-1 3 0 16,0 2-56-16,3 4-11 0,3 4-2 0,3 3-784 0,0 0-157 15</inkml:trace>
  <inkml:trace contextRef="#ctx0" brushRef="#br0" timeOffset="43211.519">10063 9170 3204 0,'0'0'71'0,"0"0"14"0,0 0 3 0,3 8 1 0,-3 3-71 0,3 2-18 0,0 3 0 0,0 0 0 16,2 5 0-16,-2-2 0 0,3 4 0 0,-3 1 0 16,0 0-32-16,3 3-6 0,-6-1-2 0,3 3 0 15,-6 0-112-15,3 0-24 0,-3-2-4 0,0 2-997 16</inkml:trace>
  <inkml:trace contextRef="#ctx0" brushRef="#br0" timeOffset="43943.484">12700 9250 2408 0,'0'0'53'0,"-3"-3"11"0,-3 3 3 0,6 0 0 0,0 0-54 0,0 0-13 0,0 0 0 0,12 5 0 16,3 1 27-16,6 4 2 0,2 1 1 0,4 5 0 15,3 0-5-15,9 5-1 0,2 5 0 0,4 1 0 16,6 5 7-16,2 2 1 0,7 6 0 0,-1-1 0 16,1 6-32-16,-1 0 0 0,4 0 0 0,2 8 0 15,1 0 0-15,-7-3 0 0,4 3 0 0,-7 0 0 16,4 0 0-16,-7-5 0 0,1-1-11 0,-6 1 11 15,-1-6 0-15,-2 3 0 0,0-2 0 0,-1-4 0 16,-5-2 21-16,0-2 3 0,-7-4 0 0,1-4 0 16,-3-1-1-16,0-4 0 0,-4-4 0 0,-2 1 0 15,-3-6-11-15,-3-3-3 0,-3-2 0 0,-6-2 0 16,0-4-20-16,-9-2-4 0,0 0-1 0,0 0-835 16,-6-5-167-16</inkml:trace>
  <inkml:trace contextRef="#ctx0" brushRef="#br0" timeOffset="44506.433">12792 9800 2595 0,'-12'-2'57'0,"3"2"12"0,0-3 3 0,-3 6 0 0,4-6-57 0,-7 0-15 0,0 1 0 0,3-1 0 16,6 0 36-16,-3-5 5 0,0 0 1 0,6-2 0 15,0-1-23-15,3-5-5 0,6-5-1 0,-3 0 0 16,6-5-13-16,0-4 11 0,0-1-11 0,3-4 10 16,-3 1-10-16,0-3 0 0,0 3 0 0,-4-4 0 15,4 7 0-15,-6-4 8 0,3 4 0 0,0 4 0 16,0-2-8-16,-6 3 8 0,3 4-8 0,0 4 8 0,3-1 4 15,0 3 1-15,-6 3 0 0,6 5 0 0,-3 0-1 16,3 6-1-16,3-1 0 0,-3 6 0 0,3 2-11 0,3 0 8 16,0 6-8-16,0-1 8 0,5 4-20 0,-2 2-5 15,3-1-1-15,3 1 0 0,0-2 29 0,3 4 5 16,-1 1 2-16,1-4 0 0,3-1-18 0,-3-4 0 16,0 1 0-16,-1-1 0 0,4-4 0 0,-3-1 0 15,0 0 0-15,0-2 0 0,-3-3 0 0,-1-5 0 16,-2-1 0-16,0-2 0 15,0-2-84-15,-3-1-18 0,3-2-3 0,-3 0-1 0</inkml:trace>
  <inkml:trace contextRef="#ctx0" brushRef="#br0" timeOffset="45046.71">13670 9189 2772 0,'-9'-11'61'0,"6"6"13"0,0 2 2 0,0-4 1 0,3 7-61 0,0 0-16 0,0 0 0 0,0-3 0 15,0-2 28-15,0 5 2 0,0 0 1 0,0 0 0 16,0 0-15-16,0 0-4 0,9 8 0 0,0 2 0 15,0 3-12-15,3 3 0 0,-3 3 0 0,3 2 0 0,0-3-10 16,0 6 10-16,0 0-8 0,-3-3 8 0,2 3-10 0,-2 0 10 16,0 0-12-16,-3 2 12 0,3-5-24 0,-3 0 1 15,0-2 1-15,-3-3 0 0,0-3 14 0,0-2 8 16,0-1-10-16,0-4 10 0,-3-6 0 16,6 2 0-16,0-4 13 0,3-6-4 0,-3 0 1 0,3-6 0 15,0 1 0-15,3-5 0 0,2-3-10 0,-2-1 0 16,0 1 0-16,-3 3 0 0,0-1 0 0,0 3 0 15,-3 6 8-15,0-1-8 0,0 1 0 0,-3 4 0 16,0 4 0-16,-3 2 0 0,0 0-9 0,6 8 9 16,-3-1-12-16,0 4 12 0,0 5-10 0,0 0 10 15,0-3-8-15,3 6 8 0,-6-1-9 0,6-2 9 0,3-3-10 16,-1 0 10-16,4-5 0 0,3 3 0 0,0-1 0 0,-3-4 0 16,6-4 0-16,0-2 0 0,-3-2 8 0,0-1-8 15,2-5 34-15,-2-2 3 0,0-4 1 0,-6-1 0 16,3-4-6-16,0-2 0 0,-6-3-1 0,0 0 0 15,0 3-3-15,0 0-1 0,-3 0 0 0,-3 2 0 16,-3 3-27-16,3 3 0 0,-3-3 8 0,0 6-8 31,0-4-56-31,3 4-12 0,0-1-4 0,3 1-821 0,0-1-165 0</inkml:trace>
  <inkml:trace contextRef="#ctx0" brushRef="#br0" timeOffset="45440.4">14587 9335 2269 0,'0'0'64'0,"0"0"15"0,0 0-63 0,0 0-16 16,0 0 0-16,6 2 0 0,-6-2 67 0,9 3 10 15,-9-3 3-15,6 5 0 0,0-2-20 0,-6-3-4 16,0 0-1-16,0 0 0 0,0 0-9 0,6 5-2 15,-6-5 0-15,9 3 0 0,0 2-9 0,0-2-3 16,2-6 0-16,1 3 0 0,0 0-19 0,6 0-4 16,-3-3-1-16,6 3 0 0,-3-5-8 0,6 5 0 15,-4-3 0-15,1 3 0 0,0-2 0 0,-6 4-14 16,0 1 5-16,-6 2 1 16,0-2-20-16,-6 5-3 0,-6 5-1 0,-3 0 0 0,-3 3 24 0,-6 3 8 15,-3-3 0-15,-6 5-9 0,0 3 9 0,-2 2 0 0,2-5 0 16,-3 3 0-16,0-3 0 0,3 0 0 0,4-2 0 0,2-1 8 15,3-2 17-15,3 0 4 0,6-3 1 0,3 1 0 16,6-6 11-16,3 0 3 0,9-1 0 0,6-1 0 16,5-4-2-16,7-2 0 0,9-5 0 0,5 0 0 15,7-3-20-15,9 0-4 0,-1-3-1 0,1 1 0 16,-1 2-17-16,-5-3 0 0,2-2-8 0,-5 5-970 16,-7 3-194-16</inkml:trace>
  <inkml:trace contextRef="#ctx0" brushRef="#br0" timeOffset="47550.328">19811 6789 2859 0,'3'-32'81'0,"0"19"18"0,-3 3-79 0,3-1-20 16,0 0 0-16,0 6 0 0,-3 0 17 0,0 5 0 15,0 0 0-15,0 0 0 0,0 0-17 0,0 0-12 16,-6 3 1-16,0 4 1 16,-6 4-26-16,0 8-4 0,-6-1-2 0,-6 1 0 15,-2 4-29-15,-4-1-5 0,-3 1-2 0,-6 4 0 16,-2-3 21-16,2 0 4 0,3-1 1 0,4-2 0 0,2-2 44 0,6-6 8 15,6 0 0-15,6-2 0 0,6 0 47 0,9-3 4 0,3 0 1 16,9-3 0-16,9-3 8 0,6 1 3 0,5-3 0 0,4 0 0 16,0-3-19-16,2 3-4 0,1 0-1 0,-6-2 0 15,3-1-22-15,-4 3-4 0,1 0-1 0,-6 3 0 16,-6-1-12-16,-4 1 11 0,-2 2-11 0,-6 1 10 16,-9-1-10-16,-3 6 0 0,-3-1 0 0,-6 3 0 15,-6 1 0-15,-6 1-14 0,-2 1 5 0,-7 0 1 16,0 8 8-16,-6-5 0 0,-2 2 0 0,-4 0 0 15,0 0 0-15,-2 0 0 0,-4 3 0 0,3 0-8 16,4-3 8-16,5 0-8 0,3-5 8 0,7 0-8 16,5-3 8-16,6-2 8 0,6-1-8 0,6-2 11 15,9-2-1-15,3-1 0 0,9-5 0 0,5 0 0 16,7-5 4-16,6-1 1 0,0-4 0 0,-1 2 0 16,1 0-6-16,0 0-1 0,-9 3 0 0,-1-3 0 0,-5 2 0 15,-6 1 0-15,-6 0 0 0,-3 2 0 0,-6 3 10 16,-3-5 2-16,-9 2 0 0,-3 3 0 0,-6 3-20 15,-5-1 0-15,-10 4-8 0,-3-1 8 0,-5 6 0 0,-1-3 0 16,0 2-8-16,-2 1 8 0,2 2 0 0,0-2 0 16,7 2 0-16,5 0 0 0,6-2 0 0,9-1 0 15,9 1 0-15,6 2 0 16,12-5-140-16,12-3-28 0,12-5-5 0</inkml:trace>
  <inkml:trace contextRef="#ctx0" brushRef="#br0" timeOffset="47739.052">20299 6810 3370 0,'-12'-21'96'0,"9"16"20"0,-3-3-92 0,3 5-24 0,0 1 0 0,3 2 0 16,0 0 0-16,0 0 8 0,0 13-8 0,0 5 0 15,0 1 0-15,-3 7-12 0,3 1 2 0,-3 5 0 16,0 5 10-16,0 0-8 0,0 2 8 0,0 1-8 31,-6 2-81-31,4 3-16 0,-1 3-3 0</inkml:trace>
  <inkml:trace contextRef="#ctx0" brushRef="#br0" timeOffset="48787.498">13611 6747 2559 0,'0'0'56'0,"0"-5"12"0,-3-1 3 0,6 1 1 0,0 0-58 0,0-1-14 0,3 1 0 0,0 0 0 15,2 0 0-15,1 2-10 0,3 0 2 0,0 1 0 16,0-1 8-16,3 3 0 0,0-3 0 0,6 3 0 16,0 0 0-16,-1 3 0 0,4 0 0 0,3-1 0 15,0 4-8-15,0-1 0 0,-1 3 0 0,4-3 0 16,3 3 8-16,0 3 0 0,-4 2 0 0,1 0 0 16,0 0 0-16,-3 3 0 0,-3 0 8 0,-1 3-8 15,-5-1 0-15,0 1 0 0,-3-4 0 0,-6 4 0 16,-3 0 0-16,-6 2 0 0,0-3 0 0,-9 6 0 15,-3-3 0-15,-3 6 0 0,-6-4 0 0,-6 4 0 0,-2-1 9 16,-1 3 1-16,-9-2 0 0,1-1 0 0,-4-2-10 16,3 0 12-16,0 0-12 0,4-3 12 0,-1-2-12 15,6-4 12-15,4-1-12 0,2-6 12 0,6-3-1 0,6-3 0 16,3 1 0-16,3-6 0 0,3 1 17 0,9-3 3 16,3-3 1-16,6 2 0 0,3-2-16 0,3 0-4 15,8-5 0-15,4 3 0 0,9-4-4 0,2 1-8 16,4 3 11-16,3-4-11 0,-1 1 12 0,4 0-12 15,-1 2 12-15,-2 3-12 0,5-2 0 0,1 2 0 16,0 3 0-16,2-3 0 16,1 2-102-16,-1 1-27 0,4 0-6 0</inkml:trace>
  <inkml:trace contextRef="#ctx0" brushRef="#br0" timeOffset="50187.401">9289 6765 2541 0,'0'0'56'0,"0"0"11"0,0 0 2 0,0 0 3 0,0 0-57 0,0 0-15 16,3 8 0-16,0 0 0 0,6 6 0 0,-3-1 0 15,0 8 0-15,2 3-10 0,1 2 10 0,0 9-8 16,-3-1 8-16,0 3-8 0,0 5 8 0,-3 1 0 0,6 2 0 16,-6-3-8-16,0 0 8 0,0-2 0 0,0 0 0 0,0-3 0 15,0-3-19-15,3-7 2 16,-3-1 0-16,0-7 0 0,3-1 3 0,0-2 1 0,-3-5 0 0,6-6 0 16,0-3 13-16,2-2-12 0,1-2 12 0,0-3-12 15,0-9 28-15,6-4 7 0,0-1 1 0,3-7 0 16,3-3-24-16,-1-6 8 0,4-2-8 0,-3 0 0 15,0 0 0-15,3 3 0 0,-4-1 0 0,4 6 0 16,-3 3 0-16,0 5 0 0,-3 5 0 0,-1 5 0 16,-2 1 12-16,0 7 2 0,-6 3 0 0,0 3 0 15,0 7-2-15,0 1-1 0,-3 5 0 0,0 0 0 16,0 2-1-16,-3 3 0 0,3 0 0 0,-1 3 0 16,1-3-10-16,-3 1 0 0,3-1 0 0,0-3 0 15,0-5 0-15,0 1 0 0,0-1 0 0,3-8 0 16,0 3 21-16,-3-8-1 0,6 0 0 0,-1-8 0 15,-2 3 22-15,3-8 4 0,0-3 1 0,0-3 0 16,-3-2 8-16,3-3 1 0,-3-2 1 0,0-6 0 0,-3 3-17 0,-1-3-4 16,-2-2-1-16,3-1 0 15,-6 1-19-15,3 0-4 0,0 5-1 0,-3-3 0 0,-3 5-11 0,0 1-9 16,0-1 9-16,0 4-952 16,0 1-182-16</inkml:trace>
  <inkml:trace contextRef="#ctx0" brushRef="#br0" timeOffset="50704.553">10515 7210 2863 0,'0'0'81'0,"0"0"18"0,0 0-79 0,0 0-20 0,0-5 0 0,0 5 0 15,0 0 16-15,0 0 0 0,-3-6 0 0,3 6 0 16,0 0-16-16,0 0 0 0,0 0 0 0,0 0 0 16,0 0 0-16,0 0 0 0,0 0 0 0,0 0 0 15,9-5 0-15,0 0 0 0,0 2 0 0,3 0-9 16,0 1 9-16,0-3 0 0,2-1 0 0,4 1 0 16,-3 0 0-16,3 2 0 0,3 0 0 0,-3 3 0 15,3 0 0-15,-4 0 0 0,-2 3 0 0,3 2 0 16,-6 3 0-16,0 3 0 0,-6 2-12 0,-3 3 4 15,-3 2-3-15,-3 1 0 0,-6 2 0 0,-9 3 0 16,3 2 11-16,-6-2-10 0,-2 3 10 0,-1-6-10 16,-3 3 10-16,0-3 0 0,0-3 10 0,1-2-10 15,-4 3 8-15,3-6-8 0,0 3 0 0,4-3 9 0,2-5 11 16,0 3 3-16,6-3 0 0,3-1 0 0,3-1 5 0,6-1 2 16,3-5 0-16,0 0 0 0,3 5-30 15,3 1 0-15,6-4 0 0,3 1 0 0,6 2 0 0,3-2 0 16,2 2 0-16,1 0 0 0,3-2 0 0,0 2 0 15,-1 3 0-15,4 0 0 0,-3-2 0 0,0 4-20 16,-4 1 4-16,-2-3 0 0,-3 0 25 0,-3 0 6 16,-9-3 1-16,0 0 0 0,-3 0-16 0,-6-5-16 15,-9 6 3-15,-3-1 1 0,-6 0 12 0,-9 1 12 16,-2-1-3-16,-10-3 0 0,-3-2 1 0,-8 0 0 0,-7-2 0 0,3-1 0 31,1 1-50-31,-4 2-11 0,7 0-1 0</inkml:trace>
  <inkml:trace contextRef="#ctx0" brushRef="#br0" timeOffset="51319.58">8890 6834 1825 0,'0'0'40'0,"0"0"8"0,0 0 1 16,0 0 3-16,-6-2-41 0,0-1-11 0,-3-2 0 0,0 2 0 0,-3-2 98 15,-3-1 18-15,-3 1 3 0,-2-3 1 0,-4 3-49 0,-6-3-10 16,-6 0-1-16,-2 0-1 0,-7 3-31 0,-3-3-7 16,-5 3-1-16,2-1-764 15,-5 6-152-15</inkml:trace>
  <inkml:trace contextRef="#ctx0" brushRef="#br0" timeOffset="51529.051">8926 7086 3178 0,'-15'-14'70'0,"9"12"14"0,-3-1 4 0,-3 3 1 0,-6 0-71 0,-9 3-18 0,-5 2 0 0,-10 3 0 32,-9 2-91-32,-14 4-21 0,-10 2-5 0,-5-3-1 15,-9 5-83-15,-4 1-17 0,1 2-3 0,0-2-781 0</inkml:trace>
  <inkml:trace contextRef="#ctx0" brushRef="#br0" timeOffset="52190.289">4154 7898 2948 0,'-30'-19'65'0,"21"9"14"0,-5-1 2 0,2-2 1 15,0-3-66-15,6-2-16 0,-3-4 0 0,3-1 0 16,3-7-32-16,0-1-9 0,0-9-3 0,0-2 0 0,3-3 29 0,0-8 6 16,0-8 1-16,3-3 0 0,-3-4 8 15,0-12 0-15,3-2 0 0,0-10 0 0,3-6 11 0,0-5 4 16,3-1 1-16,3 4 0 0,3 2 16 0,-1 5 3 15,4 14 1-15,-6 7 0 0,3 6-2 0,0 8 0 16,-3 8 0-16,6 8 0 0,-3 4-5 0,3 7-1 16,-1 4 0-16,1 9 0 15,3 7-110-15,0 9-22 0,6 4-5 0,-4 6-1191 16</inkml:trace>
  <inkml:trace contextRef="#ctx0" brushRef="#br0" timeOffset="52349.363">3702 7332 3251 0,'-18'-16'92'0,"12"10"20"0,0-1-89 0,6 1-23 0,0 1 0 0,0 5 0 16,6-8 10-16,6 0-2 0,6-3-8 0,0 4 12 16,5-7-12-16,10 4-8 0,3-4 8 0,5-1-13 31,10-1-57-31,3 0-11 0,5-5-3 0,1 0-794 0,-1-1-159 0</inkml:trace>
  <inkml:trace contextRef="#ctx0" brushRef="#br0" timeOffset="52561.614">5178 6376 2300 0,'24'-37'51'0,"-15"24"10"16,0-8 3-16,0 3 0 0,0 2-52 0,-6 0-12 0,0 3 0 0,-3-1 0 0,0 4 98 0,-6 2 17 16,-6 0 3-16,-3 3 1 0,0 2-79 0,-6 3-15 15,-6 8-3-15,-2 2-1 0,-10 6-21 0,0 8 0 16,-5 5-12-16,-7 8 4 0,3 3-2 0,1 8 0 15,2 2 0-15,3 0 0 0,1 6 10 0,5-1 0 16,6 3 0-16,3-2 0 0,7 0 0 0,8-1-12 16,6-5 4-16,6-2 0 15,9-6-100-15,6 1-20 0,2-6-4 0,10-3-594 16,6-5-118-16</inkml:trace>
  <inkml:trace contextRef="#ctx0" brushRef="#br0" timeOffset="52805.2">5151 6789 2761 0,'0'0'60'0,"0"0"13"0,0 0 3 0,0-5 2 0,3 0-62 0,0 2-16 0,6-2 0 0,3 2 0 16,0-2 0-16,6 2 0 0,6 0 0 0,2 3 0 16,-2 3 0-16,6 2 0 0,0-2 0 0,0 5 0 15,-1-3 0-15,-2 6 0 0,-3-1 0 0,-3 4-10 16,0-4 10-16,-4 6 0 0,-2-3 0 0,-6 3 0 15,-3 0-14-15,-3 3-1 0,-6-1 0 0,-6 3 0 16,-3-2 3-16,-5 2 1 0,-4-2 0 0,-3 2 0 16,-3 0-96-16,-3 0-19 15,1-2-4-15,-1-4-1 0,0 1-125 0,6-2-26 0,6-4-5 0</inkml:trace>
  <inkml:trace contextRef="#ctx0" brushRef="#br0" timeOffset="52977.662">5610 6572 2109 0,'0'0'46'0,"0"0"10"0,-6 3 1 0,0 2 3 0,0 0-48 0,-6 6-12 16,-3 0 0-16,0 5 0 0,-3 2 52 0,0 6 7 15,1 5 1-15,-1 5 1 0,3 3-29 0,0 3-7 16,6 2-1-16,0 3 0 0,6-5-16 0,3 2-8 16,3-2 8-16,6-3-8 0,0 0 18 0,6-5-2 15,3-3 0-15,0 0 0 16,-1-5-156-16,4-3-32 0,3-2-7 0,0-9-746 15</inkml:trace>
  <inkml:trace contextRef="#ctx0" brushRef="#br0" timeOffset="53151.863">6020 6903 2574 0,'-5'11'56'0,"2"-3"12"0,3 2 3 0,-3 3 1 0,3 6-57 0,-3 2-15 0,3-2 0 0,-6 7 0 16,3 0 0-16,0 1 9 0,-3-1-9 0,-3 1 8 16,0 2-54-16,-3 3-11 0,0-3-3 0,3 3-1030 15</inkml:trace>
  <inkml:trace contextRef="#ctx0" brushRef="#br0" timeOffset="53331.115">6497 7101 2938 0,'-18'-2'84'0,"9"4"16"0,-3 4-80 0,0 4-20 16,-3 1 0-16,-3 7 0 0,-2 4 0 0,-1 4 0 15,-3 0 0-15,-3-2-835 16,0 8-171-16</inkml:trace>
  <inkml:trace contextRef="#ctx0" brushRef="#br0" timeOffset="53607.334">6678 6691 3020 0,'-12'-13'67'0,"9"8"13"0,0 0 4 0,0 2 0 0,3 3-68 0,0 0-16 0,12 3 0 0,0-1 0 16,0 6 0-16,0-3-16 0,3 3 4 0,6 6 0 16,0 1 2-16,-1 4 1 0,4 2 0 0,-3 0 0 15,-6-2-27-15,3 2-6 0,-3 3-1 0,-3-3 0 16,0 3-7-16,-6-3-2 0,-1 0 0 0,-5-2 0 0,-3 2 23 16,-2-3 4-16,-4 1 1 0,-6-3 0 0,-3 2 12 0,-6 1 4 15,-6 2 0-15,-2-3 0 16,-1 1-87-16,-3-3-17 0,-3 2-3 0,7-4-874 15</inkml:trace>
  <inkml:trace contextRef="#ctx0" brushRef="#br0" timeOffset="53767.559">6937 6660 2557 0,'0'0'72'0,"0"0"16"0,0 0-70 0,6 10-18 16,-3 1 0-16,0 5 0 0,0 2 15 0,3 3-1 15,-3 6 0-15,3-1 0 0,0 9-14 0,0-4 0 0,0 1 0 0,0 0 0 16,3 0 0-16,-3-1-13 0,9-4 2 0,-9-1-729 16,-1 1-145-16</inkml:trace>
  <inkml:trace contextRef="#ctx0" brushRef="#br0" timeOffset="54173.17">7247 6937 2782 0,'-21'-10'61'0,"21"10"13"0,6-3 2 0,-6 3 3 0,0 0-63 0,0 0-16 0,9-2 0 0,6 2 0 0,-3-3 0 0,3 6 9 16,-4 2-9-16,7-3 8 0,3 4-8 0,0-1 0 15,-9 0 0-15,6 3 0 0,0 0 0 0,-4 0-11 16,-2 0 11-16,-3 0-8 0,-3 3 0 0,0-1 0 16,0 1 0-16,-9-1 0 15,-3 1-34-15,0 0-6 0,3-4-2 0,-9 7 0 16,-2-1-3-16,-1 0-1 0,-3-5 0 0,0 3 0 0,0-3 46 0,-6 5 8 16,-8-5 0-16,2 0 0 0,6-3 0 0,0 0 0 15,-3 1 0-15,4-4 0 0,5-2 35 0,3 3 1 16,6-6 1-16,9 3 0 0,0 0 19 0,0 0 4 15,12-2 1-15,-3-4 0 0,-3 1-35 0,9 2-7 0,11 1-2 16,4-4 0-16,-3 6-5 0,3-2-2 0,2-1 0 16,4 0 0-16,3 1-10 0,-1-3-11 0,-2-1 3 0,9-4-827 15,8-1-165-15</inkml:trace>
  <inkml:trace contextRef="#ctx0" brushRef="#br0" timeOffset="54374.91">7265 6210 3057 0,'-12'-3'87'0,"3"6"18"16,-6 5-84-16,9 2-21 0,9 9 0 0,9 7 0 16,-3 6 0-16,9 8 0 0,5 2 0 0,7 3 0 15,6 5-21-15,0 1-9 0,-4 1-2 0,7 9 0 0,6 3 32 0,-7 5 13 16,-11 2-1-16,-9 6 0 0,-15 0-12 0,-6 2-16 15,-6 8 3-15,-18 3-1254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41:33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2755 2884 1857 0,'0'0'40'0,"-6"-3"9"0,3-5 2 0,3 3 2 0,0 5-42 0,0 0-11 0,0 0 0 0,0 0 0 15,0 0 50-15,0 0 8 0,0 11 2 0,0 2 0 16,3 3-44-16,0 5-16 0,0 3 11 0,0 2-11 16,-3 1 12-16,3 2-4 0,0 0-8 0,-3 5 12 15,-3 1 1-15,3 2 0 0,-3 2 0 0,0-7 0 16,-3 5 7-16,3-5 0 0,0 0 1 0,-3-3 0 15,3-5 4-15,-3-1 1 0,3-1 0 0,-3-7 0 0,6 1-2 16,-5-2-1-16,-1-4 0 0,3-2 0 0,-3 0-3 0,6-8 0 16,0 0 0-16,-6 0 0 0,6 0 7 0,-3-3 1 15,0-2 0-15,3-8 0 0,3 0-8 16,6-3-2-16,-6-3 0 0,14 1 0 0,-8-6-18 0,9 0 0 16,-3-2 0-16,3 2 0 0,3-3-19 0,3 4-4 15,-1 4-1-15,1 1 0 16,-3 2-1-16,3 5-1 0,-3 0 0 0,3 6 0 0,2 0 26 0,-2 2 0 15,-3 3 0-15,0 3 0 0,0 2 0 0,-9-2 0 16,2 7 8-16,-2-4-8 0,0 7 0 0,-9-2 0 16,0 7 0-16,0 1-12 0,-6 2 35 0,0 3 6 0,0-6 2 0,-3 6 0 15,3-3 0-15,0 3 0 0,0-3 0 0,6 0 0 16,0-2-3-16,6-1-1 0,-3 1 0 0,6-3 0 16,3-6-17-16,3-2-10 0,3 0 12 0,5-3-841 15,-2-5-168-15</inkml:trace>
  <inkml:trace contextRef="#ctx0" brushRef="#br0" timeOffset="937.12">3282 2487 1026 0,'0'0'22'0,"0"0"5"0,0 0 1 0,0 0 1 0,0 0-29 0,0 0 0 0,0 0 0 0,0 0 0 16,0 0 116-16,0 0 16 0,-6 0 4 0,6 0 1 15,0 0-40-15,0 0-8 0,0 11-1 0,0-6-1 16,0 3-21-16,0 5-4 0,3-5-1 0,-3 11 0 16,0-6-8-16,0 5-1 0,3 1-1 0,-3 2 0 15,0 5-1-15,0-4 0 0,-3 4 0 0,3 1 0 16,3-1-10-16,-3 0-3 0,3-2 0 0,-3 0 0 15,3 0-17-15,0 0-4 0,0-6-1 0,-3 1 0 16,3-6-4-16,0 0-1 0,0 0 0 0,0-2 0 16,0-6-59-16,-3-5-12 15,0 0-3-15</inkml:trace>
  <inkml:trace contextRef="#ctx0" brushRef="#br0" timeOffset="2489.17">3365 4053 500 0,'6'-8'11'0,"0"3"2"0,-3 0 1 0,3-3 0 0,0 0-14 0,3 0 0 0,-3 3 0 0,0 0 0 16,-3-3 137-16,0 0 25 0,-3 0 5 0,0 2 1 15,-3 1-12-15,3 5-1 0,-3-5-1 0,-3 2 0 16,0-2-35-16,0 2-7 0,-3 3-2 0,-3 0 0 15,3 0-34-15,-3 6-6 0,1-4-2 0,-4 6 0 16,3 3-36-16,-6 5-7 0,3-1-1 0,3 7-1 16,-3 1-14-16,6 4-9 0,-3-1 12 0,3 6-12 15,9 0 9-15,0 0-9 0,3-1 0 0,3-2 9 16,3-2 1-16,3-1 0 0,3-2 0 0,3-5 0 16,6-6 10-16,0-2 1 0,2-4 1 0,1-1 0 15,6-6 6-15,0-6 2 0,5-1 0 0,-2-7 0 16,-3 1-6-16,0-5 0 0,-7-4-1 0,4 1 0 15,-12-5-11-15,0-3-1 0,-3-3-1 0,-6-3 0 16,-3-2 5-16,-6 3 1 0,-6-3 0 0,-3 3 0 16,-9 5-16-16,-6 2-12 0,-6 3 3 0,1 11 0 15,-16 5-3-15,3 5-1 0,-5 6 0 0,2 2 0 16,0 6-3-16,7 2-1 0,2 6 0 0,6-1-1183 16</inkml:trace>
  <inkml:trace contextRef="#ctx0" brushRef="#br0" timeOffset="3058.561">3529 5223 1746 0,'0'-13'49'0,"3"7"12"16,3-2-49-16,-3 3-12 0,0-3 0 0,-3-2 0 15,0 2 64-15,0 0 11 0,0 0 1 0,0 8 1 16,0 0 9-16,-3-5 2 0,-3-1 0 0,-3 6 0 16,3-2-36-16,0 4-8 0,-9 4 0 0,3 1-1 0,1 1-7 0,-4 6-2 15,3 1 0-15,-3 4 0 0,3 2-14 0,-3 3-2 16,3 2-1-16,0 1 0 0,3 2-17 0,0 3 0 15,6 0 0-15,-3 2 0 0,6 3 0 0,6-3 0 16,-3-2 0-16,6-5 0 0,3-1 0 0,6-5 0 16,3-5 0-16,0-3 0 0,3-5 12 0,2-5 4 15,4-6 2-15,3-2 0 0,0-3 5 16,-1-8 1-16,1-5 0 0,0-3 0 0,-6-5-2 0,-1 0 0 0,-2 0 0 16,-6-8 0-16,-3 2-3 0,-6-2-1 0,-6 0 0 0,-3 0 0 15,-6 6-10-15,-3 1-8 0,-9 1 12 0,-9 8-12 16,-5 5 0-16,-7 3-12 0,-6 8 0 15,-5 7 0-15,-4 9-9 0,3 2-2 0,4 6 0 0,5 2-817 16,3 3-164-16</inkml:trace>
  <inkml:trace contextRef="#ctx0" brushRef="#br0" timeOffset="3625.32">3606 6543 2523 0,'-11'-13'56'0,"5"8"11"0,3-3 2 0,-6 0 2 0,3 0-57 0,-3-5-14 0,3 2 0 0,0-2 0 15,-6 0 60-15,9-1 10 0,0-2 2 0,0 6 0 16,0-1-44-16,0 1-8 0,0 2-1 0,0 2-1 15,-3 1-18-15,0 5 0 0,6 0 0 0,-6 3 0 16,-3 2 0-16,-3 0-12 0,-2 9 1 0,-1 4 1 16,0 3 10-16,-3 3 0 0,3 3 0 0,3 4 0 15,-3 1 0-15,6 2 0 0,0 1 0 16,1-1-12-16,5 3 12 0,0-2 0 0,3-4 0 0,6-1 0 16,-1-1 0-16,4-8 0 0,3 0 0 0,6-5 8 15,0-6 1-15,3-4 1 0,3-4 0 0,-1-7 0 16,1-3 14-16,0-5 4 0,0-3 0 0,0-2 0 15,3-6-4-15,-10-3-1 0,4-2 0 0,-6-3 0 16,-3-2 14-16,0 0 3 0,-9-6 1 0,-3 3 0 16,0 0-26-16,-6 5-6 0,-3 0-1 0,-6 9 0 15,-9 4-8-15,0 3 0 0,-2 8 0 0,-10 6 0 16,-6 7 0-16,1 8-11 0,-1 3 3 0,0 5 0 16,1 0-23-16,5 6-4 0,0-1-1 0,6 6-884 15,10 2-176-15</inkml:trace>
  <inkml:trace contextRef="#ctx0" brushRef="#br0" timeOffset="4078.521">3342 7644 1364 0,'11'0'30'0,"-11"0"6"0,9 2 2 0,0-2 0 0,-3 3-30 0,3 0-8 0,-9-3 0 0,0 0 0 15,0 8 112-15,-3 2 22 0,0 1 4 0,-3 2 1 16,-6 3-24-16,-2 5-5 0,2 0-1 0,-3 3 0 15,0 0-30-15,0 2-7 0,3 1 0 0,0 2-1 16,-3 3-20-16,3 2-4 0,6 3-1 0,0 3 0 16,0 0-18-16,4 2-4 0,2 0-1 0,2 1 0 15,4-4-15-15,6-2-8 0,0-2 10 0,6-6-10 16,0-3 12-16,6-5-3 0,0-5-1 0,2-5 0 16,4-6 9-16,6-5 2 0,0-5 0 0,5-6 0 15,-2-5 9-15,3-2 3 0,-4-9 0 0,-2-2 0 16,-3-5-11-16,-3-3-3 0,-4-5 0 0,-5-1 0 15,-3-2-3-15,-6 0-1 0,-6 3 0 0,-3 2 0 0,-9 6-13 0,-6 2 8 16,-6 3-8-16,-9 5 0 0,-5 6 0 16,-7 4-18-16,-6 6 2 0,-5 11 1 0,-7 8-2 0,4 2-1 15,-1 5 0-15,6 4-876 16,4 1-175-16</inkml:trace>
  <inkml:trace contextRef="#ctx0" brushRef="#br0" timeOffset="4875.572">5333 6175 2142 0,'0'0'47'0,"0"0"9"0,0 0 3 0,-6-5 1 0,6 5-48 0,3-5-12 0,-3-3 0 0,6 0 0 16,0 0 102-16,6 0 18 0,0 0 3 0,5 3 1 15,4 0-56-15,6-1-10 0,0 4-2 0,6-1-1 16,-1 3-30-16,7 0-5 0,3 0-2 0,-1 0 0 16,4 3-7-16,6-1-2 0,2 4 0 0,7-1 0 15,-1 0 7-15,4 0 2 0,-1-2 0 0,4 0 0 16,2 2-18-16,1-2-9 0,-4-1 1 0,-2-2 0 15,-1-2 8-15,-5-4 11 0,-4 1-3 0,-5-3 0 0,-3 0-8 16,-4-2 0-16,-8-1-12 0,-9 3 12 0,0 0-14 0,-9-2 5 16,-7-1 1-16,-5 0 0 0,0-2-2 0,-6 0 0 15,-2 2 0-15,-7-2 0 16,0-3-102-16,-3 3-21 0,-3 0-4 0,-3 2-1 16,-3 1-96-16,3-4-19 0,-2 4-4 0,2-1-289 15,3-2-58-15</inkml:trace>
  <inkml:trace contextRef="#ctx0" brushRef="#br0" timeOffset="5076.806">6494 5789 1105 0,'0'0'48'0,"0"0"12"0,-3-5-48 0,3 5-12 0,0 0 0 0,0 0 0 15,-6-3 175-15,6 3 33 0,0 0 6 0,0 0 2 16,0 0-64-16,0 0-12 0,9 0-2 0,0 3-1 16,3 2-59-16,2 0-12 0,7 1-2 0,3 4-1 15,9 1-19-15,0-1-3 0,2 4-1 0,1 2 0 16,0 2-24-16,-1 1-4 0,-2-1-2 0,-3 1 0 16,-3 2-1-16,-6-3 0 0,-4 1 0 0,-2-1 0 15,-3 1-9-15,-3-3 10 0,-6 0-10 0,-3-1 10 16,-6 4 6-16,-6-6 0 0,0 3 1 0,-8 3 0 31,-7-6-43-31,-3 5-9 0,-3-2-1 0,3-5-1214 0</inkml:trace>
  <inkml:trace contextRef="#ctx0" brushRef="#br0" timeOffset="5791.613">2056 2648 1404 0,'0'0'31'0,"6"-7"6"0,-6-4 2 0,3 3 0 0,3 3-31 0,-6-3-8 16,0 3 0-16,0-3 0 0,6 2 10 0,-4-2 1 15,10 0 0-15,-9 3 0 0,3 0 15 0,6-3 3 16,-3 3 1-16,3-3 0 0,-3 2 26 0,0 1 4 0,-3 0 2 0,9 2 0 16,-9-5 29-16,3 6 5 0,3-1 2 0,2 3 0 15,-5-5-24-15,12 5-5 16,-6 0-1-16,0 0 0 0,6 0-22 0,3 5-5 16,-4-5-1-16,7 0 0 0,-3 0-40 0,3 0 0 0,3 0-8 0,-1 0 8 15,1 0 0-15,0 0 0 0,3 0 0 0,-4 0 12 16,1 3-12-16,-3-3 10 0,-3-3-10 0,-3 3 10 15,-1 0-10-15,-8 0-9 0,0 0 9 0,-6-5-752 16,3 2-142-16</inkml:trace>
  <inkml:trace contextRef="#ctx0" brushRef="#br0" timeOffset="6040.793">2458 2350 1989 0,'0'0'56'0,"-3"-3"13"0,3 3-55 0,0 0-14 16,0 0 0-16,0 0 0 0,0 0 33 0,0 0 4 16,0 0 1-16,11 0 0 0,-2 3 1 0,3 2 0 15,3-5 0-15,6 0 0 0,-3 2-13 0,3 4-2 16,0-1-1-16,-7 0 0 0,7 3-4 0,-3 0-1 16,0 3 0-16,-3 2 0 0,-6 0-18 0,0 3 10 15,-3 0-10-15,-6 3 8 0,-6 2-8 0,-6 0 8 16,-6 3-8-16,-3 2-696 15,-3 3-145-15</inkml:trace>
  <inkml:trace contextRef="#ctx0" brushRef="#br0" timeOffset="6988.758">8935 3474 1414 0,'0'0'40'0,"0"0"9"0,2-5-39 0,1-3-10 15,0 0 0-15,3-3 0 0,-3 1 106 0,3-1 19 16,-3-2 4-16,0 0 1 0,0-3-38 0,-3 0-8 15,-3 3-2-15,3-3 0 0,-3 3-18 0,0 2-4 16,-3 0-1-16,0 6 0 0,0-3-5 0,-2 3-1 16,-4 2 0-16,0 3 0 0,-3 0-19 0,0 8-4 0,0 0-1 0,-6 5 0 15,3 3-21-15,-2 5-8 0,-1 3 0 0,0 3 9 16,0 2-9-16,6-3 0 0,-3 1 0 0,6 2 0 16,6-3-12-16,3 3 12 0,0-5-10 0,9 0 10 15,6-3-9-15,0 0 9 0,6-8-8 0,3 1 8 16,3-9 0-16,6-5 11 0,-1-3-1 0,4-5 0 15,3 0 5-15,-4-7 1 0,4-4 0 0,-6 3 0 16,-6-8 0-16,-3 3 0 0,-6-3 0 0,-7 1 0 16,-2-4 0-16,-9 3 1 0,-6 1 0 0,-2 1 0 15,-7 4-17-15,-6 5 0 0,-3 5-13 0,-3 5 5 16,-2 6-98-16,-1 5-19 0,0 2-4 0,3 6-981 16</inkml:trace>
  <inkml:trace contextRef="#ctx0" brushRef="#br0" timeOffset="7423.916">9006 4355 1609 0,'-21'-5'35'0,"12"2"7"0,-6-2 2 0,3 2 2 0,-5 1-37 0,-1 2-9 0,0 0 0 0,3 0 0 16,0 2 64-16,-3 1 10 0,6 2 2 0,-3 0 1 16,6 3-4-16,-5 3-1 0,2 2 0 0,0 3 0 15,3 5-32-15,0 0-8 0,0 3 0 0,3 3-1 16,0 4-11-16,6-2-3 0,0 1 0 0,3 1 0 15,3-2-17-15,6-2 8 0,0-3-8 0,6-3 0 16,3-3 14-16,-1-4-4 0,7-1-1 0,0-8 0 16,3-5 5-16,-4-5 1 0,4 0 0 0,0-6 0 15,-6-2 1-15,3-6 1 0,-4-5 0 0,-5 1 0 16,-3-6-2-16,-6-3-1 0,-3-3 0 0,-6 4 0 16,-6-1-14-16,-3 0 0 0,-6 6 0 0,-6 4 0 15,-5 7-18-15,-7 1-3 0,-3 6-1 0,-2 6 0 16,-1 7 5-16,-3 3 1 0,0 3 0 0,-2 2 0 15,2 3-68-15,3 5-14 0,7 3-2 0</inkml:trace>
  <inkml:trace contextRef="#ctx0" brushRef="#br0" timeOffset="7860.209">8717 5400 1929 0,'0'0'42'0,"0"0"9"0,0 0 1 0,0 0 4 0,0 0-45 0,0 0-11 0,6-2 0 0,3-1 0 15,-3 0 88-15,0 1 16 0,0-1 4 0,-6 3 0 16,3-3-28-16,-3 3-6 0,0 0-1 0,0 0 0 15,0 0-22-15,-6 3-5 0,0 2-1 0,-3 6 0 16,0 2-28-16,0 6-5 0,-3-1-2 0,3 3 0 16,-2 6-10-16,2-1 0 0,0 3 0 0,3 3 0 15,3 2 0-15,0-2 0 0,3 0 0 0,3 0-11 16,3-1 11-16,3-1 0 0,3-4 0 0,-1-2-8 16,7-8 8-16,-3-3 0 0,6-3 0 0,0-4 0 15,0-6 8-15,5-8 0 0,1-3 0 0,0-5 0 16,0-5 5-16,3-3 2 0,2-2 0 0,-5-6 0 15,0-2-5-15,-3-6-1 0,-6-2 0 0,-4 2 0 16,-2 3 8-16,-9 3 2 0,-6 2 0 0,-3 5 0 16,-5 9-9-16,-10 2-2 0,-9 5 0 0,-3 6 0 15,-9 5-8-15,1 5-17 0,-4 6 4 0,-2 5 1 0,2 5 12 16,0 3-9-16,4 2 9 0,5 6-870 16,6 0-169-16</inkml:trace>
  <inkml:trace contextRef="#ctx0" brushRef="#br0" timeOffset="8358.321">8711 6731 1742 0,'0'0'38'0,"6"-8"8"0,3-3 2 0,-3-2 1 0,0-5-39 0,0-3-10 0,0-1 0 0,0 1 0 15,-3 3 56-15,0-1 10 0,-3 3 2 0,3 3 0 16,-3 3 15-16,-3-1 3 0,-3 3 1 0,3 0 0 15,-6 5-1-15,0 3 0 0,-3 0 0 0,0 6 0 16,-6 2-27-16,1 5-6 0,-7 3-1 0,3 2 0 16,-6 6-22-16,6 3-5 0,0 4-1 0,1 1 0 15,-1 5-4-15,0 3-2 0,3 5 0 0,3-3 0 16,3 3-18-16,3 0 0 0,3-5 0 0,3-1 0 16,3-2 0-16,6-5 0 0,3 3 0 0,3-9 0 0,3 1 0 0,0-6 0 15,0-5 0-15,6-3 0 0,0-5 0 0,2-6 0 16,-2-4 0-16,0-6 0 0,0-5 0 0,0-1 0 15,-3-4 0-15,-1-6 0 0,-8 0 8 0,0-5 0 16,-6 0 1-16,0 0 0 0,-6 0-1 0,0 0 0 16,-6 2 0-16,-3 3 0 0,-2 6-8 0,-4 2 0 15,-6 5-10-15,0 6 10 0,0 5-15 0,-3 8 3 16,-5 3 1-16,-1 2 0 16,3 8-111-16,3 3-22 0,4 0-5 0,5 5-1 0</inkml:trace>
  <inkml:trace contextRef="#ctx0" brushRef="#br0" timeOffset="8692.469">8735 7649 2471 0,'-33'5'70'0,"18"-2"15"0,-2 5-68 0,-7 3-17 0,-3-1 0 0,0 3 0 16,0-2 45-16,1 2 6 0,2 3 1 0,3 0 0 15,3 2-1-15,3 1 0 0,3 0 0 0,3 2 0 16,0 5-41-16,1 3-10 0,5 0 0 0,0 0 0 16,6 3 10-16,0 0 0 0,3 5 0 0,2 0 0 15,7 0-10-15,0-3 12 0,0 1-12 0,6-3 12 16,3-3-12-16,3-8 0 0,-1-3 0 0,4-4 0 16,0-6 0-16,3-6 8 0,-4-7-8 0,4-6 8 0,-3-2 28 15,3-8 4-15,-4-6 2 0,1-2 0 0,-6-2-26 16,-6-6-4-16,0 0-2 0,-9-3 0 0,-3-2 5 0,-9 2 1 15,-9 3 0-15,-3 0 0 16,-6 2-34-16,-9 4-6 0,-3-1-2 0,-2 3-868 16,-7 0-174-16</inkml:trace>
  <inkml:trace contextRef="#ctx0" brushRef="#br0" timeOffset="9430.658">8583 2498 1944 0,'-15'-8'55'0,"12"5"13"0,0-5-55 0,3 3-13 0,-3 0 0 0,-2 2 0 15,5-2 106-15,0 5 18 16,0 0 4-16,-3 5 1 0,-3-5-55 0,6 8-11 0,0 2-3 0,-3 6 0 16,0 3-28-16,3 5-5 0,-3-3-2 0,0 5 0 15,0 6-9-15,-3-6-3 0,0 4 0 0,0-1 0 16,0 0-13-16,0 0 11 0,3-3-11 0,-3 1 10 16,3-1-10-16,0-5 0 0,3-5 9 0,-3 0-9 15,3-5 13-15,0-3-1 0,0-8-1 0,0 0 0 16,0 0 4-16,9-8 1 0,3-3 0 0,0-5 0 15,0 0-16-15,6-5 0 0,2 0-12 0,1-5 12 16,6 2-56-16,-3 0-5 16,0 3-1-16,-1 2 0 0,-2 3 14 0,-3 1 4 0,3 7 0 15,-9 0 0-15,0 2 36 0,0 4 8 0,-6 2 0 0,0 0 0 16,0 8 24-16,-3-3 4 0,-3 6 0 0,0-1 1 16,0 9-5-16,0-6-2 0,-3 8 0 0,3 3 0 0,3-3-13 15,0 3-9-15,0 2 12 0,0-2-12 0,2-5 8 0,4-1-8 16,3 1 0-16,0-6 0 0,3 0 15 15,3-8-4-15,0-2-1 0,0-3 0 0,0-3 0 0,-1-2 0 16,1-5 0-16,0-6-806 16,3 2-162-16</inkml:trace>
  <inkml:trace contextRef="#ctx0" brushRef="#br0" timeOffset="9706.154">8253 2400 1148 0,'0'0'25'0,"0"0"6"0,-3 0 1 0,3 0 0 0,-3-8-32 0,3 8 0 0,0 0 0 0,3-5 0 16,0-1 124-16,-3 6 20 0,6-8 3 0,3 3 1 16,-3-8-16-16,3 2-4 0,0 1 0 0,2 4 0 15,1-7-7-15,3 5-1 0,3-5-1 0,0 2 0 16,3 1-47-16,0-1-8 0,2-2-3 0,-2 8 0 15,0-9-39-15,0 7-8 0,6-4-2 0,-6 3 0 16,-1 3-3-16,1-1-1 0,-3 4 0 0,0 2 0 16,-3-6-8-16,-3 6 0 0,-3 0 0 0,-3 6-11 15,-6-6-122-15,0 0-25 16,0 0-5-16,0 2-1 0</inkml:trace>
  <inkml:trace contextRef="#ctx0" brushRef="#br0" timeOffset="11074.312">8574 2191 1724 0,'-18'-6'38'0,"16"6"8"0,2 0 2 0,-3-7 0 0,-3 1-39 0,6-2-9 0,-3 3 0 0,3-6 0 15,0 1 44-15,0-3 6 0,-3 2 2 0,3 3 0 16,3-2-10-16,-3 2-2 0,-3 0 0 0,3-3 0 15,0 6-19-15,0-3-4 0,0 8-1 0,-3-5 0 16,3 2 28-16,0 3 4 0,-6-8 2 0,6 8 0 0,0 0 3 0,0 0 1 16,0 0 0-16,0 0 0 0,0 0-37 0,0 0-7 15,9 0-2-15,3 3 0 0,5 2-8 0,1 0-11 16,0 3 3-16,3-3 0 0,3 3 8 0,-6 6 0 16,2-9 0-16,-2 8 0 0,0-8 0 0,-6 6 0 15,0 0 0-15,-3 2 0 0,-3-8 0 0,-3 8 0 16,-3-2 0-16,0-1 0 0,-6 1 0 0,0 2 11 15,-3-2-3-15,0-1 0 0,-3 4-8 0,0-6 12 16,3 5-12-16,0-3-744 0,6-2-155 16</inkml:trace>
  <inkml:trace contextRef="#ctx0" brushRef="#br0" timeOffset="11356.199">8890 2175 2451 0,'0'0'54'0,"0"0"11"0,0-3 3 0,6-5 0 0,0 3-54 0,0 0-14 0,6-1 0 0,0 4 0 16,2-6 60-16,4 3 10 0,3-1 2 0,0 4 0 16,3 2-54-16,-3 0-10 0,-1 0-8 0,1 8 9 15,0-3-9-15,0 3 0 0,-6-3 0 0,0 6 0 16,-6-1 0-16,0 3 8 0,-3 6-8 0,-3-6 12 15,-3 6-12-15,-3 2 0 0,-3-3 0 0,-3 4 0 16,-3-1 0-16,-3 3 0 0,0-6 0 0,-3 3 0 16,3-2 0-16,-3-1 0 0,3-2 10 0,4-3-10 0,5-2 20 15,0 0-4-15,3-3 0 0,6-1 0 0,3-4-5 0,9 0-2 16,2-3 0-16,4 0 0 0,6 2-9 0,3 4 0 16,5-6 9-16,-2-6-9 0</inkml:trace>
  <inkml:trace contextRef="#ctx0" brushRef="#br0" timeOffset="12257.685">10842 5538 2257 0,'0'0'49'0,"0"0"11"0,0 0 1 0,12-3 3 0,0 0-51 0,3 1-13 0,0-3 0 0,3 2 0 16,0 0 24-16,0 3 1 0,2 0 1 0,4-2 0 15,3 2-26-15,6-3-17 0,3 0 2 0,2 1-673 16,4-4-136-16</inkml:trace>
  <inkml:trace contextRef="#ctx0" brushRef="#br0" timeOffset="12420.623">12361 5617 3057 0,'0'0'87'0,"5"-3"18"0,4 3-84 0,6 0-21 0,-3 0 0 0,6 3 0 15,3 0-76-15,6-3-19 0,-3 2-4 0,-1 1-1111 16</inkml:trace>
  <inkml:trace contextRef="#ctx0" brushRef="#br0" timeOffset="12552.858">14161 5739 2746 0,'42'0'60'0,"-18"0"13"0,6-3 3 0,2 3 1 0,7 0-61 0,0 3-16 15,2-1 0-15,1 1 0 0,-3-3 0 0,-1 3-10 16,-2-1 2-16,3 1-801 16,-6-3-160-16</inkml:trace>
  <inkml:trace contextRef="#ctx0" brushRef="#br0" timeOffset="12676.599">15400 5715 2516 0,'9'0'56'0,"8"0"11"0,4 0 2 0,3 3 1 0,0-3-56 0,0 0-14 0,-1 2 0 0,-2-2 0 15,0-2 48-15,0 2 6 0,0 0 2 0,-3 0 0 32,0-3-73-32,2 0-15 0,1 1-2 0,0-1-750 0,3-2-151 0</inkml:trace>
  <inkml:trace contextRef="#ctx0" brushRef="#br0" timeOffset="12820.081">16453 5699 2109 0,'21'3'46'16,"-9"-1"10"-16,3 1 1 0,3-3 3 0,-6 0-48 0,3 0-12 0,2 0 0 0,-2 0 0 15,3-3 122-15,-6 1 22 0,-3-1 4 0,3 3 0 16,3-5-92-16,3 2-20 0,0-2-3 0,-1-3-836 16,7 0-167-16</inkml:trace>
  <inkml:trace contextRef="#ctx0" brushRef="#br0" timeOffset="13626.594">19692 2664 1426 0,'-15'0'40'0,"9"0"9"0,0-2-39 0,0 2-10 0,0-6 0 0,0 4 0 16,-3 2 92-16,0 0 17 0,3 0 3 0,-3 0 1 15,0 2-50-15,1 4-11 0,-4-1-1 0,0 3-1 16,0 0-19-16,0 8-4 0,-3 5-1 0,-3 0 0 16,0 3 0-16,3 2 0 0,1 3 0 0,5 1 0 15,0 1-13-15,6-2-2 0,3 3-1 0,6-5 0 16,6-4-10-16,0-1 10 0,5-4-10 0,1 1 10 16,3-3 6-16,3-3 2 0,3-5 0 0,-1-6 0 15,1-2 29-15,0 0 5 0,0-5 2 0,0-3 0 16,-4-5-14-16,4 0-2 0,-3-3-1 0,0-5 0 15,-3-6-11-15,0-2-2 0,-4-5-1 0,-2-1 0 16,-9-2-4-16,0 3-1 0,-6 2 0 0,-3 6 0 16,-6-6-10-16,-6 11-8 0,-2-3 9 0,-7 8-9 15,-6 3 0-15,-3 7-16 0,-3-4 1 0,-5 7 1 16,-7 6-2-16,-2 0-1 0,-1 4 0 0</inkml:trace>
  <inkml:trace contextRef="#ctx0" brushRef="#br0" timeOffset="14588.258">20490 1892 2073 0,'0'0'45'0,"0"0"10"0,5 0 1 0,4 0 4 0,0-6-48 0,0 12-12 0,0-6 0 0,0 5 0 16,0 3 39-16,-3-3 5 0,0 9 2 0,0 4 0 16,-3 3-23-16,-3 0-5 0,0 8-1 0,0 1 0 15,-3 7-2-15,-3-8-1 0,3 2 0 0,-3 1 0 16,3 0-14-16,-3 0 8 0,0 2-8 0,0-7 0 16,3-1 8-16,3-5-8 0,-6-2 0 0,6-1 9 0,-3 1-9 15,3-6 12-15,0 0-12 0,0-7 12 0,-3 1 7 16,3-7 1-16,0 0 1 0,6-5 0 0,3 0 20 0,3-8 4 15,3-3 1-15,3-3 0 0,0-7-22 0,6-1-4 16,-1 1 0-16,1-3-1 0,0 0-31 0,0 5-5 16,0 3-2-16,-1 0 0 0,-2 2 1 0,3 6 0 15,0 0 0-15,-3 5 0 0,-6 5 5 0,2 0 1 16,-2 3 0-16,0 3 0 0,0 2 4 0,-6 6 8 0,0-1-13 16,-9-10 5-16,6 16 8 0,-3-2 0 15,3 4 0-15,-3-2 8 0,-3-3 4 0,3 6 2 16,-3-6 0-16,0 5 0 0,0-18 2 0,6 16 0 15,-3 0 0-15,3 0 0 0,0-3-4 0,0 1 0 0,-6-14 0 0,11 10 0 16,1 1 0-16,0-1 0 0,0-4 0 16,3-4 0-16,0 1-1 0,0-3-1 0,0-5 0 15,3-1 0 1,-4-7-106-16,1 0-22 0,0 0-4 0</inkml:trace>
  <inkml:trace contextRef="#ctx0" brushRef="#br0" timeOffset="15041.984">21022 1865 2090 0,'0'0'59'0,"0"0"13"0,0 0-57 0,0 0-15 15,0 0 0-15,9 0 0 0,0-5 90 0,3 2 15 16,0-2 3-16,3 0 1 0,3-3-34 0,-6 3-7 16,3-3-2-16,-1 0 0 0,4-3-29 0,0-2-5 15,3 0-2-15,-3-6 0 0,0 3-12 0,6-13-2 0,2 0-1 0,-5 0 0 16,-6 0-3-16,-3 2 0 0,-3 1 0 15,-3-1 0-15,-3 1-4 0,-3 2 0 0,0 3-8 0,-3 5 12 16,0 0-12-16,-3 3 0 0,-9 8-12 0,3-3 12 16,-3 3-20-16,0 5 2 0,-3 0 1 0,1 0 0 15,-4 5 5-15,3 3 2 0,3 2 0 0,-3 6 0 16,3 3 1-16,3 7 0 0,3-2 0 0,1 2 0 16,2 9 9-16,3-9-13 0,3 6 5 0,3-5 8 15,5-1 0-15,1 0 0 0,3-2 0 0,6 0 0 16,3 0 0-16,3-3 0 0,3-2-9 0,2-1 9 15,-2-5 0-15,3 1 0 0,3-1-8 0,-4 0-792 16,-5-8-157-16</inkml:trace>
  <inkml:trace contextRef="#ctx0" brushRef="#br0" timeOffset="15301.215">20123 1688 1850 0,'0'0'40'0,"0"0"9"0,6 0 2 0,6 0 1 0,0 0-41 0,0-5-11 16,6 5 0-16,3 0 0 0,3-6 80 0,2 4 15 16,7 2 2-16,3-5 1 0,0-1-36 0,2 1-7 15,4 2-2-15,-3-5 0 0,-1 3-25 0,-5-3-4 16,-3 3-2-16,-3-3 0 0,-4 3-10 0,-2-1-3 0,-3-2 0 0,-3 3 0 31,-3-3-82-31,-3 3-17 0,0-3-3 0,-6 3-927 16</inkml:trace>
  <inkml:trace contextRef="#ctx0" brushRef="#br0" timeOffset="15432.724">20644 1532 1742 0,'0'0'38'0,"0"0"8"0,12 5 2 0,3 3 1 0,0 0-39 0,3-3-10 0,0 3 0 0,3 3 0 16,2-3 67-16,1-3 11 0,0 8 2 0,0 1 1 15,-6-1-4-15,0 0-1 0,-4 0 0 0,-5 6 0 16,-3-6-46-16,-6 8-10 0,-6-2-1 0,0-1-1 16,-6 3-69-16,-2 6-13 0,-10 5-4 0</inkml:trace>
  <inkml:trace contextRef="#ctx0" brushRef="#br0" timeOffset="15939.937">19760 3749 2026 0,'-12'8'44'0,"6"-3"10"0,0 3 2 0,-2 3 1 0,-4 2-45 0,0 3-12 0,-3 0 0 0,3 2 0 16,0 4 29-16,-3 4 4 0,3 0 1 0,3 4 0 16,0-1-18-16,3 0-4 0,0 5-1 0,6 1 0 15,3-1-1-15,3 0 0 0,3-2 0 0,3-5 0 16,0-4 9-16,6-4 1 0,0-3 1 0,0-8 0 16,6-3-1-16,-1-5 0 0,4-3 0 0,3-7 0 15,3-6 16-15,-4 0 4 0,-2-8 0 0,-3 0 0 16,-6-2-19-16,-3 0-3 0,-9-6-1 0,-3 3 0 15,-9 5-5-15,-6 3 0 0,-6 2-1 0,-6 6 0 16,-6 0-27-16,-2 7-4 0,-7 1-2 0,3 8 0 16,-2 2 6-16,-1 6 2 0,3 2 0 0,12 3 0 0</inkml:trace>
  <inkml:trace contextRef="#ctx0" brushRef="#br0" timeOffset="16160.427">19772 4950 2098 0,'-18'-16'46'0,"12"14"10"0,0-1 1 0,0 3 3 0,-2 0-48 0,2 3-12 0,0-1 0 0,0 4 0 15,3-1 88-15,0 3 16 0,3 0 4 0,3 0 0 16,-3 5-29-16,3 3-6 0,3 0-1 0,-3 0 0 15,0 2-54-15,3 6-18 0,-1 3 10 0,1 2-825 16,-3-3-165-16</inkml:trace>
  <inkml:trace contextRef="#ctx0" brushRef="#br0" timeOffset="16303.885">19528 6350 2504 0,'-12'16'71'0,"12"-6"16"0,3 4-70 0,0-1-17 16,0 8 0-16,0 3 0 0,-3 0 26 0,6 5 2 16,-6-3 0-16</inkml:trace>
  <inkml:trace contextRef="#ctx0" brushRef="#br0" timeOffset="16433.117">19558 7564 1982 0,'-12'27'56'0,"3"-14"12"0,0 6-54 0,0 2-14 16,-3 0 0-16,-3 3 0 0,3 0 59 0,1-1 9 0,-1 1 1 0,3 3-677 31,3-3-136-31</inkml:trace>
  <inkml:trace contextRef="#ctx0" brushRef="#br0" timeOffset="16921.455">19177 9046 1792 0,'-18'0'40'0,"9"3"8"0,-6 2 1 0,3-2 1 0,0-1-40 0,0 4-10 16,1-1 0-16,-1 3 0 0,3 0 70 0,0 2 12 16,-3 1 2-16,3 5 1 0,0-3-23 0,0 6-5 15,0-1-1-15,0 3 0 0,0 0 4 0,0 3 0 16,0-3 0-16,4 6 0 0,-1 2-34 0,6 0-6 15,0 3-2-15,0-3 0 0,0 0-6 0,6 0-2 16,2-2 0-16,4-4 0 0,9-1-2 0,-3-4 0 16,3-5 0-16,6-2 0 0,2-6 16 0,4-5 2 15,0-5 1-15,3-3 0 0,-1-5 1 0,4-6 1 0,0-2 0 16,-1-3 0-16,1-5-3 0,-3 0-1 0,0-3 0 0,-7 1 0 16,-2-4-9-16,-6 1-1 0,-9 2-1 0,-6 0 0 15,-9 3-4-15,-9 0-1 0,-9 3 0 16,-12 2 0-16,-8 8-9 0,-10 3-12 0,-2-1 2 0,-7 4 1 31,-8 5-85-31,-4 2-17 0,1 6-3 0,20-3-1 0</inkml:trace>
  <inkml:trace contextRef="#ctx0" brushRef="#br0" timeOffset="17572.264">16843 5286 1724 0,'0'0'38'0,"0"0"8"0,-6 0 2 0,6 0 0 0,0 0-39 0,0 0-9 0,-6 0 0 0,6 0 0 15,-3 3 79-15,-3 2 13 0,0-2 4 0,1 2 0 16,-7-2-13-16,6 2-3 0,9 3 0 0,-6-3 0 15,-6 1-20-15,3 2-4 0,12-3 0 0,-6 6-1 0,0-4-8 0,6 7-2 16,3-1 0-16,5 5 0 16,7-2-37-16,6 0-8 0,-6 0 0 0,9 0 0 15,2-3 9-15,4 0 3 0,0-5 0 0,0 0 0 0,-1-2-3 16,4-1 0-16,0 0 0 0,-7 3 0 0,-11 0-9 0,0 5 0 16,0 0 0-16,-6 3 0 0,-6 3 0 0,-12-1 0 15,-12 6 0-15,-6 0 0 0,-6 5 0 0,-5 3 8 16,-10 0-8-16,-3 2 8 0,-2-2 0 0,-4 2 0 15,0 3 0-15,1 3 0 0,-1 0-8 0,1 2 8 16,-1-2-8-16,0 2-837 16,4 0-173-16</inkml:trace>
  <inkml:trace contextRef="#ctx0" brushRef="#br0" timeOffset="19026.454">5729 5077 1840 0,'-6'-18'52'0,"6"10"12"0,-3-3-52 0,3 1-12 0,-3-3 0 0,3-1 0 0,-6-2 75 0,3 1 12 16,-3-1 2-16,3 0 1 0,-3 0-21 0,0 3-4 16,-3-1-1-16,0 1 0 0,-3 0 1 0,0 2 0 15,1 1 0-15,-4-1 0 0,0 3-5 0,-3 0-2 16,0 0 0-16,0 3 0 0,0 0-33 0,-3 5-6 15,-2 0-2-15,2 2 0 0,-3 9 12 0,3 0 3 16,0 5 0-16,3 2 0 0,1 3-32 0,2 3 0 16,6 2 0-16,6 1 0 15,0-3-24-15,3 0-5 0,3 2-1 0,6-2 0 0,6-6 30 0,5 1 12 16,7-3-1-16,3-6 0 0,3-4-11 0,2-4-16 16,1-7 4-16,-3 0 1 0,0-6 35 0,-1-2 6 15,1-3 2-15,-3 0 0 0,-6 0-32 0,-3 0 0 0,-4-2 0 0,-5 2 0 16,-3-3 0-16,-3 4 0 0,-3 1 0 0,0 1 0 15,-6 0 12-15,0 5-4 0,-3 0-8 0,0 3 12 16,0 2-12-16,-3 3 11 0,1 3-11 0,2 2 10 16,-3 3-10-16,3 5 0 0,3 3 0 0,0 5 0 15,6 3 0-15,0 3 0 0,3 4 0 0,-3 6 0 16,3 3-11-16,-3 2 11 0,5 1-8 0,1 2 8 16,-6 2 0-16,3 4 0 0,0-4 0 0,-3 3 0 15,0 3 0-15,-3-5 0 0,-3 0 0 0,0-6 0 16,-3-2 0-16,-3-6 0 0,0-2 0 0,-2-3 0 15,-4 0 8-15,0 0-8 0,-6-5 10 0,-3-3-10 16,0-2 14-16,1-4-3 0,-4-1-1 0,0-6 0 16,0-6-1-16,-3 1 0 0,1-8 0 0,-1-1 0 0,0-2-9 15,3-5 0-15,4 0 0 0,5-6 0 16,3-2 11-16,3-3 3 0,3 1 1 0,3-6 0 0,6-3 1 0,3 0 0 16,3-2 0-16,6-3 0 15,12-3-81-15,-1 0-16 0,10 6-3 0,3-1-805 16,0 1-161-16</inkml:trace>
  <inkml:trace contextRef="#ctx0" brushRef="#br0" timeOffset="20054.418">547 5728 1792 0,'-6'-5'40'0,"6"5"8"0,0 0 1 0,0-3 1 0,0 3-40 0,0 0-10 15,0 0 0-15,0 0 0 0,0 0 28 0,12-2 4 16,-1 4 1-16,7-2 0 0,-3 0 9 0,12 3 2 0,3 2 0 0,2-2 0 15,10 2 6-15,6 3 2 0,2 0 0 16,4 0 0-16,2 0-25 0,7 3-5 0,5-4-1 0,4 4 0 16,2-3 18-16,4 0 3 0,-7 0 1 0,1 0 0 15,-1 0-35-15,-3-3-8 0,4-2 0 0,-7-3 0 16,-5 2 11-16,-4-4 0 0,-2-1 0 0,-3 0 0 16,-7-2 1-16,1-3 0 0,-9 3 0 0,-1-3 0 15,-5 0 0-15,-3-3 1 0,-3 3 0 0,-9 1 0 16,0-1 11-16,-4-3 3 0,-2 3 0 0,-6-5 0 15,0 2-115-15,-3 1-22 0,-3-4-5 0,0 1-1 16,-6-3-87 0,-2 0-17-16,5-2-4 0,-6 2-572 0</inkml:trace>
  <inkml:trace contextRef="#ctx0" brushRef="#br0" timeOffset="20232.196">2026 5490 1868 0,'0'0'41'0,"-6"5"9"0,0-2 2 0,3-3 0 16,-9 0-42-16,6 0-10 0,3 3 0 0,3-3 0 0,0 0 104 0,0 0 20 15,3 8 3-15,6 0 1 0,3-3-68 0,3 5-12 16,6-2-4-16,3 6 0 0,-1-1-20 0,4 3-5 15,3-3-1-15,0 5 0 0,-1-2-10 0,1 3-8 16,-9-1 12-16,0 1-12 0,-3-1 11 0,-6 4-11 16,-3-1 10-16,-6 0-10 0,-9 3 18 0,-6 0-2 15,-12 5-1-15,-3 0 0 0,-9 0-15 0,-2-3-8 16,-4 6 8-16,-6-3-786 16,-2 0-150-16</inkml:trace>
  <inkml:trace contextRef="#ctx0" brushRef="#br0" timeOffset="20833.185">1240 4741 1680 0,'-21'-8'48'0,"12"3"9"0,-6 2-45 0,4-2-12 0,-4 0 0 0,6 0 0 0,-9-1 117 0,6 1 22 16,-9-3 4-16,6 3 1 16,0-1-32-16,-2 4-7 0,-1-6-1 0,3 3 0 15,-6-1-49-15,3 1-11 0,0 0-1 0,-3 2-1 16,1 0-24-16,-1 3-5 0,0 0-1 0,-3 8 0 16,3 3-2-16,3 2-1 0,-2 6 0 0,-1 2 0 15,0 5-18-15,3 1-4 0,6 2-1 0,3 0 0 0,3 3 14 0,6-3-9 16,0 0 9-16,6 0-8 0,6-2 8 0,6-4 0 15,3 1 0-15,3-8-8 0,5 0 8 0,7-8 0 16,-6-3 8-16,6-5-8 0,-1-5 15 0,-5-8-2 16,3-1 0-16,-3-4 0 0,-1-1 1 0,-5-4 0 15,3 1 0-15,-6-4 0 0,-6-3 1 0,0 0 0 16,-7-3 0-16,-2-2 0 0,0-1 2 0,-6 3 1 16,0 1 0-16,0 4 0 0,-6 9-10 0,0-1-8 15,3 3 12-15,-2 8-12 0,5 0 17 0,-6 6-3 16,6 2-1-16,-3 5 0 0,-3 3-13 0,3 5-16 15,0 0 3-15,3 9 1 0,3 1 4 0,6 7 8 16,0 1-13-16,-7 1 5 0,4 5 8 0,6 0 0 0,-3 5 0 16,6 3 0-16,-3 3 0 0,3 2-10 0,-6 1 10 15,3-4-10-15,-9-2 23 0,3 0 5 0,-3-2 1 0,-6-4 0 16,-3-2-19-16,3 0 0 0,-9-8 0 16,3 3 0-16,-9-3 0 0,0 0 0 0,-3-2 0 0,1-6 0 15,-1 0 0-15,0-5 13 0,0-5-4 0,0-3-1 16,0-3 0-16,-5-3-8 0,5-2 12 0,6-5-4 15,-6 0 3-15,6-3 0 0,0-5 0 0,9-6 0 16,3 1-83 0,3-9-17-16,3-2-3 0,3-3-752 0,9-5-151 0</inkml:trace>
  <inkml:trace contextRef="#ctx0" brushRef="#br0" timeOffset="20997.904">1478 5075 2288 0,'0'0'65'0,"0"0"14"0,0 0-63 0,0 0-16 16,0 0 0-16,0 0 0 0,-3 8 80 0,3 2 14 16,-3 1 2-16,3-1 1 0,-3 4-16 0,0 2-3 15,3-1-1-15,0 4 0 0,0 2-42 0,0 3-9 16,0 0-2-16,3 0 0 0,0-1-16 0,-3 4-8 16,3 2 0-16,6 0-861 15,-9 5-179-15</inkml:trace>
  <inkml:trace contextRef="#ctx0" brushRef="#br0" timeOffset="21814.185">5937 5567 2178 0,'0'0'48'0,"0"0"9"0,0 0 3 0,0 0 1 0,-6-3-49 0,3-2-12 0,3 0 0 0,0-1 0 15,6 1 83-15,0-3 13 0,3 0 4 0,3-2 0 16,3 2-55-16,3-3-10 0,0-2-3 0,5 2 0 16,1 1-14-16,0-1-3 0,0 3-1 0,3 0 0 15,-4 3-4-15,1 0-1 0,0 5 0 0,-6 0 0 0,-6 5-9 16,3 3 10-16,-3 2-10 0,-4 4 10 0,-5 2-10 15,-6 5 0-15,-2 5 0 0,-1 1 0 16,-3 2 10-16,-3 0-10 0,-6 3 12 0,0-3-12 0,0 2 9 16,-3-4-9-16,3 2 0 0,1-3 9 0,-4-2-9 15,3 0 0-15,0-3 0 0,3-2 8 0,3-6 0 0,0 0 0 16,6-5 0-16,0 0 0 0,1 0 8 0,5-8 2 16,0 0 0-16,8 5 0 0,4-5-2 0,6 0-1 15,0-5 0-15,9 0 0 0,6-6 3 0,2 1 1 16,4-6 0-16,9 2 0 0,-1 1-5 0,4 0-1 15,-4 0 0-15,4 0 0 16,-3 2-65-16,5-2-12 0,1 0-4 0,-12 2 0 0</inkml:trace>
  <inkml:trace contextRef="#ctx0" brushRef="#br0" timeOffset="23623.081">16221 4609 2127 0,'0'0'47'0,"0"0"9"0,0 0 3 0,0-11 1 0,3 1-48 0,0-3-12 16,-3 2 0-16,0-2 0 0,3 0 82 0,-6-3 14 15,0 0 4-15,0 3 0 0,0-1-50 0,-3 1-10 16,0 0-1-16,-6 2-1 0,0 3-12 0,-2 0-2 15,-1 3-1-15,-3 5 0 0,-3 0-15 0,-3 5-8 16,0 3 10-16,1 6-10 0,-4 4 0 0,3 3 0 0,0 3 0 0,3 0 0 16,6 2 0-16,1 4 0 15,2 1 0-15,6-2 0 0,6-2-20 0,0-3 2 16,3-1 1-16,3-1 0 0,3-4 17 0,2-2-10 0,7-5 10 16,-3-3-8-16,3-3 24 0,0-5 6 0,0-3 1 15,0-2 0-15,-1-3-23 0,1-3 0 0,3-4-12 0,-3-4 4 16,0 0 16-16,0-4 3 0,-3 1 1 0,0-1 0 15,-4 2 8-15,4 2 3 0,-6-2 0 0,0 5 0 16,0 3-9-16,0-1-2 0,-3 7 0 0,3-1 0 16,-3 2-12-16,0 6 0 0,-3 0 0 0,6 6 0 15,-3 2 0-15,0 2 0 0,0 6 0 16,-3 3-10-16,3 2-2 0,-4 5 0 0,4 3 0 0,0 6 0 16,0-4 12-16,-3 6 0 0,0 0 8 0,0 3-8 15,0 3 0-15,3-4 0 0,0 1 0 0,0 2 0 16,0-2 0-16,-3 0 0 0,-3-3 0 0,-3 0 0 15,0-6 11-15,-3-1-3 0,-6-4 0 0,-3-2 0 16,0-3-8-16,-5-3 0 0,2-4 0 0,-6-1-11 16,0 0 34-16,-3-5 6 0,1-3 2 0,-1-2 0 15,0 0-31-15,0-3 8 0,0 0-8 0,4-6 0 16,2-2 9-16,0-2-1 0,3-3 0 0,6-1 0 0,3-1-8 16,6-7-11-16,6-1 3 0,3-1-870 15,9-3-174-15</inkml:trace>
  <inkml:trace contextRef="#ctx0" brushRef="#br0" timeOffset="24045.047">16337 5281 1292 0,'0'0'28'0,"0"0"7"0,0 0 1 0,6 8 0 0,6-5-36 0,0-1 0 0,0 1 0 0,0-3 0 15,3-3 125-15,3 1 19 0,-4-4 3 0,7-2 1 16,-6 1-48-16,3-4-10 0,6-2-2 0,-3-3 0 16,-3 0 7-16,-1-3 1 0,4-2 0 0,0 0 0 15,-3-5-26-15,0 2-5 0,-3-3-1 0,3-2 0 16,5-2-48-16,-8 1-16 0,-6-1 10 0,0-1-10 15,3 3 8-15,-6 2-8 0,-6 4 0 0,-3 1 8 16,-3 4-8-16,3 5 10 0,0-1-10 0,-3 9 10 16,-12-3-10-16,0 8 0 0,6 0 0 0,-2 5 0 15,-7 3 0-15,0 6-11 0,0 1 11 0,0 4-8 0,0 0 8 0,4 7 0 16,-1-2 0-16,3 5 0 16,0 3 0-16,6 2 0 0,0-2 0 0,6 2 0 0,3-2 0 0,3 0 0 15,6-6 0-15,0 1 0 0,3-4 12 16,6-1 0-16,5-4 1 0,1-5 0 0,-3-2-4 0,9-3-1 15,9-5 0-15,5-3-839 16,1 0-168-16</inkml:trace>
  <inkml:trace contextRef="#ctx0" brushRef="#br0" timeOffset="27451.328">2794 10753 1396 0,'3'-6'31'0,"-3"6"6"0,6-5 2 0,-3 0 0 0,-3 5-31 0,3-5-8 16,-3-1 0-16,-3-2 0 0,3 0 136 0,-6 0 27 15,3 3 5-15,-3 0 0 0,-3 0-48 0,0-1-9 16,0-2-3-16,-6 6 0 0,3-4-38 0,-3 4-8 16,1-4-2-16,-1 4 0 0,-3-1-25 0,0 3-6 15,0 0-1-15,0-3 0 0,0 3-12 0,1 0-4 16,-1 0 0-16,-3 3 0 0,0 2-1 0,0 3-1 15,0-2 0-15,3 7 0 0,-2-3-10 0,-7 6 0 0,6 6 0 16,-3 4 0-16,0 3 0 0,1 0-17 0,-1 6 4 16,3 2 1-16,3 0 12 0,-3 2 0 0,3 1 0 0,9 2 10 15,0 1-10-15,4 2 0 0,5-6-12 0,3-2 12 16,5 0-15-16,7-5 5 0,0 0 1 0,9-8 0 16,3 0 9-16,-3-3 0 0,2-5-9 0,1-6 9 15,3-2 0-15,0-5 0 0,5-3 0 0,-5-6 0 16,0-4 0-16,6-6 10 0,-1-2-10 0,-5-4 10 15,3-1 7-15,-3-4 2 0,-1-5 0 0,-2 1 0 16,-3-4 26-16,-6 1 6 0,3-3 1 0,-6-6 0 16,0 1-20-16,-7-8-3 0,4 0-1 0,-6-3 0 15,0 0-12-15,-6 0-4 0,0 0 0 0,0 0 0 16,-9 3 4-16,-3-3 0 0,1 5 0 0,-7 1 0 16,-9 4-16-16,-3 3 0 0,-3 3 0 0,1 0-10 15,-13 8 10-15,3 0 0 0,1 5 0 0,-4 9 0 16,0-1-10-16,-2 8-6 0,2 0-2 0,0 8 0 15,4 2-13-15,5 4-2 0,0 4-1 0,7 6 0 16,5 3-107-16,9 4-22 0,-3 4-4 0,9-6-1 0</inkml:trace>
  <inkml:trace contextRef="#ctx0" brushRef="#br0" timeOffset="28186.028">3327 10430 2098 0,'0'0'46'0,"0"0"10"0,0 0 1 0,0 0 3 0,0-5-48 0,0 5-12 16,0 0 0-16,0 0 0 0,0 0 65 0,0 0 11 16,0 0 3-16,6 8 0 0,-3-1-54 0,0 7-10 15,0 2-3-15,-3 7 0 0,0 4-3 0,0-1-1 16,0 6 0-16,-3 2 0 0,0 6 13 0,0-3 3 16,-6 6 0-16,0-1 0 0,3 3 7 0,0-11 1 15,-3 1 1-15,3 2 0 0,0 2-12 0,-3-4-2 16,3-4-1-16,-3 1 0 0,0-5-6 0,0 7-2 15,0-5 0-15,0-5 0 0,1-5-2 0,2-4 0 0,0 1 0 16,0-8 0-16,3 0 0 0,0-3 0 16,-3-2 0-16,6 0 0 0,-3-6-8 0,3-2 8 15,0-6-8-15,3 1 8 0,3-4 10 0,3-4 2 0,0-1 0 0,3-7 0 16,-1-1-32-16,4-4-7 0,3-4-1 0,0 1 0 16,3-3 7-16,-3 2 1 0,3 1 0 0,-1 5 0 15,-2 3-3-15,0 2 0 0,0 5 0 0,0 3 0 16,0 6 3-16,0-1 1 0,-4 3 0 15,1 3 0-15,3 0 11 0,0 5 0 0,-3 0 8 0,-3 2-8 16,3 4 12-16,-3-1-1 0,0 5-1 0,-1 4 0 16,-2-1-10-16,-3 5 8 0,-3 4-8 0,3 1 8 15,-6 6-8-15,-3 1 0 0,-3 1 0 0,3 1 0 16,-3 2 0-16,0-2 10 0,0 0-2 0,1 0-8 16,-1-3 15-16,0 0-4 0,6-3-1 0,0-4 0 15,0-1-10-15,3-3 0 0,0-2 0 0,3-5-11 16,5-3 19-16,1-3 3 0,6-2 1 0,0-9 0 15,3-2-3-15,6-8 0 0,2-7 0 0,1-4-858 16,0 1-172-16</inkml:trace>
  <inkml:trace contextRef="#ctx0" brushRef="#br0" timeOffset="29571.269">3970 10544 1465 0,'0'0'32'0,"0"0"6"0,0 0 2 0,0 0 2 16,6-3-34-16,0 0-8 0,-1-2 0 0,4-3 0 15,0 0 136-15,0-2 26 0,3-4 5 0,0 1 1 0,0-3-68 0,3 0-12 16,3-5-4-16,0 0 0 0,-4-3-27 0,-2 6-5 16,3-1-2-16,-3-5 0 0,0 1-29 0,0-4-5 15,0-2-2-15,-3-3 0 0,0 3-14 0,0-13 11 16,-3 5-11-16,-3 5 10 0,-3 3-10 15,0 5 8-15,-3 6-8 0,-3 2 8 0,-3 5-8 0,0 6 0 16,0-3 0-16,-3 8 0 0,0 5 0 0,-3 1 0 16,3 4 0-16,-3 3 0 0,1 6 0 0,-4 2 0 15,0 5 0-15,3 6 0 0,-3 0 23 0,3 5-1 16,3 0 0-16,0 0 0 0,3 3-22 0,0-1 0 16,7 1 0-16,-4 0 0 0,3-3 0 0,3-3 0 0,3 1 0 15,0-6 0-15,2-3 8 0,1-2 3 16,6 0 1-16,0-6 0 0,6 1 6 0,3-6 2 0,0-2 0 15,6-1 0-15,-4-4 11 0,4-4 2 0,3-2 1 0,3-5 0 16,-4 0-22-16,4-3-4 0,-3-6 0 0,-3 1-886 16,0-5-177-16</inkml:trace>
  <inkml:trace contextRef="#ctx0" brushRef="#br0" timeOffset="29888.098">3169 10263 1868 0,'0'0'41'0,"0"0"9"0,-6-5 2 0,3 2 0 0,-3 1-42 0,6 2-10 15,-3-6 0-15,3 6 0 0,-6 0 107 0,6 0 19 16,-3-5 4-16,3 5 1 0,0 0-47 0,0 0-8 16,0 0-3-16,0 0 0 0,6-3-26 0,3 3-6 15,3-2-1-15,0 2 0 0,6-3-26 0,3 0-6 16,-1 1 0-16,7 2-8 0,0 0 11 0,0-3-11 16,2 3 10-16,-2 0-10 0,0 0 0 0,-3 0 0 15,3 0 0-15,-4 0 0 16,-2 0-77-16,0 0-22 0,0 0-4 0,-6 0-1033 0</inkml:trace>
  <inkml:trace contextRef="#ctx0" brushRef="#br0" timeOffset="30119.356">3315 10176 2026 0,'0'0'57'0,"0"0"14"0,0 0-57 0,0 0-14 0,0 0 0 0,9-5 0 16,0 2 103-16,6 0 17 0,2-2 4 0,1 0 1 15,6 2-49-15,3 0-9 0,6-2-3 0,2 2 0 16,4 3-35-16,0 0-7 0,-1 6-2 0,-2-1 0 16,-3 3-20-16,-3 0 8 0,-10 5-8 0,1 0 0 15,-6 3 8-15,-6 3-8 0,-3-1 8 0,-9 3-8 16,-3 3 11-16,-6 0-3 0,-6 5 0 0,-2 0 0 16,-7 0-68-16,-3 1-13 0,-3 4-3 0</inkml:trace>
  <inkml:trace contextRef="#ctx0" brushRef="#br0" timeOffset="30719.591">2282 12054 2098 0,'-12'-13'46'0,"6"8"10"0,0-3 1 0,0 0 3 0,6 3-48 0,0-3-12 16,0 3 0-16,6-1 0 0,3-2 72 0,3 3 13 15,3-3 3-15,6 5 0 0,2 1-34 0,4-1-6 16,6 0-2-16,3 1 0 0,2 2-6 0,7 0-2 16,9-3 0-16,5 3 0 0,10 3-21 0,-4-1-4 0,4 1-1 15,5 0 0-15,6-3-12 0,7 0 0 16,-1 2 0-16,-3-2 0 0,1 0 0 0,-1-2 11 0,3 2-11 15,-2-3 10-15,-4-2-1 0,-9 0 0 0,-5-3 0 16,-1-6 0-16,-2 1 10 0,-6-3 1 0,-4 3 1 0,-5 0 0 16,-10 2 4-16,-5 1 1 0,-6 2 0 0,-3 0 0 15,-6 0-11-15,-3 3-3 0,-4-1 0 0,-2 4 0 32,-9 2-80-32,0 0-17 0,0 0-3 0</inkml:trace>
  <inkml:trace contextRef="#ctx0" brushRef="#br0" timeOffset="31287.543">2475 12806 2080 0,'-9'-8'46'0,"3"5"10"0,1-2 1 0,-4-3 1 0,0 3-46 0,-3-3-12 15,3 0 0-15,-6 3 0 0,3-1 82 0,-3 1 14 0,0 0 4 0,0 2 0 16,1 0-28-16,-1 1-4 0,0 4-2 0,-9 4 0 16,3-1-34-16,0 6-6 0,0 4-2 0,1 7 0 15,-1 1-13-15,-3 9-3 0,6 3-8 0,0 2 12 16,0 2-12-16,3 6 0 0,7 3 0 0,-1 0 0 16,3-1 0-16,6 1 0 0,6-3 0 0,-3-6 0 15,6 1 0-15,8-11 0 0,-2-2 0 0,6-9 0 16,3-2-8-16,3-8 8 0,0-5-12 0,2-6 12 15,1-8 0-15,0-2 0 0,-3-8 0 0,-4-3 9 16,1-2 2-16,-3-6 0 0,0-5 0 0,-3-5 0 16,0-6 9-16,-4-2 1 0,-2-3 1 0,0-3 0 15,-6 1 5-15,0-1 1 0,-12 1 0 0,6 12 0 16,-6 4-12-16,-3-4-1 0,0 6-1 0,-11 3 0 16,-1 5-1-16,-3 0 0 0,-6 5 0 0,-17-3 0 15,-4 6-13-15,0 8 0 0,1 5 0 0,-7 5 0 16,4 3 0-16,-4 6-8 0,4 4 8 0,5 3-10 15,-3 3-16-15,10 3-3 0,5 5-1 0,9-1-863 16,3 7-173-16</inkml:trace>
  <inkml:trace contextRef="#ctx0" brushRef="#br0" timeOffset="31796.468">2824 12507 1720 0,'-9'-5'48'0,"9"5"12"0,0 0-48 0,0 0-12 0,0 0 0 0,-6 2 0 16,6-2 115-16,0 0 20 0,-3 8 4 0,3 3 1 15,-3 5-59-15,0-1-11 16,0 7-2-16,0 1-1 0,-3 7-13 0,3-1-2 0,-3 5-1 0,0 3 0 15,3 3-22-15,-12 15-4 0,6 1-1 0,0-1 0 16,-3-2-3-16,1 0-1 0,-1-2 0 0,3-4 0 16,0-2-20-16,0-5 0 0,3-6-12 0,0-2 4 15,0-6 8-15,0-4 9 0,3-6-1 0,3-6-8 16,-6 1 16-16,6-11-3 0,0 0-1 0,0 0 0 16,-3-6-12-16,6-4 8 0,3-6-8 0,6-5 0 0,0 0 0 15,3-6-21-15,6-5 3 0,-1-2 1 16,4 0-27-16,3-1-6 0,0 3-1 0,-3 1 0 0,2 4 26 15,-2 3 5-15,3 1 0 0,-6 9 1 0,3 1 19 0,-1 3 8 16,1 2-8-16,0 2 12 16,-6 4 36-16,0 2 8 0,3 0 0 0,-4 2 1 0,-2 4-36 15,6 7-7-15,-3 3-2 0,-6 0 0 0,0 5-1 0,0 3-1 16,-6 2 0-16,0 3 0 0,0 6 8 0,0-4 2 16,-3 4 0-16,3-4 0 0,-4 1-4 0,4 3-1 15,0-6 0-15,3 0 0 0,0 0-15 0,0-5 8 16,0-6-8-16,3-2 0 0,0-3 10 0,0-2-10 15,0-6 10-15,3-5-10 0,0-5 12 0,2-3-3 0,4-11-1 16,0 1-887-16,3-8-177 16</inkml:trace>
  <inkml:trace contextRef="#ctx0" brushRef="#br0" timeOffset="32706.034">3696 12390 2282 0,'0'0'50'0,"0"-7"10"0,-6-1 3 0,6 0 1 0,-3 2-51 0,-3 1-13 0,3 2 0 0,-3-2 0 16,6 5 64-16,-3 0 9 0,-3 3 3 0,0-1 0 16,3 6-40-16,0 0-7 0,3 6-1 0,-6-1-1 15,0 5-10-15,3 3-1 0,0 3-1 0,0 0 0 16,0 5 0-16,0 3 0 0,0-3 0 0,0 3 0 15,0 0-1-15,0-3 0 0,0 2 0 0,3-2 0 16,0-2-6-16,0-6-8 0,0 0 11 0,3-5-11 16,0 0 15-16,0-5-4 0,-3-11-1 0,0 0 0 15,0 0-126-15,0 0-24 16,0 0-6-16</inkml:trace>
  <inkml:trace contextRef="#ctx0" brushRef="#br0" timeOffset="33074.862">2571 12488 1953 0,'0'0'82'0,"-3"-2"-66"0,-9 2-16 0,6-3 0 16,3 0 100-16,-9 1 16 15,9 2 3-15,-3-3 1 0,6 3-34 0,0 0-6 0,0 0-2 0,0 0 0 16,0 0-22-16,0 0-5 0,6-3-1 0,3 1 0 16,0-1-35-16,9 3-7 0,-3 0-8 0,5 0 11 15,7 0 2-15,3 3 1 0,3-1 0 0,2 1 0 16,1 0-4-16,3-1-1 0,-1-2 0 0,1 3 0 15,-6-3-9-15,3 0 8 0,-4 3-8 0,-2-3 8 16,0 0-8-16,3 0 10 0,-10-3-10 0,4 3 10 16,-3-3-114-16,-6 1-22 0,0-4-5 0,-3 4-1017 15</inkml:trace>
  <inkml:trace contextRef="#ctx0" brushRef="#br0" timeOffset="33292.218">2967 12221 2386 0,'0'0'52'0,"0"0"12"0,0 0 1 0,0 0 3 0,0 0-55 0,0 0-13 15,0 0 0-15,5 5 0 0,4 1 67 0,6-1 10 16,-3 3 3-16,9 0 0 0,0 0-36 0,3 2-8 16,2 1 0-16,1 0-1 0,0 4-13 0,0-1-2 15,-3 2-1-15,-1 2 0 0,-5 1 2 0,-3-1 1 16,-3 6 0-16,-3-3 0 0,-6 6-12 0,-3-1-2 15,-3 0-8-15,-9 4 12 0,-3 1-12 0,0 4 0 16,-5-1 0-16,-4-2-878 0,3 2-178 0</inkml:trace>
  <inkml:trace contextRef="#ctx0" brushRef="#br0" timeOffset="33841.467">5166 11636 2246 0,'0'0'49'0,"0"0"11"0,0 0 1 0,0 0 3 0,0 0-52 0,0 0-12 15,0 0 0-15,0 0 0 0,0 0 108 0,6 0 18 0,0 0 4 0,6 0 1 16,-3 3-76-16,3-3-15 0,0 0-4 0,3 0 0 15,0-3-11-15,2 3-2 0,4-2-1 0,3-1 0 16,6 0-9-16,3-2-1 0,2 0-1 0,4-3 0 16,0 3-59-16,2-1-12 0,1 1-3 0,-3 0-1193 15</inkml:trace>
  <inkml:trace contextRef="#ctx0" brushRef="#br0" timeOffset="33967.746">5187 12152 2646 0,'0'0'58'0,"0"0"12"0,6-2 2 0,3-1 3 0,6 0-60 0,0-2-15 16,3-3 0-16,5 0 0 0,7-8 85 0,9 0 15 15,8-2 2-15,4-3 1 0,3-3-55 0,-1 3-10 16,4 0-2-16,-16 5-1412 16</inkml:trace>
  <inkml:trace contextRef="#ctx0" brushRef="#br0" timeOffset="45485.412">20519 2908 1450 0,'0'0'32'0,"0"-3"6"0,0 0 2 0,-3-4 1 0,3 7-33 0,0-6-8 0,-3-2 0 0,3 0 0 16,0 8 0-16,0 0 0 0,-3-5 0 0,0 0 0 15,3 5 0-15,0 0 0 0,0 0 0 0,0 0 0 16,0 0 29-16,0 0 4 0,0 0 1 0,3 8 0 16,3 2 25-16,0-2 5 0,3 5 0 0,6-5 1 15,0 3 0-15,6 0 0 0,3-1 0 0,2-7 0 16,7 5-1-16,6-6-1 0,5-2 0 0,7 0 0 15,0-2-19-15,2-1-4 0,1-2-1 0,2 2 0 0,-2-10-19 16,3 5-4-16,-1-5-1 0,1 2 0 0,-4 3-15 16,-2-5 11-16,-9 2-11 0,-1 4 10 0,-8-4 0 0,-3 8 0 15,-7-5 0-15,-2 3 0 0,-6 5-10 0,-6-8 0 16,0 3 0-16,-9 5 0 0,0 0 0 0,0 0 8 16,0 0-8-16,-9 0-744 15,0 0-153-15</inkml:trace>
  <inkml:trace contextRef="#ctx0" brushRef="#br0" timeOffset="46653.7">2264 3918 1504 0,'-12'-2'43'0,"12"2"9"16,-6-3-42-16,3 1-10 0,-3 2 0 0,6 0 0 15,0 0 45-15,0 0 7 0,0 0 2 0,9 7 0 0,0 1-35 0,6 0-7 16,3 0-2-16,0-2 0 0,9-1 24 16,-1 0 5-16,4-5 1 0,6 0 0 0,5 0 16 0,-2-2 4 15,9-4 1-15,2-2 0 0,4 0-20 0,3-2-4 16,-1-6-1-16,10 0 0 0,5 0-27 0,0 0-9 15,10 0 0-15</inkml:trace>
  <inkml:trace contextRef="#ctx0" brushRef="#br0" timeOffset="52324.28">7506 10747 1911 0,'0'0'42'0,"0"0"9"0,0 0 1 0,0-5 2 0,3 0-43 0,-3-3-11 0,3 3 0 0,3 2 0 16,0-2 130-16,0-1 24 0,3 4 5 0,-4-4 1 15,4 4-69-15,0-1-14 0,3 0-2 0,0 1-1 16,3-1-16-16,3 1-3 0,-3-1-1 0,9 3 0 16,2-3-37-16,1 3-7 0,3-2-2 0,3 2 0 15,2-3-8-15,1 3 0 0,-3-5 0 0,0-1 0 16,-1 1 0-16,-2 0 0 0,0-3 0 0,-3 0 0 15,-1 0-156-15,-8 3-24 0,0-3-5 0</inkml:trace>
  <inkml:trace contextRef="#ctx0" brushRef="#br0" timeOffset="52624.566">7729 10673 1874 0,'0'0'53'0,"0"0"11"0,0 0-51 0,0 0-13 15,0 0 0-15,0 0 0 0,0 8 80 0,3 0 14 16,0 0 2-16,6 0 1 0,-3 3-4 0,6-1-1 16,0 6 0-16,0 0 0 0,2 5-48 0,1 6-9 15,3 2-3-15,-3 2 0 0,0 6-14 0,3 1-3 16,-3 1-1-16,0 1 0 0,-4-6-14 0,1-5 0 16,-6 3 0-16,3 0 0 0,0 2 0 0,0 3 8 15,0 0-8-15,0 0 0 0,-3 3 8 0,0 10-8 0,0-2 0 0,-6-6 9 16,3-2 3-16,-6-3 1 15,-3-5 0-15,0 0 0 0,-3-6 19 0,-3 3 4 0,-3-5 1 16,-3 2 0-16,-2-2 0 0,-7-3 0 16,-3 1 0-16,-3-4 0 0,-2 1-9 0,-1-4-3 0,-6-1 0 0,0-1 0 15,1-5 3-15,-1 0 0 0,0-6 0 0,4-2 0 16,-4-5-28-16,3-3-9 0,-2-2 0 0,5-4 0 31,3-4-31-31,9-3-7 0,4-3-1 0,8 3-1302 0</inkml:trace>
  <inkml:trace contextRef="#ctx0" brushRef="#br0" timeOffset="54069.863">8524 11618 1220 0,'0'0'34'0,"0"0"9"0,0-8-35 0,0 3-8 16,-3-3 0-16,3 2 0 0,0-2 145 0,-3 3 27 15,0-3 6-15,0 3 1 0,0-6-40 0,-3 3-8 0,0 0-2 0,0 3 0 16,-3-3-52-16,0 3-10 0,0 0-3 15,-3 2 0-15,-3 3-32 0,1 0-6 0,-4 0-2 0,-3 5 0 16,0 1 7-16,0 2 1 0,0 2 0 0,-2 1 0 16,2 2-32-16,3 0 0 15,-3 0 0-15,3 3 0 0,3 3 0 0,0-1 0 0,6 6 0 0,3-3 0 32,1 3-21-32,8-3-11 0,2 0-1 0,7-2-1 0,3-6 34 0,6 0 0 0,3-7 0 0,3-6 0 15,-1-3 0-15,4-5 0 0,-3-2 0 0,0-6 0 16,-3 0 0-16,-4-3 0 0,1 3 0 0,-3-2 0 15,-3 2 12-15,-3 3 4 0,-3 0 0 0,-3 2 0 16,-3 0 6-16,-3 3 2 0,0 3 0 0,-3 0 0 16,-3-3-2-16,0 5 0 0,-3 1 0 0,3 2 0 15,-3 0-22-15,3 0 8 0,-3 2-8 0,3 1 0 16,0 2 0-16,3 3 0 0,0 0 0 0,3 3 0 16,3 2 8-16,0 3-8 0,0 2 8 0,6 6-8 15,-3 3 0-15,6 2-8 0,-3 2 0 0,6 4 0 16,0-1 8-16,0 1 0 0,0-1 0 0,-1-2-8 0,1 0 8 15,0-1 0-15,-3 4 0 0,-3 2-8 0,0 0 8 16,0-6 0-16,-6 1 0 0,3 0 0 16,-3 0 0-16,-3-1 9 0,-3-1-1 0,-3-1-8 0,3-5 12 0,-6-1-4 15,0-2 0-15,-6 3-8 0,0 0 18 0,-3-5-3 16,1-3-1-16,-4-3 0 0,0 0-5 0,0-2-1 16,0-4 0-16,-3-4 0 0,-5-3 1 0,2 0 0 15,-3-8 0-15,3 3 0 0,-2-6-1 0,2 1 0 16,3-3 0-16,3-1 0 0,3-2 0 0,6-2 0 15,6-1 0-15,3-2 0 0,9-3-8 0,6 3 0 16,3-3 0-16,9-2-11 0,3-1 1 0,8 4 0 0,1-1 0 16,6 0-876-1,0 0-175-15</inkml:trace>
  <inkml:trace contextRef="#ctx0" brushRef="#br0" timeOffset="58221.807">8804 12253 2062 0,'0'0'45'0,"0"0"10"0,0 0 1 0,0 0 3 0,0 0-47 0,6-3-12 0,2 1 0 0,1-4 0 15,-3 4 96-15,3-6 16 0,0 0 4 0,3-3 1 16,-3-2-41-16,3 0-9 0,-3-3-2 0,3-3 0 15,0 1-23-15,-3-3-5 0,0 2-1 0,2-2 0 16,-2-6-22-16,-3 6-5 0,0-2-1 0,-3 1 0 16,3-1 10-16,-3 1 2 0,0-1 0 0,-3 4 0 15,0 1-48-15,-3 2-10 0,0 0-2 0,-3 3 0 16,0 5 12-16,-3 2 1 0,0 1 1 0,-2 8 0 16,-1 2-11-16,0 8-3 0,-3 0 0 0,3 3 0 0,-3 3 24 0,0 5 5 15,3 2 1-15,0 3 0 0,3 0 10 0,0 0 0 16,7 3 10-16,2 3-10 0,0-4 19 0,5 1-3 15,1 0 0-15,3-3 0 0,0-3 14 0,6-4 2 16,3-1 1-16,0-5 0 0,3-3-1 0,0-5 0 16,2 0 0-16,1-3 0 0,6-8-13 0,0 1-3 15,-1-9-1-15,4-5-866 16,3-5-173-16</inkml:trace>
  <inkml:trace contextRef="#ctx0" brushRef="#br0" timeOffset="58933.683">10905 10300 1882 0,'0'0'41'0,"0"0"9"0,-3-2 2 0,3 2 1 0,0 0-42 0,0 0-11 0,0 0 0 0,0 0 0 15,0 0 107-15,9-6 19 0,-3 4 4 0,3-4 1 16,0 1-24-16,3 2-5 0,0 1-1 0,2-4 0 15,1 4-45-15,0-3-10 0,3-1-2 0,3 4 0 0,0-4-19 0,3-2-4 16,5 3-1-16,1-3 0 0,3 0-20 0,0 0 0 16,-1-2 0-16,-2 2-869 15,3 0-179-15</inkml:trace>
  <inkml:trace contextRef="#ctx0" brushRef="#br0" timeOffset="59228.204">10881 10395 2257 0,'0'0'49'0,"0"0"11"0,0 0 1 0,0 8 3 0,3-2-51 0,3 2-13 0,3 0 0 0,3 2 0 16,3 3 47-16,3 1 6 0,3 4 2 0,2 3 0 15,1-2-19-15,3 7-4 0,0-2-1 0,3 5 0 16,-4 0-3-16,1 3 0 0,3 2 0 0,-3 4 0 16,-4-1-9-16,1 2-3 0,-3 4 0 0,-3-1 0 15,0 0-4-15,-3 1-2 0,-3-4 0 0,-9 4 0 16,-3-1-2-16,0-5 0 0,-3 3 0 0,-9-3 0 15,-3-3 4-15,-3 6 0 0,-6-6 0 0,-3 1 0 16,1-6 10-16,-7 0 2 0,-3-3 1 0,0-2 0 16,-2 0 16-16,-4-3 3 0,-6-2 1 0,1-6 0 15,-1 0-20-15,3-8-4 0,7-2-1 0,5-3 0 16,3-3-74-16,9-5-15 0,7-8-3 0</inkml:trace>
  <inkml:trace contextRef="#ctx0" brushRef="#br0" timeOffset="59897.536">11997 11459 2350 0,'0'0'52'0,"-3"-8"10"0,-3-5 2 0,1-3 3 0,-4-2-54 0,0-1-13 0,-3 1 0 0,-3-1 0 16,3 0 59-16,-6 6 9 0,3-3 1 0,-3 6 1 15,-2-1-23-15,-1 3-5 0,0 6-1 0,-3-1 0 16,0 6-14-16,0 2-3 0,4 5-1 0,-4 1 0 16,6 2 2-16,3 1 1 0,0 1 0 0,0 4 0 15,3 2-17-15,3 3-9 0,0-3 10 0,4 3-10 16,-1-3 0-16,6 11 0 0,0-8 0 0,6-1 0 15,2-1-24-15,4-7-2 0,3-4 0 0,6-3 0 16,0-3-8-16,0-5-2 0,3-2 0 0,-4-4 0 0,4 1 26 0,-3-6 10 16,-3 1-8-16,0-1 8 0,-3 1 0 0,0-4 17 15,-7 1-2-15,-2 0-1 0,0 0 24 0,-3 0 5 16,0 2 1-16,-3 3 0 0,-3 0-10 0,3 0-2 16,0 3 0-16,-3 2 0 0,0 1-21 0,0 4-11 15,3 4 10-15,0-6-10 0,0 10 0 0,0 3 0 16,3 6-11-16,3 2 11 0,3 3-12 0,-3 0 12 15,0 5-12-15,3 0 12 0,0 5-9 0,-3 1 9 16,0 2 0-16,0 0 0 0,0 2 0 0,-6-2-8 0,-3 1 8 16,0-1 0-16,-6 0 0 0,0-3 0 0,-3-2 0 0,-3-3 0 15,-6 0 0-15,4-5 14 0,-4-3-4 0,0 0-1 16,-3-5 0-16,0 0 0 0,0-8 0 0,1 0 0 16,-1-3 4-16,3-5 1 0,0-3 0 0,0-2 0 15,3-6 5-15,4-2 1 0,2-3 0 0,3-5 0 16,6-3-124-1,6-7-24-15,6-1-4 0</inkml:trace>
  <inkml:trace contextRef="#ctx0" brushRef="#br0" timeOffset="60264.765">12102 11943 2343 0,'0'0'52'0,"0"0"10"0,0 0 2 0,6 6 2 0,-3 2-53 0,2-3-13 16,4 0 0-16,3-2 0 0,0-1 86 0,3-2 14 16,0-2 4-16,6-4 0 0,-3 1-58 0,3-5-11 15,-1-1-3-15,4-2 0 0,-3-3 16 0,0-3 4 16,-3 1 0-16,0-3 0 0,-4 0-32 0,1-3-7 16,-6 0-1-16,-3 3 0 0,0 0-12 0,-6-1 0 15,0 4 0-15,-6-1 0 0,0 3 0 0,-3 1 0 16,0 4 0-16,-6 0 0 0,1 4 0 0,-1 4 0 15,-3 0 0-15,0 6 0 0,3 2-10 0,-3 0 2 16,3 6 0-16,1 0 0 0,-1 4 8 0,0 1-8 16,3 6 8-16,6-4-8 0,-3 3 8 0,3 3-12 0,0 2 12 15,3 1-12-15,0-1 12 0,3 1 0 0,0-1 0 16,3 11 0-16,3-5 0 0,3-3 9 0,0 0 0 16,6-5 0-16,0-3-9 0,3-2 0 0,5-3 0 0,1 0 0 31,3-8-163-31,-6-3-28 0,3-5-5 0,-1-3-2 0</inkml:trace>
  <inkml:trace contextRef="#ctx0" brushRef="#br0" timeOffset="60457.867">12503 11994 2761 0,'0'0'60'0,"0"0"13"0,-6 2 3 0,6-2 2 0,0 0-62 0,0 0-16 0,0 0 0 0,0 0 0 16,6 8 60-16,3-5 10 0,0-1 2 0,6-2 0 15,0-2-48-15,3 2-10 0,3-5-2 0,0 2 0 0,2-2 14 0,4-1 2 16,0 4 1-16,0-4 0 16,-3-2-41-16,-1 3-8 0,-2-3-1 0,-3 0-1 15,0 0-134-15,-3 0-28 0,0 3-4 0,-6-3-995 16</inkml:trace>
  <inkml:trace contextRef="#ctx0" brushRef="#br0" timeOffset="60610.038">12920 11755 2336 0,'0'0'66'0,"0"0"15"0,0 0-65 0,0 0-16 16,0 0 0-16,-3 6 0 0,-3-1 154 0,3 0 27 0,0 1 6 0,0 4 1 16,0 1-89-16,-3 2-18 0,3 6-3 15,-3 2-1-15,3 0-49 0,-3 3-9 0,4-1-3 0,-4 4 0 16,3-3-16-16,0 0 0 0,3-1 0 0,0 1-1450 16</inkml:trace>
  <inkml:trace contextRef="#ctx0" brushRef="#br0" timeOffset="60984.618">14185 11602 2504 0,'0'0'71'0,"0"0"16"0,0 0-70 0,0 0-17 15,0 0 0-15,0 0 0 0,0 0 124 0,0 0 20 16,3-5 5-16,3-1 1 0,0-2-86 0,0 3-18 0,3-3-3 0,3 0-1 31,6 0-156-31,0-2-31 0,5-1-7 0</inkml:trace>
  <inkml:trace contextRef="#ctx0" brushRef="#br0" timeOffset="61151.37">15031 11591 2811 0,'0'0'62'0,"0"0"13"0,0 0 2 0,0 0 2 0,0 0-63 0,0 0-16 0,0 0 0 0,0 0 0 15,8 0 44-15,4-2 5 0,0-4 2 0,6 1-915 16,3-5-182-16</inkml:trace>
  <inkml:trace contextRef="#ctx0" brushRef="#br0" timeOffset="61275.512">16102 11409 2837 0,'0'0'80'0,"0"0"18"0,0 0-78 0,0 0-20 15,0 0 0-15,0 0 0 0,0 0 48 0,0 0 7 16,0 0 1-16,9-3 0 15,3 1-96-15,0-1-20 0,3-5-3 0,6-3-769 16,2 3-153-16</inkml:trace>
  <inkml:trace contextRef="#ctx0" brushRef="#br0" timeOffset="61667.914">17084 10480 2156 0,'0'0'48'0,"0"0"9"0,0 0 3 0,0 0 0 0,0 0-48 0,0 0-12 16,6 3 0-16,0 2 0 0,-6-5 66 0,9 0 11 16,6 3 3-16,0-6 0 0,3 3 2 0,3-5 1 15,2 2 0-15,7-2 0 0,6 0-40 0,0-3-8 16,-1 2-2-16,4-4 0 0,3-3-23 0,-1-1-10 15,-8 1 8-15,-3-3-8 16,0 3-142-16,-4 2-34 0,-5 1-6 0,-6-1-912 16</inkml:trace>
  <inkml:trace contextRef="#ctx0" brushRef="#br0" timeOffset="61963.019">17138 10430 2264 0,'-9'10'50'0,"3"-4"10"0,0 2 3 0,3 0 0 0,0 5-51 0,0 0-12 16,3 3 0-16,0 2 0 0,6 1 69 0,0 5 11 0,6 2 3 0,6 1 0 15,0-1-35-15,8 6-8 0,1 2 0 0,6 3-1 16,3 0-11-16,-1 3-3 0,-2 2 0 0,3 6 0 16,0 0 5-16,-7-1 1 0,-2 1 0 0,-3 2 0 15,-6 0-11-15,0-2-3 0,-6 0 0 0,-3-3 0 16,-3 2-1-16,-4-2-1 0,-4-2 0 0,-1-4 0 16,-6 1 5-16,0-6 2 0,0 1 0 0,-6-3 0 15,-6-3 13-15,-3-3 2 0,3 1 1 0,-5-6 0 16,-1 0-19-16,-3-5-4 0,-3 0-1 0,-2-3 0 15,2-3 16-15,0-2 3 0,0-2 1 0,4-1 0 16,2-2-34-16,-3-3-12 0,0-3 0 0,-2-2 0 16,2-1-52-16,6-4-9 0,3-1-3 0,3-5-1344 15</inkml:trace>
  <inkml:trace contextRef="#ctx0" brushRef="#br0" timeOffset="62720.148">18055 11517 2026 0,'0'-10'57'0,"3"4"14"15,-3-1-57-15,3-4-14 0,-3-2 0 0,3-1 0 16,-6-1 87-16,3-1 14 0,0 0 3 0,-3-3 1 16,0 1-45-16,-3 2-10 0,0 0-2 0,0 0 0 0,-3 3-13 0,0 2-3 15,-6 1-1-15,0 4 0 0,3 1-3 0,-6 5-1 16,-2 5 0-16,-4 1 0 0,3 4-8 0,-6 6-2 16,0 3 0-16,1 5 0 0,2 5-9 0,0 5-8 15,3 0 9-15,6 4-9 0,3-4 10 0,6 3-10 16,3-5 10-16,6 2-10 0,6-5 0 0,6-2 0 15,9-4 0-15,0-1 0 0,3-6 0 0,2-1 0 16,1-4 0-16,0-6 0 0,-3-5 11 0,0 0-11 16,-7-5 12-16,1-3-12 0,0 0 16 0,-6-2-3 15,0-4-1-15,-6-2 0 0,3 1 13 0,-6-1 3 16,0-3 0-16,-4 3 0 0,-2 0-7 0,0 3-1 16,-2 3 0-16,2-1 0 0,-3 3-3 0,0 5-1 15,3 3 0-15,0 0 0 0,0 0-16 0,-3 6-16 16,0 2 4-16,0 5 0 0,6 3 12 0,0 5 16 0,0 5-3 0,0 1-1 15,2-1-12-15,4 3-16 0,-3 6 3 0,3 2 1 16,0 0 12-16,-3 3 0 0,3-1 0 0,-3 4 0 16,0-1 0-16,-3 0 0 0,0-2 0 0,-3 0 0 15,-3 2 0-15,0 0 0 0,0-2 0 0,0-3 0 16,-3-3 0-16,-3-2 0 0,0-3 0 0,0-2 0 16,-3-3 23-16,3-6 7 0,-5 1 2 0,2-9 0 15,-3-2-16-15,3-3-2 0,-6-2-1 0,0-6 0 16,-3 1 3-16,-2-4 1 0,-1-4 0 0,-3-3 0 15,0-1-17-15,0-4 0 0,-2-1 8 0,2-2-8 16,3-3 0-16,3 3 0 0,3-5 0 0,6-1 0 16,3 3 0-16,6 1-16 0,6-4 4 0,6 1 0 15,6 2-109-15,9 3-22 0,6-3-4 0,3 0-1149 16</inkml:trace>
  <inkml:trace contextRef="#ctx0" brushRef="#br0" timeOffset="62942.496">18528 11935 2665 0,'0'0'76'0,"0"0"16"0,0 0-74 0,-3 8-18 0,0 0 0 15,0 3 0-15,-3-1 127 0,3 4 21 0,-3 2 5 0,0 5 1 16,0 2-87-16,0 4-18 0,0-1-3 0,0 6-1 31,0 3-89-31,3 2-17 0,0 2-4 0,3 4-1330 0</inkml:trace>
  <inkml:trace contextRef="#ctx0" brushRef="#br0" timeOffset="64688.68">18335 12062 2257 0,'0'0'49'0,"0"0"11"0,0 0 1 0,0 0 3 0,5-2-51 0,-2-4-13 15,3 1 0-15,0 2 0 0,0-2 92 0,3 0 16 0,3 2 4 0,-3-2 0 16,3-3-67-16,0 3-13 0,0 2-2 0,0-2-1 16,-3 2-12-16,3 3-2 0,-4 0-1 0,4 3 0 15,-6-1-6-15,3 4 0 0,0 2-8 0,-3 0 12 16,0 0-1-16,0 2-1 0,-3 1 0 0,3 2 0 16,-3 3-10-16,0 0 8 0,-3-3-8 0,0 5 8 15,0 1-8-15,-3 2 0 0,0-2 0 0,0 2 0 16,-3 0 8-16,-3 3 0 0,0-3 0 0,0 0 0 15,-3 0 0-15,0 0 0 0,-2 1 0 0,-1-4 0 16,-3 3 8-16,3-5 0 0,-3-3 1 0,3 1 0 16,0-4 3-16,3-2 1 0,3 0 0 0,4 0 0 15,2-5-10-15,3-3-3 0,0 0 0 0,0 0 0 16,8 0-8-16,4-3 12 0,3 0-12 0,3-2 12 16,3-3-3-16,0-2 0 0,0-1 0 0,2-2 0 15,4 0 1-15,3-1 0 0,3 1 0 0,-1 0 0 0,1 0 2 0,3-1 1 16,-6 4 0-16,-4 2 0 0,-2 0-5 0,-3 3 0 15,-3-3-8-15,-3 5 12 0,-3 0-12 16,-6 1 8-16,-6 2-8 0,0 0 0 0,0 0 0 0,0 0 0 16,0 0 0-16,0 0-968 15,0 0-199-15</inkml:trace>
  <inkml:trace contextRef="#ctx0" brushRef="#br0" timeOffset="88490.768">18579 13526 1832 0,'-3'-8'52'0,"3"8"12"0,0 0-52 0,0 0-12 0,0 0 0 0,0 0 0 16,-3 0 70-16,3 0 11 0,0 0 3 0,-6 0 0 15,-3-3-28-15,-3 3-6 0,0 0-1 0,-6-3 0 16,3 6-25-16,-6-3-4 0,-2 3-2 0,-4-3 0 15,-3 0-10-15,-6 0-8 0,-2 2 12 0,-7 1-12 16,-9 0 0-16,-2 2 0 0,-7-3 0 0,1 1 0 16,-7 2-21-16,-2 1-2 0,-12-1 0 0,2 0 0 15,4 1 4-15,-4-1 1 0,-5 0 0 0,-6 0 0 16,-3 3 18-16,-1-2 0 0,10-1 0 0,-6 0 0 16,-7 3 31-16,4-3 6 0,0 3 2 0,-3-5 0 15,3 2 17-15,-1 1 4 0,1-4 1 0,6 1 0 16,-1 0-6-16,1-1-2 0,3-2 0 0,2 6 0 15,4-4-25-15,3 1-4 0,8-3-2 0,1 0 0 0,-1 2-13 16,7 1-9-16,8 0 12 0,7-1-12 0,2 1 8 0,9 2-8 16,4-2 0-16,5 0 0 0,6-1 0 0,0 4-16 15,6-4 4-15,3-2 0 16,0 3-91-16,6-3-17 0,6 0-4 0,0 0-992 16</inkml:trace>
  <inkml:trace contextRef="#ctx0" brushRef="#br0" timeOffset="88791.137">15673 13330 2516 0,'0'0'56'0,"6"-6"11"0,0 1 2 0,3 0 1 0,3 0-56 0,0-1-14 0,0 1 0 0,0 2 0 15,-3 1 0-15,0 2 9 0,-3 0-9 0,-6 0 8 16,0 0-8-16,-6 2 10 0,-3 4-10 0,-6 2 10 15,-6-1-10-15,-6 4 0 0,-2 2 9 0,-10 1-9 16,-6-1 0-16,-5 3 0 0,-4 2 0 0,-3 1-8 16,-2-1 8-16,-1 1-12 0,1 2 12 0,2-3-12 15,1 4 12-15,2-1 0 0,4 0 0 0,5 3 0 16,6-3 0-16,7 0 0 0,5 0 0 0,9-2 0 16,3-1 16-16,6 3 0 0,3 1-1 0,9-1 0 15,3 0-15-15,6 0 11 0,6 3-11 0,3 0 10 16,5 0 14-16,4-1 4 0,3 4 0 0,3-1 0 15,-4 1-17-15,1-1-3 0,-6-2-8 0,0 2-800 16,0-2-166-16</inkml:trace>
  <inkml:trace contextRef="#ctx0" brushRef="#br0" timeOffset="90013.988">6416 13840 1951 0,'0'0'43'0,"9"0"9"0,3 3 1 0,3 0 2 0,6-1-44 0,6 1-11 0,-1 0 0 0,7 5 0 16,3-3 22-16,3 3 2 0,-1 0 1 0,4 2 0 16,0-2-1-16,2 0 0 0,4 0 0 0,3-3 0 15,-1 3 9-15,7-5 2 0,2 0 0 0,7-3 0 16,-1 0 5-16,10-3 2 0,5-5 0 0,6-3 0 15,4 1-9-15,2-6-1 0,0 0-1 0,3-2 0 16,1-1-31-16,5-2 0 0,0 2 0 0,0 1 0 0,-5 2 0 16,-1 0 0-16,-3 3 0 0,-9 0 0 15,-5 5 9-15,-4-3-9 0,-2 3 8 0,-10 3-8 0,-2 0 0 16,-7 2 0-16,-2 3 0 0,-9-3 0 0,-4 3 0 0,-5 3 0 16,-6-3 0-16,-6 0 0 0,-7 3 0 0,-2-3-14 15,-6 0 2-15,-6 0-731 16,0 0-145-16</inkml:trace>
  <inkml:trace contextRef="#ctx0" brushRef="#br0" timeOffset="90293.698">8815 13406 2167 0,'-11'-21'48'0,"8"13"9"0,-3 0 3 0,0 0 0 0,3-2-48 0,3-1-12 0,0 1 0 0,3 2 0 16,0 0 30-16,3 0 3 0,0-3 1 0,0 3 0 15,2 3-34-15,4 2 0 0,0-2 0 0,0 3 0 16,3 2 0-16,6 2 0 0,0 1-11 0,0 5 11 16,5 0-11-16,1 2 11 0,0 3-10 0,6 3 10 15,2 3 0-15,1 2 0 0,3-2 0 0,-1 2 0 16,1 0 0-16,3 3 0 0,0-3-10 0,-1 3 10 16,-2 0 0-16,-9 2 0 0,-7-5 0 0,-8 6 0 15,-6-4 12-15,-9 7 6 0,-9-4 2 0,-11 3 0 16,-7 5 47-16,-9 4 9 0,-9 1 3 0,-8 4 0 15,-16 4-36-15,-5 6-7 0,-12 3-2 0,-1 4-823 16,-8 4-165-16</inkml:trace>
  <inkml:trace contextRef="#ctx0" brushRef="#br0" timeOffset="114769.545">2264 2223 932 0,'0'0'20'0,"-12"7"5"0,3 7 1 0,-3-9 0 0,3 8-26 0,-6 3 0 0,1 8 0 0,-1 2 0 15,3 1 50-15,-3 7 5 0,0 3 1 0,0 3 0 16,0 5-23-16,3 8-4 0,3 0-1 0,3 10 0 16,1 9 0-16,2-1 0 0,6 8 0 15,0 1 0-15,5 5-16 0,1 4-3 0,3 4-1 0,3 2 0 16,6 1-8-16,-6-1 0 0,6 0 0 0,-3 0 0 16,2-5 0-16,1 0 0 0,-3-5 0 0,0-6 0 15,3-5 12-15,-6-5-4 0,3-8 0 0,-1-3 0 16,4-7-8-16,0-7-12 0,3-1 2 0</inkml:trace>
  <inkml:trace contextRef="#ctx0" brushRef="#br0" timeOffset="115130.281">3362 2011 2023 0,'-6'16'57'0,"6"-3"13"0,-3 8-56 0,6-2-14 0,0 12 0 0,6 4 0 15,6 10 0-15,6 8 0 0,6 10 0 0,6 11-10 16,8-2 10-16,7 12 0 0,2 14-9 0,1 0 9 31,-3 3-86-31,2 10-13 0,-2 5-2 0,-6 1-653 0</inkml:trace>
  <inkml:trace contextRef="#ctx0" brushRef="#br0" timeOffset="130407.711">1556 15965 1177 0,'-18'0'25'0,"15"0"6"0,-6-3 1 0,3 3 2 0,0 0-34 0,0-2 0 16,3-1 0-16,3 3 0 0,0 0 122 0,0-3 18 16,0-2 3-16,0 2 1 0,3-2-32 0,6 0-7 15,0 5-1-15,3-5 0 0,6-3-32 0,-3 8-6 16,8-6-2-16,-2 4 0 0,3-4-9 0,3 4-3 16,3-1 0-16,-4 0 0 0,4 1-44 0,6-1-8 15,-6 3 0-15,-4-2-8 0,7 2 8 0,0-3-12 0,-3 3 12 16,-1 0-12-1,-5-3-132-15,3 3-26 0,-6 0-6 0</inkml:trace>
  <inkml:trace contextRef="#ctx0" brushRef="#br0" timeOffset="130575.671">1392 16293 2101 0,'0'0'60'0,"0"0"12"0,3-5-57 0,9 2-15 0,3 0 0 0,6-4 0 15,8-1 89-15,7-3 15 0,6-2 4 0,8-3 0 16,7 3-45-16,2 2-9 0,-2 1-2 0,8 2-799 16,-8 5-160-16</inkml:trace>
  <inkml:trace contextRef="#ctx0" brushRef="#br0" timeOffset="133868.152">2972 15478 1242 0,'0'0'27'0,"0"0"5"0,0-3 2 0,0 3 2 0,0 0-36 0,-8-2 0 16,2 2 0-16,6 0 0 0,0 0 70 0,-6-3 7 16,6-2 2-16,0 5 0 0,0 0-12 0,0 0-3 0,0-5 0 0,0 5 0 15,0 0-16-15,0 0-4 16,-3-6-1-16,0 4 0 0,-3-4 5 0,0 4 2 16,-3-1 0-16,0 3 0 0,0-3-21 0,-3 3-4 0,-3 3-1 0,0 0 0 15,-6-1-12-15,1 4-4 0,-4-1 0 0,3 0 0 16,-3 3 4-16,-3 0 0 0,1 0 0 0,-1-3 0 15,3 3-12-15,0 3-14 0,3-3 3 16,3-3 1-16,4 3 18 0,2 0 3 0,0-3 1 0,9 3 0 16,-9 3-12-16,9-3 0 0,0-3 0 0,3 3 0 15,6 0 0-15,0 0 12 0,0 2-4 0,6-2 0 16,-3 3-8-16,3 2-9 0,-1 0 9 0,4 1-13 16,-3-4 13-16,-3 6 0 0,-3 3 0 0,0-1 0 15,-3 3 0-15,3 0 0 0,-6 3 0 0,0 0 0 16,-6 0 0-16,6 0 0 0,-6 2 12 0,0 1-12 15,0-1 23-15,0 3-3 0,-3-2 0 0,0 2 0 16,0 0-5-16,1 0-2 0,-4 3 0 0,3-3 0 16,-3 0-2-16,0 0-1 0,0 0 0 0,3 0 0 15,-3-2 10-15,3-1 3 0,0-2 0 0,0 2 0 0,-3-4-8 16,1-4-2-16,2 3 0 0,0-2 0 0,0-3 11 16,0-3 3-16,0 0 0 0,3 0 0 0,0-5-5 0,3 0-1 15,-3-2 0-15,0-4 0 0,6-2-7 0,0 0-2 16,0 0 0-16,0 0 0 0,0 0 0 0,0 0-1 15,6-8 0-15,3 3 0 0,0-3-11 0,6 0 12 16,0 3-12-16,6-8 12 0,2 5-12 0,4-3 0 16,0-2 9-16,6 5-9 0,-1-3 10 0,1 3-2 15,3 0-8-15,-6 3 12 0,-4 0-12 0,1 2 0 0,-3-2 0 16,-3 5 0-16,-3 0-19 0,-6 0 0 0,0 5 0 0,-4 3-820 31,1-3-164-31</inkml:trace>
  <inkml:trace contextRef="#ctx0" brushRef="#br0" timeOffset="134990.025">8357 15335 1227 0,'0'0'27'0,"0"0"5"0,3-2 2 0,3-4 1 0,-3 1-35 0,3 0 0 15,0-3 0-15,0 5 0 0,0-2 104 0,-3 0 15 16,3 2 2-16,0-2 1 0,0 2-22 0,0 0-5 0,3-2-1 16,-4 2 0-16,4-2-31 0,3 2-7 15,0 1 0-15,0-1-1 0,3-2-27 0,3 5-6 0,-6-3-1 0,6 1 0 16,-1-1-21-16,1 0 9 0,0 1-9 0,3-1 0 15,0 3 8-15,0-3-8 0,-3 3 0 0,-1-2 0 16,1 4 0-16,-6-2 0 0,-3 3 0 0,0 2 0 16,0 1 8-16,-6 2-8 0,0 2 0 0,-3 1 0 15,-3 5 20-15,0 2 0 0,-3 1 0 0,0 2 0 16,-3 3 4-16,3 2 0 0,-3 3 1 0,0-2 0 16,0-1-8-16,-3 6-1 0,4 0-1 0,2-1 0 15,-3 4-15-15,3-4 0 0,-3 7 0 0,3-4 0 16,3 6 11-16,-3-6-1 0,0 3 0 0,3-3 0 15,0 1 5-15,0-1 1 0,0-2 0 0,3 0 0 16,0 2-2-16,0 1 0 0,3-4 0 0,0 1 0 16,0-3-4-16,-3 6-1 0,3-6 0 0,0 0 0 15,0-5 0-15,0 2 0 0,-3-5 0 0,0 3 0 16,0-6 2-16,0 1 0 0,-3-3 0 0,0-3 0 0,0 0 9 16,0 1 3-16,-3-1 0 0,0-5 0 0,3-3 10 15,-3 0 3-15,0 1 0 0,6-6 0 0,-9 0-5 0,3 0-1 16,-3 0 0-16,3-3 0 0,0 0-7 0,6 3-2 15,-5-5 0-15,-4 2 0 0,3 1-11 0,0-1-2 16,-3-2-8-16,3 2 12 0,6 3-12 0,-6-2 8 16,-3-1-8-16,0-2 0 0,0-1 8 0,-3 4-8 15,-3-4 0-15,-3-2 9 0,1 3-9 0,-7 0 0 16,-6-3 0-16,3 5 8 0,-6-2-8 0,-5 0 0 16,-7 5 0-16,-3-3 0 15,1 3-119-15,-7 3-19 0,1 7-4 0</inkml:trace>
  <inkml:trace contextRef="#ctx0" brushRef="#br0" timeOffset="145370.258">8943 16203 1026 0,'0'0'28'0,"0"0"8"0,0 0-28 0,0 0-8 15,0 0 0-15,0 0 0 0,0 0 104 0,0 0 19 16,-3 8 4-16,3-8 1 0,-3 5-61 0,3 3-12 16,0-2-3-16,0 7 0 0,0-5-16 0,0 2-4 15,0 4-1-15,0-1 0 0,-2 0 3 0,2 6 1 16,-3-4 0-16,0 4 0 0,0 2-3 0,-3 0 0 15,-3 0 0-15,3 1 0 0,-3 1-12 0,0-1-2 16,0 4-1-16,0 0 0 0,0 1-7 0,0-3-2 16,0-3 0-16,3 3 0 0,-3-8-8 0,3 2 0 15,0 1 9-15,3-6-9 0,-2 0 8 0,5-5-8 16,-3 3 10-16,3-3-10 0,0-8 8 0,3 5-8 0,-3-5 0 0</inkml:trace>
  <inkml:trace contextRef="#ctx0" brushRef="#br0" timeOffset="145673.927">9149 16521 1353 0,'0'0'29'0,"0"0"7"0,0 0 0 0,0 0 4 0,0 0-32 0,0 0-8 0,0 0 0 0,0 0 0 0,0 0 102 0,0 0 19 15,6 2 4-15,0 11 1 0,0 1-64 0,3-1-13 16,-3-2-2-16,3 2-1 0,2 3-17 0,1-1-3 16,0 1-1-16,3 3 0 0,-3-1-12 0,0-2-2 15,3 3-1-15,-3-1 0 0,0-2-10 0,0 3 12 16,-1-3-12-16,-2-1 12 0,0-1-4 0,-3 4 0 15,0-10 0-15,-3 5 0 16,3 1-36-16,-6-9-7 0,0-5-1 0,0 0-883 16</inkml:trace>
  <inkml:trace contextRef="#ctx0" brushRef="#br0" timeOffset="145871.419">9441 16536 1875 0,'0'0'41'0,"-6"11"9"0,-3-8 2 0,-3 7 0 0,-3-2-41 0,-3 3-11 0,3 2 0 0,-3-2 0 16,3 4 63-16,-2-1 10 0,-1 2 3 0,0 2 0 15,0-5-44-15,3 9-9 0,0-7-2 0,-3 1 0 16,3 3-21-16,1-6 9 0,-1 6-9 0,3-6 0 16,0 0 11-16,3 0-11 0,0 0 10 0,3 1-10 31,-3-6-70-31,6 5-20 0,6-3-4 0</inkml:trace>
  <inkml:trace contextRef="#ctx0" brushRef="#br0" timeOffset="146435.818">9714 16653 1206 0,'0'0'26'0,"0"0"6"0,0 0 0 0,0-5 3 0,0-3-35 0,0 0 0 16,0-3 0-16,0 3 0 0,0-2 118 0,0 2 17 15,-6-6 3-15,6 9 1 0,-3-3-35 0,-3 0-8 16,1-2 0-16,-4 7-1 0,3-2-35 0,-3-1-6 16,3 4-2-16,-3-3 0 0,-3-1-17 0,3 6-4 15,-6 0-1-15,6 0 0 0,-3 0-17 0,-3 6-3 16,4-1-1-16,-4 3 0 0,3 0-9 0,0 2 0 0,-3 1 9 0,3-1-9 15,0 9 0-15,3-3 8 0,0 0-8 0,3 0 0 16,0 5 0-16,0-3 0 0,3 1 0 0,0-1 8 16,3-2-8-16,6 0-12 0,0-3 4 0,3 1 0 15,0-7 8-15,3 7 0 0,6-9 0 0,0 3 0 16,-3-8 0-16,6 0-16 0,-4 0 4 0,4 0 0 16,-6-8 12-16,3 3 0 0,0-9-9 0,0 7 9 15,-3-7 0-15,-4-2 0 0,4-5 8 0,-3-5-8 16,0 5 13-16,0-8-2 0,-3-6-1 0,-3 1 0 15,-3-3 14-15,3-3 4 0,0-2 0 0,0-3 0 16,-3 0-20-16,0 0-8 0,-6 5 0 0,3 0 8 16,-3 3 6-16,0 11 1 0,0-1 0 0,0 6 0 15,-3 3 3-15,3 4 1 0,0 7 0 0,0 1 0 16,3 6-11-16,0 0-8 0,-3 13 12 0,3 6-12 16,0 2 0-16,0 6 0 0,0 4 0 0,3 4 0 15,-3 2 0-15,3 3 0 0,0-1 0 0,0 1 0 0,3 8 0 0,-3-1 0 16,6 3 0-16,-3 1 10 0,3-6-10 0,3 2 0 15,-1-2 0-15,7 0-1168 16</inkml:trace>
  <inkml:trace contextRef="#ctx0" brushRef="#br0" timeOffset="147683.652">11167 15094 1855 0,'0'0'52'0,"0"-5"12"0,0 5-51 0,0 0-13 0,0 0 0 0,0 0 0 15,0 0 14-15,-3-2 0 0,-3-4 0 0,-3 4 0 16,3-1 34-16,-3 0 8 0,0 3 0 0,-3 0 1 16,-3 0-22-16,1 0-5 0,-4 6-1 0,0-4 0 15,-3 4 7-15,-3-4 2 0,0 3 0 0,1 1 0 16,-1 2-22-16,-3-3-5 0,3 3-1 0,0 0 0 16,9 2-10-16,-2 1 0 0,2-3 0 0,0 5 0 15,6 0 0-15,0-2 0 0,0 2 0 0,3 0 0 16,3 3 0-16,0 3 0 0,3 2 0 0,0 3 0 15,3 0 0-15,-3 2 15 0,6 3-4 0,-3 3-1 16,0-3-1-16,3 5 0 0,-3 1 0 0,-3-1 0 16,0 9-1-16,0-4 0 0,-6 4 0 0,0 2 0 15,-3 5-8-15,0-2 0 0,-3 2 0 0,-3-3 0 16,1 12 18-16,-1-6 2 0,-3 5 0 0,3 3 0 16,-3-1-11-16,0 1-1 0,0 0-8 0,3 3 12 0,1 7-12 0,-4-5 0 15,6 3 0-15,0-3 0 0,3 0 0 0,3-2 0 16,-3-1 0-16,0 1 0 0,3-6 0 0,0 6 0 15,0-4 0-15,-3-7 0 0,3 6 0 0,0-1 0 16,-2-5 0-16,-1-3 0 0,6-2 13 0,-3 2 0 16,3-3 0-16,-3-7 0 0,3 0-4 0,3-8-1 15,-3-1 0-15,6-4 0 0,-3-3-8 0,6-9 8 16,0-1-8-16,3-1 8 0,0-3 4 0,5-2 0 16,4-8 0-16,0 0 0 0,6 0 7 0,3-5 1 15,0-3 1-15,5 0 0 0,1-5 3 0,6 2 1 16,2-2 0-16,4 0 0 0,-3 0-9 0,-1 0-1 15,-2 5-1-15,-3-3 0 16,0 3-43-16,-7 3-9 0,1-3-2 0,0 8-1192 0</inkml:trace>
  <inkml:trace contextRef="#ctx0" brushRef="#br0" timeOffset="148394.754">12840 15171 1987 0,'0'0'44'0,"0"0"8"0,0 0 3 0,0 0 1 0,6-2-45 0,0-4-11 0,3 1 0 0,0 0 0 16,5 2 66-16,4-2 11 0,0-1 3 0,9 4 0 15,0-1-29-15,2 1-6 0,4-1-1 0,3 3 0 16,0 0-13-16,-4 0-3 0,1 3-1 0,-3-1 0 16,-3 3-15-16,-3 3-4 0,-4 0 0 0,-2 6 0 15,-3-1-8-15,-3 3 0 0,-3 2 0 0,-3 6 0 16,-6 2 0-16,0 4 0 0,0 1 0 0,0 4 8 15,-3 4-8-15,0 1 0 0,-3 2 0 0,3 3 0 16,-3 6 0-16,0-1 8 0,0 11-8 0,0 0 0 16,-3 0 0-16,3 5 0 0,-3-3-9 0,0 3 9 15,-2 0 0-15,-1 3 0 0,0-3 0 0,0 3 0 16,0 0 0-16,0 2 0 0,0 1 0 0,3-3 0 16,-6 2 0-16,6-7 0 0,3 2 0 0,3 3 0 15,-3-9 15-15,3-1-3 0,1-1-1 0,2-5 0 16,2-3 15-16,-2-2 3 0,0-9 1 0,-2 1 0 15,2-3-30-15,-3-3 0 0,0-7 0 0,0 5 0 16,0-6 14-16,-3-7-3 0,0-1-1 0,-3-5 0 0,3 3 0 16,-6-5 0-16,3-3 0 0,0 0 0 0,0-3 5 0,-3-5 1 15,0 5 0-15,3-5 0 0,-3-5 9 16,1 5 3-16,2-3 0 0,-3 1 0 0,0-6-20 0,0 2-8 16,-3-1 8-16,0-1-8 0,0-3 8 0,0 3-8 15,-5 0 0-15,2 3-874 16,-3-3-181-16</inkml:trace>
  <inkml:trace contextRef="#ctx0" brushRef="#br0" timeOffset="149116.787">13867 17410 1638 0,'0'0'36'0,"-6"0"7"0,0-6 1 0,0 6 3 0,-3 0-38 0,-6 0-9 15,0-2 0-15,0-4 0 0,-3 6 117 0,1-5 22 16,-1 2 4-16,-3-2 1 0,0 5-72 0,0-5-13 0,-6 5-3 16,4 0-1-16,-1 0-40 0,-3 0-15 0,3 5 11 0,-3-2-11 15,1 2 12-15,-1 0-4 0,0 3-8 0,3 6 12 16,0-1-2-16,1 5-1 0,-1-4 0 0,3 4 0 16,3 3-9-16,0-2 0 0,6 2 0 0,0-3 0 15,6 6 0-15,3-8 0 0,3 5 0 0,3-5 0 16,6-3 0-16,0 1 0 0,6-6 0 0,0-1-11 15,3-1 11-15,3-1 0 0,0-10 0 0,2 5 0 16,4-8 8-16,0-3 1 0,0-2 0 0,-3 0 0 16,2-6-1-16,-2-2 0 0,-3-5 0 0,0-1 0 15,0 1 2-15,-3-6 0 0,-4 0 0 0,1-7 0 16,-6-1 2-16,0 0 0 0,-3-5 0 0,-3 0 0 16,-3 3-12-16,-3-3 10 0,-3 5-10 0,0 3 10 15,0 5-10-15,-3 6 0 0,0 5 9 0,0 2-9 16,-2 11 32-16,8-2 3 0,-6 2 0 0,6 8 0 15,3 0-35-15,-6 13 0 0,3 0-10 0,3 8 10 16,3 3 0-16,0-3 0 0,0 11 0 0,3-5 0 0,-3 10 0 16,3-6 0-16,0 4 12 0,2-3-4 0,-2 2 0 15,3 3 0-15,3-3 0 0,0 1 0 16,3-3-25-16,0-1-6 0,0 1-1 0,3-3-775 16,-3-5-155-16</inkml:trace>
  <inkml:trace contextRef="#ctx0" brushRef="#br0" timeOffset="149310.338">13864 17365 2228 0,'0'0'63'0,"0"0"14"0,0 0-61 0,0 0-16 0,0 0 0 0,9 5 0 16,0 3 56-16,5 0 8 0,4 5 1 0,3 0 1 15,0 3-7-15,3-3-2 0,3 3 0 0,2 3 0 16,-5 5-39-16,3-1-8 0,-3-4-2 0,0 5 0 15,-4-3-8-15,1 0 0 0,-6-2 9 0,0-6-9 32,0 5-65-32,-6-10-18 0,0 5-3 0,-3-7-642 0,0 2-128 0</inkml:trace>
  <inkml:trace contextRef="#ctx0" brushRef="#br0" timeOffset="149465.7">14251 17343 1882 0,'0'0'41'0,"-3"0"9"0,0 0 2 0,0-5 1 0,-3 5-42 0,0 5-11 0,0-2 0 0,-3 2 0 0,-3 1 95 0,0 2 17 16,-6 5 3-16,0-3 1 0,1 4-56 0,-4 2-10 16,0-3-2-16,-3 5-1 0,3-4-31 0,-3 7-5 15,1-3-2-15,-1 3 0 0,3-2-9 0,0-1-12 16,-3 1 2-16,6-1-726 16,4-2-146-16</inkml:trace>
  <inkml:trace contextRef="#ctx0" brushRef="#br0" timeOffset="149965.835">14590 17486 2394 0,'-9'-16'52'0,"9"9"12"0,-3-7 1 0,0 6 3 0,0-2-55 0,0 2-13 0,-3-5 0 0,3 2 0 15,3 3 75-15,-3-5 12 0,3 5 2 0,0 3 1 16,3-3-67-16,-3 2-14 0,-3 1-9 0,3 2 12 15,0-2-12-15,-3 0 0 0,0 5 0 0,0-3 8 16,0 3-8-16,-3-2-11 0,0 2 3 0,-5 0 0 16,-1 2 8-16,0 1 0 0,-3-3 0 0,0 5 0 15,-3-5 0-15,0 8-12 0,0-3 12 0,1 3-12 16,-1 6 12-16,0-4-8 0,0 3 8 0,0 3-8 16,3 3 8-16,3-1-8 0,0 1 8 0,3 2-8 15,1-3 8-15,5 4-12 0,0-4 12 0,3 1-12 16,0-1 12-16,6-2-13 0,-1-3 5 0,1-2 8 15,3-3-11-15,3 0 11 0,0-8-8 0,3 5 8 16,3-10 0-16,-3-3 0 0,3 3 12 0,2-3-4 16,-2-11 3-16,0 6 1 0,-3-8 0 0,3-3 0 15,0-3-4-15,-3 6 0 0,0-10 0 0,-4-1 0 16,4-3 7-16,-3-2 1 0,-3-2 0 0,-3-1 0 0,3 0-16 16,-6 3 0-16,3 3-12 0,-3 2 12 0,-3 11 0 15,0 2 0-15,0 6 0 0,-3 0 0 0,3 8 0 0,0 5 11 16,0 0-2-16,-6 10 0 0,-3-2-9 0,3 11 10 15,0 2-10-15,-3 3 10 0,6 2-10 0,-3 3 8 16,3 3-8-16,0 0 8 0,3 2-8 0,3 3 0 16,3-2 0-16,3-4 0 0,3 9 0 0,3-8 0 15,6 2 0-15,3-5-1248 16</inkml:trace>
  <inkml:trace contextRef="#ctx0" brushRef="#br0" timeOffset="150331.909">14989 16595 1832 0,'6'-8'40'0,"-3"2"9"0,3 6 2 0,0-5 0 0,3 3-41 0,-3 2-10 16,-6 0 0-16,8 5 0 0,1-3 0 0,-3 4 0 15,3-1 0-15,0-2 8 0,0 7-8 0,-3-2 0 16,3-3-12-16</inkml:trace>
  <inkml:trace contextRef="#ctx0" brushRef="#br0" timeOffset="150483.217">16007 16515 2257 0,'0'0'49'0,"0"0"11"0,0 0 1 0,6-5 3 0,-3 0-51 0,3-3-13 0,-3 5 0 0,0-2 0 16,3 0 73-16,0-1 12 0,3 4 3 0,5-1 0 31,1-2-115-31,3 2-22 0,6-5-5 0</inkml:trace>
  <inkml:trace contextRef="#ctx0" brushRef="#br0" timeOffset="150616.244">16748 16449 1864 0,'-24'-5'41'0,"24"5"9"0,3-5 2 0,3 2 0 0,-6 3-42 0,9-5-10 16,9-1 0-16,3 1 0 0,6-3-16 0,-1 3-6 15,-2-3-1-15</inkml:trace>
  <inkml:trace contextRef="#ctx0" brushRef="#br0" timeOffset="150826.539">17581 16362 867 0,'27'-3'19'0,"-15"-2"4"0,3 5 1 0,3 0 0 0,-9 0-24 0,3 0 0 0,6-3 0 0,-7-2 0 31,-5 5-80-31,0-5-22 0,0 2-4 0,-6 3-1 16,3-5 39-16,-3 5 8 0,0-6 2 0,-3 1 0 0,9-3 192 0,-6 8 38 0,-6-2 8 0,6-4 2 16,3 1 10-16,-3 5 1 0,0 0 1 0,9 0 0 15,0-3-111-15,3 3-23 0,6 0-4 0</inkml:trace>
  <inkml:trace contextRef="#ctx0" brushRef="#br0" timeOffset="151629.774">19150 14819 1670 0,'-6'-13'36'0,"6"8"8"0,0-6 2 0,0 1 2 0,3-4-39 0,0 4-9 0,0-3 0 0,0-1 0 16,0 1 8-16,-3 0 0 0,0 0 0 0,-3 5 0 15,0-3 22-15,-3 3 4 0,-6 0 1 0,0 0 0 16,-6 3-13-16,-5 0-2 0,-4-1-1 0,-3 4 0 16,-3 2 14-16,1 0 3 0,-1 0 1 0,-3 2 0 15,0 4-2-15,1 4-1 0,-1 1 0 0,0 2 0 16,1 6-21-16,5-1-4 0,-3 3-1 0,6 6 0 0,0 2-8 0,4 0-11 16,2 5 3-16,3 1 0 0,0-1 8 15,9 1 0-15,0-1 0 0,3 3 0 0,6-3 0 0,0 3 0 16,9 1 8-16,0-1-8 0,3 2 10 0,0 4-2 15,6 2-8-15,-3 0 12 0,3 0 5 0,-1 0 1 16,-2 2 0-16,0-2 0 0,0 5-18 0,-3 1-14 16,-3 2 2-16,0-3 1 0,-3 8 11 0,-6-5 0 15,0 0 10-15,-6 0-10 0,0 2 14 0,-3 1-3 16,0 2-1-16,-3-2 0 0,0 2 6 0,-3 0 0 16,3-2 1-16,-2 2 0 0,-1 3-2 0,-3-6-1 15,3 4 0-15,0-7 0 0,0 1-14 0,0-5 0 0,0 0 8 0,6-6-8 16,-2-2 10-16,2 2-1 0,3-5 0 0,0-5 0 15,3-1 3-15,0 1 1 0,0-11 0 0,6 3 0 16,0-3 11-16,3-7 3 0,0-4 0 0,3 1 0 16,2-6 8-16,7-5 1 0,0 0 1 15,9-3 0-15,0-2-3 0,3 0-1 0,5-3 0 0,4 0 0 16,3-3-21-16,2 3-4 0,4-2 0 0,2-3-8 31,4 5-76-31,6-6-23 0,-1-4-4 0</inkml:trace>
  <inkml:trace contextRef="#ctx0" brushRef="#br0" timeOffset="152335.122">20385 14446 2185 0,'-6'-16'48'0,"3"11"9"0,0-3 3 0,0 3 2 0,3-3-50 0,0 0-12 0,9 0 0 0,0 3 0 15,0-3 42-15,9 0 6 0,6 3 0 0,6-1 1 16,2 1-37-16,7 2-12 0,3 1 8 0,-1-1-8 15,1 3 29-15,3 0 3 0,-1 3 0 0,1 5 0 16,0 0-16-16,-7 5-4 0,-8 3 0 0,0 2 0 16,-3 3-12-16,-6 3 0 0,-7 3 0 0,-2 2 0 15,-3 3 9-15,-3-1-1 0,-3 4 0 0,-3 4 0 16,-3 4-8-16,0 7 0 0,-3 0 0 0,0 6 0 0,0-1 0 0,0 1 0 16,-2 2 0-16,-1 0 0 0,0 6 0 0,0 2 0 15,-3 0 0-15,0 0 0 0,3 3 0 16,-3-5 0-16,-3-1 0 0,0 6 0 0,3 2 0 0,-2-2 0 15,-1 0 0-15,0 0 0 0,3-6 16 0,0 3 4 16,0-2 0-16,3-3 1 0,0 2 3 0,3-2 0 16,0-5 0-16,3-1 0 0,-3-10-24 0,3 5 0 15,0-10 0-15,0 0 0 0,0-3 11 0,0-8-3 16,1 3 0-16,-1-11 0 0,3-3-8 0,-3 1 8 16,-3-6-8-16,0-5 8 0,0 0 7 0,-6-3 1 15,-3-5 0-15,0 0 0 0,-9-5 0 0,0-3 0 16,-5 0 0-16,-1-2 0 0,-6-1 3 0,0 0 1 15,1 3 0-15,-4 3 0 0,3-3-20 0,4 3 0 16,-1 0 0-16,3 5 0 0,3-3-12 0,6 3-7 16,7 3-1-16,-1 2-841 0,6 3-169 15</inkml:trace>
  <inkml:trace contextRef="#ctx0" brushRef="#br0" timeOffset="152936.147">21510 16835 2101 0,'0'0'60'16,"0"0"12"-16,0 0-57 0,-5-5-15 0,-1 3 0 0,6 2 0 0,-6-6 89 0,-3 1 15 15,0-3 4-15,6 3 0 0,-3-1-45 0,0-2-9 16,-3 3-2-16,3-3 0 0,-3 3-35 0,0-3-7 16,0 0-2-16,0 3 0 0,-6-1-8 0,1-1 0 15,-4 1 0-15,0 4 0 0,-3-1 8 0,-3 3-8 16,0 3 0-16,1-1 8 0,-1 4-8 0,0 1 0 0,3 1 0 15,-3 3 0-15,6 2-9 0,1 6 9 16,-1-3-12-16,6 2 12 0,3 3-16 0,0 0 4 0,3 1 1 16,3-1 0-16,0 5 3 0,6-2 0 0,0-3 0 15,3 0 0-15,3-2 8 0,3-6-12 0,0-2 12 0,3-3-12 16,-1-3 12-16,4-2 0 0,3-6-9 0,3-2 9 16,3-3 0-16,-3-5 0 0,-1-6 12 0,1-5-4 15,6-2 0-15,-6-1 0 0,-3 1 0 0,-1-9 0 16,1-2 1-16,-3-2 0 0,0-12 0 0,-6-4 0 15,-3-3-9-15,0-1 10 0,-6 7-10 0,0-1 10 16,-3 8-10-16,-3 0 0 0,0 8 0 0,-3 8 0 16,0 2 0-16,3 9 0 0,-3-1 11 0,0 11-11 15,3 0 24-15,3 8 0 0,0 0-1 0,0 0 0 16,-3 11-23-16,0 7 0 0,0 1 0 0,3 7 0 16,0 1-12-16,3 4-6 0,0 6-2 0,0 1 0 15,0 4 20-15,3 0 0 0,0 1-8 0,0-1 8 0,3 0 0 0,0-2 0 16,-3-6 0-16,3 3 0 0,2-2 0 15,-2-9-10-15,0 1 10 0,3-1-8 16,0-7-158-16,0-1-31 0,0-5-7 16,3-5 0-16</inkml:trace>
  <inkml:trace contextRef="#ctx0" brushRef="#br0" timeOffset="153130.716">21686 16732 1900 0,'0'0'54'0,"0"0"11"0,0 0-52 0,0 0-13 0,6 11 0 0,0-3 0 16,0 0 34-16,6 2 4 0,0 4 1 0,6 1 0 16,2 4 8-16,7-1 1 0,-3 1 1 0,3-1 0 15,0 4-25-15,-1-1-4 0,1-3-2 0,-3 4 0 16,3 1-9-16,-3-4-1 0,-1-3-8 0,-2-3 12 16,-3 0-12-16,0 0 9 0,-3-2-9 0,-3-3 8 31,0 0-145-31,-9-5-30 0,-3-3-5 0</inkml:trace>
  <inkml:trace contextRef="#ctx0" brushRef="#br0" timeOffset="153314.655">22028 16772 2055 0,'0'0'45'0,"0"0"10"0,-6 5 1 0,-2 3 2 0,-4-3-46 0,-3 3-12 0,0 3 0 0,-3-3 0 16,-3 5 66-16,-6 0 11 0,-2 1 3 0,-1 4 0 0,-6 1-60 0,3-1-12 15,4-2-8-15,2 8 9 16,0-3-86-16,3 5-18 0,3 1-3 0</inkml:trace>
  <inkml:trace contextRef="#ctx0" brushRef="#br0" timeOffset="153783.139">22514 16899 2408 0,'-6'-16'53'0,"3"8"11"0,-3 0 3 0,3-2 0 0,-3-4-54 0,3 6-13 0,3-5 0 0,-3 0 0 15,3 0 32-15,0 0 3 0,3 2 1 0,0-2 0 16,0 5-28-16,-3-3-8 0,3 1 0 0,0-1 0 16,-3-2 0-16,-3 8 0 0,0-3 0 0,3 8 0 15,-6 0-9-15,-6-3 9 0,3 0-8 0,-3 3 8 16,-3 3 0-16,-3 0-10 0,-3 2 10 0,4 0 0 15,-4 3 0-15,-3 5-8 0,0-5 8 0,-3 11 0 16,4-6 0-16,-1 8 0 0,3-2 0 0,-3 2 0 16,3 3-11-16,3-3 11 0,4 3-10 0,5-3 10 15,3 0-8-15,0 3 8 0,6-3 0 0,3-3-9 16,3-4 9-16,0-1 0 0,5 0 0 0,1-5-8 16,0-3 8-16,3 1 0 0,3-6 10 0,0-6-10 15,3 4 17-15,0-9-2 0,-4-2-1 0,4 0 0 0,0-3 6 0,0-8 0 16,-3 3 1-16,0-3 0 0,-3-2-3 15,-1-9-1-15,1-4 0 0,-3-4 0 0,0-10-1 16,-3-2 0-16,0-6 0 0,0 3 0 0,-3 2-4 16,-3 6-2-16,-3-3 0 0,0 13 0 0,-3 1 14 15,-3 4 4-15,6 6 0 0,-3 3 0 0,-3 10-10 16,3 5-2-16,3 3 0 0,-6 6 0 0,3 4-16 0,-3 6 0 16,3 11 0-16,0 2 0 0,-3 11-14 0,3 5 3 15,3 5 1-15,0 3 0 0,-3 13 10 0,3 6-10 16,0-4 10-16,3 7-10 0,0-4 10 0,6 3 0 15,0 6 0-15,3-6-851 16,3-3-163-16</inkml:trace>
  <inkml:trace contextRef="#ctx0" brushRef="#br0" timeOffset="190651.296">16971 15050 1310 0,'0'-11'37'0,"-3"6"8"0,-3-1-36 0,-3 1-9 0,0-3 0 0,1 3 0 16,2-3 74-16,-6 0 13 0,-6 0 2 0,3 0 1 15,3 3-2-15,0-1-1 0,-6 1 0 0,-3 0 0 16,4 0-17-16,2-1-3 0,3 1-1 0,-6 2 0 16,-3-2-12-16,0 0-2 0,9 2-1 0,0 1 0 15,-2-1-16-15,-4 6-3 0,3-1-1 0,-3 1 0 16,-3 2-23-16,0 0-8 0,-6 3 0 0,4 3 9 15,-4 2-9-15,3 0 0 0,-6 1 0 0,4 1 0 16,-1 4 0-16,0 2-11 0,6 0 11 0,0 6-12 16,3 5 3-16,6-1 0 0,4 6 0 0,2 3 0 15,0 8 9-15,6-1 0 0,0 1-9 0,3 2 9 16,-3 6 0-16,3-1-9 0,0 6 9 0,0 3 0 16,0-1 0-16,0 1 0 0,-6-1 0 0,3 1 0 0,0-4 0 15,0 4 0-15,-3-1 0 0,3 4 0 0,0-7 0 16,3 1 0-16,-6 0 0 0,3 0 0 0,0-3 10 0,0 0-1 15,-3-5 0-15,3 0 0 0,-3-2 6 0,0-6 1 16,0-6 0-16,3 1 0 0,-3-3 4 0,0-3 0 16,-3-7 1-16,6 5 0 0,-3-6 10 0,0 0 1 15,3-7 1-15,0 0 0 0,0-6-11 0,3 0-2 16,0-5-1-16,6 3 0 0,3-9 1 0,-1 3 1 16,10-5 0-16,0-5 0 0,9-3-5 0,6-2 0 15,5-6-1-15,1-3 0 0,0-5-15 0,11 1 0 0,13-6-9 16,-1 2-836-16,-2-2-167 0</inkml:trace>
  <inkml:trace contextRef="#ctx0" brushRef="#br0" timeOffset="191118.09">17581 14758 2311 0,'0'-13'51'0,"0"13"10"0,-3-2 3 0,3 2 0 0,0 0-51 0,6 0-13 0,-6 0 0 0,6 2 0 16,9 1 0-16,0 2 0 0,3 3 0 0,0-3 0 0,3 3 0 0,2 3 11 15,10 2-3-15,0 3-8 0,-3 5 0 0,2-2 0 16,-2-1 0-16,0 1 0 0,0-1 0 0,0 1 0 15,-1-1 0-15,-2 1 0 0,-6 2 8 0,0-2-8 16,0 2 0-16,-7 3 0 0,-2-1 12 0,-3 4-12 16,-3 2 12-16,-3 3-12 0,-6 5 25 0,-3 2-1 15,-6 6-1-15,1 6 0 0,-1 2 11 0,-6 2 2 16,0 3 1-16,0 6 0 0,0 2-8 0,0 5-1 16,0-2-1-16,1 0 0 0,-1 2-11 0,3-2-3 15,0 0 0-15,3 2 0 0,3-2-13 0,3-3 0 16,0 1 8-16,0-1-8 0,6-3 0 0,-3-2 8 15,6 0-8-15,0-6 0 0,0-2 0 0,0-8 8 0,0-5-8 16,0-6 0-16,0-4 11 0,-3-7-1 16,-3-4 0-16,-3-3 0 0,-3-6 10 0,-3-4 1 0,-3-1 1 15,-5-10 0-15,-7 2 2 0,-9-8 1 0,-3 3 0 0,-2-2 0 16,5-3-17-16,-3-1-8 0,-2 6 8 0,2-2-8 31,6 2-39-31,1 3-13 0,-1 2-2 0,12 3-1 0</inkml:trace>
  <inkml:trace contextRef="#ctx0" brushRef="#br0" timeOffset="191976.362">16409 17169 1963 0,'-24'-13'56'0,"12"13"12"0,-3-6-55 0,3 6-13 0,0 6 0 0,3-6 0 15,3 8 18-15,0-3 1 0,0 8 0 0,6 0 0 16,6 11 5-16,6-3 0 0,0 0 1 0,6 11 0 15,3-5 6-15,9 10 1 0,-1 2 0 0,10-4 0 16,3 4-13-16,8-2-3 0,7-2 0 0,3-3 0 16,-1-1-3-16,7-4-1 0,5-6 0 0,0-2 0 15,4-6 0-15,5-5 0 0,1-3 0 0,2-5 0 16,-3-3-22-16,1-2-5 0,2-8-1 0,-3-6 0 16,1 1 2-16,-4 2 0 0,-2-8 0 0,-4 6 0 15,-3-4 14-15,-8 4 0 0,-4 5 0 0,-5 5-9 0,-9 2 9 0,-7 1 0 16,-5 5 0-16,-6 3-8 0,0-1 20 15,-9 6 5-15,3-2 1 0,-9 7 0 0,-1-3 7 0,-2 6 2 16,0-2 0-16,-6 4 0 0,0-5-5 0,-3 6-1 16,0-1 0-16,0-2 0 0,-2 3-9 0,-1-1-1 15,0-4-1-15,-3-1 0 0,3 0-2 16,0 0 0-16,-3-8 0 0,3 3 0 0,0-8 5 0,0 6 1 16,0-12 0-16,3 6 0 0,0-8 1 0,3-5 0 15,6 0 0-15,3-11 0 0,3 3-15 0,9-11-18 16,3-2 4-16,8-6 1 15,4-2-50-15,9 2-9 0,2 1-3 0,7 4 0 16,-1 3 6-16,1 6 1 0,-6 2 0 0,2 3 0 0,1 8 51 0,-1-1 17 16,1 9-10-16,-3 0 10 0,5 5 32 0,-5 3 11 0,-1 4 2 0,1 1 1 15,-6 6-9-15,2-1-1 0,1 5-1 16,3 4 0-16,-1 1-17 0,1 4-3 0,3-6-1 0,-4 5 0 16,1 4-6-16,-1-9 0 0,4 0-8 0,0-8 12 15,5 0 12-15,4-2 1 0,-1-6 1 0,7-5 0 16,-1-2-15-16,1-6-3 0,-4-11-8 0,1-2 12 15,-1-6 8-15,4-4 0 0,-7-4 1 0,1-2 0 16,-7-2-4-16,-5-1-1 0,-6 0 0 0,-7 3 0 16,-8-2-6-16,-9 4-2 0,-6 3 0 0,-9-2 0 15,-6-3 0-15,-9 10-8 0,-6 1 12 0,-9 5-1204 16</inkml:trace>
  <inkml:trace contextRef="#ctx0" brushRef="#br0" timeOffset="192668.661">17817 18142 1551 0,'-18'6'34'0,"6"-1"7"0,-3-2 2 0,-3 2 1 0,6 3-36 0,-6 5-8 16,-6-2 0-16,7-3 0 0,-1 10 91 0,-3-5 16 16,0 6 3-16,0 2 1 0,3-2-47 0,4 2-10 15,2 3-2-15,0 2 0 0,0 1-19 0,3 4-4 16,3 4-1-16,0-4 0 0,0-4-9 0,3 13-3 15,6-9 0-15,3 1 0 0,3-11 0 0,0 0-1 0,3-7 0 16,9-1 0-16,2-3 6 0,1-4 2 16,-3-6 0-16,6-6 0 0,9 6 5 0,-4-10 0 0,-5-3 1 15,0-3 0-15,0-8-7 0,-1-2-2 16,-5-9 0-16,-6 3 0 0,-3-2-20 0,-3-3 9 0,0 3-9 0,-6-4 0 31,-6 7-35-31,-3-4-13 0,-6 9-4 0,-6-11 0 16,-3 10 12-16,-8 6 1 0,-10 3 1 0,6 10 0 0,6 2 17 0,1 6 3 0,-4 6 1 0</inkml:trace>
  <inkml:trace contextRef="#ctx0" brushRef="#br0" timeOffset="192986.933">18614 18050 2064 0,'-9'-5'59'0,"3"5"12"0,0 0-57 16,-2 0-14-16,-4 0 0 0,0 5 0 0,-3 0 64 0,0-2 9 16,0 2 3-16,0 8 0 0,-3-5-25 0,3 3-5 15,-2 2-1-15,2 0 0 0,-3 1-20 0,0 4-4 16,0 3-1-16,0-2 0 0,0 2 1 0,1 3 0 15,-1 2 0-15,0-5 0 0,3 11-10 0,3-11-3 16,3 3 0-16,0 3 0 0,0-1-8 0,3 6 8 16,3-3-8-16,3 0 8 0,3-3-8 0,3 9-9 0,3-3 9 0,6-6-13 31,3-5-28-31,3-2-6 0,0-1-1 0</inkml:trace>
  <inkml:trace contextRef="#ctx0" brushRef="#br0" timeOffset="193522.383">19216 18402 1862 0,'0'0'52'0,"0"0"13"0,-3-6-52 0,0 4-13 0,-3-3 0 0,3 5 0 16,-3-6 112-16,0 1 19 0,-3-3 4 0,0 8 1 15,0-5-13-15,0 5-3 0,-3-8 0 0,0 3 0 16,-6 2-64-16,4-2-12 0,2 5-4 0,-3-6 0 0,3 4-13 0,-3-4-3 16,3 6-1-16,-3 0 0 0,0 0-23 0,0 6 0 15,-2-4 0-15,-1 4 0 0,0 2 0 0,0 2 0 16,0-2 0-16,3 0 0 0,0 3-9 0,-3 2-7 16,1 5 0-16,-1 3-1 0,0-2 1 0,3-3 1 15,0 8 0-15,3 2 0 0,0 1 15 0,3-6 0 16,0 3-10-16,6-3 10 0,6-3-18 0,0-5 1 15,0 6 0-15,6-6 0 0,0-5 4 0,6 3 1 16,-3-3 0-16,0 0 0 0,0-3-4 0,3-5-1 16,0 0 0-16,-1 0 0 0,1-5 26 0,0-3 6 15,0-6 1-15,0 1 0 0,0-5-16 0,0-3 0 0,0-11 0 16,0 0 0-16,-1-8 0 0,1 9 0 0,-3-1 0 16,3-3 0-16,-3-4 0 0,3 2 0 0,-3 2 0 15,0 4 0-15,-3-1 0 0,3-3 8 0,-6 4-8 16,-1 10 0-16,-2 2 8 0,0 6 0 0,0 0-8 0,-3 7 12 15,0 6 0-15,0 0-1 0,0 0 0 0,0 6 0 16,-3 7-11-16,3 0 0 0,0 6 0 0,-3-1 0 16,0 3 0-16,0 6 0 0,1-1 0 0,2-7 0 15,2 7 0-15,-4 1 0 0,-1 7 0 0,0 3 8 16,3-3-8-16,0-2 0 0,0 5 0 0,3 3 0 16,2-6 0-16,4-2 8 0,-3-6 0 0,0-4 0 15,6 1-8-15,0-1 12 0,3-4-12 0,0-5 12 16,3-5-12-16,3-2 8 0,-1-1-8 0</inkml:trace>
  <inkml:trace contextRef="#ctx0" brushRef="#br0" timeOffset="194053.332">19358 18000 2188 0,'0'0'48'0,"0"-8"11"0,0 5 1 0,0-8 1 0,3 4-49 16,-3 1-12-16,3-2 0 0,0-2 0 0,0 2 96 0,3 2 17 0,-3-1 3 0,3 7 1 16,3-8-33-16,-3 2-8 0,3 6 0 0,0-5-1 15,3 2-60-15,3 3-15 0,0-2 0 0,0 2 0 16,-1 2-11-16,7-2-5 0,-3 3 0 0,3 2-1 15,-3 1 27-15,0 2 6 16,-3-1 0-16,-1 7 1 0,-5-4-30 0,-3 4-7 0,0-1 0 0,-6 0-1 16,-3 0 21-16,-3 6-11 0,-3-3 11 0,-3 2-8 15,-5 1 8-15,-1-3 0 0,-3-1 0 0,-3-1 0 16,0-1 0-16,1 0 8 0,-1-5-8 0,0 0 0 16,3 3 8-16,0-4-8 0,3-1 8 0,3-1-8 15,4-2 0-15,-1 2 0 0,6-5 0 0,6 0 0 16,0 0 0-16,0 0 9 0,0 0-9 0,6 0 10 15,6 5-10-15,-1-5 0 0,10 0 0 0,0 3-11 16,6-3 2-16,0 0 0 0,2 5 0 0,4-5 0 16,0 6-8-16,-3-4-2 0,2 3 0 0,-5 1 0 15,0-4-10 1,-6 9-3-16,-3-3 0 0,0-3 0 0,-4 3 32 0,-2-3 0 0,-3 3 13 0,-3-2-4 0,0 2-9 0,-6-3 0 16,0 3 0-16,-6 2-11 0,-3-2 31 0,-3 0 7 15,-2 3 1-15,-4-3 0 0,-3 0-17 0,-6 2-3 16,-3-7-8-16,1 8 12 0,-7-6 1 0,12-3 0 15,-3 4 0-15,3-6 0 16,4 5-77-16,-1-5-16 0,6-5-4 0,3 5 0 0</inkml:trace>
  <inkml:trace contextRef="#ctx0" brushRef="#br0" timeOffset="194321.153">19805 17822 2800 0,'-9'-8'62'0,"9"8"13"0,-6-5 2 0,6 5 1 0,0 0-62 0,0 0-16 0,0 0 0 0,9 0 0 15,0 0 11-15,3 5-1 0,6 3 0 0,3 3 0 16,2 2-10-16,4 3 10 0,0 3-10 0,6 7 10 16,-1 6-10-16,-2 0 0 0,0-1 0 0,0 4 0 15,-7-1 0-15,1 3 0 0,-6 3 0 0,-6-6 0 16,-3 9-10-16,0-1 10 0,-6 8 0 0,-6-2-9 15,0 2 9-15,-9-2 0 0,-3-3 0 0,-12 26 0 16,-2 6 27-16,-7-11 1 0,-6 0 0 0,-5-16 0 16,-4-15-28-16,-205 139 0 0</inkml:trace>
  <inkml:trace contextRef="#ctx0" brushRef="#br0" timeOffset="203700.357">6607 18023 1724 0,'-12'-13'38'0,"6"8"8"0,3 2 2 0,-3-2 0 0,3 0-39 0,3 5-9 0,-3 0 0 0,3 0 0 16,0 0 17-16,0 0 2 16,0 8 0-16,0 2 0 0,3 3-19 0,0 1 0 0,3 7 0 0,0-3 0 15,0 9 0-15,3-1 0 0,0-2 0 0,3 3 0 16,0-1 20-16,2-5-4 0,1 6 0 0,3-9 0 0,3 6 0 0,3-3 0 15,3-2 0-15,2-3 0 0,4-3 0 0,-3-3 0 16,3-7 0-16,5 2 0 0,4 1 2 0,6-12 0 16,2-2 0-16,10-5 0 0,5 0-2 15,1-6 0-15,-4 1 0 0,34-14 0 0,-4-2-6 0,-6 2-2 16,-8 0 0-16,-7 3 0 0,0 3-8 0,-5-1 0 16,-1 3 0-16,-2 6 0 0,-10 5 0 0,4 5 0 15,0 2 0-15,-7 6 8 0,-2 6-8 0,-7 2 0 16,1 5 0-16,0 5 0 0,-4 1 0 0,4 2 16 15,-3 3 0-15,0-3-1 0,-4 5 7 0,1 1 2 16,-3-9 0-16,-1 9 0 0,-5-6-24 0,-3 3 0 16,3-3 0-16,-9-2 0 0,-3 2 0 0,-1-3 14 0,1 6-3 15,-3-3-1-15,-3 0-10 0,3 3 0 16,-3-3 0-16,0 3 0 0,-3-3 0 0,-3-2 10 0,-3-6-1 16,0 0 0-16,-3-5 4 0,0-2 1 0,3-6 0 0,-6 0 0 15,0 0-1-15,3-11 0 0,-3-2 0 0,3-3 0 16,0-11-30-16,3 4-7 0,0-4 0 0,3 1-1 31,0-6-10-31,0-2-1 0,3 2-1 0,0 0 0 0,0 3 18 0,3-8 4 0,3-3 1 0,0 8 0 16,3 6 14-16,-1 0-9 0,4-1 9 0,6 3-8 15,0 8 8-15,3-2 14 0,2 5-3 0,4 5-1 16,0 2 2-16,0 1 1 0,2 5 0 0,1 0 0 16,0 5 8-16,3 3 2 0,-4-2 0 0,7 2 0 15,3 2-23-15,2 3 8 0,1 1-8 0,-1 4 0 16,-2-2 8-16,3 3-8 0,-1-6 8 0,1 8-8 15,3-3 8-15,2-4-8 0,4 4 10 0,2-5-10 0,1 6 0 0,-1-6 0 16,-2-5 0-16,-1 5 0 0,4 1 0 0,2-4 0 16,1-2 9-16,-1 0-9 0,1-3 9 0,0 1-9 15,-1-4 10-15,1-4-10 0,5-4 0 0,-3 1 0 16,-2-3 0-16,-3 3 0 0,-1-8 0 0,-5-1 0 16,-4 1-10-16,-2-5 10 0,-6-4 0 0,-1 1 0 15,-5-8 0-15,-6 0 0 0,-4-3 28 0,-2 1 8 16,-6-4 2-16,-3 3 0 0,-3 1 22 0,-6-1 5 15,-6 3 1-15,-3 0 0 0,-6 2-36 0,-3 1-7 16,-6 5-2-16,0 2 0 16,0 6-61-16,-5 0-13 0,-1 7-3 0</inkml:trace>
  <inkml:trace contextRef="#ctx0" brushRef="#br0" timeOffset="207159.55">3389 16351 961 0,'21'-2'20'0,"-9"-1"5"0,3-2 1 0,6-3 2 0,-3 2-28 0,5 1 0 0,1-3 0 0,6 6 0 16,0-9 59-16,2 8 5 0,4-2 2 0,-6 0 0 15,0 5-26-15,5-3-4 0,1 0-2 0,3-2 0 16,-1 3-21-16,1-1-4 0,3 0-1 0,0 1 0 16,2 4 16-16,4-2 4 0,-7-2 0 0,7 2 0 15,0-3 8-15,2 0 1 0,-2-2 1 0,3 5 0 16,2 0 0-16,4 0 0 0,-4 0 0 0,4 0 0 16,-1-3-18-16,4 1-3 0,-1-6-1 0,7 8 0 15,-1 0 0-15,1-3 0 0,-4-2 0 0,4 0 0 16,2 2-4-16,-5-2 0 0,2-1-1 0,1 4 0 15,-1 2 3-15,-2-3 1 0,-1 0 0 0,-2-2 0 16,2 2 8-16,-2 1 1 0,-1-1 1 0,-2 3 0 16,0 0-13-16,-4-2-2 0,7-1-1 0,-7 3 0 15,4-5-9-15,-1 5 0 0,1 0 0 0,-1 0 0 16,-2 0 0-16,-3 0 0 0,-1 0 0 0,1 0-11 0,-1-3 11 16,1 3 0-16,-3-3 8 0,-1 3-8 0,1 0 0 15,0 0 0-15,-4 3 0 0,1 0 0 0,-4-6 8 16,4 0-8-16,0 3 8 0,2-2-8 0,4-1 14 15,0 0-2-15,-10-2 0 0,-2 2 0 0,0-2-12 16,-1 5 9-16,4-5-9 0,-6-3 8 0,-4 8-8 0,4-5 12 16,3-3-12-16,-6 8 12 0,-4-6-12 0,-2 4 12 15,6-4-12-15,-3 6 12 0,-3-5 9 0,-4 5 3 16,-5-3 0-16,3 3 0 0,0 0-24 0,0 0 0 16,-9 0 0-16,2 0 0 0,1 0 0 0,3 3 0 15,-3-3 0-15,3 3 0 16,-3-1-47-16,3-2-13 0,0 6-4 0,-1-4 0 0</inkml:trace>
  <inkml:trace contextRef="#ctx0" brushRef="#br0" timeOffset="208809.819">10997 17497 1258 0,'9'-8'36'0,"0"5"7"0,0-2-35 0,3 0-8 0,0-1 0 0,6-1 0 16,0 1 100-16,5-2 17 0,4-5 4 0,3 5 1 16,6-2-54-16,5 7-10 0,4-8-2 0,6 6-1 15,2-3-23-15,7 8-5 0,2-8-1 0,10 3 0 16,2 5-13-16,0-5-2 0,1 5-1 0,5-3 0 15,-2-2-10-15,2 5 10 0,0 0-10 0,-2-6 10 32,-4 6-34-32,-2-2-6 0,-1-4-2 0,-2 6 0 0</inkml:trace>
  <inkml:trace contextRef="#ctx0" brushRef="#br0" timeOffset="-209159.562">4514 17552 1371 0,'0'0'30'0,"0"0"6"0,0 0 2 0,0 0 1 0,0-5-31 0,-3 0-8 0,0 2 0 0,3 3 0 0,-6-5 99 0,6 5 18 16,-6-8 4-16,1 3 1 0,-4-1-58 0,9 6-11 16,-6 0-2-16,-3-5-1 0,0 2-5 15,-3 3-1-15,0-5 0 0,0 10 0 0,0-5-18 0,-3 6-4 16,0-4-1-16,-2 9 0 0,-1-3-4 0,-3 5-1 16,3 0 0-16,-6 6 0 0,0 2-16 0,4 0-9 15,-1 3 1-15,-3 3 0 0,3-1 8 0,3 0 0 16,0 1 0-16,3 5 0 0,6-1-13 0,4 1-1 15,2-3 0-15,6 3 0 0,2 0 14 0,7-6-11 16,0 1 11-16,6-4-10 0,3-7 18 0,0 3 4 16,3-6 1-16,2 0 0 0,4-7-2 0,0-4-1 0,3-2 0 0,-1-8 0 15,1 3 6-15,0-3 0 16,0-5 1-16,-4-6 0 0,1 3 3 0,-3-10 1 0,-3-6 0 16,-3 1 0-16,-3-1 4 0,-7 0 1 0,1-8 0 15,-3 1 0-15,-3-1-6 0,-3 0 0 0,-6-5-1 16,-3 6 0-16,-3 4-10 0,-9-2-1 0,1 11-8 0,-7-1 12 15,-3 9-24-15,-3-1-4 0,-5 11-2 0,-1 3 0 32,0 5-10-32,0 5-1 0,4 3-1 0,5 3 0 0,0-3 11 0,6 5 3 0,3 5 0 0,6-2-692 15,4 3-137-15</inkml:trace>
  <inkml:trace contextRef="#ctx0" brushRef="#br0" timeOffset="-208861.653">5119 17328 1839 0,'-12'-8'40'0,"6"5"9"0,-3-2 2 0,0-1 1 0,0 6-42 0,-3-5-10 16,3-3 0-16,-3 8 0 0,0-5 84 0,0 5 14 15,0 0 3-15,4 0 1 0,-7 3-66 0,3-1-12 16,-3 6-4-16,3-3 0 0,-3 9-20 0,3-1 0 15,-3 5 0-15,0 4-8 0,-2 1 0 0,2 4 0 16,-3 5 0-16,3 2 0 0,-3 3 8 0,3 3 8 16,0-6-8-16,-3 6 11 0,4-1-11 0,2-7 10 15,0 5-10-15,3-2 10 0,0 4-10 0,3-2 0 16,6-2 0-16,0-3 8 0,3 2-8 0,3-5 8 0,3-3-8 0,3-4 8 31,3-1-60-31,2-8-12 0,4 6-2 0,9-14-1 0</inkml:trace>
  <inkml:trace contextRef="#ctx0" brushRef="#br0" timeOffset="-208361.43">5479 17682 2217 0,'0'0'48'0,"-6"0"11"0,-3-3 1 0,-3 1 4 0,0 2-52 0,0-5-12 0,-3 5 0 0,3-6 0 16,0 4 63-16,4-4 9 0,-4 6 3 0,3-5 0 15,0-3-43-15,0 3-9 0,0 2-2 0,9 3 0 0,-12-5 0 0,3 0 0 16,-3-1 0-16,0-2 0 16,3 6 3-16,0-4 0 0,-3 1 0 0,1 2 0 0,-1 1-8 0,0-1-2 15,0 3 0-15,3 0 0 0,-6 3-14 0,3 2 0 16,-3 0 0-16,3 3 0 0,0 3 0 0,1 2-15 16,-4 3 5-16,6-3 1 0,-3 6-3 0,3 2 0 15,3-3 0-15,0 6 0 0,0-3 12 0,3 3-8 16,3-3 8-16,3 6-8 0,3-6 8 0,3-2-12 15,0 2 12-15,0-5-12 0,3-3-1 0,3 0-1 16,-1-10 0-16,1 2 0 0,3-5 14 0,-3-5 0 16,3-3 0-16,0-5-9 0,0 5 9 0,-3-8 11 15,2-5-3-15,-2 2 0 0,3-2 13 0,-3 0 3 16,-6-6 0-16,0-2 0 0,0 0-24 0,-3-8 0 0,-3 3 0 0,0-3 8 16,0 5 3-16,-3-3 1 0,-3 4 0 0,0 4 0 15,-3 6 2-15,0-3 1 0,0 8 0 0,3 3 0 16,-3 3-3-16,0 2 0 0,3 2 0 0,3 1 0 15,0 5-12-15,0 3-10 0,0-3 2 0,0 8 0 16,3 5 8-16,-3 0 0 0,3 6 0 0,0 2-8 16,3 5 8-16,0 1-8 0,-3 4 8 0,3 1-8 15,3 0 8-15,-3-6 0 0,6 3 0 0,-4-2 0 16,1 2 0-16,3-8-8 0,-3 0 8 0,6 6 0 16,0-3 12-16,0-6 8 0,0-2 2 0,3 3 0 15,-1-9-118-15,4-2-23 0,-3-3-5 16,3-15 0-16</inkml:trace>
  <inkml:trace contextRef="#ctx0" brushRef="#br0" timeOffset="-207989.33">5613 17246 1980 0,'-21'-6'44'0,"15"1"8"0,-3 5 3 0,3 0 0 0,-3 0-44 0,3 0-11 15,0-3 0-15,6 3 0 0,0 0 52 0,0 0 8 16,0 0 1-16,0 0 1 0,6-2-26 0,3 2-6 16,0-3-1-16,0 3 0 0,0-5 11 0,3 5 3 15,0 0 0-15,0 0 0 0,-4 0-3 0,7 0 0 16,-3 0 0-16,0 5 0 0,0-2-9 0,3-1-3 0,-6 1 0 16,0 8 0-16,0-4-28 0,-3 1-12 0,0 3 1 0,-3-3 0 15,-3 5 11-15,-3 6 0 0,-6-3 0 0,3-1 0 16,-3 1 0-16,0 3-13 0,-3 2 1 0,0-2 1 15,3-1 11-15,-3-5-8 0,0 6 8 0,3-6-8 16,-2 0 8-16,5-5 0 0,-3 5 0 0,6-5 0 16,0-2 0-16,0-1 0 0,3-5 0 0,0 0 0 15,0 0 0-15,9-5 12 0,3 2-4 0,2-2 0 16,7-1 0-16,0-7 0 0,3 8 0 0,3-8 0 16,2-1-16-16,4 1-4 0,-3 0 0 0,3-3-774 15,-1 0-155-15</inkml:trace>
  <inkml:trace contextRef="#ctx0" brushRef="#br0" timeOffset="-207741.994">5949 17058 2370 0,'-18'-8'67'0,"12"8"15"0,0 0-66 0,-3 2-16 16,9-2 0-16,-6 6 0 0,3-1 13 0,3-5-1 15,3 8 0-15,3 5 0 0,3 0 11 0,3 1 1 16,6 4 1-16,3 1 0 0,3-3-6 0,-1 7-2 15,1-1 0-15,6 1 0 0,0-2 2 0,0 6 0 16,-1-1 0-16,1 1 0 0,0-1 0 0,0 6 0 16,-1-5 0-16,-5 4 0 0,3 6-9 0,-9-2-2 15,0-1 0-15,-6-2 0 0,-6 0 10 0,-3-1 2 16,-6-2 0-16,-6 3 0 0,-6-5-20 0,-9 4 0 16,-6 4 0-16,-6-3 0 15,-5-1-24-15,-7 6-8 0,-5-8-1 0</inkml:trace>
  <inkml:trace contextRef="#ctx0" brushRef="#br0" timeOffset="-206702.771">3675 16066 1303 0,'0'0'28'0,"6"0"7"0,0 0 1 0,0-3 0 0,3 3-28 0,6 0-8 0,-3-3 0 0,2 3 0 15,-2-2 28-15,6-1 4 0,0 0 0 0,6 3 1 16,0-5 18-16,2 5 3 0,7 5 1 0,3-5 0 16,6 0-8-16,5 0-2 0,4 0 0 0,5 0 0 15,4-5-3-15,2 5-1 0,4-3 0 0,11 1 0 16,4-1-11-16,5-2-2 0,3-3-1 0,9 3 0 16,1-1-14-16,5-2-2 0,0 6-1 0,0-4 0 15,9 1-10-15,-3 2 0 0,4-2 9 0,-1 0-9 16,0 0 10-16,0 2-2 0,0 0-8 0,-3 1 12 15,0-4-12-15,-6 1 0 0,-5 2 0 0,-4-2 0 16,0 5 0-16,-3-5 0 0,-8 2 0 0,2-2 0 16,3 2 0-16,-11 1 0 0,-10-1 0 0,-2-2 0 15,2 2 0-15,-8-2 0 0,-7-1 0 0,-2 6 0 16,-3-5 0-16,-4 2 0 0,1-2 0 0,-9 3 0 0,-13-4 8 0,4 1-8 16,3 0 0-16,-6 2 9 0,-6-2-9 0,-1-1 8 15,-8 1-8-15,3 2 8 0,0-2-8 0,-3 3 0 16,-9 2 0-16,0 0 8 0,3-3 19 0,-3 3 3 15,-9-3 1-15,0 6 0 16,0-3-51-16,0 3-11 0,-5-1-1 0,-7-2-934 16</inkml:trace>
  <inkml:trace contextRef="#ctx0" brushRef="#br0" timeOffset="-204631.441">11378 15084 1134 0,'0'0'24'0,"0"0"6"0,0 0 1 0,0 0 1 0,9-3-32 0,-3 1 0 0,3-4 0 0,0 6 0 16,0 0 16-16,0-2-3 0,0 2-1 0,3 0-528 15</inkml:trace>
  <inkml:trace contextRef="#ctx0" brushRef="#br0" timeOffset="-204475.6">12227 15060 1190 0,'0'0'33'0,"6"0"9"0,2-3-34 0,1 1-8 0,3 2 0 0,6-3-338 15,3 1-70-15</inkml:trace>
  <inkml:trace contextRef="#ctx0" brushRef="#br0" timeOffset="-204326.343">13245 15015 918 0,'0'0'20'0,"0"0"4"0,6 0 0 0,2 3 3 0,4 2-27 0</inkml:trace>
  <inkml:trace contextRef="#ctx0" brushRef="#br0" timeOffset="-182523.116">21144 13854 264 0,'0'0'0'0,"0"0"16"0,0 0-16 0,0 0 0 15,0 0 0-15,0 0 0 0,0 0 75 0,0 0 12 16,0 0 2-16,-6-3 1 0,3 0 8 0,-3 1 2 15,1-1 0-15,-1 0 0 0,-3-2 8 0,3 2 3 16,-3-2 0-16,0 2 0 0,-3-2-3 0,0 3-1 0,-3-1 0 0,-6 0 0 16,3 3-71-16,-2 0-13 0,-7-2-3 0,-3 4-1 15,-6-2-19-15,-2 3 0 0,-4 0 8 16,-3 2-8-16,-5-3 0 0,-1 1 0 0,-5 5-8 0,-7-3 8 16,1 1 0-16,-7 2-9 0,4-3 9 0,-7 3 0 15,1 0 0-15,-7 0 0 0,-2 0 0 0,3 0 0 16,2 0 0-16,-2-3 0 0,-7 5 0 0,1 1 0 15,0 2 0-15,-4 0 0 0,4 1 0 0,-3-1 0 16,-4-3-16-16,1 4 1 0,3 2 1 0,-3-3 0 16,-4-3-3-16,1 4-1 0,0-4 0 0,2 1 0 15,1-6 18-15,0 3 0 0,0 0 0 0,-1-3 0 16,1-2 16-16,9 0 8 0,-1-3 0 0,1 2 1 16,-6-2 19-16,5 3 4 0,7-3 1 0,-1 0 0 15,-2 2-25-15,0 1-4 0,-1 0-2 0,1-3 0 16,-1 2-18-16,7 1 10 0,2-3-10 0,-2 0 8 0,-6 3-8 15,2-3 10-15,10 0-10 0,-1 0 10 0,4-3-2 16,2 3 0-16,1 0 0 0,2-3 0 0,1 3-8 0,5 0-11 16,0 0 3-16,4 3 0 0,2 0 8 15,3 2 0-15,4-2 0 0,2-1 0 16,3 6-101-16,1-2-22 0,5-1-4 0,3 3-1 0</inkml:trace>
  <inkml:trace contextRef="#ctx0" brushRef="#br0" timeOffset="-182206.32">16546 13867 939 0,'0'0'20'0,"-9"0"5"0,0 5 1 0,0 0 1 0,-3 1-27 0,3 2 0 0,-3 2 0 0,-3-2 0 15,-3 3 42-15,0-1 3 0,-2 1 1 0,-1-1 0 16,0 1 17-16,-6 2 3 0,-3 3 1 0,1 3 0 16,-1-1-6-16,-3 1-1 0,0 2 0 0,4-3 0 15,-1 1-37-15,3-1-8 0,0 1-2 0,3 0 0 16,4-4-4-16,-1 4-1 0,3-3 0 0,3 0 0 16,3 0-8-16,6-3 0 0,3 0 0 0,6-2 0 15,6-1 0-15,6 3 0 0,9 1 0 0,6-4 0 16,5 3 0-16,10 1 21 0,9-1-2 0,5 3-1 0,4 0-7 15,5 2-2-15,-2 3 0 0,5 0-770 16</inkml:trace>
  <inkml:trace contextRef="#ctx0" brushRef="#br0" timeOffset="-180462.666">21531 12988 1176 0,'-15'-2'33'0,"7"2"7"0,-1-6-32 0,0 6-8 0,-3 0 0 0,3 0 0 15,-3-2 53-15,3 2 9 0,0 0 2 0,-6 2 0 16,3 1-28-16,0 0-4 0,0-1-2 0,1 6 0 16,-1 3 10-16,0 0 3 0,-3-4 0 0,6 7 0 15,0 2 0-15,-3-1 0 0,0 7 0 0,0-4 0 16,3 6-10-16,0-3-1 0,0 3-1 0,1 0 0 15,-1-3-17-15,3 3-3 0,3 0-1 0,-3-1 0 16,0 1-10-16,3 0 0 0,3 0 0 0,0 0 8 16,0-1-8-16,3 1 0 0,0-3 0 0,3-2 8 15,3-1 11-15,0 1 1 0,0-1 1 0,2-2 0 16,1 0-21-16,6 0 0 0,-3-5 0 0,6 2-8 0,0-3 17 16,3 1 4-16,2-6 1 0,-2 3 0 0,0-5-6 15,3 0 0-15,0-3-8 0,-1-6 12 0,-2 1 9 0,3-3 2 16,0-5 0-16,5-3 0 0,1-5-2 0,0 0 0 15,-6-6 0-15,0 1 0 0,-1-6-4 0,-2 0-1 16,0 0 0-16,-3 1 0 0,-3-4-4 0,-3 4-2 16,-4 1 0-16,-2-1 0 0,0 4 11 0,-9-2 3 15,0 3 0-15,0-3 0 0,-6 2 4 0,-6 1 0 16,1 4 1-16,-10-1 0 0,0-4-16 0,-6 6-3 0,0 0-1 16,-2 0 0-16,-7 7-9 0,3 1 0 15,3 3 0-15,-2 2 8 0,-4 8-8 0,0 2-9 0,0 1 9 0,-2 5-13 31,-1 5-31-31,3 6-5 0,1-1-2 0,5 6-670 0,3 0-135 0</inkml:trace>
  <inkml:trace contextRef="#ctx0" brushRef="#br0" timeOffset="-180012.203">22195 12824 1396 0,'0'0'31'0,"0"0"6"0,0 0 2 0,0 0 0 0,0 0-31 0,-6 0-8 15,-3 3 0-15,0 0 0 0,0-3 55 0,0 0 9 16,1 2 3-16,-4 1 0 0,0 0-13 0,0-1-2 16,0 4-1-16,-3 1 0 0,3 1-21 0,0 3-4 15,0 0-1-15,-3 2 0 0,3 3-9 0,1 2-1 16,2 1-1-16,-3 5 0 0,0-1-6 0,0 4 0 0,0-1-8 0,6 3 12 16,-6 3-1-16,0 0-1 0,0 0 0 0,3 2 0 15,3-2 2-15,-2 2 1 0,2-2 0 16,3 2 0-16,0 1-13 0,0-4 0 0,0-1 0 0,6 1 0 15,0-2 0-15,3 1 0 0,0-1 0 0,-1-3 0 16,4 1 8-16,0-4-8 0,3-1 0 0,0-4 0 16,3 1 8-16,3-4-8 0,3-4 0 0,3 0 9 31,-1-6-34-31,7-5-7 0,3-3-2 0,3-7 0 0</inkml:trace>
  <inkml:trace contextRef="#ctx0" brushRef="#br0" timeOffset="-179353.492">22421 13541 1353 0,'3'-5'29'0,"-3"5"7"0,0 0 0 0,0-3 4 0,6-2-32 0,-3 3-8 0,3-1 0 0,-6 3 0 16,0 0 48-16,6-5 9 0,0 2 2 0,0-2 0 16,0 2 6-16,-3-2 2 0,3 5 0 0,-3-6 0 15,9-2-6-15,-3 3-1 0,0-3 0 0,0 0 0 16,3-2-13-16,-4-1-3 0,4 1-1 0,0-4 0 16,0-4-15-16,0 2-2 0,0-3-1 0,0-4 0 15,0-1-9-15,-3-3-3 0,6 1 0 0,-6-3 0 16,-4 2-13-16,4-2 0 0,-3 0 8 0,0 3-8 15,-6-1 0-15,6 3 0 0,-6 3 8 0,3 0-8 16,0 0 0-16,-3 0 0 0,-3 2 0 0,6 1 0 16,-3 2 8-16,0 3 0 0,0-1-8 0,0 4 12 15,0 2-12-15,-3 0 0 0,3 0 0 0,-3 3-10 16,-3 2 10-16,6 0 0 0,-9 3-9 0,9 0 9 16,-9 6-14-16,1 2 2 0,-4-3 0 0,0 5 0 15,0 4 3-15,-3-1 1 0,0 3 0 0,3 2 0 0,3 1-3 16,-3 5 0-16,3-3 0 0,3 3 0 0,0 2 11 0,1 3 0 15,5-2 0-15,-3-1 8 0,6 1-8 16,-3-1 0-16,5 0 8 0,1 1-8 0,3-1 14 16,0 1-2-16,3-6 0 0,-3 3 0 0,6 0-3 0,0-3-1 15,0 0 0-15,0-5 0 0,0 2 9 0,-4-2 2 16,-2-3 0-16,3 1 0 0,0 2-11 0,0-1-8 16,-3-4 9-16,3 0-9 0,0-3 26 0,-3-3-1 15,3-3 0-15,0 1 0 0,-1 0-25 0,4-3-20 16,-3-3 3-16,3-2-1073 15</inkml:trace>
  <inkml:trace contextRef="#ctx0" brushRef="#br0" timeOffset="-178586.276">23523 13195 1157 0,'-15'-6'32'0,"15"4"8"0,-9-1-32 0,-3-2-8 0,3 0 0 0,0-3 0 15,-3 0 102-15,0 0 18 0,0 0 4 0,0 0 1 16,-2 0-59-16,2 0-12 0,-6 0-2 0,9 5-1 16,-9-2-34-16,3 3-6 0,-6-1-2 0,3 3 0 15,-5 3-9-15,-1 2 0 0,0-3 0 0,3 9 8 16,0-3 9-16,-2 5 2 0,2 3 0 0,0 3 0 16,3 2-9-16,0 0-2 0,0 3 0 0,6 0 0 15,0 2-8-15,4 0 0 0,8 1 0 0,0-1 0 16,0 1 0-16,0-3 0 0,11-1 0 0,-2 1 0 15,3-3 0-15,0-2 0 0,3-3 0 0,-3-3 0 16,6-2 0-16,-6-3 0 0,9-3 9 0,-4-2-1 16,4-6 21-16,0 0 5 0,0-7 1 0,0-4 0 15,0 1-16-15,-1-5-3 0,-2-6-1 0,-6-5 0 16,9 0 1-16,-12-8 0 0,9 0 0 0,-6-8 0 16,0-3-6-16,-3 0-1 0,-1 1 0 0,-5-1 0 0,0 6-9 0,-3 2 8 15,0 8-8-15,-3 3 8 0,0 3-8 16,-5 2 8-16,2 5-8 0,0 4 8 15,-3 1 2-15,6 4 0 0,-6 2 0 0,3 3 0 0,3-1 6 0,-6 6 0 16,9 0 1-16,0 0 0 0,0 8-17 16,0 3 0-16,0 2 0 0,0 3 0 0,0 5 0 0,0 0 0 15,9 6 0-15,-6 2 0 0,0 5 0 0,3-2 0 16,0 2 0-16,-3 1 0 0,9-1 16 0,-3 0-3 16,-1 1-1-16,1-3 0 0,3-1-4 0,0-2 0 15,-3 1-8-15,9-1 12 0,-6-3-3 0,9-2-1 16,-3 0 0-16,-6 0 0 0,5-6-16 0,-2 1-4 0,0-3-1 15,0-6-690-15,-6-2-137 16</inkml:trace>
  <inkml:trace contextRef="#ctx0" brushRef="#br0" timeOffset="-178045.882">23603 12629 1926 0,'0'0'42'0,"0"0"9"0,0-6 1 15,0-2 3-15,6 3-44 0,-6-3-11 0,9 3 0 0,-3 0 0 0,0-1 34 0,3 1 5 16,0 2 1-16,3 3 0 0,-3-2 0 0,2 2 0 15,-2 0 0-15,3 0 0 0,-3 2-14 0,6 1-2 16,-3 0-1-16,0 2 0 0,-3 0-11 0,0 6-3 16,0-1 0-16,-3 1 0 0,0 0-9 0,-3-1 0 15,5 1 9-15,-8 2-9 0,3-3 8 0,-3 4-8 16,-3-1 8-16,0 0-8 0,-2 0 11 0,-7 1-3 16,-6-1 0-16,6 0 0 0,-6-2-8 0,-3 2 0 15,-3-5 9-15,-2 2-9 0,5 1 8 0,3-3-8 16,-3-5 10-16,9 2-10 0,-3 0 0 0,0-2 0 15,15-3 0-15,0 0 0 0,0 0 0 0,0 0-20 16,15 0 4-16,0-3 0 16,6 1-9-16,9-1-2 0,-9 0 0 0,8 3 0 15,4-2-4-15,-3 2-1 0,0 0 0 0,-1 2 0 0,1 1 21 0,-3 2 11 0,-3 3-12 0,-3-3 12 16,-1 3 0-16,-2-2 0 0,-6 2 12 0,6-3-3 16,-6 3 22-16,-3 0 4 0,-6 0 1 0,6 2 0 15,-9-4-20-15,-3 4-3 0,-3-2-1 0,-6 0 0 16,-3 5 0-16,-3-2 0 0,-9-3 0 0,7 2 0 15,-10 1-4-15,0-3-8 0,-3-3 11 0,-5 0-11 16,5 3 0-16,-6-5-12 0,9 0 0 0,1-3-688 16,2-3-138-16</inkml:trace>
  <inkml:trace contextRef="#ctx0" brushRef="#br0" timeOffset="-177777.953">23868 12263 2062 0,'-6'-15'45'0,"6"15"10"0,0-6 1 0,0 6 3 0,0-5-47 0,15 2-12 16,0 3 0-16,3 3 0 0,2 2 16 0,4 3 2 16,6 5 0-16,9 6 0 0,-7 2-2 0,4 6 0 15,3 4 0-15,-3 1 0 0,5 8 10 0,-5-1 2 16,0 1 0-16,2 5 0 0,4 5-7 0,-3 1-1 15,-6-1 0-15,-4 0 0 0,1 3-9 0,-9 3-3 16,-3-3 0-16,-6 2 0 0,-12 1 16 0,0-1 4 0,-9-4 0 0,-6-4 0 16,-12 1-28-16,-3-3 0 0,-11 0 0 0,-10-3 0 15,-3 0 15-15,-8-2-3 0,-7-3 0 0,-8 3 0 16,-3-3-12-16,-13-3 0 0,1 1 0 0</inkml:trace>
  <inkml:trace contextRef="#ctx0" brushRef="#br0" timeOffset="-166524.392">4922 15036 1177 0,'0'0'25'0,"0"0"6"0,3-2 1 0,-3 2 2 0,0 0-34 0,3-6 0 16,3 4 0-16,3-1 0 0,0-2 0 0,3 2 0 15,0 3-15-15,0-3 5 0,2 3 10 0,1 0-8 16,3 0 8-16,3 3-8 0,0-3 16 0,0 3 4 15,3-1 1-15,2 1 0 0,1-3 23 0,6 3 4 16,3-1 0-16,5-2 1 0,4 0-20 0,8 0-4 16,1 0-1-16,6-2 0 0,-4 2 0 0,7-3-1 0,2 3 0 15,1-3 0-15,2 6 1 0,-2-6 0 0,-1 3 0 16,1-2 0-16,5-1 3 0,-3 3 1 0,1 0 0 0,-4-3 0 16,1 1 6-16,-4 2 2 0,1-3 0 0,-4 1 0 15,1-1 5-15,-1 3 2 0,-2-3 0 0,0 1 0 16,-7-1-21-16,1 0-4 0,-7 1-1 0,7-4 0 15,-3 4-9-15,-4-4 0 0,-5 1 9 0,-3-3-9 16,-4 3 0-16,-2 0 0 0,-3-1 0 0,-6 1 0 16,-3 0 0-16,-3-1 14 0,-1 4-2 0,-2-3 0 15,-12 5-12-15,6-6 0 0,3 4 0 0,-3-1 0 16,-6 3-76 0,0 0-19-16,0 0-3 0</inkml:trace>
  <inkml:trace contextRef="#ctx0" brushRef="#br0" timeOffset="-166235.611">7175 14616 1234 0,'-6'-11'27'0,"0"8"5"0,-2-2 2 0,-1 5 2 0,9 0-36 0,-3-3 0 16,-6 1 0-16,6 2 0 0,3 0 8 0,0 0-8 15,-6 2 0-15,6-2 0 0,-3 3 27 0,3-3-2 16,9 8 0-16,-3 0 0 0,0 0 2 0,3 2 0 15,8 1 0-15,1-3 0 0,0 5 7 0,0-2 2 16,3 2 0-16,3 3 0 0,-1 2-22 0,1 1-4 0,-6-1-1 0,3 1 0 16,3 2 3-16,-6 0 1 15,-3 0 0-15,-1-2 0 0,1 2-4 0,0-2-1 0,-3-1 0 0,-6 1 0 16,-3-3 0-16,0-1-8 0,3 1 12 16,-6-2-4-16,-9-4 22 0,0 3 4 0,-3-5 1 0,-3 3 0 15,-3 0-8-15,-5-1-2 0,-10 1 0 0,-3 5-858 16</inkml:trace>
  <inkml:trace contextRef="#ctx0" brushRef="#br0" timeOffset="-154035.533">9839 13790 889 0,'0'0'19'0,"0"0"4"0,-9-3 1 0,4 1 2 0,-1-1-26 0,0 1 0 0,0-1 0 0,-3 3 0 16,0-3 48-16,0 1 4 0,3 2 0 0,-3 2 1 16,-3 1 15-16,0 0 2 0,3-1 1 0,-3 3 0 15,0 3-40-15,1 0-8 0,-1 3-2 0,0 2 0 16,-3 3-21-16,3 3 0 0,0-1 0 0,-3 3 0 16,3 3 0-16,-3 2 8 0,3 1-8 0,1 5 0 15,2-3 15-15,-3 3-2 0,3-1 0 0,0-2 0 16,3 3-4-16,3 0-1 0,-3-3 0 0,9 0 0 15,0 0-8-15,3-2 0 0,3-4 0 0,3 1 0 16,6 0 18-16,-1-3 2 0,4-5 0 0,3-5 0 16,3-3-20-16,3-3 0 0,-1-8 8 0,7-2-8 15,3-6 11-15,-1-2-2 0,-2-8 0 0,0-3 0 0,-3-2 0 16,-4-3 0-16,-2-6 0 0,-3-4 0 0,-6-4-9 0,-3-2 12 16,-6-2-12-16,-3-1 12 0,-9 0 8 0,-3 6 3 15,-3 2 0-15,-9 6 0 0,-3 2 61 0,-3 3 12 16,-2 5 2-16,-7 3 1 0,0 3-55 0,-3 2-12 15,-2 3-1-15,-1 2-1 0,-3 6-30 0,4 2 0 16,2 3 0-16,0 3-10 16,3 2-80-16,7 8-16 0,-1 0-3 0,6 3-1 0</inkml:trace>
  <inkml:trace contextRef="#ctx0" brushRef="#br0" timeOffset="-153683.947">10616 13504 1450 0,'0'0'32'0,"0"0"6"0,0 0 2 0,0 0 1 0,-6 6-33 0,0-4-8 0,-3 1 0 0,1 2 0 16,-1 1 53-16,-3-1 9 0,-3 3 2 0,-3 2 0 0,0 4-16 0,-3 1-4 15,0 1 0-15,-2 5 0 0,-1 3-16 0,-3 0-3 16,3 5-1-16,-3-2 0 0,4 2 3 0,-4 3 0 16,6-1 0-16,3 6 0 0,0-2-17 0,3 2-10 15,0 2 12-15,7-2-12 0,-4-2 9 0,6-1-9 16,3-2 0-16,3-3 9 0,3 0-9 0,3-2 8 15,6-4-8-15,-1 1 8 0,7 0 0 0,6 0 0 16,6-6 0-16,3-2-626 16,8-2-126-16</inkml:trace>
  <inkml:trace contextRef="#ctx0" brushRef="#br0" timeOffset="-152551.816">10700 14200 1375 0,'6'-8'30'0,"0"6"6"0,-3-4 2 0,5 1 1 0,4-3-31 0,0 0-8 0,0-2 0 0,3-4 0 16,3-2 44-16,0 1 7 0,-3-4 1 0,2-2 1 16,1-3-9-16,-3-5-3 0,0 0 0 0,-3-6 0 15,0 1-9-15,0-3-3 0,0-3 0 0,0 3 0 16,-3 0 1-16,-3 3 0 0,-1 2 0 0,-2 3 0 15,0 5-2-15,-3 3 0 0,0 3 0 0,-3 2 0 16,3 5-28-16,-5 0 0 0,2 4-8 0,0 1 8 16,-3 4-8-16,-3-1 8 0,3 3 0 0,0 3 0 15,-3-1 0-15,-3 6 0 0,3 0 0 0,-3 5 0 0,0 1 0 0,0 1 0 16,-3 1 10-16,3 6-2 0,1-1-8 16,-1 2 0-16,3 1 0 0,-3 3 0 0,3 2 0 0,0-3-20 15,3 3 4-15,3 1 1 0,0 1 15 0,6-2 8 16,6 0 0-16,3-2-8 0,0-1 16 0,3 1-3 15,6-6-1-15,-1-2 0 0,4-1 4 16,3-2 0-16,0-3 0 0,0-2 0 0,2-3-16 0,1-3 11 16,0-2-11-16,3-1 10 0</inkml:trace>
  <inkml:trace contextRef="#ctx0" brushRef="#br0" timeOffset="-151998.153">11622 13785 1796 0,'0'0'40'0,"0"0"8"0,0 0 1 0,0 0 1 0,0 0-40 0,0-5-10 0,-3-6 0 0,0 3 0 16,0 0 59-16,-3 0 9 0,1 0 3 0,-1 3 0 15,-3 0-40-15,0-1-8 0,-3 1-2 0,0 0 0 16,0 2-13-16,-6 0-8 0,3 1 10 0,-3 2-10 15,-2 0 8-15,-1 2-8 0,0-2 0 0,0 3 9 16,-3 0-9-16,0 2 0 0,4 3 0 0,-4 0 0 16,0 2 0-16,3 1 0 0,0 5 0 0,0 0 0 15,7 2-12-15,-4 6 12 0,3 0-10 0,0 2 10 16,3 6 0-16,0 0 0 0,3 0 0 0,3 2 0 16,3-2 0-16,6 0 0 0,0-3 0 0,3-3 0 0,0 1 0 15,6-6 0-15,0-3 0 0,0 1 0 0,3-6 0 16,0-2 0-16,2-3 8 0,4-6-8 0,-3-2 10 0,3-5-2 15,-3-3 0-15,0-3 0 0,3-5 12 0,-1-2 3 16,-2-6 0-16,0-5 0 0,0-8-13 0,-3-3-2 16,3-7-8-16,-6-4 12 0,0-4-12 0,-1-3 0 15,-5-3-9-15,3 5 9 0,-9-2 0 0,0 10-9 16,-3 6 9-16,0 2 0 0,-3 6 11 0,-3 8 7 16,4 2 2-16,-1 3 0 0,0 7 11 0,0 4 2 15,0-1 1-15,6 3 0 0,-3 6-23 0,3 2-11 16,0 0 10-16,0 0-10 0,6 5 0 0,0 3 0 0,0 5-11 15,0 3 11-15,-3 2-11 0,2 4 11 0,1 7-8 16,0 0 8-16,-3 3-8 0,0-1 8 0,0 1-8 16,0 2 8-16,0 3 0 0,3 1 0 0,-3-1 0 0,3 0 0 15,-3 0 0-15,6 0 0 0,-3-3 0 0,0 0 0 16,3-2 0-16,0-5 0 0,0-1 0 0,3-5 0 16,-3 0 8-16,2-5-8 0,4-2 8 0,-3-4-729 15,0-2-146-15</inkml:trace>
  <inkml:trace contextRef="#ctx0" brushRef="#br0" timeOffset="-151584.394">11599 13256 1314 0,'-3'-8'28'0,"3"8"7"0,0 0 1 0,0-8 1 0,0 8-29 0,3-6-8 16,2 4 0-16,1-1 0 0,3-2 72 0,3 2 12 15,0-2 4-15,3 5 0 0,0-3-8 0,0 6-2 16,0-3 0-16,0 5 0 0,-1-2-27 0,1 2-6 16,0 3-1-16,0 0 0 0,0 0-17 0,0 0-4 15,0 0-1-15,0 2 0 0,-3-2 6 0,2 6 0 0,-5-1 1 0,0 0 0 16,0 0-29-16,-6 3 8 0,-3 0-8 0,0 3 0 15,-9 2 9-15,0-3-1 0,-6 3 0 0,-2 3 0 16,-7 3-8-16,0-3 0 0,-6-1 0 0,6 1 8 16,-2 0-8-16,2-3 0 0,3-2 0 0,3-3 8 15,3-3-8-15,3-3 0 0,3-2 0 0,3 0 0 16,0-3 0-16,6-5 12 0,0 0-12 0,9 3 12 16,0-6-12-16,6 1 12 0,9-6-12 0,0 0 12 15,3-3 6-15,2 1 2 0,4-3 0 0,3-1 0 16,0 4-20-16,-1-1 0 0,1 1 0 0,-3-4-712 15,2 1-147-15</inkml:trace>
  <inkml:trace contextRef="#ctx0" brushRef="#br0" timeOffset="-151299.081">12027 12941 1929 0,'-9'-8'42'0,"6"5"9"0,3 3 1 0,0 0 4 0,0 0-45 0,0 0-11 16,0 0 0-16,0 0 0 0,3 5 16 0,3 3 0 15,0 8 1-15,3-2 0 0,3 7-4 0,6 0-1 16,3 5 0-16,0 3 0 0,5 6-1 0,1-3-1 16,3 5 0-16,3 0 0 0,-1 2-2 0,1 1 0 15,-3 2 0-15,0 6 0 0,-7 2-8 0,1 3 0 16,-6-3 9-16,-3 1-9 0,-3 2 0 0,-6 0 9 0,-6-3-9 0,-6 5 0 15,-3-2 8-15,-9 0-8 16,-9 0 0-16,-8-3 0 0,-10 1 8 0,-6-6-8 0,-5 0 0 16,-4-3 0-16,-8-2 34 0,-10 2 0 0,-5-5 0 15,18-8 0-15</inkml:trace>
  <inkml:trace contextRef="#ctx0" brushRef="#br0" timeOffset="-130737.695">7753 12869 1172 0,'0'0'33'0,"6"-8"7"0,-6 3-32 0,0 5-8 15,3-3 0-15,3 1 0 0,3-3 61 0,0 2 11 16,-3 0 1-16,5 1 1 0,4 2-50 0,0-3-11 15,-6-2-1-15,3 5-1 0,9-3-11 0,0 3-9 16,0 0 9-16,-1-3-13 0,1 1 13 0,9-1 0 16,9 0 0-16,-4 1 0 0,1-1 0 0,3 0 8 15,2 1 0-15,1-1-8 0,3 3 19 0,-1-2-3 16,4-1-1-16,0 0 0 0,2 1-3 0,1 2 0 16,-1 0 0-16,-2 0 0 0,-3 0 0 0,-1 0-1 0,-2 2 0 0,-3 1 0 15,-3 2 3-15,-1-2 1 0,-5-1 0 0,0 1 0 16,0 2-1-16,-4 1 0 0,-2-4 0 15,-3 4 0-15,-3-1-6 0,0 0 0 0,0 1-8 0,-7-1 12 16,-2-3-12-16,-9-2 8 0,0 0-8 0,9 3 0 16,-9-3-13-16,0 0-9 0,0 0-2 0,0 0 0 15,-9-5 3-15,-3 2 0 0,-2 1 0 0,-1-1 0 16,-3 0 21-16,0 1 0 0,0-1 0 0,-6 0 0 16,3 1 0-16,1-1 0 0,-1 0-14 0,-3 3 5 15,0 0 32-15,-3-2 6 0,1 2 2 0,-1 0 0 16,-3-3 8-16,0 3 1 0,-2 0 1 0,-4 3 0 15,0-3-41-15,0 2 0 0,-2-2-8 0,-1 3 8 16,3-3-8-16,-2 3 8 0,2-3 0 0,0 2 0 16,0 1 0-16,4 0 10 0,5-3-1 0,-3 2 0 15,-3-2-23-15,7 0-5 0,8 0-1 0,0 0 0 16,-3 0 32-16,3 0 5 0,3-2 2 0,6 2 0 0,9 0-10 16,-6 0-1-16,0-3-8 0,6 3 12 0,0 0 11 0,0 0 1 15,0 0 1-15,0 0 0 0,6-3-25 0,3 1 0 16,0 2 0-16,3 0 0 0,-3 0 0 0,6 2-9 15,9-2 0-15,-3 3 0 0,-1 0-3 0,4-3 0 16,3 0 0-16,6 0 0 0,-3 0 12 0,5 0-8 16,1 0 8-16,0 0-8 0,5-3 8 0,1 0 0 15,0 3 0-15,-1-2 0 0,-2-1 0 0,0 0 0 0,-3 3 0 16,-4-2 0-16,4 2 0 0,-6-3 0 0,0 0 0 0,-4 3 0 16,-2 0 12-16,3 0 5 0,-9 0 1 15,3 0 0-15,-4 3 9 0,1-3 1 0,-6 0 1 16,-3 3 0-16,0-3-11 0,-3 2-2 0,0-2-1 15,0 3 0-15,-6-3-6 0,0 0-1 0,0 0 0 0,0 0 0 16,0 0-8-16,-9 0 0 0,3-3 0 0,-3 3-11 16,0-5-8-16,-3 0-1 0,-3 2-1 0,1 0 0 15,-4-2 9-15,0 3 1 0,-3-1 1 0,-3 0 0 16,-3 1 10-16,-2 2 0 0,-4-3 0 0,-6 3-8 16,0 0 8-16,-2 0 0 0,-4 0 0 0,-2 0 0 15,2 3 0-15,-3-1 12 0,4-2-2 0,-1 3-1 16,3-3-9-16,1 3 10 0,-1-3-10 0,0 2 10 15,1-2 0-15,8 3 0 0,6-1 0 0,0-2 0 16,1 3-10-16,2-3-14 0,9 0 3 0,0 0 1 16,3 0 10-16,3-3 0 0,3 3 0 0,6 0-8 15,0 0 8-15,0 0 0 0,0 0 0 0,9-2-8 16,9-1 8-16,0 3-10 0,0-2 10 0,2-1-10 0,7 0 10 0,0 3 0 16,6 0 0-16,0 0 0 0,-4 0 0 0,7 0 0 15,-3 3 0-15,2-3 0 0,1 0 0 0,0 0 0 16,0 0 0-16,2 0 0 0,-2 0 0 0,0 0 8 15,2-3-8-15,-2 1 0 0,0-1 16 0,-3 3 0 16,-4 0-1-16,1 0 0 0,-3-5-15 0,-3 5-16 16,0-3 3-16,-1 0 1 0,1 1 12 0,-3-1 0 15,-6 0 0-15,3 3 0 0,0-2 0 0,-6-1 0 16,-4 3 0-16,4-2 0 0,-6 2 11 0,0 0-11 0,-6 0 10 16,0 0-10-16,0 0 13 0,0 0-3 0,-6 0-1 15,-3 2 0-15,-5 1-9 0,-4-1 12 0,0 1-12 16,-6 0 12-16,0-1-12 0,-6 4 0 0,1-4 0 0,-4 1 0 31,-3 0-29-31,0-1 1 0,-5 1 1 0,-1-3 0 16,0 3-3-16,1-1-1 0,-1-2 0 0,0 0 0 0,7 0 31 0,-4-2 0 0,3-1-8 0,4 3 8 15,2-3 0-15,3 3 0 0,-6 0 9 0,6 0-9 16,13 0 20-16,-4 0-3 0,-3 0 0 0,6 0 0 16,6 3 10-16,0-3 1 0,9 0 1 0,-3 5 0 15,-6-5-29-15,9 0 0 0,15 8 0 0,0-5 0 16,-3-1 0-16,3 1 8 0,9 0-8 0,5-1 0 15,-2-2 0-15,6 0 0 0,3 0 0 0,2 0 0 16,1-2-13-16,3-1-6 0,-4 0-1 0,4-2 0 16,0 2 8-16,-1-2 2 0,1 0 0 0,-3 2 0 15,-3-2 10-15,-1 0 0 0,-2 2 0 0,0-2-8 16,-1 2 8-16,-2 0 0 0,0 1 10 0,-6 2-10 0,3-3 21 16,-4 3-1-16,-5 3-1 0,0-3 0 0,-3 2-9 15,-3 1-2-15,-3 0 0 0,-3 2 0 0,-3-2 0 0,-3-3 0 16,0 0 0-16,-6 5 0 0,-6 0-8 15,-3 1 0-15,-6-1 0 0,-6 0 0 16,1 0-30-16,-4 1-8 0,-3-4-2 0,-3 4 0 16,-2-6 6-16,-4 2 1 0,-3-2 0 0,4 0 0 15,-4 0 11-15,3 0 2 0,4-2 1 0,2 2 0 0,0-6 37 0,6 6 7 0,1-2 2 16,5 2 0-16,0-3 23 0,3 3 5 16,-3 0 1-16,7 0 0 0,2 0-38 0,0 0-7 15,3-3-2-15,3 3 0 0,0 3-1 0,3-3 0 0,6 0 0 0,0 0 0 16,0 0-8-16,0 0-11 0,12 3 3 0,0-1 0 15,6-2-12-15,3 0-3 0,2 0 0 0,7-2 0 16,0-4 15-16,6 1 8 0,-1 0-10 0,7 0 10 16,3-1 0-16,-4 1 0 0,4 0-8 0,-3-1 8 15,-1 1 0-15,-2 2 0 0,0-2 0 0,-1 0-9 16,4 2 9-16,-9 1 0 0,0-1 0 0,-4 0 0 16,-2 1 16-16,-3-1 6 0,-3 3 1 0,-6 3 0 15,0-3-23-15,-6 2-8 0,-1-2 0 0,-2 3 0 16,-6-3 16-16,0 0 3 0,0 0 1 0,-9 3 0 15,-2-1-4-15,-4 1 0 0,-3 0 0 0,-3 2 0 16,-3-3-8-16,-3 1 0 0,1 0 0 0,-1-3 0 16,-3 2 0-16,-3 1-9 0,1-3 9 0,-4 3-13 15,0-3 13-15,-3 0 0 0,1 2 0 0,-4 1 0 0,0 0 0 16,4-1 0-16,2 1 0 0,0-3 0 16,1 3 0-16,-1-1 0 0,3 1 0 0,3 2 0 0,4 0-10 15,-1 1 10-15,3-1-10 0,9-2 10 0</inkml:trace>
  <inkml:trace contextRef="#ctx0" brushRef="#br0" timeOffset="-118976.107">22058 14298 1378 0,'15'-3'30'0,"15"3"6"0,17-2 2 0,7 2 2 0,6 0-32 0,8 0-8 0,-2 0 0 0,8 2 0 15,3-2 48-15,1 3 9 0,2 0 2 0,-8-1 0 16,8 1-19-16,-3 2-4 0,1-2-1 0,-1 2 0 16,-6 1-11-16,1-4-3 0,-1 1 0 0,-2-3 0 15,2 2-21-15,-2 1-8 0,-4-6 0 0,1 3 0 16,-1-2-1-16,1-1 0 0,5-5 0 0,-5 3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02:30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19233 4098 1578 0,'0'0'44'0,"3"-5"12"0,0 0-45 0,-3 5-11 0,0 0 0 0,6-3 0 15,-3-5 120-15,-3 8 23 0,0 0 4 0,0 0 1 16,6 6-48-16,-3-4-10 0,-3-2-2 0,6 8 0 16,0 8-35-16,0 0-7 0,0 0-2 0,-3 5 0 15,3 3-9-15,-3 2-3 0,0 3 0 0,-3 3 0 16,0 2-4-16,0 1 0 0,0-1-1 0,-3 3 0 0,0-5-8 0,0 5-2 15,-3 5 0-15,0 1 0 0,0-6-17 0,0 2 10 16,-3-7-10-16,3 3 8 0,-3-6-8 16,3-3 12-16,0 1-12 0,1-6 12 0,-1-5-12 0,0 0 0 15,0-3 0-15,3 0 0 0,-3-5 21 0,6 0 9 16,-3-3 2-16,3-5 0 0,0 0-32 0,0 0 0 16,0 0 0-16,3-8 0 0,3-2 0 0,0-4 12 15,0-4 0-15,5-6 0 0,1-5 0 0,0-3-1 16,3-5 0-16,-3 0 0 0,6-3-11 0,0 1-17 15,0 2 4-15,0 0 1 0,-1 2-3 0,1 6 0 0,3-3 0 0,0 6 0 16,0 5 6-16,-3 0 1 0,-3 5 0 0,-4 0 0 16,7 3 8-16,-6 2-12 0,6 3 12 0,0 0-12 15,0 3 12-15,0 2-10 0,-1 3 10 0,-2 3-10 16,0 0 10-16,0 2 0 0,0 3-9 0,-3 2 9 16,-3 4 0-16,0 1 0 0,0 4 8 0,-3 0-8 15,-3 4 13-15,0 4-2 0,-3 2-1 0,0 3 0 16,-3-1 8-16,3 1 2 0,0 0 0 0,-3-3 0 15,3 3 1-15,3-3 1 0,0 0 0 0,0-3 0 16,3-4-8-16,2-1-2 0,1-3 0 0,3-2 0 16,0-3-12-16,3-2 11 0,3-6-11 0,3-2 10 15,3-3-1-15,2-3 0 0,10-7 0 0,-3-6 0 16,0-5-79-16,2-6-16 0,-5-5-3 0,-9 3-1 16</inkml:trace>
  <inkml:trace contextRef="#ctx0" brushRef="#br0" timeOffset="808.744">19906 3892 1558 0,'24'5'34'0,"-24"-5"7"0,9 3 2 0,-9-3 1 0,12 0-35 0,-3 0-9 16,-9 0 0-16,12-3 0 0,0-2 139 0,-1 0 25 0,4-3 6 0,-3-3 1 16,3 1-62-16,3-6-12 0,-3 0-2 0,3 0-1 15,0-10-22-15,2 2-4 0,-2-8 0 0,3 0-1 16,3-2-35-16,-3-1-8 0,-6 1 0 0,2-3-1 16,4 0-7-16,-6 0 0 0,-3 3-1 0,-3 4 0 15,-3-1-15-15,-3 4 11 0,-3 3-11 0,0 9 10 16,-6 1-10-16,-3 1 10 0,0-3-10 0,-6 3 10 15,0 5-10-15,-2 0 0 0,2 3 0 0,-3 5 0 16,6 2 0-16,-3 6 0 0,0 3 0 0,0 2 0 16,3 8-16-16,-3 3 5 0,4 3 1 0,-1 4 0 15,3 6 10-15,3-5-12 0,0 3 12 0,3-1-12 16,3-2 12-16,3 5 0 0,3 0 0 0,3 0 0 16,0-3 0-16,3 1 0 0,2-4 0 0,1 1 0 15,0-5 8-15,3-1 0 0,3-5 0 0,0 0 0 16,3-2-8-16,-1-3 9 0,-2 0-9 0,3-3 10 15,3 0-10-15,-3-2 10 0,-7-3-10 0,-2-3-860 16,3-5-177-16</inkml:trace>
  <inkml:trace contextRef="#ctx0" brushRef="#br0" timeOffset="1289.328">18870 3754 1864 0,'3'-5'41'0,"-3"5"9"0,0-5 2 0,0 5 0 0,-3-8-42 0,3 3-10 0,-3-1 0 0,3 6 0 15,0 0 128-15,0 0 23 0,6-5 5 0,3 0 0 16,3 2-72-16,0-2-16 0,6 2-2 0,3 1-1 16,3-1-38-16,5 0-8 0,4 3-2 0,0 0 0 15,5 0-7-15,-2 3-2 0,0 0 0 0,3-1 0 0,-4 1-8 0,1 2 0 16,3-5 0-16,-1 0 8 0,-5 0-8 0,-3 0 0 16,-3 0 9-16,0 0-9 0,-7 0 0 0,-2 0 8 15,-3-5-8-15,-6 2 0 16,0 1-21-16,-3-4-9 0,-3-2-2 0,0 0-772 15,-3-2-154-15</inkml:trace>
  <inkml:trace contextRef="#ctx0" brushRef="#br0" timeOffset="1522.866">19263 3519 2127 0,'0'0'47'0,"12"3"9"0,3-1 3 0,-3 1 1 0,6 0-48 0,0-1-12 0,5-2 0 0,-2 5 0 16,0-2 117-16,0 2 22 0,3 3 4 0,0-2 1 15,-1 4-60-15,-2 1-12 0,-3 2-3 0,-3 3 0 16,0 0-37-16,-3 2-8 0,-3-2-2 0,-3 3 0 16,0-1-13-16,-6 1-9 0,0 5 12 0,-6 2-12 15,-3 0 12-15,-3 1-4 0,-6-1 0 0,-3 4-8 16,-3-1-67-16,-8 0-20 0,-4 0-4 0,-3 0-1 16</inkml:trace>
  <inkml:trace contextRef="#ctx0" brushRef="#br0" timeOffset="3770.549">2827 3900 1235 0,'0'0'35'0,"0"0"8"0,0 0-35 0,0 0-8 0,0 0 0 0,0 0 0 16,0 0 117-16,0 0 22 0,0 0 4 0,0 0 1 15,-6 5-27-15,6 3-5 0,-6 0 0 0,6 3-1 16,0-1-35-16,0 4-8 0,0 1 0 0,6 4-1 16,-6-1-19-16,-6 4-4 0,6 4-1 0,0 1 0 15,-3 4-13-15,0 4-2 0,0 2-1 0,0-3 0 16,0 3-12-16,3-2-3 0,-6 2 0 0,0-3 0 0,3-2-12 0,-3-1 11 16,0-4-11-16,3 2 10 0,-3 0 1 0,0-5 0 15,0 0 0-15,0 0 0 0,0-6 0 0,3 1 0 16,0-6 0-16,-3-3 0 0,3-2-11 0,3-2 8 15,0-6-8-15,0 0 8 0,0 0 5 0,3-11 1 16,3-5 0-16,3-5 0 0,3-5-2 0,3-4 0 16,0 1 0-16,0-2 0 0,0-4-12 0,3 1 0 15,-1-1 0-15,4 1 0 0,-9 2 0 0,6 3 0 16,3 3 0-16,-3 2 0 0,0 5 0 0,-1 4 0 16,-2 1 0-16,3 4 0 0,-3 4 0 0,3 4 0 0,-6-1 0 15,9 6 0-15,-6-1-8 0,2 4 8 0,1 2 0 0,-3 2 0 16,0 3 0-16,6 3 12 0,-9 0 0 0,3 5 0 15,-3-2 7-15,-4 2 1 0,4 3 0 0,-3-3 0 16,0 0-20-16,-3 0 8 0,3 3-8 0,-3-5 0 16,3 2 14-16,0-3-4 0,3-4-1 0,-3 2 0 15,3-1-9-15,0-4 0 0,0-3 9 0,5-3-9 16,1-2 0-16,0-3 0 0,3-3 0 0,3-7-893 16,3-6-171-16</inkml:trace>
  <inkml:trace contextRef="#ctx0" brushRef="#br0" timeOffset="4335.491">3589 3604 2178 0,'0'0'48'0,"0"0"9"0,0 0 3 0,0 0 1 0,3-3-49 0,0-8-12 0,3 1 0 0,-1 2 0 15,4-5 78-15,0-1 13 0,3-1 2 0,3 1 1 16,-3-7-46-16,0 0-10 0,0 0-2 0,3-3 0 16,0 0-5-16,-3-5-2 0,-1 0 0 0,1 3 0 15,0-9-14-15,-3 6-3 0,0 0-1 0,-3 2 0 16,3 6-11-16,-6 0 12 0,0 3-12 0,-3 4 12 15,0 4-12-15,-3-1 8 0,0 6-8 0,-6 2 8 16,3-2-8-16,-6 10 12 0,-3-5-12 0,3 8 12 16,0 0-12-16,-2 5 0 0,-4 3-12 0,6 5 12 15,-3 6-12-15,3-1 12 0,3 6-12 0,0 0 12 16,3 0 0-16,3 2 0 0,0-2 0 0,6-1 0 16,0-1 0-16,0-1 0 0,9-3 0 0,-9-2 0 15,6 0 0-15,0-3 10 0,3 0-10 0,0 0 10 0,0-5-10 16,3 0 0-16,-1-3 0 0,1 0 0 0,0-5 28 15,3-2 3-15,0-1 1 0,3-5 0 0,0-3-32 0,-1 1 0 16,-2-6 0-16,0-5-869 16,6 2-178-16</inkml:trace>
  <inkml:trace contextRef="#ctx0" brushRef="#br0" timeOffset="4523.127">4026 3363 2181 0,'0'0'48'0,"0"0"9"0,0 0 3 0,0 0 2 0,0 0-50 0,6 8-12 0,-6-8 0 0,9 5 0 15,-6 3 92-15,6-3 15 0,0-2 3 0,3 0 1 16,0-3-71-16,6 0-13 0,-1-3-3 0,1 3-1 16,0-3-12-16,3 1-3 0,0-4 0 0,3 1 0 15,-4 0-105-15,4-3-22 0,0-3-4 0</inkml:trace>
  <inkml:trace contextRef="#ctx0" brushRef="#br0" timeOffset="4708.546">4520 3056 2354 0,'0'0'52'0,"0"0"10"0,0 0 2 0,0 0 3 15,0 0-54-15,0 0-13 0,0 3 0 0,0-1 0 0,0 6 82 0,-3 3 14 16,0 2 2-16,3 6 1 15,0-1-56-15,-3 6-11 0,3 0-3 0,-3 7 0 16,3-4-21-16,0 5-8 0,3 2 0 0,-3 0 9 0,0 1-9 0,0-1 0 16,3-2 0-16,0 0-839 15,0 2-165-15</inkml:trace>
  <inkml:trace contextRef="#ctx0" brushRef="#br0" timeOffset="5217.431">2225 3813 2257 0,'18'-3'49'0,"-15"-2"11"0,9-1 1 0,0 1 3 0,6-3-51 0,-3 3-13 16,3 0 0-16,5-3 0 0,-2 2 64 0,0-2 9 15,3 3 3-15,6-3 0 0,-1 3-45 0,1 0-9 0,3-3-2 0,3 0 0 16,-4 5-20-16,7-2 0 0,-3 0 0 0,-3-1 0 16,-1-2 0-16,-2 3-8 0,-3 2 8 0,-3 1-771 15,-6-6-149-15</inkml:trace>
  <inkml:trace contextRef="#ctx0" brushRef="#br0" timeOffset="5435.611">2588 3543 2300 0,'0'0'51'0,"0"0"10"0,9 2 3 0,0 4 0 0,6-1-52 0,0 0-12 0,6 1 0 0,3-1 0 16,3 3 64-16,2 2 9 0,4 1 3 0,-3 2 0 16,0-5-29-16,-1 8-6 0,1-3-1 0,3 3 0 15,-12 0-29-15,8 0-11 0,-11 2 0 0,0 4 9 16,0 1-1-16,-6-1-8 0,-9 4 12 0,-6-2-4 0,-6 5-8 15,-3 0 0-15,-9-3 0 0,-3 6 0 16</inkml:trace>
  <inkml:trace contextRef="#ctx0" brushRef="#br0" timeOffset="6364.942">10584 3474 1739 0,'0'0'49'0,"0"0"11"0,0 8-48 0,3-3-12 0,-3 3 0 0,0-8 0 16,0 0 33-16,5 3 4 0,4 2 1 0,3-5 0 16,-3 0 46-16,6-5 8 0,-3-3 3 0,6 0 0 15,3-5-8-15,0-3-2 0,-1-5 0 0,4-1 0 16,-3-4-22-16,3-3-5 0,-3-3-1 0,0-5 0 15,2 0-21-15,-2-3-5 0,0-2-1 0,-3 0 0 0,0-1-17 0,0 1-3 16,-4-8-1-16,-5 5 0 0,3 2-9 0,-6 9 0 16,-3 0 0-16,-3 7 0 0,-3 11 0 0,0-5 0 15,-3 5 0-15,-6 8 0 0,1-2 0 0,-1 7 0 16,-6-2 0-16,3 10 0 0,-3-5 0 0,3 5 0 16,-6 6 0-16,3 5 0 0,1 5 0 0,-1 3-11 15,0 2 3-15,0 6 0 0,3 5 8 0,3 3 0 16,0 0 0-16,3 2-8 0,0 0 8 0,3 1 0 15,6 4 0-15,0-2 0 0,3-3 0 0,3 1 0 16,6-4 0-16,0-1 0 0,3-4 0 0,3-2 0 16,0-3 10-16,6-3-10 0,2-5 0 0,4-2 0 15,0-3 0-15,0-3 0 16,-1-5-139-16,7-5-33 0,3-6-8 0</inkml:trace>
  <inkml:trace contextRef="#ctx0" brushRef="#br0" timeOffset="7716.067">11453 3196 2365 0,'-21'-13'52'0,"12"10"10"0,-3-5 2 0,-3 3 4 0,-3 0-55 0,0-3-13 0,4 3 0 0,-4-1 0 15,0 1 56-15,0-3 8 0,6 3 1 0,-3-1 1 16,3 4-22-16,3-3-5 0,-6 5-1 0,7 0 0 16,-1 0-38-16,-3 2 0 0,3 3 0 0,-3 1 0 15,0 2 0-15,3 0 0 0,-3 5 0 0,0 3-8 16,0 2 8-16,3 3-13 0,-3 1 5 0,4 1 8 15,-1 6-11-15,3-2 11 0,3-1-8 0,0 1 8 16,6-1-10-16,0-2 10 0,0-3-12 0,6 0 12 16,-1-2-16-16,4-6 4 0,0 3 1 0,3-8 0 0,3 0 11 15,-3-3-13-15,3-2 5 0,0-3 8 0,2-5 0 16,-2-1 0-16,-6-7 0 0,3 3 0 0,-6-6 24 16,3-3 5-16,-3 1 2 0,0-1 0 0,-3-2-31 0,0-3 0 15,0 3 0-15,-6 0 0 0,0-6 16 0,0 9 6 16,-3-3 2-16,3 5 0 0,-3 0-10 0,3 3-2 15,-6 2 0-15,3 3 0 0,3 0 16 16,-3 8 4-16,0-8 0 0,3 8 0 0,0 0-32 0,0 0 0 16,0 0 0-16,0 8 0 15,0 0-20-15,3 3-9 0,3-3-3 0,-3 5 0 0,6 3 32 0,0-3 0 0,-3 5 0 0,5-2 0 16,1 6 0-16,0-7 0 0,3 4 0 0,0-1 0 16,0-2 0-16,3 0-9 0,-3-3 9 0,0-5 0 15,-1 3 0-15,1-3 0 0,3 0 0 0,-6-6 0 16,0 1 0-16,0-6 8 0,3 1-8 0,-3-3 8 15,0-3-8-15,-1-3 11 0,-2-5-11 0,3 3 12 16,-3-3 7-16,0-5 1 0,0 2 1 0,0-4 0 16,-3 1-21-16,0 1 0 0,-3 3 0 0,-3-3 8 15,6-1-8-15,-6 6 12 0,0 1-4 0,-3 4 0 16,0-2 3-16,0 5 1 0,0 0 0 0,-3 3 0 16,3 2 4-16,3 3 0 0,0 0 1 0,0 0 0 15,0 0-17-15,0 8 0 0,0 0 0 0,0 0-9 16,3 5 9-16,3 0 0 0,-3 3 0 0,6 3 0 15,0-3 0-15,-3 5 0 0,3-3-11 0,3 3 11 16,2 1 0-16,1-7 0 0,0 1 0 0,0 3 0 16,6-6 0-16,-3 0 0 0,0-5 0 0,3 0 0 15,-4-3 0-15,4 1 0 0,0-6 0 0,-6-3 0 16,3 0 10-16,0-10-10 0,0 3 8 0,-4-6-8 0,1 0 12 0,0-3-4 16,-3 3 0-16,-3-5 0 0,0 3 0 15,0-1 0-15,-6 1 0 0,3 5 0 0,-3-1-8 0,0 4 0 16,-3-1 9-16,0 3-9 0,0 0 0 0,3 6 8 15,-3 2-8-15,0 0 0 0,0 0 0 0,0 0 0 16,6 2-12-16,3 9 4 0,-6-1-1 0,6 4 0 16,-1 2 0-16,1 2 0 0,3 1-1 0,-6 4 0 15,3 4 0-15,-3-1 0 0,0 6 10 0,-3 2 0 16,-3-4 0-16,3 4-8 0,-3 0 8 0,0-2 0 0,0 5 0 16,-3 0 8-16,-3-2-8 0,0-1-10 0,-3-2 10 15,-3-3-13-15,-3-3-4 0,4-2-1 0,-4-5 0 0,0-4 0 16,0-4 18-16,-3-3-10 0,0-5 10 0,3-3-8 15,0-3 8-15,0-5 0 0,-2-3 0 0,5-4 0 16,0-1 0-16,0-3-8 0,6 1 8 0,-3-3 0 31,6-3-37-31,3 3-3 0,3-3 0 0,0 3 0 0,3 2 26 0,0-2 5 0,6 5 1 0,3-3 0 16,3 4 0-16,-1-1 0 0,4 2 0 0,0 1 0 16,3 5 8-16,0-5 12 0,0 0-2 0,2 2-1 15,7 1-1-15,0 2-8 0,-3-3 12 0,-1 3-4 16,4-2 12-16,-6 2 1 0,0 2 1 0,-4-7 0 15,1 3 3-15,-3-1 1 0,0-2 0 0,-3 0 0 16,0-1-15-16,-6-4-3 0,2 2-8 0,1 0 12 16,-6-8 6-16,-3 0 1 0,3 1 0 0,0-1 0 15,-3 0-8-15,-3 3-2 0,-3 0 0 0,0 0 0 16,0 7-9-16,-6-4 0 0,0 5 0 0,-3 2 8 0,-3 3-8 16,0 5-9-16,-3 3 9 0,1 0-13 0,-4 6-2 0,0 2 0 15,0 2 0-15,3 3 0 0,-3 9 15 16,6-1-12-16,0 0 12 0,4 3-12 0,2 2 4 0,3 1 8 15,3-6-13-15,6 3 5 0,0-3 0 0,5 0 0 16,-2-3 0-16,6-2 0 0,0-2 8 0,3-6 0 16,-3-1 0-16,6-4 0 0,0-3 0 0,2-3 12 15,1-4-2-15,0-1-1 0,0-6 4 0,0-2 1 0,2 1 0 0,-2-4 0 16,0-2-2-16,-3 0 0 0,-3-3 0 0,0 5 0 16,-7-2-3-16,-2 0-1 0,0 5 0 15,-3 3 0-15,-6 0-8 0,-3 0 0 0,-3-1 0 16,0 4 0-16,-6 2 0 0,1 2-14 0,-7 1 2 15,0 5 0-15,6 0-6 0,0 3-1 0,-3 2 0 0,3-2 0 16,6 2 7-16,0 0 0 0,6-5 1 0,0 8 0 31,6 6-27-31,6-12-6 0,3 3 0 0,3 3-1 0,0 3 17 0,0-8 4 0,3 2 1 0,-4 0 0 16,1 0 23-16,-3 1-9 0,-3 2 9 0,0 2 0 16,0-2 9-16,-3 5 9 0,3 1 2 0,-6-1 0 15,0 3 18-15,0 0 4 0,-1 0 1 0,-2 2 0 16,0-5-8-16,6 1-2 0,-3 1 0 0,0-1 0 15,6-1-20-15,0 0-4 0,6-5-1 0,6 0 0 16,0 0-60-16,2-3-12 0,7-5-2 16,3 0-1237-16</inkml:trace>
  <inkml:trace contextRef="#ctx0" brushRef="#br0" timeOffset="8120.741">13733 3405 1465 0,'0'0'32'0,"6"8"6"0,0-3 2 0,0 3 2 0,0-2-34 0,0-1-8 0,-6-5 0 0,8 5 0 15,1-2 177-15,0 0 34 0,0-3 6 0,-3-3 2 16,3-2-56-16,3-3-11 0,0-3-3 0,3 0 0 15,-3-7-63-15,0-1-13 0,5-4-2 0,-2-1-1 16,3 0-34-16,-3-5-8 0,0-3 0 0,3 0-1 16,0-7-14-16,0-1-2 0,-7-2-1 0,1-3 0 15,3-6-10-15,-3 1 8 0,-6 3-8 0,3 10 8 16,-3-3-8-16,-3 3 0 0,0 10-10 0,-6 6 10 16,0 0-12-16,-3 2 3 0,0 9 1 0,0 2 0 15,-6 5-3-15,3 3 0 0,-3 6 0 0,0 2 0 16,1 7-2-16,-1 7-1 0,-6 1 0 0,3 6 0 15,3 6 6-15,0 2 8 0,0 5-13 0,6-2 5 16,-3 2 8-16,6 1 0 0,0-1 0 0,6 0 0 16,3-2 0-16,3-6 8 0,0 3-8 0,6-7 8 15,3-1-8-15,3 0 12 0,3-5-4 0,2-6 0 16,1-2-8-16,9-5 0 0,3-6 0 0,-7-5 0 16</inkml:trace>
  <inkml:trace contextRef="#ctx0" brushRef="#br0" timeOffset="12030.567">20621 4281 2062 0,'0'0'45'15,"0"0"10"-15,8-3 1 0,-2 3 3 0,3-2-47 0,0-1-12 0,0 0 0 0,3 1 0 16,0-1 80-16,0 0 13 0,3 3 3 0,-3-2 1 15,3 2-47-15,-1 0-10 0,4 0-1 0,0 0-1 16,-3 2-20-16,6-2-4 0,-3-2-1 0,0 2 0 0,2 2-5 0,-2-4 0 16,0 2-8-16,3-3 12 0,0 3-12 0,-3 0 9 15,3-2-9-15,-4 2 8 16,1-3-116-16,-3 3-23 0,0-5-5 0,-3 5 0 0</inkml:trace>
  <inkml:trace contextRef="#ctx0" brushRef="#br0" timeOffset="12156.464">20689 4469 1578 0,'0'0'44'0,"0"0"12"0,0 0-45 0,3 8-11 0,0-3 0 0,6-2 0 15,0 2 113-15,3-2 21 0,3-6 4 0,-1 3 1 16,7-3-8-16,-3 1-2 0,6-4 0 0,0 4 0 16,0 2-74-16,2-3-15 0,-2 0-4 0,6-2 0 15,-6 3-22-15,3-1-5 0,-4 3-1 0,1-5-788 16,0 2-157-16</inkml:trace>
  <inkml:trace contextRef="#ctx0" brushRef="#br0" timeOffset="13354.991">22011 4276 2102 0,'11'-14'46'0,"-11"14"10"0,0-7 1 0,3-4 3 0,-6 3-48 0,3-3-12 0,0-4 0 0,-3 1 0 16,-2 1 46-16,-1-3 7 0,0-2 2 0,-3 2 0 16,-3-3-37-16,0 3-7 0,0 1-2 0,-3 1 0 15,-3 4-9-15,0 2 0 0,1 2-12 0,-4 4 12 16,-3 4-12-16,0 1 12 0,0 5-12 0,-3 0 12 16,4 3 0-16,-1 4 0 0,0 9 0 0,3 3 0 15,0 2 8-15,9 0-8 0,1-3 12 0,5 1-4 16,0-1-8-16,9 1 0 0,3-3 0 0,5-3 0 15,4-5 0-15,3 2 0 0,3-5 0 0,6-5 0 16,6 0 0-16,-4-8 0 0,1 0 0 0,0-2 0 16,0-4 0-16,-4-2 0 0,1-2 11 0,-6-1-11 15,0-2 18-15,-3 0-2 0,0-3-1 0,-4 3 0 0,-5-3 39 0,0 3 8 16,0 2 2-16,-6 0 0 0,0 1-21 16,-3 5-4-16,0-1-1 0,0 6 0 0,0 0-22 15,-6 0-5-15,0 6-1 0,0 1 0 0,0 7-10 0,0 2 0 16,3-1-10-16,1 7 10 0,2-1-11 0,0 5 11 15,0 1-12-15,0 2 12 0,-3 0 0 0,3 5 0 16,0 6 0-16,0 2 0 0,0 3 0 0,0-2-12 16,-3-1 12-16,3 0-10 0,-3-2 10 0,-3-3 0 15,0-3 0-15,-3 1 0 0,0 2 0 0,0-3 0 0,-3-5 10 16,-3-2-10-16,0-3 9 0,0-3-9 16,-6-3 8-16,1-4-8 0,-4-7 15 0,6-1-3 0,-3-1 0 15,-3-5 0-15,-2-5 4 0,5-3 1 0,0-5 0 16,3-3 0-16,-3-3-1 0,3-2-1 0,3 0 0 0,4 0 0 15,-1-3-15-15,6 0 11 0,0-2-11 0,6 2 10 16,6-3-10-16,3 1-12 0,5-1 2 0,7-2 1 31,12-2-33-31,0 1-6 0,6-1-2 0,-7-1 0 16,16 0-112-16,-3 0-22 0,2 3-5 0,-2 3-839 0</inkml:trace>
  <inkml:trace contextRef="#ctx0" brushRef="#br0" timeOffset="13678.709">22636 3702 1687 0,'-30'-6'48'0,"21"4"10"0,6-1-46 15,-3 3-12-15,-6 0 0 0,3 3 0 0,-3 2 79 0,-6 3 13 16,4-3 4-16,-1 6 0 0,-3 7-28 0,-3 3-4 15,0 1-2-15,3 4 0 0,0 3-31 0,1 6-7 16,-4-1 0-16,3 6-1 0,3-1 1 0,3 4 0 16,0 2 0-16,0 0 0 0,6 2-7 0,3-2-1 15,0 3 0-15,3-6 0 0,0-2-8 0,9-3-8 16,0 0 9-16,3-5-9 0,0-6 16 0,3 1-2 0,6-4-1 0,-3 4 0 16,-1-9 1-16,10-2 0 0,-3-5 0 0,6-6 0 15,0-8-14-15,8-2 8 0,1-8-8 0,3-6-1128 16</inkml:trace>
  <inkml:trace contextRef="#ctx0" brushRef="#br0" timeOffset="14093.589">22981 3765 2185 0,'0'0'48'0,"0"0"9"0,0 0 3 0,0 0 2 15,18 13-50-15,-15 0-12 0,9 6 0 0,-6-6 0 16,-3 6 52-16,-3 5 8 0,3-3 2 0,0 5 0 16,0 3-15-16,-3 3-3 0,-3 2-1 0,3 3 0 15,-3 3-15-15,-3 3-4 0,0-4 0 0,0 4 0 16,-3-6-3-16,0 0-1 0,0-3 0 0,0-5 0 0,0-5-8 0,-3 0-1 16,6-3-1-16,0-3 0 0,-3-7 2 0,3-3 1 15,3 0 0-15,0-3 0 0,0-2 7 0,3-3 0 16,0-5 1-16,3-6 0 0,3-2-4 15,0-3-1-15,3-5 0 0,3 0 0 0,6-6-31 0,3-5-6 16,-3-2-2-16,6 2 0 16,-4 0-23-16,7 6-5 0,-3-1-1 0,0 6 0 0,-3 3 31 0,-1-1 5 15,1 9 2-15,-6 2 0 0,3 2 5 0,-6 4 1 16,3 2 0-16,-3 5 0 0,0 0 8 0,-3 6 11 0,-1 2-3 0,1 0 0 16,-3 3 2-16,3 3 0 0,-6 2 0 0,3 0 0 15,-3 6 5-15,3-4 1 16,-3 1 0-16,-3 0 0 0,6 0 3 0,0-3 1 0,-3 0 0 0,3 0 0 15,0 1-5-15,0-4-1 0,0-2 0 0,6-3 0 16,-3 0-3-16,3-5-1 0,2-2 0 0,1-6 0 31,0 0-78-31,6-6-16 0,-6-2-4 0</inkml:trace>
  <inkml:trace contextRef="#ctx0" brushRef="#br0" timeOffset="14486.68">23496 3892 1900 0,'42'5'42'0,"-42"-5"9"0,0 0 1 0,14 6 1 0,-2 2-42 0,-12-8-11 16,9 5 0-16,-3-3 0 0,9 4 83 0,-6-1 14 15,-9-5 3-15,18 0 1 0,0 0-41 0,-3-3-9 16,0-2-2-16,-4 2 0 0,10-4-5 0,-6-4 0 15,0 0-1-15,3 1 0 0,-6-6-9 0,3 0-2 16,0-5 0-16,-4 0 0 0,-2-6-8 0,0-2-3 16,0-3 0-16,0 3 0 0,-6-2-21 0,6 4 9 15,-9 1-9-15,0 4 0 0,0 4 8 0,-9 2-8 16,6 5 0-16,-3 1 0 0,0 5 0 0,0 2 0 16,-3 0-8-16,-3 3 8 0,1 3-12 0,-1 5 12 15,-3 0-13-15,3 2 5 0,-6 4 8 0,6 4-10 16,-6 1 10-16,6 2-10 0,3 0 10 0,0 0 0 0,-2 3 0 0,11 5 8 15,-3-8-8-15,0 6-8 0,3-3 8 16,3 2-12-16,0-5 12 0,6 3 0 0,-4-3 0 16,7-2 0-16,0-1 0 0,0-2 0 0,6-3 0 0,0-2 8 15,-3-1-17-15,6-4-3 0,-1-4-1 16,7 1-791-16,-3-3-159 0</inkml:trace>
  <inkml:trace contextRef="#ctx0" brushRef="#br0" timeOffset="14675.874">24005 3813 2288 0,'0'0'65'0,"-6"0"14"0,6 0-63 0,6 0-16 16,3-3 0-16,6 3 0 0,-9-5 72 0,11 2 11 15,-5-2 2-15,3 2 1 0,3-2-22 0,0 2-5 16,9-2-1-16,-3 0 0 0,-4-1-58 0,1 1-22 15,0-3 1-15,3 0-774 16,0 0-154-16</inkml:trace>
  <inkml:trace contextRef="#ctx0" brushRef="#br0" timeOffset="14847.323">24401 3535 2056 0,'-12'-3'58'0,"12"3"14"0,0 0-58 0,0 0-14 16,0 8 0-16,-3 3 0 0,3-3 108 0,-6 2 18 0,6 3 4 0,-3 6 1 15,3-3-42-15,-3 5-8 0,-3-2-1 0,6 4-1 16,-3 4-46-16,-3-1-9 0,6 1-1 0,0 2-1 16,0-5-11-16,6 2-3 0,-3 1 0 0,-3-4-848 15,6 1-169-15</inkml:trace>
  <inkml:trace contextRef="#ctx0" brushRef="#br0" timeOffset="15360.839">22761 3720 1956 0,'0'0'56'0,"0"0"11"0,12-3-54 0,5-2-13 0,-2-3 0 0,3 3 0 15,0 2 76-15,3-2 13 0,-3-6 3 0,0 6 0 16,2 0-40-16,1 2-7 0,3-2-1 0,3 0-1 16,-3-1-30-16,-1 4-5 0,1-1-8 0,-9-2 11 15,-9-1-11-15,6 1 0 0,6 2 0 0,-9 1 0 16,-9-3-98-16,0 5-22 0,3-3-4 0</inkml:trace>
  <inkml:trace contextRef="#ctx0" brushRef="#br0" timeOffset="15558.151">22960 3516 2060 0,'0'0'58'0,"3"6"14"0,6-6-58 15,0 0-14-15,0 2 0 0,0 1 0 0,3 0 89 0,0-1 15 16,-3 1 4-16,5 2 0 0,7 3-32 0,-6-3-5 16,6 3-2-16,-3 0 0 0,-6 3-43 0,9-3-9 15,-1 5-1-15,1-5-1 0,-3 5-15 0,-6 3 8 16,6-3-8-16,-9 6 0 0,0-3 0 0,-3 2 0 15,-6 3 0-15,-3 1 0 16,0-1-61-16,-3 2-19 0,-3-1-3 0</inkml:trace>
  <inkml:trace contextRef="#ctx0" brushRef="#br0" timeOffset="16095.666">24692 3437 2098 0,'6'3'46'0,"-6"-1"10"0,0 4 1 0,-6-4 3 0,6 3-48 0,0 1-12 16,0 2 0-16,0-3 0 0,0 6 80 0,0 2 15 0,9 5 2 0,-6-4 1 16,6 4-52-16,0 6-10 0,3 0-3 0,6 5 0 15,-6 3-16-15,6-1-3 0,-6 4-1 0,6 2 0 16,-7 2-4-16,7 1-1 0,-6 0 0 0,-3 5 0 16,3 2-8-16,-6 4 0 0,-3-4 0 0,-6 6 0 15,-3 0 0-15,-3 0 0 0,0-3 0 0,-6-2 0 16,-3-3 0-16,-2-3 10 0,-4-2-10 0,-3-3 10 15,-3-3 1-15,-8 1 0 0,2-6 0 0,-9-3 0 16,-2 1-3-16,-4-1-8 0,-6-5 12 0,-2-2-816 16,-1-1-163-16</inkml:trace>
  <inkml:trace contextRef="#ctx0" brushRef="#br0" timeOffset="29608.325">22603 860 1450 0,'71'-13'32'0,"-56"13"6"0,-15 0 2 0,0 0 1 0,0 0-33 0,9-6-8 16,-9 6 0-16,3-8 0 0,-3 8 74 0,0 0 13 15,0 0 2-15,-3-5 1 0,-9 5-26 0,3-5-6 16,9 5-1-16,-3-3 0 0,-6 3-18 0,0 0-4 16,-2 3-1-16,2 2 0 0,0-5 3 0,-3 5 1 15,-3 3 0-15,3-2 0 0,-3 2-8 0,0-3-2 16,0 3 0-16,-2 2 0 0,5 4-7 0,-6-6-1 15,3 5-1-15,0 0 0 0,-3 0-7 0,6 6-2 16,-3 2 0-16,3 3 0 0,-2-8-2 0,2 2-8 16,3 1 12-16,0-1-4 0,0-2 0 0,3 3-8 15,0-1 12-15,3-5-4 0,3 1-8 0,0-1 0 0,3-5 9 0,0 2-9 16,3 4 10-16,0-1-2 0,0-5-8 0,3-3 12 16,0 3 2-16,3-3 0 0,-4 1 0 15,4-4 0-15,3-2 26 0,0-2 4 0,3-1 2 16,0 0 0-16,0-2-38 0,3-3-8 0,2-5 0 0,-2 2 0 15,0-2 12-15,0-3 5 0,-3 0 2 0,0 0 0 16,-1-2-4-16,-2-3-1 0,-6-6 0 0,3 1 0 16,-6 2-2-16,3-3 0 0,-6 1 0 0,-3 0 0 15,-3-1-3-15,0-5-1 0,3 6 0 0,0-6 0 16,-6 0-8-16,0 3 12 0,3 5-12 0,0-2 12 16,-9 0-12-16,9 4 0 15,0-1 0-15,0 1 8 0,3-4-8 0,0 7 0 0,-9 1 0 0,6-3 0 16,-5 8 0-16,-1-6 0 0,-3 6 0 0,0 5 0 15,-3-3-15-15,0 3 2 0,-6 8 0 0,0 0 0 16,1 0-36-16,-7 8-7 0,3-2-2 0,-3-1 0 16,-3 8-62-16,7 0-12 0,2 8-2 0</inkml:trace>
  <inkml:trace contextRef="#ctx0" brushRef="#br0" timeOffset="30508.523">22999 664 1568 0,'0'0'44'0,"-3"-5"10"0,3 5-43 16,0 0-11-16,0 0 0 0,0 0 0 0,3-8 83 0,0 3 14 0,-3 5 3 0,0 0 1 15,0 0-13-15,0 0-4 0,0 0 0 0,0 0 0 16,6 5-49-16,0-2-11 0,-3 7-1 0,0-5-1 16,-3 11-4-16,0 3-1 0,0-6 0 0,-6 6 0 15,0 2 7-15,0-3 0 0,-3 3 1 0,3 3 0 16,-6-3 2-16,3 3 0 0,0-3 0 0,0-2 0 15,0 2 0-15,0 0 0 0,3 3 0 0,0-3 0 16,-3 3-11-16,7-8-3 0,-4 8 0 0,0-11 0 16,0 5-1-16,-3-4-1 0,9-1 0 0,-3 0 0 15,-3 0 2-15,0 1 1 0,3-9 0 0,0 8 0 0,-6-5-2 16,9-3-1-16,0-5 0 0,0 8 0 0,0-8 0 0,0 6 0 16,0-6 0-16,6 8 0 0,3-8 1 0,0 5 0 15,-9-5 0-15,12 0 0 0,3 0 0 0,-1 0 0 16,1 0 0-16,6 0 0 0,0-5 0 0,6 5 1 15,6 0 0-15,-4-6 0 0,-2 4 0 0,0 2 0 16,6-6 0-16,-1 6 0 0,1 0-1 0,-3 0-1 16,0-5 0-16,-4 2 0 0,-2 3-11 0,0-5 12 15,-3 5-12-15,-3-8 12 16,3 3-68-16,-10 5-14 0,4-8-2 0</inkml:trace>
  <inkml:trace contextRef="#ctx0" brushRef="#br0" timeOffset="36707.757">22424 1389 1429 0,'0'0'31'0,"0"0"6"0,0 0 2 0,0 0 2 0,15-8-33 0,-3 8-8 16,0 0 0-16,0 0 0 0,6 0 86 0,0 0 15 16,-3 0 3-16,14 0 1 0,1 0-18 0,0 0-4 15,3 0-1-15,-4 0 0 0,16 0-38 0,-3 0-7 16,-7 0-1-16,13 0-1 0,-3-5-7 0,5 5-2 16,7 0 0-16,-4 0 0 0,-2 0-11 0,6-5-3 15,-1 5 0-15,-2-3 0 0,-4 6-3 0,4-3-1 0,-4 0 0 16,1 0 0-16,-6 0-8 0,-7 0 8 0,-8-3-8 15,3 3 8-15,-6 0-8 0,-9 0 0 0,-7 3 9 0,-8-3-9 32,-3 0-28-32,0 0-9 0,0 0-3 0,-3-3-995 0</inkml:trace>
  <inkml:trace contextRef="#ctx0" brushRef="#br0" timeOffset="44435.426">22823 561 1638 0,'0'0'36'0,"0"0"7"0,0 0 1 0,0 0 3 0,0 0-38 0,0 0-9 0,0 0 0 0,0 0 0 16,0 0 95-16,0 0 17 0,12 0 3 0,0 0 1 16,3 0-44-16,0 0-8 0,6 0-1 0,-4 5-1 15,7-5-30-15,-3 0-7 0,0 0-1 0,6 0 0 16,-3 0-7-16,2-5-1 0,4 5-1 0,0 0 0 16,3 0-7-16,-1 0 0 0,7 0-8 0,-6 0 12 15,-3 0-12-15,5 5 11 0,-5-5-11 0,-3 0 10 16,-3 0-10-16,-4 0-17 0,-5 0 4 0,0-5 1 31,0 5-131-31,-6 0-25 0,-6 0-6 0</inkml:trace>
  <inkml:trace contextRef="#ctx0" brushRef="#br0" timeOffset="44667.492">23270 392 1875 0,'6'-8'41'0,"-6"8"9"0,0 0 2 0,9 0 0 0,-4 0-41 0,1 5-11 16,3-2 0-16,-3 2 0 16,3 0 82-16,-3 3 14 0,12-3 4 0,-6 9 0 0,0-6-42 0,-3 0-8 15,12 2-2-15,-6 3 0 0,-1-5-20 0,1 3-5 16,0 2-1-16,-3 0 0 0,3-5-9 0,-3 5-1 16,0 6-1-16,-3-6 0 0,-3 6-3 0,0-6-8 15,-6 13 12-15,6-4-4 0,-6-4 3 0,-6 1 0 16,3 2 0-16</inkml:trace>
  <inkml:trace contextRef="#ctx0" brushRef="#br0" timeOffset="45540.45">22820 1958 1710 0,'0'0'37'0,"3"-8"8"0,-9 0 2 0,0 3 1 0,-6-8-38 0,9 2-10 0,-6 3 0 0,1-5 0 15,-4 5 76-15,0-5 14 0,0 7 2 0,-3-2 1 16,-6 3-37-16,3-3-7 0,0 6-1 0,-2-1-1 16,-4 3-19-16,0 5-3 0,-3 3-1 0,9 0 0 0,-6 11-4 0,4-1-2 15,-1 1 0-15,3 4 0 0,0 1-18 0,3-3 8 16,3 3-8-16,3-3 0 0,3 1 0 0,3 1 0 16,6-4 0-16,6-1 0 0,0-2 0 0,3-3 0 15,3 1 0-15,0-6 0 0,6-8 0 0,0 0 10 16,5 0-10-16,4-8 8 0,-3 0 4 0,6-11 0 15,-7-2 0-15,1 3 0 0,-3-9-1 0,-6-7 0 16,3-3 0-16,0-8 0 0,-12 5 4 0,5-10 1 0,-8 2 0 16,-6-2 0-16,0 2-4 0,-6 3-1 15,-8 0 0-15,2 6 0 0,-6 7-11 0,-9 3 0 0,-6 10 0 0,-3-2 0 16,-2 8-8-16,-1 2-1 0,-3 9 0 0,4 4 0 16,-1 6 9-16,3 3 0 0,4 2 0 15,5 5 0 1,3 4-75-16,9 4-13 0,9 6-2 0,3 0-944 15</inkml:trace>
  <inkml:trace contextRef="#ctx0" brushRef="#br0" timeOffset="45840.096">23002 1789 2494 0,'0'-14'55'0,"0"14"11"0,0 0 2 0,0 0 3 0,0 0-57 0,0 0-14 0,0 0 0 0,0 0 0 16,6-2 22-16,6 2 2 0,0 2 0 0,2 4 0 15,4-1-24-15,0 8 8 0,3-5-8 0,0 5 0 0,0-2 0 0,-1 5 0 16,-2 5 0-16,-3-5 0 0,0 5 0 0,-3-2 0 16,-3-1 0-16,0 3 0 0,-6-2 0 0,0-3 0 15,-6 2 0-15,-3 1 8 0,-3-3 2 0,-3-1 1 16,-3-1 0-16,-6-1 0 0,3 3-3 0,-5-3 0 15,-1-2 0-15,0 2 0 0,3-8-20 0,0 3-5 16,9 0-1-16,-2-3 0 16,2-2-129-16,0-3-25 0,12 0-6 0</inkml:trace>
  <inkml:trace contextRef="#ctx0" brushRef="#br0" timeOffset="46085.181">23386 1746 2258 0,'0'0'64'0,"-3"0"14"0,3 0-62 0,0 0-16 0,0 0 0 0,-6 8 0 16,0-3 59-16,0 9 9 0,-3-1 1 0,0 0 1 16,-3 0-26-16,3 6-4 0,3 5-2 0,-3 0 0 15,3 2-18-15,-3-5-3 0,3 6-1 0,1 2 0 16,5-8 5-16,0 3 1 0,0-3 0 0,5 0 0 16,1-2 3-16,-3-1 1 0,3-5 0 0,6 1 0 15,-3-1-2-15,0-8 0 0,6 3 0 0,3 0 0 16,0-3-4-16,3-5 0 0,-1-5-1 0,10 2 0 15,0-2-7-15,0-8-2 0,2 0 0 0,-2-1 0 16,-3 1-110-16,-3-5-21 0,0-4-5 0,-4 4-1075 16</inkml:trace>
  <inkml:trace contextRef="#ctx0" brushRef="#br0" timeOffset="46356.928">22930 1688 2098 0,'0'0'46'0,"0"0"10"0,0 0 1 0,0 0 3 0,0 0-48 0,0 0-12 16,0 0 0-16,0 0 0 0,9 0 75 0,0 0 13 0,3 0 2 0,-3-5 1 16,3 5-51-16,6 0-9 0,6 0-3 0,-1-6 0 15,4 4-4-15,0-3 0 0,0-3-1 0,0 5 0 16,2 0-6-16,4-5-1 0,-3 3 0 0,0 0 0 15,-7 2-4-15,1-2-2 0,-3 5 0 0,0-5 0 16,0 2-10-16,-6-2 0 0,-1 5 0 16,-2-6-11-1,-3 6-76-15,0 0-15 0,0-8-3 0,-6 8-628 0,-3 0-126 0</inkml:trace>
  <inkml:trace contextRef="#ctx0" brushRef="#br0" timeOffset="46542.016">23407 1537 2080 0,'0'0'46'0,"0"0"10"0,0 0 1 0,0 0 1 16,11 8-46-16,-2 0-12 0,-3-3 0 0,-6-5 0 15,12 14 89-15,0-9 16 0,3 8 3 0,0-5 1 16,6 0-41-16,0 3-9 0,2-3-2 0,1 2 0 16,-3 3-30-16,0 1-7 0,0-1 0 0,-6 0-1 0,0 0-10 0,-10 3-1 15,1 0-8-15,-6-3 12 0,0 3-12 0,-9 3 11 16,-2-6-11-16,-10 5-820 15,-9-2-169-15</inkml:trace>
  <inkml:trace contextRef="#ctx0" brushRef="#br0" timeOffset="47808.071">22097 540 1370 0,'0'0'39'0,"3"-6"8"0,0-1-38 0,6 7-9 0,-3-6 0 0,-3-2 0 0,6 8 107 0,-3 0 19 16,0 0 4-16,-1 0 1 0,1 8-51 0,3-2-9 15,-3 7-3-15,0 0 0 0,0 8-32 0,0 3-8 16,3 10 0-16,-3 3-1 0,0 3 11 0,-3 8 2 15,-3-3 1-15,0 8 0 0,-3-3-29 0,0 29-12 16,-3-7 11-16,0 2-11 0,3-3 8 0,-6-2-8 16,0 0 0-16,0 0 9 0,3 2-1 0,0-5 0 15,1-5 0-15,-1 3 0 0,0-12 2 0,0 7 0 16,0-6 0-16,3 5 0 0,0-8-1 0,0 3 0 16,3-13 0-16,-3 5 0 0,3-14 1 0,0 4 0 15,0-9 0-15,3-5 0 0,0 3 2 0,-3-11 0 16,0 1 0-16,3-1 0 15,-3-13-112-15,0 0-23 0,0 0-4 0,3 0-1 0</inkml:trace>
  <inkml:trace contextRef="#ctx0" brushRef="#br0" timeOffset="48478.049">22091 561 1728 0,'-12'-13'36'0,"9"7"8"0,-3-2-35 0,3 1-9 0,3 1 0 0,-3-2 0 16,3 3 51-16,3-3 8 0,0 3 1 0,6-3 1 16,3 3 5-16,0-1 1 0,3 4 0 0,6-4 0 15,11 1-12-15,4 5-3 0,9-8 0 0,2 8 0 16,7-5 0-16,5-3-1 0,4 3 0 0,8-3 0 16,7-6-14-16,-1 9-2 0,1-8-1 0,11 5 0 0,-6-3-14 0,6 3-2 15,1 0-1-15,-4-2 0 0,-6 5-5 16,1 2-2-16,8-2 0 0,-9-3 0 0,-2 8-1 15,-7 0 0-15,-5-6 0 0,-1 6 0 0,-2 0 0 0,-7 0 0 16,1 0 0-16,-7 0 0 0,-5 0-1 0,-6 6-8 16,-9-6 12-16,2 2-4 0,-8 4-8 0,-3-1 12 15,-6 3-12-15,0-3 12 0,-3 8-12 0,-3-5 0 16,-3 11 0-16,2-6 0 0,-2 0 0 0,-3 6 0 16,6-6 0-16,-6 8 0 0,6-2 0 0,0 2 0 15,-3 3 0-15,0 8 8 0,3 2-8 0,-3 11 0 16,0-5-10-16,0 5 10 0,-3 0 0 0,3 7-9 15,-3-7 9-15,0 24 0 0,-3 0 0 0,-3-3 0 0,0-2 0 16,-3 2-8-16,6-8 8 0,-3 3 0 0,-3 2 0 16,-6 4 8-16,9-1-8 0,-3-3 0 0,-3 3-8 0,-3-7 8 15,3 1 0-15,6 4 0 0,-6-3 0 0,0 2 0 16,6-13 0-16,1 3 8 0,-1 0-8 0,0-10 8 16,-6-1-8-16,9-2 0 0,0-1 0 0,-3-4 0 15,-3 2 0-15,6-5 0 0,-6-1 0 0,0-4 0 16,6-1 0-16,-9 1 9 0,9-11-9 0,-6-1 0 15,3 1 12-15,0 3-12 0,0-9 12 0,-3 1-12 16,3 0 11-16,-3-3-11 0,6 2 10 0,-3-2-10 16,3-3 10-16,-9 3-10 0,9-2 10 0,0-6-10 15,0 7 8-15,-9-1-8 0,9-4 0 0,-6 4 0 16,0-4 13-16,-3 1-3 0,-2 0-1 0,-7-1 0 16,-3-2 1-16,0 3 0 0,-9-3 0 0,-3-3 0 15,-8-2-10-15,-7 2 0 0,4 1 9 0,-13-4-9 0,-6 1 0 0,-8-3 8 16,-6 3-8-16,-7-3 0 0,-5 0 0 0,-3 0 0 15,-12 3 0-15,-4-3 0 0,-2 3 0 0,-3-1 9 16,-3 4-9-16,0-4 0 0,6 4 11 0,6-4-11 16,-3 4 10-16,14 2-10 15,7 0-135-15,9 0-33 0,8 0-6 0</inkml:trace>
  <inkml:trace contextRef="#ctx0" brushRef="#br0" timeOffset="61279.551">2338 11120 2082 0,'0'0'59'0,"6"-5"13"0,-6-3-57 0,3 3-15 0,0 0 0 0,6 2 0 15,-3-2 0-15,3 2 11 0,3 0-11 0,3 1 10 16,0 2-10-16,3-3 0 0,3 0-12 0,5 3 12 16,1 0 0-16,3 0 0 0,3 0 0 0,2 0 0 15,1 0-11-15,3 0 11 0,2 0-8 0,1-2-585 16,0-1-117-16</inkml:trace>
  <inkml:trace contextRef="#ctx0" brushRef="#br0" timeOffset="61473.768">4148 11081 1796 0,'9'0'40'0,"6"0"8"0,6-3 1 0,9 3 1 0,2-3-40 0,4 1-10 0,6-1 0 0,-1 1 0 16,4 2-40-16,0-3-11 0,-1 3-1 0,1 3-1 16,0-3-8-16,2 0-2 0,1 0 0 0,3-3-588 15</inkml:trace>
  <inkml:trace contextRef="#ctx0" brushRef="#br0" timeOffset="61608.085">5681 10903 1724 0,'12'-10'38'0,"-6"5"8"0,3-1 2 0,3 1 0 0,3 0-39 0,0-1-9 16,2 4 0-16,4 2 0 0,3 0 8 0,0 0 0 0,0 0 0 16,3 2 0-16,-1-2-21 0,4 6-5 0,-3-4-1 0</inkml:trace>
  <inkml:trace contextRef="#ctx0" brushRef="#br0" timeOffset="61844.813">6949 10845 2318 0,'24'-21'51'0,"-6"11"10"0,3-1 3 0,11 0 1 0,16 1-52 0,-3 2-13 0,-4 0 0 0,7 0 0 15,3 0 0-15,-4 3 8 0,-2-1-8 0,-3 4 0 16,5-1 0-16,-5 3 0 0,-1-2 0 0,-2-1 0 16,-3 6 0-16,3-3-12 0,2 2 12 0,-2-2-10 15,-9 0-11-15,-1 3-3 0,1-3 0 0,-3 0 0 16,0 0-9-16,-3 2-3 0,-1 1 0 0,4 0 0 15,3-1 7-15,-3 4 1 0,-6-4 0 0,5 4 0 16,4-4-9-16,0 4-2 0,-6-4 0 0,-3 1 0 0,2-1 23 0,-2 1 4 16,3 0 0-16,-3-3-528 15,-3 0-105-15</inkml:trace>
  <inkml:trace contextRef="#ctx0" brushRef="#br0" timeOffset="62429.604">7759 10393 2176 0,'-18'-8'62'0,"18"8"13"16,0 0-60-16,0 0-15 0,0 0 0 0,0 0 0 15,0 0 38-15,0 0 5 0,9-3 1 0,-3 3 0 0,-6 0-21 0,9 3-4 16,0 2-1-16,3-2 0 0,-6-1-3 0,5 6-1 16,-2 0 0-16,6 3 0 0,-3 0 14 0,3 2 4 15,-6 3 0-15,3-3 0 0,6 5-20 0,0-4-3 16,-4 4-1-16,4-2 0 0,6 3 0 0,3-4-8 16,0 1 12-16,-3 3-4 0,5-3 1 0,1-3 0 15,6 0 0-15,-1-2 0 0,-2-1-1 0,0-4 0 16,0-1 0-16,-1 0 0 0,-2 0 20 0,-3-2 3 15,-3-3 1-15,-3 0 0 0,-6 0 0 0,-4 0 0 16,1 0 0-16,-12 0 0 0,0 0 6 0,0 0 2 16,0 0 0-16,0 0 0 0,-12 3-29 0,1 2-11 15,-10 0 8-15,0 3-8 0,-3 3 10 0,-6 2-10 0,4-2 12 16,-7 2-12-16,-9 3 8 0,6-3-8 0,4 6 0 16,-1 2 0-16,-3-3 0 0,3 6 0 0,-2 0-15 15,2 0 5 1,6 2-138-16,-3 3-28 0,-2 0-6 0,5 0-1 0</inkml:trace>
  <inkml:trace contextRef="#ctx0" brushRef="#br0" timeOffset="63109.532">17373 11054 2257 0,'9'-10'49'0,"-9"10"11"0,0 0 1 0,9-8 3 0,3 5-51 0,6-2-13 16,0 0 0-16,5 2 0 0,16-2 12 0,0-1 0 15,2 4 0-15,7-1 0 0,9 0-12 0,-1 1 0 16,1 2 0-16,2-3-679 0,1-2-138 0</inkml:trace>
  <inkml:trace contextRef="#ctx0" brushRef="#br0" timeOffset="63289.337">18948 10970 2246 0,'9'-24'49'0,"-3"16"11"0,0 3 1 0,2-3 3 0,7 0-52 0,3 2-12 0,6 4 0 0,6-1 0 16,3 3 12-16,2 0-1 0,1 0 0 0,0 3 0 16,2-1-11-16,-2 1-11 0,0 0 3 0,0 2 0 15,-1-2-65-15,4 2-13 16,-3 0-2-16,-1-2-1 15,4 0-7-15,-3-1 0 0,2 1-1 0,4-3-667 0</inkml:trace>
  <inkml:trace contextRef="#ctx0" brushRef="#br0" timeOffset="63425.42">21061 10951 2064 0,'27'-8'59'0,"-12"3"12"0,0 0-57 0,5-1-14 16,7 1 0-16,0-3 0 0,6 3 14 0,2 2 0 15,7-2 0-15,-3 2-612 16,5 1-122-16</inkml:trace>
  <inkml:trace contextRef="#ctx0" brushRef="#br0" timeOffset="63724.99">22433 10853 2101 0,'24'-13'60'0,"-12"8"12"0,3-1-57 0,6 1-15 0,-3-3 0 0,8 6 0 15,1-4 29-15,6-2 3 0,3 6 1 0,-4-1 0 16,10 0-3-16,0 1-1 0,-4 4 0 0,4 1 0 31,-3 0-114-31,5 2-23 0,-2 0-5 0,3 1-1 16,-4 1 6-16,4-1 2 0,-9 2 0 0,2-3 0 16,-5 3-21-16,-3-3-4 0,0 1-1 0,-9-1 0 0,5-5 143 0,-5 0 28 0,-3 0 5 0,0-5 2 15,-3-1 86-15,0 1 18 0,0-3 3 0,-1 3 1 16,4-1-43-16,-6-2-9 0,9 1-2 0,3-1 0 15,0 0-43-15,2 2-9 0,-2-2-1 0,3 3-1 16,0 2-30-16,3 1-7 0,-1 2-1 0,1 2 0 16,-9 1-8-16,9 2 0 0,-9-2-10 0</inkml:trace>
  <inkml:trace contextRef="#ctx0" brushRef="#br0" timeOffset="64106.412">23032 10530 2370 0,'11'-8'67'0,"-2"8"15"0,0 0-66 16,3 3-16-16,6 2 0 0,3 3 0 0,0 0 9 0,6 3-1 0,-4 2-8 0,-2 0 12 16,6 1-12-16,-3 1 0 0,3 1 8 0,-4 3-8 15,-2-1 0-15,3 1 0 0,0 2 0 0,0 0 0 16,-4 0 0-16,7 1 0 0,0-4 0 0,0 1 0 16,0-1 0-16,-4-2 0 0,1-3 0 0,0 3 0 15,-3-3 10-15,0-2-1 0,-6-1 0 0,0-2 0 16,-4 0 11-16,-2 0 3 0,-9-2 0 0,0-6 0 15,0 8-1-15,-12 2 0 0,-5-2 0 0,-13 3 0 16,0 2 4-16,-12 0 1 0,4 3 0 0,-7 2 0 16,-3-2-16-16,-2 6-3 0,-10-1-8 0,-2 5-772 15,-1 9-162-15</inkml:trace>
  <inkml:trace contextRef="#ctx0" brushRef="#br0" timeOffset="69979.154">4797 11962 990 0,'0'0'21'0,"0"0"5"0,0 0 1 0,0 0 1 0,0 0-28 0,0 0 0 0,-3-5 0 0,3 5 0 0,-3-6 107 0,-3 1 15 16,3 2 3-16,-3-2 1 0,3 2-6 0,0 1-2 15,-3-1 0-15,0 0 0 0,0 1-55 0,3-1-11 16,-2 0-3-16,-1 1 0 0,-3 2-22 0,3-3-5 15,-6 1-1-15,3-1 0 0,0 3-2 0,0-3-1 16,0 3 0-16,-3 0 0 0,0 3-7 0,-3 0-2 16,3-3 0-16,-2 5 0 0,-4-3 1 0,-3 4 0 15,0-1 0-15,-3 3 0 0,0 0-10 0,4 0-9 16,-4 2 9-16,3 1-13 0,-3 0 13 0,3-1 0 16,-3 1 9-16,4 2-9 0,2 0 13 0,-3 0-3 15,3 3-1-15,3 0 0 0,-3 3 0 0,3-3 0 0,4 2 0 0,2 1 0 16,-3 2-9-16,3 0 0 0,0-2 9 0,3 2-9 15,0 0 0-15,0-3 0 0,3 4 0 0,0-1 0 16,3-3 0-16,0-2 0 0,3 3 0 0,0-3 0 16,0-1 0-16,3-1 8 0,3-1-8 0,-3-3 0 15,3 1 9-15,0 0-9 0,3-3 12 0,-1 2-12 16,4-2 12-16,-3 0-4 0,6-3 0 0,-3-2-8 16,3 0 13-16,3-3-4 0,0 0-1 0,-1-3 0 15,1-2 12-15,3-3 1 0,-3 0 1 0,0-3 0 16,3 1-22-16,-1-4 0 0,1 1 0 0,-6-3 0 15,3 0 12-15,-3-2 0 0,3-1 1 0,-4-2 0 16,-2 0 4-16,-3-3 1 0,3-2 0 0,-3-1 0 16,-3 1 9-16,-3-1 1 0,0 1 1 0,-3-1 0 15,0 1 11-15,-3 2 3 0,-3-2 0 0,0-1 0 16,-3 3-17-16,3 3-3 0,-6-3-1 0,3 3 0 0,-6-3-11 16,3 1-3-16,-3-1 0 0,0 0 0 0,-3 0-8 15,1 3 12-15,-1-3-12 0,-3 0 12 0,-3 3-12 0,0 0 0 16,3-3 0-16,-3 6 8 0,4-1-8 15,-4 3 0-15,-3-2 0 0,3 5 0 0,0-1 0 0,0 4 0 16,-2 2 0-16,-1 0 0 0,-3 5 0 0,-3 1-12 16,-2 7 4-16,-7 0 8 15,0 8-80-15,-6 6-8 0,-5 2-1 0,-1 8-1136 16</inkml:trace>
  <inkml:trace contextRef="#ctx0" brushRef="#br0" timeOffset="73383.492">5089 11523 1594 0,'0'0'35'0,"0"0"7"0,0 0 2 0,0 0 1 0,0 0-36 0,0 0-9 16,0 0 0-16,0 0 0 0,0 0 12 0,9 5 0 15,-9-5 0-15,6 5 0 0,0 3 51 0,0 3 10 16,-3-1 3-16,3 1 0 0,-6 2-17 0,0 3-3 15,2 3-1-15,-2-1 0 0,-2 6-11 0,2 0-3 16,-3 2 0-16,0 1 0 0,0 2-30 0,0 0-11 16,-3 3 0-16,3-1 9 0,-3 1 0 0,0 2 0 0,0-2 0 0,0 0 0 15,0 2-9-15,-3-2 0 0,0-3-12 0,0 3 12 16,0-6 0-16,0 3 0 0,0-5 0 0,0 0 8 16,0-3 8-16,1-5 0 0,-1 0 1 0,0-5 0 15,6-1 0-15,-3-5 0 0,0-5 0 0,6 0 0 16,0-5 21-16,0-5 4 0,3-6 1 0,0-5 0 15,9-6-43-15,-3-5 0 0,3-5 0 0,2 3 0 32,-2-3-48-32,6 5-11 0,-3 3-2 0,0 3-1 0,-3 2 33 0,3 0 6 0,0 5 2 0,-4 1 0 15,1 5 21-15,3 2 0 0,0-2 0 0,0 5 0 16,-3 0 26-16,3 3 3 0,-3 2 1 0,3 0 0 16,0 6-6-16,-1 2-2 0,1 1 0 0,0 4 0 15,3 1-22-15,-6 5 0 0,0 0 0 0,0 2 8 16,-3 6-8-16,0-3 8 0,-3 6-8 0,0-1 8 15,-6 0-8-15,2 4 0 0,1-4 0 0,-3 3 0 16,3-2 15-16,0 2 1 0,-3-8 1 0,6 3 0 16,-3-1-1-16,0-4-1 0,3-1 0 0,3-4 0 0,0-1-3 0,0-5 0 15,0 0 0-15,3-3 0 16,3-5-60-16,0-3-13 0,0-2-3 0</inkml:trace>
  <inkml:trace contextRef="#ctx0" brushRef="#br0" timeOffset="73933.954">5720 11631 1864 0,'0'0'41'0,"0"0"9"0,0 0 2 0,0 0 0 0,0 0-42 0,6-3-10 0,3 1 0 0,-3-1 0 15,0-2 16-15,3 0 0 0,-6-1 1 0,5 1 0 0,-2-3 35 0,0 0 6 16,3 0 2-16,0-2 0 0,0-1-16 16,0 0-4-16,0-2 0 0,3 0 0 0,-3-3-27 0,3-2-5 15,0 2-8-15,3-3 11 0,-4-2-11 0,1 0 12 16,0 0-12-16,-3-3 12 0,0 5-12 0,0-2 0 16,-3 3 0-16,0-1 0 0,-3 3 0 0,0 3 0 15,-6 2 0-15,3 1 0 0,-3-1 0 0,0 1 0 16,-3-1 0-16,0 6 0 0,0 0 0 0,0 2 0 15,0 0 0-15,-3 1 0 0,0 7-10 0,0 0 10 16,3 0-13-16,-2 6 5 0,2 2-5 0,-3 3-1 16,3 3 0-16,0 4 0 0,-3 4 5 0,3-1 1 15,0 4 0-15,0-1 0 0,6 0 8 0,-3 0 0 0,0 3 0 16,-3-3 0-16,3 0 0 0,0-3 12 0,0 1 0 0,3-3-1 16,0-6 1-16,3 1 0 0,0-1 0 15,0-2 0-15,3-3 5 0,0-2 2 0,3-1 0 16,3-4 0-16,0-1 1 0,6-5 1 0,2-3 0 0,4-5 0 31,-3 0-53-31,3-7-12 0,3-7-1 0</inkml:trace>
  <inkml:trace contextRef="#ctx0" brushRef="#br0" timeOffset="74144.942">6089 11467 1987 0,'0'0'44'0,"0"0"8"0,3-5 3 0,6 2 1 15,0 0-45-15,0 1-11 0,6 2 0 0,-1-3 0 0,4 1 0 0,0-1 0 16,0 3 9-16,3 0-9 0,0 0 24 0,0 0 0 16,-4 3 0-16,1-3 0 0,3 2-24 0,0-2 0 15,-3 3 0-15,0-3-8 0</inkml:trace>
  <inkml:trace contextRef="#ctx0" brushRef="#br0" timeOffset="74332.872">6565 11187 2440 0,'0'0'54'0,"0"0"11"0,0 0 3 0,0 0 0 0,0 0-55 0,3 5-13 0,0 3 0 0,0 0 0 16,-3 5 0-16,0 3-16 0,0 2 3 0,0 4 1 15,-3 1 12-15,0 4 0 0,0 2 0 0,3-3 0 16,0 6 0-16,0-3 0 0,0 0 0 0,0 0 0 31,0 1-56-31,0 1-16 0,0 1-2 0</inkml:trace>
  <inkml:trace contextRef="#ctx0" brushRef="#br0" timeOffset="74901.261">5696 11147 1594 0,'0'0'35'0,"-3"3"7"0,-6-1 2 0,0 6 1 0,0-3-36 0,0 6-9 0,-3-3 0 0,3 3 0 15,-2 7 0-15,-1 1-11 0,0-1 3 0,-3 3 0 16,3 6 32-16,-3-1 8 0,3 6 0 0,0-3 1 16,3 3-6-16,0 2-2 0,3 1 0 0,1-1 0 15,2-2-11-15,6-1-2 0,2 4-1 0,4-3 0 16,6-1-1-16,6 1 0 0,9-5 0 0,0-1 0 0,8-2 3 0,4-6 1 16,9-2 0-16,5-5-850 15</inkml:trace>
  <inkml:trace contextRef="#ctx0" brushRef="#br0" timeOffset="75170.005">6604 11030 1645 0,'0'0'36'0,"0"0"7"0,3 6 1 0,6-1 4 0,0 3-39 0,3 5-9 0,0 0 0 0,5 6 0 16,-2 2 46-16,6 0 7 0,0 3 2 0,3 3 0 15,-3-1 13-15,-1 1 2 0,1 2 1 0,0 2 0 16,-6 1-35-16,0 0-8 0,-3 0 0 0,-6 2-1 16,-3-2-8-16,-3 2-2 0,-9 1 0 0,0-1 0 15,-12 3-17-15,-6 0 0 0,-9 3-11 0,-8-1-987 16</inkml:trace>
  <inkml:trace contextRef="#ctx0" brushRef="#br0" timeOffset="75593.278">4770 11456 1295 0,'12'-7'36'0,"-6"4"9"0,-6 3-36 0,6-3-9 0,3 1 0 0,3-1 0 16,-3-2 68-16,3 5 11 0,-3-3 2 0,0 0 1 15,3 3 6-15,-1 0 2 0,1-2 0 0,0 2 0 16,3 0-37-16,0 2-7 0,3-2-2 0,0 3 0 15,3-3-35-15,-1 3-9 0,4-3 0 0,-3 0 0 16,0 0 8-16,0-3 0 0,0 0 0 0,-1 1 0 16,1-1-54-1,0 0-11-15,-6-2-3 0,0 0-793 0</inkml:trace>
  <inkml:trace contextRef="#ctx0" brushRef="#br0" timeOffset="75782.156">5059 11343 1982 0,'0'0'56'0,"9"0"12"0,0 0-54 0,6 2-14 15,3 1 0-15,5 0 0 0,-2 2 10 0,3-2-1 16,3-1 0-16,0 6 0 0,2-3 23 0,-2 3 5 16,-3 3 1-16,0 0 0 0,-3 2-20 0,0 3-4 15,-10 0-1-15,1 2 0 0,-3 1-4 0,-6 4-1 16,-6 4 0-16,-3 2-643 0,-6 3-129 0</inkml:trace>
  <inkml:trace contextRef="#ctx0" brushRef="#br0" timeOffset="76256.749">3940 12748 2149 0,'0'0'47'0,"12"-3"9"0,6 0 3 0,2-2 2 0,10 0-49 0,6-1-12 15,3-1 0-15,5 1 0 0,1-2 48 0,6-5 8 16,2 2 0-16,7-2 1 0,2 3 8 0,7-1 2 0,-1 1 0 0,4-1 0 15,2 0-15-15,0 3-2 0,1 3-1 0,-4-3 0 16,1 3-24-16,-10 0-5 0,-2 2 0 0,-4-2-1 16,-5-1-19-16,-7 6 10 0,-2-2-10 0,-9-1 8 15,-6 3-8-15,-6 0 0 0,-4 0 0 0,-8 3 0 32,-6-1-117-32,-3-2-19 0,-6 8-4 0</inkml:trace>
  <inkml:trace contextRef="#ctx0" brushRef="#br0" timeOffset="76870.333">4458 13261 1458 0,'0'0'32'0,"0"0"6"0,0 0 2 0,0 0 1 0,0 0-33 0,0 0-8 16,0 0 0-16,0 0 0 0,0 0 100 0,0 0 19 0,0-8 3 15,0 3 1-15,3-3-7 0,0 2 0 0,-3 1-1 0,3 0 0 16,-3 0-46-16,3-1-9 0,-3 1-1 0,0 0-1 16,-3-1-34-16,-3 4-6 0,6 2-2 0,0 0 0 15,-9-3-16-15,-6 3 0 0,-3 3 0 0,0-1 0 16,-6 6-16-16,1 3-3 0,-4 0-1 0,-3 2 0 16,0 3 7-16,-2 2 1 0,-4 1 0 0,0 2 0 15,-3 0 12-15,4 5 8 0,-1 4 0 0,6-1-8 16,0 0 0-16,4 3-12 0,5-1 0 0,0 1 0 15,6 0 12-15,6 0 16 0,3-1-3 0,3-4-1 16,0-1-12-16,6-2 0 0,3 0 0 0,3-3 0 16,3-2 0-16,3-4 0 0,3-1 0 0,3-4 0 15,-1-2 0-15,4-5 0 0,0-3 0 0,3-6 0 16,3-1 0-16,-1-7 0 0,1-2 0 0,0-5 0 16,3-5 9-16,-4-6-1 0,4-8 0 0,-3-2 0 0,-3-6 8 0,-1-4 2 15,1-4 0-15,-9-2 0 0,-3-3-6 0,-3 5-2 16,-9 1 0-16,0 4 0 0,-6 9-10 0,-6 2 0 15,-9 1 0-15,-3 4 0 0,-3 6 0 0,-5 3 0 16,-4 2-14-16,-3 5 5 0,-5 4 9 0,-1 1 0 16,-3 4 10-16,-2 2-10 0,-1 8 0 15,3 0 0-15,4 5-13 0,-1 3 4 16,0 0-34-16,4 8-6 0,-1 0-2 0,6 5-683 16,3 3-137-16</inkml:trace>
  <inkml:trace contextRef="#ctx0" brushRef="#br0" timeOffset="77224.127">4675 13240 2101 0,'0'-13'60'0,"0"13"12"0,6-6-57 0,0 4-15 0,0-4 0 0,6 1 0 16,6 0 34-16,0 2 4 0,-1-2 1 0,4 2 0 15,3 3 22-15,3 0 5 0,-3 3 1 0,2 2 0 16,1 0-27-16,-3 3-6 0,0 3-1 0,0-1 0 16,-6 4-16-16,-1 2-3 0,-5-1-1 0,0 7 0 15,-6-4-1-15,-3 3 0 0,-3 3 0 0,-3 3 0 16,-6-1-12-16,-6 0 0 0,-5-2 0 0,-1 3-10 0,-3-1 10 0,-3 1 0 15,0-4 0-15,-2-1 0 16,2-1-35-16,0-3-5 0,0-4 0 0,3-1-707 16,1-5-141-16</inkml:trace>
  <inkml:trace contextRef="#ctx0" brushRef="#br0" timeOffset="77503.773">5199 13158 2579 0,'-9'-11'73'0,"6"9"16"0,3 2-71 0,-6 0-18 0,0 2 0 0,-3 1 0 16,3-1-12-16,-3 4-5 0,-3-1-2 0,3 6 0 15,-2-3 10-15,2 5 9 0,0 0-13 0,-3 6 5 16,0-1 8-16,3 3 0 0,3 0-9 0,0 1 9 16,0 1 0-16,3 1 10 0,0-3-1 0,3 3 0 15,3-3 11-15,0 0 3 0,3-2 0 0,3 2 0 16,0-2 0-16,0-1 0 0,6-2 0 0,3-3 0 15,-4 1-7-15,7-4 0 0,3 1-1 0,0-3 0 16,3-6-3-16,2 4-1 0,-2-6 0 0,3 0 0 16,-3-3 1-16,0-5 1 0,-1 0 0 0,1-3 0 15,-3 1 2-15,-3-3 0 0,0-1 0 0,-3-4-831 16,-7-1-165-16</inkml:trace>
  <inkml:trace contextRef="#ctx0" brushRef="#br0" timeOffset="77819.441">4488 13041 2185 0,'0'0'48'0,"0"0"9"0,0 0 3 0,-3-2 2 0,3 2-50 0,6 0-12 0,2-3 0 0,4 0 0 15,6-2 28-15,3 2 4 0,3-2 0 0,3 3 0 16,2-4 32-16,4 4 6 0,6-1 2 0,3 0 0 16,2 1-40-16,1-1-8 0,-4 0-2 0,7 1 0 15,-6-4 0-15,-1 4 0 0,-5-4 0 0,-3 4 0 16,-3-3-22-16,-4 2-8 0,-2 0 0 0,-3-2 0 15,-3 0-12-15,-3-1-3 0,-3 4 0 0,0-6-760 16,-6 2-152-16</inkml:trace>
  <inkml:trace contextRef="#ctx0" brushRef="#br0" timeOffset="78016.654">5056 12729 2426 0,'0'0'68'0,"0"0"16"0,9 0-67 0,3 3-17 16,0-1 0-16,6 1 0 0,0 0 0 0,-1 2 8 16,1-2-8-16,3 7 0 0,0-2 37 0,0 3 1 15,3 2 0-15,-4 3 0 0,1 0-24 0,-3 2-5 16,3 3-1-16,-6 3 0 0,-3 3 0 0,-3-4-8 16,-3 4 12-16,-6-1-4 0,0 6-8 0,-6 3-9 15,-12 2 9-15</inkml:trace>
  <inkml:trace contextRef="#ctx0" brushRef="#br0" timeOffset="79764.366">19564 12118 2128 0,'-3'-13'60'0,"3"13"13"0,-3-6-58 0,6-2-15 0,-3 3 0 0,6-3 0 15,-3 0 23-15,0 0 1 0,3 0 1 0,-3 0 0 16,0 1-10-16,0-1-3 0,-3 8 0 0,3-6 0 0,-3 6 13 16,0 0 3-16,-6-5 0 0,6 5 0 0,-6-5-28 15,-6 2 0-15,3 0 0 0,-3 3 0 0,3 0 0 16,-6 0 8-16,-3 0-8 0,0 3 0 0,-2 0 17 16,-1 2-1-16,-3 0-1 0,0 1 0 0,0 4-5 15,-2-2-1-15,-1 3 0 0,0 5 0 0,0-1-9 0,0 4 0 16,-5-3 0-16,2 5 0 0,3 3 21 0,0 0 9 15,1-1 2-15,2 4 0 0,3-3-32 0,0 0 0 16,6-1 0-16,0 1 0 0,6 0 0 0,0-3 0 16,3 0 0-16,3 3 0 0,6-3 0 0,3 0 0 15,3-2 0-15,3 0 0 0,0-1 12 0,9-2-3 16,0-3-1-16,6-2 0 0,-1-3-8 0,4-3 0 0,3 0 0 0,3-5 0 16,-4-2 0-16,7-1 10 0,-3-5-1 0,2-3 0 15,1-4 16-15,-3-4 3 0,0-5 1 16,-1 0 0-16,-2-5 9 0,-3-2 2 0,-3-6 0 0,-7-1 0 15,-2-1-16-15,-9-4-4 0,0 1 0 0,-9 0 0 16,-3 2 4-16,-6-2 0 0,-6 2 0 16,-5 3 0-16,-1 0-24 0,-9 3 0 0,0 2 0 0,-3 0 0 15,1 0-15-15,-4 3-4 0,3 0-1 0,-2 3 0 16,-1 2 20-16,0 3-10 0,-3 0 10 0,1 7-8 31,-4 1-104-31,3 5-20 0,1 5-4 0</inkml:trace>
  <inkml:trace contextRef="#ctx0" brushRef="#br0" timeOffset="81181.86">20013 11631 2070 0,'0'0'45'0,"0"0"10"0,3 8 1 0,-3 3 3 0,0 2-47 0,3 0-12 0,0 3 0 0,3 5 0 16,-3 3 8-16,0 2 0 0,0 3 0 0,0 6 0 15,-3-1 22-15,0 1 4 0,0 2 1 0,0 0 0 16,0 0-7-16,-3-3-2 0,3 3 0 0,-3-2 0 15,0-1-10-15,0 0-3 0,0-2 0 0,3-3 0 16,-6-2-1-16,3-3-1 0,-3-3 0 0,0-5 0 16,0-3 4-16,0-3 1 0,-2-2 0 0,2-2 0 15,6-6 6-15,-6 2 2 0,-3-4 0 0,0-4 0 16,0 1 0-16,3-6 0 0,0-2 0 0,3-3 0 0,0 0-9 0,3-5-2 16,3-2 0-16,6 1 0 0,-3-4-13 0,3 2 0 15,3-2 0-15,6-1 0 0,-4 1 9 0,4-1-1 16,0 3 0-16,3 1 0 15,3 1-36-15,0 4-8 0,-4 2-2 0,4 3 0 0,3 0 25 0,-3 2 5 16,3 3 8-16,-4 0-13 0,1 3 5 0,3 2 8 16,0 3-13-16,-6 3 5 0,-1 2 8 0,-2 3 0 15,-6 0 0-15,0 5 0 0,-3 0 12 0,-6 6-3 16,0 0 0-16,0-1 0 0,-6 8 26 0,0 1 5 16,-3-3 0-16,0 2 1 0,3 3-32 0,0-2-9 15,-3-3 0-15,3 2 0 0,0 1 8 0,6-1-8 16,3-8 10-16,0 4-10 0,3-6-12 0,0-3-8 0,6-3-1 15,3-4-775-15,6-6-156 16</inkml:trace>
  <inkml:trace contextRef="#ctx0" brushRef="#br0" timeOffset="81715.168">20704 11710 2404 0,'0'0'53'0,"0"0"11"0,0 0 3 0,0 0 0 0,0 0-54 0,9-2-13 15,0-1 0-15,0 3 0 0,0-2 33 0,2-4 4 16,4 4 1-16,0-6 0 0,0 2-2 0,3-2-1 16,-3-2 0-16,0-3 0 0,3-1-11 0,-4 1-1 15,1 0-1-15,0-3 0 0,0-2-14 0,-3-1-8 16,0 0 8-16,3-4-8 0,-6 2 0 0,3-6 9 0,-3 1-9 15,0-1 0-15,-4 1 8 0,1 2-8 0,-3 3 0 0,-3 2 0 16,0 6 0-16,-3 2-12 0,-3 3 0 0,-2 6 0 31,-1-1-13-31,-3 6-3 0,-3-1 0 0,-3 9 0 0,-3 0 12 0,0 4 3 0,0 4 0 0,-2 2 0 16,-1 3 3-16,3 2 1 0,3 1 0 0,0 2 0 16,3 3 9-16,3-3 0 0,4 3 0 0,2-1 0 15,0 4 12-15,6-4-3 0,3 1 0 0,3 0 0 16,3-3 1-16,2 0 0 0,4-5 0 0,3 0 0 15,3-3 11-15,0-5 3 0,0-3 0 16,0 0 0-16,2-5-13 0,4-2-3 0,-3-4 0 0,3-2-818 16,-3-5-164-16</inkml:trace>
  <inkml:trace contextRef="#ctx0" brushRef="#br0" timeOffset="81981.209">19808 11501 2336 0,'21'-13'66'0,"-9"8"15"0,6 0-65 0,2-1-16 0,10-2 0 0,0 3 0 15,6-3 19-15,2 0 0 0,-2 0 0 0,0 3 0 16,-4-3 11-16,1 3 2 0,-3-1 1 0,-3 4 0 16,-6-3-13-16,-1 2-2 0,-2 0-1 0,-3 1 0 15,-3 2-17-15,0 0 0 0,-3 2 0 0,-3 1-744 16,-6-3-144-16</inkml:trace>
  <inkml:trace contextRef="#ctx0" brushRef="#br0" timeOffset="82212.761">20156 11269 2385 0,'0'0'68'0,"0"0"14"0,0 0-66 0,6-6-16 0,0 1 0 0,3 0 0 16,0 2 23-16,0 0 1 0,6 1 0 0,0 2 0 16,0 0 28-16,2 5 7 0,4 0 1 0,0 3 0 15,0 3-23-15,0 2-4 0,3 3-1 0,-4 3 0 0,-2 2-32 0,0 0 0 16,-6 3 0-16,-3 2 0 0,-3 1 0 0,-3-1 0 15,-6 1 0-15,-3 2 0 16,0 0-44-16,-6 2-16 0,-6 1-4 0,-3 3-1080 16</inkml:trace>
  <inkml:trace contextRef="#ctx0" brushRef="#br0" timeOffset="82628.795">18733 12883 1664 0,'0'0'47'0,"12"2"11"16,0 1-46-16,6 0-12 0,3-1 0 0,9 1 0 16,2-6 106-16,13 1 19 0,9-1 4 0,8-2 1 15,4-3-17-15,5-3-3 0,6 3-1 0,7-5 0 16,5 2-28-16,0 1-5 0,1-4-2 0,2 4 0 0,0-1-32 0,3 1-6 15,-2 2-2-15,-7-3 0 0,-6 1-7 0,-5 2-2 16,-1 0 0-16,-8 2 0 0,-7-1-13 16,-8 1-4-16,-12 1 0 0,-7 2 0 15,-5 3-48-15,-12 0-11 0,-3 0-1 0,-12 0-1217 16</inkml:trace>
  <inkml:trace contextRef="#ctx0" brushRef="#br0" timeOffset="83266.866">19397 13483 2253 0,'-9'-13'49'0,"6"10"11"0,-3-5 1 0,-3 3 3 0,0 0-51 0,-2-1-13 15,-1 4 0-15,-3-1 0 0,0 1 0 0,-6 2 0 16,0 2 0-16,-6 3-10 0,1 1 18 0,-7 2 4 15,-3 2 1-15,0 6 0 0,1 3 11 0,-4 2 1 16,3 3 1-16,1 2 0 0,2 3-1 0,3-2 0 16,0 2 0-16,6-3 0 0,4 6 0 0,-1-6 0 15,6 6 0-15,3-3 0 0,3 3-14 0,6-5-3 0,3 2-8 0,3-3 12 16,6-2-12-16,0-3 0 0,3 0 0 0,6-5 0 16,3-5 0-16,2-3 0 0,1-6 9 0,3-2-9 15,9-5 15-15,-1-6-3 0,-2-4 0 0,6-4 0 16,0-5 4-16,-1-2 0 0,-2-3 0 0,-3-8 0 15,-1-3 1-15,1-2 1 0,-6-6 0 0,-3-8 0 16,0-2-5-16,-10 0-1 0,1 0 0 0,-6 5 0 16,-6 0-12-16,-9 5 0 0,-3 6 0 0,-6 0 0 15,-2 5 0-15,-10 0 8 0,-3 0-8 0,-6 7 9 16,-2 4 3-16,-4 2 0 0,-6 3 0 0,4 5 0 16,-4 8-26-16,0 0-5 0,4 6-1 0,-1 4-816 15,-2 6-163-15</inkml:trace>
  <inkml:trace contextRef="#ctx0" brushRef="#br0" timeOffset="83622.612">19600 13441 1974 0,'-6'-5'56'0,"6"5"12"0,0 0-54 0,0 0-14 0,0 0 0 0,0 0 0 16,9 2 88-16,2 3 14 15,1-2 3-15,0 0 1 0,6 5 11 0,0-3 3 0,0 3 0 16,6 3 0-16,-1-1-79 0,4 1-15 0,-3 2-3 0,3 0-1 16,-3 3-10-16,-1 0-1 0,-5 2-1 0,-3 1 0 15,-3-1-10-15,-6 1 0 0,0 0 0 0,-6-1 0 16,-9 1 0-16,-3 2 0 0,-9-3 0 0,1 3 0 15,-7 1 0-15,0 1 0 0,0-4 0 0,-6-3 0 16,4 2 0-16,-1 1 0 0,0-6 0 0,0 3 0 31,4-5-75-31,2-1-17 0,3-2-3 0,3 0-686 0,6-8-138 0</inkml:trace>
  <inkml:trace contextRef="#ctx0" brushRef="#br0" timeOffset="83867.904">20055 13488 2718 0,'0'0'60'0,"-3"-2"12"0,3-3 2 16,0 5 2-16,0 0-60 0,0 0-16 0,0 0 0 0,0 0 0 0,-9 5 0 0,-3 0 0 15,0 3 0-15,0 5 0 0,0 3 9 0,1 3-1 16,-1 2 0-16,3 3 0 0,0-1-8 0,3 1 0 16,-3 3 0-16,3-6 0 0,3 3 0 0,0-3 0 15,3 0 0-15,3-2 0 0,-3 2 0 0,6-3 0 16,3-2 9-16,6 0-9 0,0 0 13 0,5 0-1 15,1-8-1-15,6 2 0 0,6-2 5 0,0-5 0 16,-1 0 1-16,4-3 0 0,3-3 7 0,-1 0 0 16,1-5 1-16,-3 3 0 0,2-6-25 0,-5-2 0 0,0-3 0 15,-3 0 0 1,-3-2-25-16,-7 2-4 0,-2-2-1 0,-3-4-823 16,-3 1-165-16</inkml:trace>
  <inkml:trace contextRef="#ctx0" brushRef="#br0" timeOffset="84135.237">19317 13346 2088 0,'0'0'46'0,"0"0"10"0,0 0 1 0,0 0 1 0,6-3-46 0,0-2-12 0,3 2 0 0,3 0 0 15,5 3 73-15,4 0 13 0,6-2 2 0,6-1 1 0,5 3-4 0,1 0-1 16,6-3 0-16,-1 1 0 0,1-1-40 16,6 0-8-16,-4 1-1 0,4-3-1 0,0-1-14 15,-4 1-2-15,-2 0-1 0,-4-1 0 0,-5 1-2 0,-3 2-1 16,-6-4 0-16,-3 1 0 16,-7 4-113-16,-2-4-22 0,-6 1-5 0</inkml:trace>
  <inkml:trace contextRef="#ctx0" brushRef="#br0" timeOffset="84338.291">19888 13131 2185 0,'6'-13'48'0,"3"8"9"0,0-1 3 0,3 1 2 0,6 0-50 0,3 0-12 0,5-3 0 0,1 5 0 16,0 0 68-16,3 3 12 0,0 0 1 0,-1 6 1 15,1-1 4-15,-3 3 1 0,0 0 0 0,-3 2 0 16,-1 4-48-16,-2 2-10 0,-6-1-1 0,3 4-1 15,-9-1-15-15,0 4-4 0,0-1 0 0,-6 0 0 16,-6 3 0-16,-3-3 0 0,-3 0 0 0,-6 3 0 16,-3 2-8-16,-9-2 0 0,-5 3 0 0,-7 2-870 15,-6-3-178-15</inkml:trace>
  <inkml:trace contextRef="#ctx0" brushRef="#br0" timeOffset="87984.835">3240 14094 2131 0,'-9'-16'60'0,"6"11"14"0,-3 3-59 0,4-1-15 0,2 3 0 0,-9 0 0 16,3 3-39-16,-3 2-10 0,3 3-3 0,-3 2 0 15,3 4 31-15,0-1 5 0,-3 5 2 0,0 4 0 16,3-1 3-16,3 2 1 0,-3 1 0 0,6 3 0 16,0-1 10-16,3 1 12 0,0 2-2 0,6-3-1 15,0 3 5-15,6-2 1 0,0 2 0 0,3-3 0 0,2-2 1 0,4-3 1 16,0-2 0-16,6-1 0 0,6-2 3 15,-1-5 1-15,7-1 0 0,6-4 0 0,2-4 11 0,7-4 1 16,-1-1 1-16,1-2 0 0,2-6-2 0,1 1-1 16,2-1 0-16,4 3 0 0,-4-2-10 0,-2 2-1 15,-1 0-1-15,-8 2 0 0,-3 1-11 0,-1 2-8 16,-2 1 12-16,-6 2-12 0,-4 2 20 16,-5 1-4-16,0 2 0 0,-6 3 0 0,0 3-16 0,-7-3 8 15,-2 5-8-15,0-2 0 0,-6 2 27 0,-3 0-2 16,-3 0 0-16,0 3 0 0,-6 0-25 0,0 3 0 15,-6-4 0-15,-3 1 0 0,0 3 0 0,-3-1 8 0,1 1-8 16,-1-1 12-16,0-4-12 0,-3-1 0 0,0-3 9 0,3-4-9 16,3-1 0-16,-3-5 0 0,3 0 0 0,1-8 0 31,5-2-21-31,0-6-6 0,3-6-1 0,6-1 0 0,3-9 4 0,6 3 0 0,2-6 0 0,4 1 0 16,3 0 1-16,3-3 1 0,3 2 0 0,-1 3 0 15,4 1 22-15,0 4 15 0,3-2-3 0,2 3 0 16,-2 2 20-16,9 5 3 0,0 1 1 0,2 5 0 15,1-1 9-15,2 6 3 0,1 0 0 0,3 6 0 16,2-1-35-16,-2 6-13 0,2 2 11 0,1 3-11 16,0 0 0-16,-1 3 8 0,7 2-8 0,-7 0 0 15,4 3 0-15,-4-3 0 0,-2-2 8 0,0-1-8 16,-1 1 0-16,4-1 9 0,-1-4-9 0,-2-1 8 16,3 0-8-16,-4-2 10 0,1-6-10 0,-4-2 10 15,1-3-1-15,-3-2 0 0,-4-4 0 0,-2-2 0 0,3-5 11 0,-7 0 1 16,-2-5 1-16,-3-3 0 0,0-1 22 0,-6-1 4 15,-4-4 0-15,-5-2 1 0,0-2-5 0,-6-1 0 16,-6 0-1-16,-3 0 0 0,-3-2-6 0,-6 2-1 16,-3 1 0-16,-6 4 0 0,-5 4-24 0,-1-1-4 15,-3 5-8-15,-6 6-1433 16</inkml:trace>
  <inkml:trace contextRef="#ctx0" brushRef="#br0" timeOffset="90962.112">3008 15256 2307 0,'-18'-8'51'0,"15"5"10"0,-3 1 3 0,3-1 0 0,-3 3-51 0,6 0-13 0,-5 8 0 0,2-3 0 16,-3 1 0-16,3 1-12 0,3 4 3 0,-3 2 0 15,3 1 22-15,0 4 5 0,3 1 1 0,0 2 0 16,3 3-8-16,-3-1-2 0,2 1 0 0,1 3 0 16,0-4 2-16,3 4 0 0,-3-6 0 0,3 6 0 15,0-4-3-15,-3-2 0 0,3 1 0 0,3-4 0 16,-3-5 4-16,0 1 0 0,3-6 0 0,-3-3 0 0,3 0-4 16,-1-7 0-16,7-1 0 0,0-8 0 0,3-2-8 0,0-5 0 15,0-4 0-15,-1-1 0 0,1-4 0 0,3-2-11 16,-3-3 3-16,0-2 0 15,0-1-16-15,-1 1-4 0,-5 2 0 0,0 3 0 16,-6 5 43-16,3 6 8 0,-6 2 1 0,0 3 1 0,0 0-1 0,-3 5 0 16,0 5 0-16,-3 3 0 0,0 0 13 0,6 3 3 15,-3 5 0-15,0 2 0 0,0 3-40 0,-3 9-18 16,3-1 2-16,-3 5 0 0,0 1 16 0,0 2 0 0,0-3 0 16,-3 6 0-16,-3 0 0 0,3-6 0 15,-3 3 0-15,3-2 9 0,0-4-9 0,0 1 0 0,0-3 0 0,3-5 0 16,-3-5 0-16,3 0 0 0,3-6 0 0,-3-5 0 15,9 0-25-15,0-5 2 0,3-9 1 0,6-4 0 32,2-6-22-32,-2-3-4 0,0-2 0 0,3-2-1 15,3-1-2-15,0-3 0 0,-4 4 0 0,4 2 0 0,-6 2 37 0,3 3 14 0,-6 6-11 0,0 2 11 16,-3 3 33-16,0 2 13 0,-1 3 2 0,1 6 1 16,0 2-13-16,0 2-2 0,0 4-1 0,0 7 0 15,-3 0-33-15,0 5 0 0,3 4 0 0,-3-1 0 16,3 5 0-16,-3 1 0 0,-1-1 0 0,1 3 0 15,0 0 0-15,0 1 0 0,0-4 0 0,0 0 0 16,3-7 9-16,0 5-9 0,-6-8 0 0,3-3-734 16,-3-3-154-16</inkml:trace>
  <inkml:trace contextRef="#ctx0" brushRef="#br0" timeOffset="91114.225">2895 14944 2667 0,'-24'-19'59'0,"12"11"12"0,3 3 2 0,9 5 2 0,0 0-60 0,9 5-15 15,3-2 0-15,6 2-788 16,3 3-160-16</inkml:trace>
  <inkml:trace contextRef="#ctx0" brushRef="#br0" timeOffset="92285.027">4154 15259 2062 0,'0'-16'45'0,"3"10"10"0,0 1 1 0,3 2 3 0,3 1-47 0,0 4-12 0,0 4 0 0,0-1 0 16,0 6 0-16,3 2 0 0,-3 3-12 0,-1 5 12 15,4 8 0-15,-3 0 20 0,3 5-3 0,-6 4 0 16,3-4-8-16,-3 6-1 0,-3-1-8 0,0 9 12 16,3 0 10-16,-6 2 2 0,3 0 0 0,0 3 0 15,0 0-3-15,0-3 0 0,0-5 0 0,3-3 0 16,-3 1-8-16,3-3-1 0,0-6-1 0,0-2 0 16,3-6 1-16,-3 1 0 0,-4-9 0 0,1-5 0 0,0 1 16 0,0-7 3 15,-3-7 1-15,0 0 0 0,-3-10 0 0,-3-9 0 16,1-4 0-16,-4-9 0 0,0-5-2 0,-3-8 0 15,-3-5 0-15,-3-6 0 16,3-8-76-16,-3 1-15 0,0-6-3 0,4 8-1 16,2 3 34-16,0 5 7 0,0 6 2 0,3 4 0 0,3 4 58 0,3 4 11 15,3 3 2-15,0 3 1 0,6 5-6 0,3 1-2 16,3 2 0-16,3-1 0 0,3 6-23 0,2 3-5 16,4 3-1-16,3 2 0 0,9 2-13 0,-7 1 0 15,4 5 0-15,6 0-10 0,-6 8 10 0,2 0 0 0,-2 3 0 16,0-1 0-16,-6 6-13 0,-4 3-1 0,-5 2 0 15,-6 3 0 1,-6-3-25-16,-6 5-5 0,-6-2 0 0,-9 2-1 16,-6-2 14-16,-5 0 3 0,-7 3 1 0,-6-9 0 0,1 9 14 0,-7-9 2 0,3 1 1 0,4-4 0 15,-1-4 10-15,3-3-10 0,3 0 10 0,7-3-10 16,2 0 18-16,6-2 4 0,6-3 1 0,3-3 0 16,3-2 15-16,6 5 4 0,9-5 0 0,6-3 0 15,6-3-32-15,9 1 0 0,2-1 0 0,4-2 0 16,6 0 0-16,2 0-12 0,4-3 12 0,-3 2-10 15,2 4 10-15,1-3-10 0,-6 2 10 0,-1 0-10 16,-8 1 10-16,0-3 0 0,-7-1 0 0,1 6 0 16,-9-2 0-16,-3-1 8 0,0 1-8 0,-6-4 8 15,-3 1 24-15,-3-3 4 0,0 0 2 0,-6 1 0 0,0-1-3 16,0-3-1-16,-3 3 0 0,0 3 0 16,0-3-18-16,0 6-4 0,0-4-1 0,0 4 0 0,0 2-11 15,0 3 0-15,0-1 0 0,6 6 8 0,0 0-8 0,0 0 0 16,-3 6 0-16,-3-1 0 0,6 3 0 0,0 0 0 15,3 5 0-15,0 0 0 0,0 3-10 0,0 3 10 16,3 2 0-16,0 0-9 0,3-3 9 0,0 6 0 16,0-3 0-16,3-2 0 0,0 0 0 0,0-4 0 15,-3 1 0-15,-1-5 0 0,1 2-23 0,0-8 1 16,0 1 0-16,0-4 0 0,0-4 22 0,0-4 0 16,-3-2 0-16,3-2 0 0,0-3 0 0,0-6 8 15,-3 1 0-15,-3-4 0 0,6 1-8 0,-3-3 0 0,-3 3 0 16,3 0 0-16,-4 3 15 0,1 2 1 0,0 2 0 0,-3 1 0 15,0 3 15-15,3-1 3 0,0 3 1 0,-3 3 0 16,0-3-19-16,0 8-3 0,0 0-1 0,0 0 0 16,0 0-12-16,6 8 0 0,0-3 0 0,3 8-10 15,0 1 10-15,-3 4-10 0,3 1 10 0,0 2-10 16,3 0 10-16,-3 3 0 0,3 0 0 0,3-1-8 16,-1-1 8-16,4-1 0 0,0-3 0 0,0 1 0 15,-3-1 0-15,3-4 0 0,3-4 0 0,-4-2 0 16,1 0 0-16,-3-5 0 0,0-3 0 0,-3-6 0 15,3 1 0-15,-3-8 11 0,-3-3-3 0,0-3 0 16,3-4 3-16,-3-9 0 0,-4-3 0 0,4-4 0 16,0-1-1-16,0-5 0 0,0-5 0 0,-3-3 0 15,3-3 2-15,0-4 0 0,3-7 0 0,-3 4 0 16,0 2-4-16,0 8 0 0,0 5 0 0,-3 9 0 0,-3 4 14 0,0 9 2 16,2 5 1-16,-2 2 0 0,0 6-12 0,-3 2-2 15,3 6-1-15,-3 5 0 0,0 0-10 0,0 0 0 16,0 8 0-16,0 11-11 0,3 2 11 0,-6 8-13 15,0 5 5-15,0 9 8 0,-3 4-12 0,4 3 12 16,-1 6-10-16,0 0 10 0,-3-1-8 0,3 1 8 16,3-1 0-16,3-2-9 0,0 0 9 0,3-5-8 15,-1-1 8-15,7-4-8 0,3-6-4 0,0-5-1 16,0-3 0-16,3-8 0 0,3-3 0 0,0-4 0 16,-1-4 0-16,7-7 0 15,0-6-122-15,0-7-24 0,3-9-5 0,-7-5-1037 16</inkml:trace>
  <inkml:trace contextRef="#ctx0" brushRef="#br0" timeOffset="92416.034">5160 14989 2706 0,'0'0'76'0,"6"8"18"0,6 5-75 0,3-3-19 0,9-2 0 0,6 3 0 15,11-3 0-15,4-3 0 0,5-2-11 0,13-1-760 16,5-4-152-16</inkml:trace>
  <inkml:trace contextRef="#ctx0" brushRef="#br0" timeOffset="93450.735">18394 14110 2246 0,'-21'3'49'0,"12"-3"11"0,-3 3 1 0,0-3 3 0,1 5-52 0,-4-3-12 16,3 4 0-16,0 2 0 0,3 0 66 0,0 0 10 15,3 2 3-15,3 3 0 0,3 1-22 0,3 1-4 16,6 4-1-16,3 0 0 0,6 4-35 0,6-1-7 16,-1 1-2-16,7 4 0 0,6-6-8 0,6 3 0 15,-1-3 0-15,4-3 0 0,2 1 15 0,1-6 1 16,0 0 0-16,-4-2 0 0,4-6-6 0,-3-2-1 15,-1-8 0-15,4-1 0 0,-3-4 5 0,-1-1 1 16,-5-2 0-16,0-3 0 0,-4 0-6 0,-2-5-1 0,-6 3 0 16,-3-4 0-16,-1 1 6 0,-5 5 1 0,0 3 0 15,-6 0 0-15,3 2-4 0,-6 3-1 0,0 3 0 0,0 2 0 16,-3 3 6-16,3 0 0 0,0 6 1 0,2 2 0 16,1 2-17-16,0 6 0 0,0 0-11 0,3 5 11 15,-3 3-8-15,3 2 8 0,0 1 0 0,-3-1 0 16,-3 3 0-16,0-2 0 0,-1-1 0 0,-2 1 0 15,0-3 0-15,-3-1-8 0,-3-1 8 0,3-4 0 16,-3-2-12-16,0-3 2 0,-6-5 0 0,3 0 0 16,0-3 10-16,3-5-13 0,0 0 5 0,-6-2 8 15,1-6-13-15,2-3 5 0,3-2 8 0,5-3-13 16,-2 0 1-16,6-5 0 0,6 3 0 0,3-4 0 16,3 1 12-16,3 0 0 0,0 3 0 0,2-1 0 15,4 0-22-15,3 1 2 0,0 2 0 0,2 0 0 0,7 6 20 16,3-1 18-16,-1 0-3 0,4 6-1 0,6 3-3 15,-1-1-1-15,1 3 0 0,-4 0 0 0,4 5-10 16,-1 0 0-16,4 1 0 0,-3 2 0 0,2 2 0 16,-2 1 0-16,-1-1 0 0,1-2 0 0,-4-2 0 0,4-1 0 15,-3-5 0-15,-4-3 0 0,-2-2 0 0,-6 0 0 16,-7-6 0-16,1-2 0 0,-9-3 0 0,0-5 10 16,-6-6 1-16,-7-2 0 0,-2-5 1 0,-3-3 1 15,-6-5 0-15,-3-1 0 0,-3-2 8 0,-5 3 2 16,-7 2 0-16,0 1 0 0,-6 7-23 0,-3 0 0 15,3 8 0-15,-2 8-911 16,-1 3-181-16</inkml:trace>
  <inkml:trace contextRef="#ctx0" brushRef="#br0" timeOffset="94616.045">18558 15386 1967 0,'-15'-11'56'0,"9"8"12"0,-6 1-55 0,-3-1-13 16,3 3 0-16,-3 0 0 0,0 3 32 0,1-1 3 15,-4 1 1-15,3 5 0 0,-3 0 22 0,3 2 5 0,-3 4 1 0,6 2 0 16,-6-1-24-16,7 7-4 0,-1 1 0 0,3 1-1 16,0 3-5-16,3-1-1 0,3 1 0 0,6 2 0 15,3 0-29-15,0 0 0 0,3-3 0 0,6 3 0 16,2-5 12-16,4 0-3 0,0-5-1 0,3-4 0 16,6-4-8-16,-1-3 0 0,1-3 0 0,3-10 8 15,0 5 5-15,-1-13 1 0,1 0 0 0,-3-3 0 16,-6-6-14-16,0-1 9 0,-4-4-9 0,-5-2 8 31,-3-5-28-31,-6 2-7 0,-3 0-1 0,-9-2 0 16,-3 2-6-16,-6 6-2 0,-8-1 0 0,-4 1 0 0,-6 5 36 0,-3 2 0 0,1 3 12 0,-4 3-3 15,-3 5 31-15,6 3 7 0,1 2 1 0,5 6 0 16,0-1-4-16,9 6 0 0,1 0 0 0,5 5 0 16,6 1-35-16,6 4-9 0,9 1 0 0,6 4 0 15,3-1 0-15,8-1 0 0,7 3 0 0,9-3 0 0,5 0 0 16,4-5 0-16,3 0 0 0,2-8 0 0,-2-3 8 0,-1 3 0 15,1-8 0-15,-6 0 0 0,2-3-8 0,-5-5 8 16,-3 0-8-16,-10-2 8 0,1-3 16 0,-6-3 4 16,-3 0 0-16,-3-3 0 0,-6 1 25 0,-3-3 6 15,-1 2 1-15,-5-2 0 0,0 2-18 0,-6 1-3 16,0-1-1-16,1 3 0 0,-1 1-21 0,-3 1-4 16,0 1-1-16,0 3 0 0,3 4-12 0,0 1 0 15,0 2 0-15,0 1 0 0,0 2 0 0,3 0 0 16,0 8 0-16,3 2 0 0,0 1 0 0,3 5 0 15,-3 0-11-15,6 2 11 0,0 3-11 0,2 0 11 16,1 3-8-16,3-3 8 0,-3 3 0 0,3-3 0 16,-3 3 0-16,3-3 0 0,0-2-16 0,-3-1 3 15,-1-2 0-15,4-8 0 0,-6 3 13 0,3-6 0 0,-3-2 0 16,0-3 0-16,-3-3-13 0,3-5 0 0,-3-2 0 16,0-6 0-16,0 2 21 0,-3-4 5 0,0-1 1 0,3-2 0 15,-6 0-6-15,3 3 0 0,3-4-8 0,-6 1 12 16,3 3-12-16,0-1 9 0,3 6-9 0,-3 2 8 15,2 1-8-15,-2-1 0 0,6 6 0 0,0 2 0 16,-3 6 0-16,3 0 0 0,3 2-12 0,0 5 12 16,3 1 0-16,0 5 0 0,0 0 0 0,3 2 0 15,-4 1-13-15,4 2 5 0,0 0 8 0,0 0-13 16,0-2 13-16,0 2 0 0,0-5 0 0,-1 0 0 16,1-3 0-16,-3 0 12 0,3-2-4 0,-3-6-8 15,-3-2 8-15,6-9-8 0,-3-2 0 0,-1-5 0 16,4-3 0-16,-3-5 0 0,0-5 0 0,3-6 0 15,-3-8 0-15,0-5 12 0,0-5-4 0,-4-6-8 16,-5 1 12-16,3-6-12 0,-6 0 12 0,0 3-12 0,-3 0 9 16,-3 5-9-16,3 3 0 0,-6 7 9 0,0 9-9 15,0 5 0-15,1 2 0 0,-1 9 8 0,0 5-8 0,3 2 0 16,0 8 0-16,3 3 0 0,-6 8 0 0,3 6 0 16,-3 9-10-16,3 6 10 0,-3 8-12 0,0 6 12 15,0 4-13-15,0 4 5 0,0 4 8 0,3 3-12 16,0 1 12-16,3-1-12 0,3 3 12 0,0-6 0 15,6-2 0-15,-3-3 0 0,3-2 0 0,3 0 0 16,3-9 0-16,3-7 0 0,2 0 0 0,-2-6 0 16,0-7 0-16,6-6 0 0,-3-5 0 0,3-8 0 15,-4-3 0-15,4-7 0 16,0-9-38-16,0-2-9 0,-3-8-1 0,-1-5-872 0,1-3-175 16</inkml:trace>
  <inkml:trace contextRef="#ctx0" brushRef="#br0" timeOffset="94766.415">19647 15147 2419 0,'0'0'53'0,"9"8"11"0,3 3 3 0,3-3 1 0,6 0-55 0,6 0-13 0,2 0 0 0,10-6-714 16,9 4-146-16</inkml:trace>
  <inkml:trace contextRef="#ctx0" brushRef="#br0" timeOffset="95883.841">20284 15158 2178 0,'-18'3'48'0,"12"2"9"0,-3 0 3 0,3 3 1 0,-2 5-49 0,2 1-12 16,3 1 0-16,0 7 0 0,0 1 16 0,3 7 1 16,3 1 0-16,3 4 0 0,-3 2-5 0,3 2-2 15,-1 4 0-15,-2 2 0 0,0 5-10 0,0-2 0 16,0-1 0-16,-3 1 0 0,-3 2 0 0,3-2 0 15,-3-1 9-15,-3-7-9 0,3 2 9 0,1-5-9 16,-4 1 12-16,3-7-12 0,-3-2 12 0,3 0-4 16,-3-2 0-16,3-6-8 0,0 0 36 0,0-5 1 0,0-3 0 15,3-5 0-15,0-8-13 0,0 0-2 16,0-5-1-16,0-6 0 0,6-4-3 0,-3-7-1 0,3-1 0 0,0-7 0 16,3 1 12-16,-1-5 3 0,1-6 0 0,3 1 0 31,0-12-53-31,-3-2-11 0,0-5-1 0,0-8-1 0,0 8 9 0,-6-3 1 0,0 5 1 0,-3 4 0 15,-3 4 23-15,0 3 0 0,0 8 0 0,0 5 0 16,0 3 19-16,0 5 8 0,6 6 1 0,0 4 1 16,3 1-19-16,3 5-10 0,3 0 10 0,3 6-10 15,5-1 0-15,1 6 0 0,6-1-11 0,-3 4 11 16,6 4-9-16,2 1 9 0,-2 5 0 0,3 0 0 16,-3-1-9-16,-3 4 9 0,-1-1 0 0,-2 1-9 15,-3 0 9-15,-3-1 0 0,-3 1 0 0,-3-4 0 16,-9 4-9-16,-3-1 9 0,-6-2-10 0,-3 3 10 15,-9-1-11-15,-6-2 11 0,-3 3-12 0,-6-3 12 16,-5 0-31 0,-1-1 1-16,-6-4 0 0,1 2 0 0,-4-5 11 0,6 5 3 0,1-5 0 0,2-2 0 0,6-1 16 0,4-2 0 15,8-3-8-15,3 0 8 0,6-3 13 0,3 0 7 16,9 3 0-16,0 0 1 0,12-2 4 0,3-6 1 16,9 2 0-16,5 1 0 0,7-3-26 0,3 6 0 15,6-4 8-15,-4 1-8 0,7 2 0 0,-1-2 0 16,-2 0 0-16,0 2 0 0,-7-2 0 0,1-1 0 15,-6 1 0-15,0 0 0 0,-7 0 14 0,1-3-2 16,-6 0-1-16,-3-3 0 0,-3 1 35 0,-6-4 7 16,-3-2 2-16,0-2 0 0,-3-1 1 0,-3-2 0 15,-3-3 0-15,-3 3 0 0,0-3-27 0,0 1-5 16,-3 1 0-16,6 7-1 0,-6-1-9 0,0 3-2 0,3-1 0 16,0 6 0-16,0 3-4 0,3 2-8 15,3 3 11-15,-6-2-11 0,6 2 0 0,0 0 0 0,0 13 0 0,0 0 0 16,3 3 0-16,-3 3 0 0,6 2-12 15,0 3 12-15,-3-1 0 0,6 4-9 0,0-1 9 0,0 1 0 16,3-1-16-16,-3-2 3 0,0 3 0 0,-3-4 0 16,5-2 13-16,1 1 8 0,-6-6 0 0,6-6-8 15,-3 3 0-15,0-5 0 0,0-5-10 0,0-3 10 16,0-3 0-16,0-2 0 0,-3-3 0 0,3-3 0 16,0-7 0-16,-3 5 12 0,-3-8-4 0,0-1 0 15,2 1 4-15,-2-3 1 0,0 1 0 0,0-4 0 16,0 3 6-16,-3 3 1 0,3 0 0 0,-3 2 0 15,3 1-7-15,-3 5-1 0,0-1 0 0,3 1 0 16,-3 8-12-16,3 0 0 0,-3 5 8 0,0 0-8 16,0 0 0-16,0 0 0 0,9 5-12 0,-3 6 12 0,0-1-13 15,0 6 4-15,0 0 1 0,-3 0 0 0,0 2 8 16,3-2 0-16,-3 5 0 0,3 0 0 0,-3-2 0 16,3 2 0-16,-3 0 0 0,3 1-12 0,0-4 12 0,3 3 0 15,-3-5 0-15,0 0 0 0,2-3 0 0,4 0 0 16,-3-5 0-16,3-2 0 0,3-4 0 0,0-2 0 15,3-2 8-15,3-6-8 0,-1-3 9 0,1-5-9 16,0-2 12-16,0-6-12 0,3-5 16 0,-3-3-4 16,-3-2-1-16,2-11 0 0,1-3-11 0,-3-5 0 15,-3-2 0-15,0-4 8 0,-3-1-8 0,-3-4 8 16,0-7-8-16,-3 4 8 0,-4 7-8 0,1 7 0 16,-6 5 0-16,1 8 8 0,-1 9 0 0,0 4 0 0,0 6 0 15,-3 10 0-15,-3 3-8 0,6 8-11 0,-6 6 3 16,6 7 0-16,-6 11 0 0,3 5 0 0,3 8 0 0,-3 5 0 15,6 6-3-15,0 5 0 0,0 2 0 0,6 1 0 16,-3 5 11-16,6 0 0 0,0 2-9 0,0 1 9 16,3-4 0-16,0-4-9 0,-1-3 9 0,1-5 0 15,0-3-16-15,0-8 4 0,3-6 1 0,-3-7 0 16,0 0-9-16,0-11-3 0,-3-5 0 0,0-8 0 31,3-5-29-31,-1-8-7 0,1-9-1 0,3-4-821 0,-3-8-165 0</inkml:trace>
  <inkml:trace contextRef="#ctx0" brushRef="#br0" timeOffset="96049.824">21085 15034 2696 0,'12'8'60'0,"0"0"12"0,6-1 2 0,5 1 1 0,10 0-60 0,6 0-15 15,8-2 0-15,4-1 0 0,9 0 8 0,-1-2-8 16,7 2 11-16,-10-2-11 0</inkml:trace>
  <inkml:trace contextRef="#ctx0" brushRef="#br0" timeOffset="109100.339">17695 12941 1350 0,'14'-11'29'0,"-11"9"7"0,-3 2 0 0,0 0 3 0,0 0-31 0,0 0-8 0,0-6 0 0,0 6 0 16,0 0 48-16,0-5 9 0,-3 2 2 0,-3-2 0 15,-8 5 33-15,-1-3 8 0,0 3 0 0,-9 0 1 16,-3 0-23-16,-3-2-5 0,-2 2-1 0,-4 0 0 0,-6 0-22 0,-2 0-5 16,-4 2-1-16,-3 1 0 15,-5-3-20-15,2 5-5 0,1-2-1 0,5 0 0 0,6 2-10 16,-2-2-8-16,-4 4 9 0,4-4-9 0,11 2 8 0,-3 1-8 15,0-1 0-15,4 3 0 0,2 0 0 0,9 0-15 16,3-3 2-16,3 0-700 16,3 3-140-16</inkml:trace>
  <inkml:trace contextRef="#ctx0" brushRef="#br0" timeOffset="109381.995">17736 13287 892 0,'0'0'25'0,"6"6"6"0,-6-6-31 0,-3 5 0 0,3-5 0 0,-3 5 0 16,0 1 161-16,-3-1 27 0,-6-3 4 0,0 1 2 15,4 2-47-15,-7 1-10 0,-12-1-1 0,0 3-1 16,-6-3-33-16,4 6-6 0,-4-6-2 0,-6 3 0 16,-6-3-18-16,-2 3-4 0,-1-2-1 0,-8 2 0 15,-13 2-27-15,7-2-4 0,-1 3-2 0,-5-3 0 16,-4 2-26-16,-2 1-12 0,-1 5 10 0,1 2-1248 16</inkml:trace>
  <inkml:trace contextRef="#ctx0" brushRef="#br0" timeOffset="113767.499">10735 13724 1645 0,'0'0'36'0,"0"0"7"0,0 0 1 0,0 0 4 0,-3-3-39 0,0-2-9 0,-3 0 0 0,6-1 0 15,0 6 93-15,-3-5 17 0,0-3 3 0,1 3 1 16,-1-3-35-16,0 0-7 0,0 3-2 0,0-3 0 16,-3 3-34-16,0-3-6 0,3 2-2 0,-6 1 0 15,0 2-14-15,-3 1-3 0,-3-1-1 0,3 3 0 16,-6 3-10-16,0 2 0 0,-5 3 0 0,-1 3 0 15,-3-1 12-15,0 6 0 0,-6 0 0 0,4 5 0 16,-1 0-26-16,3 3-5 0,-3 0-1 0,4 2 0 16,5 1 20-16,3 2-8 0,3 0 8 0,3 0 0 15,3 3-11-15,6 0 11 0,3-3-10 0,3-3 10 0,6 1 0 16,3-4 0-16,3-1-8 0,6-4 8 0,3-2 0 0,8-3 0 16,7-5 0-16,6-3 0 0,-1-2 0 0,7-6 0 15,2-2 0-15,1-5 0 0,3-6 8 0,2-3-8 16,-8-2 0-16,-1-3 0 0,-2-5 0 15,-9 0 0-15,-1-5 0 0,-11-1 0 0,-6-2 0 0,-6-3 0 16,-3 1 8-16,-9-4-8 0,-9-2 12 0,-9-2 0 16,-6-3-1-16,-6-1 0 0,-8 4 5 0,-7-1 0 15,-3 6 1-15,-2 5 0 0,-7 2 1 0,0 3 0 16,-2 3 0-16,-1 8 0 0,-5 3-10 0,2 2-8 16,7 5 9-16,-1 6-9 15,1 2-52-15,5 6-16 0,3 2-3 0,7 8-1007 0</inkml:trace>
  <inkml:trace contextRef="#ctx0" brushRef="#br0" timeOffset="114419.552">11158 13335 1630 0,'0'0'36'0,"0"0"7"0,0 0 1 0,0 0 3 0,0 0-38 0,0 0-9 16,0 0 0-16,-3 3 0 0,3-3 96 0,-3 8 18 15,3-3 3-15,0 5 1 0,3 4-50 0,0-1-9 16,0 3-3-16,0 2 0 0,0 1-24 0,0 2-4 16,3 5-2-16,-6 4 0 0,0 1 10 0,0 1 1 15,-6 2 1-15,0 1 0 0,0-1-24 0,0 1-5 0,-3-1-1 0,0 0 0 16,0 1-8-16,0-3 8 0,0-3-8 0,0-3 8 15,1 3-8-15,2-5 0 16,-3 0 0-16,3-3 8 0,3-2-8 0,0-4 0 0,0-1 9 0,0-6-9 16,3 0 11-16,0-8-3 0,0 0 0 0,6-6 0 15,0-2 7-15,3-5 1 0,6-5 0 16,-4-6 0-16,1-3-16 0,6-2 8 0,-3-3-8 0,0 3 0 16,0 0 0-16,0 0-13 0,3 5 1 0,-4 1 0 15,-2 1 12-15,0 4-9 0,3 2 9 0,0 3-8 16,-3-1 8-16,6 7 0 0,0-1 0 0,3 2-8 15,-4 4 8-15,4-1 0 0,3 6-9 0,-3-1 9 16,0 4 0-16,-3-1 0 0,2 3 0 0,-2 2 0 16,0 1-10-16,-3 2 10 0,-3 0 0 0,0 6-9 15,-6-3 9-15,3 5 0 0,-6 0 0 0,-3 0 0 16,0-2 18-16,-3 2-1 0,0 0 0 0,0-2 0 16,0 2 2-16,0 0 0 0,3-2 0 0,0-1 0 15,0-2-11-15,0 0-8 0,6-3 9 0,0-5-9 0,6 3 0 0,2-6 0 16,4 0-13-16,6-5-1185 15</inkml:trace>
  <inkml:trace contextRef="#ctx0" brushRef="#br0" timeOffset="115541.188">11771 13547 1694 0,'0'0'48'0,"0"0"11"0,0 0-47 0,0 0-12 15,-6-3 0-15,3-2 0 0,3-1 84 0,3-1 16 0,-3-1 2 0,3-3 1 16,0 3-17-16,3-5-3 0,3 2-1 0,0-7 0 16,3-1-38-16,0 1-7 0,6-1-1 0,-3-5-1 15,-1-2-15-15,4 2-2 0,-3-5-1 0,3 3 0 16,-3-4-17-16,0 1 0 0,-3-2 0 16,0 1 0-16,0 4 0 0,-7 5 0 0,1 0 0 0,-6 2 0 15,0 3-8-15,-3 6 8 0,-3-1 0 0,1 3-9 16,-7 3 9-16,3 2-8 0,-6 6 8 0,0 2-8 15,-3 0 8-15,0 9-10 0,-3-1 10 0,1 5-10 16,-1 9 10-16,0-1 0 0,3 6 0 0,6 0-8 16,0 2 8-16,3-2 0 0,3 2 8 0,3-2-8 15,6 0 8-15,3 0-8 0,3-3 8 0,3-3-8 16,3 1 12-16,3-1-3 0,0-2 0 0,0-3 0 16,2-5 3-16,4 0 0 0,0-6 0 0,0-4 0 15,3-4-3-15,-4-4 0 0,4-4 0 0,-3-2-764 16,0-5-153-16</inkml:trace>
  <inkml:trace contextRef="#ctx0" brushRef="#br0" timeOffset="115868.836">10845 13126 1731 0,'0'0'38'0,"0"0"8"0,9-3 2 0,-3-2 0 0,0 0-38 0,3-1-10 0,-3 4 0 0,3-3 0 15,-3-1 84-15,3 4 14 0,-3 2 3 0,6 0 1 16,-3 0-38-16,6 0-7 0,0 2-1 0,-1 1-1 15,4 0-27-15,3-1-6 0,0 1-1 0,6-1 0 16,0-2-12-16,2 3-9 0,4-3 12 0,0 0-12 16,3-3 10-16,-1 3-10 0,-2 0 8 0,0 3-8 31,-4-3-27-31,1 0-10 0,-9 0-3 0,0 0-649 0,-3 0-131 0</inkml:trace>
  <inkml:trace contextRef="#ctx0" brushRef="#br0" timeOffset="116047.954">11119 12978 1882 0,'0'0'41'0,"12"2"9"0,0 1 2 0,6 0 1 0,6-1-42 0,0 4-11 16,2-4 0-16,1 1 0 0,3 5 55 0,3 0 9 16,-4 2 1-16,1 1 1 0,-6 5-22 0,-3-3-5 15,-3 6-1-15,-6 2 0 0,-3 3-28 0,-3-1-10 16,-9 1 0-16,0 5 9 0,-9 0 0 0,-6 3 0 15,-3 3 0-15,-9 7-1026 16</inkml:trace>
  <inkml:trace contextRef="#ctx0" brushRef="#br0" timeOffset="116429.295">9958 14491 1774 0,'21'-5'39'0,"-9"5"8"0,3 0 1 0,3-3 3 0,3 1-41 0,6 2-10 0,-1 0 0 0,1-6 0 0,6 4 112 0,3-4 20 16,2-2 4-16,7 3 0 0,6 0-36 0,5-3-7 15,4 3-1-15,5-3-1 0,4-5-40 0,5 2-8 16,6 0-2-16,7 1 0 0,-1 2-24 0,3-3-5 16,4 3 0-16,-4 3-1 0,0-3-11 0,-5 3 0 15,-7 2 0-15,-6-2 8 0,-5 2-8 0,-10-2 0 16,-11 0 0-16,-6 2 8 0,-7-2-8 0,-11 2 0 15,-9 0 0-15,-6 1-830 16,-6 2-163-16</inkml:trace>
  <inkml:trace contextRef="#ctx0" brushRef="#br0" timeOffset="117169.921">10569 15208 540 0,'0'0'12'0,"6"-8"2"0,-3 0 1 0,3-2 0 0,-1-1-15 0,4 1 0 15,-3-1 0-15,0 0 0 0,0 4 0 0,-3-4 9 16,0 3-9-16,-3 3 8 0,3-3 122 0,-3 2 24 16,-3-1 5-16,3 1 1 0,-3-2-35 0,0 3-6 0,-3 0-2 0,3-1 0 15,-3 1-23-15,3 0-5 0,-3 2-1 0,1-2 0 16,-1 2-16-16,0 1-4 16,0-4-1-16,-3 4 0 0,0-1-16 0,0 3-3 0,-3-5-1 0,0 5 0 15,0 0-12-15,0 0-3 0,-3 0 0 0,0 0 0 16,-2 0-11-16,-1 2-2 0,0 1-1 0,3 2 0 15,-3 1-3-15,-3 2-1 0,-2-3 0 0,2 5 0 16,-6 1-14-16,3 5 9 0,0 0-9 0,-3 2 8 16,1 3-8-16,2 1 0 0,0 1 0 0,3 1 0 15,0 5 0-15,6 0 0 0,1 1 0 0,8 1 8 16,6-2-8-16,0 1 0 0,9-4 0 0,5 0 0 16,7-4 0-16,3-1-9 0,6-3 9 0,3-4-13 15,2-4 13-15,7-2 0 0,0-8 12 0,2 0-12 16,1-3 12-16,3-5-12 0,-4-2 12 0,1-9-12 15,-3 1 12-15,-4-3-12 0,1-6 12 0,-3-5-12 16,-4-5 11-16,-5-2-11 0,0-6 10 0,-9-3-10 16,0 1-12-16,-12-6-8 0,-3-3-1 0,-9 3-1 15,-3 0-13-15,-9 0-2 16,-9 3-1-16,-6 5 0 0,-2 5 38 0,-10 3 12 0,-6 3 0 0,-5 7 0 0,-7 4 2 0,1 4 1 16,2 6 0-16,-2 5 0 15,8 5-75-15,4 6-16 0,5 8-2 0,6 4-941 16</inkml:trace>
  <inkml:trace contextRef="#ctx0" brushRef="#br0" timeOffset="118243.894">11122 14727 2055 0,'0'0'45'0,"0"0"10"0,0 0 1 0,0 0 2 0,0 0-46 0,0 0-12 16,0 0 0-16,6 5 0 0,3-2 68 0,-3 5 12 16,0-3 3-16,0 8 0 0,0 0-47 0,-3 6-10 15,3 2-2-15,-3 5 0 0,0 4-8 0,-3-1-3 16,0 0 0-16,0 5 0 0,-3-2-2 0,0 0-1 16,-3-1 0-16,0-1 0 0,0-1 7 0,0 0 2 0,0-3 0 15,0 1 0-15,0-4-5 0,0-1-1 0,0-1 0 16,0-5 0-16,0 0 7 0,0-6 2 0,4 1 0 15,-1-6 0-15,3-5-22 0,0 0 0 0,0 0 0 0,0-8 8 16,0-2 0-16,5-6 1 0,1-3 0 0,6-5 0 31,0-2-29-31,6-3-7 0,0 0-1 0,3 0 0 16,0-1-24-16,-1 1-4 0,1 3-2 0,0 2 0 0,0 3 36 0,0 2 7 0,-3 3 2 0,-3 6 0 16,2-1 21-16,-2 6 4 0,0 2 0 0,0 3 1 15,0 3 7-15,-3 2 2 0,0 6 0 0,-3-1 0 16,0 6-11-16,0 0-3 0,-3 5 0 0,-4 1 0 15,4 1-8-15,-3 1 10 0,0 3-10 0,-3 2 10 16,3-3 0-16,0-2 0 0,0 0 0 0,3 0 0 16,-3-1-2-16,3-1 0 0,0-4 0 0,0-2 0 15,3-5 0-15,0-9-8 0,3 4 12 0,3-6-796 16,3-8-159-16</inkml:trace>
  <inkml:trace contextRef="#ctx0" brushRef="#br0" timeOffset="118643.315">11604 14748 2278 0,'0'0'50'0,"-2"3"10"0,2-3 3 0,0 0 1 0,0 0-51 0,-3 5-13 0,3-5 0 0,0 0 0 15,0 0 21-15,11 10 2 0,-2-2 0 0,6-2 0 16,0-1 16-16,0-2 3 0,3-1 1 0,-3-2 0 15,9-2-14-15,-7-1-2 0,1-2-1 0,0-3 0 16,0-3 3-16,0 1 1 0,-3-1 0 0,-3 0 0 16,0-5-30-16,-3 3 8 0,-1-3-8 0,-5 1 0 15,3-4 10-15,-3 3-1 0,-6 0 0 0,-3 3 0 16,0 0-9-16,-5 2 0 0,-1 1 0 0,0 2 8 16,-6 0-8-16,3 5 0 0,0 0 0 0,0 1 0 15,3 4 0-15,0 1 0 0,3 5-12 0,-2 0 12 16,2 3-11-16,-3 4 11 0,3 4-8 0,3-1 8 15,-3 4 0-15,6 1 0 0,0 4 0 0,3-3 0 16,0 0 0-16,3 2 0 0,3 0 0 0,3 1-8 16,0-1 8-16,3-4 0 0,0-1 0 0,2 0 0 15,1-3 8-15,3-2-8 0,0-3 8 0,0-5-8 0,0 0 12 16,0-2-3-16,0-4 0 0,2-2 0 16,-2-2-91-16,-3-6-18 15,0-3-4-15</inkml:trace>
  <inkml:trace contextRef="#ctx0" brushRef="#br0" timeOffset="118957.163">10863 14669 2120 0,'-3'-14'47'0,"3"9"9"0,0 0 3 0,-3-3 0 0,3 2-47 15,3 1-12-15,-3 0 0 0,3 0 0 0,-3-1 32 0,0 6 4 0,0 0 0 0,6-5 1 16,-6 5 23-16,0 0 4 0,6-3 0 0,-6 3 1 16,12 0-53-16,0 3-12 0,3-3 0 0,-3 3 0 15,6-1 0-15,0-2 8 0,2 6 0 0,4-4-8 16,3-2 12-16,3 3-12 0,0-3 12 0,2-3-12 15,1 3 10-15,3-2-10 0,-4-4 8 0,1 1-8 16,-6 0 0-16,0-1 8 0,-6 1-8 0,-1-3-751 16,-5 0-153-16</inkml:trace>
  <inkml:trace contextRef="#ctx0" brushRef="#br0" timeOffset="119160.862">11072 14531 2138 0,'0'0'47'0,"6"3"9"0,3-3 3 0,0 0 1 0,5 2-48 0,4-2-12 16,6 0 0-16,0 3 0 0,0-3 64 0,5 3 11 15,-2 2 1-15,3-3 1 0,0 4-26 0,0-1-6 16,-4 0-1-16,-2 3 0 0,-3-2-16 0,-3 1-3 16,-6 4-1-16,0-3 0 0,-6 3-9 0,-3-1-3 0,-3 3 0 0,-6 3 0 31,-3 0-51-31,-6 5-10 0,0 0-3 0,-6 6 0 0</inkml:trace>
  <inkml:trace contextRef="#ctx0" brushRef="#br0" timeOffset="119516.845">11831 14721 2383 0,'0'0'52'0,"0"0"12"0,0 0 1 0,0 0 2 0,0 0-54 0,9 0-13 15,0 0 0-15,0 0 0 0,5-2 40 0,1-1 6 16,3 0 1-16,0 3 0 0,6-2-31 0,-3-1-7 16,-1 3-1-16,4-2 0 0,-3-1-8 0,3-2-12 15,-6 2 2-15,3-2-750 0,-6-1-149 0</inkml:trace>
  <inkml:trace contextRef="#ctx0" brushRef="#br0" timeOffset="119745.5">12239 14544 2228 0,'0'0'63'0,"0"0"14"0,2-2-61 0,-2 2-16 0,0 0 0 0,6-3 0 16,-3 3 46-16,-3 0 6 0,0 0 2 0,0 0 0 15,0 0 2-15,3 8 1 0,-3 5 0 0,-3-5 0 16,0 5-39-16,0 0-8 0,3 3-2 0,-5 0 0 16,-1 3-8-16,3-3 0 0,0 2 0 0,0 1 0 15,3-1 0-15,-3 1 0 0,3-6 0 0,0 3 0 16,3-3-124 0,0-2-18-16,-3-1-3 0,3-2-850 0</inkml:trace>
  <inkml:trace contextRef="#ctx0" brushRef="#br0" timeOffset="119968.116">11566 14568 1695 0,'-6'3'37'0,"-6"5"8"0,-3-1 2 0,3 4 1 0,-6 2-39 0,3 1-9 16,1 1 0-16,2 1 0 0,6 3 46 0,0 2 7 0,3 0 2 0,6 3 0 15,6 0-19-15,3 0-3 0,5-1-1 0,4 1 0 16,3 0-12-16,6-3-2 0,6 0-1 0,2-5 0 16,4 0-17-16,6-3 0 0,-1-5 0 0,1-2-918 15</inkml:trace>
  <inkml:trace contextRef="#ctx0" brushRef="#br0" timeOffset="120186.345">12239 14491 1868 0,'14'3'41'0,"-5"0"9"0,3-1 2 0,3 6 0 0,6 3-42 0,3-1-10 0,-3 1 0 0,-1 2 0 16,1 0 0-16,3 1 10 0,0 1-10 0,-3 1 10 0,0 3 44 0,-4-3 9 15,1 2 1-15,-6 1 1 0,0-1-17 0,-6 3-3 16,-3-2-1-16,-6 2 0 0,-3 0-11 15,-3 3-2-15,-6 3-1 0,-3-4-723 16,-2 1-145-16</inkml:trace>
  <inkml:trace contextRef="#ctx0" brushRef="#br0" timeOffset="120431.252">12807 14298 2781 0,'0'0'79'0,"0"-3"17"0,0 3-77 0,0 0-19 0,0 0 0 0,0 0 0 16,0 0 24-16,0 0 0 0,0 0 1 0,-3 6 0 15,3-1 17-15,-3 3 3 0,3 0 1 0,-3 2-895 16,3 1-179-16</inkml:trace>
  <inkml:trace contextRef="#ctx0" brushRef="#br0" timeOffset="121242.307">14191 13962 1422 0,'0'0'40'0,"0"0"9"0,0-5-39 0,0-1-10 16,0-1 0-16,-3-1 0 0,3 0 112 0,0 0 21 16,-3-3 4-16,3 3 1 0,-6-2-18 0,3-1-3 15,-3 3-1-15,-3 0 0 0,0 3-73 0,1 0-15 16,-7-1-4-16,0 4 0 0,-6-1-24 0,0 6 0 16,0-1 0-16,-6 1 0 0,-2 2 15 0,-1 3-3 15,-3 3 0-15,0 2 0 0,-2 3-12 0,2 2 0 16,-3 4 0-16,4-1 0 0,-1 5-12 0,3-2 2 15,0 2 0-15,9 1 0 0,4-3 34 0,5 0 6 0,0-1 2 0,9-1 0 16,6-1-32-16,6-3 0 0,3 1 0 16,8-3 0-16,1-6 0 0,6 1 0 0,3-6 0 15,3-2 0-15,-1-9 12 0,7 1-3 0,0-5-1 16,-1-4 0-16,1-2-8 0,0-5 0 0,-1-3 0 0,-2 1 0 16,0-6 0-16,-3-6 8 0,-7-2-8 0,-2-5 8 15,0-3-8-15,-9-3-17 0,-3 1 4 0,-6-1 1 31,-3 0-31-31,-9 1-5 0,-3 4-2 0,-6 1 0 0,-9 2 50 0,-3 6 0 0,-8 2 0 0,-4 6 0 16,-3 2 0-16,-5 5 11 0,-4 3-11 0,0 6 10 16,1 5-10-16,-1 5 0 0,-2 2 0 0,8 6 0 31,3 5-36-31,10 6-13 0,5 2-3 0,3 3-937 0</inkml:trace>
  <inkml:trace contextRef="#ctx0" brushRef="#br0" timeOffset="121742.029">14313 13552 2361 0,'0'0'52'0,"0"0"10"0,0 0 2 0,0 0 4 0,0 0-55 0,0 0-13 16,0 0 0-16,0 0 0 0,6 8 17 0,0 2 1 15,0 4 0-15,3 2 0 0,-3 2 2 0,0 3 1 16,0 0 0-16,0 3 0 0,-3 5-13 0,0 0-8 0,3 1 8 0,-6 1-8 16,3 1 0-16,-3 2 9 0,3 4-9 0,-6-1 0 15,3-3 9-15,-3 0-9 0,-3 1 0 0,3-4 9 16,-3-4-9-16,3-1 0 0,-3-4 9 0,0-1-9 16,0-5 0-16,0-3 0 0,0-3 0 15,3-4 8-15,0-1 0 0,3-5 0 0,0 0 0 0,-3-8 0 16,0-3-8-16,3 1 11 0,3-6-11 0,0-5 12 15,0 0-4-15,3-6 0 0,3 1 0 0,0-3 0 16,3 0-8-16,0 2 0 0,-3 3 0 0,6 3 0 16,-4 0-10-16,1 2 10 0,-3 6 0 0,3 0-9 15,0 0 9-15,3 5-10 0,-3 0 10 0,0 0-10 16,0 5 36-16,6 3 7 0,-1 0 2 0,-2 3 0 16,3 2-35-16,3 1 0 0,-3 1 0 0,0 4 0 15,0 0-8-15,-4 2-9 0,1-3-2 0,-3 6 0 16,0 0 31-16,-3 3 5 0,0-3 2 0,-3-1 0 15,-3 1-19-15,3 3-16 0,-6-6 4 0,0 3 0 16,0 0 32-16,0-3 8 0,0 0 0 0,3 1 1 0,-3-1-11 0,6-5-2 16,-3 0-1-16,3 0 0 0,3-3 13 15,3-2 4-15,-1-3 0 0,4 0 0 16,6-6-123-16,0-2-24 16,3-2-5-16</inkml:trace>
  <inkml:trace contextRef="#ctx0" brushRef="#br0" timeOffset="122183.478">14822 13663 2361 0,'0'0'52'0,"0"0"10"0,0 0 2 0,0 0 4 0,0 0-55 0,0 0-13 0,0 0 0 0,6-5 0 16,-3 0 39-16,3 2 5 0,0-5 0 0,3 3 1 16,0-3-11-16,3 0-2 0,3-3-1 0,0-2 0 15,-1 2-21-15,4-5-10 0,0 1 10 0,0-4-10 16,-3 1 9-16,3-1-9 0,-3-2 8 0,-1 0-8 16,1-6 16-16,-3 3-1 0,0-2-1 0,-3 0 0 15,0-1-14-15,-3 3 0 0,-3 0-12 0,0 1 12 16,0 1-12-16,-3 4 12 0,0 5-12 0,-3-3 12 15,0 5-9-15,-3 1 9 0,0 2 0 0,-3 2-9 0,-3 4 9 16,3 2-10-16,-3 2 10 0,3 1-10 0,-2 5 10 16,-4 3-13-16,-3-1 5 0,6 9 8 0,0-1-14 0,3 1 5 15,-6 2 1-15,6 5 0 0,0-2 8 0,0 3-13 16,6-1 5-16,0 1 8 0,6-1 0 0,0-2 0 16,3 2 0-16,0 1 0 0,6-3 10 0,3-1-10 15,3-1 12-15,0-4-12 0,3 1 0 0,-1-4 0 16,4-1 0-16,0-4 0 0,-3-4 22 0,3-4-2 15,-3-2-1-15,2-2-802 16,1-4-160-16</inkml:trace>
  <inkml:trace contextRef="#ctx0" brushRef="#br0" timeOffset="122383.768">15245 13491 2296 0,'0'0'51'0,"0"0"10"0,0 0 3 0,0 0 0 0,6-3-52 0,3 1-12 0,0-3 0 0,3-1 0 16,-1 4 51-16,4-1 7 0,0-2 2 0,0 2 0 15,3-2-8-15,0 5 0 0,3-3-1 0,-1-2 0 16,1 5-41-16,-3-3-10 0,3 0 0 0,-3-2 0 16,-3 3 0-16,3-1-11 0,-1-2 3 0,-2 2-787 15,0-5-157-15</inkml:trace>
  <inkml:trace contextRef="#ctx0" brushRef="#br0" timeOffset="122557.098">15638 13182 2254 0,'0'0'64'0,"-3"-3"14"0,-3 0-62 0,6 3-16 16,0 0 0-16,-3 6 0 0,0 1 28 0,0 1 4 16,0 0 0-16,0 3 0 0,3 5 32 0,-3-3 8 15,3 3 0-15,0 2 1 0,0 1-47 0,0 2-10 16,-3-2-1-16,3 2-1 0,3 5-14 0,0 1 9 15,-3-3-9-15,3-1 8 16,0 1-87-16,0-3-17 0,0-2-4 0</inkml:trace>
  <inkml:trace contextRef="#ctx0" brushRef="#br0" timeOffset="122843.701">14885 13092 1951 0,'-24'0'43'0,"15"5"9"0,-6 3 1 0,3 2 2 0,-3 6-44 0,0-2-11 0,3 4 0 0,4 3 0 16,-1 3 52-16,0 0 8 0,3 0 1 0,0 5 1 15,6 0-18-15,0 3-3 0,0 5-1 0,3 2 0 16,3 1-27-16,0 5-5 0,6-5-8 0,-1 2 11 15,7-5-11-15,6 3 0 0,3-6 0 0,3-2 0 16,5-3 0-16,7-5 0 0,3-6 0 0,2-2-696 16,1-8-134-16</inkml:trace>
  <inkml:trace contextRef="#ctx0" brushRef="#br0" timeOffset="123060.73">15700 12970 2206 0,'0'0'63'0,"3"10"13"0,6 6-61 0,3 3-15 15,3 2 0-15,3 0 0 0,6 6 0 0,-1-1-10 16,4 3 2-16,0 0 0 0,0 3 17 0,0 0 4 0,-7-3 1 0,1 3 0 16,-3 2 9-16,-6-2 1 0,-3 2 1 0,-6 1 0 15,-3-1-9-15,-6 3-1 0,-3-3-1 0,-9 1 0 16,-6-1 1-16,-5 3 0 0,-10-2 0 0,-6 2-1048 15</inkml:trace>
  <inkml:trace contextRef="#ctx0" brushRef="#br0" timeOffset="123593.455">13646 14716 2361 0,'6'0'52'0,"9"-5"10"0,6 2 2 0,12-2 4 0,6-3-55 0,5-3-13 0,7 3 0 0,8 1 0 16,4-4 49-16,5 0 7 0,4 1 2 0,5 2 0 16,6-3-15-16,1 6-3 0,-1 0-1 0,0-1 0 15,-5 1-30-15,2 5-9 0,1-3 0 0,-7 1 0 16,-3 2 0-16,-8 0 0 0,-9 0 0 0,-4 0 0 15,-8-3 0-15,-6 0 0 0,-7 3 0 0,-5-2 0 16,-6 2 9-16,-3-3-9 0,-6 3 0 0,-9 0-801 16,0 0-167-16</inkml:trace>
  <inkml:trace contextRef="#ctx0" brushRef="#br0" timeOffset="124181.4">14141 15491 1627 0,'-6'-8'36'0,"3"3"7"0,0 2 1 0,-3 1 2 0,3-3-37 0,-3 2-9 0,0-2 0 0,0-1 0 16,0-2 97-16,-3 6 18 0,0-4 3 0,0 1 1 15,0 3-26-15,0-1-5 0,0-2 0 0,-3 2-1 16,-2 3-22-16,2 0-4 0,0 3-1 0,-6 2 0 16,0 0-26-16,3 3-6 0,-3 3 0 0,3 2-1 15,-3 0-17-15,4 6-10 0,-1-1 12 0,0 3-12 0,3 3 0 0,3 3 0 16,-3-4 0-16,6 4 0 0,0-1 0 0,3 1 0 16,3-3 0-16,3-3 0 0,3-3 0 15,3 1 0-15,0-6 0 0,3-2 0 0,3-6 0 0,6-2 0 16,-1-6 0-16,1-2 0 0,3-6 0 0,3-2 0 15,3-6 0-15,-1-2 10 0,4-3-2 0,-6-2 0 16,3-6 0-16,-3 0 0 0,-4-2 0 0,-2-6-8 16,-6-2 12-16,0-3-4 0,-6-5-8 0,-6-3 10 15,-3-5-10-15,-9 5 10 0,-3 2-10 0,-6 4 0 16,-6 7 9-16,-8 3-9 0,-4 5 0 0,-6 6 0 16,-2 5 0-16,-4 2 8 0,0 9-8 0,4 4 0 15,-1 4 8-15,6 4-8 0,4 4 0 0,5 4 0 16,3 9 0-16,6 2 0 15,12 3-92-15,3 5-24 0,9 5-4 0,9 3-1005 0</inkml:trace>
  <inkml:trace contextRef="#ctx0" brushRef="#br0" timeOffset="124445.22">14373 15348 2736 0,'-15'-15'60'0,"12"9"13"0,0-2 3 0,3 8 0 0,3-5-61 0,3 0-15 0,0 0 0 0,6-3 0 16,0 5 19-16,8 0 1 0,1 3 0 0,3 0 0 15,6 6-12-15,3 2-8 0,-4 2 9 0,1 1-9 16,-6 5 8-16,0-3-8 0,-3 5 0 0,-4 1 0 0,-5-1 0 0,0 1 0 16,-3-1 0-16,-6 1 0 0,-3 2 12 0,-3-2-3 15,-3-1-1-15,-3 3 0 0,-3 0 13 0,-6 1 3 16,-2 1 0-16,-1-4 0 15,0 2-53-15,-3-2-11 0,0-1-1 0,4 1-1 16,2-6-144-16,3 0-29 0,0 0-5 0,3-5-2 0</inkml:trace>
  <inkml:trace contextRef="#ctx0" brushRef="#br0" timeOffset="124728.435">14852 15269 2257 0,'0'0'49'0,"-6"0"11"0,3 0 1 0,-3 8 3 0,-3-3-51 0,3 1-13 0,-3 2 0 0,0 5 0 16,-3 0 54-16,0 6 8 0,4-1 2 0,-4 1 0 15,3 2-23-15,0 0-4 0,0 0-1 0,3 3 0 16,3 0-22-16,0-3-5 0,3 0-1 0,0 0 0 16,0 0 10-16,6-2 2 0,0-1 0 0,3-2 0 15,0-2-20-15,6-4 0 0,-3-2 0 0,8-3 0 16,1 1 18-16,3-6 0 0,6 0 0 0,3-8 0 15,2 0 0-15,4-3 0 0,0-2 0 0,-1 0 0 16,1-1-18-16,-6-4 0 0,2-1 0 0,-2-2-9 16,-3 0-115-1,0 0-22-15,0-3-5 0,-4 0-1 0</inkml:trace>
  <inkml:trace contextRef="#ctx0" brushRef="#br0" timeOffset="125062.079">14260 15057 1756 0,'0'0'39'0,"0"0"8"0,-9 0 1 0,3-2 1 0,0 2-39 0,0 2-10 0,0-2 0 0,6 0 0 16,0 0 96-16,0 6 16 0,0-6 4 0,3 5 1 16,6 0-48-16,3 3-9 0,3-2-3 0,2 1 0 15,7-1-1-15,6 2-1 0,3-6 0 0,-1 4 0 16,7-1-15-16,0-2-2 0,3-3-1 0,-4 0 0 16,-2 0-28-16,3-3-9 0,-4 0 0 0,1 1 0 15,0-4 12-15,-6 4-12 0,-4-6 12 0,1 2-12 16,-3-1 0-16,0-1-11 0,-3-3 0 0,-4 3-795 15,1-5-159-15</inkml:trace>
  <inkml:trace contextRef="#ctx0" brushRef="#br0" timeOffset="125281.821">14804 14872 1969 0,'0'0'43'0,"0"0"9"0,6 0 1 0,3 0 3 0,3 3-44 0,3 0-12 16,0-1 0-16,3 3 0 0,-3 1 54 0,5 2 9 15,4 0 1-15,-3 2 1 0,0 1 11 0,3-1 3 16,-6 4 0-16,-1-4 0 0,-2 6-44 0,0-3-9 16,-6 3-2-16,-3 0 0 0,-3 3 13 0,-3-4 3 15,-3 1 0-15,-6 3 0 0,-3-1-26 0,-9 1-5 16,-5 2-1-16,-4 0 0 16,-6-2-47-16,0-1-9 0,-2 1-3 0,-4-1-1119 15</inkml:trace>
  <inkml:trace contextRef="#ctx0" brushRef="#br0" timeOffset="126731.698">14016 13533 1403 0,'-3'-7'40'0,"3"7"8"0,0 0-38 0,0 0-10 0,0 0 0 0,11-3 0 16,1-2 63-16,0 2 10 0,-3 0 3 0,6 1 0 15,0-1 25-15,3 3 6 0,3 0 1 0,-1 0 0 0,1 0-28 0,3 0-6 16,3 0-1-16,0 0 0 0,-1 0-34 0,4-3-7 15,3 1-2-15,0 2 0 0,-3-6-18 16,-1 4-3-16,-5-1-1 0,0-2 0 0,0 2-8 0,-3-5 0 16,-7 3 0-16,4-3 0 15,-6 3-45-15,3-3-5 0,-9 0-1 0,3-3-969 16</inkml:trace>
  <inkml:trace contextRef="#ctx0" brushRef="#br0" timeOffset="126918.394">14397 13266 2052 0,'0'0'45'0,"0"0"10"0,8 0 1 0,4 3 1 0,0 0-45 0,6-1-12 0,0 3 0 0,0 1 0 16,3 2 48-16,2 0 7 0,1 2 1 0,0 1 1 16,0 5-26-16,0-3-6 0,-3 5-1 0,-1 4 0 15,1-1-9-15,-3 3-3 0,0 2 0 0,-3 0 0 16,-3 4-12-16,-3-1 0 0,-3 2 8 0,-6 1-1070 15</inkml:trace>
  <inkml:trace contextRef="#ctx0" brushRef="#br0" timeOffset="128268.652">13417 13203 1340 0,'0'0'38'0,"0"0"8"0,-6 5-37 0,0 3-9 0,0 0 0 0,0 2 0 15,3 6 60-15,0 3 11 0,0 5 1 0,1 5 1 16,-1 5-28-16,3 9-5 0,3 7-2 0,-1 5 0 16,4 4-8-16,0 4-2 0,0 6 0 0,3 2 0 15,0 9-15-15,3-1-3 0,0 0-1 0,0 6 0 16,0-3 0-16,0 3 0 0,0 2 0 0,-6-2 0 15,0-1 12-15,-3-2 3 0,-1 0 0 0,-4-2 0 0,-4-1 15 16,0-2 3-16,-3 0 1 0,-3-6 0 16,0 1-18-16,-3-4-3 0,0-2-1 0,0-5 0 0,-3-2-1 0,6-7-1 15,-2-4 0-15,-1-3 0 0,3 0-19 0,0-5 8 16,3-6-8-16,0-2 0 0,3-6 12 0,0-2-4 16,0-8 0-16,6 0-8 0,0-8 0 0,0 0 0 15,0-8 0-15</inkml:trace>
  <inkml:trace contextRef="#ctx0" brushRef="#br0" timeOffset="129386.308">13524 12980 990 0,'0'0'21'16,"6"-2"5"-16,3-3 1 0,0-1 1 0,6 1-28 0,3-3 0 0,0 3 0 0,9-3 0 0,-4 0 108 0,7 0 16 16,0 0 4-16,3 0 0 0,5-3-8 0,1 4-2 15,6-1 0-15,5-3 0 0,4 3-45 0,5-3-9 16,7 1-1-16,5 2-1 0,4-3-37 0,8 1-7 15,3-1-2-15,1 3 0 0,-1 0-8 0,-3-2-8 16,10-1 9-16,-4 3-9 0,0 3 0 0,4 0-10 16,-7-3 0-16,3 0 0 0,0 2 18 0,-2 1 4 15,-7 0 1-15,-2-3 0 0,-1-3-13 0,-6 3 0 16,-2 3 0-16,-10 0 0 0,-2 0 0 0,-6-1 0 16,-10 4 0-16,-5-4 0 0,-6 4 0 0,-4-1-16 0,-2 0 3 15,-3 1 1-15,-3-1 35 0,-3 3 7 0,-3-3 2 16,0 3 0-16,0-2-16 0,-1 2-4 0,1-3 0 0,-3 1 0 15,0-1 0-15,3 0 0 0,0 1 0 0,0-1 0 16,6 0-12-16,-6 1 0 0,3-1 0 0,-3 0 0 16,2 3 0-16,1-2 0 0,-3-1 0 0,0 0 0 15,-3 1 0-15,-9 2 14 0,0 0-4 0,9-3-1 16,0 0 19-16,-9 3 3 0,0 0 1 0,0 0 0 16,0 0-7-16,0 0-1 0,0 0 0 0,0 0 0 15,0 0-24-15,-3 8 0 0,0 0 0 0,0 3 0 16,0 2 0-16,0 3 0 0,0 3 0 0,0-1 0 15,3 6 8-15,-3 2-8 0,3 1 8 0,0-1-8 16,-3 3 0-16,3 3 0 0,3 0 0 0,-3 2 0 16,3 3 0-16,0 3 0 0,-3 0 0 0,6 5 0 0,-3-3 0 15,-3 6 0-15,0-3 0 0,0 2 0 0,3 3 0 16,-3 3 0-16,-3 3 0 0,3 2 0 0,0 6 0 16,-3-3 0-16,0-3 0 0,-3 3 0 0,3-1 0 15,-3 4 0-15,0 2 0 0,0-2 0 0,0 2 0 0,-3-3 0 16,0 3 0-16,6 1 0 0,-6 1 0 0,4 1 0 15,-1 0 0-15,0 0 0 0,0-3 0 0,0 0 0 16,3 0 0-16,0 0 0 0,0-2 0 0,0-1 0 16,3-2 12-16,-3-3-4 0,0 1-8 0,3-4 8 15,-3 1-8-15,3-3 8 0,-3 0-8 0,0-3 0 16,3-3 0-16,-3-2-11 0,0 3 35 0,0-3 6 16,-3 0 2-16,3-5 0 0,-3-1-16 0,0 1-4 15,0-3 0-15,0-5 0 0,0 2-12 0,0-7 0 0,0-4 0 16,0-1 0-16,3-6 8 0,0-1-8 0,1-1 11 15,-1-4-11-15,0-7 15 0,3-3-4 0,0 0-1 0,0 0 0 16,0 0 5-16,0 0 1 0,0 0 0 0,0 0 0 16,-3 0 3-16,0-5 1 0,-3 2 0 0,3-2 0 15,-3-1-20-15,0-2 0 0,-3 3 0 0,0 0 0 16,0 0 9-16,-6-1-1 0,0 1-8 0,-3 0 12 16,1-3-12-16,-7 5 0 0,-3 0 0 0,-3 1 0 15,-9-1 0-15,4 6 0 0,-4-1 0 0,-6 4 0 16,-5 2 0-16,-4 0-8 0,-5 0 8 0,-7 2-13 15,-8-5-19-15,-10 9-3 0,1-4-1 0,-9 3 0 16,-9-2 12-16,-4 0 3 0,1-1 0 0,-6 1 0 16,3-3 11-16,-3 0 10 0,3-6-13 0,5 6 5 15,1-2 8-15,9-1 0 0,6 0 0 0,11-2 0 0,7-3 0 0,8 5 0 16,13-5 0-16,5 0 0 16,6 3-41-16,9-3-10 0,10-3-1 0,2 3-1 0</inkml:trace>
  <inkml:trace contextRef="#ctx0" brushRef="#br0" timeOffset="130706.904">3848 13981 1141 0,'0'0'24'0,"6"-3"6"0,2 3 1 0,4-3 2 0,0 3-33 0,3 3 0 15,6-3 0-15,3 0 0 0,6 0 44 0,5-3 3 16,4 1 0-16,6 2 0 0,-1-6 2 0,10 4 1 16,2-6 0-16,4 2 0 0,-1-1-4 0,10 1-1 15,-4 1 0-15,4 0 0 0,2-3-11 0,1 2-2 0,-4 4-1 16,-2-3 0-16,-1-1-15 0,-5-2-4 0,-7 0 0 0,-5 0 0 15,-9 0 0-15,-4 3 0 0,-5-3 0 16,-3 0 0-16,-3 0 13 0,-9 0 3 0,-6 3 0 0,-1-3 0 16,-5 3 21-16,-9 0 5 0,-2-1 1 15,-7 1 0-15,-6 2-32 0,-6 1-7 0,-9 2 0 0,1 0-1 16,-13 2-31-16,-3 6-7 0,-8-2-1 0,-4 2 0 31,1 2-23-31,-7-2-5 0,4 3 0 0,-4-1-1 16,1 1 5-16,2-1 0 0,4 1 1 0,2 0 0 0,4-1 32 0,5 1 7 0,1-3 8 0,5 2-13 15,3-2 13-15,7 0 0 0,2 0 0 0,6 0 0 16,6 0 0-16,6-3 0 0,0-2 9 0,7 2-9 16,8-5 9-16,0 0-9 0,6 3 8 0,5-1-8 15,10-2 11-15,3-2-3 0,9-1-8 0,6 1 12 16,5-4 0-16,7-4 0 0,2-1 0 0,7-2 0 16,-1 0 0-16,1 2 0 0,-1-2 0 0,4 2 0 0,2-2 0 15,-5 5 0-15,-3 0 0 0,-1 0 0 0,-2 0-1 16,-4 6-1-16,-5-1 0 0,-6 0 0 0,-4 1 8 0,-2 2 2 15,-9 2 0-15,-3-2 0 0,-9 3-20 0,3 0 0 16,-7-3 0-16,-8 0 0 0,0 0 0 0,0 0 10 16,0 0 0-16,-8 2 0 0,-7 4 1 0,-6-1 0 15,-3 0 0-15,-9 3 0 0,1-5-11 0,-7 2 0 16,-3 0 9-16,-5-2-9 0,-4 5 0 0,0 0 0 16,-5-3 0-16,2 0 0 0,-2 3 0 0,2-2 0 15,0-4 0-15,7 4 0 0,2-4 0 0,4 1 0 16,5-1 0-16,3-2-8 0,6 0 8 0,9 0 0 0,4 3 0 15,2-3 8-15,6-3-8 0,6 3 11 0,0 0-11 16,12 0 12-16,5 0-24 0,4-2-5 0,9-1-1 16,0 3 0-16</inkml:trace>
  <inkml:trace contextRef="#ctx0" brushRef="#br0" timeOffset="132432.003">13870 16817 1926 0,'-12'0'42'0,"6"0"9"0,3 0 1 0,-3 0 3 0,0 5-44 0,0-2-11 0,0 2 0 0,0 0 0 15,0 1 32-15,3 2 5 0,-3 0 1 0,3 5 0 16,0 3 8-16,3 0 2 0,-3-3 0 0,3 8 0 16,0-2-24-16,3 7-5 0,-3-2-1 0,3 2 0 15,-3 1-8-15,3-3-2 0,0-1 0 0,3 1 0 0,-3-5-8 0,3 2 0 16,-3-8 9-16,3 6-9 0,3-11 10 0,-6 5-2 15,3-5-8-15,0-3 12 16,0-5 0-16,3 0 0 0,-3 0 0 0,3-3 0 0,2-7 3 16,4-3 0-16,-3-1 0 0,6-4 0 0,3-3-15 0,0-11 0 15,0 3 0-15,2-3 0 16,4-5-51-16,-3 8-3 0,3-3-1 16,-6 6 0-16,-1 2 18 0,-2 3 3 0,-3 2 1 0,-3 1 0 0,0 4 33 0,-3 6 16 15,-3 3-2-15,0 0 0 0,-6 5 26 0,0 0 6 16,0 0 1-16,0 0 0 0,6 5-24 0,0 0-5 0,-3 3-1 0,0 6 0 15,0-1-17-15,0 3 8 16,-3 0-8-16,3 2 0 0,-3 1 0 0,0 2 0 0,-3 0 0 16,3-3 0-16,-3 6 11 0,-3-8-11 0,3-3 10 0,0 1-10 15,-3-1 8-15,3-3-8 0,-3-2 0 16,3-2 9-16,0-4 1 0,3-2 0 0,0 0 0 0,0 0 0 16,-3-8 1-16,3 8 0 0,0-13 0 0,6 0 0 15,0-8-11-15,3-3 0 0,3 5 0 0,3-2 0 31,2-5-42-31,1 5-4 0,3-3-1 0,0-3 0 16,3 9-13-16,-3 2-2 0,-3-3-1 0,-1 6 0 0,1 0 44 0,-3 5 9 0,-3 3 2 0,-3-1 0 16,0 6 41-16,-3 0 9 0,3 0 2 0,-3 11 0 15,-3-3-16-15,0 0-4 0,-3 5 0 0,3 0 0 16,-3 6 12-16,-3-6 1 0,3 8 1 0,0-2 0 16,0 5-23-16,3-3-5 0,0 5-1 0,0-5 0 15,3-2 1-15,2-1 0 0,-2 1 0 0,6-3 0 16,-3-3-2-16,3-2-8 0,-3-3 12 0,3 0-4 0,-3-8-8 15,0 0 0-15,0-8 0 0,0 0-764 16,-3-6-149-16</inkml:trace>
  <inkml:trace contextRef="#ctx0" brushRef="#br0" timeOffset="132566.015">13908 16515 1407 0,'0'0'31'0,"12"8"6"0,9 0 2 0,3 3 1 0,9 2-32 0</inkml:trace>
  <inkml:trace contextRef="#ctx0" brushRef="#br0" timeOffset="133738.347">14760 16870 2082 0,'0'0'59'0,"-6"5"13"0,3 8-57 0,-3 1-15 0,0-1 0 0,0 0 0 16,3 8 8-16,0-2 0 0,3 7-8 0,-3 1 12 16,6-1 8-16,-3 3 0 0,0 3 1 0,3-3 0 15,0 3-21-15,0 0 8 0,0-3-8 0,0 0 0 16,0 0 0-16,-3 0 0 0,6-3 0 0,-3 1 0 15,-3-1 0-15,3-4 9 0,-3 1-9 0,3-7 0 0,-3-3 20 16,0-2-4-16,0-3 0 0,0-8 0 0,0 0 30 0,0-3 6 16,-3-7 0-16,3-3 1 0,0-6-13 0,6 0-4 15,-6-7 0-15,3-3 0 0,3-3-26 0,-3-8-10 16,5-5 0-16,-2-2 9 16,-3-9-48-16,3 3-9 0,-3 6-3 15,3 2 0-15,-6 0 22 0,-3 8 4 0,3 0 1 0,-3 5 0 0,3 6 37 0,-3 2 8 16,0-3 2-16,6 9 0 0,0 4 15 0,3 1 3 15,0 5 1-15,3-2 0 0,3 2-26 0,3 5-4 16,6 1-2-16,3 2 0 0,-4 2-10 0,4 1 0 16,6 7 0-16,-3 4 0 0,-3-1-9 0,2 0 9 15,-2 3 0-15,-3 2 0 0,-3-4 0 0,-3 7 0 0,-3-3 0 16,-6 1 0-16,0-1 0 0,-6-2 0 0,-3 3 0 16,-6-6 0-16,-3 11 0 0,-6-3 0 0,-6-2 0 0,-3-4 0 15,-2 1 0-15,-4-2 0 0,-3-1 0 0,0-5 0 16,1 5 0-16,2-8 0 0,6 1 0 0,0-4 0 15,4-2 0-15,5 0 0 0,6 0 0 0,0 0 0 16,6 0 9-16,6 0-9 0,0 0 8 0,9-2-8 16,6-4 0-16,3 1 0 0,5-8 0 0,7 7 0 15,6-2 0-15,6 1 0 0,-4-7 8 0,7 4-8 16,0-4 0-16,-4 7 0 0,1-7 0 0,0 4 0 16,-1-3 0-16,-5 5 0 0,0-3 0 0,-4 0 8 15,-8 1-8-15,0-3 8 0,-9-1-8 0,0 1 8 16,-3 0 8-16,-6 0 2 0,-3-6 0 0,-6 6 0 15,-6 0 23-15,3-1 5 0,-6 7 1 0,-3-7 0 16,0 4-18-16,0 4-3 0,0-2-1 0,0 6 0 0,4 2-7 0,-1 0-2 16,0 2 0-16,3 6 0 0,0-2-16 0,3 7 0 15,3 0 0-15,0 0 0 0,3 6 0 0,3-6 0 16,0 8 0-16,3 0 0 0,0 1 0 0,3-1 0 16,0-3-9-16,3 1 9 0,2 2-11 0,1 0 11 15,0-2-13-15,3-6 5 16,3 0-16-16,-3-8-2 0,0 1-1 0,0-4 0 0,-1-2 6 15,-2 0 1-15,0-8 0 0,-3 1 0 0,3-4 20 0,-3-5-11 16,0 0 11-16,0-5-8 0,-6 8 8 0,3-8 16 16,-4-3-4-16,-2 8-1 0,3-3 1 0,-3-4 1 0,-3 7 0 0,3-3 0 15,-3 1 17-15,0 10 3 0,-3-5 1 0,3-1 0 16,0 4-10-16,0 4-1 0,0-2-1 16,0 8 0-16,0 0-22 0,0 0 8 15,0 0-8-15,9 6 0 0,-3-4 0 0,3 4 0 0,-3 7-10 0,3-2 10 16,0 2-10-16,-3 3 10 0,3-3-8 15,-3 5 8-15,3-4 0 0,0 4 0 0,3 1 0 0,-3-3-8 16,-1-1 8-16,4 1 0 0,0 3 0 0,0-6 0 16,6 0 0-16,-3 0 0 0,0 1 0 0,3-9 0 15,-3 0 0-15,-1-2 0 0,4-8 0 0,-3-3 8 16,0 0-8-16,3-3 0 0,3-5 8 0,-3-2-8 16,-3-1 8-16,-1-2-8 0,1-3 10 0,0-2-10 15,0-3 11-15,-3-8-11 0,-3-3 12 0,3 0-12 16,-3-5 10-16,0-2-10 0,0-4 8 0,0 6-8 15,-4 0 8-15,1 6-8 0,-3 4 0 0,3 4 8 16,-6-1 3-16,0 5 0 0,0 12 0 0,-3-4 0 16,0 6 0-16,0 2 0 0,0 3 0 0,3 8 0 0,0 0-11 15,-6 6 8-15,-2 2-8 0,2 5 8 0,-3 11-8 16,0 2 0-16,0 3 0 0,-3 3 0 0,3 8-11 0,3 5 3 16,0 5 0-16,3-3 0 0,0 1 8 15,6 2 0-15,3-5 0 0,0 0-8 0,3-2 8 0,0-4 0 16,6-2 0-16,0 3-8 0,2-3 8 0,1-8 0 15,6-5 0-15,0-3 0 0,3-2 0 0,0-6 0 16,2-8 0-16,1-5 0 0,3 0-16 0,-3-13-5 16,2 0-1-16,-2-11-882 15,0-3-177-15</inkml:trace>
  <inkml:trace contextRef="#ctx0" brushRef="#br0" timeOffset="133849.787">15882 16497 2667 0,'-24'0'59'0,"18"0"12"0,0 0 2 0,6 0 2 0,0 0-60 0,3 8-15 0,6-3 0 0,6-5 0 16,6 5 9-16,8 1-1 0,7-4 0 0,12-2 0 15,5 0 0-15,10 6-8 0,8-6 12 0</inkml:trace>
  <inkml:trace contextRef="#ctx0" brushRef="#br0" timeOffset="134917.43">9792 12973 1220 0,'0'0'34'0,"6"7"9"0,0 7-35 0,-3-1-8 16,3 8 0-16,-3 6 0 0,0 4 68 0,0 6 11 16,-3 3 2-16,0 5 1 0,-3 5 9 0,0 6 1 15,-6 5 1-15,3 7 0 0,-3 4-9 0,-3 5-3 16,0 2 0-16,0 6 0 0,0 2-17 0,0 0-4 15,-3 1-1-15,3 2 0 0,-2 5-28 0,-1-3-6 16,3-2-1-16,-3 0 0 0,-3-2-3 0,3-1-1 16,-3 3 0-16,-3-5 0 0,1-3 0 0,2-3 0 15,0-2 0-15,0-3 0 0,3 0-4 0,0-3-2 16,3-5 0-16,0-5 0 0,-2-2-14 0,2-4 0 16,0-5 0-16,0-2 0 0,0-3 16 0,3-3 1 15,0-10 0-15,3 0 0 16,6-11-66-16,0-2-14 0,3-9-2 0,6-7-682 0,6-9-136 0</inkml:trace>
  <inkml:trace contextRef="#ctx0" brushRef="#br0" timeOffset="135981.505">9860 12883 1952 0,'12'-8'56'0,"-3"2"11"0,3 1-54 0,6 0-13 15,9-1 0-15,-1 1 0 0,10 0 0 0,0-3 0 16,0 3 8-16,5-3-8 0,4-3 11 0,3 1-1 16,5-1 0-16,1 3 0 0,5-3 8 0,4 4 2 15,-4 1 0-15,4-4 0 0,2-1 0 0,4 0 0 16,2 1 0-16,1 2 0 0,-4 0 0 0,6 0 1 16,1-5 0-16,2 2 0 0,1 3-21 0,-4-2 0 15,0 2 0-15,1 0 0 0,2-3 0 0,-2 1 17 0,-1-1-2 16,-2 6-1-16,-7-3-14 0,-5 5 0 0,-7 1 0 15,1-1 0-15,-7-2 0 0,-5 5 0 0,3-3 0 16,-7 3 0-16,-2 0 12 0,-3-3-4 0,-3 3-8 0,-1-2 12 16,-2 2 10-16,-3-3 2 0,-6 0 0 0,0 1 0 15,0-1-24-15,-4 3 9 0,-2-3-9 0,3 1 0 16,-3-1 11-16,0 1-11 0,0-1 10 0,0 3-10 16,0-3 0-16,0 3 0 0,3 0 0 0,-1 0 0 15,1-2 0-15,-3 2 0 0,6 0 0 0,-3 2 0 16,-3 1 0-16,3-3 0 0,-3 3 0 0,0-1 0 15,-1 1 0-15,1 2 0 0,-3-5 0 0,6 5 0 16,-6-2 0-16,0 5 8 0,0-3-8 0,0 1 9 16,-3 2-1-16,3 2-8 0,-3-2 12 0,0 3-4 15,0 2 0-15,0 0 0 0,0 6 0 0,-4-1 0 16,1 3 15-16,3 0 2 0,-3 1 1 0,0 1 0 16,0 1-14-16,-3 3-4 0,0 2 0 0,0 0 0 0,0 5-8 15,-3 1 0-15,0-1 9 0,3 3-9 0,-3 8 10 16,3-3-2-16,-6 3-8 0,3 3 12 0,1 2-4 0,-7 1-8 15,0 2 11-15,0 2-11 0,0 3 0 16,-3 3 0-16,0 0 0 0,0 0 0 0,0 0 0 0,0 2 0 16,6 1 8-16,0 2-8 0,0-3 0 0,3-2 0 15,3 0 0-15,3-3 0 0,3 3 0 0,3 0 0 16,-3 5 0-16,3-2-9 0,3-4 9 0,-6 4 0 16,0-3 8-16,3 0-8 0,-3 0 0 0,3-1 0 15,-6-1 0-15,3 1 8 0,0-7-8 0,-3 3 8 16,3-3-8-16,-3-3 8 0,0 0 16 0,3-2 3 0,-1 0 1 0,-2-1 0 15,0-2-8-15,3 0-2 16,-3-5 0-16,0-3 0 0,-3 0-8 0,0-3-2 0,0-2 0 16,3 0 0-16,-3-6-8 0,0-2 0 0,-3 3 0 15,3-4 0-15,3-1 0 0,-3-1 8 0,0-3-8 0,0-2 8 16,-3 0-8-16,3-5 0 0,0-1 0 0,0 1 0 16,0-3 8-16,0-3 0 0,0-5 0 0,0 8 0 15,0-8-8-15,0 0 12 0,0 0-12 0,0 0 12 16,0 0 10-16,0 0 2 0,0 0 1 0,0 0 0 15,0 0-9-15,0 0-3 0,0 0 0 0,0 0 0 16,-6-3 2-16,0 1 0 0,-3-1 0 0,1-2 0 16,-4 5-15-16,-3 0 0 0,-3 0 8 0,0 0-8 15,-3 0 0-15,-6 0 9 0,1 0-9 0,-7 0 8 16,-3 0-8-16,-5 0 0 0,-4 0 0 0,-9 0 0 0,-5-3 0 16,-13 6 0-16,1-3 0 0,-9 0 0 0,-1-3-14 0,-5 3 2 15,-9-3 0-15,-4 3 0 0,-2-2 3 0,-3-3 1 16,-6 2 0-16,3 0 0 0,-3 1 8 0,-4-1 0 15,-2 0 0-15,3 3 0 0,0 0 0 0,6 0 0 16,3 3 0-16,9 0 0 0,5-1 0 0,10 4 0 16,5-6 0-16,10 7 0 0,2-1 0 0,10 2 0 15,5-3 0-15,4 8-889 16,8-5-173-16</inkml:trace>
  <inkml:trace contextRef="#ctx0" brushRef="#br0" timeOffset="138064.18">9771 16354 2157 0,'0'0'61'0,"-3"-5"14"0,3-3-60 0,0 8-15 15,0 0 0-15,0 0 0 0,3 0 41 0,6-6 6 16,0 4 1-16,6-4 0 0,3 6 9 0,5-2 3 0,1-1 0 0,6 1 0 16,3 2-12-16,2-6-3 0,1 6 0 15,0 0 0-15,0 0-14 0,-1 0-3 0,1 0-1 0,0-2 0 16,-4-1-11-16,1 0-1 0,0 3-1 16,-3-5 0-16,-1 0-6 0,-2 2-8 0,-6-2 11 0,0 5-11 15,-6 0 0-15,0-3-14 0,-3 0 1 0,-3-2 0 31,-4 3-183-31,-2-4-36 0,0-2-7 0,-3 3-1 0</inkml:trace>
  <inkml:trace contextRef="#ctx0" brushRef="#br0" timeOffset="138364.259">10208 16230 2055 0,'0'0'45'0,"0"0"10"0,0 0 1 0,-2 5 2 0,-1 3-46 0,3 0-12 0,-3-3 0 0,3 8 0 16,0-2 24-16,3 2 4 0,-3 0 0 0,5 6 0 0,-2-3 30 0,3 5 6 15,0 3 2-15,0-1 0 0,0-1-28 0,0 7-6 16,-3 0 0-16,3 5-1 0,-3-2-3 0,0 0 0 16,6 2 0-16,-6 3 0 0,6-2-2 0,-3-1-1 15,0-2 0-15,0-1 0 0,6 9-8 0,-6-8-1 16,3 2-1-16,-3 3 0 0,0-2-15 0,-4 2 0 16,1-3 0-16,-3-2 0 0,-3 0 0 0,-2-3 11 15,-1-5-3-15,-3 2-8 0,-6-7 17 0,0-1-3 16,-3-2-1-16,-3-3 0 0,-3-2 7 0,-2-3 0 15,-7-8 1-15,3 0 0 0,-6 0 1 0,1-6 0 16,-4-7 0-16,0 5 0 0,-2-10-9 0,5 2-1 16,3-3-1-16,3-4 0 0,4 1-11 0,5-1 0 15,3 1 0-15,6 1-889 0,6-3-183 16</inkml:trace>
  <inkml:trace contextRef="#ctx0" brushRef="#br0" timeOffset="139151.975">10640 17137 2206 0,'0'0'48'0,"0"0"11"0,0 0 1 0,-3-8 3 0,0 0-51 0,0-2-12 0,0 4 0 0,0-2 0 16,-3 3 56-16,3-3 8 0,0 3 1 0,-3-3 1 16,3 8-34-16,0 0-8 0,-3-5 0 0,0 5-1 15,-2 0-15-15,2 0-8 0,0 0 8 0,-3 5-8 16,0-5 0-16,0 8 0 0,-3-3 0 0,3 8 0 15,-3-2 0-15,0 2 0 0,3 0 0 0,3 1-8 16,0-1 8-16,0 0-8 0,3 3 8 0,6-3-8 16,-3-2 8-16,6-3 0 0,0 2 0 0,3-2 0 15,0-2 0-15,3-4-12 0,3-2 4 0,-3-2 0 16,6-4 8-16,-3 6-10 0,2-5 10 0,-2-3-10 16,0 3 10-16,3-3-10 0,-6 3 10 0,0-3-10 15,-3 2 10-15,0-2 0 0,-3 3 0 0,0 2 0 16,-6-2 0-16,0 5 11 0,0 0-11 0,0 0 12 15,0 0 6-15,0 0 2 0,0 0 0 0,0 0 0 16,-3 8-4-16,0 3 0 0,-3-3 0 0,3 5 0 16,3 0-8-16,0 0-8 0,0 0 9 0,3 9-9 0,0-4 0 0,3 6 0 15,-3-3 0-15,6 6 0 0,-3 4 0 0,3-2 0 16,-1 3 0-16,1 0 0 0,-3 0 0 0,0-1 0 16,3 1 0-16,-6-3 0 0,0-2 0 0,-3 5 0 15,-3-6 0-15,-3-2 0 0,0-3 9 0,-3 5-1 16,-6 1 0-16,1-3 0 0,-4 2 4 0,-3-5 1 15,0 0 0-15,-3-5 0 0,-3-8 0 0,4 6 0 16,-4-14 0-16,0 0 0 0,3-6 4 0,0-7 1 16,4-3 0-16,2-2 0 0,3-9 14 0,3 1 4 15,6-3 0-15,3-6 0 0,6 3-13 0,6-7-3 0,3 4 0 0,9-7 0 16,2 2-20-16,7 6-12 0,0 0 2 0,6 2-876 16,2 0-175-1</inkml:trace>
  <inkml:trace contextRef="#ctx0" brushRef="#br0" timeOffset="152835.774">13123 17063 1105 0,'-9'3'24'0,"9"-3"4"0,-9 0 2 0,3 0 2 0,-9 0-32 0,0 5 0 0,-6-5 0 0,0 0 0 16,-3 0 108-16,1 5 16 0,-4-5 2 0,-3 3 1 16,-6-3-27-16,-2 3-6 0,-4-1-1 0,-6-2 0 15,-2 8-23-15,-4-3-5 0,1 1-1 0,-1 2 0 16,0-3-12-16,1 0-4 0,-7-2 0 0,1 5 0 16,-1-3-21-16,4 6-5 0,-1-3-1 0,7-3 0 0,2 3-21 0,6-3 0 15,1-2 0-15,5 2 0 0,3-5 27 0,6 0 4 16,7 5 1-16,2-10 0 0,6 5-20 0,3 0-3 15,3 0-1-15,6 0 0 16,0 0-64-16,15 0-14 0,3-5-2 0,2-3-974 16</inkml:trace>
  <inkml:trace contextRef="#ctx0" brushRef="#br0" timeOffset="153082.504">12227 16933 2084 0,'0'0'46'0,"-6"-5"10"0,-3 2 1 0,0-2 1 0,-3 0-46 0,3 2-12 0,-3-2 0 0,0 5 0 16,0-5 49-16,0 5 8 0,0 0 2 0,-2 0 0 15,2 5-45-15,-6 0-14 0,0 3 8 0,0 0-8 16,-3 3 0-16,-3 2 0 0,1 3 0 0,-1 0 0 16,0-1 0-16,-3 7 0 0,0-4 0 0,4-5 0 15,5 11 0-15,0-3 0 0,3 3 0 0,3-3 0 16,0-2 0-16,3 2-9 0,6 0 9 0,6-2 0 15,3-1 0-15,6 1 0 0,3-3 0 0,6 0 0 16,6-1 0-16,2-1 0 0,4-1 9 0,3-3-9 16,5-2 12-16,1 0-12 0,6-2 12 0</inkml:trace>
  <inkml:trace contextRef="#ctx0" brushRef="#br0" timeOffset="153779.539">9604 16306 1594 0,'-3'8'35'0,"3"-8"7"0,-3 6 2 15,0-1 1-15,-3 3-36 0,0 0-9 0,-3 2 0 0,1 1 0 0,-1-1 53 0,-3 1 9 16,-3 0 2-16,-3 4 0 0,-3 1-8 0,-3-2 0 16,-5 4-1-16,-1 3 0 0,-3 3-23 0,-3-3-5 15,1 3-1-15,-4 0 0 0,3 0 22 0,-2 2 4 16,-4-5 0-16,0 3 1 0,-2 3-2 0,5-4-1 16,0-1 0-16,3-1 0 0,4 3-50 0,2-3 0 15,6-3-14-15,6-2 3 0,0-5 11 0,9 2 0 16,3-3 0-16,6 1 0 0,6 0 0 0,6-3 0 0,9 0 0 15,9-3-8-15,9 0 8 0,8 0 0 0,4-2 0 0,2 5 8 16,4 5-8-16,3-2 0 16,5 2 0-16,-2 6 8 0,2-1-8 0,-2 3 0 0,-7 0 0 0,-2 3 0 15,-4-3 10-15,-5 6 7 0,-3-1 2 16,-4-2 0-16,-5-3 9 0,-3 6 3 0,0-9 0 0,-4 3 0 16,-2 3-9-16,0-3-2 0,-3 1 0 0,3-4 0 31,-4 1-66-31,4 4-14 0,0-1-2 0</inkml:trace>
  <inkml:trace contextRef="#ctx0" brushRef="#br0" timeOffset="154432.783">16680 16163 2052 0,'0'0'45'0,"5"-5"10"0,-5 5 1 0,9 0 1 0,0 5-45 0,6 1-12 0,6-1 0 0,3 3 0 15,0 3 68-15,5-1 12 0,7 3 3 0,0 1 0 16,0 4-15-16,2-2-4 0,1 2 0 0,6 1 0 16,5 0-39-16,-2-1-8 0,-6 3-1 0,5 3-1 15,-2 2-15-15,-1 1 0 0,-5-1 0 0,-3 3 0 16,0 1 0-16,-4-4 0 0,-2 1 0 0,-3-6 0 15,-6 5 0-15,0 1 0 0,-4-6 0 0,1 0 0 0,-12 0 8 16,0-2-8-16,3-4 0 0,-9-1 0 0,-3 2 10 16,-6-1-10-16,-3-1 10 0,-3-1-10 0,-2 0 24 0,-4 0 0 15,-3 1-1-15,-3 4 0 0,3 1-13 0,-2 2-2 16,-7 3-8-16,0 2 12 0,0 3 0 0,1 3 0 16,2 0 0-16,-6 7 0 0,-6-2-12 0,4-2 8 15,5 5-8-15,0-9 0 0,-2 9 8 0,2-3-8 16,3-3 0-16,0 3 0 0,-3-2 0 0,-2-1-8 15,-4 3-1-15,-6-5-1242 16</inkml:trace>
  <inkml:trace contextRef="#ctx0" brushRef="#br0" timeOffset="158179.096">2597 16253 1821 0,'6'-10'40'0,"0"7"8"0,3-2 1 0,3-3 3 0,6 3-41 0,6-3-11 0,3-3 0 0,8 3 0 15,1 3 37-15,6 0 6 0,2 2 1 0,4 0 0 16,9 1-20-16,5 2-3 0,-2 5-1 0,8-2 0 16,1 2-12-16,2 0-8 0,6 0 10 0,4 3-10 15,-1-2 8-15,6-4-8 0,4 4 0 0,5-6 9 16,6 0-9-16,3-6 10 0,1-2-10 0,2-2 10 16,3-1-10-16,-3-5 8 0,-3 3-8 0,0-5 8 15,0 2-8-15,-5-3 0 0,-4 6 0 0,-6 0 0 0,-2-3 0 0,-4 5 0 16,-3-2 0-16,1 5 0 0,-10-2 8 0,-5 4 2 15,-7-2 1-15,4 8-643 16,-7-2-128-16</inkml:trace>
  <inkml:trace contextRef="#ctx0" brushRef="#br0" timeOffset="172587.641">19701 12536 1634 0,'0'0'36'0,"0"0"7"0,0 0 1 0,3-5 3 0,0-1-38 0,3 1-9 0,0-3 0 0,3 0 0 0,-1 3 32 0,4 0 4 16,3-3 0-16,0 2 1 0,0 1-18 0,6-3-4 16,0 6-1-16,3-4 0 0,-1 6-14 0,1-2 0 15,0 2 0-15,3 0 0 0,0 0 0 0,2 0-13 16,-2-3 2-16,-3 3 1 0,3 0 10 0,-1 0 0 15,1 0 8-15,-3-3-8 0,3 3 0 0,0-2 0 16,-4-1 0-16,4-2 0 0,0 2 0 0,-3 0 0 16,0 1 0-16,-6-4-8 0,-1 4 8 0,-2-1 0 0,-3 1 0 15,0 2 0-15,-3 0 8 0,-9 0-8 16,9-3 10-16,-9 3-10 0,0 0 10 0,0 0-10 0,0 0 10 16,0 0-10-16,0 0 8 0,0 0-8 0,-9 3 0 0,0 2 0 15,3 0 0-15,-6-2 0 0,0 2 0 0,-3 0 0 16,-2-2 0-16,2 2 0 0,-3-2 0 0,0 0 0 15,0-3 0-15,0 2 0 0,0 1 0 0,-2 0 0 16,-1-3 0-16,0-3 0 0,0 3 0 0,0-3 0 16,0 1 0-16,-2-1 0 0,2 0 0 0,0 1 0 15,-3-1 0-15,0 3 0 0,0-3 0 0,1 1 0 16,-1 2 0-16,3 2 0 0,-3 1 0 0,6-3 0 16,0 3-15-16,1-1 4 0,2 1 1 0,3 2 0 15,3-2 10-15,0 0 16 0,3-3-4 0,6 0-1 16,0 0-11-16,0 0 0 0,0 0 0 0,6 2 0 15,6 1 0-15,0-1 0 0,6-4 0 0,2-1 0 16,10 1 16-16,0-1-1 0,0 0-1 0,5 1 0 16,1-4-4-16,3 6-1 0,0-5 0 0,-1 5 0 0,-2-3-9 15,0-2 12-15,-1 2-12 0,1 1 12 0,-3 2-12 16,-6-3 0-16,-1 0 0 0,1 1 8 0,-6 2-8 0,0 0 10 16,-3 0-10-16,-3 0 10 0,0 0-10 15,-7 0 8-15,4 0-8 0,-12 0 8 0,0 0-8 0,6 2 0 16,-6-2 0-16,0 0 0 0,0 0 0 0,0 0 8 15,0 0-8-15,0 0 0 0,-9-2 9 0,-2 2-9 16,-1 0 10-16,-3 0-10 0,0 0 8 0,-3 0-8 16,0 0 0-16,-3 2 0 0,-3 1 0 0,1 0 0 15,-1 2 0-15,0-2 0 0,3 2 0 0,0-2 0 16,-2-1 0-16,2 1 0 0,3 2 15 0,0-2-3 0,6 0-1 16,-3-1 0-16,3-2-11 0,3 3 0 0,3-3 0 15,0 0 0-15,6 0 0 0,0 0 0 0,0 0 0 16,0 0 8-16,3-5-8 0,6 2 0 0,0 0 0 0,3 1 0 31,0 2-31-31,6 0 2 0,-3 0 0 0,6 2-850 0</inkml:trace>
  <inkml:trace contextRef="#ctx0" brushRef="#br0" timeOffset="186351.109">6893 2151 1190 0,'-9'-13'33'0,"6"2"9"0,-3-2-34 0,0 0-8 0,-3 0 0 0,0-1 0 15,0-4 46-15,-3 2 7 0,3 3 2 0,-3-1 0 16,3 1-38-16,0-3-7 0,-3 3-2 0,4 0 0 16,-1 0 12-16,-3-1 3 0,3 1 0 0,0 0 0 15,-3 5 19-15,6-5 4 0,0 0 1 0,0 7 0 16,3-2 9-16,-3 3 3 0,3-3 0 0,0 6 0 15,3 2-38-15,0 0-7 0,0 0-2 0,3 5 0 16,6 5-12-16,-3 1-12 0,0 5 3 0,3 0 0 16,3 2 0-16,3 6 0 0,-3 3 0 0,0-1 0 15,-1 0 9-15,4 4-13 0,0 1 5 0,0-2 8 16,0 6-24-16,3-9 2 0,0 6 1 0,0 0 0 16,2 2 6-16,4-2 2 0,0-6 0 0,6 1 0 0,6 5 13 15,-1-6-11-15,1-5 11 0,0 3-10 0,5-3 10 16,1-2-8-16,0-1 8 0,-4-5-8 0,1 1 8 15,3-1 11-15,5 0-3 0,1-2 0 0,-3-3 21 16,5 0 4-16,7-3 1 0,-4 3 0 0,-2-3-6 0,3 3-2 16,2-5 0-16,4-1 0 0,5 6-11 0,-2-8-3 15,-7 0 0-15,4 3 0 0,-1 0-12 0,1-1 8 16,2-2-8-16,-2 0 0 0,2 0 9 0,1-2-9 16,-1 2 8-16,1-3-8 0,-4 0 0 0,1 3 0 15,2-5 8-15,-2 2-8 0,5-2 18 0,-2 5 2 16,-1-8 0-16,1 3 0 0,-1 0-31 0,4-1-5 0,-1 4-2 0,4-6 0 15,2 5 29-15,1-2 5 16,-1-1 2-16,7 1 0 0,-1 0-26 0,3 0-6 16,1-1-1-16,-1 4 0 0,0-4 15 0,4 1 0 0,2 2 0 0,-3-5 0 15,-2 3 14-15,2 0-1 0,1-3 0 0,2 8 0 16,0-8-13-16,-2 3 0 0,-4-1 0 0,3 1 0 16,-2 2 0-16,2-4 0 0,-3 1 0 0,1 4 0 15,-7-1-10-15,6 3 2 0,4-11 0 0,-4 9 0 16,4 2 8-16,-4 0 0 0,0 0 0 0,1-6 0 15,5 4 56-15,-6 2 6 0,1 2 2 0,-4-2 0 16,0 0-104 0,4 0-21-16,2 6-4 0,-2-6-1 0,-1 8 52 0,0-3 14 0,1-2 0 0,-1 2 0 15,-3 5 0-15,1-4 11 0,-1 2-1 0,1 0 0 16,-4-3-10-16,3 0 12 0,7 3-12 0,-1-3 12 16,-3 3-2-16,4-8 0 0,-1 0 0 0,3 0 0 15,4 0 0-15,-4 0 0 0,0 0 0 0,1-8 0 0,2 6-10 0,-3-1 0 16,1-5 0-16,-4 3 0 0,3 0 0 0,1-3 0 15,-1 2 8-15,0-2-8 0,-5 3 0 16,5 0 0-16,0-3 0 0,4-3 0 0,-7 9 0 16,0-9 0-16,1 3 0 0,-1 0 0 0,6 3 16 0,-2 0-3 15,-1 2 0-15,3 3 0 0,0-8-1 0,1 5 0 16,2 3 0-16,3-2 0 0,-2 2-12 0,-4-6 0 16,0 4 8-16,0-1-8 0,4 3 0 0,-1-2 0 15,-6-4 0-15,1 1 0 0,2 2 12 0,-3-2-3 16,-8 0-1-16,-4-3 0 0,-8-3-8 0,5 3 0 15,0 3-10-15,-5 2 10 0,-7-7 0 0,-8 7 0 0,-3-5 0 16,-7 6 0-16,-5-1 9 0,-3 3-9 16,-9-5 0-16,-1 2 9 0,-5 3-9 0,-6 0 0 0,0 0-10 0</inkml:trace>
  <inkml:trace contextRef="#ctx0" brushRef="#br0" timeOffset="197320.187">22121 2641 1911 0,'-6'-14'42'0,"6"9"9"0,0-3 1 0,0 3 2 0,0-6-43 0,3 3-11 0,0-2 0 0,0 4 0 15,6-2 78-15,0 6 14 0,-1-11 2 0,10 5 1 16,0 2-79-16,6-2-16 0,3 3 0 0,3-5 0 16,-1 2 0-16,7 2 0 0,3 4 0 0,-1-9 9 15,7 3-9-15,3 0-17 0,5 3 4 0,4 5 1 16,-1-5 3-16,4 10 1 0,-4-5 0 0,1 8 0 0,0-3-5 0,5 6-1 15,4 2 0-15,-4 0 0 0,4 8 3 0,-7-7 1 16,4 4 0-16,-7 1 0 0,-2 4 2 0,-4-4 0 16,1-1 0-16,5-2 0 0,-11 0-2 0,6 0 0 15,-13-5 0-15,1 2 0 0,-6-10 10 0,0-1 0 16,-13 1 0-16,10-3 0 0,-9-3 20 0,0-2-1 16,-6 0 0-16,0-1 0 0,-6-2 20 0,2 0 4 15,-5 1 1-15,-3-1 0 0,-3-3-19 0,-3 6-3 16,-3-9-1-16,-5 7 0 0,-10-4-21 0,0 3-15 15,-18-5 3-15,-2 2 0 16,-10 1-32-16,-9 2-7 0,-11 0-1 0,5 0 0 0,-5-3 24 0,-3 1 5 16,-7 4 1-16,4-4 0 0,-1 7 22 0,7-7 0 0,0 7-9 0,-1-5 9 15,4 3 0-15,-4 5 0 0,7-6 8 0,-1 12-8 16,13-6 20-16,-1 2-1 0,7 1-1 0,-1 5 0 16,3 5 2-16,7-8 1 0,-1 3 0 0,6 0 0 15,0 6-9-15,7-4-3 0,5 1 0 0,0 5 0 16,3-11 0-16,9 8 0 0,0 0 0 0,6 1 0 15,3-7-9-15,9 7 0 0,6-6 0 0,12 0 8 16,9 2 4-16,8-2 0 0,10-3 0 0,11 1 0 16,13-4-4-16,8 1 0 0,6-3 0 0,1 0 0 15,2 3-8-15,0-3 0 0,-3 0 9 0,-2 0-9 16,-10 0 0-16,-6 0 9 0,-2 5-9 0,-1-5 0 16,-5-5 28-16,-10 5-2 0,-8 0 0 0,-6 0 0 0,-13 0 1 15,4 0 0-15,-15 0 0 0,0 0 0 0,-6 0-11 16,-3 0-3-16,-9 0 0 0,0 0 0 15,-9 5-67-15,-9-5-14 0,-9 0-2 0,-9 5-654 16,-14-2-132-16</inkml:trace>
  <inkml:trace contextRef="#ctx0" brushRef="#br0" timeOffset="201571.125">10140 18251 1653 0,'0'0'47'0,"0"0"10"0,9 0-45 0,-3 0-12 0,3 0 0 0,0-5 0 16,3 5 53-16,0 0 9 0,2-6 2 0,7 6 0 15,0 0-42-15,9 0-8 0,6-2-2 0,8 2 0 16,7-6-12-16,5 6 9 0,7-5-9 0,5 5 8 16,13-2 0-16,5 2 0 0,6-6 0 0,7 6 0 15,5 0 10-15,6 0 2 0,3 0 0 0,6 0 0 16,9 6-3-16,3-4 0 0,0 3 0 0,6 1 0 15,9-4 8-15,6 9 2 0,2-3 0 0,1-3 0 16,3 3 3-16,6-8 1 0,-4 5 0 0,7-2 0 16,3-3-1-16,-1 0 0 0,-2 0 0 0,0 0 0 15,-1 0 10-15,-2 0 3 0,0 0 0 0,-3-3 0 16,-4-2-23-16,-5 5-4 0,-6-5 0 0,-6 5-1 16,3 0-7-16,-12 0 0 0,-12 0-8 0,-3 0 12 0,-6 5-12 15,-12-5 9-15,-11 5-9 0,-10-2 8 0,-6 2-8 16,-11 1 0-16,-7-6 0 0,-8 5 0 0,0 3 0 15,-12-3 0-15,-7-2 0 0,-5 2 0 16,-3 0-44-16,-9 3-4 0,-3 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06:10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18543 5355 2016 0,'0'0'44'0,"3"5"10"0,0 3 2 0,0 3 0 0,-3 5-45 0,3 2-11 0,3 6 0 0,0 5 0 16,-3 3 88-16,0 2 16 0,0 3 4 0,0 3 0 15,-3 3-46-15,3 4-9 0,-3 1-1 0,0 2-1 16,3 3-22-16,-6 3-4 0,-3-1-1 16,3-5 0-16,-6 3 0 0,6-2 0 0,-3-4 0 0,-3-2 0 15,0 0-3-15,3-5-1 0,-3-3 0 0,0-3 0 16,0-2 10-16,3-3 2 0,-3-2 0 0,3-4 0 15,-3-1-10-15,3-7-2 0,0 1 0 0,1-5 0 16,-1-1-9-16,3-4-3 0,3-6 0 0,0 0 0 16,0 0 7-16,6-11 1 0,0-5 0 0,2-5 0 15,4-8-24-15,3-5-5 0,6-3-1 0,3-3 0 16,3 0-18-16,2 1-3 0,1-1-1 0,0 5 0 16,-3 1 2-16,3 5 0 0,-7 2 0 0,4 4 0 15,-3 1 24-15,-3 7 10 0,0-1-8 0,-1 5 8 16,-2 1 0-16,-3 2 0 0,0 5 0 0,0 3 8 15,-6 3 12-15,3 2 2 0,-3 6 1 0,0 4 0 16,0 1 1-16,-6 5 1 0,3 1 0 0,-1 4 0 0,-2 3-1 16,0 0 0-16,3 3 0 0,-3 2 0 0,3-2 4 0,0 3 0 15,0-6 0-15,0 0 0 16,3 0-17-16,3-3-3 0,3-2-8 0,-3-3 12 0,6-2-12 0,-3-3 11 16,5-6-11-16,4 1 10 0,0-6-10 0,6-5 0 15,0-5 0-15,-1-6-947 16,10-7-193-16</inkml:trace>
  <inkml:trace contextRef="#ctx0" brushRef="#br0" timeOffset="2137.018">19364 5506 1998 0,'0'0'44'0,"0"0"8"0,3-5 3 0,0 2 1 0,3 0-44 0,0 1-12 16,0-4 0-16,0 1 0 0,3-3 116 0,0 3 22 16,-3-3 4-16,9-3 1 0,-3-2-54 0,0 3-10 15,-3-4-3-15,3-1 0 0,2-7-37 0,4 1-8 16,-3-3-2-16,0-2 0 0,3-3-13 0,-3-6-2 0,0-2-1 0,2-8 0 16,-5 0-1-16,0 0-1 0,0 3 0 0,-6 2 0 15,3 6-11-15,-6 5-17 0,-3 5 4 0,-6 6 1 16,0-1 1-16,-6 8 1 0,-3 4 0 0,-2 7 0 15,-4 0 10-15,-3 5-8 0,-3 3 8 0,0 5-8 16,-5 6 8-16,2 4 8 0,3 6-8 0,0 3 11 16,3 5-11-16,4 3 0 0,5-3 0 0,3 3 0 15,6-1 12-15,6 1-4 0,0-3 0 0,6-3 0 16,9 1 3-16,0-1 0 0,5-5 0 0,4 0 0 16,3-2-11-16,9-6 0 0,-1 0 0 0,4-5 0 15,3-3 0-15,-4-7-9 0,4-1 9 0,-3-2-883 16,-3-6-170-16</inkml:trace>
  <inkml:trace contextRef="#ctx0" brushRef="#br0" timeOffset="2507.451">18120 5162 2257 0,'0'0'49'0,"0"0"11"0,-3-5 1 0,3 5 3 0,0 0-51 0,0 0-13 0,0 0 0 0,0 0 0 16,9 2 83-16,6 1 13 0,6-3 4 0,6 0 0 15,2 0-50-15,7 0-10 0,3 0-1 0,5-5-1 16,4-1-24-16,0-4-5 0,5 2-1 0,-2-3 0 16,2 1 2-16,-2-1 0 0,-3 1 0 0,-7-1 0 15,-5 3-75-15,-3-3-15 0,-3 1-4 16,-10-3-700-16,-5 2-141 0</inkml:trace>
  <inkml:trace contextRef="#ctx0" brushRef="#br0" timeOffset="2672.49">18522 4974 1684 0,'-18'-5'37'0,"18"5"8"0,0 0 2 0,0 0 0 0,0 0-38 0,9 3-9 0,6-1 0 0,3 1 0 16,9-1 43-16,-4 1 6 0,7 5 2 0,3 0 0 15,0 5 18-15,-4 0 4 0,4 1 1 0,-6 4 0 0,-3-2 1 0,-3 8 0 16,-6 0 0-16,-1 2 0 0,-5-2-46 0,-6 5-9 15,-6 3-1-15,-9 0-743 16,-5-1-148-16</inkml:trace>
  <inkml:trace contextRef="#ctx0" brushRef="#br0" timeOffset="3578.032">2187 6289 1969 0,'0'0'43'0,"0"0"9"0,0 0 1 0,6 5 3 0,-6 1-44 0,0-6-12 0,0 8 0 0,-6 0 0 16,6 5 95-16,-3 0 17 0,0 3 3 0,3 0 1 16,0 8-53-16,0-1-11 0,0 7-1 0,-3 1-1 15,0 1 0-15,0 2 0 0,-3 3 0 0,3 3 0 16,-3 3-18-16,3-4-3 0,0 1-1 0,-3 0 0 0,3-3-9 0,-3 0-3 16,3-6 0-16,-3 4 0 15,0-6-4-15,0-3 0 0,3-4-1 0,-6-1 0 0,3-5-3 0,0-6 0 16,0-2 0-16,0 0 0 0,6-8 0 0,0 0 0 15,-2-5 0-15,2-8 0 0,-3-3-8 0,6-6 10 16,2-9-10-16,4-4 10 0,-3-7-20 0,9 0-4 16,3-3-1-16,6 5 0 15,0 3-11-15,0 3-2 0,2 7-1 0,1 1 0 0,0 4 13 0,-6 7 4 16,3 1 0-16,-4 6 0 0,1 0 12 0,-6 6 10 16,3-1-2-16,0 6 0 0,-6 2 19 0,3 3 3 15,-6 3 1-15,2 2 0 0,1 5 1 0,-3 4 0 16,0 1 0-16,0 4 0 0,-3-1-4 0,3 1-1 15,3-1 0-15,3 1 0 0,-9 2-16 0,9 0-3 16,-6-3-8-16,11 1 12 0,1-6-12 0,-3 0 0 0,6-5 0 16,0-3 0-16,3-2 0 0,-4-6 0 0,4-8-9 15,0-2-936-15,0-8-187 0</inkml:trace>
  <inkml:trace contextRef="#ctx0" brushRef="#br0" timeOffset="4123.956">2770 6085 2228 0,'0'6'49'0,"0"-6"11"0,0 8 1 0,0 0 1 0,0-3-50 0,0-5-12 16,0 0 0-16,3 3 0 0,3-1 86 0,-6-2 14 15,12-2 4-15,0-4 0 0,0-4-49 0,0-1-10 0,2-5-1 0,1-2-1 16,0-3-21-16,0-6-4 0,0-5-1 0,6 1 0 16,-12-1-5-16,0-5-2 15,3-6 0-15,-3 1 0 0,2-6-10 0,-11 3 0 0,6 1 0 0,-6-1-11 16,0 2-3-16,0 9-1 0,-6 10 0 16,6 3 0-16,-11 8 4 0,-1 2 1 0,0 8 0 0,-3 6 0 15,3 8 1-15,-3 4 0 0,-3 7 0 0,0 4 0 16,0 3 17-16,4 3 3 0,-1 5 1 0,0-3 0 15,0 6 3-15,6-3 1 0,6 3 0 0,3-1 0 16,0-1-7-16,3-4-1 0,6 0 0 0,0-2 0 16,6-5 0-16,0-4-8 0,0-1 12 0,2-4-4 15,4-2 11-15,3-6 1 0,0-2 1 0,3-2 0 16,-1-9-52-16,7-2-10 0,-3-6-3 0,6-2-803 16,-4-8-161-16</inkml:trace>
  <inkml:trace contextRef="#ctx0" brushRef="#br0" timeOffset="4299.176">3175 5842 2548 0,'0'0'56'0,"0"8"12"0,0-8 3 0,0 5 0 0,0 3-57 0,6-3-14 16,0 3 0-16,3-2 0 0,0-1 65 0,6-2 11 15,2-3 1-15,1 0 1 0,3 0-36 0,6-6-7 16,0 1-2-16,2 0 0 0,4-6-33 0,3-2 0 15,-6 2 0-15,-1 1 0 16,1-6-120-16,3 0-28 0,-3 0-6 0,-4 0-1000 0</inkml:trace>
  <inkml:trace contextRef="#ctx0" brushRef="#br0" timeOffset="4455.464">3639 5411 2460 0,'-12'-6'70'0,"6"6"14"0,0 6-67 0,6-6-17 0,-6 8 0 0,3 0 0 15,-2 2 56-15,5 3 8 0,-6 3 2 0,6 3 0 16,6 2-4-16,-6 3-1 0,0 2 0 0,0 3 0 16,0 3-33-16,5 0-6 0,1 0-2 0,0 2 0 15,3-2-5-15,0 0-2 0,-3-1 0 0,3 4-881 16,3 2-176-16</inkml:trace>
  <inkml:trace contextRef="#ctx0" brushRef="#br0" timeOffset="4889.246">1758 6027 2354 0,'0'0'52'0,"0"0"10"0,9 0 2 0,0 0 3 0,6 0-54 0,3 0-13 0,-3 0 0 0,5 0 0 15,4 0 53-15,-3 0 8 0,9-2 2 0,-3 2 0 16,2-3-22-16,7 0-4 0,-6 3-1 0,3-2 0 16,-1-1-27-16,4 0-9 0,-6 3 0 0,-3-2 0 15,2-1 0-15,-5 0 0 0,0 1 0 0,-6-1 0 16,3-2-164-16,-6 0-39 15,-7-3-8-15</inkml:trace>
  <inkml:trace contextRef="#ctx0" brushRef="#br0" timeOffset="5071.671">2097 5863 2091 0,'0'0'46'0,"6"8"10"0,3 0 1 0,3 3 2 0,6-3-47 0,-3 2-12 15,6 1 0-15,0-1 0 0,5 4 48 0,1-1 8 16,0 0 2-16,-3 6 0 0,0-1-18 0,-4 1-3 15,-2 2-1-15,-3 0 0 0,-6 0-16 0,-3 3-4 16,-6 2-1-16,0 1 0 16,-9 5-58-16,-6 2-11 0,-3 3-2 0</inkml:trace>
  <inkml:trace contextRef="#ctx0" brushRef="#br0" timeOffset="6879.348">14010 8006 1890 0,'-18'8'41'0,"12"-5"9"0,-9 5 2 0,0 2 1 0,0 1-42 0,-3 8-11 0,0 4 0 0,-2 6 0 15,-1 3 42-15,3 5 6 0,-3-2 2 0,3 2 0 16,0 0 11-16,0 5 3 0,1 6 0 0,2-1 0 16,0 6-10-16,6 0-2 0,3 5 0 0,0 1 0 0,6-4-36 0,6 3-8 15,6-2-8-15,3-3 11 0,6 2-11 0,5-4 0 16,4-6 0-16,12-6 0 0,5-4 0 0,10-6 0 16,5-11-9-16,10-4 9 15,5-9-124-15,7-10-19 0,5-14-3 0</inkml:trace>
  <inkml:trace contextRef="#ctx0" brushRef="#br0" timeOffset="7149.929">14885 7938 2975 0,'-30'0'84'0,"18"2"19"0,3 1-83 0,3 2-20 0,3 3 0 0,0 3 0 16,6-1 0-16,6 6-15 0,0 3 3 0,6 2 0 15,9 3 12-15,2 2-9 16,4 3 9-16,6 6-8 0,0 2 8 0,-1 2 0 0,-2 1 10 0,0 0-10 16,0-1 13-16,-7 6-3 0,-2-2-1 0,-6 4 0 15,-3-2 2-15,-9 3 0 0,-3 2 0 0,-9-2 0 16,-6 2 1-16,-9-2 1 0,-6-1 0 0,-5-2 0 16,-10 0-1-16,-9 0 0 0,-2 0 0 0,-7-2 0 15,1-4-12-15,-7-2 0 0,-2-2 8 0,-1-6-8 16,1-3-92-16,2-5-22 15,7-5-4-15,17-8-1 0</inkml:trace>
  <inkml:trace contextRef="#ctx0" brushRef="#br0" timeOffset="7307.269">14769 8371 3204 0,'-51'-2'71'0,"27"4"14"0,-3 1 3 0,1 2 1 0,2 3-71 0,0-2-18 16,3 4 0-16,3 1-946 15,6-1-193-15</inkml:trace>
  <inkml:trace contextRef="#ctx0" brushRef="#br0" timeOffset="15819.312">23752 10054 2415 0,'-3'-16'68'0,"3"11"16"0,-3 0-68 0,-3-1-16 0,6 1 0 0,-9 2 0 15,3 1 39-15,0 2 4 0,-3-3 1 0,0 3 0 16,-6-2-36-16,0 2-8 0,-5 2 0 0,-1 1 0 31,-6-3-128-31,0 2-27 0,-6 4-5 0,-2-1-480 0,5 0-95 0</inkml:trace>
  <inkml:trace contextRef="#ctx0" brushRef="#br0" timeOffset="16015.064">22383 10128 2203 0,'-12'-16'48'0,"3"11"11"0,-3-3 1 0,-3 3 2 0,0 2-50 0,-3 1-12 0,3-1 0 0,-2 0 0 16,-4 3 0-16,-3 0-8 0,0-2 8 0,0 4-13 15,-3 1 4-15,1 2 1 0,2-2 0 0,-3 2 0 16,3 0-22-16,-3 3-4 0,4 0-1 0,-1 0-581 15,0-2-116-15</inkml:trace>
  <inkml:trace contextRef="#ctx0" brushRef="#br0" timeOffset="16179.508">20915 10194 2300 0,'-39'-21'51'0,"22"13"10"0,-7 0 3 0,-6 6 0 0,-3 2-52 0,1 0-12 15,-4 0 0-15,0 0 0 16,-3 2-58-16,4 1-14 0,-4-3-4 0,0 3-560 0,1-1-112 0</inkml:trace>
  <inkml:trace contextRef="#ctx0" brushRef="#br0" timeOffset="16453.676">19605 10173 2023 0,'-8'0'44'0,"-1"-2"10"0,-9 2 2 0,-3-3 0 0,3 3-44 0,-3-3-12 0,-3 3 0 0,1 0 0 16,2 0 15-16,-3 0 1 0,6 0 0 0,0 3 0 31,-3-3-94-31,4 3-18 0,-1 2-4 0,0-2-1 0,-3-1-4 16,0 1-1-16,0 2 0 0,0-2 0 16,-2-1-13-16,-4-2-2 0,-3 3-1 0,-3 0 0 0,1-3 90 0,-4 0 19 0,0 0 3 0,3 0 1 15,-2 2 17-15,-1 1 3 0,0 0 1 0,4-3 0 16,-1 2-4-16,6-2-8 0,-3 0 12 0,3 0-4 0,-2 0 75 0,2 3 14 15,0-3 3-15,3 0 1 0,-5 0-12 0,-1 0-2 16,3 0-1-16,3 3 0 0,-3-3-44 0,1 2-9 16,2-2-1-16,0 0-1 0,3 3-31 0,3-3-20 15,-3 3 4-15,4-3-484 16,5 2-96-16</inkml:trace>
  <inkml:trace contextRef="#ctx0" brushRef="#br0" timeOffset="16617.008">18218 10141 2170 0,'0'0'48'0,"-6"0"9"0,-2 0 3 0,-4 3 1 0,3 0-49 0,-3-1-12 0,-3-2 0 0,3 3 0 31,0 0-32-31,0-3-8 0,0 5-3 0,-3-2-879 0</inkml:trace>
  <inkml:trace contextRef="#ctx0" brushRef="#br0" timeOffset="17031.931">18835 9792 1465 0,'0'0'32'0,"0"0"6"0,0 0 2 0,0 0 2 0,-6 6-34 0,3-1-8 0,-6 0 0 0,0-2 0 0,-3 2 99 0,-3 0 17 15,-3 3 4-15,-3 0 1 0,-3 3-46 0,1 2-10 16,-4 0-1-16,0 3-1 0,-6 3-42 0,1 2-8 16,-1-3-1-16,0 4-1 0,-3 1-3 0,7-4 0 15,-4 2 0-15,3-2 0 0,0-1 17 0,4 1 3 16,-4-4 1-16,0 4 0 0,0-3-6 0,3 0-2 15,4 0 0-15,2-1 0 0,-3 1-9 0,3 0-3 16,3-3 0-16,3 1 0 0,4-1-9 0,2 3 0 16,-3-3-12-16,6 3 12 0,-3 0-12 0,9-3 12 15,0 0-12-15,6 0 12 0,0 3-12 0,6 3 12 16,3-3-12-16,-1 0 12 0,7 2 0 0,3-2 0 0,6 3 0 16,6 2 0-16,-1-5 16 0,4 2 0 0,3 1 1 15,-1-4 0-15,7-4 6 0,-6 2 1 0,-1 1 0 16,-5-1 0-16,0-3-12 0,-12 1-1 0,-1-1-1 0,-5 1-758 15,-9 0-151 1</inkml:trace>
  <inkml:trace contextRef="#ctx0" brushRef="#br0" timeOffset="17702.38">8131 10110 1695 0,'0'0'37'0,"0"0"8"0,0 0 2 0,0 0 1 0,12 5-39 0,-12-5-9 16,0 0 0-16,0 0 0 0,0 0 24 0,-9 0 4 15,-6 3 0-15,-6-1 0 0,-6-2 79 0,1 3 16 16,-4 0 3-16,-3-1 1 0,-3-2-76 0,4 6-15 16,-7-1-4-16,-3 3 0 0,-11-3-32 0,-1 3 0 15,6 0 0-15,1 0-704 16,-7 2-134-16</inkml:trace>
  <inkml:trace contextRef="#ctx0" brushRef="#br0" timeOffset="17848.097">6181 10247 2055 0,'-24'-18'45'0,"15"10"10"0,-5 3 1 0,-1 2 2 0,0 6-46 0,0-1-12 0,-3 1 0 0,0 2 0 32,-3 3-152-32,1-3-32 0,2 3-6 0,-3-2-303 0,3-1-61 0</inkml:trace>
  <inkml:trace contextRef="#ctx0" brushRef="#br0" timeOffset="17997.947">4943 10403 2282 0,'-51'-18'50'0,"25"10"10"0,-7 3 3 0,-6-1 1 0,-3 6-51 0,-5 0-13 16,2 3 0-16,-2 2-673 15,-4 1-138-15</inkml:trace>
  <inkml:trace contextRef="#ctx0" brushRef="#br0" timeOffset="18232.974">3196 10364 2354 0,'-15'-24'52'0,"3"16"10"0,-3 0 2 0,0 3 3 0,-6 2-54 0,0 0-13 0,-2 3 0 0,-10 3 0 31,0 0-128-31,-3-1-29 0,1 4-6 0,-4-1-1 15,-6 6-22-15,-2-3-5 0,-4 2-1 0,-5 1 0 16,-1 5 74-16,1-1 14 0,-4-1 4 0,3-4 0 0,-5 1 166 0,-1-1 34 0,1 1 6 0,-4 0 2 16,4-3 81-16,2-1 17 0,1-1 3 0,-1-1 1 15,4 0-108-15,-4 3-22 0,4 3-4 0,5 2 0 32,0-2-136-32,1 2-28 0,5 3-4 0,-2-3-2 0</inkml:trace>
  <inkml:trace contextRef="#ctx0" brushRef="#br0" timeOffset="18583.616">2020 9999 1918 0,'0'0'42'0,"-9"2"9"0,3-2 1 0,-3 3 3 0,-3 0-44 0,-3 2-11 16,-5-3 0-16,-1 4 0 0,-6 4 26 0,0 4 3 15,-9-1 1-15,7 0 0 0,-7 6 27 0,0 2 6 16,-3-3 1-16,1 6 0 0,2 0-36 0,0 2-8 0,4 3 0 16,-4 1-1-16,0-1-11 0,3 0-8 15,4 3 9-15,5-3-9 0,-3 0 8 0,6 2-8 0,3-1 0 0,6-1 0 16,4-3 0-16,8-2 0 0,-6 0 0 15,12-3 0-15,-1 0 0 0,4 0 0 0,6-2 0 0,6-1 9 16,0 1 0-16,9-3 0 0,-6 0 0 16,5-1 0-16,10 1-9 0,0 3 0 0,2-3 0 0,10 8-1059 15</inkml:trace>
  <inkml:trace contextRef="#ctx0" brushRef="#br0" timeOffset="20821.128">19302 11705 1177 0,'0'-13'25'0,"0"10"6"0,0-2 1 0,0 0 2 0,0-1-34 0,-3 1 0 0,0-3 0 0,3 3 0 16,-3 0 16-16,0-3-3 0,0 0-1 0,-3 0 0 16,3 0 76-16,-3 0 16 0,-3 3 2 0,3-3 1 15,-3 2-21-15,0-2-4 0,-3 3-1 0,1 0 0 16,-1 2-13-16,-3-2-4 0,0 2 0 0,-3 1 0 16,0-1-12-16,-3 3-4 0,-2 0 0 0,2 5 0 15,-3-2-28-15,0 2-7 0,-3 3-1 0,0 0 0 16,1 3-12-16,-1-1 0 0,3 4 0 0,-3 1 0 15,1 4 0-15,2-3 0 0,-3 2 0 0,0 1 0 16,0 2 0-16,4 0 0 0,-1 0 0 0,3 0 0 16,3 3 0-16,0 0 8 0,0-3-8 0,6 0 0 15,0 1 8-15,4-1-8 0,-1 0 0 0,3 0 9 16,6-5 5-16,0 3 1 0,3-1 0 0,6-2 0 16,0 0 1-16,5 0 0 0,1 0 0 0,6-3 0 15,3-3-16-15,3 1 0 0,0-3 0 0,5-3 0 0,-2 0 0 0,3-2 17 16,-1-6-3-16,1-2-1 0,0 0 7 0,3-3 0 15,-4-5 1-15,-2 2 0 0,0-2 10 16,0-6 1-16,-3 1 1 0,-1-3 0 0,-2 0-18 0,0-1-4 16,-3-4-1-16,0-3 0 0,-1 0-10 15,-5-6 0-15,0-2 9 0,-3 3-9 0,-3-3 15 0,0-3-2 16,-3 3 0-16,0 3 0 0,-6-1-4 0,0 1-1 16,-6-1 0-16,0 1 0 0,-6 0 13 0,-3-1 3 15,0 1 0-15,-9 0 0 0,1 2-13 0,-7 3-3 16,-3 0 0-16,-3 2 0 0,-5 3-8 0,-1 3 0 15,0 5 0-15,1 3 8 0,-4 0-8 0,0 5 10 16,-2 5-10-16,-1 1 10 16,1 4-39-16,2 1-8 0,3 2-2 0,1 8-818 0,5 1-164 15</inkml:trace>
  <inkml:trace contextRef="#ctx0" brushRef="#br0" timeOffset="21985.433">19576 11202 1489 0,'0'0'42'0,"0"0"10"0,-9-2-42 0,6-3-10 0,-3 2 0 0,6 3 0 15,0 0 38-15,0 0 6 0,-6 3 0 0,0 2 1 16,3 3-6-16,0 2-2 0,3-2 0 0,0 6 0 16,3-1-3-16,0 3-1 0,0 2 0 0,0 1 0 15,3 4-6-15,-3-1-2 0,0 1 0 0,0 4 0 16,0-1-5-16,3-2 0 0,-6 3-1 0,0-4 0 16,3 4 17-16,-3-1 4 0,0 1 1 0,0-1 0 15,-3 1-9-15,0-3-1 0,0 2-1 0,-3 0 0 16,3 1-5-16,-3-3-1 0,-3 0 0 0,0-1 0 15,-3-1-4-15,3-1-2 0,-3-3 0 0,0 1 0 0,-2-3 2 0,2-1 0 16,0 1 0-16,0-2 0 0,3-1-20 0,0 0 0 16,0-2 0-16,0-3 0 0,3 0 12 0,0-3-12 15,3 3 12-15,3-8-12 0,0 0 12 0,0 0-4 16,0 0 0-16,6 2-8 0,3-2 14 0,3 0-4 16,3-2-1-16,0-1 0 0,3-2-9 0,-1 2 12 15,4-2-12-15,6 0 12 0,0-3-12 0,3 2 0 16,-1-2 0-16,4 3 0 0,-3-3 0 0,3 3 8 15,-1-3-8-15,4 3 0 0,0-1 0 0,0 1 0 16,-1 0 0-16,-2 2 0 0,-3 0 13 0,0 1-2 0,-1-1-1 16,-2 1 0-16,0 2 10 0,-6-3 1 0,0 3 1 15,-7 0 0 1,1 0-42-16,-3 3-9 0,-3-1-2 0,-9-2-756 0,3 5-151 16</inkml:trace>
  <inkml:trace contextRef="#ctx0" brushRef="#br0" timeOffset="22749.411">18454 12472 1558 0,'0'0'34'0,"0"0"7"0,0 0 2 0,0 0 1 0,0 0-35 0,0 0-9 0,6-2 0 0,-1-1 0 0,1 1 86 0,6 2 15 15,0-6 3-15,3 6 1 0,3-2-17 0,6-4-4 16,0 4-1-16,2-1 0 0,7 3-28 0,0-3-6 16,3 1-1-16,5-1 0 0,1 3-9 0,3-3-3 15,2 1 0-15,7-1 0 0,2 3-14 0,4 0-3 16,-4 0-1-16,4-3 0 0,-1 1-3 0,4 2-1 15,2 0 0-15,4-3 0 0,-1 3-14 0,-2-2 9 16,-1 2-9-16,1 0 8 0,-1-3 0 0,4 3-8 16,-7-3 12-16,1 3-4 0,-7-2 4 0,-2-1 0 15,-6 0 0-15,-10-2 0 0,-2 0 2 0,-3 2 1 16,-9-5 0-16,-4 6 0 0,-5-4 1 0,-3 1 0 0,-3 0 0 16,-6-1 0-16,-3 1-8 0,-3 2 0 0,-3-2-8 15,-3 0-843-15,-3 5-175 16</inkml:trace>
  <inkml:trace contextRef="#ctx0" brushRef="#br0" timeOffset="23642.246">19251 10991 1489 0,'0'0'42'0,"0"0"10"0,0 0-42 0,0-3-10 0,0 3 0 0,0 0 0 16,0 0 40-16,0 0 7 0,0 0 1 0,0 0 0 15,6-2 15-15,0 2 3 0,3-3 1 0,0 3 0 16,3 3-3-16,0-1 0 0,0 1 0 0,3 2 0 16,0-5-21-16,5 5-5 0,1-2-1 0,3 0 0 15,3-1-9-15,0 1-1 0,2-3-1 0,4 3 0 16,3-1-10-16,-3-2-1 0,2 0-1 0,-2 0 0 16,-3 0-14-16,0-2 0 0,2-1 0 0,-5 0 0 15,0 1 0-15,0-4 0 0,-6 1-8 0,-1 2 8 16,1-2-118-16,-6 0-17 0,-3 2-3 0,-3-2-763 15</inkml:trace>
  <inkml:trace contextRef="#ctx0" brushRef="#br0" timeOffset="23835.832">19754 10840 2113 0,'0'0'46'0,"0"0"10"0,0 0 1 0,12 0 3 0,0 0-48 0,3 3-12 15,0-3 0-15,0 2 0 0,3 1 11 0,0 2-1 16,-4 1 0-16,4 4 0 0,-3 1 16 0,0 2 3 16,-3 0 1-16,-3 6 0 0,-3-3-30 0,0 5 0 15,-6 0 0-15,0 0 0 0,-3 5 0 0,-6-2 0 16,0 3 0-16,-6 2-665 0,0 3-135 16</inkml:trace>
  <inkml:trace contextRef="#ctx0" brushRef="#br0" timeOffset="24842.625">18989 13105 1519 0,'0'-13'43'0,"0"13"9"0,-6-3-41 0,0-2-11 15,0 2 0-15,-2 0 0 0,2 3 14 0,0-2 1 16,-3-1 0-16,-3 3 0 0,0 0 35 0,0 0 7 15,-3 3 2-15,3-1 0 0,-3 4-3 0,-3-1 0 16,1 0 0-16,-1 1 0 0,-3 1-4 0,0 4 0 16,-3-3-1-16,3 3 0 0,-2 2-4 0,-1 3-1 15,-3 0 0-15,3 5 0 0,3-3-26 0,1 3-6 16,-4 1-1-16,6 1 0 0,0 1 0 0,6 0 0 16,-3 0 0-16,3 0 0 0,6-1-3 0,0 1-1 15,3-3 0-15,3 1 0 0,3 1-9 0,3-4 10 16,0-1-10-16,6 1 10 0,3-3 6 0,3-3 0 15,0-2 1-15,6-3 0 0,-1 0-17 0,7-3 0 0,-3-3 0 16,3-2 0-16,0-2 0 0,-1-1 0 0,-2-5 10 16,3 0-10-16,0-5 20 0,-1 0-2 0,-2-6 0 0,-3 1 0 15,3 2 8-15,-3-5 2 0,-4-3 0 0,-2 0 0 16,0-5 4-16,-6 0 2 0,0-3 0 0,-3 0 0 16,-6-5-14-16,3-2-2 0,-6-4-1 0,-3 1 0 15,-3-3-7-15,0 5-2 0,-3 1 0 0,0-1 0 16,0 0-8-16,-3 6 12 0,-3 2-12 0,0 0 12 15,1 1-4-15,-4 2-8 0,-3 2 12 0,0 3-4 16,0 0-8-16,-6 1 0 0,-2 1 0 0,-4 1 0 16,-3 3 0-16,0 7 0 0,1 3-8 0,-7 3 8 15,-3 2-8-15,4 3 8 0,-1 6-10 0,0 2 10 16,1 5-40-16,-1 0-3 16,0 6 0-16,4-1-788 0,-4 3-157 0</inkml:trace>
  <inkml:trace contextRef="#ctx0" brushRef="#br0" timeOffset="26189.761">19352 12848 1825 0,'0'0'40'0,"-2"-5"8"0,2 0 1 0,0 5 3 0,0 0-41 0,0 0-11 0,0 0 0 0,2-6 0 16,-2 6 19-16,9 3 1 0,0 0 1 0,0 5 0 15,0-1-13-15,0 7-8 0,0 2 10 0,-3 2-10 16,0 6 17-16,0 0-2 0,-6 2-1 0,0 6 0 15,0 0 7-15,-3-1 2 0,-3 4 0 0,0-3 0 16,0-1 1-16,-3-2 0 0,0-2 0 0,0-1 0 16,3-2-2-16,-3-3 0 0,3 0 0 0,-2-5 0 15,2 0-4-15,0-3-1 0,3-2 0 0,-3 0 0 16,6-3-5-16,-3-3 0 0,3-5-1 0,0 0 0 16,0 0-1-16,0 0 0 0,0-8 0 0,3 0 0 0,3-3-2 0,3-4 0 15,-3-1 0-15,2-6 0 0,4-1-20 0,0-4-4 16,0 1 0-16,3-1-1 0,0 1 1 15,3 2 0-15,0 0 0 0,0 3 0 0,-4 5 16 0,7 0-12 16,-3 3 12-16,0 5-10 0,3 0 10 0,-3 3 0 16,-3 5 0-16,-1 0-8 0,1 3 8 0,0 2 9 15,-3 3-1-15,0 0-8 0,-3 2 15 0,0 4-4 16,-3-1-1-16,0 5 0 0,-3 1 4 0,0-1 1 16,-3 3 0-16,0-2 0 0,0 2 17 0,-3 0 4 15,3-2 1-15,-3 2 0 0,3-2-25 0,0-1-4 16,0 1-8-16,0-4 11 0,3 1-11 0,0-2 0 15,0-4 0-15,0 1 0 0,6-3 0 0,-3-3 0 0,5 0 0 0,1-2 0 32,3-6-96-32,0 1-14 0,3-9-3 0,-6-2-1 0</inkml:trace>
  <inkml:trace contextRef="#ctx0" brushRef="#br0" timeOffset="26618.683">19867 12901 1465 0,'0'0'32'0,"0"8"6"0,0 0 2 0,0 3 2 16,0-4-34-16,3 4-8 0,3-3 0 0,0 0 0 15,-6-8 84-15,9 5 14 0,3 1 3 0,-3-6 1 0,3 2-8 0,3-4-2 16,0-1 0-16,3 0 0 0,2-5-36 0,1 3-8 15,0-8-2-15,0 0 0 0,0-1-29 0,0 1-5 16,-6-5-2-16,-1-1 0 0,1-2 19 0,-3 2 4 16,0-2 1-16,-6 0 0 0,0 0-34 0,-3 0 0 15,-3 0-15-15,0 2 5 0,-3 3-5 0,-3 0-1 16,-3 3 0-16,0 0 0 0,0 2 4 0,0 3 0 16,-6 0 0-16,1 6 0 0,-1-1 12 0,0 3 0 15,0 3 0-15,0 2 0 0,0 3 14 0,0 3-1 16,-3 7 0-16,4-2 0 0,2 5-5 0,3 3-8 15,0 2 11-15,0 1-11 0,0-1 9 0,3 1-9 0,6-1 0 0,3 1 9 16,-3-4 10-16,6 4 1 16,3-3 1-16,3 0 0 0,3-3-9 0,2 0-1 0,4-3-1 0,3 1 0 15,3-3 5-15,-3 0 1 0,2-6 0 0,1-2 0 16,0-3-8-16,0-2 0 0,-3-3-8 0,-1 0-772 16,-5-5-162-16</inkml:trace>
  <inkml:trace contextRef="#ctx0" brushRef="#br0" timeOffset="26957.887">19141 12716 1562 0,'0'0'34'0,"0"0"7"0,9 3 2 0,3-3 1 0,0 0-35 0,3 0-9 16,3 5 0-16,-1-3 0 0,4-2 76 0,0 3 12 15,3-3 4-15,0 3 0 0,0-3-14 0,2 0-2 0,-2-3-1 0,3 3 0 16,0-3-39-16,-3 3-8 0,-1 0-2 0,-2 0 0 16,0 0-26-16,-3-2 0 0,0 2 0 0,-3-3 0 31,-3 1-94-31,-3-1-21 0,2 0-4 0,-2 1-1 0</inkml:trace>
  <inkml:trace contextRef="#ctx0" brushRef="#br0" timeOffset="27178.067">19558 12562 2098 0,'0'0'46'0,"0"0"10"0,3-5 1 0,-3 5 3 0,0 0-48 0,6-5-12 0,0 2 0 0,3 3 0 16,0 3 0-16,3-1 0 0,-1 1 0 0,-2 2 0 16,3 3 0-16,0-2 12 0,-3 4-12 0,0-2 12 15,3 5-12-15,-6 1 0 0,0-4-10 0,0 3 10 16,-3 1 0-16,0-4 0 0,-3 3 0 0,0-2 0 15,-3 0 0-15,-3-1 0 0,0 1 11 0,0-1-3 16,-3 1-8-16,3 0 11 0,0-1-11 0,0 3-628 16,0 1-133-16</inkml:trace>
  <inkml:trace contextRef="#ctx0" brushRef="#br0" timeOffset="28554.649">17936 6800 2055 0,'3'-13'45'0,"3"7"10"0,0 1 1 0,2 0 2 0,7-1-46 0,0 1-12 0,6 0 0 0,6 0 0 15,6-1 43-15,2 1 6 0,4 2 2 0,6 1 0 0,-1 2-20 0,1 0-4 16,3 2-1-16,2-2 0 0,1 3-17 0,2-3-9 16,1 3 10-16,5-1-10 0,-2-2 8 0,0 3-8 15,-4-3 0-15,4-3 9 0,-4 6-9 0,4-3 0 16,-7-3 0-16,1 1 0 0,0-1 0 0,-7 0-16 16,-5 1 4-16,0-1 1 0,-1-2 1 0,-5-1 0 15,0-2 0-15,-6 3 0 0,-1 0 10 0,-2 0 0 16,-6 2-9-16,-3-2 9 0,-6-1 0 0,-3 4 0 15,-3-1-9-15,-3 3 9 0,-9-5 15 0,-3 2 6 16,-3 1 2-16,-6 2 0 0,-3 2-23 0,-2 6 0 16,-4-5 0-16,-6 2 0 0,-2 0-9 0,-4 3-7 15,-6 0 0-15,4 0-1 16,-1 0-16-16,3-3-3 0,1-2-1 0,5 2 0 16,0-2 37-16,6 0 0 0,7-1 0 0,2-2 0 0,6-2 11 0,3-1 9 0,3 0 3 15,3 1 0-15,3-1 32 0,3 3 6 0,3-8 2 0,6 5 0 16,0 1-30-16,6-4-5 0,-3 4-2 0,6-1 0 15,2 1-18-15,1-1-8 0,3 0 8 0,0 3-8 16,0 0 0-16,-1 0 0 0,4 0 0 0,-3 6-1145 16</inkml:trace>
  <inkml:trace contextRef="#ctx0" brushRef="#br0" timeOffset="32639.761">18034 13912 1732 0,'-21'-5'49'0,"12"2"11"0,0 0-48 0,-3 1-12 15,3 2 0-15,-3-3 0 0,1 3 91 0,2 0 16 16,0 3 3-16,3-1 1 0,0 4-47 0,3-1-10 16,0 5-2-16,6 1 0 0,0 2-35 0,3 6-7 15,0-3-2-15,0 2 0 0,6 3-8 0,-1 0 0 16,4 1 9-16,3-1-9 0,6 0 10 0,0 0-2 16,0 0-8-16,5-2 12 0,1-1-2 0,3-2-1 15,3-3 0-15,-1 1 0 0,4-9 0 0,0 0 0 16,2-2 0-16,1-6 0 0,6-2-1 0,2 0 0 15,4-9 0-15,-1 1 0 0,1 0 10 0,0-3 2 16,-4 0 0-16,-2 0 0 16,-4 0-44-16,-2 1-8 0,0 1-1 0,-1 1-1 0,-5 3 34 0,-6 2 11 0,-3 0 0 0,0 2 0 15,-4 6-11-15,-5 0 0 0,0 3 9 0,-6 2-9 16,3 3 0-16,-3 3 0 0,-3 2-10 0,0 0 10 16,-3 6-8-16,-3-1 8 0,0 4 0 0,0 1 0 15,-6 1 0-15,0 3 0 0,0-1 0 0,-6 3 9 16,3-2-9-16,-3-1-12 0,-6-2 2 0,3 0 1 15,0-3 9-15,0-3 0 0,0-2-9 0,6-3 9 16,0-2 0-16,0-3-9 0,6-8 9 0,0 0 0 16,0 0-12-16,12-8 12 0,0-5-12 0,6-3 12 15,6-8-29 1,6 0 1-16,2-2 0 0,7-1 0 0,6 1-15 16,2 0-2-16,10-1-1 0,-3 6 0 0,2 0 35 0,1 2 11 0,2 6 0 0,1 0 0 15,5 2 0-15,1 3 0 0,2 6 0 0,1 2 0 0,-4 2 0 16,1 4 20-16,-1 1-2 0,-2 1-1 0,-1 3-1 15,-2 2-1-15,-1 0 0 0,1 1 0 0,-7-4-15 16,1 3 9-16,-4-2-9 0,1 0 8 0,0-3 5 16,-4-6 1-16,-2 4 0 0,-3-6 0 0,-1-3 12 15,-5 0 2-15,-3-5 1 0,-4-2 0 0,-2-4 5 0,-3-4 1 16,-3-6 0-16,-3-2 0 0,0-6 7 0,-7 0 2 16,-5-2 0-16,-3-1 0 15,-3 4-76-15,-9-4-16 0,-2 3-2 0</inkml:trace>
  <inkml:trace contextRef="#ctx0" brushRef="#br0" timeOffset="33340.982">18278 15219 2041 0,'0'0'44'0,"0"0"10"0,0 0 2 16,0 0 2-16,-6 5-46 0,3 0-12 0,-3 6 0 0,0 0 0 0,0 7 17 0,3 1 2 15,0 2 0-15,-3 5 0 0,3 1 8 0,3-1 1 16,-3 3 1-16,0-2 0 0,3 2-10 0,-3-3-3 16,3-2 0-16,0 3 0 0,0-4 0 0,3-1 0 15,0-1 0-15,0-8 0 0,3 0-3 0,0 0-1 16,3-5 0-16,0-2 0 0,3-4 12 0,0-4 1 15,3-6 1-15,0-6 0 0,5-4 8 0,1-1 2 16,0-2 0-16,6-5 0 0,0-1-18 0,-1-4-3 16,4-1-1-16,-3-3 0 0,3 4-14 0,-3-1 0 15,-1 5 0-15,1 4 0 0,-3 2 0 0,-6 5 0 0,0 2 0 16,0 4 0-16,-4 5 0 0,1 2 17 0,-3-2-1 16,0 7-1-16,-3 4 0 0,-3 4 0 0,3 3 0 0,-6 6 0 15,0 2-15-15,0 0 8 0,-3 6-8 0,0-1 0 16,-3-2 8-16,0 2-8 0,0 3 0 0,0-5 9 15,-3 0-9-15,0-3 8 0,0 3-8 0,0-5 8 16,3-4 0-16,-3-1 0 0,3-6 0 0,3-3 0 16,0-5 6-16,0 0 1 0,0 0 0 0,3-8 0 15,3-5 9-15,3-3 1 0,3-3 1 0,3-4 0 16,3-1-26-16,0-3 8 0,5-2-8 0,1-3 0 16,0 3-14-16,3 0-8 0,-3 0-2 0,-1 5 0 15,-2 3 12-15,0 5 1 0,-3 3 1 0,-6 2 0 16,3 6 10-16,-3 0 0 0,-3 2 0 0,3 6 8 15,-4 0-8-15,1 7 9 0,-3 1-9 0,0 5 10 16,3 5-10-16,-3 3-14 0,0 2 3 0,0 0 1 16,0 1 10-16,3-1 0 0,0 1 0 0,-3-1 0 0,3-2 8 0,-3-3 3 15,3 0 1-15,0-2 0 0,-3-3-12 0,2-6 0 16,-2-4 0-16,-6-6-848 16,9 0-175-16</inkml:trace>
  <inkml:trace contextRef="#ctx0" brushRef="#br0" timeOffset="33478.642">18311 14923 2516 0,'-24'-16'56'0,"15"10"11"0,3 6 2 0,6 0 1 0,3 6-56 0,6 4-14 0,9 6 0 0,6 0-743 16,8-3-151-16</inkml:trace>
  <inkml:trace contextRef="#ctx0" brushRef="#br0" timeOffset="34627.81">19507 15256 2548 0,'-24'-13'56'0,"19"7"12"0,-1 4 3 0,3-1 0 0,3 3-57 0,0 0-14 0,0 0 0 0,0 11 0 16,6 5 0-16,-3-1-15 0,5 7 3 0,-2 4 1 15,3 3 11-15,0 6-12 0,-3-1 12 0,3 0-12 0,-3 6 12 0,0 2 0 16,-6-2 0-16,3 0 0 0,-3 5 0 0,-3-3 0 16,0 0 0-16,0-2 0 15,0 0 0-15,0-6 0 0,0-2 0 0,-3 0 0 0,3-6 0 16,0 1 11-16,0-6-3 0,3-3 0 0,0-5-8 0,0-2 0 16,0-11 0-16,0 0 0 0,0 0 24 0,0-8 4 15,0-5 0-15,3-8 0 0,3-3 0 0,-3-8 0 16,0-5 0-16,0-3 0 0,3-5-17 0,3-2-3 15,-3-6-8-15,3 3 12 0,-6-3-12 0,3 5 8 16,-3-2-8-16,0 5 0 0,-3 3 14 0,0 2-3 16,0 3-1-16,0 5 0 0,0 6 2 0,3-1 0 15,0 6 0-15,0 0 0 0,3 5 16 0,3 3 3 16,-3 2 1-16,5 1 0 0,1 4-32 0,3 1 0 0,3 5 0 16,3 3 0-16,0-1 0 0,0 6 0 0,2-3 0 15,1 9 0-15,0-4-9 0,3 3-8 0,-3 3-2 0,-1 0 0 16,-2 3 19-16,-6-1 0 0,-3 1-8 0,-3-1 8 31,-3 1-25-31,-9-1-2 0,-6 1 0 0,-3-1 0 0,-3-2 4 0,-9 0 1 0,1-3 0 0,-4 1 0 16,0-1 22-16,-3-3 0 0,-2-2 10 0,2-2-10 15,0-4 0-15,0 4 0 0,0-6 0 0,4 0 0 16,5 0 0-16,0 0 0 0,6-3 0 0,6 0 0 16,3 1 0-16,6 2 0 0,0 0 0 0,9-6 0 15,3 4 8-15,9-4 2 0,3 1 0 0,3 2 0 16,5-2-10-16,4 0 0 0,3 0 0 0,-1-3 0 15,7 0 0-15,0-3 0 0,-1 6 0 0,1-6 0 16,-3 3 0-16,-4-2-9 0,-2-1 9 0,-6 1 0 16,-3-1 0-16,-4-2 8 0,-2-6 0 0,-6 6 1 0,0-3 9 15,-6 0 2-15,-3-2 0 0,0-1 0 0,-3 1 16 16,0-1 3-16,-6 1 1 0,3 2 0 0,-3 0-16 16,-3 3-4-16,0 2 0 0,0 3 0 0,0 0-4 0,0 3-2 15,0 0 0-15,0 2 0 0,0 3-14 0,0 3 0 16,0 5 0-16,3 2 0 0,0 1 0 0,3 2-10 15,0 6 2-15,0-1 0 0,6 1 8 0,0 2 0 16,0 0-9-16,0 0 9 0,3 3 0 0,3-3-9 16,0-2 9-16,3 2 0 0,-3-8-12 0,3 0 12 15,0-2-12-15,-4-6 12 0,1 0 0 0,0-5 0 16,0-2 8-16,-3-1-8 0,0-5 12 0,0-2-4 0,-3-6-8 16,3 0 12-16,-3-3-12 0,0-2 0 0,-6 0 0 15,3 0 0-15,0-3 19 0,0 0 10 0,-3 3 3 16,3 0 0-16,0 2-32 0,0 3 0 0,-3 3 0 0,0 0 0 15,3 5 0-15,0 0 0 0,-1 3 0 0,4-1 0 16,-6 6 0-16,6 3 0 0,0 0 0 0,0 5 0 16,0 0 0-16,0 5 0 0,0 3 0 0,0 5 0 15,0-3 0-15,3 6 0 0,0-3 0 0,0 6 0 16,0-3 0-16,0 2 0 0,3-2 0 0,-3 0 0 16,2-3 0-16,4 0 0 0,0-2 0 0,3-6 0 15,-3 0 0-15,3-2 0 0,0-6 0 0,0-5 0 16,-1-3 0-16,4-5 0 0,-3 0 0 0,3-7 0 15,0-7 12-15,0-1-3 0,2-7-1 0,1-1 0 16,0-4-8-16,-6-4 8 0,3-1-8 0,0-5 8 16,-1-3 4-16,1-2 0 0,-3-8 0 0,3 2 0 0,-3-2-4 0,0 0-8 15,-3 2 12-15,-4 9-4 0,1 2-8 16,0 10 0-16,-6 6 0 0,0 5 8 0,-3 6-8 0,3 5 0 16,-3 5 0-16,-3 8 0 0,0 0-10 0,0 0 10 15,3 10-13-15,-3 11 5 0,3 6 8 0,-6 5-10 16,3 5 10-16,-3 10-10 0,0 4 10 0,0 7 0 15,0-3 0-15,3 6 0 0,-3-3 0 0,0 3 0 16,0 0 0-16,3 0 0 0,3 0 0 0,0-3 0 16,3-5 0-16,3-3 0 0,3-2 0 0,3-3 0 15,0-3 0-15,3-5 0 0,2-2 0 0,1-4 0 16,3-9 10-16,3-4-10 0,0-5 0 0,-1-7 8 16,1-9-8-16,0-2 0 15,6-11-62-15,-3-5-15 0,-1-11-3 0,1-8-1 0</inkml:trace>
  <inkml:trace contextRef="#ctx0" brushRef="#br0" timeOffset="34759.377">20885 14954 2938 0,'0'0'84'0,"3"0"16"0,6 3-80 0,9 0-20 0,6 2 0 0,6 0 0 16,8 0 0-16,13 3 0 0,12-2 0 0,8-1-835 15,9 3-171-15</inkml:trace>
  <inkml:trace contextRef="#ctx0" brushRef="#br0" timeOffset="37157.618">2907 11755 1227 0,'0'0'27'0,"0"0"5"0,0-7 2 0,3-1 1 0,-3 2-35 0,0-2 0 16,0 3 0-16,0-3 0 0,-6 5 0 0,3 1 0 15,-3-3 0-15,-3 5 0 0,3 0 65 0,-3 0 19 16,-3 0 4-16,0 0 1 0,4 0-19 0,-4 0-4 16,0 2-1-16,-3 1 0 0,3-1-3 0,-3 4-1 15,0-1 0-15,0 0 0 0,-3 6-21 0,1 0-5 16,-1 2-1-16,-3 5 0 0,0 1-15 0,0 2-3 15,0 5-1-15,1 1 0 0,2-1-15 0,-3 1 9 0,0 2-9 0,0 0 8 16,6 3-8-16,0-3 0 0,0 3 0 16,7-1 8-16,2 1-8 0,-3-3 0 0,6 0 0 15,0-2 0-15,3-3 0 0,0-3 0 0,3-3 0 0,3 1 0 16,0-3 14-16,0-3-2 0,2-3-1 16,4-2 0-16,0 0 16 0,3-5 3 0,6-6 1 0,0 1 0 15,6-6 15-15,-7-5 3 0,10-3 1 0,-6-6 0 16,6-1-20-16,-3-4-4 0,-1-5-1 0,1-2 0 15,-3-3-8-15,-3 0-1 0,-3-3-1 0,-6-2 0 16,0-3 0-16,-7 0 0 0,-2-3 0 0,-3 1 0 16,-6-4-15-16,-5 4 11 0,2-1-11 0,-12 6 10 15,3 0-10-15,-6 2 12 0,-6 0-12 0,1 6 12 16,2 2-12-16,-6 6 0 0,-3 2-12 0,4 5 12 16,-7 3-13-16,3 8 5 0,0 3 8 0,-2 5-13 0,-4 5-7 15,6 3-2-15,-11 6 0 0,8 4 0 16,3 3-39-16,1 6-8 15,5 2-2-15,6 0-666 0,3 0-134 0</inkml:trace>
  <inkml:trace contextRef="#ctx0" brushRef="#br0" timeOffset="37763.539">3175 11499 2176 0,'0'0'62'0,"0"0"13"0,0 0-60 0,0 0-15 16,0-5 0-16,0 5 0 0,9-3 14 0,0 0 0 15,0 1 0-15,-9 2 0 0,12 5 22 0,-4 0 5 16,1 0 1-16,0 6 0 0,-6 2-9 0,3 0-1 16,0 3-1-16,-3 6 0 0,-3 1-12 0,-3 1-3 15,-3 5 0-15,0 0 0 0,0 3-4 0,-6 3 0 16,1-4-1-16,-1 1 0 0,0 2-11 0,-3-2 10 16,-3-3-10-16,3 0 10 0,-3-2-10 0,3-1 0 15,1-2 9-15,2-3-9 0,6 0 0 0,3-2 9 16,-9-6-9-16,9-2 0 0,-3-3 11 0,9 2-11 15,0-4 10-15,0 2-10 0,9-6 9 0,-3-2-9 16,5 0 8-16,1-2-8 0,9-4 13 0,0 1-2 0,3-3-1 16,0-3 0-16,2 3 14 0,4 1 4 0,-3-1 0 15,0-3 0-15,5 0-18 0,1 3-10 0,-3 1 12 16,0-1-12-16,-1 0 21 0,4 0-2 0,0 2-1 0,-1 1 0 16,-2 0-8-16,0 2-2 0,0 1 0 0,-1-1 0 15,-5 0-8-15,3 3 0 0,0 3 0 0,-3 0-834 16,-4-1-174-16</inkml:trace>
  <inkml:trace contextRef="#ctx0" brushRef="#br0" timeOffset="38141.066">2213 12607 2228 0,'0'-13'63'0,"0"13"14"0,0 0-61 0,3-2-16 15,3-1 0-15,3 3 0 0,6-5 30 0,3-1 3 16,-3 4 1-16,6-4 0 0,3 1 22 0,2 2 5 15,4-2 1-15,6 0 0 0,3-3-21 0,5 3-4 16,10 2-1-16,5-2 0 0,4-3-8 0,2-3-1 0,-2 6-1 16,8-3 0-16,7-3-18 0,-1 3-8 0,-3 0 8 0,1 1-8 15,-7-1 8-15,4 0-8 0,-4 0 0 0,-2 2 8 16,-1 1-8-16,-5 0 10 0,-7 0-10 0,-5-1 10 16,-6 4-10-16,-4-1 0 0,-5 3 0 0,-9-3 0 31,-3 3-42-31,-6-2-10 0,-7 2-3 0,-8 0-1117 0</inkml:trace>
  <inkml:trace contextRef="#ctx0" brushRef="#br0" timeOffset="39082.064">2865 11372 1302 0,'15'-11'36'0,"-9"11"10"0,6-2-37 0,0-1-9 0,0-2 0 0,6-1 0 15,3 4 101-15,2-1 19 0,1-2 3 0,0-1 1 0,6 4-20 16,0-1-3-16,2-2-1 0,-8 2 0 15,3 1-17-15,3-1-4 0,-4-2-1 0,-2 2 0 0,0 0-34 16,0 1-8-16,-3-4 0 0,-3 4-1 0,-4-1-20 0,1 0-4 16,0-2-1-16,-3 3 0 0,-3-1-10 0,-3 0 0 15,0 1 9-15,0-1-9 16,0 0-79-16,-6 3-20 0,0 0-4 0</inkml:trace>
  <inkml:trace contextRef="#ctx0" brushRef="#br0" timeOffset="39299.865">3300 10986 2206 0,'0'0'48'0,"0"0"11"0,0 0 1 0,0 0 3 0,0 0-51 16,0 0-12-16,0 0 0 0,0 0 0 0,0 0 0 0,9 7 0 0,3 4 0 0,3 0 0 16,-3 2 9-16,5 0 3 0,4 3 0 0,-3 2 0 15,3 1-12-15,-3 2 0 0,-3-2 9 0,3-1-9 16,-1 3 0-16,-5-2 9 0,-6 2-9 0,0-2 0 15,0-1 11-15,-6 3-11 0,0-2 10 0,-6 2-10 32,-3 3-42-32,0 2-14 0,0 6-4 0</inkml:trace>
  <inkml:trace contextRef="#ctx0" brushRef="#br0" timeOffset="40091.712">2699 13351 1818 0,'-6'-8'40'0,"3"3"8"0,-3-1 1 0,0-2 3 0,0 3-42 0,3 0-10 0,-3-6 0 0,3 3 0 0,-3 3 32 0,0-3 5 15,0 0 1-15,0 0 0 0,-3 3-22 0,3 2-5 16,3-2-1-16,-9 2 0 0,3 1 6 0,-2-1 2 16,2 3 0-16,0 0 0 0,-12 3 6 0,6 2 0 15,-6 3 1-15,-3 3 0 0,3 2 3 0,-8 3 0 16,2-1 0-16,0 7 0 0,-3 1-11 15,1 4-1-15,-1-3-1 0,3 2 0 0,-3 6-15 0,6-3 0 16,7 3 8-16,-1-3-8 0,3-3 0 0,3 3 0 16,9-2 0-16,3-3 0 0,3 0 0 0,3-6 0 15,9 1 0-15,-6-4 0 0,9-7 0 0,5 0 0 16,-8-2 0-16,12-4 0 0,-6-4 10 0,9-6-1 0,-7 0 0 16,4-5 0-16,-3-3 1 0,6-6 0 0,0-4 0 15,-4-6 0-15,1-2-1 0,-3-6 0 0,3-2 0 16,-3-3 0-16,-4-3 11 0,1 1 1 0,-9-6 1 0,0-3 0 15,-6-2-22-15,0 0 0 0,-6 5 0 0,-6 0-12 16,0 0 20-16,-9 8 4 0,-6 0 1 0,1 8 0 16,-10 3-13-16,0 2 0 0,0 0 0 0,-11 8 0 15,2 3 0-15,-6 3 0 0,-2 4 0 0,-4 6 0 32,0 6-97-32,1 7-13 0,5 6-2 0</inkml:trace>
  <inkml:trace contextRef="#ctx0" brushRef="#br0" timeOffset="40663.856">2901 12938 2170 0,'0'0'48'0,"0"0"9"0,0 0 3 0,6 3 1 0,-6-3-49 0,9 5-12 0,-3 0 0 0,-3 3 0 16,0 6 15-16,0-1 0 0,0 8 0 0,-3 5 0 15,-3 3 13-15,0 3 4 0,-3 5 0 0,0 0 0 16,0 0-16-16,0 0-2 0,-3 0-1 0,0 3 0 15,0 2-3-15,-3-2-1 0,0-3 0 0,3 0 0 16,-2-2 3-16,-1-4 1 0,3-4 0 0,3-3 0 16,-3-3 4-16,3-8 1 0,0 0 0 0,3-5 0 15,0 0 2-15,3-8 0 0,0 0 0 0,3-5 0 16,0-6-2-16,6-2 0 0,0-8 0 0,9-6 0 16,-9-2-18-16,8-2-19 0,1-6 4 0,3-1 1 31,3 7-33-31,0-4-6 0,0 6-2 0,-4 3 0 0,4 5 20 15,-3-1 4-15,-3 7 1 0,3 1 0 0,-3 4 30 0,-3 2 13 0,2 3-1 0,-2 2 0 16,0 3 16-16,-3 3 2 0,0 2 1 0,3 3 0 16,-3 0-11-16,3 5-1 0,-3-2-1 0,-1 4 0 15,-2 1-18-15,3 0 0 0,-3 3 0 0,-3 2 0 0,0 3 0 0,0-1 0 16,-3 1 8-16,3-3-8 0,0 3 0 0,0 0 0 16,0 0 0-16,0-6 0 0,0 1 8 0,0-1-8 15,3-4 0-15,0-1 0 0,-3-5 8 0,8-3-8 16,-2-2 0-16,0-3-753 15,6-3-154-15</inkml:trace>
  <inkml:trace contextRef="#ctx0" brushRef="#br0" timeOffset="41094.412">3511 13131 1825 0,'0'0'40'0,"0"0"8"0,0 0 1 0,0 0 3 0,0 0-41 0,12 3-11 0,-6-6 0 0,3 1 0 16,3-4 104-16,-3 1 20 0,0-3 3 0,0-2 1 15,3-1-58-15,0-2-11 0,-4-6-3 0,4 1 0 16,0-1-38-16,0-5-8 0,0 1-2 0,0-1 0 15,-3 0-8-15,0-3 0 0,-3-2 0 0,0 0 0 16,-3 0 0-16,3-3 0 0,-3 3 0 0,-3 3 0 16,0-1 0-16,0 6 0 0,0 3 0 0,0 2 0 15,-3 5 0-15,0 3 0 0,-3 3 0 0,0 5 0 0,0 3 0 16,-3 5-11-16,-3 2 3 0,-3 6 0 0,3 3 8 16,-3-1 0-16,-3 9 0 0,1-1 0 0,2 0-18 0,-3 4-2 15,3-1 0-15,0 0 0 0,3 0 32 0,3 0 7 16,-3 0 1-16,6-5 0 0,3 0-10 0,3 0-2 15,3-3 0-15,0 0 0 0,6-3-8 0,0-2 12 16,6-3-12-16,3-2 12 0,3 0-3 0,3-3 0 16,2-6 0-16,1-4 0 15,3-1-54-15,0-2-11 0,-3-3-3 0,-1-3-1025 16</inkml:trace>
  <inkml:trace contextRef="#ctx0" brushRef="#br0" timeOffset="41274.453">3797 12967 2228 0,'0'0'49'0,"0"0"11"0,3-5 1 0,6 0 1 0,0 2-50 0,0-2-12 0,6 2 0 0,2 0 0 16,-2-2 13-16,6 2 0 0,-3 1 0 0,3-1 0 15,3 1-13-15,-6 2 0 0,-1-6 8 0,4 6-8 16,0-2 0-16,0-1 0 0,-3 0 0 0,3 1 0 15,-4-4-104-15,1 4-26 16,-3-1-6-16</inkml:trace>
  <inkml:trace contextRef="#ctx0" brushRef="#br0" timeOffset="41432.482">4151 12613 2300 0,'0'0'51'0,"0"0"10"0,0 0 3 0,-3 5 0 0,3 6-52 0,0-1-12 16,3 3 0-16,0 6 0 0,-3 2 12 0,3 3 0 15,0 2 0-15,0 1 0 0,-3 2 23 0,0 3 4 16,3-1 1-16,-3 6 0 0,3 3-32 0,0-3-8 16,0 3 0-16,-3 0-736 15,-3-1-148-15</inkml:trace>
  <inkml:trace contextRef="#ctx0" brushRef="#br0" timeOffset="41916.59">2499 12864 2293 0,'0'0'50'0,"0"-5"10"0,-3-1 3 0,3 6 2 0,0 0-52 0,12-2-13 16,3-1 0-16,3 1 0 0,0-1 11 0,6 3-1 15,-1 0 0-15,7 3 0 0,3-3 10 0,-3 2 1 16,5 1 1-16,1-1 0 0,0 1-22 0,-3-3 8 16,-1 0-8-16,4-3 0 0,-3 3 11 0,-1-2-3 15,1-1 0-15,-6-2 0 0,3 2 4 0,-6-2 0 0,-4 0 0 16,-2-1-744-1,-6-2-148-15</inkml:trace>
  <inkml:trace contextRef="#ctx0" brushRef="#br0" timeOffset="42076.111">2889 12737 2178 0,'0'0'48'0,"9"3"9"0,9 2 3 0,0 0 1 0,6-2-49 0,5 2-12 0,7 3 0 0,0 0 0 15,-3 0 24-15,-1 0 3 0,1 5 0 0,-6-2 0 16,0-1 1-16,-7 4 0 0,-2-1 0 0,-6 3 0 16,0 2-14-16,-9 3-2 0,-3 1-1 0,-9 4 0 15,-6 6-11-15,-12 7 0 0,-5 4 0 0</inkml:trace>
  <inkml:trace contextRef="#ctx0" brushRef="#br0" timeOffset="44979.244">4437 14848 1710 0,'0'0'37'0,"0"0"8"0,-3-2 2 0,3 2 1 0,0 0-38 0,3-8-10 16,-6 0 0-16,3 8 0 0,-3-8 99 0,3 0 17 15,0 5 4-15,0-2 1 0,0 5-37 0,0-3-7 16,3 1-1-16,-3 2-1 0,0 0-47 0,0 0-8 15,0 0-3-15,15 0 0 0,3 0-2 0,3 0-1 16,-1 0 0-16,4 2 0 0,6 1-14 0,0 0 11 16,2-6-11-16,4 3 10 0,0 0-10 0,3 0 0 15,-1-3 0-15,4 3 0 0,-3-2 0 0,2 2-16 0,-2-5 3 16,0 2 0 0,-4 3-44-16,-2-3-9 0,-6 1-2 0,0 2-632 0,-6 0-128 0</inkml:trace>
  <inkml:trace contextRef="#ctx0" brushRef="#br0" timeOffset="45194.138">4425 15243 2098 0,'0'0'60'0,"0"0"12"0,0 0-58 0,12 8-14 0,6-6 0 0,6 1 0 16,-1 0 41-16,7-1 6 0,6 1 1 0,6-6 0 15,2-2 27-15,7-3 5 0,-1-3 2 0,7 1 0 16,5-3-38-16,-2 2-7 0,0-2-1 0,-1 0-1 0,-2-1-35 0,2 1 0 16,1 2 0-16</inkml:trace>
  <inkml:trace contextRef="#ctx0" brushRef="#br0" timeOffset="47919.626">7375 14555 1720 0,'0'0'48'0,"0"0"12"0,-6-6-48 0,6 6-12 15,3-5 0-15,-3 0 0 0,-3 0 33 0,0-3 4 16,-3 2 1-16,6 1 0 0,0 5 21 0,0-5 4 0,-6-1 1 0,0 1 0 15,6 0-23-15,-3-3-4 0,-3 3-1 0,0-1 0 16,-3 4-11-16,3-4-2 0,0 1-1 0,-6 2 0 16,-5-2 1-16,2 3 0 0,3-1 0 0,0 0 0 15,-3 3-9-15,-3 3-2 0,-3 2 0 0,0 6 0 16,-2-1-12-16,-1 4 0 0,-9 4 0 0,0 1 0 16,1 2-9-16,-1-3 9 0,0 3 0 0,3 3-9 15,4-3 9-15,2 6 0 0,3-3 0 0,9 2-8 16,0 3 8-16,6-2 0 0,3-1 0 0,6 1 0 15,6-1 0-15,3-2 0 0,3 0 0 0,3-6 0 16,6-2 0-16,2-3 0 0,4-5 0 0,3-2 8 16,8-6-8-16,4-6 9 0,-6-2-9 0,2-5 10 15,1-3-10-15,0-2 0 0,0-3-10 0,-4-6 10 16,-8-2-19-16,0-3 3 0,2-5 0 0,-5 0 0 16,-6-2 16-16,-3-6-8 0,-3-8 8 0,-6 0 0 0,-6-3 0 0,-12-2 0 15,-9 2 8-15,-6 1-8 0,-3 5 23 0,-8 5-2 16,-10 2 0-16,-6 4 0 0,-2 7 5 15,-7 5 1-15,-2 6 0 0,-1 3 0 0,1 4-27 16,2 6 0-16,4 6 0 0,5 4-727 16,9 4-150-16</inkml:trace>
  <inkml:trace contextRef="#ctx0" brushRef="#br0" timeOffset="48434.047">7726 13989 1587 0,'0'0'35'0,"0"0"7"0,0 0 2 0,-3 5 0 0,-6 3-35 0,6 0-9 0,3 2 0 0,-3 1 0 15,-6 2 97-15,3 0 18 0,6 6 3 0,0-1 1 16,-3 1-43-16,3 2-9 0,-6 0-2 0,6 6 0 16,9-4-44-16,-6 7-9 0,-6 1-1 0,3-2-1 15,3 3-10-15,-3 3 0 0,-3-1 0 0,-3-2 0 0,-3 2 0 16,3 1 0-16,1-1 0 0,-7-2 0 0,-6-3 12 0,3-3-4 15,6 1 0-15,-6-1 0 0,0-2-8 0,0-3 12 16,6-2-12-16,0-3 12 0,3-3-12 16,1-3 12-16,-4-2-12 0,9-2 12 0,9-6-12 0,-4 0 12 15,4-8-12-15,6 0 12 0,6-3-21 0,0 1-4 16,3-4-1-16,3 1 0 0,-4 2 4 0,4 1 1 16,6-1 0-16,-3 3 0 0,-7 3 9 0,4 0-13 15,3 2 5-15,0 1 8 0,-6 2 0 0,-1 0 0 16,1 0 14-16,3 0-4 0,0 0 4 0,-3 2 1 15,-7 1 0-15,7-1 0 0,0-2-15 0,-3 3 0 16,-9-3 0-16,0 0-1046 0</inkml:trace>
  <inkml:trace contextRef="#ctx0" brushRef="#br0" timeOffset="49306.732">7464 13795 1310 0,'0'0'37'0,"0"0"8"0,0 0-36 0,0 0-9 0,6-5 0 0,0 2 0 16,0 1 96-16,0-1 16 0,3-2 4 0,0 0 1 16,6 2-9-16,3-2-3 0,-1 2 0 0,1-2 0 15,6-1-34-15,-3 1-7 0,3 2-2 0,2-2 0 16,10 0-34-16,-3 0-8 0,0-1 0 0,-4-2-1 15,4 0-11-15,0 3-8 0,3-3 12 0,-4 3-12 16,-8 0 0-16,3-1-12 0,6 1 0 0,-6 0-685 16,-7-3-137-16</inkml:trace>
  <inkml:trace contextRef="#ctx0" brushRef="#br0" timeOffset="49492.068">7917 13531 1918 0,'-12'-8'42'0,"12"8"9"0,0 0 1 0,0 0 3 0,0 0-44 0,0 0-11 0,9 5 0 0,-1-2 0 0,-2 2 40 0,6 3 7 16,3 3 1-16,6 2 0 0,6 0-11 0,-3 0-1 15,-3 6-1-15,-1-1 0 0,10 4-23 0,-9-4-12 16,-6 3 12-16,0 0-12 0,-3 1 17 0,-3 1-3 16,-1 1-1-16,-5 3 0 0,-9-1-13 0,1 6 0 15,2 0 8-15</inkml:trace>
  <inkml:trace contextRef="#ctx0" brushRef="#br0" timeOffset="49877.819">6779 15113 2368 0,'0'0'52'0,"0"0"12"0,0 0 1 0,3-5 1 0,6 5-53 0,3 0-13 0,6 0 0 0,0-3 0 15,3 3 39-15,6 0 5 0,2 0 0 0,10-3 1 0,6 3 6 0,5-2 1 16,1-1 0-16,6 0 0 0,5-2-32 0,1 3-7 16,-4-4-1-16,7 1 0 0,2 0-12 0,0-1 0 15,-2 1 0-15,-4 0 0 0,-5 0 9 0,0-1-1 16,-1-2 0-16,-11 6 0 0,-7-4-8 0,-2 1-11 16,3 0 3-16,-12 2 0 15,-9 0-98-15,-7 3-19 0,-5 0-4 16,-6 0-1-16</inkml:trace>
  <inkml:trace contextRef="#ctx0" brushRef="#br0" timeOffset="50490.59">6818 15838 1375 0,'0'0'30'0,"0"0"6"0,0 0 2 0,0-5 1 0,0-3-31 0,3 5-8 16,0-2 0-16,-3 0 0 0,3-3 52 0,0 0 10 16,0 0 2-16,0 2 0 0,0-2 3 0,-3 3 1 15,-3-3 0-15,3 8 0 0,0 0-16 0,-6-2-2 16,-3-4-1-16,0 6 0 0,-3 6-5 0,-6-4-2 15,1 6 0-15,-1 5 0 0,-9 3 0 0,3 3 0 16,-3 2 0-16,4 5 0 0,-1 1-22 0,0-1-4 16,3 6 0-16,3-3-1 0,3 0-5 0,3 6-1 15,6-4 0-15,4 1 0 0,-1-5-9 0,6 4 0 16,5-1 0-16,4-7 0 0,3-2 18 0,6-2 2 0,3-6 0 0,0-5 0 16,5-3-20-16,1-2 0 0,6-6 0 0,3-4 0 15,-4-1 10-15,1-8-2 0,0-5 0 16,2-1 0-16,-5-4-8 0,0-6 12 0,-3-2-12 15,-1-6 12-15,1-2 0 0,-9-1 1 0,-3-2 0 0,-9-5 0 16,-6-8-13-16,-12 8 0 0,-9-3-12 0,-3 5 12 16,-9 3-24-16,-5 8 3 0,-7 5 0 0,-6 3 0 15,-5 8 21-15,-7 3 8 0,-5 4 0 0,8 6 0 16,1 3 5-16,5 5 1 0,4 3 0 0,8 2 0 16,3 3-14-16,12 5 0 0,9 6 8 0,6-1-769 15,9 11-154-15</inkml:trace>
  <inkml:trace contextRef="#ctx0" brushRef="#br0" timeOffset="50974.246">7217 15544 2609 0,'3'-13'74'0,"-3"5"16"0,-3 3-72 0,3 0-18 15,3-3 0-15,3 5 0 0,3-2 11 0,-9 5-2 16,0 0 0-16,9 2 0 0,6 4 21 0,-3 2 4 16,-3 2 1-16,-3 6 0 0,2 3-22 0,-2 2-4 15,-3 2-1-15,-3 4 0 0,-6 5 9 0,3-1 2 16,3 4 0-16,-6-1 0 0,-8 3 5 0,5-2 0 0,3 2 1 16,0-3 0-16,-6-2-1 0,3 0 0 0,3-3 0 15,0 0 0-15,6-8-24 0,-3 3 0 0,-6-3 0 16,6-8 0-16,6 0 0 0,0-5 0 0,-6-2 0 0,3-6 0 15,0 0-9-15,6 0 9 0,3-8 0 0,-6-6 0 16,0 1 0-16,6-8 0 0,6-3 8 0,-3-2-8 16,-3-1 0-16,3-2-20 0,5-5 4 0,1 7 0 15,0-4 4-15,-3 2 2 0,0-1 0 0,3 7 0 16,0-1 10-16,-1 5-12 0,-5 6 12 0,0 0-12 16,3 5 12-16,-3 3-12 0,-3 2 12 0,0 3-12 15,0 3 12-15,6 2-8 0,3 3 8 0,-7 2-8 16,1 4 8-16,0 2 0 0,9-1 0 0,-3 4 0 15,-12 2 0-15,9 0 0 0,-3 0 0 0,3 1-8 16,-1-4 8-16,-2 1 0 0,-6 4 0 0,3-4 0 16,6-1 0-16,-6-2 11 0,-6 0-3 0,3 0 0 15,3-5-8-15,0-1 0 0,-3-2 0 0,0-2-11 0,-6-6 11 16,9 2 11-16,6-2-3 0,-4-5-844 16,-2 0-168-16</inkml:trace>
  <inkml:trace contextRef="#ctx0" brushRef="#br0" timeOffset="51427.64">7803 15706 2336 0,'0'0'52'0,"0"0"10"0,0 0 2 0,0 0 1 0,3-6-52 0,0 1-13 0,-3 0 0 0,3 0 0 16,3-3 62-16,0 0 10 0,6-6 1 0,0 1 1 16,0 0-34-16,3 0-6 0,3-6-2 0,0 1 0 15,-7-1-32-15,4-2 0 0,6-3 0 0,0 0 0 16,-3-2 10-16,-3-1-2 0,-6-2 0 0,6 0 0 15,2 0-8-15,-11 3 0 0,-9 2 9 0,0 0-9 16,3 3 0-16,-5 5 0 0,-4 0 0 0,-3 6 0 16,-3-1 0-16,3 3 0 0,0 5 0 0,0 3 0 0,-6 6 0 0,3 4 0 15,6 1 0-15,-3 5 0 0,-2 5-8 16,2 3 0-16,3 5 0 0,3-3 0 0,6 6 8 0,-3 0 0 16,0 0 0-16,9-3 0 0,3 0 0 0,0 0 0 15,-3-3 0-15,6 3 0 0,2-5 0 0,1 0 9 16,0-5-1-16,3-1-8 0,0-2 11 15,3-8-11-15,6 0 10 0,-4-3-10 0,-2-2 12 0,3-6-3 16,6-2-1-16,-3-3-831 16,-4-8-166-16</inkml:trace>
  <inkml:trace contextRef="#ctx0" brushRef="#br0" timeOffset="51791.748">7238 15335 2026 0,'0'0'44'0,"0"0"10"0,-6 0 2 0,6 0 1 0,-9 0-45 0,0 0-12 0,3 0 0 0,0 0 0 16,-12 6 110-16,6-6 20 0,12 0 4 0,0 0 1 16,-9 2-71-16,9-2-13 0,0 0-3 0,6 5-1 15,0-2-36-15,3 2-11 0,3 1 0 0,6-4 0 16,6 4 13-16,3-4-4 0,-6 1-1 0,2 0 0 0,4-1-8 0,3-2 0 16,0-2-12-16,-4-1 12 0,1-2-25 15,3-1 2-15,0 1 1 0,-3-3 0 16,-10 3-98-16,4-6-19 0,3 1-4 0,-6-1-545 15,-6 1-110-15</inkml:trace>
  <inkml:trace contextRef="#ctx0" brushRef="#br0" timeOffset="51942.522">7506 15224 1534 0,'27'8'44'0,"-21"-8"8"0,-4 5-41 0,7-2-11 0,0 0 0 0,9-1 0 15,3 4 66-15,-3-4 11 0,-6 4 3 0,9-1 0 16,2 0 20-16,-2 3 5 0,-3 0 1 0,-3 3 0 15,0-3-47-15,0 2-10 0,-6 1-1 0,0-1-1 16,-9 3-23-16,0 1-4 0,-3 2 0 0,-6-1-1 16,-15 4 7-16,0 0 2 0,3-4 0 0,-5 9-1117 15</inkml:trace>
  <inkml:trace contextRef="#ctx0" brushRef="#br0" timeOffset="52432.37">8985 14867 3012 0,'-3'-13'85'0,"0"7"19"0,3 4-83 0,0 2-21 0,6-6 0 0,0 4 0 16,-6 2 14-16,0 0-2 0,9-3 0 0,0 1 0 16,0 2-12-16,0 0-8 0,0 0 8 0</inkml:trace>
  <inkml:trace contextRef="#ctx0" brushRef="#br0" timeOffset="53292.221">10601 14290 1190 0,'0'0'33'0,"0"0"9"0,-3-5-34 0,3 0-8 16,-6-1 0-16,3-2 0 0,-2 0 164 0,-1 3 30 15,0-3 6-15,-3 3 2 0,0-3-61 0,-3 3-12 16,0-3-2-16,0 2-1 0,-3 1-46 0,3 2-10 0,-3 1-2 0,-2-1 0 15,-1 3-41-15,0 0-9 0,0 5-2 0,-3-2 0 16,-3 5-16-16,0 0 0 0,-2 3 0 0,-1 4 0 16,0 1 0-16,-3 3 0 0,-2 2-11 0,2 0 11 15,-3 3-10-15,0 2 10 0,1 1-8 0,5 2 8 16,-3-3 0-16,9 1 0 0,0 2 0 0,7-2 0 16,2-1 0-16,3 0 0 0,3-2 0 0,9 0 0 15,3-3 0-15,9 0 0 0,-1-2 9 0,10-1-9 16,3-4 11-16,3-6-11 0,5-3 10 0,1-2-10 15,3-6 12-15,3-2-4 0,2-3-8 0,1-6 12 16,3-1 2-16,-1-7 0 0,-2 1 0 0,-4-5 0 16,1-3-14-16,-6-6 0 0,-3 1 0 0,-4-6 0 15,-5-2 14-15,-6-3 0 0,0-3 0 0,-9-2 0 16,-3 0-2-16,-6-1-1 0,-9-4 0 0,-3 2 0 16,-6 3-3-16,-3-1 0 0,-6 6 0 0,-2 3 0 15,-7 5 0-15,0 3-8 0,-2 5 12 0,-4 7-4 16,0 1-8-16,1 11-9 0,-1 2 9 0,0 5-13 15,3 6-117-15,1 7-23 0,2 6-5 16,0 5-941-16</inkml:trace>
  <inkml:trace contextRef="#ctx0" brushRef="#br0" timeOffset="53797.42">10759 13840 2322 0,'-6'-5'66'0,"6"5"14"0,0 0-64 0,0 0-16 0,0 0 0 0,0 0 0 15,6 5 31-15,0 3 3 0,3 3 1 0,0 2 0 16,0 3 13-16,0 3 2 0,0 7 1 0,-3 0 0 15,3 6-29-15,-3 5-6 0,0-2 0 0,-3 4-1 16,2 1-15-16,-2 0 11 0,-3 2-11 0,0 0 10 16,-3 1-10-16,3-1 10 0,-5-2-10 0,5-3 10 15,-6 0 10-15,0-3 1 0,0-5 1 0,0-2 0 16,-6-6-22-16,3-5 0 0,3-3 0 0,0-2 0 16,-3-6 12-16,6-2-1 0,3-3-1 0,-6-6 0 15,3-2 8-15,3-5 2 0,3-5 0 0,3-4 0 16,3-1-11-16,3-7-1 0,6-4-8 0,3 2 12 0,2 1-26 15,1-1-6-15,3 3 0 0,0 0-1 0,-3 7 4 16,2 1 1-16,-5 3 0 0,0 2 0 0,0 3 1 0,0 5 1 16,0-3 0-16,-4 6 0 0,1 2 14 0,0 3 0 15,-3 3 0-15,0-1 10 0,-3 6 1 0,0 0 0 16,0 3 0-16,0 2 0 0,-1 0 0 0,-2 3 0 16,0 3 0-16,-3 2 0 0,0-3-2 0,0 1 0 15,-3 2 0-15,3 3 0 0,-3-3-9 0,0 0 0 16,3 0 0-16,0 1 0 0,0-6 0 0,3-1 12 15,3-1-12-15,-3-4 12 0,3-4-12 0,2-1 0 16,4-5-12-16,0-8-1235 16</inkml:trace>
  <inkml:trace contextRef="#ctx0" brushRef="#br0" timeOffset="54212.286">11357 13901 2203 0,'0'0'48'0,"0"6"11"0,-3 4 1 0,0-2 2 0,3 5-50 0,3-5-12 0,0 0 0 0,0 3 0 16,3-3 36-16,3 0 4 0,3 0 0 0,0-3 1 16,0 0-9-16,3 0-3 0,3-5 0 0,0-2 0 15,-3-1-6-15,2-5-2 0,4-2 0 0,-3-1 0 0,0-2 6 0,0-6 1 16,-3 3 0-16,-3-5 0 0,2-3 2 0,1 1 1 15,-3-7 0-15,-3-1 0 0,0-4-15 0,0-2-4 16,-3-5 0-16,-3 2 0 0,0 1-25 0,-3 7-6 16,-3 0-1-16,-6 8 0 0,0 3 0 0,-3 5-1 15,-3 6 0-15,0 2 0 0,-2 2 5 0,-1 9 2 16,0 2 0-16,0 6 0 0,-3 5 3 0,3 2 1 16,0 6 0-16,1 5 0 0,2 3 10 0,0 5 8 15,0 0-8-15,6 3 11 0,3 2-3 0,0 0 0 16,6-2 0-16,6 5 0 0,0-3 4 0,0 3 1 15,6-5 0-15,0 0 0 0,0-3 6 0,3-5 1 16,-1-6 0-16,4 1 0 0,0-6-4 0,3-3-1 16,0-5 0-16,3 1 0 0,2-9 2 0,1-2 1 0,-3-6 0 15,6-5-851-15,0-5-171 16</inkml:trace>
  <inkml:trace contextRef="#ctx0" brushRef="#br0" timeOffset="54514.612">10563 13637 2073 0,'0'0'45'0,"0"0"10"0,0 0 1 0,6 0 4 0,3-3-48 0,0 3-12 16,-4 0 0-16,4 0 0 0,0 0 68 0,3 0 12 15,0 3 3-15,3-3 0 0,3 2-35 0,3-2-8 16,3-2 0-16,2 2-1 0,4-3-28 0,0 3-11 16,3 0 8-16,-1-3-8 0,1 3 12 0,-3-5-2 15,3 2-1-15,-1-2 0 0,-2-3-23 0,-3 0-5 16,3-2-1-16,-7-1-726 15,1-2-146-15</inkml:trace>
  <inkml:trace contextRef="#ctx0" brushRef="#br0" timeOffset="54689.372">10929 13473 1371 0,'0'0'30'0,"-6"2"6"0,6-2 2 0,0 0 1 0,0 0-31 0,0 0-8 0,0 0 0 0,6 11 0 15,3-3 105-15,6 0 20 0,0 0 4 0,2 2 1 16,4 3-53-16,0 1-10 0,0-4-3 0,3 3 0 15,-3-2-13-15,-1 2-3 0,1 1-1 0,-3-1 0 16,-3 3-15-16,0 0-2 0,-3-1-1 0,-6 4 0 16,-3-1-16-16,-6 4-3 0,0-1-1 0,-9 3-709 15,-3-1-141-15</inkml:trace>
  <inkml:trace contextRef="#ctx0" brushRef="#br0" timeOffset="55068.059">9976 15047 2101 0,'18'0'60'0,"-3"0"12"0,6 0-57 0,3 0-15 0,11-3 0 0,4 1 0 16,6-4 36-16,8 4 5 0,7-6 1 0,2 2 0 16,10-2 42-16,2 3 8 0,4-3 1 0,2 0 1 15,6 0-30-15,4 3-7 0,-4 2-1 0,0-2 0 16,4 0-38-16,-4 2-8 0,0 3-2 0,-5-2 0 15,-10-1-8-15,-3 3 0 0,-5-5 0 0,-9 5 0 16,-7-3 0-16,-8 0 0 0,-9 3 0 0,-7 0 8 31,-5 3-36-31,-9 0-8 0,-9-3-2 0,-6 5-1148 0</inkml:trace>
  <inkml:trace contextRef="#ctx0" brushRef="#br0" timeOffset="55669.966">10509 15745 2098 0,'-15'-8'46'0,"9"3"10"0,-3 0 1 0,0 5 3 0,0-8-48 0,-2 3-12 0,2 2 0 0,0-2 0 15,0-1 12-15,-3 1 0 0,0-3 0 0,3 3 0 16,0 2 67-16,-3-2 13 0,0 0 4 0,0 5 0 16,1 0-68-16,-7 2-12 0,0 4-4 0,-6 2 0 15,0 2 2-15,-3 6 0 0,1 5 0 0,-1 0 0 16,0 6-14-16,0-1 9 0,3 6-9 0,4-6 8 16,-1 6-8-16,3 0 12 0,3 2-12 0,6 3 12 15,0-2-12-15,6 2 0 0,3-3 0 0,3-2-11 16,6 2 11-16,3-5 0 0,3-2 8 0,3-6-8 15,0 0 11-15,2-8-3 0,1-2 0 0,3-6 0 16,3-2 10-16,3-8 2 0,2-3 0 0,1-8 0 0,0-5-7 16,3-3-1-16,-1 0 0 0,1-5 0 0,-6-8-4 0,2 0-8 15,-5-3 11-15,-3-2-11 0,-3-3 15 0,-3-5-4 16,-6-6-1-16,-3-2 0 0,-6 2-10 0,-6-2 8 16,-3 5-8-16,-9 3 8 0,-9 2-8 0,-6 11 0 15,-6 3 0-15,-5 5 0 0,-10 5 0 0,1 5-14 16,-10 6 5-16,-2 3 1 0,-1 7 8 0,1 3 0 15,2 8-9-15,9 2 9 0,4 4-13 0,8 7 1 16,9 3 1-16,7 5-809 16,8 3-161-16</inkml:trace>
  <inkml:trace contextRef="#ctx0" brushRef="#br0" timeOffset="56154.582">10753 15478 2415 0,'-15'-8'53'0,"15"8"11"0,0 0 3 0,-6 0 1 0,6 0-55 0,0 0-13 0,0 0 0 0,6 5 0 16,-3 6 54-16,6 0 8 0,-3 5 2 0,3 2 0 15,3 6-28-15,0 0-4 0,0 5-2 0,-3 0 0 16,-3 3-17-16,0-1-3 0,-3 6-1 0,3 0 0 15,-6 1-1-15,-3 1-8 0,0 1 12 0,-6-3-4 16,3-3 0-16,-6 3 0 0,3-2 0 0,0-3 0 16,0-6-8-16,-3-2 8 0,3-3-8 0,3-5 8 0,0 0 15 15,0-6 2-15,3-4 1 0,3-6 0 0,0 0-26 0,0 0 0 16,0-11 0-16,6-5 0 0,3 0-11 16,0-8-7-16,6-2-2 0,3-6 0 15,3-2-13-15,3-3-3 0,-1-3-1 0,1 6 0 16,0-1 0-16,0 1 0 0,0 5 0 0,-4 2 0 0,-2 4 21 0,0 4 5 15,-3 3 1-15,0 3 0 0,-3 2 10 0,0 3 12 16,0 6-2-16,0-1-1 0,-3 6 18 0,-4 2 3 16,7 3 1-16,-6 3 0 0,3-1-20 0,-6 9-11 15,3 2 12-15,-3 0-12 0,3 3 15 0,-6-3-4 16,3 11-1-16,0-6 0 0,-3 1-10 0,6-1 12 0,-3-2-12 16,3 2 12-16,0 1-12 0,3-6 8 15,0-2-8-15,3-1 8 0,6-2 2 0,-1-6 0 0,-2-4 0 16,3-6 0-16,0 0-28 0,3-6-6 0,0-7 0 0,0-5-1217 15</inkml:trace>
  <inkml:trace contextRef="#ctx0" brushRef="#br0" timeOffset="56595.562">11280 15587 2008 0,'0'0'44'0,"0"0"10"0,0 0 2 0,0 0 0 16,0 0-45-16,12 2-11 0,0-2 0 0,0 0 0 0,0-2 16 0,3-1 0 15,-4-2 1-15,1 2 0 0,0 0 3 0,0-2 0 16,-3 2 0-16,0-2 0 0,-3 3 60 0,-6 2 13 16,6-8 3-16,3 2 0 0,-3 1-16 0,0-3-4 15,0 3 0-15,0-3 0 0,0-3-43 0,0 1-9 16,-3-1-1-16,3-2-1 0,2 0-22 0,-2-1 0 15,0-4 0-15,3 2 0 0,0-3 8 0,-3-2 3 16,0-3 1-16,3-2 0 0,-3 2-12 0,0 3 0 16,-3-3 0-16,0 3 8 0,-3 3-8 0,-3 2 0 15,0 2 0-15,0 4 0 0,0 2-9 0,-6 3-4 16,0 2-1-16,0 3 0 0,-3 0 14 0,0 8 0 16,-2 3 0-16,-1-1 0 0,0 6 0 0,-3 2 0 15,0 1 0-15,3 2 0 0,0 6 0 0,0-1 0 0,3 1 0 16,1-1 10-16,2 0-10 0,0 1 0 0,6-1 0 0,3 1 0 15,0-3 0-15,3-1 0 0,0 1 10 0,6-3-10 16,0-2 24-16,5-1-1 0,1 4-1 0,3-6 0 16,0-3-22-16,3-3 0 0,0 1 0 0,0-6 0 15,-1 1 13-15,4-4 2 0,0-4 0 0,0-1-895 16,3-5-178-16</inkml:trace>
  <inkml:trace contextRef="#ctx0" brushRef="#br0" timeOffset="57405.885">11673 15428 2340 0,'0'0'52'0,"0"0"10"0,3-8 2 0,0 5 1 0,0-2-52 0,6 0-13 0,-3 2 0 0,3-2 0 15,-3 2 51-15,3 0 7 0,0-2 2 0,-9 5 0 16,11 0-27-16,4 0-5 0,-3 0 0 0,6 0-1 15,-3 0-27-15,3 0 0 0,0 0-14 0,0 0-769 16,-1 0-153-16</inkml:trace>
  <inkml:trace contextRef="#ctx0" brushRef="#br0" timeOffset="57556.134">12015 15190 2167 0,'-9'-6'48'0,"9"6"9"0,-6-2 3 0,0-1 0 0,6 3-48 0,-6 3-12 16,3-1 0-16,1 1 0 0,-1 5 75 0,0 3 12 15,3-3 2-15,0 5 1 0,0 3-50 0,3 5-11 16,0 3-1-16,-1 2-783 16,1 1-156-16</inkml:trace>
  <inkml:trace contextRef="#ctx0" brushRef="#br0" timeOffset="58046.666">10438 15330 2246 0,'0'0'49'0,"0"0"11"0,0 0 1 0,0 0 3 0,0 0-52 0,12 3-12 16,-3-3 0-16,5 0 0 0,1 0 72 0,6 0 11 15,0-3 2-15,6 3 1 0,0-5-26 0,2-3-6 0,4 0-1 0,3 3 0 16,2-3-41-16,-2 2-12 0,0 1 0 0,-3 2 8 15,-4-2 0-15,-2 0 0 0,-3-1 0 0,-3 4 0 32,-6-1-114-32,-3 3-22 0,-3-5-5 0</inkml:trace>
  <inkml:trace contextRef="#ctx0" brushRef="#br0" timeOffset="58209.17">10789 15174 2322 0,'6'3'51'0,"3"-1"10"0,3 3 3 0,6 1 1 0,-4-1-52 0,1 3-13 0,0 3 0 0,0-1 0 15,-3 6 40-15,0 5 4 0,-6 6 2 0,0 2 0 16,-3 2-82-16,-9 4-16 0,-3 5-3 0</inkml:trace>
  <inkml:trace contextRef="#ctx0" brushRef="#br0" timeOffset="59617.467">6080 13766 1346 0,'-9'-13'29'0,"6"10"7"0,0 1 0 0,0 2 3 0,-3 2-31 0,3 4-8 15,0 2 0-15,-3 5 0 0,-3 3 8 0,0 5 1 16,0 5 0-16,-2 6 0 0,2 8 68 0,0 7 14 16,-3 4 2-16,3 7 1 0,3 5-22 0,-3 6-5 15,3 5-1-15,-3 6 0 0,3 2-18 0,3 5-4 16,-3 3-1-16,0 5 0 0,-3 3-2 0,6 0 0 15,-6 0 0-15,3-3 0 0,1 0-28 0,-1 1-5 0,-3-6-8 16,-6-3 11-16,0 3 5 0,0-3 0 0,-3-2 1 0,3-6 0 16,-3 1 0-16,4-4 0 0,-4-4 0 15,0-3 0-15,-3-3 3 0,3-8 1 0,0-10 0 0,3-3 0 16,0-6-21-16,4-12 0 0,-1-1 0 16,3-13-736-16,3 1-141 0</inkml:trace>
  <inkml:trace contextRef="#ctx0" brushRef="#br0" timeOffset="60553.736">6029 13285 1735 0,'0'0'38'0,"9"-6"8"0,3 4 2 0,3-3 0 0,6-3-38 0,9-3-10 16,2 0 0-16,10 1 0 0,0-3 32 0,8-1 4 15,4 4 0-15,6-3 1 0,-1-3 15 0,10 0 4 16,8 0 0-16,3 3 0 0,7-1-21 0,-1 1-4 0,6-3-1 15,-3 3 0-15,4 0-16 0,2 0-3 0,0 2-1 0,3 1 0 16,-5-4-10-16,-1 4 0 0,0-1 9 0,1 1-9 16,-4-4 0-16,-9 4 9 0,-2 2-9 0,-7 0 0 15,-8 0 13-15,-7 3-4 0,-8-1-1 16,-4 1 0-16,-5-3 26 0,-3 3 5 0,-6 2 1 16,-4-2 0-16,-5 2-5 0,0 1-1 0,-3-4 0 15,-3 4 0-15,0-1-22 0,0 0-4 0,-4 3 0 0,-2-2-8 16,3 2 8-16,0 0-8 0,-3 0 0 0,3 2 0 15,0-2 0-15,-3 6 0 0,6-6 0 0,-3 2 0 16,0 4 0-16,-1-6 0 0,4 2 0 0,0 1 0 16,0 0 0-16,-3-1 0 0,3 1 0 0,-6-3 0 15,3 2 0-15,-3 1 0 0,0-3 10 0,0 3-10 16,-9-3 19-16,5 8-2 0,-2 0 0 0,0 0 0 16,0 5-4-16,0 0-1 0,-3 6 0 0,-3 2 0 15,0 5-3-15,0 6-1 0,-2 0 0 0,-1 2 0 16,0 3-8-16,0 3 0 0,0-1 0 0,0 6 0 0,-3 3 0 15,0 2 0-15,3 6 0 0,-3-1 0 16,3 4 14-16,0 2-2 0,-3-3-1 0,3 0 0 0,0 5-11 16,0-2-14-16,0 5 3 0,0 1 1 0,0 1 10 15,-2-1 0-15,-1-1 10 0,0 5-10 0,0 1 0 0,0-1 0 16,0-2 0-16,3 2 0 0,0-2 0 16,3 2-8-16,3 4 8 0,6-1 0 0,0-3 0 0,0 0 0 15,3 1 0-15,3-1 0 0,-3 1 0 0,3-3 0 16,-4-3 0-16,-2-3 0 0,3 3 0 0,-3-2 0 15,-3-1 0-15,0 1 0 0,0-3 0 0,0-6 0 16,-3 4 0-16,-3-7 0 0,0-1 0 0,-3 2 0 16,3-6 8-16,-3 1-8 0,-3-6 8 0,0 3-8 15,1-2 0-15,-1-6 0 0,3-3 8 0,-3-2-8 0,0-3 0 16,0-3 9-16,3-5-1 0,-3 1 0 0,0-4 0 0,3-5 0 16,-3 6 4-16,3-6 0 0,0-5 0 0,-3 0 0 15,0 0-12-15,3 0 8 0,-2-6-8 0,-7 1 8 16,3-3 4-16,-3-3 0 0,0 1 0 0,-3 2 0 15,0-5 8-15,-6 2 1 0,4-2 1 0,-4-3 0 16,-6 2-6-16,0 1 0 0,-5 0-1 0,-10 5 0 16,-6 0-15-16,-8 0 0 0,2 0 0 0,-14 8 0 15,-10 0 0-15,-8 5 0 0,-3 0 0 0,-6 3 0 16,-4 5-12-16,-5 3 12 0,-12-3-12 0,0-2 12 16,0 2 0-16,3-3-8 0,-6 9 8 0,3-9 0 15,0 1 0-15,6 2 0 0,0-2 0 0,2-1 0 16,10-5 0-16,-3 1 0 0,3-1 0 0,9-5 0 15,8-3-49-15,7 0-13 16,8-2-2-16,7 2-1196 0</inkml:trace>
  <inkml:trace contextRef="#ctx0" brushRef="#br0" timeOffset="61525.295">18209 10951 1350 0,'0'0'29'0,"0"0"7"0,0 0 0 0,9 0 3 0,-3 5-31 0,0 3-8 16,0 6 0-16,-3 4 0 0,0 3 0 0,3 6 11 15,-6 4-11-15,0 4 12 0,3 7 40 0,-3 8 9 16,0 6 2-16,0 2 0 0,0 6 3 0,0 2 1 15,-3 3 0-15,0 5 0 0,0 5-7 0,0 3 0 16,0 0-1-16,3 5 0 0,-3 1-31 0,0 4-5 16,0 1-2-16,6 0 0 0,-3 2-8 0,-3-3-1 0,3 6-1 15,-6-5 0-15,0 2 11 0,0-5 2 16,4 0 1-16,-7-5 0 0,3-3-25 0,0-8 0 0,-3-5 0 0,3-6 0 16,3-7 0-16,0-6 0 0,-3-5 0 15,6-11 0-15,-3-7 12 0,3-6 0 0,-3-8 0 0,3-13-688 16,0 0-136-16</inkml:trace>
  <inkml:trace contextRef="#ctx0" brushRef="#br0" timeOffset="62192.35">18221 10684 1907 0,'36'-13'54'0,"-15"5"12"0,6 0-53 0,11 0-13 15,10 0 0-15,12-3 0 0,11 1 60 0,6 2 10 16,7-3 2-16,5 1 0 0,12 2-23 0,0 2-4 16,1 1-1-16,5 2 0 0,6 3-26 0,-3 3-6 15,0 0 0-15,0 5-1 0,6-3-11 0,-2 6 0 16,-1-3 0-16,-3 5 0 0,-6-3 0 0,-3 1 0 15,-9-1 0-15,-5-2 0 0,-7 3 0 0,-5-3 8 16,-7 0-8-16,-8 0 0 0,-4 0 8 0,-11 0-8 16,-4-3 0-16,-8 0 8 0,-6 3-8 0,-6 0 0 15,-6-3 9-15,-6 3-9 0,-3 0 9 0,-3 3-9 16,-6-3 12-16,0 5-12 0,-6 6 44 0,0 2 1 0,0 5 1 0,-3 3 0 16,3 6-27-16,-3 4-6 0,6 4-1 0,0 4 0 15,0 6-12-15,3 5 8 0,3 6-8 0,0 2 0 16,3 3 0-16,6 2 0 0,-3-2 0 0,6 3 0 15,3 4 8-15,0 4-8 0,0-4 11 0,-1 1-11 16,1 3 18-16,0 4-3 0,0 1-1 0,0 2 0 16,0 0 6-16,0-2 2 0,0 2 0 0,-3-2 0 15,2-3-22-15,-2-2 0 0,0-1 0 0,-3-5 0 16,0 3 11-16,-3-8-3 0,-3-3 0 0,3-5 0 16,-3-3 5-16,0-3 1 0,-3-4 0 0,-3-1 0 15,3-5 22-15,-3 0 4 0,0-6 0 0,3-1 1 16,0-4-25-16,-3-5-4 0,3 0-2 0,-3-8 0 15,3-2 1-15,0-6 0 0,-3-2 0 0,-3-3 0 16,3-3 0-16,-3-3 0 0,0-2 0 0,-3-2 0 16,-3-3 16-16,1-6 3 0,-7 0 1 0,0 1 0 15,-6-6-23-15,-6-3-8 0,-3-2 0 0,-5 0 0 0,-1 3 0 16,-12-1 0-16,1 3 0 0,-7 0 0 16,-5 0-22-16,-4 6-7 0,-5-1-2 0,-6 1 0 0,-4 2 20 15,-5 2 11-15,-6 4-12 0,-10 2 12 0,-5 5-19 16,-3-2 3-16,-6 2 1 0,-9 3 0 0,-3 3 3 0,-3-4 1 15,-6 4 0-15,3 0 0 0,9-3 11 0,3 2 12 16,6 1-2-16,9 2-1 0,15 0 1 0,14 0 0 16,10 1 0-16,14 2-1345 15</inkml:trace>
  <inkml:trace contextRef="#ctx0" brushRef="#br0" timeOffset="63411.282">5747 17293 2329 0,'0'0'51'0,"-9"5"10"0,0 1 3 0,3-4 2 0,-3 9-53 0,3-3-13 16,0 0 0-16,0 2 0 0,3-2 57 0,-3 11 9 16,6-1 2-16,-3 4 0 0,6-1-23 0,0 5-4 0,3 1-1 0,0-1 0 15,-3 3-31-15,6-8-9 0,-6 6 0 0,9-1 0 16,-3-7 8-16,0-1-8 0,-3-2 10 0,3 0-10 15,2-3 12-15,1-5-4 0,-3 0-8 0,3-2 12 16,0-6-1-16,0 0-1 0,-12 0 0 0,15-6 0 16,0 1-10-16,0-3 0 0,-3-5 0 0,2 0 0 15,1-9-23-15,0 4 3 0,3-6 1 0,-6 3 0 16,3-6 19-16,-3 1 0 0,3 2 0 0,-1 3 0 16,-2 0-12-16,0 2 12 0,0 1-12 0,3 10 12 15,-3-3 0-15,0 3 19 0,0 6-3 0,-3-1 0 16,3 3-8-16,0 5-8 0,-1 1 9 0,1-1-9 15,-3 3 0-15,3 5 0 0,-3 0 0 0,-3 1 0 16,0 7 0-16,0-3 0 0,-3-5 0 0,3 6 0 16,-3 2 0-16,-3-2 0 0,-3-1 0 0,0-2 0 0,-3 0 10 15,0-3-10-15,3-5 10 0,-3 5-10 16,0-7 11-16,0 2-11 0,-3-8 12 0,6 5-12 0,-3-5 13 16,6 0-4-16,-3-11-1 0,0 3 0 0,3-5-23 0,3 0-5 15,0-6 0-15,6-7-1 16,0 5-33-16,9-6-6 0,-3 3-2 0,3-2 0 15,-3 0-14-15,3 4-4 0,2 4 0 0,1-1 0 16,-6 1 34-16,3 5 6 0,-3 5 2 0,0 0 0 0,0 2 63 0,-3 1 13 16,-4 5 2-16,1 0 1 0,0 5 28 0,0 1 6 15,-3 2 1-15,0 0 0 0,3 5-24 0,-6 3-4 16,6 0 0-16,0 2-1 0,0 3-21 0,0-2-4 16,3 5-1-16,-3-9 0 0,3 4-7 0,-1-1-2 0,4-4 0 15,0-1 0-15,-3-5-3 0,0 0-1 0,-3-3 0 0,3-5 0 31,-3-3-64-31,0-2-12 0,-6-5-4 0</inkml:trace>
  <inkml:trace contextRef="#ctx0" brushRef="#br0" timeOffset="63576.683">5645 17105 3199 0,'0'0'91'0,"0"0"19"0,0 0-88 0,12 6-22 0,0-1 0 0,6 3 0 16,3 0-84-16,9-3-20 0,2 6-5 0,7-3-1152 16</inkml:trace>
  <inkml:trace contextRef="#ctx0" brushRef="#br0" timeOffset="64698.332">6598 17330 2376 0,'0'0'52'0,"0"0"12"0,0 0 1 0,0 0 1 0,0 0-53 0,0 0-13 16,6 8 0-16,0 0 0 0,3 5 26 0,0 1 2 16,0 4 1-16,3 9 0 0,-1-1-15 0,1 6-3 0,0-1-1 0,0 4 0 15,-3 2-10-15,0-3 0 0,0 6 9 0,0 0-9 16,-6-3 10-16,3 2-2 0,0 1-8 0,-3-3 12 15,0 3-12-15,0-6 0 16,-6-2 0-16,3-6 0 0,-3 1 0 0,3-9 11 0,-3-4-11 0,0-1 10 16,0-5 2-16,3-8 1 0,-3 0 0 0,3-8 0 15,-3-5 1-15,0-6 0 0,0-7 0 0,-3-1 0 16,3-7-14-16,-3-3 0 0,0-8 0 0,3 2 0 16,-6-7-19-16,6 5-3 0,-3-8-1 0,3 3 0 15,-3 2 13-15,6 3 10 0,-3 0-13 0,0 11 5 16,0 2 40-16,3 1 8 0,3 4 1 0,0 6 1 15,0 0-14-15,3 2-2 0,6 1-1 0,3 4 0 16,3 1-17-16,3 0-8 0,3 5 8 0,-1-2-8 16,4 10 0-16,0-3 0 0,0 0-9 0,-3 6 9 15,2 0 0-15,-2 2-8 0,-9 3 8 0,0 5 0 16,-3-2-30-16,-3 2-2 16,-9 5-1-16,-3-2 0 0,0 3-13 0,-9 2-2 15,-3-3-1-15,-6 9 0 0,0-6 29 0,-5 3 5 0,-4-3 2 0,0 3 0 0,0-3 13 16,0 5 16-16,4-7-3 0,-1-1-1 0,6-2 3 15,0 3 0-15,6-9 0 0,3-2 0 0,6 0 5 0,3 0 0 16,3-8 1-16,6 3 0 0,6-6-10 0,6 1-3 16,6-6 0-16,3-3 0 0,3-2 10 0,2 0 2 15,1-1 0-15,3-4 0 0,0-3-32 0,2 0-7 16,-2-3-1-16,-6-3 0 0,-4 6 20 0,4-3 0 16,9-2 0-16,-12-1 0 0,-9 6 12 0,-1-3 7 15,4-2 1-15,-3 7 0 0,-15 4-11 0,3-1-1 0,-6 0-8 16,3 3 12-16,-3-1 36 0,-9 6 8 0,-3 3 0 15,0 0 1-15,9 0-17 0,-6 2-3 16,-5 6-1-16,2-3 0 0,3 5-36 0,0 5 0 0,3 1 0 0,0 2-12 16,-3 3 12-16,6-3 0 0,12 3 0 0,-6 3 0 15,-3 2 0-15,6-3 0 0,9 6 0 0,0-3 0 16,-4 1 8-16,4-4-8 0,0 9 8 0,3-9-8 16,3 1 0-16,-6-4 0 0,-3 1 0 0,0-2-8 15,0-4 0-15,-1 1 0 0,-2-6 0 0,0-2 0 16,-3-3 8-16,-6 0 0 0,9-6 0 0,-3-4 0 15,-6-3 0-15,0-3 9 0,6-5 0 0,-9 2 0 16,-3 0-9-16,3-2 0 0,6 0 0 0,-3-3 0 16,0 3 9-16,-3 3 3 0,3-4 1 0,0 4 0 15,3-1 5-15,-3 6 1 0,-3 0 0 0,3 0 0 16,6 5-19-16,-3 3 0 0,0-3 0 0,0 2 0 16,-3 6 0-16,9 0 0 0,0 0 0 0,-3 8 0 15,-3-2-24-15,6 4-6 0,3-2-1 16,-3 5 0-16,-6 0 31 0,3 1 0 0,5 4 0 0,4 3 0 15,0-2 0-15,-6 2 0 0,-6-2 0 0,6 7 0 0,3-5 0 16,0 3 0-16,-6-5 0 0,6-4-9 0,3 1 9 0,-1-2-12 16,-5-7 12-16,0 1-12 0,3-2 12 0,0-6 0 15,3 0 0-15,-6-8-8 0,-6-3-2 0,6-2 0 16,6-8 0-16,0-3 0 0,-9 3 10 0,0-6 0 16,5-4 0-16,1-1-8 0,0-8 8 0,-6 0 0 15,-3 1 0-15,3-11 0 0,0-3 0 0,0 5 0 16,-9-2 0-16,3 2 0 0,0 6 16 0,0 5-2 15,-6 5 0-15,3 6 0 0,-3 2 19 0,3 8 4 16,3 0 1-16,-3 3 0 0,-6 13-26 0,9 0-4 16,0 0-8-16,0 0 11 0,-3 13-11 0,0 5 0 0,3 9-12 15,3 5 12-15,0 2-8 0,0 8 8 0,-6 1 0 0,9 2 0 16,3 5 0-16,0-2 0 0,-9 2 0 16,9-5 0-16,0-3 0 0,3 3 0 0,-3 0-8 0,0-5 8 15,3 0 0-15,0-3 0 0,2-3 0 0,1-8 0 16,-3 1 0-16,3-9 0 0,0 1 0 0,0-11 0 15,0-3 9-15,0-2-9 0,3-11 10 0,-1 0-10 16,7-5 0-16,-3-11 0 0,-6-3 0 0,6-4-941 16,6-4-195-16</inkml:trace>
  <inkml:trace contextRef="#ctx0" brushRef="#br0" timeOffset="64795.985">7634 16952 3192 0,'-30'3'91'15,"30"-3"18"-15,0 0-87 0,6 5-22 0,3 8 0 0,3-5 0 0,9-3 0 0,8 3-15 16,10-3 3-16,6-5-893 16,-1 0-179-16</inkml:trace>
  <inkml:trace contextRef="#ctx0" brushRef="#br0" timeOffset="67338.231">9604 13253 2329 0,'-3'-13'51'0,"3"10"10"0,0 3 3 0,0 0 2 0,0 0-53 0,0 0-13 16,0 0 0-16,3 13 0 0,-3 3 0 0,3 3-10 15,3 2 2-15,-3 5 0 0,0 9 8 0,0 4 0 0,3 9 10 0,-3 2-10 16,0 9 23-16,0 1-2 0,-3 4 0 0,0 7 0 16,0 9-4-16,-3 2-1 0,-3 2 0 0,-3 9 0 15,0 5 2-15,-3 5 0 0,-3-2 0 0,-5-1 0 16,-1 3-18-16,-3-2 10 0,0 2-10 0,-6-2 8 15,4-6-8-15,-4 0 0 0,0-2 9 0,0-6-9 16,3-2 10-16,1-9-2 0,2-1-8 0,3-4 12 16,3 0-12-16,0-7 9 0,3-9-9 0,7-4 8 15,-1-1-8-15,3-8 0 0,3-5 0 0,6-8-760 16,0-5-158-16</inkml:trace>
  <inkml:trace contextRef="#ctx0" brushRef="#br0" timeOffset="68223.987">9586 13182 1780 0,'24'-14'50'0,"-12"12"12"0,6-1-50 0,6 3-12 15,3 0 0-15,8 3 0 0,4 2 30 0,6 0 3 16,8 1 1-16,4-1 0 0,2 3 24 0,4 0 5 0,5-6 1 0,7 4 0 16,2-1-11-16,6-2-1 0,4-1-1 0,2-2 0 15,3 0-35-15,4-2-8 0,-4 2 0 0,3-3-8 16,-3-2 12-16,4-1-12 0,-1 4 12 0,-3-4-12 15,-6 4 8-15,-2-1-8 0,-4 0 0 0,1 3 0 16,-1 0 8-16,-9 3-8 0,-8 0 0 0,-4-3 0 16,-5 0 0-16,-6 0 0 0,-4 0 0 0,-2 0 0 15,-6 0 0-15,-7 0 0 0,-5 0 8 0,0 0-8 16,-3 0 9-16,-6 2-1 0,0-2-8 0,-1-2 12 16,-2 2 11-16,0 0 1 0,3 0 1 0,-6 0 0 15,3 0-1-15,0 0-1 0,3 0 0 0,-3 0 0 16,3 2-15-16,-1-4-8 0,4 2 8 0,-3 0-8 15,6 0 0-15,-3 0 0 0,-3 0 0 0,3 2 0 16,-3 4 0-16,-1-4-8 0,-2 1 0 0,0 5 0 16,-3-3-2-16,0 6 0 0,-3-3 0 0,-3 5 0 0,0 0 10 0,-6 6 8 15,3-3-8-15,-6 5 11 0,0 5-25 0,-3 3-5 16,0 3-1-16,0 5 0 0,-3 5 20 0,-5 9 0 16,5-4 0-16,-3 6 0 0,0 0 0 0,0 5 0 15,0 3 0-15,3 3 0 0,-3 5 0 0,3-3 0 16,1 0-8-16,2 5 8 0,6 1 0 0,-3 2 0 15,6 3 11-15,0-3-11 0,3 0 20 0,0 0-4 16,3 3 0-16,0 2 0 0,-1 0-4 0,4 1-2 16,-3-1 0-16,0 0 0 0,0 1 2 0,3 2 1 15,-3-3 0-15,3-2 0 0,-3 0-3 0,3-1-1 16,0 4 0-16,3-4 0 0,-3-4-9 0,0-1 0 16,0-2 0-16,0-5 8 0,2 2-8 0,-2-8 0 15,3 0 9-15,-3-5-9 0,-3 0 8 0,-3-3-8 0,3-2 8 16,-3-3-8-16,-3 0 8 0,3-5-8 0,-6-1 10 15,0-2-10-15,3-2 16 0,-3-9-4 0,-6 1 0 16,3-1 0-16,-3-7 4 0,0 2 0 0,-3-8 0 0,-2-2 0 16,-1-4 0-16,-6-1 1 0,0-1 0 0,-6-8 0 15,-3-5 2-15,-2 6 0 0,-10-9 0 0,-6 3 0 16,-5-5 3-16,-4 0 1 0,-2-6 0 0,-7 6 0 16,-5-5-23-16,-10-4 9 0,1 4-9 0,-9 5 0 31,-1-3-16-31,-5 0-9 0,-6 3-3 0,-6-1 0 0,0 7 2 15,-3 1 0-15,-9 6 0 0,-1 0 0 0,-5 0 16 0,3 6 10 0,0-1-12 0,0-3 12 16,0 6 0-16,3 3 16 0,6 2-2 0,9-5 0 16,9-3 8-16,11 3 2 0,13 3 0 0,11-3 0 15,10-3-24-15,14 3 0 0,9 3 0 0,18-3-1286 16</inkml:trace>
  <inkml:trace contextRef="#ctx0" brushRef="#br0" timeOffset="68637.579">10051 17222 2664 0,'-18'-13'59'0,"12"13"12"0,-3-3 2 0,6 0 1 0,3 3-59 0,0 0-15 0,0 0 0 0,0 0 0 16,0 0 0-16,9 6 0 0,9-6 0 0,0 5 0 15,2-5 12-15,7 2 8 0,3-2 3 0,3 0 0 0,5-2-13 16,1-3-2-16,6 5-8 0,-1-3 12 0,4-2-12 0,-3-1 11 16,-1 6-11-16,-2-5 10 0,0-3-10 0,-7 3 12 15,4-3-12-15,-9 0 12 16,0 3-107-16,-4-3-21 0,-5-3-4 0</inkml:trace>
  <inkml:trace contextRef="#ctx0" brushRef="#br0" timeOffset="68913.981">10244 17209 2120 0,'0'0'47'0,"0"0"9"0,9 5 3 0,3 3 0 0,3-3-47 0,0 3-12 0,3-3 0 0,3 8 0 16,-4-5 38-16,4 6 6 0,0-1 0 0,3 3 1 15,-3 0 10-15,-3 2 1 0,-1 3 1 0,1 6 0 16,-3-1-43-16,0 3-14 0,-3 0 8 0,-6 3-8 16,0 0 16-16,0 0-1 0,-6 2 0 0,0-2 0 15,-6 0 4-15,0-1 1 0,-6-2 0 0,0 3 0 16,-6 3-11-16,-3-4-1 0,-2 1-8 0,-4 2 12 16,-3-2 15-16,-3 0 2 0,1-6 1 0,-4 1 0 15,-3-3-12-15,3-3-2 0,1-8-1 0,-4-5 0 16,3-3 1-16,-2-5 0 0,2 0 0 0,3-5 0 15,3-8-28-15,10-8-6 0,-1 2-1 0</inkml:trace>
  <inkml:trace contextRef="#ctx0" brushRef="#br0" timeOffset="69620.504">10890 17926 1958 0,'0'0'43'0,"-6"-6"9"0,0-2 1 0,-3 0 3 0,3 3-45 15,0-6-11-15,-3 4 0 0,1-1 0 0,-1-3 51 0,0 3 8 0,3 3 1 0,-3-3 1 16,3 0-21-16,0 3-5 0,0-3-1 0,-3 2 0 16,0 1-34-16,0 5 0 0,0-3 0 0,-3 6 0 15,-6-3 0-15,4 5 0 0,-4 3 0 0,-3 6 0 31,3 4-28-31,-3 1 1 0,0 2 0 0,0 3 0 0,1 2 48 0,-1-5 10 0,6 6 1 0,0-1 1 16,3 1-23-16,3-1-10 0,3-2 8 0,3-3-8 16,3-2 0-16,0-1 8 0,9-5-8 0,0 1 0 15,0-7 8-15,3-1-8 0,3-6 8 0,3 0-8 16,0-6 0-16,-4 1 0 0,4-3 0 0,0-5 0 16,3 0 0-16,-3 0 0 0,-3-9 0 0,0 4 0 0,0-6 8 15,-4 3 2-15,-5 0 1 0,3 2 0 0,-6 1-2 0,3 4 0 16,-3 1 0-16,-3 0 0 0,-3 8 22 0,0-3 4 15,3 8 1-15,0 0 0 16,0 0-8-16,0 0 0 0,0 13-1 0,-3 0 0 0,3 6-27 0,0 2 0 16,3 3-12-16,3 2 12 0,-3 3-9 0,3 0 9 15,3 0 0-15,-3 3 0 0,3 0-8 0,0-6 8 16,0 1 0-16,0 5 0 0,-3-1 0 0,3 4 0 16,0-3 0-16,-3 2 0 0,-1 3 0 0,4 3 0 15,-3-6 0-15,-3-2 0 0,0-6 0 0,-6-2 0 16,0-3 0-16,-3 0 0 0,-6-7 19 0,1 4 10 0,-7-5 3 15,3 1 0-15,-3-4-18 0,-3-7-3 0,-3-3-1 16,1 0 0-16,2-8-23 0,-3 3-5 0,0-9-1 16,3 1 0-1,3-5-13-15,3 2-2 0,1-8-1 0,5-2 0 0,3-1 35 16,3 1-8-16,6-6 8 0,3 0 0 0,6 6-20 0,-1-1 0 0,7 6 0 0</inkml:trace>
  <inkml:trace contextRef="#ctx0" brushRef="#br0" timeOffset="70669.041">10968 18547 1389 0,'0'0'30'0,"0"0"6"0,5 0 2 0,4-2 2 0,-3-4-32 0,0 1-8 0,3 2 0 0,0-2 0 15,-3-3 117-15,3-2 22 0,6 2 4 0,-3-6 1 0,0 1-52 0,0 0-9 16,0 0-3-16,2-6 0 0,-2 1-26 0,3 2-6 15,-3-3 0-15,3 1-1 0,-3-3-16 0,0-6-3 16,0 3-1-16,-6-2 0 0,0-1-11 0,-3 6-1 16,-3 3-1-16,-3-1 0 0,-3 1-14 0,0 4 11 15,0 1-11-15,-6 5 10 0,3 0-10 0,-3 3 0 16,0 5 0-16,0 0-11 0,0 5 11 0,0 3-10 16,1 0 10-16,-1 5-10 0,3 1 10 0,0 4 0 15,0 1 0-15,3-1 0 0,0 3 0 0,3 1 0 16,0 4 0-16,3-7 0 0,3 7 0 0,0-2 0 15,3 5 0-15,3 0 0 0,3-2 0 0,6 2 0 16,-1-6 0-16</inkml:trace>
  <inkml:trace contextRef="#ctx0" brushRef="#br0" timeOffset="81736.705">10262 18952 2138 0,'0'0'95'0,"9"0"19"0,3 0-91 0,-3 0-23 0,3 0 0 0,0 0 0 16,0 0 0-16,2 0 9 0,1 5-9 0,3-5 0 15,0 6 16-15,0-6-4 0,3 2-1 0,0 4 0 16,-1-1 12-16,4-5 2 0,0 3 1 0,3-3 0 16,-3 5-10-16,2-5-3 0,4 5 0 0,-3-5 0 0,0 0 0 0,0 3 0 15,2-3 0-15,1 5 0 16,0-5 12-16,3 0 3 0,-1 0 0 0,1 0 0 0,-3-5-5 0,0 2-1 15,-1-2 0-15,-5 0 0 0,0 2-2 16,-3-8-1-16,0 9 0 0,-3-9 0 0,-4 8-7 0,-5-7-2 16,0 7 0-16,0-2 0 0,-6-3-10 0,-3 8 8 15,0 0-8-15,0 0 8 0,0-5-8 0,0 5-17 16,-6 0 4-16,-3-6 1 16,-3 6-26-16,-2 6-5 0,-4-6-1 0,-3 5 0 15,0-2 7-15,-6 2 1 0,-3 3 0 0,-2-3 0 16,-1 3 7-16,0-3 1 0,-3 1 1 0,4 2 0 15,-4-3-2-15,0-5-1 0,-2 3 0 0,2 2 0 0,0-5 6 0,0 0 0 16,4 0 1-16,-1 0 0 0,3 0 8 0,3 0 2 0,4 0 0 16,2 0 0-16,3 0 13 0,3 0 0 0,0 0 9 0,3 0-9 15,3 5 16-15,3-5-4 0,0 3 0 16,3 2 0-16,3-5-4 0,0 0-8 0,-3 11 11 0,3-9-11 16,0 9 8-16,0-11-8 0,3 3 0 15,3 2 0-15,0 3 16 0,3-3-4 0,0 0-1 0,-9-5 0 16,0 0 8-16,0 0 1 0,0 0 1 0,0 0 0 15,0 0-8-15,0 0-1 0,0 0-1 0,188 0 0 16,-162-5-3-16,4 5-8 0,-3 0 12 0,0 0-4 16,3 0 10-16,-4 5 2 0,-26-5 0 0,0 0 0 15,0 0 12-15,0 0 4 0,0 0 0 0,0 0 0 16,0 0-27-16,0 0-9 0,0 0 0 0,268 0 9 16,-250-5-1-16,-6 5-8 0,-3 0 12 0,0 0-4 15,0-5-8-15,-9 5 8 0,0 0-8 0,0 0 8 0,3-3-8 16,-3 3 0-16,0 0 0 0,-9-5 0 0,3 5-16 0,-9 0-1 15,-3-5-1-15,-3 5 0 0,-5 0-1 0,-4 0 0 16,-3-3 0-16,-3-2 0 0,1 5 19 0,-4-6-10 16,-3 6 10-16,-2 0-8 0,-4 0-5 0,0 6-1 15,-2-6 0-15,-1 0 0 0,6 0 14 0,4 0-11 16,2 0 11-16,6 0-10 0,7 0-2 0,2 5 0 16,6-5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08:29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8012 13817 1490 0,'3'-11'32'0,"-3"6"8"0,3-3 0 0,-3 0 3 0,-6 0-35 0,9 0-8 0,6 3 0 0,-6-3 0 15,-6-3 19-15,3 3 1 0,3 0 1 0,3 3 0 16,-3-3 51-16,-3 3 9 0,0-1 3 0,3 4 0 16,6-4-5-16,-9 6-1 0,0 0 0 0,0 0 0 15,0 0-18-15,0 0-3 0,0 0-1 0,-3 8 0 16,0 3-16-16,0 2-4 0,9 3-1 0,-6 3 0 16,-6-1-27-16,6 6-8 0,3-3 0 0,3 6 0 15,-4-4 0-15,1 1-11 0,0 0 0 0,6 0 0 16,0 0 11-16,0-3 0 0,-9 0 0 0,3 0 0 15,3-5 8-15,0 0-8 0,-3-3 8 0,0-2-8 16,0-3 9-16,3 0-9 0,-6-8 12 0,0 0-12 16,0 0 21-16,3-6-2 0,0-2-1 0,0 0 0 15,3-5-5-15,0-3-1 0,-9 0 0 0,3-2 0 16,3-1-12-16,-3 4 0 0,0-1-12 0,0 2 12 0,6 1 0 16,-3 5 0-16,-6 0 0 0,3 0 0 0,0 3-8 0,0 5 8 15,0 0 0-15,0 0 0 0,-3-3 0 0,3 3 12 16,9 3 0-16,0 2 0 0,-3 1 15 0,3 4 2 15,5-2 1-15,1 3 0 0,3 2-30 0,0 0-20 16,3-2 4-16,0 2 0 0,0 0 16 0,-1-2 0 16,4-1 0-16,0-2 0 0,0 0 0 0,0 0 8 15,2-2-8-15,-5-1 0 0,-3-3 12 0,-3 1-4 16,0-3-8-16,-3 0 12 0,0-3 15 0,-6-2 2 16,0 0 1-16,-3-3 0 0,0-3 21 0,-3-4 4 0,-3-1 1 15,0-6 0-15,0-1-27 0,-3-1-5 0,-3-5 0 16,0 2-1-16,0 1-14 0,0-3-9 0,0 2 12 15,3 3-12-15,0 1 0 0,3-1 0 0,3 3 0 16,3-1 0 0,-3 7-77-16,9-1-10 0,0 3-1 0,3-1-778 0,3 1-155 0</inkml:trace>
  <inkml:trace contextRef="#ctx0" brushRef="#br0" timeOffset="903.737">8491 13697 2329 0,'-3'-13'51'0,"6"8"10"0,-3-6 3 0,3 3 2 0,-3 1-53 0,3 1-13 0,0-2 0 0,-3 3 0 15,0 0 20-15,-3 2 2 0,-3 0 0 0,0 1 0 16,-3 2 0-16,-3 2 0 0,-3 4 0 0,-3-1 0 16,1 3-22-16,-4 3-15 0,0-1 3 0,-3 3 0 15,3 3 12-15,0-3 12 0,1 3-3 0,-4 0 0 16,6 0 15-16,0-3 2 0,3 1 1 0,0-1 0 15,3 0-15-15,3 0-4 0,7-2 0 0,-1-3 0 16,3 0-8-16,3-3 8 0,5 0-8 0,1-2 8 16,9 0 0-16,0-6 0 0,3 0 0 0,3-2 0 15,0-3-8-15,2 0 12 0,4-3-12 0,0 1 12 0,0-1-12 0,-1-2 8 16,-2 3-8-16,-3-1 8 0,-3 3 2 0,-6 0 0 16,0 3 0-16,-9-1 0 0,0 4-2 0,-6 2-8 15,0 0 12-15,-9 2-4 0,-3 1-8 0,-3 2 10 16,-3 3-10-16,-6 3 10 0,0 2 1 0,-2 0 0 15,2 1 0-15,0 1 0 0,3 1-2 0,0 3 0 16,0-3 0-16,7 0 0 0,2-3-9 0,3 0 0 16,6-2 0-16,0-1 0 0,6 3 0 0,6-5 0 15,0-2-12-15,5-4 12 0,7-2-11 0,3-2 11 16,3-1-8-16,0-2 8 0,2-3-13 0,-2-3 2 16,0 6 1-16,-3-3 0 0,-3 0 1 0,-3-2 0 0,-7 2 0 15,1 0 0-15,-9 0 9 0,-3 0 12 16,-6 5-2-16,0-2-1 0,-8 5-1 0,-4 0 0 0,-3 0 0 15,-6 2 0-15,0 4 9 0,0-1 2 0,-2 3 0 16,2-3 0-16,-3 3 5 0,0-2 2 0,4 1 0 0,-1 1 0 16,3 0-14-16,3 0-2 0,0-2-1 0,9 1 0 15,3-1-9-15,4-1 0 0,-1 0 0 0,6-5 0 16,0 0 0-16,3 6 0 0,-3-6-12 0,11 2 12 16,4-2-12-16,0 0 12 0,3-2-10 0,3-4 10 15,0 1-20-15,0 0 3 0,2-3 0 0,1 0 0 16,3 0-6-16,-3 0-1 0,-3-3 0 0,-1 1 0 15,1-1 4-15,-6 1 1 0,0 2 0 0,-9 0 0 16,-3-3 19-16,-9 3 0 0,-6 3 0 0,-6 2 0 16,-6 1 11-16,-5 2-11 0,-4 2 12 0,-3 4-12 15,-5 2 48-15,-1 0 4 0,-3 2 0 0,1 1 0 16,-1 2-34-16,6 0-6 0,7 0-2 0,5 1 0 0,3 1-10 16,6 1 0-16,9-2 0 0,3 1 0 15,9 1-102-15,6-2-26 0,3-1-4 16</inkml:trace>
  <inkml:trace contextRef="#ctx0" brushRef="#br0" timeOffset="1363.2">8559 13859 1888 0,'0'-8'53'0,"0"8"13"15,6-5-53-15,0-1-13 0,3 1 0 0,0-3 0 16,6 3 26-16,3-3 2 0,0 3 1 0,3-1 0 0,0 1 15 0,-1 2 4 16,4 1 0-16,0 2 0 0,0 0-15 0,0 2-2 15,-1 1-1-15,1 2 0 0,-3 3-13 0,0 0-2 16,-6 3-1-16,-3-1 0 0,-3 6 1 0,0 0 0 15,-6 0 0-15,-1-3 0 0,-4 6 0 0,-4-1 0 16,-3 3 0-16,0 1 0 0,-6-1 0 0,0-3 0 16,0 1 0-16,-3-1 0 0,3-4-15 0,-3 1 9 15,1-1-9-15,2-6 8 16,0 0-123-16,0-3-25 0,3 0-4 0</inkml:trace>
  <inkml:trace contextRef="#ctx0" brushRef="#br0" timeOffset="1568.435">8943 13724 2098 0,'0'0'60'0,"0"0"12"0,0 0-58 0,0 0-14 0,0 0 0 0,0 0 0 15,0 0 29-15,0 0 3 0,0 0 1 0,0 8 0 16,0 2-1-16,-3 4-1 0,3 2 0 0,0 2 0 16,0 1-5-16,0-1-1 0,6 3 0 0,-3 0 0 15,3 3-13-15,0-3-4 0,3 3 0 0,3-3 0 16,3 1 0-16,3-4-8 0,-3 1 12 0,6-6-4 15,-1 3 4-15,1-6 0 0,3 1 0 0,0-3 0 16,-3-3-84 0,0-2-16-16,2-3-3 0</inkml:trace>
  <inkml:trace contextRef="#ctx0" brushRef="#br0" timeOffset="1729.415">9107 13867 2055 0,'-12'-3'45'0,"12"3"10"0,-6 3 1 0,3-1 2 0,0 4-46 0,0-1-12 15,6 6 0-15,3-3 0 0,-3 2 45 0,6 1 7 16,-3 2 2-16,0 3 0 0,3 5-9 0,3 0-1 16,-3 3-1-16,0 0 0 0,-3 0-26 0,3 2-5 15,-3 1 0-15,0-1-732 16,-3 3-145-16</inkml:trace>
  <inkml:trace contextRef="#ctx0" brushRef="#br0" timeOffset="3309.025">10250 9805 1368 0,'0'0'30'0,"6"-5"6"0,3 0 2 0,-3 0 0 0,0 2-30 0,0 3-8 15,3 0 0-15,-3 3 0 0,-6-3 11 0,6 5 1 0,0 3 0 16,0 5 0-16,0 0 40 0,0 6 9 0,-3 2 2 0,0 3 0 16,2 2-9-16,-2 9-2 0,0-4 0 0,0 4 0 15,3-1-12-15,-6-2-4 0,3 0 0 0,-3-1 0 16,0-1-8-16,0-4-3 0,0 3 0 0,0-2 0 16,-3-4-3-16,0-4-1 0,0-3 0 0,0 2 0 15,0-4 14-15,0-7 2 0,0 1 1 0,3-8 0 16,0 0-2-16,0 0 0 0,0 0 0 0,-2-10 0 15,2-3-4-15,2-3-2 0,-2-3 0 0,0-5 0 32,6 1-56-32,0-4-11 0,0 1-3 0,3-1 0 15,0 1-8-15,0-1-3 0,0 3 0 0,3 3 0 0,0 3 59 0,0 2 11 0,-3 3 2 0,3 2 1 16,0 6-10-16,2-1-3 0,-2 4 0 0,0 2 0 16,3 2 9-16,0 4 2 0,-3 2 0 0,3 2 0 15,0 4-20-15,0-1 0 0,-1 0 8 0,1 6-8 16,0-4 8-16,-3 1-8 0,3 3 12 0,0-3-12 0,-3 0 8 0,0-1-8 15,3 1 0-15,-4-2 0 0,4-1 29 0,-3-3-1 16,0 1 0-16,0-3 0 0,0-3-16 0,-3 0-3 16,0-2-1-16,0-6 0 0,-6 1 39 0,0-6 7 15,0-5 2-15,0-1 0 0,-3-4-13 0,0-3-3 16,0-8 0-16,-3-6 0 0,-3-2-8 0,3-3-3 16,0-5 0-16,0 3 0 0,0 2-21 0,3 3-8 15,3 3 0-15,-3 2 9 16,3 6-33-16,3 2-6 0,-3 3-2 0,6 5 0 15,-3 5-88-15,5 1-17 0,1 5-4 0,0 2-989 16</inkml:trace>
  <inkml:trace contextRef="#ctx0" brushRef="#br0" timeOffset="3512.891">11027 9980 1868 0,'0'0'41'0,"0"0"9"0,0 0 2 0,0 0 0 0,9 3-42 0,0-1-10 0,-3 6 0 0,0 0 0 15,3 3 98-15,-3-1 18 0,-3 6 3 0,3 3 1 16,-3 2-80-16,3 0-16 0,-3 3-4 0,2 2 0 16,-2 1-36-16,3 2-7 0,0 3-1 0,0 2-1006 15</inkml:trace>
  <inkml:trace contextRef="#ctx0" brushRef="#br0" timeOffset="4558.681">14843 9432 1368 0,'0'0'30'0,"0"0"6"0,0 0 2 0,6 0 0 0,3 3-30 0,0 2-8 0,-3-2 0 0,0 5 0 16,-3 3 40-16,3 2 8 0,-3 3 0 0,0 5 1 15,0 0 16-15,-3 3 3 0,0 2 1 0,3 1 0 16,0-1-29-16,0 1-7 0,-3 2-1 0,2-3 0 16,1 1-11-16,0-6-2 0,3 3-1 0,-3-3 0 15,0-3-6-15,-3 1-2 0,0-9 0 0,0-2 0 16,0 3 4-16,0-3 1 0,3-6 0 0,-3-2 0 15,0 0 13-15,0-5 4 0,3-5 0 0,0-4 0 16,0-1-12-16,0-7-3 0,3 1 0 0,0-3 0 16,0-5-54-16,0 3-11 0,0 2-3 15,-3 0 0-15,3 3-9 0,0 2-1 0,-3 4-1 16,3 1 0-16,-3 4 54 0,3 5 8 0,-6 5 0 0,0 0 10 0,0 0 27 0,9 5 6 16,0 0 1-16,0 3 0 0,-1 5-12 0,4 3-1 15,0 0-1-15,3 3 0 0,0-1-14 0,0 1-2 16,3 2-1-16,-3 0 0 0,3-3-13 0,2 1 0 15,-2 2 0-15,3-2 0 0,-3-3 10 0,3-1-10 16,0-4 10-16,-1-3-10 0,1 0 17 0,-3-3-2 16,3-2-1-16,0-3 0 0,-3-6 27 0,-1 1 6 15,-2-8 1-15,3-3 0 0,-6 0 4 0,0-8 2 16,-3-2 0-16,-3-3 0 0,0 0-18 0,-3-3-4 16,-6-2-1-16,3 2 0 0,0-3-31 0,-3 4 0 0,-3 4 0 15,3 1 0-15,-3 2 0 0,3 3 0 0,-3 5 0 0,0 0 0 31,-3 5-27-31,3 4-5 0,3-4 0 0,0 8-1139 0</inkml:trace>
  <inkml:trace contextRef="#ctx0" brushRef="#br0" timeOffset="4933.387">15688 9708 1825 0,'-6'-8'40'0,"6"8"8"0,0 0 1 0,0-3 3 16,-3-2-41-16,3-1-11 0,3-2 0 0,0 3 0 0,0 3 115 0,6-4 21 15,0-2 4-15,0 0 0 0,6 6-65 0,0-4-14 16,6 1-2-16,0 2-1 0,-4 3-30 0,4 0-5 16,3 3-2-16,-3 0 0 0,0 5-21 0,0-3 0 15,-7 6 0-15,1-3-8 0,-6-1 8 0,-3 7 0 16,-3-1 0-16,-6 3 0 0,-3 0 8 0,-6 0 3 15,-5 2 1-15,-4 1 0 0,-3 2 6 0,-6 0 2 16,3 0 0-16,-2 0 0 0,-1 0-20 0,0 3 0 16,3-5 0-16,0-1 0 0,4 1 0 0,-1-1 0 15,6-2 0-15,3-3 0 0,6 1 0 0,0-4 0 16,3 1 0-16,6-1 0 0,3-2 0 0,0 0 0 16,9-2 0-16,3-1 0 0,3-2 17 0,6-1 0 0,5-2 0 15,4 0 0-15,0 0-1 0,6-2-1 0,5 2 0 16,-2-3 0-16,0 0-15 0,-4 3 0 0,-2 0 0 0,0 0-836 15,-4 0-171-15</inkml:trace>
  <inkml:trace contextRef="#ctx0" brushRef="#br0" timeOffset="6626.138">13697 5548 2306 0,'0'0'65'0,"0"0"15"15,0 0-64-15,0 0-16 0,0 0 0 0,0 0 0 16,0 0 73-16,0 0 11 0,0 0 3 0,0 0 0 0,6 8-45 0,0 5-9 15,-3 1-1-15,-3 4-1 0,3 1-15 0,-3 5-2 16,-3-1-1-16,3 4 0 0,3-3-13 0,-3-1 9 16,-3 1-9-16,3-3 8 0,0 1-8 0,0-4 0 15,0-2 9-15,0 0-9 0,-3-3 9 0,3-2-9 16,-3-6 12-16,0-2-12 0,3-3 19 0,0 0-3 16,3-8-1-16,0 0 0 0,0-3-5 0,3-5-1 15,0-2 0-15,3-6 0 0,0 0-21 0,3-2-5 16,-1-1-1-16,1 3 0 15,0 1-7-15,0 4-2 0,0 3 0 0,-3 0 0 0,0 6 17 0,0 2 10 0,-3 3-12 16,0 2 12-16,-6 3 0 0,3 5 0 0,6 0 0 0,-3 6 0 16,0 0 12-16,0 5-3 0,2-1-1 0,1 1 0 15,3 3-8-15,-3-1 10 16,3-2-10-16,6 0 10 0,-3 3-10 0,3-6 0 0,0 0 0 0,2-2 0 16,1-1 0-16,-3 1 10 0,0-6-10 0,3 0 10 15,-3-2 1-15,3-3 0 0,-7-5 0 0,1-1 0 16,0-4 8-16,0-1 1 0,-6-5 1 0,0 1 0 15,0-1 15-15,-6-3 4 0,0-2 0 0,-3 0 0 16,-3 0-5-16,0-1-1 0,-6 1 0 0,3 0 0 16,-6 3-17-16,0-1-3 0,-3 1-1 0,0 4 0 15,4 6-13-15,-7-2 8 0,6 2-8 0,0 3 0 16,6-1-85-16,6 6-23 0,0 0-5 0,0 0-1179 16</inkml:trace>
  <inkml:trace contextRef="#ctx0" brushRef="#br0" timeOffset="7092.996">14257 5831 2236 0,'-6'-8'64'0,"6"8"12"0,0 0-60 0,3-7-16 16,0-1 0-16,0-3 0 0,0 3 99 0,5 0 17 15,1-2 3-15,0-1 1 0,6 0-62 0,0 1-12 16,3-1-2-16,3 3-1 0,0 0-34 0,-1 3-9 0,1-3 0 0,0 5 0 16,0 3 8-16,-3 3-8 0,-3 2 8 0,-3 1-8 15,-3-1 0-15,-3 6 0 0,-1 2 0 0,-2 0 0 16,-3 0 11-16,-5 1-3 0,-1 1 0 0,-6 4 0 16,3-3-8-16,-9 5 8 0,0-3-8 0,3 1 8 15,-6-3-8-15,3 2 12 0,1-4-12 0,-1 1 12 16,0 1 12-16,3-5 2 0,3 0 1 0,0-1 0 15,3-5-10-15,0 1-1 0,6-1-1 0,3-5 0 16,0 0-15-16,0 0 0 0,6-3 0 0,9-2 0 16,0 0 0-16,3-1 0 0,6-1-13 0,-3-1 4 15,2 2-10-15,4 1-1 0,3 2-1 0,0-2 0 16,-1 5 7-16,4-3 2 0,-3 3 0 0,0 3 0 16,-4 5 12-16,-2 0-11 0,0 0 11 0,-6 2-10 15,-3 4 10-15,-6-1 0 0,-3 3 0 0,-3 0 8 0,-3 2 8 16,-3 1 3-16,-3-1 0 0,-9 1 0 15,0-1 12-15,-3 1 2 0,-6-1 1 0,-2 1 0 0,-7-1-2 0,-3 1 0 16,0-1 0-16,-2-2 0 0,-4-2-11 0,-3-1-2 16,1-3-1-16,-1 1-957 15,0-3-191-15</inkml:trace>
  <inkml:trace contextRef="#ctx0" brushRef="#br0" timeOffset="10349.474">22433 2400 1897 0,'0'0'41'0,"-9"-6"9"0,9 1 2 0,-6-3 2 0,0 0-43 0,0 3-11 0,0-6 0 0,4 1 0 15,-4 5 96-15,3-6 18 0,-3 8 3 0,3-5 1 16,-3-2-48-16,6 5-10 0,-3 2-1 0,-3-2-1 15,3-1-34-15,-3 4-6 0,0 2-2 0,0 2 0 16,-3-2-16-16,-3 3 0 0,3 0 8 0,-6 2-8 16,0 8 12-16,1 0 0 0,-7 3-1 0,0 3 0 0,-3 5-11 0,3-3 0 15,-3 5 0-15,4 6 0 0,2-8 0 16,-3 10 0-16,6-7 0 0,3 2 0 0,3 0 0 16,3 3 0-16,3-1-11 0,3-4 11 15,3-3-10-15,6-1 10 0,3 4-12 0,0-3 12 0,6-3 0 16,3-8-8-16,2 0 8 0,1-7 0 0,0 2 0 0,6-8 0 15,0 0 8-15,-1-6-8 0,1 1 29 0,0-6 0 16,-6-2 0-16,8 0 0 0,-5-6 13 0,0-2 2 16,0 3 1-16,-3-1 0 0,-1-7-4 0,-2-3-1 15,-3 2 0-15,0-2 0 0,-3-3-12 0,-3 1-2 16,-6-4-1-16,-6 1 0 0,-3-3-6 0,-6 2-2 0,-6-2 0 0,-6 3 0 16,0 2-4-16,-8-8-1 0,2 9 0 0,-6-4 0 15,-9-2-4-15,7 11-8 16,-10-9 11-16,-3 6-11 0,-2 0 0 0,2 5 0 0,3 8 0 0,4 1-12 31,2 7-16-31,6 0-2 0,1 2-1 0,5 1 0 16,3 10-113-16,6 1-22 0,0 7-5 0,6 5-1 0</inkml:trace>
  <inkml:trace contextRef="#ctx0" brushRef="#br0" timeOffset="10900.706">22892 3067 1989 0,'0'0'56'0,"-3"-3"13"0,0-2-55 0,3 5-14 0,-6-6 0 0,6-2 0 16,0 3 84-16,0-8 15 0,0 2 2 0,9-5 1 16,-6 1 2-16,3-4 0 0,-3-5 0 0,5-8 0 15,1-2-47-15,0-6-9 0,3-2-1 0,-3-3-1 16,0-5-17-16,0-6-3 0,0-2-1 0,-3-3 0 16,3 3-3-16,0-3-1 0,-6 11 0 0,6-3 0 15,-6 8-1-15,3 5-1 0,0 1 0 0,0 1 0 16,-6 4-4-16,5 8-1 0,1-6 0 0,3 5 0 15,3 4-14-15,-3 1 11 0,0 1-11 0,3 5 10 16,-3 3-10-16,9 0 0 0,-6 5 0 0,6 0 0 16,-4 3 0-16,4-3-14 0,3 3 3 0,0 5 1 15,0 0 10-15,0 5-8 0,-3 3 8 0,2 5-8 0,-2-5-13 0,-6 5-3 16,6 0 0-16,-6 3 0 16,0 5-142-16,-3-2-29 0,-3-3-5 0</inkml:trace>
  <inkml:trace contextRef="#ctx0" brushRef="#br0" timeOffset="11065.719">22749 2413 2288 0,'0'0'65'0,"0"0"14"0,12-8-63 0,-3 3-16 0,5-3 0 0,1-3 0 16,9-2 69-16,3 5 11 0,3 5 3 0,2 1 0 15,7-11-19-15,6 7-3 0,5 1-1 0,4 2 0 16,-3-10-36-16,-4 8-7 0,1 2-1 0,-9-2-1 15,2 5-15-15,1 0 0 0,-6 3 0 0,-4-1-820 16,1 1-166-16</inkml:trace>
  <inkml:trace contextRef="#ctx0" brushRef="#br0" timeOffset="11442.302">21847 3215 1573 0,'0'0'34'0,"0"0"7"0,12 0 2 0,0 0 2 0,3 2-36 0,2-2-9 16,1-2 0-16,3 2 0 0,6-3 109 0,3 0 20 16,2 3 4-16,10-5 1 0,3 0-14 0,2 2-2 15,7-5-1-15,-1 0 0 0,7 3-27 0,3-3-6 16,5 3 0-16,0-1-1 0,7-1-15 0,-4 1-4 0,1 1 0 16,-1 0 0-16,1-1-36 0,-4 4-8 15,1-4-2-15,-4 4 0 0,-5-1-10 0,-1 1-8 0,-11-6 9 0,-7 5-9 16,-8 0 0-16,0-2 0 0,-6 2 0 0,-9-2-912 31,-4 2-184-31</inkml:trace>
  <inkml:trace contextRef="#ctx0" brushRef="#br0" timeOffset="12268.648">22258 4030 1400 0,'0'0'40'0,"-3"-6"8"0,-6 4-39 0,6-4-9 0,-3 4 0 0,3-1 0 16,-3-2 152-16,3 0 29 0,3 2 6 0,-6-2 1 16,-3 2-79-16,0 0-15 0,0 1-3 0,0-4-1 15,-3 4-23-15,0 2-5 0,0 0-1 0,-2 0 0 16,2 0-22-16,-3 2-5 0,0 1-1 0,0 2 0 16,-3 1-16-16,0 2-3 0,-3-1-1 0,1 4 0 0,-1 2-13 0,0 3 8 15,-3 3-8-15,3-1 0 16,-2 3 0-16,2 1 0 0,-3-1 0 0,9 2 0 0,0 4 8 15,3-1-8-15,3-2 0 0,3 0 0 0,3 2 0 0,3-2 8 16,0-3-8-16,6 1 0 0,6-4 0 0,0-2-12 16,3-3 3-16,3 0 0 0,0 1 9 0,0-6-8 15,2 0 8-15,-2-3-8 0,3-2 8 0,3-3 0 16,0-3 8-16,3-2-8 0,-1-3 28 0,4-6 0 16,0 1 1-16,0-3 0 0,-1-5 20 0,-2 0 4 15,-3-3 1-15,0-5 0 0,0 0-11 0,-4-5-3 0,-5-3 0 16,0-3 0-16,-3 0-27 0,-3-2-5 15,-6 2-8-15,-6-2 11 0,-6-1-3 0,0 4 0 0,-9-4 0 0,-6 4 0 16,-5 2 4-16,-7 0 0 16,-3 2 0-16,-5 1 0 0,2 5-4 0,-9 2-8 0,1 1 12 0,-4 5-4 15,-2 2-8-15,5 6 0 16,6 2 0-16,4 3 0 0,2 0-11 0,9 3-1 0,6 5 0 16,7 3 0-1,-1 2-107-15,9 3-21 0,3 3-5 0,0-1-727 0,6 6-146 0</inkml:trace>
  <inkml:trace contextRef="#ctx0" brushRef="#br0" timeOffset="13092.064">22594 3879 2044 0,'0'0'45'0,"0"0"10"0,0 0 1 0,0 0 1 0,0 0-45 0,0 0-12 16,0 0 0-16,3-5 0 0,-3 5 110 0,3-6 20 15,3 4 4-15,3-4 1 0,3 6-60 0,0-5-12 0,2 2-3 0,-14 3 0 16,24 0-36-16,-3-2-7 0,3 2-1 0,0 2-1 16,-3-2 1-16,-1 3 1 0,1 0 0 0,0 2 0 15,0 0-5-15,-3 3 0 16,-6 3-1-16,0-1 0 0,-3 1-3 0,-9-1-8 0,6 4 12 0,-12 2-4 16,6-1 5-16,-9-1 1 0,-3 4 0 0,-3 1 0 15,-3-1-6-15,0 3-8 0,-6 1 11 0,-2-1-11 16,5-3 9-16,0 1-9 0,0-3 0 0,-3 2 9 15,0-2-9-15,7 0 0 0,2 0 0 0,0-6 0 16,3 4-11-16,3-6-7 0,3 0-2 0,6-8-860 16,0 0-173-16</inkml:trace>
  <inkml:trace contextRef="#ctx0" brushRef="#br0" timeOffset="13391.76">23052 3781 2491 0,'0'0'55'0,"0"0"11"0,0 0 2 0,0 0 2 0,-3 0-56 0,-6 3-14 16,-2-1 0-16,-1 1 0 0,-3 2 78 0,3 0 13 15,-3 1 2-15,0 2 1 0,3 2-42 0,-6 3-8 16,9 3-1-16,0-2-1 0,-2 4-25 0,5 1-5 16,0-1 0-16,-3-2-1 0,9 5-11 0,0 0 0 15,0-2 0-15,0 2 8 0,6 0-8 0,0 0 8 16,3 1-8-16,2-4 8 0,1 1 2 0,3-4 0 15,-3-1 0-15,6-1 0 0,0-3-10 0,6 1 12 16,-3-3-12-16,5-3 12 0,-2-2-2 0,6 0 0 16,-9-3 0-16,6-3 0 0,-4 3-10 0,7-8 0 15,-9 3 0-15,6-9 0 16,-3 4-76-16,-4-3-7 0,1-3-1 0,0-3-791 0,0 1-157 0</inkml:trace>
  <inkml:trace contextRef="#ctx0" brushRef="#br0" timeOffset="13809.511">22487 3596 2127 0,'0'0'47'0,"0"0"9"0,0 0 3 0,0 0 1 0,0 0-48 0,0 0-12 15,0 0 0-15,0 0 0 0,0 0 108 0,6 5 19 16,3-5 4-16,0 0 1 0,0 3-45 0,5-6-9 0,7 3-2 0,0 0 0 16,12-5-36-16,-3 2-7 0,-1 0-1 0,4-2-1 15,0 5-8-15,0-3-2 0,-1 1 0 0,-2-1 0 16,3-2-10-16,-3 2-3 0,-4 1 0 0,1-1 0 16,0 0-8-16,-6 1 0 0,3 2 0 15,-9-3 0-15,2 0 8 0,-5 1-8 0,-3-1 0 0,0 0 8 31,-6 1-76-31,-3 2-16 0,-3-3-4 0,0-2-780 0,-3 2-156 0</inkml:trace>
  <inkml:trace contextRef="#ctx0" brushRef="#br0" timeOffset="14032.908">22829 3434 2376 0,'0'0'52'0,"6"0"12"0,-3 0 1 0,0 0 1 16,3 3-53-16,-3 0-13 0,6-1 0 0,0-2 0 15,3 6 100-15,3-4 16 0,-1 1 4 0,4 2 1 0,3 0-64 16,0 3-13-16,0 0-2 0,3 3-1 0,-1 2-6 0,-2-5-2 16,0 3 0-16,-3 2 0 15,-3 3-14-15,3 0-3 0,-3 2-1 0,0-2 0 0,-4 0-15 16,1 5 11-16,0-2-11 0,-3 2 10 0,-3-3-10 0,-3 3 0 16,-3 1 9-16,-9-1-9 0,3-3 0 0,-9 3-20 15,-3-2 4-15,-14 2-912 16,2-2-182-16</inkml:trace>
  <inkml:trace contextRef="#ctx0" brushRef="#br0" timeOffset="17572.531">17278 5908 1982 0,'-15'-8'56'0,"15"8"12"0,0 0-54 0,0-5-14 15,-3 2 0-15,0-2 0 0,3 0 89 0,6 2 15 16,0-2 4-16,0-1 0 0,0 4-36 0,3-1-6 16,6 1-2-16,-3-1 0 0,2 0-16 0,1 1-3 15,-3-1-1-15,6 0 0 0,3 3-8 0,0 0-3 16,-6 0 0-16,-1-2 0 0,7-1 3 0,0 3 0 16,0 0 0-16,3 0 0 0,0-3-36 0,-1 1 0 0,7 2-15 15,-3-6 5-15,3 1 18 0,2 2 3 16,1-2 1-16,0 3 0 15,-3-6-64-15,0 5-13 0,-4-2-3 0,-2 2-764 16,-3-2-154-16</inkml:trace>
  <inkml:trace contextRef="#ctx0" brushRef="#br0" timeOffset="17738.054">17296 6152 1888 0,'0'0'53'0,"0"0"13"0,3 5-53 0,-3-5-13 0,0 0 0 0,9 8 0 15,8-3 114-15,4-2 20 0,0-3 4 0,0 2 1 16,6-2-13-16,3-2-2 0,8-4-1 0,1-1 0 16,0-4-48-16,8 0-10 0,7 1-1 0,-4-3-1 15,4-1-39-15,-3-2-8 0,2 1-2 0,4-4-1358 16</inkml:trace>
  <inkml:trace contextRef="#ctx0" brushRef="#br0" timeOffset="20235.736">18721 5284 2178 0,'0'0'48'0,"-3"-3"9"0,1-2 3 0,-4 5 1 0,0-3-49 0,-3 1-12 0,0-1 0 0,-3 0 0 16,0 3 28-16,-3 3 2 0,0-3 1 0,-3 0 0 15,0 0-11-15,-2 3-1 0,-4 2-1 0,-3 0 0 16,3 3-18-16,-3-3 0 0,4 1 8 0,-1 2-8 16,0-3 22-16,3 3 1 0,0 0 0 0,3 0 0 15,7-3 6-15,-1 3 2 0,3 0 0 0,0-3 0 16,6 3-18-16,0-3-3 0,3 3-1 0,3 0 0 16,0 0-9-16,0 0 0 0,3 0 0 0,-3 3 8 15,6-1-8-15,-3 3 0 0,2-2 0 0,-2 5 0 16,0 0 10-16,-3 2 0 0,0 3 0 0,0 3 0 15,-3 3-10-15,-3 2 0 0,0 0 0 0,3 3 0 16,-3-1 0-16,-3 6 0 0,0 6 0 0,1 2 0 16,-1-3 0-16,0 3 0 0,0 0 0 0,0 3 0 15,0-3 0-15,0-3 0 0,0-2 0 0,3 2 0 0,-3 0 0 16,-3-5 0-16,3-2 0 0,0 2 0 0,0-5 0 0,0-3 0 16,0-3 0-16,3-5 0 0,3-2 30 0,-3-1 1 15,-3-4 0-15,6-6 0 0,0-1-10 0,3-1-1 16,-3-6-1-16,0 0 0 0,0 0 14 0,15 0 3 15,-3-6 1-15,6 1 0 0,-3-3-26 0,6 0-11 16,2-2 8-16,1-1-8 0,6-2 11 0,0 0-3 16,6-3-8-16,2 3 12 0,7-1-3 0,0 1-1 0,2 0 0 15,-2 2-898-15,5 1-180 16</inkml:trace>
  <inkml:trace contextRef="#ctx0" brushRef="#br0" timeOffset="21039.067">24359 4929 1792 0,'0'0'40'0,"15"-2"8"0,-15 2 1 0,0 0 1 0,0 0-40 0,15-11-10 0,0 3 0 0,-15 8 0 16,15-11 93-16,2 1 17 0,1-1 3 0,3 3 1 16,-6 0-32-16,6 3-6 0,0 0-2 0,0 0 0 15,2-1-38-15,-2 4-8 0,0-1-2 0,0 0 0 16,-6 1-7-16,9 2-2 0,-10 2 0 0,-2-2 0 15,6 6-1-15,-9-4 0 0,0 4 0 0,0 1 0 16,-3 1-6-16,-6 3-2 0,6 0 0 0,-6 4 0 0,-6 4-8 0,6 5 8 16,0 2-8-16,-3 6 8 15,-6 2-8-15,0 3 8 0,3 0-8 0,0 3 8 0,-3 2-8 16,0 1 8-16,-3 4-8 0,4 4 8 0,2 2-8 16,-9 2 0-16,6 9 0 0,-3-3-11 0,3-1 11 0,6 1 0 15,-6 3 8-15,9 2-8 0,0 0 0 0,0-2 0 16,0-1 0-16,9-5 0 0,-6 0 0 0,6-5 0 15,-3 0 0-15,0-5 0 0,3-3 8 0,-9-3-8 16,6-5 10-16,-3-2-10 0,-3-6 16 0,0-5-2 16,-9-1-1-16,6-4 0 0,-3-3 27 0,-6-3 6 15,3-5 1-15,-6 3 0 0,-3-9 0 0,-3 1 0 16,-5-3 0-16,-7-3 0 0,0 3-23 0,-9-2-4 16,-2-4 0-16,-4 1-1 0,-8 0-19 0,-13-3 0 0,-8 2 0 15,-1-1-959-15,-2 4-185 0</inkml:trace>
  <inkml:trace contextRef="#ctx0" brushRef="#br0" timeOffset="21905.538">19504 5596 759 0,'0'0'16'0,"0"0"4"0,9 0 1 15,-9 0 1-15,9-8-22 0,3 0 0 0,0-3 0 0,0 1 0 0,0-1 107 0,0-5 17 16,-3 1 3-16,3-4 1 0,-4-2 25 0,1 5 6 16,-3 0 1-16,0 0 0 0,0 0-48 0,-3-2-10 15,0 2-2-15,-3 0 0 0,0 0 4 0,-3 3 0 16,0-3 0-16,-6 0 0 0,0 0-42 0,-3 3-8 15,1 3-2-15,-10-1 0 0,0 0-35 0,-3 6-7 16,-3 0-2-16,-2 5 0 0,-4 2-24 16,0 1-6-16,0 5-1 0,1 3 0 0,2 2 9 0,0 5 2 15,0 4 0-15,6 1 0 0,-2 6-1 0,5-2 0 16,3 5 0-16,3-1 0 0,6 1 13 0,6 0 0 0,3-3 0 0,6-3-9 16,3-2 9-16,9-3 0 15,0-2 0-15,3-6 0 0,-1-2 8 0,10-6-8 0,-3 0 10 0,3-7-10 16,0-9 16-16,5 1-2 0,4-9-1 0,0-2 0 15,-1-3 7-15,-2-2 2 0,-3-6 0 0,-3 3 0 16,-4-3-8-16,-2-2-2 0,-6-6 0 0,-3-2 0 16,-3-3 2-16,-6 0 0 0,0-3 0 0,-9 6 0 15,-6 2-14-15,-3 3 0 0,-12 3-12 0,-6 4 12 16,-5 4-23-16,-7 10 3 0,-9 6 0 0,1 2 0 16,-1 0 0-16,6 8 0 0,4 5 0 0,2 0 0 31,9 3-55-31,7 5-10 0,5 3-3 0,6 3-1000 0</inkml:trace>
  <inkml:trace contextRef="#ctx0" brushRef="#br0" timeOffset="22270.828">19891 5585 2134 0,'-21'3'47'0,"12"0"9"0,1 2 3 0,-4 0 1 0,3 6-48 0,0-3-12 16,-3 0 0-16,3-3 0 0,3 3 8 0,0 0-8 16,3-3 11-16,3-5-11 0,0 0 29 0,0 0-1 15,0 0 0-15,0 0 0 0,0 0 0 0,0 0 0 16,6-5 0-16,0-3 0 0,0-5 32 0,0-3 7 16,0 0 1-16,-3-5 0 0,3-3-4 0,0-5 0 15,0-3 0-15,0-5 0 0,0 0-16 0,0-3-3 16,2-5-1-16,4-5 0 0,0-8-22 0,0 2-5 0,3 1-1 0,0 4 0 15,0 4-16-15,-3 10 0 0,3 5-11 16,-3 6 11-16,-4 4 0 0,4 1 0 0,-3 8 0 16,-3 2 0-16,0 1 0 0,3 5-8 0,0-1 8 0,0 1 0 15,3 5 0-15,0 0-8 0,0 0 8 0,3 3 0 16,-1-1-13-16,1 4 4 0,0 2 1 0,0-1 0 31,0 4-85-31,-3 0-17 0,-3 2-3 0,3 5-703 0,-6 6-140 0</inkml:trace>
  <inkml:trace contextRef="#ctx0" brushRef="#br0" timeOffset="22421.397">19763 5323 2214 0,'0'0'48'0,"0"0"11"0,0 0 1 0,0 0 3 16,0 0-51-16,6-5-12 0,0 2 0 0,6-2 0 0,0-3 88 0,9 0 14 16,0 3 3-16,8-3 1 0,4 0-53 0,6-2-10 15,3 2-3-15,-4 0 0 0,4 2-30 0,-3-2-10 16,-1 3 0-16,-2 0-808 15,-3 0-168-15</inkml:trace>
  <inkml:trace contextRef="#ctx0" brushRef="#br0" timeOffset="22644.848">19186 5940 2437 0,'9'-8'69'0,"0"3"15"0,3-3-67 0,2-3-17 0,7 6 0 0,3-6 0 16,3 1 69-16,6-4 11 0,5 1 1 0,4 0 1 15,3 0 2-15,2 2 0 0,4-2 0 0,-4-3 0 16,4 6-53-16,0-1-11 0,2-2-1 0,1 2-1 16,-4 1-18-16,4 2 0 0,-3 0 8 0,-7 0-1348 15</inkml:trace>
  <inkml:trace contextRef="#ctx0" brushRef="#br0" timeOffset="23327.991">19549 6175 1034 0,'0'0'29'0,"-3"3"7"0,-6 2-36 0,0-5 0 0,0 3 0 0,0 0 0 16,-3-3 140-16,3 0 20 0,0 0 5 0,-2 0 1 15,-1 0-38-15,-3 2-7 0,0 1-1 0,0 0-1 16,0 2-27-16,0 0-4 0,0 3-2 0,0 3 0 16,-2-1-31-16,-4 6-7 0,3 3 0 0,-3-1-1 15,3 6-35-15,0 0-12 0,1 0 0 0,-4 2 9 0,3 3-9 0,3 3 10 16,3-6-10-16,0 3 10 0,6-2-10 0,3-3 0 15,3 0 0-15,6-3-11 0,0-5 1 16,3-3 0-16,3 0 0 0,3-5 0 0,0-5 10 0,3-3 14 16,5-3-3-16,-2-2-1 0,0-6 14 0,0-2 4 15,3-6 0-15,2-2 0 0,-5-5 3 0,3-3 1 16,-3-6 0-16,-3 1 0 0,-6-3 3 0,0-3 1 16,-3-2 0-16,-6-3 0 0,-6 2-20 0,3 1-3 15,-6 5-1-15,-6 5 0 16,-6 3-30-16,0 5-6 0,-9 3-2 0,0 5 0 15,-5 8-2-15,-1 6-1 0,-6 2 0 0,-2 2 0 16,-1 9-2-16,6 0 0 0,3 4 0 0,7 1-753 16,5 0-150-16</inkml:trace>
  <inkml:trace contextRef="#ctx0" brushRef="#br0" timeOffset="23584.13">19671 6242 2236 0,'-12'-6'64'0,"12"6"12"0,0 0-60 0,-12 0-16 0,0 3 0 0,3 0 0 16,9-3 83-16,-9 2 13 0,0 1 4 0,9-3 0 15,0 5-61-15,0 3-12 0,3-3-3 0,3 3 0 16,3 0 7-16,3 3 1 0,-3-3 0 0,0 2 0 16,3 1-20-16,-3 2-3 0,0-2-1 0,-3 5 0 15,0-1-8-15,-3 1 0 0,-3 3 0 0,0-3 0 16,-3 5 0-16,-3-3 0 0,-3 1 10 0,3-1-10 15,-6 1 10-15,0-6-10 0,-3 0 8 0,3 1-8 16,3-1-20-16,-3-5-10 0,1 0-2 0,2-6 0 16,3 1-192-16,6-3-38 0,0 0-8 15</inkml:trace>
  <inkml:trace contextRef="#ctx0" brushRef="#br0" timeOffset="23770.683">19867 6265 2098 0,'0'0'60'0,"-6"-2"12"0,1 2-58 0,-4-3-14 0,3 3 0 0,0 0 0 15,-3 8 104-15,0-5 17 0,-6-1 4 0,6 6 1 16,-3 3-50-16,0 2-9 16,0 3-3-16,0 2 0 0,3-2-28 0,1 5-7 0,-1 1-1 0,3 1 0 15,3 1-11-15,3 0-2 0,0 0-1 0,6-3 0 16,0-2-4-16,3-1-1 0,8-2 0 0,-2-3 0 16,6-2 5-16,3-6 1 0,9-2 0 0,-1-3-881 15,10 0-176-15</inkml:trace>
  <inkml:trace contextRef="#ctx0" brushRef="#br0" timeOffset="24292.371">20195 6541 1638 0,'-9'-8'46'0,"9"8"11"0,-6 0-45 0,0-3-12 0,0 3 0 0,0 3 0 16,0-1 68-16,-3 4 11 0,3-1 2 0,0 3 1 16,-3 0-3-16,6 2-1 0,-3 3 0 0,1 1 0 15,2 2-4-15,0-1-1 0,0 1 0 0,0 3 0 16,0 2-37-16,3-2-7 0,0-1-1 0,3 1-761 15,-3 2-152-15</inkml:trace>
  <inkml:trace contextRef="#ctx0" brushRef="#br0" timeOffset="24926.473">22737 5593 1541 0,'-15'-2'44'0,"12"-1"9"15,0-2-42-15,0-1-11 0,0 1 0 0,3 0 0 16,-6-6 42-16,3 3 6 0,-3 0 2 0,3 0 0 15,-3-2 42-15,-3-1 8 0,3 1 1 0,0-1 1 16,-3 1 6-16,1 2 0 0,-4-3 1 0,-3 0 0 0,-3 3-32 0,0-2-6 16,0 5-2-16,0-1 0 15,-5 1-39-15,-4 2-8 0,-3 3-2 0,-3 3 0 0,-5 0-20 0,2 2 0 16,-6 6 0-16,3-1 0 0,1 3 0 0,-1 3 0 16,6 3 0-16,4 5 0 0,2 5 0 0,3 0 0 15,3-3 0-15,6 3 0 0,6-2 0 0,3-3 0 16,3-6-10-16,6 1 10 0,0-6 0 0,9 0 0 15,6-5 8-15,6-3-8 0,6-5 9 0,-1-5-9 16,4 0 8-16,3-8-8 0,3-3 16 0,-4-3-3 16,1-2 0-16,-3-3 0 0,-3-5-1 0,-4-3 0 15,4-7 0-15,-9-4 0 0,3 1 2 0,-6-3 0 0,-1-5 0 0,-5-1 0 16,-9-1-4-16,-3 4-1 0,-3 0 0 0,-6 6 0 16,-8 8-18-16,-4 4-4 0,-6 7-1 0,-6 4 0 31,-3 6-21-31,1 5-4 0,2 5-1 0,0 6-790 0,3 5-158 15</inkml:trace>
  <inkml:trace contextRef="#ctx0" brushRef="#br0" timeOffset="25284.099">22892 5718 2433 0,'0'0'53'0,"0"0"11"0,0 0 3 0,-6 0 2 0,0 0-55 0,0 0-14 16,0 0 0-16,6 0 0 0,-3-6 78 0,0 4 13 15,3-4 2-15,0-2 1 0,0 3-47 0,0-5-10 16,3-4-1-16,0 1-1 0,0 0-14 0,0-6-2 16,0-2-1-16,0-3 0 0,-3-2 1 0,6-6 0 15,0 0 0-15,0-5 0 0,5-8-3 0,-2-2-1 16,0-6 0-16,3-8 0 0,0-8-4 0,6 3-1 15,-6 8 0-15,0 5 0 0,-3 8-10 0,3 5 10 16,0 3-10-16,-1 8 10 0,1 5-10 0,-3 6 8 16,3-1-8-16,0 6 8 0,0 0-8 0,-3 2 0 15,6 1 0-15,-3 4 0 0,3 1 0 0,2 2 0 0,1 3-11 16,0 3 11-16,0 2-9 0,0 3 9 0,3 3-10 16,-6 0 10-1,0 2-74-15,-1 3-9 0,-8-1-1 0,6 7-1 16,-9 1-123-16,0 1-24 0,-6 0-4 0</inkml:trace>
  <inkml:trace contextRef="#ctx0" brushRef="#br0" timeOffset="25419.508">22838 5281 2052 0,'0'0'45'0,"-9"0"10"0,6-5 1 0,3 5 1 0,0 0-45 0,0 0-12 0,0 0 0 0,15-3 0 16,0-2 115-16,6 2 21 0,3-2 4 0,-1 0 0 15,4-1-72-15,3-2-16 0,15-2-2 0,-4 2-1 16,1 3-35-16,0-1-14 0,-4 4 11 0,-2-1-823 15,-6 0-165-15</inkml:trace>
  <inkml:trace contextRef="#ctx0" brushRef="#br0" timeOffset="25757.445">22213 5903 2149 0,'0'0'47'0,"0"0"9"0,3-5 3 0,3 2 2 0,3 0-49 0,0 1-12 15,-3-6 0-15,6 5 0 0,0 0 92 0,5 1 15 0,1-4 3 0,0 1 1 16,9 0-36-16,-3-3-7 0,8 3-2 0,1-3 0 15,3 2-39-15,3 1-8 0,5 0-2 0,4 0 0 16,2-1-17-16,1 1 10 0,0 0-10 0,2 2 8 16,-5 0-8-16,5 1 0 0,-2 2 0 0,0-3 8 15,-4 6-21-15,-5-1-5 0,3 1-1 0,-10-3-820 16,-2 3-164-16</inkml:trace>
  <inkml:trace contextRef="#ctx0" brushRef="#br0" timeOffset="26277.014">22490 6477 1967 0,'0'0'56'0,"0"0"12"0,3-8-55 0,-3-5-13 15,3 2 0-15,0 1 0 0,-3-4 104 0,0 1 19 16,-3 0 3-16,3 2 1 0,-3-2-21 0,-3 0-4 16,-6 2-1-16,9 1 0 0,-3-1-29 0,0-2-7 15,-3 2-1-15,0 1 0 0,0 2-44 0,-3 0-10 16,-3 3-2-16,1 2 0 0,-4-2-8 0,0 5 0 0,-3 0 0 0,-3 2 0 16,3 1 0-16,-2 5 8 0,-1 0-8 0,3 2 8 15,-3 4-8-15,0-1 0 0,0 3 0 0,7 2 0 16,2 1 0-16,0 5 0 0,0-1-10 0,3 4 10 15,6-1 0-15,0 1 0 0,3 2 0 0,0-3 0 16,6-2-12-16,3 3 12 0,0-6-13 16,6 0 5-16,0 0 8 0,3-5 0 0,3-3 0 0,-1-2 0 15,1-3 0-15,3-3 0 0,-3-2 0 0,0-6 0 16,0 0 0-16,6-5 0 0,-4-2 0 0,4-3 0 16,0-3 0-16,-3-3 9 0,-3-2-1 0,3 0-8 15,-4-8 20-15,-2 0-2 0,-3-8-1 0,0 2 0 16,-6-4 19-16,0-1 3 0,-3 0 1 0,-3 1 0 15,-6 2-40-15,-3 5 0 0,-6-3 0 0,-6 4 0 16,-2 2 0-16,-7 2-20 0,-9 3 4 0,0 6 1 16,-2-1 3-16,-1 9 0 0,3-1 0 0,1 8 0 15,8 1-2-15,0 2 0 0,9 5 0 0,3 6 0 16,7-1-186-16,2 3-36 0,6 3-8 0,6 0-2 16</inkml:trace>
  <inkml:trace contextRef="#ctx0" brushRef="#br0" timeOffset="26560.698">22585 6374 2702 0,'-12'-16'76'0,"6"11"18"0,3-1-75 0,3 1-19 16,-3-3 0-16,6 0 0 0,0 0 44 0,0 0 4 15,3 3 2-15,3-6 0 0,3 4-20 0,3-4-4 16,0 6-1-16,9-3 0 0,2 5-9 0,-2-2-3 15,3 5 0-15,0 2 0 0,-3 1-13 0,-4 2 8 0,1 1-8 0,-6-1 0 16,-3 3 0-16,0 0 0 0,-3 5 0 0,-9 0 0 16,0 3 8-16,-6 0-8 0,-6 3 11 0,0-1-11 15,-9 1 14-15,0 2-4 0,-5 0-1 0,2 0 0 16,0-2-9-16,0 2 12 0,3 0-12 0,3-3 12 16,1-2-12-16,2 0 0 0,0-5-12 0,6-1 12 15,3-2-113-15,6-8-15 16,0 0-4-16,6 3-672 0,6-3-136 0</inkml:trace>
  <inkml:trace contextRef="#ctx0" brushRef="#br0" timeOffset="26741.424">22921 6334 1967 0,'0'-16'56'0,"0"16"12"0,0 0-55 0,6-5-13 0,-3 0 0 0,-3-1 0 0,0 4 169 0,0 2 31 16,0 0 7-16,6-3 1 0,-6 3-102 0,0 0-20 16,0 0-4-16,3 5-1 0,0 6-46 0,-6 2-10 15,3 6-1-15,-3-1-1 0,-3 3-15 0,6 6-8 16,-6-3 10-16,6 2-10 0,0 1 13 0,3-1-3 15,0 1-1-15,6-4 0 0,3-2-9 0,6 1 0 16,3-4 0-16,3-5 8 0,11 1-8 0,4-4 0 16,6-4 0-16,-4-6-1371 15</inkml:trace>
  <inkml:trace contextRef="#ctx0" brushRef="#br0" timeOffset="28114.796">23219 6593 2073 0,'0'0'45'0,"0"0"10"0,0 0 1 0,0 0 4 0,0 0-48 0,0 0-12 15,0 0 0-15,0 0 0 0,0 0 104 0,0 0 18 0,0 0 4 0,12 3 1 16,-3 0-63-16,3-1-12 0,0-2-2 0,0 6-1 15,8-6-25-15,-2 5-4 0,-6-5-2 0,9 3 0 16,-3 2-8-16,-6-2-2 0,3 2 0 0,-3 0 0 16,-3 3 4-16,-4 3 1 0,1 2 0 0,-6 0 0 15,0 0 3-15,-9 6 0 0,1-1 0 16,-4 1 0-16,-6 2-6 0,-3 0-1 0,0 3 0 0,0-3 0 16,-3 3-9-16,1-3 8 0,-1 0-8 0,0-2 8 15,3 2-8-15,6-2 0 0,0-4 0 0,1-1 0 16,11-4 0-16,0 3 0 0,-3-5 0 0,6-2 0 15,0-6 8-15,6 5-8 0,0-5 0 0,14 0 8 16,1-8 19-16,0 0 3 0,6-2 1 0,3-1 0 16,-4-2-2-16,7-3 0 0,0 3 0 0,0 2 0 15,-4-2-20-15,1 0-9 0,9 2 8 0,-12 6-1425 16</inkml:trace>
  <inkml:trace contextRef="#ctx0" brushRef="#br0" timeOffset="38675.039">19525 7115 2178 0,'0'0'48'0,"-3"-6"9"0,0 1 3 0,-3 0 1 0,0 2-49 0,6-5-12 0,0 3 0 0,0 0 0 16,0 5 25-16,0 0 3 0,0 0 0 0,0 0 0 15,6-6-28-15,3 4 0 0,6-1 0 0,3 0 0 31,3 1-40-31,8-1-14 0,1 0-2 0,9 3-585 0,3 0-117 0</inkml:trace>
  <inkml:trace contextRef="#ctx0" brushRef="#br0" timeOffset="39005.746">22243 7131 2545 0,'9'0'56'0,"3"2"11"0,8 1 2 0,7-1 3 0,9 1-57 0,9 2-15 0,-1 1 0 0,16 2-752 16,8 0-152-16</inkml:trace>
  <inkml:trace contextRef="#ctx0" brushRef="#br0" timeOffset="48483.17">19662 7287 1411 0,'0'0'31'0,"0"0"6"0,-6 5 2 0,0 0 1 0,3 3-32 0,-3 3-8 0,3 2 0 0,3 0 0 16,3 3 12-16,3 5 0 0,-3 0 1 0,6 1 0 16,3-1-13-16,3 3 0 0,0-3 0 0,6 0 0 15,-1 3 0-15,7-6 0 0,-3 1-8 0,6-3 8 16,6-3 0-16,-1-5 0 0,10 0 11 0,-3-6-11 16,2-2 14-16,1-2-4 0,-1-4-1 0,-2-4 0 15,-6 2 3-15,3-5 1 0,-1-3 0 0,1 0 0 16,-3-3 3-16,-1 1 1 0,1-1 0 0,0 3 0 15,-6 1 15-15,2 4 2 0,1 0 1 0,0 4 0 0,-6 4 1 0,2 3 1 16,1 0 0-16,0 8 0 0,3 0-17 16,-1 5-4-16,1 3-1 0,3 2 0 0,0 4-15 0,-1 1 11 15,1 1-11-15,3 3 10 0,-7-1-10 0,4-2 0 16,-3 5 0-16,0-3 8 0,-4 1-8 0,1 2 0 16,0-3 9-16,-3 1-9 0,0 2 16 0,-4-3-2 15,-5-2 0-15,0 0 0 0,-3 0 3 0,-6 0 1 16,-3 0 0-16,-3-1 0 0,-3-1-2 0,-3-4 0 15,-6-2 0-15,0-3 0 0,0-2-6 0,-3-3-2 16,3-6 0-16,0-2 0 0,0-8 0 0,0-2 0 16,3-6 0-16,1 0 0 0,2-5-8 0,0 0 0 15,6-3 0-15,5 0 0 0,1-2 0 0,3-1 0 0,6 1 0 16,3-1 0-16,0 3 0 0,0 3 0 0,0 0 0 0,-1 0 0 16,4 0 0-16,-3 5 0 0,0 0 0 0,0 3 0 15,-1-3 0-15,4 5 0 0,0-2 0 16,0 5 0-16,3 0 0 0,2 3 0 0,1-3 0 0,0 3 0 15,6 2-9-15,-1 3 9 0,1 0 0 0,3 0 0 16,0 0 0-16,2 3-8 0,1-1 8 0,3 4 0 16,5-4 0-16,-2 4 0 0,2-1-8 0,4 3 8 15,-3-3 0-15,-1 6 0 0,1-1-8 0,-1 1 8 16,-2-1 0-16,3 1 8 0,-4 0-8 0,1-1 12 16,-1 1 7-16,-2-1 1 0,3 1 0 0,-7-3 0 15,-2-3 7-15,3-5 1 0,2-2 1 0,1-4 0 16,-3-2 8-16,5-2 2 0,1-9 0 0,0-5 0 15,-1-2 1-15,-5-8 1 0,0-1 0 0,-1-2 0 16,-5-3-9-16,-3 3-1 0,-6 3-1 0,-4 0 0 0,-2 4-11 16,-3 4-3-16,-6 2 0 0,-12 6 0 0,6 2-7 15,-12 5-1-15,3 1-8 0,-6 7-830 16,-9 0-173-16</inkml:trace>
  <inkml:trace contextRef="#ctx0" brushRef="#br0" timeOffset="50638.363">21281 8940 1756 0,'0'0'39'0,"0"0"8"0,-3-5 1 0,-3 2 1 0,0 1-39 0,0 2-10 0,-2-3 0 0,-1 0 0 16,0 1 83-16,0 2 14 0,-3 0 3 0,0 0 1 15,-3 0-34-15,0 0-7 0,-3 2-2 0,0 1 0 16,-2 0-19-16,-1 2-4 0,0-2-1 0,-3 5 0 0,0 0-10 0,1-1-1 16,-4 7-1-16,6 2 0 15,-3-1 2-15,3 7 0 0,3 1 0 0,1 4 0 16,-1 2-13-16,6 0-3 0,0-2 0 0,6 2 0 0,-3 0-8 0,6-3-11 15,3 1 3-15,3-4 0 0,3-1 8 0,0-1 0 16,3-5 0-16,3 0-8 0,3-3 8 0,-1 0 0 16,4-2 0-16,3-1-8 0,3-5 8 0,3 1 0 15,0-1 0-15,5-5-8 0,-2-3 8 0,3 1 0 16,-3-6 0-16,-1-3 8 0,-2 1-8 0,0-6 9 16,0 0-9-16,2-3 10 0,-2-4-10 0,0-4 12 15,-3-5-12-15,3 1 12 0,-4-6 4 0,-2 0 2 16,0-3 0-16,-6 3 0 0,-3 2-6 0,-3-2-2 15,-3 3 0-15,-6 0 0 0,-3-1-10 0,-3 1 8 0,-9-3-8 0,-3 0 8 16,-6 0 6-16,-5 2 1 0,-4 1 0 0,0 5 0 16,-3 2 3-16,-5 3 1 0,-4 3 0 0,-6 3 0 15,1 5-19-15,2-1 0 0,1 6 0 0,2 6 0 16,9-1-11-16,3 6 1 0,7-1 0 0,5 4 0 31,6-1-93-31,6 6-18 0,3-3-4 0</inkml:trace>
  <inkml:trace contextRef="#ctx0" brushRef="#br0" timeOffset="51239.899">21692 9438 1754 0,'0'0'49'0,"0"0"12"0,0 0-49 0,0 0-12 0,0 0 0 0,0 0 0 16,0-6 128-16,0 1 24 0,0-3 4 0,3 0 0 15,-3 0-48-15,3-2-9 0,0-1-3 0,0-5 0 16,0 0-38-16,3-5-8 0,-3-3-2 0,0-5 0 15,0-5-16-15,0-6-3 0,0-2-1 0,3-3 0 16,0 0-6-16,0 3-2 0,-3-3 0 0,3 0 0 16,0-3-10-16,-1 6-2 0,1-1-8 0,0 4 12 15,3 4 0-15,-3 4-1 0,3 4 0 0,0 6 0 16,0 0-11-16,3 5 0 0,0-3 0 0,3 6-11 16,0 0 11-16,0 2 0 0,2 1 0 0,1 2 0 15,3 0 0-15,-3 3-10 0,3-1 10 0,0 4 0 16,-1-1-9-16,1 3 9 0,-3 0 0 0,0 3-9 0,0-1 9 0,-3 4-10 15,0-1 10-15,0 3-10 0,-4 2-8 0,1 1-2 16,-3 0 0-16,-3 4 0 16,0-1-123-16,-3 7-25 0,0-3-4 0,-6 6-936 15</inkml:trace>
  <inkml:trace contextRef="#ctx0" brushRef="#br0" timeOffset="51404.462">21662 8988 2329 0,'0'0'51'0,"0"0"10"0,0 0 3 0,9-5 2 0,0 2-53 0,3-2-13 0,3-3 0 0,3 2 0 15,0 1 64-15,5 0 11 0,4 0 1 0,6-1 1 16,0 1-49-16,2 2-9 0,4 1-3 0,0-4 0 16,0 4-16-16,-4-1 0 0,1 0-13 0,3 3 5 31</inkml:trace>
  <inkml:trace contextRef="#ctx0" brushRef="#br0" timeOffset="51741.582">20924 9726 1616 0,'0'0'46'0,"6"-3"10"0,3-2-45 15,3 3-11-15,0-4 0 0,3 1 0 0,0 0 120 0,2-1 21 16,1 1 5-16,3 0 1 0,0-1-21 0,3 4-4 16,0-3-1-16,2 2 0 0,-2 0-41 0,3-2-8 15,3 0-1-15,5 2-1 0,4-2-22 0,6-1-5 16,5-2-1-16,1 3 0 0,3 0-21 0,-1 2-4 15,1-2-1-15,2 0 0 0,7 2-16 0,-1 0 10 16,-2 1-10-16,5 2 8 0,-8-3-8 0,-1 3 0 16,-2-3 0-16,-6 1 0 0,-4-1 0 0,-5 1 0 0,-6-4 0 15,-6 1-892-15,-4 0-172 16</inkml:trace>
  <inkml:trace contextRef="#ctx0" brushRef="#br0" timeOffset="52555.534">21350 10422 2070 0,'0'0'45'0,"-6"-3"10"0,3-2 1 0,-3 0 3 0,0-1-47 0,0 1-12 0,3-3 0 0,-3 3 0 15,3-3 65-15,-3 3 11 0,3-3 3 0,-3 0 0 16,3 0-25-16,0 0-5 0,0 0-1 0,-3 0 0 16,3 0-13-16,-3 0-3 0,3 3-1 0,-3 0 0 15,0-1-3-15,-2 4-1 0,-1-1 0 0,-3 3 0 16,0 0-12-16,-6 0-3 0,-3 3 0 0,-3 2 0 15,-2 0-12-15,5 3 9 0,-3 5-9 0,0 3 8 16,-6 3 0-16,1-1-8 0,5 6 12 0,-3 0-4 16,0 2-8-16,-6 11 0 0,7 0-10 0,5-2 10 0,6-1 0 15,3-2 0-15,3-3-8 0,3-5 8 16,6-3-12-16,3 3 0 0,0-3 0 0,3-2 0 0,6-1 1 0,0-2 1 16,6-3 0-16,5 3 0 0,4-5 10 15,-3-3-10-15,6-3 10 0,0-8-10 0,-1 1 20 0,1-6 4 16,0-3 1-16,-3-5 0 0,-1 3 17 0,1-8 3 15,0 2 1-15,-3-4 0 0,0 1-1 0,-3-7 0 16,2 0 0-16,-2-3 0 0,0-5-11 0,-6 0-3 16,3-2 0-16,-6-6 0 0,-6 0-7 0,-3 0-2 15,0-6 0-15,-9 4 0 0,-6-1-1 0,-3 6-1 0,-6-1 0 16,-3 9 0-16,-6-3-2 0,-2 5 0 0,-7 3 0 16,-6 5 0-16,-5 6-8 0,-1 2 0 0,1 3 0 15,2 7 8-15,3 6-17 0,7 3-4 0,5 8-1 0,0 2 0 31,3 5-49-31,6 4-9 0,1 1-3 0,8 1-813 0,3 3-164 0</inkml:trace>
  <inkml:trace contextRef="#ctx0" brushRef="#br0" timeOffset="53128.032">21865 10522 1597 0,'9'-10'45'0,"-6"5"11"0,0-1-45 0,3 1-11 15,-3 0 0-15,2-3 0 0,1 0 113 0,0 0 21 16,0 0 4-16,0-3 1 0,-3 3-15 0,3 1-4 16,-3-4 0-16,0 3 0 0,0 0-22 0,0-3-5 15,-3 4-1-15,0-1 0 0,-3 0-22 0,0-3-5 16,0 3-1-16,-6 0 0 0,3-2-28 0,-6 2-5 15,3-3-2-15,-2 3 0 0,-1-2-17 0,-3 2-4 16,0 0-8-16,0 2 12 0,-3 4-12 0,6-1 0 16,0 0 0-16,-3 6 0 0,1 0 0 0,-4 2 0 15,-3 3 0-15,0 3 0 0,0 2-9 0,-6 5 9 0,7 4 0 16,-4 1-9-16,3 1 9 0,3 0 0 0,3 2 0 0,3 1 0 16,3-1 0-16,3-2-10 15,3 3 10-15,3-4 0 0,6 1-11 0,0-3 11 0,0-2-10 16,3-1 10-16,0-2-12 0,6-2 12 0,-3-4-13 15,3-5 5-15,-3 1 8 0,3-6 0 0,2-3-9 0,-2 0 9 16,3-5 0-16,0-2 0 0,3-1 0 0,-3-5 8 16,0 1 0-16,2-7 0 0,-2 1 0 0,0-5 0 15,0-1 0-15,-3-2 0 0,0 0 0 0,-3-3 0 16,-3 3 0-16,3-3-8 0,-7 6 12 0,1 0-4 16,-3 2 4-16,-3 3 0 0,0 5 0 0,0 5 0 15,0-2 4-15,-3 5 2 0,-3 3 0 0,4 2 0 16,-1 0-6-16,0 6-2 0,0 2 0 0,0 1 0 15,3 7-10-15,0 0 0 0,-3 0 0 0,6 6 0 16,0 2 0-16,3 3 0 0,-6 2 0 0,3 1 0 16,2 2 0-16,1 3 0 0,3-3 10 0,3 0-10 0,3-3 10 15,0 1-10-15,3-3 8 0,3-3-8 0,6-3 0 16,2-2 0-16,10-3 8 0,3-2-999 16,5-1-199-16</inkml:trace>
  <inkml:trace contextRef="#ctx0" brushRef="#br0" timeOffset="66723.171">20403 8440 1062 0,'0'0'23'0,"0"0"5"0,0 0 0 0,0 0 3 16,0 0-31-16,0 0 0 0,0 0 0 0,3 6 0 0,3-1 32 0,-3 3 0 15,0 0 0-15,-3 5 0 0,3 0 38 0,-3 6 8 16,0-1 2-16,0 3 0 0,0 8-21 0,3 3-4 15,-3 3-1-15,3 2 0 0,-3 0-20 0,0 5-4 16,3 3-1-16,0 3 0 0,-3 5-13 0,3 2-4 16,-3 6 0-16,3 5 0 0,-3 3-12 0,3 2 0 15,0 3 8-15,0 0-8 0,0 6 0 0,0-1 0 16,0-2 0-16,-3 0 0 0,0-3 8 0,0 0-8 16,-3 0 0-16,0-3 0 0,-3 1 0 0,3-6 0 15,-3 0 0-15,0-2 0 0,3 2 13 0,-3-5-3 0,0-1-1 0,0-4 0 16,-3 0 3-16,0-9 0 0,3 1 0 0,-9-3 0 15,4 0-2-15,-1-6 0 0,0 4 0 0,-3-3 0 16,6-3-2-16,-3 0-8 0,6-8 12 0,-3-3-4 16,3 1-8-16,-3-6 0 0,6-3 0 0,0-4-583 15,3-4-113-15</inkml:trace>
  <inkml:trace contextRef="#ctx0" brushRef="#br0" timeOffset="67638.676">20609 8440 1278 0,'23'-8'28'0,"-11"3"5"0,6-6 2 0,9 1 1 0,0-1-28 0,5-5-8 16,7 0 0-16,3 1 0 0,0-4 41 0,2-2 7 0,1 2 2 15,-1-2 0-15,-2-3-22 0,6 3-4 0,-1-3 0 0,4 3-1 16,3 3 8-16,-4-1 1 0,4 3 1 0,-1-2 0 15,4 2 11-15,-1 0 1 0,4 3 1 0,5 0 0 16,1-1-29-16,-4 4-5 0,4-1-2 0,-4 6 0 16,1-3-10-16,2 3 0 0,1-1 0 0,-4 1 0 15,1 2 0-15,-7 3 0 0,-5 0 0 0,-9 0 0 16,-1 3 0-16,-8 0 0 0,-6-1 8 0,-3-2-8 16,-6 3 0-16,-3 0 0 0,-7 2 0 0,-2 0 0 15,-6-5 0-15,3 8 0 0,-3 3 0 0,-3-1 0 16,-8 4 0-16,8 2 0 0,-3-1 0 0,-3 7 8 15,0-1-8-15,3 5 0 0,0 1 0 0,3 2 8 16,0 2-8-16,3 1 0 0,-6 0 0 0,6 0 0 16,6-1 0-16,-3 1 0 0,0 0-9 0,0 5 9 15,0-3 0-15,3 3 8 0,0 3-8 0,0 2 12 16,0 1 12-16,3-3 3 0,-1-1 0 0,1 1 0 0,-3 2-4 16,6 1-1-16,0 2 0 0,-3 0 0 0,3 5-11 0,-3 0-3 15,3 0 0-15,0 1 0 0,6-1-8 0,-7 0 0 16,4 3 0-16,-3-3 0 0,0 3 0 0,0 0 0 15,-3 0 0-15,-3-3 0 0,0-2 0 0,0-3 0 16,-3 0 0-16,0 3 0 0,-3-3 0 0,3 0 0 16,-3-1 0-16,0 1 0 0,-3 3 20 0,3-3 0 15,0 0-1-15,-6-3 0 0,0 3-5 0,3-2-1 16,-3-4 0-16,6 1 0 0,-3 2-1 0,0-2-1 16,-3 0 0-16,3-3 0 0,-3 0-2 0,3-3 0 15,0 1 0-15,0-1 0 0,-3-5-9 0,6 0 12 0,0 0-12 16,-6-2 12-16,6-1-12 0,0 1 0 0,0-3 9 0,0-3-9 15,-3 3 0-15,3-3 9 0,-3-3-9 16,0 3 0-16,3-2 13 0,-3-1-4 0,3-4-1 0,-3 2 0 16,3-1 20-16,0-1 3 0,0-4 1 15,0-2 0-15,0 0-20 0,0-3-4 0,0-5-8 0,0 0 12 16,0 0-1-16,0 0-1 0,0 0 0 0,0 0 0 16,0 0 3-16,0-5 1 0,-3 0 0 0,0-3 0 15,-5 3-14-15,-4-1 9 0,0 1-9 0,-3 2 8 16,0 1-8-16,-6-1 0 0,-6 0 0 0,-2 1 0 15,-1-1-21-15,-12 3 3 0,-5-5 1 0,-7 5 0 16,-6 0-19 0,-2 0-4-16,-7 0-1 0,-5 0 0 0,-6-3 11 15,-7 3 2-15,-2 0 1 0,-3-2 0 0,-1-1 15 0,-2 0 4 0,3 1 0 0,0 2 0 16,5 0 8-16,4 0 12 0,-3 0-2 0,5 0-1 16,4 5-9-16,6 0 0 0,5 0-12 0</inkml:trace>
  <inkml:trace contextRef="#ctx0" brushRef="#br0" timeOffset="68297.386">22981 9446 2016 0,'-12'-16'44'0,"12"10"10"0,3-4 2 0,3 2 0 0,-3 3-45 0,6-3-11 0,3 0 0 0,6 0 0 16,-1-3 35-16,-2 3 5 0,9 3 0 0,0-3 1 16,0 3-12-16,-3 0-2 0,-1 2-1 0,7 0 0 15,-3-2-16-15,0 5-10 0,-3 3 12 0,-6-1-12 16,2 1 0-16,-5 5 0 0,6-3 0 0,-6-2-1013 15</inkml:trace>
  <inkml:trace contextRef="#ctx0" brushRef="#br0" timeOffset="68493.915">22939 9628 1443 0,'0'0'32'0,"0"0"6"0,0 0 2 0,9-2 0 0,3-4-32 15,3 4-8-15,6-1 0 0,6-2 0 0,8 2 59 0,1-2 9 16,0-1 3-16,2 4 0 0,-2-1-49 0,9 3-10 16,-4-2-1-16,-5 2-776 15</inkml:trace>
  <inkml:trace contextRef="#ctx0" brushRef="#br0" timeOffset="68925.165">23913 10123 2080 0,'-9'-11'46'0,"6"9"10"0,0-6 1 0,-3 3 1 0,3-3-46 0,-3 0-12 0,3-3 0 0,0 0 0 16,3 1 62-16,-3-6 10 0,3 0 3 0,-3-2 0 16,0-1-23-16,-3-2-5 0,6-6-1 0,-3-2 0 15,-3 0-24-15,3-2-5 0,0-1-1 0,-3-3 0 16,3-4-6-16,-3-1-2 0,3-5 0 0,-3 0 0 16,6-3-8-16,0 3 0 0,0-2 0 0,3 2 0 15,3 5 0-15,0 3 0 0,-3 0 0 0,9 5 0 16,-3-2 0-16,3 5 0 0,3 0 0 0,-3 2 0 0,0 3-8 0,8 3 8 15,-2 0-10-15,3 5 10 0,-3 0-11 0,-3 3 11 16,9 3-12-16,-3 2 12 0,-7 0-10 0,7 0 10 16,6 0-8-16,-6 5 8 0,3 0 0 0,-4 1-10 15,1-1 10-15,-3 3 0 0,3 0-10 0,0 0 10 16,-6 8-8-16,0-3 8 16,5 3-140-16,-5 3-22 0,0 2-5 0,-3 3-1 0</inkml:trace>
  <inkml:trace contextRef="#ctx0" brushRef="#br0" timeOffset="69088.631">23618 9541 2026 0,'3'-11'44'0,"-3"11"10"0,9-5 2 0,9 2 1 0,3-2-45 0,5 2-12 0,4-2 0 0,6 0 0 16,5-6 52-16,4 6 9 0,0 0 2 0,5-1 0 15,1 1-51-15,0 0-12 0,-4 0 0 0,-2-1 0 16,-6 1 0-16,-7 0-15 0,4-1 3 0,-12 1-979 16</inkml:trace>
  <inkml:trace contextRef="#ctx0" brushRef="#br0" timeOffset="69849.78">24148 8570 1123 0,'-6'-5'32'0,"0"5"7"0,0-3-31 0,0-2-8 0,-3-1 0 0,6 4 0 15,-3-1 112-15,0 0 20 0,0 1 5 0,-3-1 1 0,6 3-35 0,3 0-7 16,0 0-2-16,-6 3 0 0,-6-1-43 0,12-2-9 16,0 0-2-16,0 6 0 0,-9-1-20 0,9 0-5 15,-3 1-1-15,1 2 0 0,4-1-14 0,-2 1 9 16,3 0-9-16,-3-2 8 0,0 2-8 0,0-8 0 16,9 5 0-16,-3 0 0 0,-6-5 8 0,0 0 0 15,6 5 0-15,3 1 0 0,0-4 0 0,0-2 0 16,-9 0 0-16,9 0 0 0,3-2-8 0,-6-1 0 15,0-2 0-15,6-1 0 0,-6-1 0 0,3-1 12 16,-6 0-12-16,6-3 12 0,-7 6 1 0,-2-3 1 16,6 0 0-16,-6 0 0 0,0 0 5 0,0 0 1 15,0 0 0-15,-6 3 0 0,6 0 9 0,-2 2 3 16,-7 0 0-16,9 3 0 0,0-2-16 0,-9 2-2 0,9 2-1 16,-9 1 0-16,6-3-13 0,-6 5 0 0,3 3 0 15,0 0 0-15,-3-3 0 0,6 3 0 0,-3 0 0 16,0 3 0-16,0-3 0 0,3 2 0 0,-3-4 0 0,6 2 0 15,-6-3 0-15,6-5-8 0,0 0 8 0,3 8-10 32,0-3-62-32,6 0-12 0,-9-5-2 0,9 3-1 0</inkml:trace>
  <inkml:trace contextRef="#ctx0" brushRef="#br0" timeOffset="79403.449">20591 13033 1724 0,'0'0'38'0,"0"0"8"0,0 0 2 0,0 0 0 0,9 6-39 0,3-1-9 15,-1-2 0-15,4-1 0 0,3 1 76 0,3 0 12 16,6-1 4-16,3 1 0 0,-1 2-39 0,4 0-7 15,0 1-2-15,-3 2 0 0,-1 2-22 0,-2 1-5 0,0 2-1 0,-6 0 0 16,-3-2-6-16,-3 2-2 0,-7 3 0 0,-5 0 0 16,-3 0-8-16,-5 0 0 0,-10 2 0 0,-3 1 0 15,-6 2 0-15,-6 3 0 16,0-3 0-16,-5 0 8 0,-4 0-8 0,3 3 0 0,1 0 0 0,2-6 0 16,0 3 8-16,3-2-8 0,4-1 0 0,-1-4 8 31,6-1-84-31,9-5-18 0,3 0-3 0</inkml:trace>
  <inkml:trace contextRef="#ctx0" brushRef="#br0" timeOffset="79686.541">21222 12877 2332 0,'-15'-13'52'0,"9"10"10"0,0 3 2 0,0 0 1 0,-3 0-52 0,3 6-13 0,-3-4 0 0,0 4 0 15,0 2-19-15,-3 2-6 0,-2 1-2 0,2 2 0 0,-3 3 35 0,0 2 8 16,0 1 0-16,0 2 1 0,3 0-17 0,0 6 0 16,3-4 0-16,0 4 0 0,1-1 9 0,2 1-1 15,0-1-8-15,6-2 12 0,-3 0 2 0,6 0 0 16,3-3 0-16,0 3 0 0,2-3-4 0,1 3-1 16,6-3 0-16,0-3 0 0,3 1-9 0,0-3 12 15,3-3-12-15,3-2 12 0,5-3-12 0,-2-1 0 16,0-7 0-16,3 0 0 15,-4 0-139-15,1 0-23 0,0-7-5 0</inkml:trace>
  <inkml:trace contextRef="#ctx0" brushRef="#br0" timeOffset="79889.858">21314 13245 2250 0,'6'0'64'0,"-3"5"14"0,-3 3-62 0,0 3-16 0,3-1 0 0,0 4 0 16,-3-1 16-16,0 5 0 0,0-2 0 0,0 3 0 16,0-1 56-16,0 4 12 0,0-1 3 0,3 2 0 15,0-1-31-15,0 1-7 0,-3-1-1 0,3-1 0 16,3 3-29-16,-3-3-7 0,0-3 0 0,0 1-1 16,3-3-103-16,0-6-21 0,-3 1-4 0,0-3-1 15</inkml:trace>
  <inkml:trace contextRef="#ctx0" brushRef="#br0" timeOffset="80458.672">20942 12552 2012 0,'-9'-3'44'0,"9"3"10"0,-6 0 2 0,0 0 0 0,3 0-45 0,3 0-11 0,-6 0 0 0,0 0 0 16,6 0 38-16,-6 0 6 0,0 3 0 0,3 2 1 15,-3 0 1-15,3 1 0 0,-3 4 0 0,4 1 0 0,-4 2-22 0,6 0-5 16,-3 1-1-16,0-1 0 0,3 3 2 0,3 0 1 16,0-3 0-16,0 0 0 0,2 0-13 0,1 0-8 15,-3-5 10-15,6 0-10 0,0-2 13 0,3-1-3 16,0-5-1-16,-3-3 0 0,3-2 2 0,-3-3 0 16,0-3 0-16,0-2 0 0,-3 0-11 0,-3-6 0 15,0 4 0-15,-3-4 0 0,0 1 0 0,-6 4 0 16,0 1-12-16,-3 5 12 0,0 0-12 0,-3 3 12 15,0 0-10-15,3 5 10 0,-3 0 0 0,3 2 0 16,0 1 0-16,3 5-756 16,3 0-144-16</inkml:trace>
  <inkml:trace contextRef="#ctx0" brushRef="#br0" timeOffset="80760.6">21924 13007 2792 0,'-3'-8'80'0,"3"8"16"0,0 0-77 0,0 0-19 16,0 0 0-16,0 0 0 15,0 0 19-15,0 0 0 0,9-3 0 0,3 1 0 0,-3 2 30 0,6 0 7 16,-3-3 0-16,6 3 1 0,0 3-36 0,2-3-7 16,4 2-2-16,0 1-898 15,0-3-180-15</inkml:trace>
  <inkml:trace contextRef="#ctx0" brushRef="#br0" timeOffset="80909.335">21820 13274 2358 0,'0'0'52'0,"0"0"10"0,-3 3 2 0,9 5 3 0,0-3-54 0,9 0-13 0,0 1 0 0,6-4 0 16,5 1 16-16,1-3 0 0,6 0 0 0,9 0 0 15,2-5 12-15,7 2 4 0,11-2 0 0,-2-3-1138 16</inkml:trace>
  <inkml:trace contextRef="#ctx0" brushRef="#br0" timeOffset="81623.105">23356 12806 1659 0,'0'0'36'0,"0"0"8"0,0 0 2 0,0 0 1 0,0-5-38 0,0 5-9 0,-3-3 0 0,-3-2 0 16,3-1 100-16,-6 1 19 0,0 0 3 0,0-1 1 16,-3 4-29-16,3-3-6 0,-5-1 0 0,-1 4-1 15,-3-1-37-15,3 3-7 0,-6-3-2 0,0 6 0 16,0 0-24-16,-5-1-5 0,-4 4 0 0,-3 1-1 16,3 4-1-16,-2 0 0 0,-1-1 0 0,3 3 0 15,0 3 10-15,4 0 1 0,-4 3 1 0,6 2 0 16,3 0-11-16,3 0-3 0,3 3 0 0,1-3 0 15,8 0-8-15,6 1 0 0,0 1-10 0,6-2 10 16,5 1 0-16,-2-1 0 0,12-5 0 0,0 0 0 16,0-3 8-16,6-3-8 0,-1-4 9 0,7-4-9 0,0-4 11 0,3-4-11 15,-1-4 12-15,7-3-12 0,-3-3 12 16,2 0-12-16,-5-3 12 0,-3-2-12 0,-3-5 14 0,-4-3-4 16,-2-1-1-16,-6 1 0 0,-6-2-9 0,0-4 0 15,-6-2 0-15,-6-3 0 0,-3-2 13 0,-3-5 1 16,-6-1 0-16,-3-2 0 0,-3-1 3 0,-6 4 1 15,-2-1 0-15,-1 0 0 0,-9 6-29 0,9 0-5 16,-2 2-2-16,-4 6 0 0,0 5 18 0,3 5 0 16,-2 5-8-16,2 6 8 0,-3 2-13 0,3 9 1 15,1-1 0-15,-4 8 0 16,-3 3-86-16,6 8-17 0,4 3-3 0,2 5-1022 16</inkml:trace>
  <inkml:trace contextRef="#ctx0" brushRef="#br0" timeOffset="82062.765">23639 12681 1627 0,'-15'-7'36'0,"9"4"7"0,3-2 1 0,3 5 2 0,-6-3-37 0,6 3-9 15,0 0 0-15,-3-5 0 0,0-1 112 0,3 6 20 16,0 0 4-16,0 0 0 0,0-5-20 0,0 5-5 15,0 0-1-15,6-3 0 0,3 1-46 0,0 2-10 16,3 2-2-16,3 4 0 0,2 2-18 0,1 0-4 16,3 5-1-16,0 0 0 0,0 3-16 0,0 2-3 15,-3 1-1-15,2 0 0 0,-5-1-9 0,0 1 0 16,-6-4 0-16,0 4 8 0,-6-3-8 0,-3 2 8 0,-9-2-8 16,6 0 8-16,-6-3-8 0,-6 3-11 15,0 0 3-15,-5-3 0 0,-1 1 32 0,-3-4 6 0,3 1 2 16,-3-3 0-1,-3 0-47-15,4 0-9 0,2-3-1 0,9-3-833 0,-3 4-166 16</inkml:trace>
  <inkml:trace contextRef="#ctx0" brushRef="#br0" timeOffset="82294.332">23901 12613 2359 0,'0'0'67'0,"3"-8"14"0,6 5-65 0,-3-2-16 0,2 2 0 0,-2-2 0 15,0 5 0-15,-6 0 8 0,0 0-8 0,0 0 0 0,0 8 27 0,-6 2-2 16,6 4 0-16,-3-1 0 16,-5 5 9-16,-1 4 2 0,0 1 0 0,-3-1 0 0,0 1 0 15,3 1 1-15,-3 0 0 0,3-3 0 0,0 3-2 16,0-3-1-16,6 3 0 0,3-3 0 0,0 3-14 16,3-3-4-16,6 0 0 0,3-2 0 0,3 2-4 0,0-5 0 15,12-6-1-15,2 1 0 0,7-3-11 16,3-3 0-16,-1 0 0 0</inkml:trace>
  <inkml:trace contextRef="#ctx0" brushRef="#br0" timeOffset="82652.801">24157 12912 2228 0,'0'0'63'0,"0"0"14"0,9 5-61 0,-3 0-16 0,-1 1 0 0,-5 4 0 15,9-2 25-15,-3 0 3 0,-3 5 0 0,0 0 0 0,0 3 18 0,0 3 4 16,-3-1 1-16,0 1 0 0,0 2-15 0,0 0-2 16,-3 0-1-16,0 1 0 0,0-4-21 0,0 3-4 15,-3 0 0-15,3-2-1150 16</inkml:trace>
  <inkml:trace contextRef="#ctx0" brushRef="#br0" timeOffset="82960.209">22829 13319 1893 0,'0'0'41'0,"0"0"9"0,6 0 2 0,-6 0 2 0,9 0-43 0,-3 0-11 0,12 0 0 0,0 0 0 15,8 3 22-15,4-1 2 0,6 1 1 0,9 0 0 16,8-1 15-16,4-2 4 0,5 3 0 0,4 0 0 16,-1-3 0-16,16 2 0 0,5-4 0 0,0 2 0 15,1 2 6-15,-1-2 2 0,9 0 0 0,-9 0 0 16,-5 0-52-16,-4 0 0 0,-11 0 0 0,-1-2 0 15,-8 2 0-15,-10-3 0 0,-8 0 0 0,-6 3-9 16,-12-2 17-16,-4-1 3 0,-14 3 1 0,-3 0-1120 16</inkml:trace>
  <inkml:trace contextRef="#ctx0" brushRef="#br0" timeOffset="83540.382">23538 13949 1638 0,'-3'-3'36'0,"3"3"7"0,0 0 1 0,0 0 3 0,-6-5-38 0,3-3-9 0,-3 3 0 0,-6-1 0 16,6 1 95-16,-3 0 17 0,0 0 3 0,-3-1 1 15,-3-2-15-15,6 0-2 0,-3 0-1 0,0 0 0 16,1 1-30-16,-1 1-7 0,-3 1-1 0,3 2 0 15,-6-2-22-15,6 2-5 0,-9 3-1 0,0 0 0 16,-5 3-20-16,2 2-12 0,-6 6 12 0,0-1-12 16,-8 4 0-16,8-1 0 0,-3 3 0 0,0 5-9 15,-2 3 9-15,5 0 0 0,3-1 0 0,3 4 0 16,0-1 0-16,7 1 0 0,-4-3 0 0,12 2-8 0,0 1 8 0,6-4 0 16,0 1-9-16,6 0 9 0,0-3 0 15,6 0 0-15,0-2 10 0,12-3-10 0,-7-6 0 16,7-2-11-16,6-5 0 0,0-3 0 0,6-5 11 0,2-3 11 15,1-6-3-15,0 1 0 0,2-5 0 0,-2-6-8 16,3-3 12-16,-6-2-4 0,-4-2 2 0,1-7 0 16,-3-7 0-16,-3 1 0 0,-9-4 0 0,-3-2 0 15,-7 2 0-15,-5 0 0 0,-11 3 0 0,2 0 0 16,-12 3 0-16,-3 2 0 0,-6 1-10 0,-8 4 0 16,-4 6 0-16,-9 3 0 0,1 5 0 0,-4 5 0 15,3 2-12-15,1 9 12 16,2 3-82-16,1 2-9 0,2 2-1 0,-3 11-696 0,13 3-140 0</inkml:trace>
  <inkml:trace contextRef="#ctx0" brushRef="#br0" timeOffset="84047.877">23963 14155 2790 0,'-9'-10'61'0,"9"4"13"0,0 1 2 0,0 5 3 0,0-5-63 0,9-3-16 0,-9 0 0 0,9 0 0 15,-6-3 0-15,3 6 0 0,-3-6 0 0,6 4 0 16,0-4 0-16,-6 0 0 0,3 3 0 0,-3-2 0 16,-6-1 14-16,-3-2 0 0,3 2 0 0,-3 1 0 0,-9-3-6 0,-3 2-8 15,6-2 11-15,-12 2-11 0,1 3 0 0,2 0 0 16,-9 3-12-16,9 2 3 0,-9 1 9 0,1 2 0 15,-4 8 0-15,3-3 0 0,-6 6 0 0,7 2 0 16,-7 3 0-16,12 2-8 0,-3 3 8 0,7 1 0 16,2 1 0-16,6 1 8 0,-3 0-8 0,9 0 12 15,-3 0-4-15,9-3 0 0,6 0-8 0,-3 0 0 16,9-2 8-16,-3-1-8 0,12 1 0 0,-4-6 0 16,4-2 0-16,0-6 8 0,9 0-8 0,-9-8 12 15,6 1-4-15,-4-6 0 0,7-5 4 0,-9-1 0 0,0-4 1 16,0-6 0-16,-1-2-5 0,4-6 0 0,-9-3-8 0,6-2 12 15,-9 0-28-15,-3 6-5 16,-3 2-2-16,-3 5 0 0,-3 5 31 0,6 6 7 0,-3 5 1 0,-3 8 0 16,0 0 8-16,0 0 1 0,-3 8 1 0,3 5 0 15,3 6-6-15,0 2-2 0,-3 5 0 0,9 6 0 16,8-3-5-16,1 6-1 0,-3-1 0 0,12 0 0 16,-3 3-3-16,3 0-1 0,5-2 0 0,1-3-946 15,-3 5-190-15</inkml:trace>
  <inkml:trace contextRef="#ctx0" brushRef="#br0" timeOffset="95307.905">8631 16928 2098 0,'0'0'46'0,"0"0"10"0,12 0 1 0,3 0 3 0,0-3-48 0,5 3-12 0,4-2 0 0,0-1 0 0,3 3 54 0,6 0 9 16,5 0 1-16,7 0 1 0,3 0-17 0,5 0-4 15,4 3-1-15,8-3-1123 16</inkml:trace>
  <inkml:trace contextRef="#ctx0" brushRef="#br0" timeOffset="95848.153">16912 16928 2624 0,'41'-13'75'0,"-11"8"15"0,12-3-72 0,17 8-18 0,13-6 0 0,2 6-746 15,7 0-153-15</inkml:trace>
  <inkml:trace contextRef="#ctx0" brushRef="#br0" timeOffset="97136.526">8949 15407 1807 0,'0'0'40'0,"0"0"8"0,-3-3 1 0,-3 3 2 0,1 0-41 0,5 0-10 16,0 0 0-16,0 0 0 0,0 0 36 0,0 0 6 15,0 0 1-15,0 0 0 0,0 0 1 0,0 0 0 16,2-8 0-16,4 0 0 0,-3-2 0 0,3-6 0 15,3 0 0-15,3-5 0 0,0-3 17 0,0-5 4 16,6-6 1-16,0-4 0 0,3-1-26 0,2-10-4 0,-2-8-2 16,3-6 0-16,0-7-14 0,3-6-4 0,-1-5 0 15,1-3 0-15,3-5-16 0,-3 0 8 0,3 0-8 0,-1 3 0 16,-2 0 10-16,-3 5-10 0,3 8 8 0,-3 2-8 16,-4 6 40-16,1 5 2 0,-6 3 1 0,0 5 0 15,-3 0-3-15,-3 3-1 0,0 0 0 0,0 2 0 16,0 3-20-16,2 0-4 0,-2 8-1 0,0 3 0 15,-3 2-14-15,3 3 0 0,-3 5 0 0,3 3 0 16,0 2 0-16,-3 3 0 0,3 3-10 0,-3 2 10 16,0 6-16-16,0 0 3 0,-6 5 0 0,0 0 0 31,0 0-27-31,3 8-6 0,-3 0-1 0,0 2 0 0,0 6-149 16,-3 3-31-16,-3-1-5 0</inkml:trace>
  <inkml:trace contextRef="#ctx0" brushRef="#br0" timeOffset="97403.834">9327 13473 2246 0,'-14'-22'49'0,"8"14"11"0,0 1 1 0,-3-4 3 0,6 3-52 0,-3 0-12 16,6-2 0-16,0-1 0 0,0 0 22 0,6 1 2 16,3-1 0-16,3 3 0 0,2-2 14 0,4-1 3 15,9 0 1-15,0 1 0 0,3-3-42 0,2 2 0 16,1 1-11-16,3-1 3 0,0-2 16 0,-4-3 3 15,4 0 1-15,-3-3 0 0,0 4 2 0,-4-4 1 16,1 3 0-16,0 0 0 0,-6 3 9 0,-4 5 1 16,-2 0 1-16,-6 3 0 0,-3 0-6 0,-9 5 0 0,0 0-1 0,-3 8 0 15,-3 5 7-15,-3 5 2 0,-6 1 0 16,1 7 0-16,-1 1-10 0,-3 4-2 0,0 7 0 16,3 1 0-16,0 6-16 0,6 3 0 0,3 5 0 15,6 2-1275-15</inkml:trace>
  <inkml:trace contextRef="#ctx0" brushRef="#br0" timeOffset="98063.5">9836 15737 2497 0,'0'-18'71'0,"3"7"15"0,0-5-69 0,3 1-17 0,3-7 0 0,3 1 0 15,9-5 88-15,6-6 15 0,6 0 2 0,8-7 1 16,10-1-65-16,8-5-13 0,7-8-2 0,11-3-1 16,10-2-17-16,5-3-8 0,6-5 0 0,9-5 8 15,3-3-8-15,3-3 0 0,-2 0 0 0,-1 3 0 16,0 3 0-16,-6-1 0 0,-3 1 0 0,0 5 0 15,-5-6 0-15,-4 9 8 0,-6-3-8 0,-5 5 8 16,-10 0-8-16,-2 0 0 0,-7 0 0 0,-5 6 0 16,-4 2 15-16,-8 2 4 0,-4 4 1 0,-5 5 0 0,-3-1 5 15,-6 3 2-15,-3 6 0 0,-4 0 0 0,1-1-14 16,-3 4-2-16,-6 1-1 0,3 4 0 0,-3 0-10 16,3 2 0-16,-6 3 0 0,5-1 0 15,-2 4-19-15,3-1-5 0,0 6-2 0,3 0 0 16,0 0-122-16,0 2-24 0,3 3-4 0,-10 0-610 15,1 3-122-15</inkml:trace>
  <inkml:trace contextRef="#ctx0" brushRef="#br0" timeOffset="98237.091">12536 13277 2101 0,'-15'-8'60'0,"9"5"12"0,0-2-57 0,0 2-15 0,3-2 0 0,0 0 0 16,0-1 73-16,3 6 12 15,3-5 3-15,3 2 0 0,3-2-25 0,3 5-5 0,0-2-1 0,6 2 0 16,3 0-27-16,0 2-6 0,3 3 0 0,-1 3-1 15,4 0 3-15,0 3 1 0,-3 2 0 0,2 0 0 16,-5 1-11-16,-3-1-3 0,-3 3 0 0,0 2 0 16,-3 3-4-16,-6 3-1 0,0 0 0 0,-9 8-835 15,0-3-167-15</inkml:trace>
  <inkml:trace contextRef="#ctx0" brushRef="#br0" timeOffset="98959.725">16584 15515 2268 0,'-21'-2'50'0,"13"2"10"0,-4 5 3 0,0-3 0 0,3 1-51 0,-3-3-12 0,3 3 0 0,0-1 0 0,0-2 100 0,0-2 18 16,3 2 3-16,-3-3 1 0,6-2-22 0,-3-3-4 15,3-3 0-15,0-2-1 0,-3-3-43 0,0-2-9 16,1-3-2-16,-4-6 0 0,0-5-15 0,-3-5-3 15,3-2-1-15,-3-4 0 0,-3-7-11 0,-3-8-3 16,0-6 0-16,-5-7 0 0,-1-9-8 0,-3-2-16 16,0 0 4-16,-3 3 1 0,1-3-2 0,-1 3-1 15,-3 5 0-15,0 2 0 0,-5 6 14 0,-4 2 0 16,-3 6 0-16,1 0-9 0,-1 5 9 0,0 6 0 16,4-1 0-16,-1 6 0 0,6-1 0 0,4 6 0 15,-1 3 8-15,3 5-8 0,3 0 0 0,3-1 0 0,7 7 0 16,-1 1 0-16,3 1 0 0,6 0-12 15,6 5 4-15,0 3 0 16,6 0-58-16,3 5-11 0,0 0-3 0,6 3 0 16,3 2-67-16,0 6-13 0,5-1-4 0</inkml:trace>
  <inkml:trace contextRef="#ctx0" brushRef="#br0" timeOffset="99232.095">15367 13999 2247 0,'-3'-26'64'0,"3"12"13"0,3 1-61 0,3-3-16 0,3-2 0 0,-3-6 0 16,6 0-19-16,0-2-6 0,2-3-2 0,4-3 0 0,-3 0 39 0,6-2 8 16,0 2 2-16,0-2 0 0,-1-1 4 0,1-2 1 15,0 0 0-15,0 5 0 0,3 1-6 0,-3 4-1 16,-1 6 0-16,-2 2 0 0,3 4 17 0,-3 7 3 15,3 0 1-15,-3 5 0 0,0 6-18 0,-1 5-4 16,1 5-1-16,-3 5 0 0,0 1 18 0,3 10 3 16,-3 5 1-16,3 6 0 0,3 5-15 0,-4 5-2 15,4 9-1-15,3 1-828 16,6 12-166-16</inkml:trace>
  <inkml:trace contextRef="#ctx0" brushRef="#br0" timeOffset="101817.777">1130 14219 2145 0,'0'0'47'0,"0"0"9"0,0 0 3 0,0 0 2 0,0 0-49 0,0 0-12 0,0 0 0 0,3-6 0 16,3 1 44-16,-3 0 7 0,9 2 1 0,-3-2 0 16,3 0-25-16,3-1-5 0,5 4-1 0,-5-1 0 15,3-2 11-15,3 2 1 0,0 0 1 0,0 3 0 16,5-2 14-16,-5 2 2 0,3 2 1 0,0-2 0 15,0 3-51-15,-4 2 0 0,1 1 0 0,0 2 0 16,-3 2 0-16,-6 1 0 0,-3-1 0 0,0 6 0 16,0-3 0-16,-9 3 8 0,0 3-8 0,0-1 10 15,-9 4-10-15,-3-1 0 0,3 3 0 0,-12-1-11 16,3-1 11-16,-3 1 0 0,1 1 0 0,-1-5 0 16,0 2 0-16,0-3 12 0,3 1-4 0,-3-6 0 15,4 0-28-15,2 1-6 0,6-9-1 0,0 3 0 16,-3-3-141-16,12-5-28 0,0 0-5 0,0-8-2 0</inkml:trace>
  <inkml:trace contextRef="#ctx0" brushRef="#br0" timeOffset="102053.138">1740 14039 1911 0,'9'-16'42'0,"-6"8"9"0,3-3 1 0,3 3 2 0,-9 3-43 0,6 0-11 15,-3-3 0-15,-3 8 0 0,0 0 11 0,-6-3 0 16,-3 3 0-16,-3 3 0 0,0 2 27 0,-3 3 6 15,-6 3 0-15,7 2 1 0,-4 3 5 0,6 0 1 16,-6 0 0-16,3 5 0 0,0 0-7 0,6 0 0 0,3 0-1 0,-3 0 0 16,0 3-21-16,6-3-4 0,3 3-1 0,3-3 0 15,6 1-4-15,-6 1-1 0,6-1 0 0,3-1 0 16,0-3 2-16,6 1 0 0,0-1 0 0,0-2 0 16,5 0-2-16,1-3 0 0,0-2 0 15,0-1 0 1,0-2-37-16,0-2-8 0,2-4-2 0,-2-2-1108 0</inkml:trace>
  <inkml:trace contextRef="#ctx0" brushRef="#br0" timeOffset="102229.633">1984 14208 2322 0,'0'0'51'0,"0"0"10"0,0 0 3 0,0 0 1 0,0 8-52 0,0 3-13 0,0-6 0 0,6 6 0 0,-6-1 40 0,3 3 4 15,0 1 2-15,0 1 0 0,3 1-11 0,0 0-3 16,-3 0 0-16,3 0 0 0,0 2-19 0,-3 1-4 16,3-3-1-16,0 2 0 0,-3 1-8 0,3-3 0 15,-3 0 0-15,6-3-775 16,-9 0-161-16</inkml:trace>
  <inkml:trace contextRef="#ctx0" brushRef="#br0" timeOffset="102610.985">1213 13756 1818 0,'0'0'40'0,"0"0"8"0,-3 8 1 0,3-3 3 0,0 3-42 0,3 2-10 0,3-2 0 0,-6 0 0 15,3 3 0-15,6-1 0 0,3 1 0 0,0-3 0 16,-3 3 25-16,3-1 0 0,3 1 0 0,-6-1 0 16,3-2-1-16,-4 0-1 0,4-2 0 0,-3-4 0 15,3 1-2-15,0-3 0 0,-3-3 0 0,3-2 0 16,-3 0 0-16,3-6 0 0,-3 0 0 0,0-2 0 15,0-3-10-15,0 3-3 0,-7-3 0 0,1 3 0 16,0 0-8-16,-3 2 0 0,0 1 0 0,-3 2 0 0,-2 2 0 16,-4 4 0-16,0-1 9 0,-3 3-9 0,0 3 0 15,-3-1 0-15,6 4 0 0,-3 2-646 16,3 2-129-16</inkml:trace>
  <inkml:trace contextRef="#ctx0" brushRef="#br0" timeOffset="103137.475">2416 14068 2257 0,'0'-11'49'0,"0"11"11"0,0-8 1 0,0 6 3 0,3-6-51 0,3 3-13 16,3-6 0-16,3 6 0 0,-6-6 48 0,8 3 8 15,-2-2 0-15,6-1 1 0,-3 0-9 0,3 3-3 16,6-2 0-16,0 5 0 0,-1-3-31 0,4 2-6 0,-3 1-8 0,0 2 11 31,0 3-157-31,-9 3-31 0,-1 0-7 0</inkml:trace>
  <inkml:trace contextRef="#ctx0" brushRef="#br0" timeOffset="103273.038">2437 14213 2568 0,'0'0'73'0,"0"0"15"0,0 0-70 0,9-2-18 0,-3-4 0 0,2 1 0 16,7 0 10-16,6-3-2 0,6-5 0 0,6 2 0 15,8-5 0-15,4 0-8 0,6-2 12 0</inkml:trace>
  <inkml:trace contextRef="#ctx0" brushRef="#br0" timeOffset="103900.824">3514 13536 1799 0,'0'0'51'0,"0"0"11"0,0 0-50 0,-6-3-12 0,0-2 0 0,0 3 0 15,3-4 96-15,-3 1 17 0,3 0 3 0,-3 2 1 16,1-2-25-16,5 5-4 0,-6-6-2 0,3 4 0 16,-6-1-58-16,0 0-12 0,3-2-3 0,-3 5 0 15,-3 0-13-15,0 3 8 0,-3-1-8 0,0 1 0 16,0 5 10-16,1 0-10 0,-7 0 10 0,0 5-10 15,3 0 12-15,-1470 3-3 0,2934 0-1 0,-1467 5 0 16,1 3 0-16,5 0-8 0,0 2 12 0,0 1-4 0,6 2-8 16,0-3 0-16,6 6 0 0,3-3 0 0,3 0 0 15,3-2 0-15,0-3-12 0,9-3 12 0,-3 0 0 0,3 0 0 16,3-2 0-16,2-9 0 0,-2 1 0 0,3-6 0 16,-3-5 0-16,3 0 0 0,3-8 0 0,-4 0 8 15,4-8-8-15,0 0 0 0,3-5 16 0,0-2-1 16,2-7-1-16,-2-1 0 0,0-6 5 0,-3 0 1 15,0-6 0-15,-7-4 0 0,1-4-20 0,-6-2 0 16,-3-2 0-16,-9 2 0 0,0 0 10 0,-9 3-2 16,-12 2 0-16,1 3 0 0,-4 3 23 0,-9 5 4 15,0 5 1-15,-8 8 0 0,-4 3-24 0,-3 8-4 16,-8 5 0-16,-4 8-8 16,-2 8-64-16,-4 5-20 0,7 11-4 0,-1 2-1113 0</inkml:trace>
  <inkml:trace contextRef="#ctx0" brushRef="#br0" timeOffset="104824.715">3693 13391 2266 0,'0'0'64'0,"-3"-6"14"0,3 6-62 0,3-8-16 0,3 3 0 0,0-3 0 16,0 3 12-16,3-3 0 0,2 3 0 0,1 2 0 16,0-2 19-16,0-1 3 0,3 1 1 0,0 2 0 15,0 3 7-15,3 0 2 0,0 3 0 0,-4 2 0 16,4 1-28-16,0 2-4 0,-6 2-2 0,3 3 0 16,0 3 7-16,-3 0 2 0,-6 0 0 0,-3 3 0 15,3 2-9-15,-9 0-2 0,0 3 0 0,-6 0 0 16,0-1 10-16,0 1 2 0,-3 0 0 0,3-3 0 15,-6 0-32-15,3-2-7 0,0-6-1 0,3 0 0 16,1 0-107-16,-1-5-21 0,0-2-5 0</inkml:trace>
  <inkml:trace contextRef="#ctx0" brushRef="#br0" timeOffset="105029.153">4035 13248 2480 0,'0'0'55'0,"0"0"11"0,0 0 2 0,0 0 1 0,0 0-55 0,0 0-14 16,0 0 0-16,0 5 0 0,0 6 11 0,-3 2-1 16,3 3 0-16,0 2 0 0,0 3 37 0,0 1 7 15,0 1 2-15,0 1 0 0,6 3-36 0,0-4-8 16,0 1 0-16,3 3-1 0,3-3 2 0,0-1 1 16,0 1 0-16,3-3 0 0,-1-5-6 0,1 0-8 0,3-3 11 0,0-5-11 31,3 0-56-31,0-5-17 0,0-6-4 0</inkml:trace>
  <inkml:trace contextRef="#ctx0" brushRef="#br0" timeOffset="105186.124">4282 13327 2538 0,'-12'0'56'0,"9"3"11"0,0 2 2 0,0 0 3 0,3 6-58 0,0-3-14 0,3 5 0 0,0 0 0 15,0 1 10-15,3-1-1 0,3 5 0 0,0 1 0 16,3 2 2-16,3 3 0 0,0-3 0 0,0 5 0 15,2-2-11-15,1 0 0 0,-3 0-12 0,0 0-1144 16</inkml:trace>
  <inkml:trace contextRef="#ctx0" brushRef="#br0" timeOffset="105460.705">3202 14240 2296 0,'0'0'51'0,"0"0"10"0,0 0 3 0,0 0 0 0,12 0-52 0,2 0-12 16,7-3 0-16,6-2 0 0,9 0 52 0,5-3 7 16,10-6 1-16,9 1 1 0,2-3-18 0,7 1-4 15,2-7-1-15,3-1 0 0,4-1-19 0,2 0-4 0,-2 0-1 0,-1 3 0 16,-3-3 2-16,-5 3 1 0,-7 0 0 15,1 2 0-15,-7 1-5 0,-2 5-2 0,-9-3 0 0,-7 5 0 32,-5 0-75-32,-12 4-15 0,-3 1-4 0</inkml:trace>
  <inkml:trace contextRef="#ctx0" brushRef="#br0" timeOffset="106031.439">3827 14592 2348 0,'-12'-6'67'0,"6"6"13"0,-3 0-64 0,0 0-16 16,-3-2 0-16,3 2 0 0,0 0 23 0,-3 0 1 15,-3 0 0-15,1 2 0 0,-1 1-12 0,0 0-3 16,-6 2 0-16,3 0 0 0,-6 1-9 0,3 4 0 0,-5 1 0 0,2 2 0 15,-3 6 0-15,-3-1 0 0,4 1 0 0,-4 4 0 16,0 1 20-16,3 3 1 0,3-1 1 0,1 3 0 16,2-2-3-16,3 2-1 0,3-3 0 0,6 1 0 15,3-3-18-15,0-1 10 0,6 1-10 0,6-3 8 16,3-5-8-16,6 0 0 0,0-5 0 0,6-1 8 16,2-4 0-16,1-6 0 0,6-3 0 0,0-2 0 15,3-6 8-15,-1-2 0 0,4-6 1 0,-3 1 0 16,-3-6-5-16,-1-3 0 0,1-2-1 0,-6 0 0 15,-6-5 16-15,0-1 3 0,-4-2 1 0,-2-2 0 16,-6 2-11-16,-6-3-3 0,0 0 0 0,-9-2 0 16,-3 2-8-16,-5 3-1 0,-7 0-8 0,-9 3 12 15,-3 7-12-15,-5 6-10 0,2 0 2 0,-6 8 0 16,-2 2-17 0,-4 6-3-16,1 5-1 0,5 3 0 0,-3 5-106 15,7 2-21-15,2 9-4 0,12-3 0 0</inkml:trace>
  <inkml:trace contextRef="#ctx0" brushRef="#br0" timeOffset="106452.925">4208 14690 2977 0,'-21'-16'65'0,"12"8"14"0,0 3 2 0,-3-6 3 0,0 3-67 0,0-3-17 15,0-2 0-15,-2 0 0 0,5 0 15 0,-3 2-1 0,0 1 0 0,6-4 0 16,0 4 8-16,0 2 2 0,3 0 0 0,-3-3 0 16,0 3-24-16,0 3 8 0,-3 0-8 0,3 2 0 15,-6-2 0-15,3 5 8 0,-6 5-8 0,1 0 0 16,-1 6 0-16,0 2-8 0,-3 3 0 0,0 5 0 16,3 0-1-16,0 6 0 0,0-1 0 0,4 4 0 15,2 4-2-15,0-2 0 0,6-3 0 0,3 3 0 16,3-1-2-16,3-4-1 0,6-1 0 0,2-2 0 15,4-3-2-15,0-5 0 0,3-3 0 0,3-5 0 16,3-5 0-16,2-6-1 0,1 1 0 0,0-6 0 16,0-6 17-16,2-1 0 0,-5-7-8 0,0-1 8 15,-6-1 0-15,0-3 8 0,-3 1-8 0,-4-3 12 16,-2-3-2-16,-3 0-1 0,-3 0 0 0,-6 1 0 16,0 2 1-16,-3 2 0 0,-3 3 0 0,-3 6 0 0,3-1 0 15,-3 6 0-15,-5 5 0 0,2 5 0 16,3 1 6-16,0 7 0 0,0 3 1 0,3 3 0 0,0 5-5 0,3 5-2 15,0 0 0-15,6 5 0 0,6 1-10 16,3 5-11-16,3 2 3 0,6 3-900 16,2 0-179-16</inkml:trace>
  <inkml:trace contextRef="#ctx0" brushRef="#br0" timeOffset="117695.128">11539 15121 1657 0,'0'0'47'0,"0"0"10"0,0 0-45 0,0 0-12 0,0 0 0 0,0 0 0 15,0 0 36-15,0 0 4 0,3-8 2 0,3 5 0 0,3 1 27 0,0 2 6 16,6 0 1-16,-3 2 0 0,5-2-44 0,4 3-9 15,-3 0-2-15,3 2 0 0,0 0-21 0,3 1 0 16,-1-1 0-16,1 3 0 0,0 0 0 0,-6 2 0 16,0 1 0-16,-3-1 0 0,0 1 0 0,-9 2 0 15,-1 3 0-15,-2 0 8 0,-6 3-8 0,-5-1 0 16,-1 1 0-16,-3 2-8 0,-6-3 8 0,0 3 0 16,-3-2 10-16,0 2-10 0,0-2 10 0,-2-3-10 15,2-1 10-15,3-1-10 0,-3-1 9 0,3-3-9 16,3-2 8-16,0 0-8 0,4-2 0 0,2-4 0 15,0 1 0-15,3-6-629 0,6 3-131 0</inkml:trace>
  <inkml:trace contextRef="#ctx0" brushRef="#br0" timeOffset="117966.698">11917 14986 2034 0,'-12'-11'57'0,"9"11"14"0,-3-5-57 0,-3 5-14 0,3-3 0 0,0 1 0 16,-3 2 25-16,1 2 3 0,2 1 0 0,-3 2 0 16,3 3 16-16,0 3 4 0,-3 2 1 0,3 0 0 15,0 6-27-15,0-3-6 0,0 2 0 0,6 3-1 16,0 1-7-16,0-1 0 0,3 0-8 0,0 3 12 16,6-3 0-16,-3 0 0 0,3 0 0 0,3-2 0 15,3-1-2-15,-4 1-1 0,7-3 0 0,-3 0 0 0,3-3 2 0,0-5 0 16,3 0 0-16,0-6 0 0,2-2 3 0,4-2 1 15,-3-4 0-15,6-2-745 16,0-5-149-16</inkml:trace>
  <inkml:trace contextRef="#ctx0" brushRef="#br0" timeOffset="118188.145">12239 15145 1956 0,'-6'2'56'0,"6"-2"11"0,0 0-54 0,0 0-13 0,-3 8 0 0,3 0 0 16,-3 3 59-16,3-1 9 0,-3 4 1 0,3 2 1 16,0-3-6-16,0 3 0 0,0 0-1 0,0 2 0 15,0 1-33-15,0-1-6 0,3 3-2 0,0-2 0 16,-3-1-6-16,3 1 0 0,3-3-1 0,-4 0 0 15,4-1-15-15,-3-1 0 0,0-4 8 0,0 1-1120 16</inkml:trace>
  <inkml:trace contextRef="#ctx0" brushRef="#br0" timeOffset="118830.552">11664 14819 1198 0,'0'0'26'0,"0"0"6"0,0 0 0 0,3-5 3 0,-3 0-35 0,3-1 0 0,-3 1 0 0,3 3 0 16,-3-1 111-16,6 0 15 0,-6 3 3 0,0 0 1 15,0 0-24-15,6 3-5 0,0 0-1 0,-6-3 0 16,3 10-64-16,0-2-12 0,-6 5-4 0,3-2 0 0,-3 5 15 0,-3-6 2 15,0 6 1-15,3 0 0 0,0-3-10 0,-3 1-1 16,3-4-1-16,3 3 0 0,-3-2-13 16,3-3-2-16,3 0-1 0,0-3 0 15,3 0-1-15,0-2 0 0,3-6 0 0,3 3 0 0,0-8 1 0,-3 3 0 16,-3-3 0-16,5-2 0 0,1-4 3 0,-3 1 1 16,-3 0 0-16,0 0 0 0,-3 2-14 0,-3 1 0 15,-3-1 0-15,0 3 0 0,-6 3 0 0,0-1 0 16,0 4 0-16,0 2 0 0,-2 0 0 0,-4 2 0 15,6 4 0-15,0-4 0 0,0 6 0 0,3 0-8 16,0-2 8-16,3 1-1102 16</inkml:trace>
  <inkml:trace contextRef="#ctx0" brushRef="#br0" timeOffset="119710.778">17227 14256 1630 0,'18'-6'36'0,"-18"6"7"0,-6-5 1 0,6 5 3 0,0 0-38 0,0 0-9 15,9-2 0-15,-9 2 0 0,0 0 55 0,12-3 9 16,6 0 1-16,0 1 1 0,-3-1-3 0,2 3-1 16,4 3 0-16,0 2 0 0,0-5-33 0,0 5-6 15,0 0-2-15,-4 3 0 0,4-2-9 0,-6 2-1 0,-3 2-1 0,-3 1 0 16,3-3-10-16,-3 2 12 0,-6 4-12 16,-3 1 12-16,-3 1 1 0,-6 3 1 0,0-1 0 0,0 4 0 15,-6-1-1-15,-3-3 0 0,0 1 0 0,-2-1 0 16,-4-2-3-16,3 3-1 0,3-6 0 0,3 0 0 31,-3 0-64-31,3-5-13 0,7 0-2 0,2-3-906 0</inkml:trace>
  <inkml:trace contextRef="#ctx0" brushRef="#br0" timeOffset="119926.031">17695 14176 2055 0,'-21'-15'45'0,"12"12"10"0,3-2 1 0,0 2 2 0,6 3-46 0,-9-3-12 0,-6 3 0 0,3 3 0 16,3 0 0-16,-3 2 8 0,3 3-8 0,-3 2 8 0,1 4 16 16,2 1 2-16,3 4 1 0,3 2 0 0,-3 6-17 0,6-1-10 15,0-2 12-15,3 0-12 0,0 2 17 0,3 1-3 16,3-1-1-16,5-2 0 0,7-3 2 0,-3-2 0 16,0-1 0-16,3 1 0 0,9-6 1 0,-1 0 1 15,-5-5 0-15,6 0-705 16,-3-5-142-16</inkml:trace>
  <inkml:trace contextRef="#ctx0" brushRef="#br0" timeOffset="120245.681">17772 14430 2286 0,'0'0'50'0,"0"0"10"0,0 0 3 0,0 0 1 0,0 0-51 0,0 0-13 0,0 0 0 0,9-2 0 15,0 2 37-15,0 0 5 0,3 2 1 0,0 4 0 16,2-4-16-16,1 4-3 0,-3 2-1 0,3-3 0 16,0 3-12-16,-3 0-3 0,0 0 0 0,3 0 0 15,-6 0-8-15,3 2 10 0,-4 1-10 0,-2-1 10 16,-3 1-10-16,-3 2 12 0,0 0-12 0,-3-2 12 16,-3 2-4-16,-2 0 0 0,-1 1 0 0,-6 1 0 15,-3-1-8-15,0 2 0 0,-3-1 9 0,0-1-9 16,3 2 0-16,-2-3-8 0,-1-3 0 0,3 1 0 15,6-3 8-15,3 0 11 0,0-6-3 0,9-2 0 16,0 0-8-16,9 3 0 0,0-3 0 0,6-5 0 16,3-3-9-16,3 0 9 0,2-3-12 0,1 1 12 15,3-3 0-15,0-1 9 0,0-2 1 0,2 1-787 16,1-1-158-16</inkml:trace>
  <inkml:trace contextRef="#ctx0" brushRef="#br0" timeOffset="120624.149">17236 13965 2149 0,'18'-6'47'0,"-18"6"9"0,-6-2 3 0,6-4 2 0,6 1-49 0,-6 5-12 0,0 0 0 0,0 0 0 16,0 0 29-16,0 0 3 0,9-2 1 0,-9 2 0 15,0 0-17-15,0 0-3 0,9 2-1 0,-9-2 0 16,3 8-12-16,0 0 0 0,3 3 0 0,0-3 0 16,0 0 0-16,3 2 0 0,-6-5 0 0,6 3 9 15,5 0-9-15,-2-2 8 0,0-4-8 0,0-2 8 16,6 0 5-16,0-5 1 0,-3 0 0 0,0-3 0 15,-3-3-2-15,2 1 0 0,-2-4 0 0,-6 4 0 16,-6-1-1-16,0 3-1 0,-6 0 0 0,0 0 0 16,-6 3 7-16,-2 0 2 0,-1 5 0 0,0 0 0 0,0 2-11 0,0 4-8 15,0 2 12-15</inkml:trace>
  <inkml:trace contextRef="#ctx0" brushRef="#br0" timeOffset="125229.726">10387 12830 968 0,'0'0'21'0,"0"0"5"0,9-3 1 0,0 0 0 0,0 1-27 0,3 2 0 0,0-3 0 0,3 3 0 16,-1 0 77-16,4 3 11 0,6 2 1 0,3-2 1 15,3 5-40-15,2-3-8 0,4-2-2 0,6 2 0 16,2 3-20-16,7-3-5 0,3 0-1 0,-1 1 0 15,1-1-14-15,2-2 0 0,1-3 8 0,2 0-8 16,1 0-34-16,-3 0-10 0,-1-3-1 0,-5 0-573 16</inkml:trace>
  <inkml:trace contextRef="#ctx0" brushRef="#br0" timeOffset="131496.138">1038 9551 1694 0,'-6'-26'48'0,"6"15"11"0,-3 1-47 0,3-1-12 0,-6-2 0 0,3 2 0 16,3 6 28-16,-3 0 3 15,3-6 1-15,3 6 0 0,-3 5 17 0,0 0 4 0,0 0 1 0,3 8 0 16,3 5-30-16,-6 0-5 0,0 9-2 0,3 1 0 15,3 4-7-15,-6-1-2 0,0 3 0 0,3 0 0 16,-3 1-8-16,3-1 12 0,0-3-12 0,-3 3 12 16,3 0-12-16,6 0 8 0,-9-2-8 0,8-3 8 15,-8 2-8-15,3-5 10 0,0 1-10 0,3-7 10 16,3-1 1-16,-6-4 0 0,3-2 0 0,0-8 0 16,3-2 19-16,0-4 4 0,0-4 1 0,0-1 0 15,-3-5-35-15,3-2 0 0,0-4 0 0,0 1 0 16,0 0 0-16,-6 0 0 0,3 0-10 0,-1 2 10 15,1 3-10-15,3 1 10 0,0-1 0 0,3 2-9 16,-3 1 9-16,0 3 12 0,6-1-2 0,-3 3-1 16,3 3-9-16,6 2 0 0,-10 1 0 0,7 2 0 15,3 5 0-15,-6 0 0 0,0 3 0 0,6 3 8 0,-9-1-21 16,6 3-5-16,-7 1-1 0,4-1 0 0,0 5 19 0,-6 1 0 16,6-1 0-16,-3 1 0 0,3-3 0 0,-6 0 0 15,3 0 0-15,0-3 9 0,5-3-1 0,-8 1-8 16,6-6 12-16,0 1-4 0,0-4 5 0,3-7 1 15,-6 0 0-15,0-3 0 0,-3-6 16 0,-3 1 3 16,5-5 1-16,-8-6 0 0,3-3 11 0,-6-2 3 16,0-5 0-16,0 2 0 0,-9-5-8 0,0 3-2 15,7-3 0-15,-7 2 0 0,-3 4-26 0,3-1-12 16,0 0 10-16,0 6-815 16,6 4-163-16</inkml:trace>
  <inkml:trace contextRef="#ctx0" brushRef="#br0" timeOffset="132151.916">1832 9747 990 0,'0'0'21'0,"0"0"5"0,0 0 1 0,0 0 1 0,6 0-28 0,-6 0 0 0,9 3 0 0,-9-3 0 16,6 8 112-16,0 2 16 0,-3 4 3 0,-3-1 1 15,6 0-20-15,-6 8-4 0,0 0-1 0,3 3 0 16,0 0-59-16,0 3-11 0,-3 2-2 0,3-3-1 0,-3 1-19 0,3-4-4 16,-3 4-1-16,6-6 0 0,-3 0-10 0,0-2 0 15,0-3 0-15,9-6-892 16</inkml:trace>
  <inkml:trace contextRef="#ctx0" brushRef="#br0" timeOffset="132692.155">1240 8874 1407 0,'0'0'31'0,"0"0"6"0,0-5 2 0,0 2 1 0,-6-2-32 0,6 5-8 0,6-5 0 0,-6 5 0 16,-6-3 52-16,6 3 10 0,0 0 2 0,0 0 0 0,0 0 11 0,-3 5 2 16,-3 1 1-16,0 1 0 0,6 4-39 0,-6 0-8 15,3 5-2-15,-3-1 0 0,3 1-17 0,0 0-3 16,0 0-1-16,0 0 0 0,6 0-8 0,-3 0 0 15,3-3 0-15,3 0 0 0,0-2 15 0,-3-3-3 16,3-8 0-16,6 0 0 0,-3-3 2 0,-6-2 0 16,6-6 0-16,0 3 0 0,0-2 12 0,-6-1 2 15,0-2 1-15,-3-3 0 0,-3-3-29 0,0 4 8 16,-3 1-8-16,3 1 0 0,-6-3 0 0,0 8 0 16,-3 0 0-16,0 3 0 0,3-3 0 0,-6 8 0 15,10 0 0-15,-4 5 0 0,-3-2 0 0,12 2 0 16,0-5 0-16,-6 6 0 15,6 2-80-15,6 2-15 0,0 1-3 0,3-3-1 0</inkml:trace>
  <inkml:trace contextRef="#ctx0" brushRef="#br0" timeOffset="133207.482">2193 9554 2127 0,'-6'-18'47'0,"6"10"9"0,6 0 3 0,-6 2 1 0,0 6-48 0,6-8-12 0,2-2 0 0,7 2 0 15,-9 3 45-15,9-3 7 0,-6-3 2 0,3 6 0 16,0 0 14-16,0 2 2 0,0-5 1 0,6 0 0 15,-6 3-44-15,5 2-9 0,1-2-2 0,-3 2 0 16,0-2-16-16,0 2 0 0,3 3 0 0,0 0-782 16,-4-5-153-16</inkml:trace>
  <inkml:trace contextRef="#ctx0" brushRef="#br0" timeOffset="133351.582">2222 9734 2257 0,'0'0'49'0,"6"-3"11"0,9 3 1 0,-3 0 3 0,9-5-51 0,6-3-13 16,3-2 0-16,5-1 0 0,1 0 0 0,9-2 9 15,2-3-9-15,-5 6 8 0</inkml:trace>
  <inkml:trace contextRef="#ctx0" brushRef="#br0" timeOffset="138701.5">3526 9028 1735 0,'0'0'38'0,"0"0"8"0,0 0 2 0,0 0 0 0,0 0-38 0,0 0-10 16,-6 2 0-16,0-2 0 0,-3 0 21 0,0 0 3 16,0 0 0-16,-2 0 0 0,2 0 25 0,-3 3 6 15,0-3 1-15,-3 3 0 0,3-1-28 0,0 3-6 16,-6 1-1-16,3-1 0 0,0 3-13 0,-2 3-8 0,-1 2 10 0,0-3-10 15,-3 1 0-15,3 5 0 0,-3 0 0 0,3 2 0 16,-2-2 8-16,5 5-8 0,0-2 0 0,0 2 9 16,6 0-9-16,3-2 0 0,3 2 0 0,6 0 0 15,3-2 0-15,3-1 10 0,6 1-10 0,0-4 10 16,3 4 10-16,2-6 1 0,4-2 1 0,-3-1 0 16,3 1-4-16,0-6-1 0,0 3 0 0,-1-5 0 15,1-3-5-15,0-3-2 0,-3-2 0 0,0 0 0 16,-1-3 5-16,-5-6 1 0,0-4 0 0,0-1 0 15,-3-4-7-15,3-7-1 0,-6-4 0 0,0-6 0 16,3 1 0-16,-6-12-8 0,0-2 12 0,-3-5-4 16,3-3 6-16,-6 1 1 0,-6-7 0 0,0 7 0 15,3-1-37 1,-6 5-7-16,-6 6-2 0,3 8 0 0,-6 2 31 0,0 8 18 0,-9 6-2 0,1 4-1 16,-4 4-15-16,-3 5 9 0,-3 2-9 0,1 9 8 0,-7 2 4 0,0 2 0 15,-2 9 0-15,-1 2 0 16,3 8-33-16,4 3-7 0,2 8 0 0,6 2-1 15,3 0-127-15,10 6-24 0,2 0-6 0</inkml:trace>
  <inkml:trace contextRef="#ctx0" brushRef="#br0" timeOffset="139285.412">3758 8795 2257 0,'0'0'49'0,"0"0"11"0,0 0 1 0,0 0 3 0,0 0-51 0,0 0-13 0,0 0 0 16,0 0 0-16,0 0 0 0,0 5 0 0,0 3 0 0,-3 0 0 15,3 3 0-15,0 2 0 0,0 3 0 0,0-1 0 16,0 4 0-16,3 2 0 0,-3 0 0 0,3 3 0 16,-3 3 0-16,3-1 0 0,0 1 0 0,3-1 0 15,-3 3 0-15,3-2 0 0,0-4 8 0,-3-1-8 0,3-1 0 0,0-5 8 16,0-3-8-16,0-3 0 0,-3-4 0 15,3-1 0-15,0-2 0 0,0-6 0 0,-3-2 11 0,3-6-11 16,0-2 12-16,2-3-12 0,-2-3 8 0,3-4-8 16,0-1 0-16,0 0 0 0,-3 3 0 0,0 0 0 15,3 5 0-15,0-3 0 0,-3 3 0 0,0 6 0 16,3 2 8-16,-3 0-8 0,3 0 16 0,-3 5-1 16,0 3 0-16,-6 0 0 0,9 6-7 0,2 2 0 15,-2 0-8-15,3 2 12 0,0 3-12 0,3 1 0 16,0-1 0-16,3 3-10 0,-3 0 10 0,0-3 0 15,-1 3 0-15,1-6 0 0,0 1 0 0,-3-3 0 16,0-3 0-16,-3-2 8 0,0-3-8 0,0 0 11 0,-3-8-11 16,-3-3 12-16,0-2 4 0,0-3 2 15,-6 0 0-15,3-8 0 0,-3 1-1 0,0-7 0 0,0 4 0 16,0-3 0-16,-3 2-9 0,0 4-8 0,0-4 9 16,0 1-9-16,0 2 0 0,-3 3-13 0,3 2 1 0,0 1-736 15,3 4-148-15</inkml:trace>
  <inkml:trace contextRef="#ctx0" brushRef="#br0" timeOffset="139512.057">4517 8932 1807 0,'0'-10'40'0,"0"10"8"0,0 0 1 15,3-6 2-15,-3 4-41 0,0 2-10 0,0 0 0 0,0 0 0 0,0 0 67 0,0 0 11 16,0 0 2-16,0 0 1 0,9 8-9 0,-9-8-1 16,3 13-1-16,3 0 0 0,-3 3-51 0,0 0-11 15,-3 5-8-15,3-2 12 0,0 2-2 0,-3 0 0 16,0 3 0-16,3-3 0 16,0 0-78-16,0 0-16 0,0 0-4 0,3-7 0 0</inkml:trace>
  <inkml:trace contextRef="#ctx0" brushRef="#br0" timeOffset="139854.907">3303 9655 2012 0,'0'0'57'0,"0"0"12"0,0 0-55 0,6 0-14 0,6-3 0 0,0-2 0 15,8-1 32-15,1 1 3 0,6-5 1 0,6 2 0 16,0-6 27-16,8 1 5 0,4 0 2 0,3-3 0 16,2 0-19-16,1-2-4 0,2 2-1 0,1 0 0 15,2-3-27-15,1 6-6 0,3-5-1 0,-1 4 0 16,-2 1 0-16,-1 3 0 0,-2-4 0 0,2 1 0 0,-5 3-1 0,-1 2-1 15,1 0 0-15,-6 2 0 0,-4-2-10 16,-2 3-14-16,-3 0 3 0,-6 2-757 16,-4 1-151-16</inkml:trace>
  <inkml:trace contextRef="#ctx0" brushRef="#br0" timeOffset="140424.335">3720 10091 1926 0,'6'-18'42'0,"-3"10"9"0,-1-3 1 0,4 1 3 0,-3 2-44 0,-3-3-11 0,3 0 0 0,0 4 0 16,-3-1 36-16,-3-3 6 0,0-2 1 0,0 2 0 16,-5 1-4-16,-1 2-1 0,0 2 0 0,0-2 0 15,-3 6-15-15,-6-1-3 0,3 1-1 0,-3-1 0 0,-3 0 2 0,4 3 1 16,-7 6 0-16,0-1 0 0,0 3-11 0,0 2-3 15,-3 4 0-15,-2 4 0 0,5 3-8 0,-3 0 0 16,3 3 0-16,3 3 0 0,1-1 0 0,2 3 0 16,0 0 0-16,6 3 0 0,3-3-10 0,3 3 10 15,0 0 0-15,6-1-9 0,6 1 9 0,0-3 0 16,3-2-9-16,0-3 9 0,6-3 0 0,0-3 0 16,3-4 0-16,-1-4 0 0,7-5 0 0,0-2 8 15,3-6-8-15,-3-2 12 0,2-8 0 0,1-3 0 16,3-3 0-16,3-4 0 0,-6-6-2 0,2-3 0 15,-2-3 0-15,-3-4 0 0,-3-4-2 0,-3-2-8 16,-4-8 12-16,-2-2-4 0,-6-3-8 0,-3 2-14 16,-6 6 3-16,-3 2 1 0,-3 3 10 0,-2 6 0 15,-10 7 0-15,-3 3 8 0,-6 5 6 0,0 3 2 16,-5 5 0-16,-7 8 0 0,-3 0-16 0,1 8 0 0,-4-3 0 16,3 9 0-16,-5 4-13 0,2 3-6 0,1 3-1 15,5 3-716-15,-3 5-143 0</inkml:trace>
  <inkml:trace contextRef="#ctx0" brushRef="#br0" timeOffset="140870.409">4226 9991 2404 0,'-12'-24'68'0,"6"13"15"0,-3 1-67 0,3-4-16 16,0 1 0-16,3 0 0 0,-3 2 0 0,3-2 0 16,0 0 0-16,0 2 0 0,-3 1 8 0,6-1-8 15,-3 3 12-15,0 0-12 0,-3 3 40 0,3-3 0 16,-3 8 1-16,0-3 0 0,-3 3-33 0,0 3-8 16,-5 0 0-16,2 5 0 0,-6 2 0 0,0 4 0 15,0-1 0-15,0 5 0 0,-6 1 0 0,4-1 0 16,5 3 0-16,-3 3 0 0,6 5 0 0,0-2 0 15,0-1 0-15,6 1 0 0,3-6-16 0,6 3-3 16,0-6 0-16,3 3 0 0,3-5 19 0,3-2 0 0,-3-4 0 16,6 1 0-16,0-9 10 0,2 1 9 0,1-6 1 0,0 1 1 15,0-6-21-15,0-3 0 0,0-2 0 0,0 0 0 16,-6-6 11-16,2 1-3 0,-2-6 0 0,-3-3 0 16,0 1-8-16,-3 2 8 0,0-2-8 0,-3-1 8 15,3 1 2-15,-6 2 0 0,0 5 0 0,-3 4 0 16,3 1 26-16,0 4 4 0,0 4 2 0,0 6 0 15,0 0-34-15,0 0-8 0,3 6 0 0,0 7 0 16,0 0 0-16,3 6 0 0,-3-1 0 0,6 3 0 16,0 1 0-16,3 1 0 0,6 1 0 0,-4 0 0 15,4 0 0-15,0-3 0 0,3 0 0 0,3-2-810 16,3-1-154-16</inkml:trace>
  <inkml:trace contextRef="#ctx0" brushRef="#br0" timeOffset="141475.71">4869 9226 1792 0,'0'0'40'0,"0"0"8"0,3-5 1 0,-1-1 1 0,4 4-40 0,0-3-10 15,3-1 0-15,3 1 0 0,3-3 70 0,3-3 12 16,-3 3 2-16,3 1 1 0,-3 1-11 0,2-2-2 16,1 3-1-16,0 0 0 0,-3 2-52 0,0 0-11 15,0 3-8-15,-6 0-696 0,0 3-145 16</inkml:trace>
  <inkml:trace contextRef="#ctx0" brushRef="#br0" timeOffset="141627.822">4857 9432 2340 0,'6'-13'66'0,"-6"13"15"0,0 0-65 0,9-2-16 0,2-4 0 0,7 1 0 15,3-3 13-15,3-3-1 0,3-2 0 0,2 0 0 16,4-3 10-16,-6 6 2 0,3-1 0 0,0-2-720 16,2-3-144-16</inkml:trace>
  <inkml:trace contextRef="#ctx0" brushRef="#br0" timeOffset="142421.555">6202 8506 1278 0,'-3'-16'28'0,"3"16"5"0,-3-5 2 0,0-3 1 0,3 0-28 0,-3 0-8 0,0 0 0 0,0 1 0 16,3-1 38-16,-3 2 6 0,0 1 2 0,0-3 0 0,-3 5 27 0,0-2 6 15,0 2 1-15,0 1 0 0,-2 2-25 0,-1 0-5 16,0 2-1-16,-3 1 0 0,-3 0-13 0,0 2-2 16,0 0-1-16,-3 3 0 0,-3 3-33 0,-2-1 0 15,-1 4 0-15,0-1 0 0,-3 5 0 0,3 1 0 16,-2 2-12-16,-1 6 3 0,3 2 9 0,0 0 0 15,0 3 0-15,6 2 0 0,1-2 8 0,5-1-8 16,0-1 10-16,6-1-10 0,6-3 16 0,6 1-2 16,0-1-1-16,9-2 0 0,3-3 9 0,2-2 2 15,7 2 0-15,3-8 0 0,3-5 2 0,2 0 1 0,-2-3 0 16,0-2 0-16,3-9 1 0,-4-2 0 0,7-5 0 0,-6-5 0 16,2-1-4-16,-2-2-1 0,0-5 0 0,-3-6 0 15,-6 0-9-15,-4-8-2 0,-2-2 0 16,-9-6 0-16,-3-4 0 0,-6 1 0 0,-3-2 0 0,-6-2 0 15,0-1-4-15,-9-2 0 0,-2 0-8 0,-10 2 12 16,3 1-12-16,-6 7 0 0,-2 3 0 0,-4 3 0 16,0 5 0-16,-3 2 0 0,1 6 0 0,-1 5 0 15,-3 3 0-15,1 8 0 0,2 2-11 0,-2 6 11 16,8 5-13-16,0 5 5 0,3 3 8 0,7 0-13 31,-1 6-19-31,6-1-3 0,3 5-1 0,6 3 0 16,3 3-99-16,3 3-20 0,6 2-4 0,9 0-1 0</inkml:trace>
  <inkml:trace contextRef="#ctx0" brushRef="#br0" timeOffset="143037.231">6372 8321 2239 0,'0'0'49'0,"0"0"11"0,0 0 1 0,0 0 2 0,3-5-51 0,-3 5-12 0,0 0 0 0,0 0 0 15,3-3 0-15,-3 3 11 0,0 0-11 0,0 0 10 16,0 0-20-16,6 8-4 0,-3 3-1 0,3 5 0 16,-3 2 23-16,2 3 4 0,-2-2 0 0,3 5 1 15,-3 2-25-15,3 1-4 0,0-1-2 0,0 3 0 16,-3 0 18-16,3 0 0 0,-3 0 0 0,0-2 0 16,3-3 12-16,-3-3 7 0,0-3 1 0,0-2 0 15,0-5-20-15,-3-3 0 0,0-8 0 0,0 0 0 16,0 0 10-16,0 0-2 0,6-6 0 0,0-4 0 15,0-3-8-15,0-3-11 0,0-5 3 0,0-1 0 16,0 1-8-16,0-5 0 0,0-1-1 0,0 1 0 16,2 5 17-16,1 2-8 0,-3 1 8 0,3 4 0 15,-3 4 0-15,3 5 0 0,-3 2 0 0,-6 3 0 16,6 0 0-16,3 0 20 0,-3 5-2 0,3 1-1 16,-3 4-17-16,0 3-11 0,3 1 2 0,0 1 0 0,-3 1 9 15,0 0 0-15,5 0 0 0,1 3 8 0,0-4-8 0,0 1 0 16,-3 0 0-16,3-5 0 0,-3-3 10 0,3 0-2 15,-3-3-8-15,0-5 12 0,-3-3 1 0,0-2 0 16,3-3 0-16,-7-2 0 0,7-6 13 0,-3-6 2 16,0-1 1-16,-3-4 0 0,0 1-14 0,0-3-3 15,0-3-1-15,-3 0 0 0,0 0-11 0,-3 3 8 16,0 0-8-16,0 0 8 0,-3 5-8 0,0 3-9 16,3 0 9-16,-3 8-1092 15</inkml:trace>
  <inkml:trace contextRef="#ctx0" brushRef="#br0" timeOffset="143217.36">7053 8498 2044 0,'12'-21'45'0,"-6"13"10"0,-6-2 1 0,3 4 1 0,0 4-45 0,-3 2-12 0,0 0 0 0,6-3 0 15,-6 3 18-15,0 0 2 0,0 0 0 0,-3 11 0 16,0-1 12-16,0 4 4 0,3 1 0 0,-3 4 0 16,3 2-24-16,-3 3-12 0,0 2 12 0,3 1-680 15,0 2-136-15</inkml:trace>
  <inkml:trace contextRef="#ctx0" brushRef="#br0" timeOffset="143551.73">5708 9223 1990 0,'0'0'44'0,"0"0"8"0,0 0 3 0,0 0 1 0,0 0-44 0,12 0-12 0,0 0 0 0,9-5 0 16,5 0 10-16,7 0 0 0,3-3 0 0,5-3 0 16,4 3 6-16,9-5 2 0,2-6 0 0,7 3 0 15,2 1 13-15,1-4 2 0,2 1 1 0,1 2 0 16,-1 0 3-16,-2 0 1 0,2-3 0 0,-2 1 0 16,-1-1-15-16,-2 6-3 0,-4-3-1 0,-5 3 0 15,-7 2 0-15,-2 1 0 0,0 5 0 0,-13-3 0 31,-8 2-165-31,-6 1-33 0,0 2-6 0</inkml:trace>
  <inkml:trace contextRef="#ctx0" brushRef="#br0" timeOffset="144086.438">6306 9509 2128 0,'-6'-13'60'0,"6"8"13"0,3-1-58 0,-6-2-15 0,3 3 0 0,-3 0 0 15,3 0 0-15,0-1-8 0,-3 1 8 0,-6 0-13 16,0 2 13-16,-2 0 8 0,-1 1 0 0,-3 2-8 16,-3 5 20-16,0 3-4 0,-3 0 0 0,0 2 0 15,1 4-8-15,-7 4-8 0,3 1 9 0,0 2-9 16,-3 0 0-16,4 3 0 0,-4 0 0 0,3 2 0 16,0-2 12-16,3 2-3 0,0 4-1 0,7-1 0 15,2-3-8-15,3 3 0 0,3-2 0 0,6-1 0 16,0 1 0-16,9-4 12 0,3 1-12 0,2-3 12 15,4 1 0-15,6-4 0 0,0-5 0 0,0-2 0 16,6-1 4-16,-4-7 2 0,4-8 0 0,0-3 0 16,0-5-7-16,-1-1-2 0,1-4 0 0,0-6 0 15,-3-5 8-15,-1-3 2 0,-5-2 0 0,0-3 0 16,-3-3 7-16,-6-8 2 0,-6-4 0 0,-6-4 0 16,-6 0-45-16,-6 3-9 15,0 3-2-15,-6 5 0 0,-12 8 16 0,-2 3 2 0,-7 2 1 0,0 6 0 0,-2 4 9 0,-4 7 0 16,-3 1 10-16,-2 6-10 0,-1 0 9 0,4 6-9 15,-4 4 8-15,9 6-8 0,1 0-15 0,5 6-8 16,3 1-1-16,3 4-668 16,7-3-134-16</inkml:trace>
  <inkml:trace contextRef="#ctx0" brushRef="#br0" timeOffset="144386.876">6354 9417 2134 0,'-9'-16'47'0,"9"16"9"0,-6-6 3 0,3 1 1 0,3 5-48 0,0 0-12 0,3-8 0 0,3 3 0 16,3 0 20-16,3 2 2 0,3 0 0 0,0 1 0 15,2 2 23-15,1 2 5 0,3 1 1 0,0 0 0 16,0 4-26-16,0 1-5 0,2 0 0 0,-5 0-1 15,0 0-19-15,0 5 10 0,-3 3-10 0,-3 0 8 16,-3-3-8-16,0 3 0 0,-3 3 9 0,-6-1-9 16,-3 1 0-16,-3 5 8 0,-3-3-8 0,-3 0 0 15,-3-2-8-15,0 2-7 0,0-5-1 0,-3-1 0 16,0-1-9 0,1-1-3-16,2-5 0 0,-3 0 0 0,3-3-84 0,3 0-18 0,0-2-3 0</inkml:trace>
  <inkml:trace contextRef="#ctx0" brushRef="#br0" timeOffset="144606.33">6720 9379 2026 0,'3'-15'44'0,"-3"15"10"0,0 0 2 0,0 0 1 0,0 0-45 0,0 0-12 16,0 0 0-16,0 0 0 0,0 0 26 0,-6 5 3 15,-3 3 1-15,0 2 0 0,0 6 20 0,0 0 4 16,3 0 1-16,-3 3 0 0,0 4-32 0,3 1-7 15,1 3 0-15,2-4-1 0,3 1-15 0,0-3 11 0,0 1-11 0,3-1 10 16,2-5-10-16,4 0 8 0,0-1-8 0,3-1 8 16,0-1 9-16,3-5 2 0,6 0 0 0,0-3 0 31,0-2-108-31,2-3-22 0,1-3-4 0</inkml:trace>
  <inkml:trace contextRef="#ctx0" brushRef="#br0" timeOffset="144773.848">6973 9536 2149 0,'0'0'47'0,"0"0"9"0,0 0 3 0,3 5 2 0,0 5-49 0,3 1-12 0,-3-3 0 0,3 3 0 15,0 2 33-15,0 0 4 0,0 0 1 0,0 3 0 16,0 0-15-16,0 0-3 0,-4 0-1 0,4 0 0 16,0 0-19-16,0-1 0 0,0-1 0 0,-3 1-694 15,0-4-142-15</inkml:trace>
  <inkml:trace contextRef="#ctx0" brushRef="#br0" timeOffset="147390.549">7437 8784 1821 0,'12'-5'40'0,"-12"5"8"0,0 0 1 0,0 0 3 0,6-3-41 0,-6 3-11 0,0 0 0 0,0 0 0 16,6 3 0-16,0 0 0 0,-6-3 0 0,0 0 0 15</inkml:trace>
  <inkml:trace contextRef="#ctx0" brushRef="#br0" timeOffset="148157.419">8155 8125 1234 0,'-24'-5'27'0,"21"2"5"0,3-2 2 0,-3 0 2 0,3 0-36 0,-9-3 0 0,-3 2 0 0,3-2 0 0,6 0 86 0,-6 1 10 16,-3 1 3-16,0-2 0 0,6 3-50 0,-2 0-9 16,-4-1-3-16,0 6 0 0,3 0-27 0,0 0-10 15,0 3 0-15,-3 2 9 0,-3 3-9 0,0 3 0 16,3 2 0-16,0 3 0 0,-2 0 0 0,-1 5 0 15,-3 0 0-15,0 3 0 0,0 2 0 0,0 1 0 16,-3 2 0-16,4 0 0 0,2-2 8 0,3-1 8 16,-6 3 3-16,9-2 0 0,12-1-19 0,0 1-16 15,-6-1 4-15,3-5 0 0,6 0 12 0,3-2 8 16,6-1 0-16,3-4-8 0,-1-4 28 0,7-2-2 16,3-5 0-16,3-3 0 0,-6-6 18 0,5-4 3 0,7-3 1 0,-3-3 0 15,-3-5-10-15,-1-1-2 0,1-4 0 0,-3-6 0 16,3 0 0-16,-7-2 0 0,-8-8 0 0,0-3 0 15,0-6-9-15,-6-4-3 0,-6-1 0 0,-6-7 0 16,-6-3-9-16,-3 0-3 0,0-3 0 0,-3 3 0 16,-8 5-12-16,2 3 0 0,0 5 0 0,-6 8 0 15,-6 0 0-15,1 8 0 0,5 2 0 0,-3 6 0 16,0 3 0-16,-2 2 0 0,2 5-12 0,-3 6 12 16,-6 3-20-16,4 4 4 0,8 9 0 0,-3 7 0 31,-6 4-112-31,10 4-23 0,8 3-4 0,0 3-733 0</inkml:trace>
  <inkml:trace contextRef="#ctx0" brushRef="#br0" timeOffset="148924.169">8336 8014 1295 0,'0'0'36'0,"0"0"9"0,0-2-36 0,0 2-9 16,0 0 0-16,-3-6 0 0,3 1 21 0,0 5 3 0,0 0 0 0,0-5 0 15,3-3 46-15,0 0 10 0,0 3 1 0,3-1 1 16,3 1-7-16,0 0-2 0,6 2 0 0,3-2 0 15,0 2-29-15,2 3-7 0,4-3-1 0,-3 3 0 16,6 0-24-16,-3 6-12 0,-1 2 10 0,1 0-10 16,-3 2 0-16,0 1 0 0,-3 2 0 0,-3 3 0 15,-3 0 0-15,-3 0 0 0,-3 2 0 0,-4 3 0 16,-4-2 0-16,-4 5 9 0,-3-3-9 0,-6 3 12 16,-3-1-12-16,-3 1-11 0,3 0 3 0,-3 0 0 15,-2-3 8-15,-4 3 9 0,3-3-1 0,-3 0-613 16,3-5-123-16</inkml:trace>
  <inkml:trace contextRef="#ctx0" brushRef="#br0" timeOffset="149161.653">8792 7861 1292 0,'-6'-13'28'0,"6"13"7"0,-3-3 1 0,-3 3 0 0,-3 0-36 0,0 3 0 15,0 2 0-15,0 0 0 16,-6 6-16-16,3-1-9 0,-3 1-3 0,0 2 0 0,4 3 64 0,-4 3 13 16,3-1 3-16,3 1 0 0,-3 2-4 0,9 3 0 15,-3-3 0-15,3 3 0 0,6-1-7 0,0 1-1 16,3 0-1-16,3 0 0 0,0-3-15 0,6 3-4 16,0-6 0-16,2 3 0 0,1-5 1 0,3-2 0 15,0-4 0-15,0 1 0 0,0-6-21 0,2 0 0 16,-2-5 0-16</inkml:trace>
  <inkml:trace contextRef="#ctx0" brushRef="#br0" timeOffset="149377.881">9015 7977 1998 0,'0'0'44'0,"0"0"8"0,0 0 3 0,3 8 1 0,-3 3-44 0,3 2-12 0,-3 0 0 0,3 0 0 15,0 6 0-15,-3-1 0 0,3-2 0 0,-3 3 0 16,6 2 8-16,-3 3 8 0,0 0 3 0,3-1 0 16,-3 1-19-16,3 3 0 0,0-6 0 0,-1 3 0 15,-2-3-48-15,3 0-14 0,0 3-2 0</inkml:trace>
  <inkml:trace contextRef="#ctx0" brushRef="#br0" timeOffset="150861.41">7887 8850 1104 0,'0'0'31'0,"0"0"8"0,0 0-31 0,6-2-8 0,-6 2 0 0,3-6 0 16,6 4-14-16,-3-1-4 16,-6 3-1-16,6-3 0 0,-1 1 19 0,1-1 0 0,6 3 0 0,0-2 0 15,-6 2 52-15,9-3 15 0,9 0 2 0,-3 1 1 16,-3-1 14-16,8-2 4 0,7-1 0 0,6 1 0 16,-3-3-14-16,8-2-2 0,1-1-1 0,2-2 0 15,7-1-34-15,0-1-6 0,5-1-2 0,-2-3 0 16,-4 3-29-16,-2 0 0 0,-1 1 0 0,1-4 0 15,-3 3 0-15,-4 0 19 0,-2 0-3 0,-3 1 0 16,-4 1 0-16,-2 4-1 0,-3-1 0 0,-9 1 0 16,0 2-15-16,-6 2-12 0,-7 1 3 0,1 2-585 15,-6 6-117-15</inkml:trace>
  <inkml:trace contextRef="#ctx0" brushRef="#br0" timeOffset="151415.797">8303 9215 1450 0,'9'-15'32'0,"-6"9"6"0,0 1 2 0,3 0 1 0,0-3-33 0,-3 0-8 0,0 0 0 0,-3 3 0 15,0 5 0-15,-3-8 0 0,0 2 0 0,-6 1 0 16,3 5 41-16,-3-3 10 0,-5-2 1 0,2 2 1 16,0 3-1-16,0 0 0 0,-3-2 0 0,0-1 0 15,0 3 3-15,3 0 0 0,0 3 0 0,-5 2 0 16,-4-2-35-16,6 5-6 0,0 2-2 0,-3 4 0 15,-6-4-12-15,0 6 0 0,7 3 0 0,-1 2 0 16,0 5 0-16,3-2 0 0,-3 0 0 0,3 5 0 16,6 5 0-16,0-2-8 0,0-6 8 0,6 4 0 15,3-1-9-15,3-3 9 0,3 1-13 0,0-1 5 16,6-5 8-16,6-2 9 0,3-3-1 0,0-6-8 16,0-2 11-16,2-3-11 0,7 1 10 0,3-9-10 15,-3-2 20-15,-1-6-1 0,1 1-1 0,-3-6 0 16,3-3 12-16,-3-7 2 0,-1-3 1 0,1-6 0 15,-6 1-19-15,-3-6-4 0,-6 0-1 0,-3-7 0 16,-3-1 3-16,-6-2 0 0,-6-8 0 0,-6 7 0 0,-6 1-12 0,-3 3 8 16,-3 4-8-16,-8 4 8 0,-7 4 0 0,-3 6-8 15,3 3 12-15,-5 7-4 0,-4 3-8 0,1 6 0 16,-1 4-10-16,3 4 10 0,7 2-17 0,-7 5 2 16,-3 3 1-16,7 5 0 15,5 6-111-15,6 2-23 0,-3 3-4 0,7 2-717 16</inkml:trace>
  <inkml:trace contextRef="#ctx0" brushRef="#br0" timeOffset="151900.074">8842 9141 1800 0,'-9'-16'40'0,"3"9"8"0,3-7 1 0,-3 1 1 0,0 0-40 0,1 2-10 0,2 3 0 0,-3-5 0 16,3-3 12-16,-3 3 0 0,0 0 0 0,-3 0 0 15,3-3 30-15,0 5 6 0,-3 1 2 0,0 2 0 16,0 2-8-16,0 1-2 0,-3 2 0 0,0 1 0 16,0 4-12-16,-2 1-2 0,-7 5-1 0,3 3 0 15,0 2-37-15,-3 5-8 0,-3 1-2 0,-2 2 0 16,-1 5 22-16,6 1-11 0,-3 2 11 0,6 0-8 0,3-2 8 15,1-1 0-15,2 0 0 0,6-2-8 0,3-3 8 0,0 1 0 16,6-4 0-16,3-2-8 16,3-3 8-16,2 0 8 0,4-5-8 0,3-2 11 0,3-4 3 15,0-2 1-15,0-5 0 0,3-3 0 0,-4 0 5 0,1-2 0 16,0-6 1-16,0-3 0 0,0 1-10 0,-3-6-3 16,-7 3 0-16,4-6 0 0,-6-2 13 15,0 3 3-15,-3-3 0 0,0 2 0 0,-3 3 13 0,0 3 3 16,0 0 1-16,-3 5 0 0,0 0-13 0,3 6-2 15,-3-1-1-15,0 3 0 0,0 8-25 0,0 0 0 16,0 0 0-16,0 0 0 0,9 0 0 0,-3 8 0 16,0 3-9-16,3 2 9 0,0 0-9 0,3 6 9 15,0 2 0-15,2 3-9 0,1 2 9 0,3 0 0 16,0 1 0-16,3 2 0 0,3-2 0 0,2 2 0 0,-2-3 0 16,6 3-779-16,-6 6-153 15</inkml:trace>
  <inkml:trace contextRef="#ctx0" brushRef="#br0" timeOffset="153375.928">7041 7226 1886 0,'-29'-8'41'0,"20"8"9"0,3 0 2 0,0 2 1 0,0 4-42 0,3 4-11 0,6 6 0 0,3 3 0 16,6 7 8-16,0 9-8 0,3-1 12 0,5 8-4 0,1 3 0 0,0 8-8 15,-3 0 12-15,3 8-4 0,6 8-8 0,-4 2 0 16,-5 3 0-16,0 3 0 0,0 2 0 0,-3 3 0 16,0 3 0-16,-3 0 0 0,-6 2 0 0,2 0 0 15,1 3 0-15,-3 0 8 0,0 0-8 0,-3-2 10 16,0-1-10-16,3-2 10 0,3-3-10 0,-3-3 0 15,0-10 0-15,6 0 8 0,3-1-8 0,3-2 0 16,-3-5 0-16,-1-5 0 0,4-3 0 0,3-6 0 16,3-4 0-16,-6-9 0 15,-3-5-28-15,3-5-10 0,8-3-2 0</inkml:trace>
  <inkml:trace contextRef="#ctx0" brushRef="#br0" timeOffset="154123.425">6866 7128 784 0,'-6'-13'22'0,"3"7"5"0,6-2-27 0,0-2 0 16,3-1 0-16,3-2 0 0,3 0 102 0,5 0 15 15,4-1 3-15,0-2 1 0,0 3-36 0,12-5-7 16,17-1-2-16,-2 3 0 0,0-2-9 0,8-1-3 15,4 1 0-15,8-1 0 0,1 1-54 0,2-3-10 16,3-1 0-16,1 1 0 0,2 0 18 0,4 3 11 16,-4-6 3-16,0 3 0 0,7-1-32 0,-7 4 0 15,-2-1 0-15,-7 3 0 0,0 1 0 0,-5 1 0 0,-3 4 0 16,-7 2 0-16,-2 0 16 0,-7 0 1 16,-5 5 0-16,-3 3 0 0,-6 3 25 0,-4 0 5 0,-2 2 1 0,-3 0 0 15,0 6-30-15,-6-1-6 0,3 4 0 0,-7-1-1 16,4 5-11-16,-3 1 0 0,0 2 0 0,-3 3 0 15,0 2 11-15,0 1-3 0,3 5-8 16,0-1 12-16,0 4-12 0,0-1 0 0,-1 3 0 0,1 3 0 16,3 2 0-16,0 0 0 0,0-2 0 0,-3 5 0 15,3 5 0-15,-3 1 0 0,0 2 0 0,-3 2 0 16,2-2 12-16,-5 3-3 0,0 2-1 0,-3 3 0 16,-3 5 0-16,-3 5 0 0,0-2 0 0,-3 0 0 15,-3 2 0-15,4-2 0 0,-4 3 0 0,0-1 0 16,3 0-8-16,0-2 0 0,3-3 0 0,-3 3 0 15,0-3 0-15,6 3 0 0,-3 0 0 0,3-3 0 16,-3-8 0-16,6 0 0 0,-3 1 0 0,6-6 0 16,-3-1 0-16,6 1 0 0,3-5 0 0,0-3 0 15,-1-3 13-15,4-2 7 0,0-6 2 0,3-2 0 16,0-5-13-16,0-1-9 0,-3-2 12 0,3-3-12 16,-4-2 12-16,1-1-12 0,-3-2 12 0,0-3-12 0,-3 0 0 15,-3-2 0-15,0 2 0 0,-6 0 0 0,0 1 20 0,-6-4-4 16,-3 1 0-16,-3-1 0 0,-3 4-3 0,-6-4-1 15,-2-2 0-15,-10 0 0 0,-6 3 10 0,-2-1 2 16,-7-2 0-16,-6 0 0 0,1 3-24 0,-10-1 0 16,-8-2 0-16,-4 0 0 0,-8 5 0 0,-3 1 0 15,-4-4 0-15,-2 3 0 0,-9 3 14 0,6 3-2 16,8-1 0-16,4 6-756 16,-3 3-151-16</inkml:trace>
  <inkml:trace contextRef="#ctx0" brushRef="#br0" timeOffset="155409.017">1118 15248 1404 0,'21'-8'31'0,"-12"3"6"0,6-3 2 0,6 0 0 0,5 0-31 0,-2-5-8 15,6 2 0-15,0-2 0 0,-4 0 74 0,7 2 14 0,-3 0 2 16,3 1 1-16,-1-1-24 0,-2 1-5 0,6 2-1 0,-3-3 0 15,5 1-26-15,-2-1-6 0,9 0-1 16,5 1 0-16,-5-1 4 0,6 1 0 0,-4-4 0 0,7-1 0 16,2-1-4-16,1-3 0 0,8 1 0 0,-5 2 0 15,2 0-15-15,-5 0-3 0,-3-2-1 0,-7 4 0 16,1 1-9-16,-12 2 0 0,-4 1 0 0,-2 2 8 16,-18 5-8-16,0 1 12 0,-12 2-12 0,-6 2 12 15,-9 4-22-15,-9 2-4 0,-3 7-1 0,-8 1-1005 16</inkml:trace>
  <inkml:trace contextRef="#ctx0" brushRef="#br0" timeOffset="156128.293">3017 15518 1855 0,'15'-11'52'0,"-6"6"12"0,9 2-51 0,0-5-13 16,8 3 0-16,4-3 0 0,3 0 46 0,6-2 6 15,2-4 2-15,7 6 0 0,3-5 13 0,5-3 2 16,7 0 1-16,2 1 0 0,7-1-30 0,-1-3-5 15,3-2-2-15,4 3 0 0,-1-4 3 0,1 6 1 16,-4-2 0-16,-3-1 0 0,1 1-25 0,-13-1-12 16,-2 4 10-16,-4-1-10 0,-8 0 18 0,-9 5-2 15,-3 1-1-15,-10 2 0 0,-8 0-15 0,-3 2 9 0,-6 4-9 16,-6 2-756-16,-9-6-157 16</inkml:trace>
  <inkml:trace contextRef="#ctx0" brushRef="#br0" timeOffset="156679.043">2648 13049 1060 0,'-12'-2'30'0,"12"2"6"0,0 0-28 0,0 0-8 0,-3 5 0 0,3-5 0 16,0 10 53-16,0 4 10 0,3 4 1 0,3 3 1 15,0 1-10-15,3 4-3 0,3 0 0 0,-3 9 0 16,6 2-14-16,0 3-3 0,-4 5-1 0,4 8 0 15,3 10-22-15,0 1-12 0,-3 2 12 0,0 2-12 16,0 7 14-16,-3-1-4 0,0 5-1 0,-1-2 0 16,1-6 2-16,-3 1 0 0,3-6 0 0,-3 0 0 15,0 0-11-15,0-2 0 0,3-4 9 0,-6-1-9 16,3-4 29-16,0-2 2 0,0 0 0 0,-3 0 0 16,0-5-19-16,-1 2-4 0,-5 0-8 0,0-5 12 15,0 0-1-15,0-5-1 0,0-1 0 0,-5-2 0 16,-1-2-20-16,3-1-4 0,-3 1-1 0,0-4-522 15,0-4-105-15</inkml:trace>
  <inkml:trace contextRef="#ctx0" brushRef="#br0" timeOffset="157292.468">2761 12705 1605 0,'18'-21'35'0,"-6"11"7"0,6 2 2 0,9-6 2 0,8 1-37 0,1-3-9 0,15 0 0 0,2-2 0 16,10-1 9-16,2 1 0 0,1-3 0 0,5 0 0 15,3-1 41-15,7 1 8 0,5 5 2 0,3-2 0 16,1-3 6-16,2 5 2 0,9 0 0 0,-6-3 0 15,1 3-5-15,-4 1-1 0,0-1 0 0,-8 2 0 16,-4 4-6-16,-6 2-2 0,-8 0 0 0,-7 3 0 16,-5-1-24-16,-9 1-5 0,-4 5-1 0,-8 0 0 15,-6 3 7-15,-9 5 1 0,-6 0 0 0,-3 2 0 16,-1 3-32-16,-8 9 0 0,-2-1 0 0,-7 8 0 16,-3 0 15-16,0 5-3 0,-3 6-1 0,-3 2 0 15,3 9-11-15,3-1 0 0,0 3 0 0,3 2 0 16,0 4 0-16,1-1 0 0,2 5 0 0,3 4 0 15,3-1 0-15,3 2 0 0,3-1 0 0,-1 1 0 16,1 4 0-16,3-1 0 0,0 3 0 0,3 0 0 0,0-2 0 16,0-3 0-16,0-1 0 0,0-1 0 15,3 4 0-15,-3-2 0 0,0-3 0 0,-4-3 0 0,-2 1 0 0,-3-3 0 16,6 0 0-16,-6 0 0 0,0 2 0 0,-3-5 0 16,-3-2 0-16,3-3 0 0,3 0 0 0,-6-3 0 15,0-8 0-15,0 1 0 0,3-1 0 0,0-5 0 16,-6-3 0-16,6-5 0 0,0-5 0 0,-3 0 0 15,0-5 0-15,3-6 0 0,-3-3 8 0,0-2-8 16,-2-2 12-16,-1-4-4 0,-6-2 12 0,0-2 1 16,-6-1 1-16,-3-5 0 0,-9 0-5 0,-8-2-1 15,-7-1 0-15,-6 0 0 0,-8 3-6 0,-10 8-2 0,-2 3 0 16,-12 5 0 0,-7 5-48-16,1 3-9 0,-3 3-3 0,-1 4 0 15,1 1-112-15,3 5-22 0,0 0-5 0,5 6-1 0</inkml:trace>
  <inkml:trace contextRef="#ctx0" brushRef="#br0" timeOffset="159236.191">5089 11113 1821 0,'0'0'40'0,"0"0"8"0,6-6 1 0,0-2 3 0,3 0-41 0,3 0-11 0,2 0 0 0,1-2 0 16,3-1 72-16,3 1 12 0,3-4 2 0,0 1 1 15,-1 3-14-15,4-4-2 0,-3 4-1 0,0-1 0 16,3 1-59-16,-1 2-11 0,1 0 0 0,0 0 0 16,-6 3 0-16,3-1 0 0,-1 4 0 0,-2-1 0 15,-3 0-16-15,3 3 4 0,-6 0 0 0,-3 3 1 16</inkml:trace>
  <inkml:trace contextRef="#ctx0" brushRef="#br0" timeOffset="159378.849">4958 11324 1926 0,'0'0'42'0,"0"0"9"0,0 0 1 0,0 0 3 15,0 0-44-15,18-2-11 0,6-4 0 0,5 1 0 0,4-3 49 0,6-5 8 16,8-3 2-16,10 0 0 16,8-5-92-16,7 2-19 0,-1-2-3 0</inkml:trace>
  <inkml:trace contextRef="#ctx0" brushRef="#br0" timeOffset="162587.949">6053 10853 968 0,'0'0'21'0,"0"0"5"0,-6 0 1 0,0 0 0 0,0 3-27 0,0 0 0 0,0-1 0 0,0 1 0 0,-2-1 33 0,-1 1 2 16,0 0 0-16,-3 5 0 0,-3 0-7 0,3 0 0 16,0 2-1-16,-3 1 0 0,0 5 24 0,0-3 5 15,4 3 0-15,-1 0 1 0,0 2 25 0,6 1 5 16,-3 2 1-16,3-3 0 0,3 3-29 0,0 1-6 16,-3 1-1-16,6-1 0 0,6-1-14 0,0 0-3 15,6-3-1-15,0 1 0 0,3 0-21 0,2-1-4 16,4-2-1-16,0 0 0 0,3-3 5 0,3-5 1 15,0 0 0-15,2-3 0 0,1-2-2 0,3-6 0 16,0 1 0-16,-1-4 0 0,4 1-12 0,-3 0-18 16,-4-3 4-16</inkml:trace>
  <inkml:trace contextRef="#ctx0" brushRef="#br0" timeOffset="167174.887">6401 10880 1952 0,'-8'-19'56'0,"8"11"11"0,0 3-54 0,0 5-13 0,0-11 0 0,0 1 0 15,3 4 0-15,-3-4 0 0,2 2 0 16,1 0-10 0,-3 0-20-16,0 8-4 0,0 0-1 0,-3 0 0 0,1-3 23 0,2 3 4 0,0 3 8 0,-6 5-13 15,-3 0 5-15,0 3 8 0,-3-4-13 0,0 7 5 16,-3-1 29-16,0 0 7 0,0 3 0 0,0 0 1 16,0 2-19-16,1 4-10 0,-1-4 10 0,0 3-10 15,0 0 25-15,3 3-1 0,0-3 0 0,3 1 0 16,3 1 8-16,3 1 0 0,3-3 1 0,3 3 0 15,0 3 1-15,3-4 0 0,6 1 0 0,3-3 0 16,0 1 0-16,0-4 0 0,0 3 0 0,5-5 0 16,-2 3-3-16,3-6-1 0,0-2 0 0,0-4 0 15,3 1-8-15,-7-2-2 0,4-6 0 0,-3 0 0 16,0-6 5-16,3-2 1 0,-3-2 0 0,0-3 0 16,-1-6-8-16,1 1-2 0,-3-4 0 0,0-1 0 15,-6-4-1-15,3 1-1 0,-3-1 0 0,-6 3 0 0,-6 1-14 16,0-4-13-16,-3 6 2 0,-3 2 1 15,-6-2-8-15,0 3-2 0,0-1 0 0,-5 3 0 0,2 1 12 16,-6 1 8-16,0-2-12 0,0 6 12 0,3-1-18 0,-2 1 3 16,-1-1 1-16,3 3 0 0,3 0 14 0,0 0 0 15,0 3 0-15,3 5 0 0,4-3-8 0,-1 3 8 16,3-2 0-16,0 7-9 0,3-2 9 0,0 2-10 16,3 0 10-16,0 3-10 0,6 3 10 0,0-3-8 15,3 5 8-15,0-3-8 0,3 4 19 0,3-1 4 16,2 0 1-16,4 0 0 0,0 1-16 0,6 1 0 15,0-1 0-15,0-4 0 0,2 1 13 0,-2-1-3 16,3-2-1-16,0-2 0 0,0-4-9 0,-1 1 0 16,-2-3 9-16,3 0-9 0,-6-5 19 0,3-1-1 0,-1 1 0 0,-2-5 0 15,3 2-2-15,-6-6 0 0,-6 1 0 0,3-3 0 16,-3 0 4-16,-3-2 0 0,0-3 0 0,-1 0 0 16,-2-1-20-16,-3 1 0 0,0 3 0 0,0-3 0 15,-3 2 0-15,-3 3 10 0,0 0-10 0,-3 0 8 16,3 3-8-16,-2 3-9 0,2-1 9 0,-3 6-13 15,3-1 13-15,-3 4 0 0,3 2 0 0,3 0 0 16,-6 5-9-16,6-5-9 0,-6 11-2 0,0 2 0 16,3 0 10-16,0 3 2 0,3 0 0 0,-3 0 0 15,3 5 8-15,0-3 0 0,0 4-9 0,3-1 9 16,3-3 0-16,3 3 0 0,0-2 0 0,0-1 0 16,3-2 0-16,-1 3 0 0,1-3 0 0,0 0 0 15,3-3-9-15,-3-3 9 0,0 4 0 0,0-4 0 16,3 1 0-16,-3-3 0 0,3 0 0 0,-1 0 0 15,1 0 0-15,0-1 12 0,0-1-3 0,3-1-1 0,0 0 13 16,3 1 3-16,-1 2 0 0,1-3 0 0,-9 0-24 16,0-2 0-16,9 2 0 0,-6-2 0 0,-15-3 0 0,0 0 0 15,0 0 0-15,0 0-8 0,0 0 18 0,-12 10 4 16,-6-2 1-16,-6 0 0 0,0 0-15 0,-2-3 11 16,-7 1-11-16,0 2 10 0,0-6-10 0,-2 4 0 15,-4-4 0-15,3-2 8 0,4 3-8 0,-1 0 0 16,0-1 0-16,6 1-826 15,6-1-162-15</inkml:trace>
  <inkml:trace contextRef="#ctx0" brushRef="#br0" timeOffset="168850.903">7223 10742 1447 0,'6'0'32'0,"-6"0"6"0,0 0 2 0,0 0 0 0,12 0-32 0,-3-3-8 16,-9 3 0-16,9 0 0 0,-3 0 80 0,6 0 13 15,-1 0 3-15,1 3 1 0,-3 0-10 0,6 2-3 16,3 0 0-16,-3 1 0 0,0 4-25 0,0-2-6 0,3 3-1 0,-4-1 0 16,1 1-32-16,-6 2-6 0,0 3-2 0,0-3 0 15,0 3-12-15,-3 0 9 0,-6 0-9 0,-3 0 8 16,0 0-8-16,0-1 10 0,-6 1-10 0,-3-2 10 15,-6-1-19-15,6-3-4 0,-2 1-1 0,-4 0 0 16,-6-6 2-16,6 0 0 0,3 0 0 0,3-2 0 31,-6 0-84-31,4-3-16 0,5 0-3 0,3-3-1 0</inkml:trace>
  <inkml:trace contextRef="#ctx0" brushRef="#br0" timeOffset="169090.044">7649 10565 1591 0,'6'-3'35'0,"-6"3"7"15,0 0 2-15,0 0 0 0,0 0-35 0,0 0-9 0,0 0 0 0,-6 3 0 0,-9-1 52 0,3 4 9 16,0 4 2-16,-6 1 0 0,-3 5-4 0,3 0-1 16,6 5 0-16,1 0 0 0,-7 0 4 0,3 6 1 15,-3-4 0-15,9 1 0 0,0 3-34 0,3-3-6 16,0-3-2-16,3 3 0 0,6-3-4 0,0-3-1 15,0 1 0-15,6-3 0 0,3-3-3 0,3-3-1 16,3-2 0-16,3-2 0 0,-1-4-12 0,4-2-13 16,9-2 2-16,-6-1-703 15,-3-5-141-15</inkml:trace>
  <inkml:trace contextRef="#ctx0" brushRef="#br0" timeOffset="169288.08">7765 10774 2286 0,'0'0'50'0,"0"0"10"0,-6 0 3 0,3 5 1 0,9 0-51 0,-3 1-13 0,-6 4 0 0,6 1 0 15,3 5 0-15,3 0 9 0,-6 0-9 0,0 5 8 16,5 0 36-16,-2 3 6 0,0-3 2 0,0 0 0 16,-3 0-36-16,0 3-6 0,6-3-2 0,-6 0 0 15,-3 3-8-15,0-3 8 0,3 0-8 0,-3 1 8 16,3-4-84-1,-3 1-18-15,-3-3-3 0</inkml:trace>
  <inkml:trace contextRef="#ctx0" brushRef="#br0" timeOffset="169564.736">8196 10758 2905 0,'-21'-24'64'0,"19"14"12"0,4 4 4 0,1-2 2 0,-3 8-66 16,3-5-16-16,3 0 0 0,0-1 0 0,0 1 0 0,3 0-11 0,-6 2 2 0,3-2 0 31,3 2-69-31,-6 1-14 0,-3 2-2 0,0 0-1 0</inkml:trace>
  <inkml:trace contextRef="#ctx0" brushRef="#br0" timeOffset="170211.463">8485 10443 1605 0,'0'-10'35'0,"0"10"7"0,0 0 2 0,-3-3 2 0,-3 3-37 0,6 0-9 16,0 0 0-16,-6 0 0 0,0 3 104 0,6-3 20 15,-3 5 3-15,3-5 1 0,0 8-39 0,-3 2-7 16,3 1-2-16,3 2 0 0,0 0-23 0,-3 3-5 16,3 3 0-16,0-1-1 0,3 1-27 0,-3-1-4 0,0 1-2 0,0-1 0 15,-3 1 11-15,6-1 3 16,-6 1 0-16,-3-3 0 0,0 0-32 0,0-3 0 0,0-2 0 0,-3-1 0 15,3 1 12-15,-3-6-3 0,0 0-1 16,6-5 0-16,0 0-8 0,-6 0 0 0,0-2 0 0,3-4 0 16,3 1 0-16,0-6-12 0,0-2 4 0,6 0 8 31,-3 0-44-31,6-3 0 0,0 3-1 0,0 2 0 0,3-2 21 0,-3 2 4 0,0 3 0 16,3 0 1-16,-3 3 19 0,0 0 0 0,3 0 0 0,-4 5 0 15,1-3 0-15,3 3 0 0,0 3 0 0,3 2 0 16,0 0 0-16,0 0 9 0,3 3-1 0,0 0 0 15,-1 0-8-15,4 3 0 0,-3-1 0 0,0-2 0 16,0 0 0-16,0 0 0 0,-6 3 0 0,5-3 0 16,-5-3 0-16,-3 0 0 0,-3 1 0 0,0-6 0 15,-6 0 0-15,0 0 15 0,0 0-4 0,3-8-1 16,0 0 29-16,-3-3 5 0,-3-2 2 0,0 0 0 0,0-3-22 16,0 0-4-16,-3-5 0 0,0 0-1 0,0-3-3 15,3 0 0-15,-3-5 0 0,6 2 0 0,-2-2-8 0,-1 3-8 16,3-1 12-16,0 6-12 0,0-3 0 0,3 6 0 15,-1 5 0-15,1-1-12 16,0 4-60-16,3 5-11 0,0-1-2 0,0 4-1091 16</inkml:trace>
  <inkml:trace contextRef="#ctx0" brushRef="#br0" timeOffset="171767.919">8839 10433 2134 0,'0'0'47'0,"0"0"9"16,3-6 3-16,3 1 1 0,0 0-48 0,-3-1-12 0,3 1 0 0,-3 2 0 0,0 1 35 0,-3 2 4 16,0 0 1-16,0 0 0 0,0 0-31 0,0 0-9 15,-6 5 0-15,-3 6 0 0,0 2 0 0,-3 0 0 16,-6 0 0-16,4 6 0 0,-4-3 0 0,-3 2 0 16,3-2 0-16,-3 0 0 0,0 3 0 0,3-4 10 15,4 1-10-15,2-2 12 0,0-4 0 0,3 1 0 16,3-3 0-16,0-3 0 0,6-5-12 0,0 0 10 15,6 5-10-15,3-2 10 0,0-6 20 0,3 1 4 0,3-1 1 16,-1-5 0-16,1 0-35 0,0 0 0 0,0-2 0 0,3-1 0 16,-6 0 0-16,0 1-20 0,0-3 2 0,0 2 1 15,-1 3 17-15,-2-3 0 0,3 1 0 0,-6 2 0 16,0-3 0-16,0 3 0 0,0 3 0 0,0-3 0 16,-3 3 0-16,0 2 11 0,-3 3-3 0,0-2-8 15,-3-1 14-15,-3 3-4 0,0 3-1 0,-3-1 0 16,-3 4-9-16,0 1 0 0,-2 1 0 0,-4 0 0 15,-3 0 0-15,3 3 0 0,-3-1 0 0,-3 1 0 16,3 0 0-16,1-1 0 0,2 1 12 0,-3-1-4 16,6-2-8-16,0 0 0 0,3 0 0 0,0-3 0 15,6 1 0-15,0-4 0 0,6-2 0 0,0 0 0 16,0 0 0-16,0 0 0 0,6 3 9 0,3-6-9 16,0 1 8-16,0-1-8 0,6-2 8 0,0 0-8 15,0-1 0-15,3-2 0 0,-3 3 0 0,-1-3-8 0,4 0-3 0,-3 0 0 16,-3 0 0-16,3 0 0 0,-3 0 11 0,-3 0 0 15,0 0 0-15,0 3 0 0,-3-3 0 0,-3 3 0 16,-3 5 0-16,3-5 8 0,-3 5-8 0,-6-3 0 16,3 0 0-16,-6 3 0 0,0 0 0 0,-3 6 0 15,-3-4 0-15,0 4 0 0,-6 2 0 0,0-1 0 16,-2 1 0-16,2 0-8 0,-3 0 8 0,3 3 0 16,-3-3 0-16,1 0 0 0,2 2 0 0,3-2 0 15,0 0 0-15,6 0 8 0,-3-3-8 0,9 1 0 0,0-1 8 16,6-5-8-16,0 0 8 0,0 0-8 0,9 0 10 0,6-3-10 15,6-2 9-15,3 0-9 0,0-3 8 16,2 3-8-16,1-6 0 0,0 0 0 0,3-2 0 0,-3 0 0 16,-4 0 0-16,-2 2 8 0,-3-2-8 15,-3 2 0-15,-3-2 9 0,-3 3-9 0,-3-1 10 0,-6 0-10 16,0 3 17-16,0 0-2 0,-6 1-1 0,0 1 0 16,-3 1-2-16,-3 2-1 0,-3 3 0 0,-3 3 0 15,-3 0-11-15,-2 2 0 0,-1 3 0 0,-3 0 0 16,3 2 0-16,-3 4 0 0,4-4 0 0,-1 6 0 15,3-3 0-15,0 0 0 0,3 1 0 0,3-4 0 16,3 4 0-16,6-7 0 0,1 4 0 0,2-3 0 16,3-3 0-16,5 1 0 0,1-4 0 0,9 1 0 15,0-3 0-15,9 0 0 0,0-3 0 0,6-5 0 16,-1 3 0-16,4-6 0 0,-3 1 0 0,0-3 0 16,-4-3-8-16,-2 2-8 0,-3-1 0 0,-3-1-1 0,-3 0 17 0,-6 3-8 15,-3-1 8-15,-3 4 0 0,-6 2 0 16,0 0 0-16,-6 0 10 0,-3 3-2 0,-6 5-8 0,0 0 0 15,-6 2 0-15,4 4-8 0,-7-1 8 0,3 3-8 16,0 0 8-16,3 2-8 0,3 4 8 0,1-1-8 16,-4 0 8-16,6 3-8 0,0 0 8 0,3 0 0 15,3 0-9-15,3-3 9 0,0 0 0 0,3 0-9 16,3 1 9-16,0-1 0 0,6 0-20 0,-3 0 4 16,6-2 0-16,0-1-728 15,3-4-144-15</inkml:trace>
  <inkml:trace contextRef="#ctx0" brushRef="#br0" timeOffset="172270.487">8964 10395 2350 0,'0'0'52'0,"0"0"10"0,6 6 2 0,3-4 3 0,0-2-54 0,0 6-13 16,3-6 0-16,0 5 0 0,3 0 8 0,0 3-8 15,2 0 11-15,-2 5-11 0,0 1 10 0,0-1-10 16,0 0 8-16,-3 6-8 0,0-4 0 0,-3 1 0 15,-3 0 0-15,0 0 0 0,-6-3 0 0,0 3 0 0,-3 0 0 16,-3-3 0-16,-3 1 18 0,-3-1 11 0,-3 0 3 16,0-2 0-16,-3-1-32 0,0 1 0 0,1-3 0 0,-1 0 0 15,3-3 0-15,0 0 0 0,0 1 0 16,0-4-739-16,3 1-141 0</inkml:trace>
  <inkml:trace contextRef="#ctx0" brushRef="#br0" timeOffset="172503.55">9244 10382 2385 0,'0'-10'68'0,"0"4"14"0,0-2-66 0,3 3-16 0,0 0 0 0,-3 2 0 0,0-2 0 16,0 5-9-16,0 0 1 0,0 0 0 15,-6 5 8-15,0 1-10 0,-6-1 10 0,0 3-10 16,3 2 10-16,-5 4 0 0,2-1 0 0,-3 0 0 0,3 3 0 0,0 2 0 15,0-4 0-15,0 4 0 0,3-2 8 0,3 3 0 16,3-1 0-16,3 1 0 0,0-4-8 0,3 1 0 16,6 0 0-16,0-3 8 0,3 1-8 0,0-1 0 15,3-5 0-15,0 0-681 16,3-3-133-16</inkml:trace>
  <inkml:trace contextRef="#ctx0" brushRef="#br0" timeOffset="172702.603">9345 10512 2145 0,'0'0'47'0,"0"0"9"0,0 0 3 0,0 0 2 0,0 0-49 0,3 8-12 0,0 0 0 0,3 2 0 16,0 1 46-16,0 2 6 0,3 0 2 0,-3 3 0 15,3 0-10-15,0 3-3 0,-3-3 0 0,3 2 0 16,0 3-26-16,-3 0-6 0,0-2-1 0,2 2 0 15,1-2-8-15,-3-4 8 0,-3 1-8 0,-3 0 8 16,3-3-8-16,0-2 0 0,0 0 0 0,0-3-1128 16</inkml:trace>
  <inkml:trace contextRef="#ctx0" brushRef="#br0" timeOffset="172944.332">9063 10202 2516 0,'0'-8'56'0,"0"8"11"0,0 0 2 0,0 0 1 0,5-5-56 0,4 5-14 15,0-5 0-15,-3 2 0 0,6 1 48 0,-3-1 6 16,-3 0 2-16,-6 3-836 0,9 3-166 16</inkml:trace>
  <inkml:trace contextRef="#ctx0" brushRef="#br0" timeOffset="177806.77">15340 10411 2257 0,'0'0'49'0,"9"0"11"16,0 0 1-16,3 0 3 0,3 3-51 0,3 0-13 0,2-3 0 0,7 5 0 0,6-2 9 0,3 2-1 15,5-2 0-15,10-3-681 16,6-3-137-16</inkml:trace>
  <inkml:trace contextRef="#ctx0" brushRef="#br0" timeOffset="179557.776">9920 13113 1858 0,'-15'-6'52'0,"15"6"13"0,0 0-52 0,0 0-13 16,0-5 0-16,3 0 0 0,0 0 75 0,3-1 12 16,3 1 2-16,6 2 1 0,5 1-42 0,7 2-8 15,6-3-1-15,3 0-1 0,2 1-21 0,10-1-4 0,3 0-1 16,2 1 0-16,7-1 2 0,5 3 0 0,4-5 0 0,-1 2 0 16,1 1-14-16,2-4 0 0,0 1 0 0,-2 2 0 15,-1 1 0-15,-2-4-16 0,-7 4 1 0,1-3 1 31,-6-3-46-31,2 0-10 0,1 2-2 0,-1-4-878 0</inkml:trace>
  <inkml:trace contextRef="#ctx0" brushRef="#br0" timeOffset="180375.407">15215 10512 2394 0,'15'-13'52'0,"-3"7"12"0,6-2 1 0,9 3 3 0,14-3-55 0,16 3-13 0,14 2 0 0,15 1-707 16,22 2-144-16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1:11:34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7598 10877 1470 0,'0'0'41'0,"0"0"11"0,9 0-42 0,-9 0-10 16,0 0 0-16,9 0 0 0,9-3 31 0,-3 1 4 15,-9 2 1-15,6 0 0 0,5-3-11 0,1 3-1 0,-9-3-1 0,3 3 0 16,0 0-7-16,3 0-2 16,0 3 0-16,0-3 0 0,-6 3 30 0,2-3 7 0,7 5 1 0,-3-2 0 15,0 2-38-15,3-2-14 0,0 2 11 0,6 0-11 16,2-2 8-16,-2 2-8 0,-3-2 0 0,6-1 0 15,12 4 0-15,-4-1 0 0,-8-2 0 0,3 2 0 16,3-2 0-16,2 2 0 0,-2-2 0 0,-3-1 0 16,3 1 0-16,-4-3 0 0,4 0 0 0,0 0 0 15,2 0 9-15,-2 2-9 0,3 1 8 0,0-3-8 16,2 3 9-16,1-3-9 0,0 2 10 0,2-2-10 16,1 0 8-16,0 0-8 0,2 0 0 0,4 0 9 15,0-2-9-15,2-1 0 0,1 3 0 0,-4-3 0 16,1 3 0-16,-3 0 0 0,2 0 0 0,-2 0 0 15,0-2 0-15,-1 2 8 0,-2 0-8 0,-3-3 8 16,2 3 17-16,-5 0 3 0,3 0 1 0,-3 3 0 0,-4-3-13 16,1 2-4-16,0 1 0 0,2 0 0 0,-2-3-3 0,3 0-1 15,3 2 0-15,-1-2 0 0,4 3-8 16,3 0 0-16,-4-1 0 0,-2-2 0 0,0 0 0 0,-1 0 0 16,-2 0 0-16,3 0 0 0,-1-2 0 0,1-1-14 15,-3 0 3-15,0 3 1 0,-1-2 10 0,1-1 0 16,3 3 0-16,-4-3 0 0,1 3 0 0,0 0 0 15,-3-2 0-15,2 2 0 0,1-3 0 0,0 3 0 16,5-2 0-16,-5 2 0 0,3 0 0 0,0 2 0 16,-4 1 0-16,4-1 0 0,0 1 0 0,-1-3 0 15,-2 0 0-15,0 0 0 0,0 3 0 0,-1-1 0 0,-2-2 0 16,6 0 0-16,-4 0 0 0,1 0 0 0,0 0 0 0,0 0 0 16,-1 0 0-16,1-2 0 0,0 2 0 0,-4-3 0 15,4 3 0-15,0-3 0 0,3 1 0 0,-1-3 8 16,1 5-8-16,0-3 0 0,2 3 8 0,1 0-8 15,-3 0 8-15,-4 0-8 0,1 3 8 0,0-3-8 16,-3 2 11-16,2-2-3 0,-2 3 0 0,3-3 0 16,0 2-8-16,-4 1 0 0,4 2 0 0,0-2-11 15,-1 0 11-15,-2-1 0 0,0 4 0 0,0-6 0 16,-4 2 0-16,1-2 12 0,3 0-2 0,0 0-1 16,-7 0-9-16,7-2 0 0,0 2 9 0,-3-3-9 15,2 0 20-15,-5 1 0 0,0-1 0 0,0 0 0 16,-3 3 1-16,-4-2 0 0,-2 2 0 0,3-3 0 15,-3 3-8-15,-3 0-1 0,0 0-1 0,0 0 0 16,0 3 17-16,-1-3 3 0,-2 0 1 0,3 0 0 0,-6 0-32 16,3 2-18-16,0-2 2 0,0 0 1 0,-3 3 15 0,-3-3 0 15,0-3 0-15,3 3-9 0,0-2 9 0,0 2 0 16,-4-3 0-16,1 3 0 0,0-3 0 0,-3 1-8 16,3-1 8-16,-6 3-722 15,0 0-138-15</inkml:trace>
  <inkml:trace contextRef="#ctx0" brushRef="#br0" timeOffset="973.242">7753 9663 1936 0,'0'0'43'0,"0"0"9"0,-3-3 1 0,3 3 1 0,0 0-43 0,0 0-11 15,-9 5 0-15,6 3 0 0,6 8 0 0,-3 0 10 16,-6 2-10-16,3 6 10 0,-3 0-10 0,3 8 0 16,9 2 0-16,-3 6 0 0,-3 8 0 0,3 2-12 0,0 0 4 0,3 6 8 15,0-1-9-15,-3 3 9 0,-3 3 0 16,0 0 0-16,9 0 0 0,-9-3 0 0,-9 0 0 0,6-5 0 15,3 0 0-15,0-5 0 0,-9-1 0 0,-3-4 0 16,3-4 0-16,0-1 0 0,6-4 0 0,-6-5 0 16,-6-3-13-16,9-2-3 0,6-3 0 0,-6-2-544 15,-2-3-110-15</inkml:trace>
  <inkml:trace contextRef="#ctx0" brushRef="#br0" timeOffset="2507.681">7860 9644 1612 0,'6'-3'36'0,"-6"3"7"0,0 0 1 0,0-5 1 0,0 5-36 0,3-3-9 0,3-2 0 16,0 3 0-16,-6 2 58 0,9 0 10 15,3-3 1-15,-3 6 1 0,2-1-51 0,4-2-11 0,0 3-8 0,6-1 12 16,3 1-12-16,0 0 0 0,-9-3 0 0,8 2 0 16,7 1-8-16,3 0-1 0,-6-3 0 0,5 0 0 15,1 0-4-15,3 0-1 0,0 0 0 0,-1-6 0 16,7 1 14-16,-3 2 0 0,5-2-10 0,1 3 10 16,3-1 0-16,-1 0 12 0,-2 3-2 0,0 0 0 15,-1-2-10-15,1-1 10 0,0 0-10 0,2 3 10 16,-2 3 10-16,2-3 3 0,1 0 0 0,-3 3 0 15,2-1-9-15,-2 1-2 0,0 0 0 0,-1-1 0 16,4 1-12-16,-1-3 0 0,4 2 8 0,3-2-8 16,-1 0 0-16,1 0 0 0,-1 3 0 0,4-3 0 15,0-3 0-15,2 3 0 0,4-2 0 0,-1 2 0 0,1-3 0 16,-4 1 0-16,1-1 0 0,-4 0 0 0,1 3 0 0,-4-2 0 16,1-1 0-16,-1 3 0 15,-2 0 0-15,0 0 0 0,-4 0 8 0,1 0-8 0,-3 0 20 0,2 0-1 16,-2 0-1-16,5 0 0 0,4 0-4 0,-3 3-1 15,2-1 0-15,1 4 0 0,-4-4-13 0,4 1-8 16,0-1 8-16,2-2-13 0,-2 3 13 0,-1 0-11 16,1-3 11-16,-4 0-10 0,1 2 2 0,-3 1 0 15,-1-6 0-15,4 3 0 0,-3-2-2 0,-1-1 0 16,1 0 0-16,-1 3 0 0,1-5 10 0,0 3 0 16,-4 2 0-16,1-6 0 0,0 4 17 0,-1-4-1 15,4 4 0-15,-1-1 0 0,1-2-16 0,0 2 10 16,-1-2-10-16,-2 2 8 0,-3 3-8 0,-1-2 0 0,1-4 0 15,3 4 0-15,-4-1 0 0,1 3 0 16,0-3 0-16,2 3 0 0,-2-2 0 0,-3 2 0 0,-1 0 0 16,-2 0 0-16,0-3 0 0,-3 0 0 0,-4 1 0 15,4-1 0-15,0 0 0 0,0 1 12 0,-4-1-12 0,1 0 12 16,0 1-12-16,0 2 0 0,-7-5 0 0,4 2 8 16,0 6-8-16,-3-6 0 0,3 0 0 0,-4 1 0 15,-2 2 0-15,0-3 0 0,0-2 0 0,0 2 0 16,-3 0 0-16,2 1 0 0,-2-1 0 0,-3-5 0 15,3 3 0-15,-3 0 0 0,0 2 0 0,-3 0 0 16,-3-2 0-16,3 2 0 0,-6 3 0 0,-6 0 0 16,5-2 0-16,-5 2 0 0,0 0 10 0,0 0-10 15,0 0 13-15,0 0-4 0,0 0-1 0,0 0 0 16,0 0-8-16,0 0 0 0,-5 2 0 0,5-2 0 16,0 0 0-16,0 0 0 0,-3 6 9 0,3-6-1 0,0 0-8 0,0 0 0 15,0 0-11-15,-3 2 11 0,3-2 0 0,0 0 0 16,0 0 0-16,0 0 0 0,0 0 0 0,0 0 0 15,0 0 0-15,0 0 0 0,0 6 0 0,0-6 0 16,0 0 0-16,-3 7 0 0,3 1 22 0,-3 0 7 16,3-8 2-16,0 6 0 0,0-6-31 0,-3 8 8 15,0-3-8-15,3-5 0 0,-3 5 0 0,0 3 0 16,0-3 0-16,0 3 0 0,0-5 0 0,-3 2 0 16,3 3 0-16,0-2 0 0,0 1 0 0,0 1 0 15,0 0 0-15,0 0 0 0,0 3 0 0,0-1 0 0,0-2 0 0,3 3 0 16,0 2 0-16,0-2 0 15,0-1 0-15,0 1 0 0,0 2 0 0,0 3 0 0,3 3 0 0,0-1 0 16,-6-2 0-16,3 0-10 0,-3 5 2 0,3-2 0 16,0-1 8-16,-3 1 0 0,0 2 0 0,0 3 0 15,0-3 0-15,0 3 0 0,0 2 0 0,0-2 0 16,0 5 0-16,3-3 0 0,-3-2 0 0,3 0 0 16,0 2 8-16,0 1-8 0,0-1 8 0,0 1-8 15,3-1 0-15,0-2 0 0,0 3 0 0,0-6-8 16,0 3 8-16,0-1 0 0,3-2 0 0,-3 3 0 15,-3 0 12-15,6-3 0 0,-3 0 1 0,0 1 0 16,-3-1 4-16,3-3 1 0,0-2 0 0,0 3 0 16,-6-1 16-16,3-2 3 0,0 0 1 0,0 0 0 15,0 0-30-15,0 0-8 0,0-3 0 0,0 3 0 16,0-3 8-16,-3 0 0 0,3 0 0 0,-3-2 0 16,3 0-8-16,0-1 0 0,0-2 0 0,0 0 0 0,0-3 0 15,0-5 0-15,0 8 0 0,0-2 0 0,0-6 0 16,0 0 8-16,0 0-8 0,0 2 8 0,0-2 9 0,0 0 3 15,0 0 0-15,0 0 0 0,0 0 27 16,0 0 5-16,0 0 2 0,-3 3 0 0,-3-6-26 0,6 3-4 16,-6 0-2-16,0-2 0 0,0-1-2 0,6 3 0 15,0 0 0-15,-6-3 0 0,3-2-20 0,-3 2 0 16,0-2 0-16,0 0 0 0,0 2 0 0,0-2 0 16,1 2 0-16,-1 0 0 0,0-2-15 0,3 3-7 15,-3-1-2-15,0 0 0 0,0 1 13 0,-3 2 3 16,0-3 0-16,0 0 0 0,0 3 8 0,-3-2 0 15,-3-1 0-15,3 0 0 0,-5 1 0 0,-4-1 0 0,0 3 0 16,-6-3 0-16,0 1 0 0,0 2 0 16,-5-3 0-16,-4 3 0 0,-3 3-8 0,-2-3 0 0,-4 0 0 15,-9 2 0-15,-8 4 8 0,-4-1 0 0,1-2 0 16,-4 5 0-16,-5 0-13 0,-6 2-1 0,-7 3 0 0,-2 3-809 16,-3 3-161-16</inkml:trace>
  <inkml:trace contextRef="#ctx0" brushRef="#br0" timeOffset="6718.679">13667 9858 1036 0,'6'-5'23'0,"-6"5"5"0,6-5 0 0,-6 5 1 0,0 0-29 0,9 0 0 0,-6-5 0 0,-3 5 0 0,0 0 96 0,0 0 14 16,0 0 2-16,0 0 1 0,0 0-13 0,0 0-4 15,0 0 0-15,0 0 0 0,0 0-32 0,0 0-8 16,0 0 0-16,6 2-1 0,-6-2-30 0,6 5-5 15,3 1-2-15,-3-1 0 0,3 3-18 0,3 0 0 16,0 2 0-16,0 4 0 0,-1 2 0 0,4-1 0 16,0 7 0-16,0-1 0 0,-3 8 0 0,3 3 0 15,-3-1-8-15,0 4 8 0,0 4 0 0,-4 1 0 16,-5 3 8-16,3 1-8 0,0 1 0 0,-3 3 0 16,-6 0 0-16,3-1 0 0,0-4 0 0,0 2 0 0,-3-6 0 15,3 4 0-15,3-4 0 0,-3-2 0 16,6 0-8-16,-3-2 8 0,-3-1 0 0,6-2 0 0,-3-3 0 0,0-2 10 15,0-4-2-15,0-1 0 0,0-7 0 16,3 1 0-16,-6-5 9 0,0-1 2 0,0 1 0 0,0-11 0 16,0 0-1-16,-3 3 0 0,3-3 0 0,-3 0 0 15,-3-3-18-15,0-2 10 0,0-1-10 0</inkml:trace>
  <inkml:trace contextRef="#ctx0" brushRef="#br0" timeOffset="8109.517">13596 9882 1335 0,'3'-10'29'0,"-3"10"7"0,3-8 0 0,-3 0 2 0,3 2-30 0,0-1-8 15,3-1 0-15,0 2 0 0,0-2 77 0,-3 3 15 0,5-3 2 16,-2 0 1-16,3 0-24 0,-3 0-5 0,3 3-1 0,-3 0 0 15,3-3-20-15,-3 2-4 0,3 1-1 0,0 3 0 16,0-4-28-16,0 4-12 0,0-1 8 0,3 0-8 16,3 1 0-16,-1-4 0 0,7 1 0 0,0 0 0 15,6 2-12-15,0-2 0 0,2 0-1 0,4 2 0 16,0 0-3-16,6 3-1 0,-1-2 0 0,4 2 0 16,0 0 17-16,-4 0-12 0,4 2 12 0,0 1-10 15,-1-3 10-15,7 3 0 0,-3 2 0 0,2-5 0 16,4 3 16-16,-1-1 4 0,1-2 2 0,0 3 0 15,5-1 3-15,7-4 1 0,2-1 0 0,7 3 0 16,-4-2-6-16,7-1-2 0,-1-5 0 0,6 3 0 16,7-3 4-16,-1 2 1 0,0-2 0 0,7 1 0 15,-1-4-23-15,-3 3 0 0,3 3 0 0,1-3 0 16,-4 2-15-16,-3 1 3 0,4 3 0 0,-4-1 0 16,-3 3 12-16,-2-3 0 0,-1 3 0 0,0-2 0 15,7 4 0-15,-4-2 0 0,-9 0 0 0,4 0 0 0,8 0 0 16,0 0 0-16,-8 0 10 0,-1 0-10 0,4 0 13 15,-1 0-2-15,6 0-1 0,1 0 0 0,-1-2-10 16,0-1 0-16,4 3 0 0,2-5 0 0,0 2 0 16,-3-2 0-16,-2 2-10 0,-1 0 10 0,3 1 0 0,-5-3 0 15,2 2 0-15,-3 0 0 0,-5 3 0 0,-1-2 0 16,3-4 0-16,1 4 0 0,-7 2 0 0,-2 0 0 16,-1 0 0-16,1-3 0 0,2 0 8 0,0 3 0 15,1-2 1-15,-4 2 0 0,-2-6-9 0,-1 4 12 16,4-1-12-16,-4 0 12 0,4-2-12 0,-1 3 0 0,-6-1 0 15,1 0 8-15,-4 1-8 0,1-1 0 0,-4-2 0 0,-2-1 0 16,-6 4 0-16,-4-1 8 0,1-5-8 0,-6 5 0 16,-4 3 0-16,-2 0 0 0,-6-2 0 0,-3 2 0 15,-4-3 0-15,1 1 0 0,-3-1 8 0,0 3-8 16,-3-3 0-16,0 1 0 0,-1 2 9 0,1 0-9 16,-3-3 0-16,3 3 9 0,0 0-9 0,-3 3 0 15,0-3 0-15,-3 2 0 0,2 1 0 0,1 0 0 16,0-1 0-16,-3 1 0 0,0-3 0 0,0 0 0 15,-3 2 0-15,0 1 0 0,0-3 0 0,-3 3 0 16,-6-3 9-16,9 2-9 0,-6-2 0 0,-3 0 9 16,0 0 3-16,0 0 0 0,0 0 0 0,0 0 0 15,0 0 2-15,8 6 1 0,-2-1 0 0,0 3 0 16,0 0-15-16,-3 2 0 0,3 1 0 0,0 5 0 16,0 2 0-16,0 1 0 0,0 2 0 0,0 3 0 15,-3 2-9-15,0 1 9 0,0 2 0 0,0 0-9 0,-3 3 9 0,3 5 0 16,-3 3 0-16,-3-1 0 0,3 4 0 15,-3-4 0-15,0 4 0 0,-3-1 0 0,3 0 8 16,-3 3 8-16,0-2 0 0,3 2 1 0,0 0-27 16,-3 0-6-16,3-1 0 0,0 1-1 0,0-5 27 0,0 0 6 15,0 0 0-15,0-3 1 0,3 0-17 0,-3-3 0 16,0-2 0-16,3 0 0 0,0-3 0 0,0-3 0 16,0-2 0-16,-3 0 0 0,3-3 10 0,-3-3-2 15,3-2 0-15,-3-3 0 0,1-2-8 0,2 0 8 16,-3-6-8-16,3-5 8 0,0 0 8 0,-3 3 0 15,-6-3 1-15,6 0 0 0,-6-3 0 0,0-2 0 16,0-1 0-16,-3 1 0 0,3-3-17 0,-3 3 10 0,0-3-10 16,0 0 8-16,-3 3 0 0,-2-3-8 0,-4 0 12 15,0 0-4-15,-3 0-8 0,-3 0 0 0,-2 0 0 0,-4 3 0 16,-6-1-8-16,0-1 8 0,-8-1 0 0,-4 2 0 16,-5 1 0-16,-1 0 0 0,-5-1 0 0,-7 1 0 15,-5 0-9-15,-4 0 9 0,-8 2 0 0,0 0 0 16,-1 1 0-16,-5-4 16 0,-6 4-2 0,0-4 0 15,-4 1-14-15,-2 2 0 0,-9 1 0 0,3-1 0 16,-3-2 0-16,0 2 0 0,-6 1 0 0,0-1 0 16,0 0 0-16,-1 1 0 0,-5-1 0 0,0 0 0 15,3 3 0-15,-6-2 0 0,-6 2 0 0,4 0 0 16,5 0-9-16,-6 0-5 0,-6 0-1 0,-3 0 0 16,3 0 15-16,0 0 16 0,3 0-3 0,0 0-1 15,-3 0-12-15,3-3-15 0,6 0 3 0,-3 1 1 0,6-1 11 0,6 0 0 16,0 1 0-16,3-1 0 0,0 1 0 15,3 2 0-15,6 0 0 0,-1 0 0 0,4 2 0 0,12-2 16 16,3 5-4-16,5-2-1 0,4 2-11 0,0 3 0 16,5-2 9-16,7 4-9 0,2-2 0 0,4 0-15 15,2 5 3-15,7-2 0 16,2-1-64-16,3 4-13 0,4-1-3 0,2 3-645 16,3 0-130-16</inkml:trace>
  <inkml:trace contextRef="#ctx0" brushRef="#br0" timeOffset="13932.509">11408 6744 1724 0,'0'0'38'0,"0"0"8"0,0 0 2 0,0 0 0 0,9 3-39 0,-3 0-9 0,3 4 0 0,0 1 0 0,3 3 34 0,-3 2 5 16,3 0 1-16,-1 1 0 0,-2 4-16 0,3 1-2 15,0 2-1-15,-3 0 0 0,0 3-11 0,0-3-2 16,-3 3-8-16,3 2 12 0,-3 1-12 0,0 2 8 16,-3 3-8-16,3 2 0 0,-6 3 8 0,0 0-8 15,-3 3 0-15,0 2 9 0,0-2-9 0,0 2 12 16,-3-2-12-16,0-3 12 0,0 3-12 0,0-6 0 16,3 0 0-16,0 1 0 0,-3-1 0 0,3-5 0 15,0-2 0-15,3-3 0 0,-3-6 9 0,3 1-9 16,0-6 10-16,3-3-10 0,0 1 18 0,0-6-2 15,-3-5-1-15,6 0 0 0,3-5-6 0,0-3-1 0,6-5 0 16,0-6-944-16</inkml:trace>
  <inkml:trace contextRef="#ctx0" brushRef="#br0" timeOffset="14382.864">11494 6736 1494 0,'0'-10'32'0,"0"4"8"0,0-2 0 0,3 3 3 0,-3 0-35 0,3-3-8 16,-3 3 0-16,3-3 0 0,-3 2 56 0,3-1 8 15,0 1 3-15,-3 1 0 0,0 0-17 0,0-1-3 16,0 6-1-16,0-5 0 0,0 0-23 0,0-1-5 16,0 1-1-16,-3 0 0 0,0 0 1 0,3-1 0 15,-6 1 0-15,3 0 0 16,0-1-46-16,0-2-10 0,0 1-2 0,0-1 0 16,-2-3-12-16,2 0-2 0,0-2-1 0,0 3 0 0,3-4 24 0,0 1 5 0,0 0 1 0,3 0-459 15,3-3-92-15</inkml:trace>
  <inkml:trace contextRef="#ctx0" brushRef="#br0" timeOffset="15274.504">13950 7382 1638 0,'0'0'36'0,"0"0"7"0,0 0 1 0,0 0 3 0,0 0-38 0,0 0-9 16,0 0 0-16,0 0 0 0,0 0 36 0,6 5 4 0,-3 0 2 0,3 1 0 16,3-1-7-16,0 0-2 0,3 3 0 0,0-2 0 15,5-4-2-15,4 1-1 0,3 0 0 0,3-1 0 16,6 1 2-16,5-3 1 0,7 0 0 0,6 0 0 16,5-3-6-16,13 1-2 0,2-1 0 15,9 3 0-15,1-3-8 0,5 3-1 0,9 0-1 16,1 0 0-16,2 3-6 0,6-3-1 0,3 3 0 0,0 2 0 15,-3-3 1-15,4 1 0 0,2-3 0 16,-3 3 0-16,0-1 6 0,-3 1 1 0,-3-3 0 0,4 0 0 16,-7 0 16-16,3-3 4 0,-3 1 1 0,-2-4 0 15,-7 1-9-15,3-3-1 0,-3 0-1 0,-5-2 0 16,-4-1-10-16,-2 3-1 0,-1 0-1 0,-3 0 0 16,-11 0-14-16,-7 3 0 0,-11 0 0 0,-3-1-795 15,-7 4-154-15</inkml:trace>
  <inkml:trace contextRef="#ctx0" brushRef="#br0" timeOffset="27357.234">11908 3032 1940 0,'0'0'43'0,"0"-5"9"0,0-8 1 0,0-1 1 0,6-1-43 0,-3 1-11 0,-3-4 0 0,3-1 0 16,-3 6 50-16,0-3 8 0,0 0 2 0,-3 0 0 15,0 8-19-15,0 1-3 0,0-4-1 0,-3 3 0 16,3 3-9-16,3 5-3 0,0 0 0 0,0 0 0 0,-3 10-25 0,3 4-14 16,-3 1 2-16,3 14 0 0,3-2 4 0,3 7 8 15,0 3-13-15,3 6 5 0,-3 2 8 16,6 8-8-16,-3 2 8 0,3 3-8 0,0 3 8 0,0 3-10 16,-4-1 10-16,1 3-10 0,0 6 10 0,-3-1 0 15,-3 1-9-15,0-4 9 0,0 1 0 0,-3-3 0 16,-3 1 0-16,-3-4 0 0,-3 1 0 0,3-4 0 15,-3-4 10-15,-2-6-10 0,-1-2 25 0,-3-3-1 16,3 0-1-16,0-3 0 0,-3-2-3 0,3-6 0 16,0-5 0-16,3 3 0 0,0-5 0 0,3-6 0 15,-2-3 0-15,2-2 0 0,0-5-20 0,0-6 0 16,3-2 0-16,3-3-748 0,-9-11-144 0</inkml:trace>
  <inkml:trace contextRef="#ctx0" brushRef="#br0" timeOffset="28558.828">11816 2932 1504 0,'9'-8'43'0,"-9"8"9"0,9 0-42 0,3-3-10 0,2 0 0 0,4 1 0 0,0 2 104 0,6-8 20 15,3 5 3-15,0 0 1 0,5-4-40 0,1 4-7 16,6 0-1-16,-4 3-1 0,4-5-26 0,3 5-5 16,0 5 0-16,-1-5-1 0,4 3-11 0,-1 0-1 15,1-3-1-15,9 0 0 0,-1 7-34 0,7-7 0 16,11 0-15-16,1 3 5 0,2 2 10 15,6 1 12-15,7-12-2 0,2 6-1 0,0 0-9 0,7-2 0 16,5-4-12-16,3-1 12 0,9 1 0 0,3-7 0 16,3 5 0-16,3-2 0 0,0-4 0 0,6 4 0 15,0 2 0-15,0 0 0 0,-3 0 0 0,6 3 0 16,3-6 0-16,3 3 0 0,-3 5 0 0,6-5 0 16,3 1-9-16,6-1 9 0,3 8 0 0,-1 0 0 15,1 0 0-15,-3 0 0 0,-3 0 0 0,3 0 0 0,5 2 0 16,-8 1 0-16,-12 2 0 0,3-2 0 0,6-1 0 15,-3 1 0-15,-9 0 0 0,-3-1 0 0,-6 6 0 0,0-8 0 16,-9 3 0-16,-3 0 8 0,-9-3-8 0,-5 2 0 16,-10 4 14-16,-3-6-3 0,-5-6-1 0,-7 6 0 15,-2 0 1-15,-7 0 0 0,-5-2 0 0,-1 2 0 16,-5 0-11-16,-1-3 10 0,1 3-10 0,3-3 10 16,-4 3-10-16,1 0 10 0,-4 0-10 0,1 0 10 15,-3 0-1-15,-1 0 0 0,1 3 0 0,-3 0 0 16,-4-3-9-16,-2 8 0 0,0-8-12 0,-3 0 12 15,-4 5 0-15,1-2 0 0,-6 2 14 0,0-3-4 16,-3 1-10-16,-1 5 0 0,-5-8 0 0,0 5 0 16,0-2 8-16,0 2-8 0,-6-5 0 0,3 0 8 15,0 3-8-15,-3 0 0 0,3-3 9 0,-1 2-9 0,4-2 0 0,0 6 0 16,0-6 0-16,3 0 8 16,0 0 3-16,6-6 1 0,-1 4 0 0,-2 2 0 0,0 0-12 0,0 0-16 15,3 0 4-15,-3 0 1 0,-1 0 11 16,1 0 0-16,-3 2 0 0,-3 4 0 0,0-4 0 0,0 3 0 15,-3 3 0-15,-3 3 0 0,0 0 0 0,-1 2 19 16,-2 3-3-16,3 5-1 0,0 0-28 0,3 5-6 16,0 4-1-16,0 1 0 0,0 6 20 0,3 3-8 15,0 2 8-15,0 9 0 0,-4-4 0 0,1 4 0 16,0-1 0-16,0-3 0 0,0 4 0 0,-3-1 0 16,0 0 0-16,-3 3 0 0,3 3 0 0,-3-3-8 0,-6 0 8 15,0-1 0-15,0 1 0 0,0 0 0 16,0 3-8-16,0-3 8 0,-3 2 0 0,0 1 0 15,3-3 0-15,0 0 0 0,0 0 12 0,3 0-4 0,0-1-8 16,3-1 12-16,0-1-12 0,-3-2 11 0,3-1-11 0,3-4 10 16,-1-1-10-16,-2-5 10 0,0-3-10 0,-3-2 10 15,3-3-1-15,0-5 0 0,-3-3 0 0,0-2 0 16,0-3-1-16,0-3 0 0,0-3 0 0,-3-2 0 16,0-8 6-16,0 0 1 0,0 0 0 0,-6 3 0 15,-3-3 14-15,0-3 3 0,-3 1 1 0,0-4 0 16,-5-2-16-16,-4 3-3 0,-6-3-1 0,-3 0 0 15,-2 3-13-15,-7-3 0 0,-9 0 0 0,-2 0 0 16,-4 0 0-16,-3 0-16 0,-2 3 3 0,-1 0 1 16,-2-1 12-16,-7-1 0 0,-5-1 0 0,-3 2 0 15,-4 1 0-15,-2 0 0 0,-3-1-10 0,-10 1 10 16,-2 2 0-16,-3-2 0 0,-3 0 12 0,-6 0-4 0,-6 2-8 16,-1 0 0-16,-5-2 0 0,-3 2-11 0,-6-2 11 15,0 0 0-15,0 0 0 0,-8 2 8 0,-7-2-8 16,-3 2 0-16,3 0 0 0,-9 1 0 15,-3-4-18-15,1 6-8 0,-10-2-2 0,3-1 0 0,1 3 28 0,-4 0 0 16,-3 0 0-16,-2 0 0 0,-7 0 0 0,3 0-8 16,-2 3 8-16,5-1 0 0,-2 1-8 0,-4 0 8 15,-3-1-8-15,1 4 8 0,5-6 0 0,4 2 0 16,8-2 0-16,6-2 0 0,6-1 9 0,6-2 4 16,1-1 1-16,8-2 0 0,9 0 2 0,6 1 0 15,0-4 0-15,11 0 0 0,10-2-8 0,9 0 0 0,3 0-8 0,5 2 12 31,10 1-49-31,5 4-11 0,7-2-1 0,2 6-1218 0</inkml:trace>
  <inkml:trace contextRef="#ctx0" brushRef="#br0" timeOffset="42172.759">7559 11030 996 0,'18'-10'28'0,"-15"7"7"0,-3 3-35 0,3-8 0 0,0 3 0 0,3 0 0 16,0 2 120-16,0-2 18 0,-6 0 3 0,0 5 1 0,9-6-42 15,0 4-9-15,-9-4-2 0,12 4 0 0,6-4-35 0,2 6-7 16,-2-5-2-16,-3 2 0 0,3 3-20 0,3 0-4 16,3 0-1-16,2 0 0 0,-2 0-20 0,6 0-8 15,6 3 0-15,-3 0 0 0,-1-1 8 0,7 1 0 16,9 2 10-16,-1 1-10 0,1 2 0 0,-1-1-10 16,4 4 0-16,3-3 0 0,2 0 10 0,7 2 9 15,2-2-1-15,1 0-8 0,5 0 18 0,4-2-3 16,5-4-1-16,3 1 0 0,7-3 5 0,2 0 1 15,3 0 0-15,3-3 0 0,6-2 11 0,7 2 2 16,-4-5 1-16,9 3 0 0,0-3-19 0,3 3-4 0,-6 0-1 0,6 2 0 16,-3 0 0-16,0 3 0 0,-3-2 0 15,1-1 0-15,-4 6 4 0,0-1 1 0,-6-2 0 16,-6 6 0-16,3-4 13 0,-8 3 2 0,-1-2 1 0,-3 0 0 16,-5 2-31-16,-1-2 0 0,0-1 0 0,-5 1-10 15,-4-3 22-15,-2 0 4 0,-7 3 0 0,1-3 1 16,-4 0-6-16,-5 0-2 0,-4-3 0 0,-2 3 0 15,-4 0 8-15,-2 0 2 0,-3 0 0 0,-7 0 0 16,-2 0 4-16,0 0 1 0,0 0 0 0,-1 3 0 16,-2-1-24-16,0-2 0 0,-3 6-12 0,0-4 4 15,-4 1 8-15,-2 0 9 0,-6-1-1 0,3 3-8 16,-6-5 12-16,0 3-12 0,-3 0 12 0,0-3-12 16,-3 0 12-16,-1 2-12 0,-5-2 12 0,0 0-12 15,0 0 13-15,0 0-4 0,0 0-1 0,0-2 0 16,0-4-8-16,0 6-11 0,-3-7 3 0,-2-1 0 15,-4 2-141-15,0 1-28 0,3 0-6 0,-6-1-1 0</inkml:trace>
  <inkml:trace contextRef="#ctx0" brushRef="#br0" timeOffset="43612.96">15998 10956 1335 0,'0'0'29'0,"0"0"7"0,0 0 0 0,0 0 2 0,0 0-30 0,0 0-8 0,0 0 0 0,0 0 0 16,0 0 52-16,0 0 10 0,0 0 2 0,0 0 0 16,0 0-36-16,0 0-6 0,0 0-2 0,0 0 0 15,3 8 4-15,6-2 0 0,-6-4 0 0,6 4 0 16,-3-4-4-16,0 1 0 0,3 2 0 0,-1-2 0 15,4-1-10-15,3 1-2 0,0 0-8 0,3 2 12 16,6-5-12-16,0 5 11 0,5-2-11 0,7 2 10 16,6-2-2-16,5 0 0 0,-2 2 0 0,6 0 0 15,-1-2 3-15,7 2 0 0,-1-2 0 0,10 2 0 0,5-2 17 16,1-1 4-16,-10 1 1 0,10 0 0 0,2-1-16 16,3-2-3-16,1 0-1 0,2 0 0 0,-2 0 31 0,8 0 5 15,9 0 2-15,0-2 0 0,7-1-30 0,-1 0-5 16,6 3-2-16,3 0 0 0,0-2 3 0,3-1 1 15,1 0 0-15,2 1 0 0,0-1 11 0,3-2 3 16,3 2 0-16,0 0 0 0,-6-2-32 0,3 3 0 16,0-4 0-16,-6 4 0 0,-3-1 8 0,-3 0 1 15,-2-2 1-15,-1 5 0 0,-6-3-10 0,-3 1 8 0,-2-1-8 16,-4 3 8-16,-3-3 6 0,-3 1 1 16,-8-1 0-16,-1 1 0 0,-8-1-7 0,2 3 0 0,-5-5-8 15,-4 5 12-15,-11-3-4 0,-3 0-8 0,-4 1 11 0,-2-1-11 16,-9 3 11-16,-3-3-11 0,-4 3 10 15,-5 0-10-15,-3-2 8 0,-6-1-8 0,0 0 0 0,0 3 9 16,-9 0-9-16,0 0 0 0,0 0 0 0,0 0 0 31,-6-5-37-31,-3 2-3 0,-3 1-1 0,0 2-721 0,-9 0-144 0</inkml:trace>
  <inkml:trace contextRef="#ctx0" brushRef="#br0" timeOffset="44754.998">11378 7623 1026 0,'0'0'28'0,"9"-3"8"0,0-2-28 0,3-1-8 0,0 1 0 0,6 0 0 16,-3 0 96-16,3-1 19 0,2 1 3 0,7 0 1 0,-3-1-42 0,3 1-8 15,0 0-1-15,2 0-1 0,10-1-17 0,-3 4-3 16,2-1-1-16,1-2 0 0,3 2 8 0,2 0 2 15,4 3 0-15,6-2 0 0,5-1-36 0,7 0-6 16,5 1-2-16,4 2 0 0,-1 0 2 0,6 0 0 16,7 0 0-16,8 0 0 0,0 2-5 0,6-2-1 15,6 0 0-15,1 0 0 0,5-2 3 0,3-4 0 16,3 4 0-16,0-3 0 0,3 2 11 0,-3 0 2 16,3-2 1-16,3 0 0 0,-3-1-1 0,6 1 0 15,3 0 0-15,0-1 0 0,-3 1 15 0,0 0 2 16,6 2 1-16,0-2 0 0,-6 2-34 0,3 3-8 15,-9 0 0-15,0 3 0 0,-3 0 0 0,-6-1 0 0,-9 4 0 16,-2-1 8-16,-7-3-8 0,-3 4 0 0,-6 2 0 16,-5 0 8-16,-7-3-8 0,-8 3 0 0,-7-3 0 15,1 0 0-15,-4 3 0 0,-5 3 0 0,-9-6 0 0,-4 3 0 16,4-2 0-16,-6 1-9 0,-13 1 9 0,-2-2-13 31,-6 2-35-31,-3-3-8 0,3 0 0 0,-9-2-652 0,-6-3-131 0</inkml:trace>
  <inkml:trace contextRef="#ctx0" brushRef="#br0" timeOffset="54206.092">22430 2622 1795 0,'-9'-13'51'0,"6"5"11"0,0 3-50 0,3-3-12 0,-3 2 0 0,0-2 0 15,-3 3 72-15,1-5 12 0,-1 2 3 0,0 0 0 16,0-3-18-16,0 3-3 0,0-2-1 0,-3 2 0 15,0 0-16-15,0 0-3 0,-3 2-1 0,-3-1 0 16,0 1-7-16,-3 1-2 0,-2 5 0 0,-4-5 0 16,-3 10-12-16,-3-2-2 0,0 7-1 0,-2 1 0 15,-4 2-21-15,3 0-15 0,-5 8 3 0,-1-5 0 16,3 5 12-16,-3 6 10 0,1-3-2 0,2 5 0 16,0 0-8-16,7 8 0 0,5-5-12 0,3 2 12 15,3 3-11-15,6-2 11 0,6-4-8 0,3-2 8 16,3 0 0-16,9-5-8 0,3 0 8 0,3-3 0 15,6-2 0-15,3-3 0 0,-4-3 0 0,1-5 0 16,15 0 0-16,-3-3 8 0,-4 0 0 0,4-7 0 16,0-4 16-16,3-2 3 0,-1-2 1 0,4-9 0 15,3 1-10-15,-4-9-2 0,-2-4 0 0,3-4 0 0,-3 3 2 0,-4-12 0 16,-2-4 0-16,0-2 0 0,-9-3-3 16,3-11-1-16,-10 1 0 0,-5-3 0 0,-6-3-5 0,-3 5-1 15,-6 11 0-15,-6 3 0 0,-8 2-8 0,-7 9 0 16,-9-6 9-16,-15 13-9 0,1 11-14 0,-7 2-7 15,1 6-2-15,-1 5 0 16,1 6-16-16,5 4-3 0,3 6-1 0,10 5-775 16,8 1-155-16</inkml:trace>
  <inkml:trace contextRef="#ctx0" brushRef="#br0" timeOffset="54608.598">22526 3276 1638 0,'-9'5'46'0,"6"0"11"0,-3 3-45 0,6-5-12 0,0-3 0 0,0 0 0 16,-3 5 101-16,3-5 19 0,0 0 3 0,0 0 1 15,0 0-15-15,6-3-2 0,0-2-1 0,3-6 0 16,-1 1-10-16,4-9-1 0,0 1-1 0,6-9 0 16,0-2-40-16,-3-8-8 0,3-2-2 0,0-9 0 15,2-8-13-15,1-7-3 0,0-11-1 0,0-6 0 16,0-2-14-16,0-5-2 0,-1-3-1 0,-2 5 0 0,-6 9-10 0,-3 7 0 16,3 5 0-16,-6 1 0 0,-3 7 8 15,3 11-8-15,-6 0 0 0,0 8 8 0,3 6-8 0,-3 4 12 16,0 6-12-16,3 2 12 0,-3 12-12 0,3-7 0 15,3 4 0-15,0 7 0 0,6-2-10 0,0 10-4 16,2-2-1-16,1 7 0 16,6 4-21-16,0 4-4 0,3-5 0 0,-6 6-1 15,0 7-95-15,-1 1-20 0,4-1-3 0,-9 1-596 16,0 4-119-16</inkml:trace>
  <inkml:trace contextRef="#ctx0" brushRef="#br0" timeOffset="54752.878">22445 2604 2306 0,'0'0'65'0,"-6"5"15"0,6-5-64 0,0 0-16 0,0 0 0 0,0 0 0 16,6 2 91-16,3 1 14 0,3-6 3 0,6 3 1 15,3 3-19-15,11-3-4 0,7-5-1 0,3 5 0 16,5-5-56-16,-2 2-11 0,3 3-2 0,-1 0-1 16,-2-3-15-16,6 3 0 0,-1 3 0 0,-2 0-881 15,2 2-177-15</inkml:trace>
  <inkml:trace contextRef="#ctx0" brushRef="#br0" timeOffset="55122.276">21615 3569 1862 0,'12'0'52'0,"-6"-2"13"0,2-1-52 0,1-2-13 0,3 5 0 0,0-3 0 16,0 0 107-16,3 3 18 0,0-2 4 0,6-1 1 15,6-2-26-15,2 2-4 0,1 6-2 0,3-1 0 16,5-2-35-16,7-2-7 0,6 2-2 0,8-3 0 16,10 0-24-16,2 1-5 0,4 2-1 0,2-3 0 15,-3 1-15-15,7-1-9 0,-1 0 10 0,3 3-10 16,-8-2 9-16,-10 2-9 0,7-3 8 0,-13 0-8 31,-2 3-116-31,-7 0-29 0,-5-5-6 0</inkml:trace>
  <inkml:trace contextRef="#ctx0" brushRef="#br0" timeOffset="55767.63">22237 4315 1936 0,'0'0'43'0,"0"0"9"0,-3-2 1 0,0-4 1 0,0-2-43 0,0 6-11 0,0-3 0 0,-3-1 0 15,-3 4 71-15,0-4 12 0,-6 1 2 0,3 2 1 16,-6 1-50-16,-2-1-11 0,-1-5-1 0,-3 6-1 15,-3 2-9-15,-3 2-2 0,1-2 0 0,-7 8 0 16,-6 5-1-16,1 1-1 0,-1 7 0 0,3 0 0 16,3 5 2-16,1 1 1 0,2-1 0 0,6 3 0 15,3 0-2-15,4 3-1 0,5 3 0 0,3 2 0 16,6-3-10-16,3-2 0 0,6-3 0 0,6-3 0 16,0-2 0-16,6-3 0 0,5-5 0 0,4-3 0 0,3-5 16 15,6-5 2-15,2-3 0 0,4-5 0 0,-3-6 18 16,3-5 4-16,-4-2 1 0,1-6 0 15,-6-8-4-15,6-7-1 0,-4-6 0 0,4-6 0 0,-3-10 1 0,-1-5 0 16,-5-10 0-16,3-4 0 0,-6-5-22 0,-6 3-5 16,-12 0-1-16,-3 8 0 0,-9 6-9 0,-12 12 0 15,-9 0 0-15,-12 14 0 0,-5 8-24 0,-10 5-1 16,-5 7 0-16,-10 9 0 16,-11 5-23-16,5 8-4 0,4 3 0 0,8 10-1 15,4 3 18-15,5 8 4 0,7 8 1 0,11 5-755 16,9 5-151-16</inkml:trace>
  <inkml:trace contextRef="#ctx0" brushRef="#br0" timeOffset="56670.692">22779 4186 1897 0,'0'0'41'0,"0"0"9"0,0 0 2 0,0 0 2 0,-6-6-43 0,-6 1-11 0,0-3 0 0,-9 0 0 16,3 0 68-16,0 3 12 0,3 0 3 0,-6 2 0 0,4 3-36 0,-4 3-7 15,3-1-2-15,-6 1 0 0,6 5-26 0,0 0-12 16,1 8 10-16,-1 0-10 0,0 2 11 0,3 9-11 16,-3-1 12-16,3-2-12 0,0 5 10 0,0 0-10 15,4 3 8-15,5-3-8 0,0-3 11 0,3 1-3 16,0-1-8-16,6 1 12 0,3-1-12 0,3-5 0 16,-1-2 8-16,1-3-8 0,0-3 20 0,9-5 2 15,-3-3 0-15,3-2 0 0,0-6 15 0,0-2 3 16,8-8 1-16,1-3 0 0,3-3-7 0,-3-2-2 0,-3-8 0 15,2-3 0-15,4-5-18 0,-3-2-4 0,-6-4-1 0,3 1 0 16,-7 0-9-16,1 2 12 0,-6-2-12 0,-6 7 12 16,-3 9-2-16,-3 5 0 15,0 2 0-15,-3 8 0 0,0 6 24 0,-3 5 5 0,-3 3 1 0,-3 5 0 16,3 8-20-16,1 0-4 0,-4 5-1 0,3 5 0 16,0 6-5-16,9 5-1 0,0 3 0 0,9-1 0 15,3 4-9-15,5-1 12 0,1 3-12 0,6 0 12 16,9 0-12-16,6 0 0 0,5-3 0 0,13-2-914 15,5 0-190-15</inkml:trace>
  <inkml:trace contextRef="#ctx0" brushRef="#br0" timeOffset="64983.678">9134 14168 1364 0,'-3'-10'30'0,"0"7"6"0,3-2 2 0,0 5 0 0,0-5-30 0,0 5-8 16,0-6 0-16,3 1 0 0,-3 0 62 0,0 5 11 15,0 0 3-15,0 0 0 0,0 0 3 0,0 0 1 16,0 0 0-16,0 0 0 0,-9 2-32 0,0 1-7 15,-3 0-1-15,-3-1 0 0,-3 1 16 0,-2 0 4 16,-7-1 0-16,0 1 0 0,-3 2-16 0,-2-2-4 16,-4 0 0-16,0-1 0 0,-3 1-16 0,1-1-4 15,-4 4-1-15,3-1 0 0,-2 0-11 0,5 1-8 16,-3-1 9-16,9 0-751 0,4 0-150 0</inkml:trace>
  <inkml:trace contextRef="#ctx0" brushRef="#br0" timeOffset="65217.875">9208 14301 1937 0,'0'0'55'0,"0"0"12"0,0 0-54 0,-6-3-13 0,3 0 0 0,-3 3 0 16,1-2 48-16,5 2 8 0,-6 0 0 0,-3 2 1 0,0 1 33 15,-3 2 6-15,-3 1 2 0,-3-1 0 16,-6 3-58-16,-3 0-12 0,-2-3-3 0,-4 3 0 0,-3 3-17 0,-2-1-8 16,-4 3 8-16,-3 1-8 0,-2-1 10 0,-7 0-10 15,-3 0 12-15,-2 1-764 16,-4 4-153-16</inkml:trace>
  <inkml:trace contextRef="#ctx0" brushRef="#br0" timeOffset="65975.995">9387 13653 1814 0,'-9'-8'52'0,"9"8"10"0,-6 0-50 0,3 5-12 0,3-5 0 0,-3 5 0 15,0 6 0-15,0 2 0 0,3 0-9 0,-6 3 9 16,3 3 18-16,0 4 10 0,-3 4 1 0,-3 2 1 16,3 5 21-16,-3 3 4 0,-2 6 1 0,-1 2 0 15,0-3-16-15,0 0-2 0,-3 1-1 0,0 2 0 16,-3 0-13-16,3 0-4 0,-2 0 0 0,-4 0 0 15,3 2-9-15,-6-2-3 0,3 0 0 0,0-5 0 16,3-3 0-16,-2-3-8 0,2-2 12 0,6-5-4 16,0-1-120-16,0-7-24 0,6-1-4 0</inkml:trace>
  <inkml:trace contextRef="#ctx0" brushRef="#br0" timeOffset="66740.261">9458 13563 2289 0,'0'-30'50'0,"0"20"10"0,0-3 3 0,6 2 2 0,0 3-52 0,9 0-13 15,9 3 0-15,3 0 0 0,6-1 0 0,5 1-8 16,4 2 8-16,14 1-13 0,4-1 13 0,11 0 8 0,7 3 0 0,8-2-8 16,3 2 14-16,10-3-4 0,5 3-1 0,3 0 0 15,3 3-9-15,3-3 0 0,6 0 9 0,0 0-9 16,0 0 0-16,0 0 9 0,1 0-9 0,-4 0 0 15,0 0 8-15,-3 2-8 0,-3 1 0 0,0 0 0 16,-9-1 8-16,-2-2-8 0,-4 3 0 0,-6 2 0 16,-12 1 0-16,-2-1 0 0,-13-2 0 0,1-1 0 15,-10 1 0-15,1-1 0 0,-3 1 0 0,-7 0 0 16,-5-1 12-16,-3 4-12 0,-7-6 12 0,-2 0-12 16,0 0 12-16,-3 2-4 0,-6 1 0 0,3 2-8 15,-7-2 13-15,4 5-4 0,-3-5-1 0,0 4 0 16,0-1-8-16,-3 2 0 0,0 2 9 0,0 1-9 15,-3 2 0-15,3 0 8 0,-1-2-8 0,1 2 0 16,3 0 0-16,-3 1 9 0,3-1-9 0,-3 3 0 16,3-3 8-16,0 3-8 0,0-3 0 0,-4 0 0 15,7 3 0-15,-6 3 0 0,0-6 0 0,-3 5 0 0,3 1 0 16,-6-1 0-16,3 1 0 0,-6 2 0 16,3 3 0-16,-3 0 0 0,0 5 0 0,-6 0 0 0,0 3 17 15,-3-1-3-15,0 1-1 0,-3 0 0 0,0 2-13 0,-6 1 9 16,3 2-9-16,0 0 8 0,0 3 0 0,0-1-8 15,1 1 12-15,-1 2-4 0,0-2 2 0,3 0 0 16,-3-3 0-16,0 2 0 0,3-2 5 0,0 3 1 16,3-3 0-16,0 0 0 0,0 3 0 0,0-3 1 15,3 3 0-15,3-3 0 0,0-3-2 0,0 0-1 16,0-2 0-16,3 0 0 0,0-3-6 0,0-3 0 16,-3-2-8-16,6 0 12 0,-3-3-12 0,0 0 0 15,0-2 0-15,-3-6 0 0,0 0 0 0,-3-2 12 0,0-3-3 16,-6-3-1-16,0-2 7 0,-3-3 1 0,1 0 0 0,-4-3 0 15,-6-2 0-15,-3-3 1 0,0-5 0 0,-9 0 0 16,-5-1-8-16,-4-2-1 0,-8-2-8 0,-4 2 12 16,-3-3-4-16,-5 4-8 0,-4-4 11 0,-8 1-11 15,-6-1-12-15,-1 1-10 0,-5 2-2 0,-6-3 0 16,-7 1 2-16,1-1 0 0,-6 3 0 0,-3-2 0 16,-9 2 13-16,-3 0 9 0,0 5-12 0,-6 1 12 15,-6-3-8-15,-3 7 8 0,0-2 0 0,3 3 0 16,0 5 0-16,0-3 0 0,0 1 0 0,0 2 0 15,3 2 0-15,6-2 0 0,0 0 0 0,9 3 0 16,0 2 0-16,11-2 0 0,4-3 0 0,9 0 0 16,6 3 0-16,8-1 0 0,16-2 9 0,2 3-9 15,12-3 15-15,7-3-3 0,8 3 0 0,6 0-850 16,6 0-170-16</inkml:trace>
  <inkml:trace contextRef="#ctx0" brushRef="#br0" timeOffset="67522.552">7378 14044 1989 0,'-15'-10'56'0,"15"10"13"0,0 0-55 0,-3-3-14 16,-3-5 0-16,0 3 0 0,3-1 97 0,3 1 17 15,-3 0 3-15,0-3 1 0,6 3-2 0,3-3 0 16,3 2 0-16,0-2 0 0,3-2-76 0,0-1-16 0,3-2-4 0,2 0 0 15,-2 0 10-15,3-3 2 0,0 0 0 0,6-5 0 16,-3-6-12-16,0 3-1 0,-4 1-1 0,1-4 0 16,6 1-6-16,-9 4-2 0,-9-1 0 0,0 4 0 15,0 1-10-15,-3 4 0 0,3 4 0 0,-6 2 0 16,-6 0 0-16,6 8-9 0,6-3 9 0,-6 3 0 16,-9 6-10-16,6-1 10 0,6 8-8 0,-3 0 8 15,0 6-12-15,-3 5 2 0,0 2 1 0,0 3 0 16,6 0 9-16,-6 6 0 0,-6-4-9 0,3 4 9 15,3 5 0-15,-3-3 0 0,-6 2-9 0,0 1 9 16,0-6 0-16,3 3 0 0,0 0 0 0,-2-2 0 16,2-1 0-16,0 1 0 0,3-4 0 0,3 1 0 15,-6 0 0-15,3 0 0 0,3-1 0 0,3-4 0 16,0-1 0-16,0-2 0 0,-3-3 0 0,6-2 0 16,3-1 0-16,-3-2 0 0,-3-3 0 0,3-2 0 15,3 0-22-15,-3-6-7 0,0 0-2 0,-3-5-831 16,0 0-166-16</inkml:trace>
  <inkml:trace contextRef="#ctx0" brushRef="#br0" timeOffset="67723.506">7003 14592 2418 0,'0'0'68'0,"0"0"16"0,0 0-67 0,12 0-17 16,3 0 0-16,8-3 0 0,10 0 48 0,0-2 5 0,3 0 2 0,2-3 0 15,10 3 23-15,-1-3 5 0,-2 0 1 0,6 0 0 16,2 0-53-16,-2 0-11 0,2 0-1 0,-2 0-869 16,-3 5-174-16</inkml:trace>
  <inkml:trace contextRef="#ctx0" brushRef="#br0" timeOffset="68617.367">15855 13719 2008 0,'-6'-11'44'0,"6"6"10"0,0-1 2 0,0 4 0 0,0 2-45 0,0 0-11 0,0 0 0 0,0 0 0 16,9 2 12-16,-3 6 0 0,-3 3 0 0,3 5 0 15,0 5-12-15,-3 6 0 0,3 4 0 0,0 6 0 16,0 3 0-16,0 5 0 0,0 5 0 0,0 1 0 15,-3 1 8-15,-1-1-8 0,1 2 8 0,-3-3-8 16,0 0 8-16,0-2-8 0,0-3 0 0,-3-3 8 16,1-2-8-16,-1-6 10 0,-3-2-10 0,3-3 10 15,0 0-2-15,-3-8 0 0,3 0 0 0,-3-5-634 16,6-5-127-16</inkml:trace>
  <inkml:trace contextRef="#ctx0" brushRef="#br0" timeOffset="69033.084">16025 13496 2329 0,'6'0'51'0,"9"-5"10"0,5 0 3 0,10 0 2 0,9-3-53 0,5 0-13 16,4 0 0-16,6 2 0 0,5 1 38 0,4 2 5 15,-1 1 1-15,7 2 0 0,5 2-20 0,-2 1-3 16,-1 0-1-16,-3 2 0 0,4 0-12 0,-7 3-8 15,-5-2 8-15,-1-1-8 0,-2 5 8 0,-3-2-8 16,-13 6 8-16,-2-1-8 0,-9 0 0 0,-1 6 0 16,-5-4 0-16,-9 4 0 0,-3 0 0 0,-3 4 0 15,-3-1 0-15,0 4 8 0,-9 3-8 0,-3 0 0 0,0 6 8 16,0 2-8-16,0 0 8 0,-3 5-8 0,-6 6 10 0,9-1-10 16,0 4 0-16,0 1 0 0,-3-1 0 0,7 2-10 15,-1 0 10-15,0 2 0 0,3 3 0 0,0-2 0 16,-3-6 0-16,3 0 14 0,6-2-3 0,-3 0-1 15,-6-6-10-15,3-2 0 0,-3-1 9 0,3-2-9 16,-3-2 20-16,0-6-1 0,-6 0 0 0,0-5 0 16,0-3-9-16,-6-2-2 0,-6-6 0 0,-6 0 0 15,1-5-8-15,-7-3 0 0,-9-2 0 0,-6-6 8 16,-2-2-20-16,-10-3-4 0,-5-3 0 0,-10-2-1 16,-2 0 5-16,-3-3 0 0,-1-2 1 0,1-1 0 15,-3 3 11-15,5 0 0 0,7 3 10 0,5 0-10 16,10 2-72-1,11 1-21-15,6-1-4 0,19 3-1 0</inkml:trace>
  <inkml:trace contextRef="#ctx0" brushRef="#br0" timeOffset="69300.931">17632 14049 2206 0,'18'-15'48'0,"-12"9"11"0,-6 6 1 0,3-5 3 0,0 0-51 0,6-3-12 0,3 0 0 0,3 2 0 16,2-1 94-16,4 1 16 0,6-2 3 0,3 3 1 15,0 0-34-15,5 2-6 0,-2-5-2 0,6 3 0 16,-1 2-48-16,4 1-9 0,0-1-3 0,-4 3 0 15,1 3-12-15,-3 2 0 0,-3 0 0 0,-7 6-868 16,-2-1-168-16</inkml:trace>
  <inkml:trace contextRef="#ctx0" brushRef="#br0" timeOffset="69470.576">17730 14367 2131 0,'-15'-5'60'0,"15"5"14"0,0 0-59 0,0 0-15 15,12 0 0-15,3-6 0 0,3 4 62 0,3-1 10 16,6-5 1-16,-1 3 1 0,7-1 13 0,6 1 2 16,0-3 1-16,2 3 0 0,10 0-56 0,-1-1-11 15,4 1-3-15,3 0-816 16,-1-3-163-16</inkml:trace>
  <inkml:trace contextRef="#ctx0" brushRef="#br0" timeOffset="69967.485">18918 13938 2318 0,'-12'-10'51'0,"9"7"10"0,-3-2 3 0,0-3 1 0,-3 0-52 0,0 0-13 0,0 0 0 0,0-3 0 16,0 1 92-16,-2 2 15 0,2 0 3 0,-3 3 1 16,0-1-79-16,0 1-16 0,0 5-4 0,0 0 0 15,0 5-12-15,-3 3 0 0,0 3 0 0,4 5 0 16,-4-3 0-16,3 6 0 0,0 4 0 0,0 6 0 15,6 3 0-15,3 0 0 0,0 5 0 0,6 0-10 16,0 0 10-16,6 3 0 0,0-1 0 0,6-2 0 0,3 3-8 0,2 0 0 16,4-3 0-16,0-3 0 0,3-2 8 15,3-6 0-15,5-2 0 0,-2-5 0 0,6-6 0 0,2-2 9 16,1-6-1-16,0-5-8 0,2-5 11 0,-2-9-11 16,-3-1 10-16,-1-7-10 0,-2-7 14 0,-3-2-3 15,-3-7-1-15,-4-1 0 0,-5-6 4 0,-3-3 1 16,-3-2 0-16,-9 0 0 0,-12-1-4 0,-9 6-1 15,-6 6 0-15,-5 2 0 0,-10 5-10 0,-12 5 0 16,-11 6 0-16,-10 5 0 0,-2 6-9 0,-4 5-1 16,-2 5 0-16,0 7-838 15,2 7-168-15</inkml:trace>
  <inkml:trace contextRef="#ctx0" brushRef="#br0" timeOffset="75131.999">18567 11467 2090 0,'-12'-3'59'0,"12"3"13"0,0 0-57 0,0 0-15 16,-3-5 0-16,3-3 0 0,6-2 12 0,6-6-1 15,3-5 0-15,5-6 0 0,7-2-11 0,6-8 0 16,6-3 0-16,2-7 0 0,4-1 0 0,11-8 0 0,7-2 0 16,11-8 0-16,4-5 0 0,2-3 0 0,9-6 0 0,7-4 0 15,5-6-15-15,6-6 5 16,-3 1 1-16,6-3 0 0,1-2 9 0,-7 2 0 0,-3 5 0 0,-9 1 0 16,0-1 0-16,-5 8 0 0,-10 6 0 0,-5 5 0 15,-7 5 34-15,-8 6 12 0,-4 4 2 0,-2 4 1 16,-7 4 6-16,-2 1 1 0,0 0 0 0,-4 2 0 15,-2 9-38-15,-3-1-7 0,-3 3-2 0,-1 5 0 16,-2 0-9-16,-3 6 0 0,0-1 0 0,-3 6 0 16,-3 0 0-16,-1 3 0 0,-5-1 0 0,-3 3 0 31,0 3-36-31,-3 0 0 0,0 0 0 0,-6 2 0 0,0 0-120 16,-3 3-23-16,0 0-5 0,0 3-644 0</inkml:trace>
  <inkml:trace contextRef="#ctx0" brushRef="#br0" timeOffset="75474.485">20591 8649 1882 0,'0'0'41'0,"-6"6"9"0,0-4 2 0,0 3 1 0,3-2-42 0,3-3-11 16,-3 8 0-16,3 0 0 0,0 0 20 0,3-3 1 16,0 1 1-16,6-1 0 0,3-3 13 0,6-2 2 15,2 0 1-15,7-7 0 0,9-1 5 0,3-6 1 0,2-2 0 0,7 1 0 16,3 1-31-16,2-2-5 0,1 1-8 0,-1 1 11 16,4 4 13-16,2 2 2 0,1 0 1 0,-1 3 0 15,-2 5-9-15,-3 2-2 0,-4 6 0 0,-5 3 0 16,-1 2-2-16,-2 8-1 0,-9 3 0 0,-3 2 0 15,-7 6-5-15,-2 5-8 0,-3 3 11 0,-6 5-11 16,-6 3 24-16,-3-1-1 0,-6 3-1 0,-3 3 0 16,-3 3-8-16,-3-3-2 0,-3-3 0 0,0 0 0 15,1 1-4-15,-1 2 0 0,6-6-8 0,3 1-776 16,3-3-163-16</inkml:trace>
  <inkml:trace contextRef="#ctx0" brushRef="#br0" timeOffset="84471.665">15507 9843 910 0,'0'0'20'0,"0"0"4"0,0 0 0 0,6-6 3 0,0-2-27 0,0 0 0 0,3 0 0 0,-1 0 0 15,1-2 74-15,3-3 10 0,-3-3 1 0,3 0 1 16,-3 0 24-16,3 0 5 0,0-5 1 0,0-3 0 16,3 3-24-16,0-3-5 0,-1 3-1 0,1-3 0 15,0 0-48-15,3 3-10 0,3 3-1 0,0-3-1 16,-3 5-18-16,5-3-8 0,-2 3 0 0,3 0 8 16,3 1-8-16,-3 1 0 0,2 1 0 0,1 0 0 15,-3 2 0-15,3 1 0 0,-3-1 0 0,-1 6 0 16,-2 0 0-16,0-1 0 0,-3 4 0 0,0 2 0 15,-3 0 0-15,3 5 0 0,-6 0 0 0,5 0 0 16,-5 6 0-16,0 2 0 0,0 3-10 0,0 0 10 16,-3 0 0-16,3 2 0 0,-3 4 8 0,3-1-8 15,-6 0 0-15,6-3 0 0,-1 4-12 0,4-1 3 16,0-3 9-16,0 1 0 0,-3-6 0 0,3 3 0 16,0 0 9-16,-3-3-9 0,3-5 12 0,-1 3-12 15,-2-4 0-15,3-1 0 0,-3-1 0 0,3-2 0 0,0-3 16 16,-3-3-3-16,3 0-1 0,-3-5 0 0,-1 3-12 15,1-3 9-15,0-2-9 0,0-1 8 0,-6-5 4 0,3 0 0 16,0-2 0-16,3-1 0 0,-3 1-12 0,0-1 0 16,0-2 0-16,0 0 0 0,3 2 0 0,-6-2 0 15,-1 0 0-15,-2 0 8 0,9 0-8 0,-6 0 0 16,-6 2 0-16,0 3 0 0,0-2 9 0,0 2-9 16,-3 3 10-16,-3-1-10 0,-3 1 23 0,1 2-2 15,5 1 0-15,-3 5 0 0,-6-1-13 0,3 4-8 16,3-1 10-16,0 3-10 0,0 0 0 0,0 3 0 15,0 5 0-15,0 0 0 0,6 2 0 0,-6 3 0 0,3-2 8 0,0 5-8 16,3 0 0-16,0 2-15 0,0 1 2 0,0 2 0 16,3 0 13-16,0 0 0 0,3-2 0 0,0 2 0 15,-3 0 0-15,3-2 0 0,6-1 0 0,0 3 10 16,-6-2-10-16,9-1 0 0,-1-4 9 0,4 1-9 16,-3 1 11-16,0-8-3 0,-3 0 0 0,9 0 0 15,6-3 2-15,-7 1 0 0,-2-6 0 0,3 0 0 16,0 0 2-16,3 0 0 0,-3-6 0 0,-1-2 0 15,1 1-4-15,3-4-8 0,3-2 12 0,3-3-4 16,-7-3-8-16,7 3 10 0,6 1-10 0,-3-1 10 16,-4 2-10-16,1 1 0 0,0 0 0 0,3 5 0 15,-1 0 0-15,-2 0 0 0,-3-2 0 0,3 4 0 16,0 4 20-16,-1-4 0 0,-2 4-1 0,3-1 0 16,3 3-29-16,-4 3-6 0,1 2 0 0,-3 3-1 15,0-5 17-15,-3 2 0 0,5 3 0 0,-2 2 0 16,-6 1 0-16,0 0 0 0,0-1 0 0,-4 3 0 0,-2 3 0 15,-3 0 0-15,0-3 0 0,-3 1 0 0,-3 2 0 0,0-3 0 16,-3 0 0-16,-3 0 0 16,0 0-11-16,0 1 2 0,-6-1 0 0,0 0-1061 15</inkml:trace>
  <inkml:trace contextRef="#ctx0" brushRef="#br0" timeOffset="85013.895">16626 8488 1659 0,'0'0'36'0,"3"-8"8"0,3 0 2 0,3 0 1 0,3 0-38 0,3 3-9 16,-3-3 0-16,2 3 0 0,4 2 13 0,-3 0 1 15,3 1 0-15,0 2 0 0,0 2 12 0,-3 4 2 16,2 2 1-16,1-1 0 0,0 4-9 0,0 2-3 15,0 6 0-15,0 2 0 0,-3-3-5 0,0 4-2 0,-1 4 0 0,-5 1 0 16,3-1-10-16,-6 0 0 0,-9-2 0 16,3 0 8-16,-3 0-8 0,-3-3 0 0,0 0 9 0,-6-2-9 15,-5-3 0-15,-1 0 8 0,0-1-8 0,-6-4 0 16,-3 0 0-16,3-1 0 0,7-2-12 0,-4 3-559 16,-3-3-111-1</inkml:trace>
  <inkml:trace contextRef="#ctx0" brushRef="#br0" timeOffset="85259.571">17096 8501 1680 0,'-9'-13'48'0,"9"8"9"0,3 2-45 0,-3 3-12 0,0 0 0 0,0 0 0 0,0 0 0 0,0 0 10 16,0 0-10-16,-6 5 10 0,-6 0-10 0,4 3-12 15,-1 3 2-15,0 0 1 0,-3 4 27 0,0 1 6 16,6 3 0-16,-3 5 1 0,3-3 2 0,0 5 0 16,3-5 0-16,3 3 0 0,0 0-27 0,3 0 0 15,0-6 8-15,3 1-8 0,0-1 8 0,6 1 0 16,-3 0 0-16,6-4 0 0,3-1 0 0,2-1-8 16,10 0 12-16,0-5-4 15,-9 0-85-15,8-3-18 0,7 1-3 0,0-4-1 0</inkml:trace>
  <inkml:trace contextRef="#ctx0" brushRef="#br0" timeOffset="85636.356">17275 8789 1620 0,'9'-13'36'0,"-15"8"7"0,-6 2 1 0,3 1 1 0,9 2-36 0,0 0-9 0,0 0 0 0,0 0 0 16,0 0 0-16,0 0 0 0,9 5 0 0,0 3 0 15,-6 0 13-15,6 0 1 0,9 2 0 0,-4 1 0 16,-2 0 19-16,3-1 4 0,6 6 1 0,-3-3 0 16,3 0-10-16,-6 1-1 0,3-1-1 0,-4 0 0 15,1 3-9-15,-3-3-1 0,-3 0-1 0,-3 1 0 16,0-1-15-16,-6 0 9 0,-3 0-9 0,-6 1 8 16,-3-1 0-16,-3 0 0 0,-2 0 0 0,-7 1 0 15,-3-4 0-15,0 1-8 0,6-3 12 0,-3-3-4 16,-2 0 4-16,5 0 1 0,12 1 0 0,3-1 0 15,-3-2 12-15,3 2 3 0,6-5 0 0,0 0 0 0,15 5-8 16,3 1-2-16,-3-1 0 0,9 0 0 0,5 0 2 16,1-2 1-16,3 0 0 0,0-1 0 0,5 1-10 0,7 0-3 15,3 2 0-15,-1-2 0 0,4 2-8 16,-4 0 0-16,1 6 0 0,3-1-1037 16</inkml:trace>
  <inkml:trace contextRef="#ctx0" brushRef="#br0" timeOffset="89504.734">2859 10393 1008 0,'-20'-8'22'0,"8"5"5"0,-3 3 1 16,-3 3 0-16,-3 2-28 0,0 0 0 0,0 3 0 0,-5 6 0 0,2-1 20 0,-3 5 0 15,0 1-1-15,0 5 0 0,1 0 85 0,-1 2 16 16,0 3 4-16,3 0 1 0,6 3-29 0,0 2-7 16,4 1-1-16,-1 2 0 0,3 5-49 0,3 0-11 15,6 1-1-15,0-4-1 0,3 1-17 0,6-3-9 16,0 3 10-16,9-3-10 0,6 0 12 0,5-3-4 16,7-5-8-16,3 1 12 0,3-7-20 0,8 1-5 15,4-5-1-15</inkml:trace>
  <inkml:trace contextRef="#ctx0" brushRef="#br0" timeOffset="90207.567">3464 10377 2026 0,'-27'-19'44'0,"15"14"10"0,-6-3 2 0,3 3 1 0,-6 2-45 0,3-2-12 0,-2 5 0 0,-1 0 0 16,-3 5 0-16,0 1 0 0,-3-1 0 0,4 3 0 15,-4 5-10-15,3 3 10 0,0 2 0 0,3 6-9 16,-2 0 9-16,5 3 11 0,3-1-3 0,0 3 0 16,3 0 2-16,0-2 0 0,6 2 0 0,3-3 0 15,3-2-2-15,3 2-8 0,3-2 12 0,0 0-4 16,9-5-8-16,3-1 10 0,0-2-10 0,-1-3 10 16,4 0 2-16,0-5 0 0,3-2 0 0,0-1 0 0,0-5 12 0,-1-5 4 15,4-6 0-15,-3-2 0 0,0-3-36 16,-3-5-8-16,-1 0 0 0,-5-3-1 0,0 0 17 0,-6 0 0 15,-3 0 0-15,-3 1 0 0,-3-1 16 0,-3 0-2 16,-6 0-1-16,0 3 0 0,-3 2-13 0,-3-2-13 16,-2 3 2-16,-4-1 1 0,3 3-1 0,-3 3 0 15,0 0 0-15,3 0 0 0,-2 5 3 0,2 2 0 16,3 4 0-16,3-1 0 0,0 6 8 0,3-1-12 16,0 1 12-16,9-3-12 0,-3 8 4 0,3 3 0 15,3-3 0-15,6 2 0 0,0-2 8 0,9 3 11 16,-3-3-3-16,3 2 0 0,5-2 23 0,4-3 4 15,0-2 1-15,3 0 0 0,0-3-17 0,2-3-3 16,4-2-1-16,-3 0 0 0,-3-1-2 0,-4-2 0 16,1-2 0-16,-3-1 0 0,-3-2-13 0,-6 2 0 0,-3-2 0 15,-4-3 0-15,-5 3 0 0,0-3 0 0,-9 3 0 0,0 0-10 16,-2-1 10-16,-7 4-12 0,0 2 12 0,0 0-12 16,-9 3 12-16,0-1-8 0,0 4 8 0,4-1-8 15,-4 6 8-15,3-1-12 0,0 4 12 0,3 2-12 16,0 5 12-16,7-3-10 0,-1 4 10 0,6-1-10 15,0 3 10-15,3 2-8 0,6 1 8 0,3-1-8 16,3 1 8-16,5-1 0 0,7 1 0 0,3-1 0 16,9-2 0-16,0 3 11 0,2-3-3 0,4 0 0 15,3-3-8-15,2 3 0 0,-5 0 0 0,0-1 0 16,-1 1 8-16,-2 0-8 0,-6 3 0 0,0-3 8 16,-6-1-8-16,-7 1 0 0,1 0 0 0,-9 0 0 15,-6-3 0-15,-3 0 0 0,-3 3 0 0,-6 0 0 0,-6-3 8 16,-3 3-8-16,-5-2 12 0,-4-1-4 0,-3-3 6 15,0-2 1-15,-5 0 0 0,2-2 0 0,-3-1-15 16,3-3 0-16,1 1 0 0,5-6-703 16,3 1-141-16</inkml:trace>
  <inkml:trace contextRef="#ctx0" brushRef="#br0" timeOffset="90555.574">4270 9869 1857 0,'-9'-11'40'0,"9"11"9"0,-6-2 2 0,0 2 2 0,0 0-42 0,-2 2-11 0,-1 6 0 0,0 0 0 16,-3 5 8-16,0 3-8 0,-3 6 12 0,-3 1-4 16,0 4-8-16,0 2 0 0,1 5 0 0,2 1 0 15,-3 2 11-15,3 5-3 0,0 0-8 0,6 1 12 16,0-1-12-16,6 0 0 0,3 1 0 0,6-1 0 16,0-2 12-16,9-3 0 0,-3 0 0 0,9-5 0 0,0-3 4 15,-1-3 0-15,10-2 0 0,3-3 0 16,3-2 4-16,2-3 2 0,7-3 0 0,3-3 0 15,-1-4-67-15,7-4-14 0,-4-4-2 0</inkml:trace>
  <inkml:trace contextRef="#ctx0" brushRef="#br0" timeOffset="90807.251">4562 10089 2176 0,'0'-24'62'0,"0"18"13"0,0 1-60 0,0 5-15 16,9-2 0-16,6 2 0 0,3-3 0 0,2 6 0 0,4-1 0 0,0 1 0 16,3 2 0-16,0 0 0 0,5 1 0 0,1 4 0 15,-3 1 20-15,0-1 2 0,-1 4 0 0,1 2 0 16,-6-1-2-16,0 4 0 0,-3-1 0 0,-3 1 0 16,-7 2-20-16,1 0-12 0,-6-2 2 0,-6 2 0 15,-3-2 10-15,-3 2 8 0,-6 0-8 0,-2-3 11 16,-4 4-2-16,-6-1 0 0,0 0 0 0,-6-3 0 15,4-2-1-15,-1 0 0 0,-3 0 0 0,3 0-684 16,0-3-138-16</inkml:trace>
  <inkml:trace contextRef="#ctx0" brushRef="#br0" timeOffset="91025.934">5002 9996 2098 0,'-5'-24'46'0,"5"14"10"0,-3-1 1 0,3 6 3 0,0 5-48 0,0 0-12 16,0 0 0-16,0 0 0 0,-3 10 0 16,0 6-11-16,-6 3 3 0,3 4 0 0,-3 7 8 0,0-1 0 15,-3 2 0-15,6 4 0 0,0-1 0 0,0 1 0 16,3-4 0-16,3 4 0 0,0-1 0 0,6 1-10 16,3-1 10-16,3-2-10 0,0-3 10 0,3 0 0 15,3-3 10-15,2-4-10 0,1 1 12 0,0-7-3 16,3 0-1-16,0-3-936 15</inkml:trace>
  <inkml:trace contextRef="#ctx0" brushRef="#br0" timeOffset="91219.461">5244 10218 1788 0,'0'0'51'0,"0"0"10"0,-6 6-49 0,6-6-12 0,0 5 0 0,0-5 0 16,-3 10 0-16,3 1 11 0,0 2-11 0,0 3 10 15,3 3 20-15,-3-1 4 0,3 1 1 0,0 4 0 16,0 1-9-16,0 0-2 0,0 3 0 0,2-1 0 16,4 0-13-16,-3 1-3 0,0-6-8 0,3 0 12 15,3-2-12-15,0-1 11 0,0-4-11 0,3-1-584 16,-3-3-124-16</inkml:trace>
  <inkml:trace contextRef="#ctx0" brushRef="#br0" timeOffset="91481.588">5217 9398 2278 0,'0'0'50'0,"6"8"10"0,3 3 3 0,6 2 1 0,5 3-51 0,1 7-13 15,9 7 0-15,3 1 0 0,2 6 0 0,4 3-8 16,3 0 8-16,-1 2-13 0,4 3 13 0,3 3-9 15,2-1 9-15,-2 1-8 0,3 7 20 0,-4-2 4 16,-2 0 0-16,-3 0 1 0,-7 0-9 0,-5 3-8 0,-6-3 12 0,-6 0-12 16,-6-1 8-16,-9-1-8 0,-9-1 0 0,-6-2 0 15,-9-1 0-15,-12 4 0 0,-14 1-12 16</inkml:trace>
  <inkml:trace contextRef="#ctx0" brushRef="#br0" timeOffset="94947.111">11991 7615 1148 0,'12'-3'25'0,"12"3"6"0,6-5 1 0,9 2 0 0,8 0-32 0,7 1 0 16,-1-1 0-16,7-2 0 0,2 2 67 0,10 1 7 15,8-1 2-15,1 0 0 0,5 3-22 0,3-2-4 16,9-4-1-16,4 4 0 0,2-1-18 0,3-2-4 16,0 2-1-16,3-2 0 0,3 0-14 0,1 2-2 15,-1-5-1-15,-3 3 0 0,3-3 9 0,0 0 2 16,0 0 0-16,-3 3 0 0,0-1 8 0,-5 1 3 16,-4 0 0-16,-3 2 0 0,3-2 1 0,-9 2 1 15,-8 0 0-15,-4 1 0 0,-5-1-21 0,-1 1-4 16,-3-1 0-16,-5 6-8 0,-10-3 11 0,-2 2-11 0,-9 1 10 0,-7-1-10 15,-2 1 12-15,-3 0-3 0,-6-1-1 0,-4 4-626 16,1-1-126-16</inkml:trace>
  <inkml:trace contextRef="#ctx0" brushRef="#br0" timeOffset="99403.208">1169 6630 1717 0,'0'0'37'0,"-9"-2"8"0,-3-1 2 0,3 3 2 0,-9 5-39 0,-3 1-10 0,0 2 0 0,-5 2 0 16,-7 6 0-16,0 5 10 0,-12 6-10 0,4 5 10 16,-1 2-10-16,-3 6 0 0,1 2 0 0,2 3 0 15,6 0 0-15,7 3 0 0,-7-3 0 0,12 2 0 16,6-2 12-16,6 3 4 0,0-3 1 0,12 0 0 0,0-3 7 16,6-2 0-16,12-3 1 0,3 0 0 0,6-5-6 0,6-1-2 15,5-4 0-15,7-3 0 0,3-1-8 0,11-7-1 16,-8 0-8-16</inkml:trace>
  <inkml:trace contextRef="#ctx0" brushRef="#br0" timeOffset="100171.391">1895 6472 1839 0,'-24'-16'40'0,"15"11"9"0,-6 5 2 0,0 2 1 0,-5 6-42 0,2 3-10 0,-3 5 0 0,0-1 0 15,-3 7 0-15,3 1 0 0,-5 1-10 0,5 5 10 16,0 3-12-16,-3 0 12 0,3 2-13 0,-2 3 5 16,2 0 8-16,-3 3 0 0,3 0 0 0,0-3 0 15,0 0 0-15,1-5 0 0,2-1 0 0,6-2 0 16,-6 1 0-16,9-7 11 0,0-2-3 0,3 1 0 15,6-6 39-15,0-1 7 0,6-1 2 0,0-4 0 16,3-2-18-16,6 0-3 0,0-8-1 0,6 0 0 16,-1-3 6-16,4-4 0 0,3-1 1 0,3-3 0 15,-1 0-19-15,4-2-4 0,-3-3-1 0,0 0 0 16,-6-2-17-16,2 2-12 0,-5-2 1 0,3 2 1 16,-9-3-29-16,3 1-5 0,-3-6-2 0,-6 3 0 15,-1-3 8-15,4-3 2 0,-9-2 0 0,-3-3 0 16,0 1 6-16,0-1 2 0,-3 3 0 15,-6 2 0-15,1-2 28 0,-4 6 0 0,0 1 13 0,-6 4-4 0,0 2 33 0,3 3 6 16,-9-1 2-16,3 9 0 0,-2 5-14 0,2 3-2 16,-6-1-1-16,3 9 0 0,-6 2-33 0,4 3 0 15,-1 3 0-15,9 2 0 0,-9 0 8 0,12 3 2 16,3 2 0-16,4-2 0 0,8 0-10 0,2 0 0 16,7-3 0-16,3-3 0 0,9-2 0 0,0-2 0 15,6-9 0-15,3-5 0 0,11-3 15 0,-2-7 4 0,-3-4 1 0,2-4 0 16,10-3 14-16,-6-3 3 0,-1-5 1 0,1-3 0 15,-3-2-38-15,-1 2 0 0,-8-3 0 0,3 1 0 16,-3-3 0-16,-1 3 0 0,-5-1-8 0,-3 3 8 16,-3 6 0-16,-6 5 0 0,-3 2 9 0,-6 6-9 15,-3 0 9-15,-6 0-9 0,-3 5 0 0,-6 5 9 16,-3 3-9-16,0 3-11 0,-12 5 3 0,4 5 0 16,-7 3 0-16,0 2 0 0,3 3 0 0,-2 1 0 15,2 4 8-15,3 1-12 0,3-4 12 0,9 4-12 16,1-3 12-16,8-1 0 0,6-1 0 0,6 1 0 15,5-4-15-15,7 2 3 0,9-2 0 0,3-1 0 16,6 1 12-16,-7-1 0 0,13-2 0 0,-6 3 0 16,2-4 0-16,-2 4 0 0,0 2 8 0,-6-2-8 15,-1 2 0-15,-2 0 0 0,-6 0 0 0,-3 0 0 16,-6 0 0-16,-3 3 0 0,-3-3 0 0,-6 1 0 0,-6 1 0 16,-3 1 0-16,-6 0 0 0,-6 0 0 0,-6 0 8 0,-5 0-8 15,-4-1 12-15,-3 1-12 16,0-3-22-16,1 0-11 0,2-5-3 0,0-5-656 15,7-6-131-15</inkml:trace>
  <inkml:trace contextRef="#ctx0" brushRef="#br0" timeOffset="100468.474">2743 6048 2444 0,'0'0'54'0,"-9"-2"11"0,0 2 3 0,-5 0 0 0,-4 5-55 0,-3 3-13 0,0 5 0 0,-3 3 0 15,-3 5 0-15,4 6-15 0,-4-1 3 0,3 9 1 16,0 4 2-16,3 4 0 0,0 4 0 0,7 1 0 16,-10 2-2-16,12 3 0 0,0-3 0 0,3-2 0 15,-3 2 11-15,3-5-13 0,6 3 5 0,3-6 8 16,0 0-9-16,6-2 9 0,3-3 0 0,0-5 0 15,6-3 0-15,3-5 0 0,6-3 0 0,2-2 0 16,4-1 0-16,6-5 0 0,3-2 8 0,5-6-693 16,4-5-139-16</inkml:trace>
  <inkml:trace contextRef="#ctx0" brushRef="#br0" timeOffset="100736.322">2859 6260 2394 0,'0'0'52'0,"0"0"12"0,0 0 1 0,0 0 3 0,12-3-55 0,-3 3-13 16,6 3 0-16,0 0 0 0,6 2 0 0,3 3 0 16,2 3-12-16,1 2 12 0,3 0-10 0,0 3 10 15,2 0-8-15,-2 2 8 16,0 1-46-16,-3-1-4 0,-6 3-1 0,-4-2 0 15,-2-1-8-15,-6-2-1 0,-3 3-1 0,-6-3 0 16,-9 2 21-16,0-2 5 0,-6 3 1 0,-5-3 0 0,-7-1 34 0,-6 4 0 0,-3-1 0 16,4 1 0-16,-10-3-11 0,6 2 11 0,1-4-10 15,5 1 10 1,6-4-63-16,3 0-6 0,6-6-2 0</inkml:trace>
  <inkml:trace contextRef="#ctx0" brushRef="#br0" timeOffset="100900.024">3225 6294 2012 0,'0'0'44'0,"-3"-5"10"0,1 0 2 0,-7 2 0 0,3 1-45 0,-3 2-11 0,0 5 0 0,0-2 0 15,0 4 12-15,0 4 0 0,-3 2 0 0,3 3 0 16,-6 3-12-16,3 2-12 0,3 5 2 0,1 1 1 16,2 2 9-16,0 0 0 0,9 3-9 0,-3-3 9 0,3-3 0 15,0 1 0-15,2-3 0 0,7-1 0 0,3-4-13 0,6-1-8 16,0-2-2-16</inkml:trace>
  <inkml:trace contextRef="#ctx0" brushRef="#br0" timeOffset="101099.401">3633 6395 2362 0,'0'0'67'0,"0"0"15"0,0 0-66 15,0 0-16-15,-3 11 0 0,3 4 0 0,0 4 0 0,0-1 0 16,3 6 8-16,3 0-8 0,-6 0 13 0,3 5-1 0,0-3 0 0,3 4 0 16,-6 1-12-16,0-2 0 0,0 3 0 0,0-3 0 15,0 3 0-15,0-3 0 0,3 3 0 0,0-3-688 16,0 0-140-16</inkml:trace>
  <inkml:trace contextRef="#ctx0" brushRef="#br0" timeOffset="101433.883">3606 5625 2602 0,'3'-24'57'0,"0"19"12"15,-3 5 3-15,9 0 1 0,3 5-58 0,6 3-15 0,-3 3 0 0,9 7 0 0,0 3 0 0,5 3-10 16,1 5 2-16,6 3 0 0,0 3 8 0,5 2-10 16,4 0 10-16,0 5-10 15,5 6-34-15,1 2-8 0,-4-3 0 0,1-2-1 16,-3 0-39-16,-1 0-8 0,1 0-2 0,-3 0 0 16,-4-2 8-16,-2-1 2 0,-9-5 0 0,-6 0 0 0,-3-5 58 0,-7 0 12 15,-5-3 2-15,-6-3 1 0,-6 1 43 0,-5-4 9 16,-10 4 2-16,-3-3 0 0,-9 2 19 0,-3 1 4 15,-2 2 1-15,-10 2-606 0,0 1-121 16</inkml:trace>
  <inkml:trace contextRef="#ctx0" brushRef="#br0" timeOffset="101722.415">5327 5808 2366 0,'0'0'67'0,"0"0"15"15,0 0-66-15,0 0-16 0,0 5 0 0,3 3 0 0,0 0 0 0,3 5-17 16,-6 3 3-16,0 2 1 0,0 6 13 0,-3 3 0 15,0 2 9-15,3 5-9 0,-6 1 0 0,3-1 0 16,-3 0 0-16,3 3 0 0,0-5 0 0,0 3 0 16,3-6-11-16,0 2 11 15,-3-1-36-15,6-1 0 0,-3 0 0 0,3-3-603 16,-3-2-120-16</inkml:trace>
  <inkml:trace contextRef="#ctx0" brushRef="#br0" timeOffset="101917.431">4949 6244 2988 0,'12'-42'66'0,"0"26"14"0,3 0 2 0,11 0 1 0,4 0-67 0,9 0-16 0,3 1 0 0,2-1 0 15,4 2 0-15,5 1 0 0,1 3-11 0,3 2 11 31,-1 0-113-31,-2 0-16 0,-1-3-3 0,-11 3-1 0</inkml:trace>
  <inkml:trace contextRef="#ctx0" brushRef="#br0" timeOffset="102353.843">6154 5538 2486 0,'12'-24'71'0,"-3"19"14"0,3-3-68 0,6 5-17 0,3 0 0 0,3 1 0 15,2 4 0-15,1 6 0 0,3 3-13 0,0 5 5 16,3 2 0-16,-7 1 0 0,1 2 0 0,-3 5 0 16,-6 1-4-16,0-1 0 0,-3 1 0 0,-4 2 0 31,-5 0-18-31,-3 3-4 0,-6 0-1 0,-3 2 0 0,-5-2 11 0,-7-1 3 0,0 4 0 0,-9-3 0 15,-6-1 21-15,1-2 0 0,-4 3 0 0,0-3 0 16,-3-2 0-16,4-3 0 0,-1 2 0 0,3-2 0 31,3 0-100-31,4-1-12 0,2 1-2 0,6-8-1 0</inkml:trace>
  <inkml:trace contextRef="#ctx0" brushRef="#br0" timeOffset="102567.734">6544 5540 1907 0,'0'0'54'0,"-9"0"12"0,0 3-53 0,-2 2-13 15,2 6 0-15,-6 2 0 0,0 6 0 0,0 2 0 16,-3 5 0-16,3 3-10 0,0 3 10 0,3 3-8 16,-2 2 8-16,2 2-8 0,3 1 8 0,3 0-8 15,0 2 8-15,6 0-8 0,3-5 8 0,3-2 0 16,3-1 0-16,3-5 0 0,2 0 12 0,4 0 7 15,3-7 1-15,0-1 1 0,6-3-13 0,3-4-8 16,-1-1 8-16,7-5-564 16,3-6-112-16</inkml:trace>
  <inkml:trace contextRef="#ctx0" brushRef="#br0" timeOffset="102976.804">6678 5763 2710 0,'0'0'60'0,"0"0"12"0,3-6 2 0,-3 6 2 0,6-2-60 0,0-1-16 0,6 3 0 0,0 3 0 16,3-1 0-16,0 6 0 0,0 3 0 0,2-1 0 15,1 4 0-15,0 2 0 0,0 5 8 0,0 0-8 16,0 0-46-16,0 3-12 0,-3 0-2 0,-4-1-1 15,-2 4-31-15,0-1-5 0,0 1-2 0,-9-6 0 16,3 3 27-16,-6-3 6 0,-3-2 1 0,0-1 0 0,-3-2 39 0,0 0 8 16,-2 0 2-16,-4-3 0 0,-3-3 29 0,0 1 7 15,0-3 0-15,0 3 1 0,0-3 33 0,3-1 6 16,7-1 2-16,-4-1 0 0,3 0 3 0,6 1 1 16,-3 2 0-16,6-8 0 0,0 0-24 0,0 8-5 15,3-3-1-15,3 3 0 0,6 0 16 0,5-3 4 16,4-2 0-16,0-1 0 0,6 1-20 0,6-3-3 15,-1-3-1-15,10 1 0 0,0-4-9 0,5 1-3 16,4 0 0-16,0-1 0 0,-4 1-6 0,1 3-2 16,5-4 0-16,1 1-1315 15</inkml:trace>
  <inkml:trace contextRef="#ctx0" brushRef="#br0" timeOffset="103903.419">8330 5427 1800 0,'0'0'40'0,"0"0"8"0,0 0 1 0,0 0 1 0,0 0-40 0,-6 5-10 0,-3-2 0 0,-5 2 0 15,-4 0 56-15,-6 3 8 0,0 0 3 0,-12 3 0 16,-8 2-51-16,-1 5-16 0,3 1 10 0,-8 5-10 16,-4-3 0-16,-2 0 0 0,2 5 0 0,0-2 0 15,-2 0-68 1,2 0-20-16,1-3-3 0</inkml:trace>
  <inkml:trace contextRef="#ctx0" brushRef="#br0" timeOffset="104071.431">8440 5744 2810 0,'-26'0'80'0,"14"0"17"0,-3 8-77 15,-9 0-20-15,-3 5 0 0,-11 6 0 0,-10 5 0 0,-9 2-9 16,-2 3 1-16,-4 8 0 16,-2 0-40-16,-10 3-7 0,-11 0-1 0,3 2-1080 15</inkml:trace>
  <inkml:trace contextRef="#ctx0" brushRef="#br0" timeOffset="105014.338">9500 5226 1587 0,'0'0'35'0,"-12"-3"7"0,-3-2 2 0,-3 2 0 0,1-2-35 0,-1 2-9 16,-6 0 0-16,3 3 0 0,0-2 18 0,0 4 2 15,-2-2 0-15,-4 6 0 0,3 2 13 0,-6 0 3 16,3 2 1-16,-2 6 0 0,-1 3-25 0,-3 4-4 16,0 1-8-16,1 8 11 0,-1 0 6 0,3 5 2 15,3 0 0-15,7 2 0 0,-1 1-3 0,9 0-1 16,3-6 0-16,6 1 0 0,6-6-5 0,9-3-1 16,3 1 0-16,5-4 0 0,4-4 12 0,6-3 3 15,6-8 0-15,2-6 0 0,1-4 25 0,0-4 6 0,3-7 1 16,2-3 0-16,-2-5-24 0,0-8-4 0,-1-3 0 15,-5-2-1-15,0-11-18 0,-10-3-9 0,1-2 10 16,-6-3-10-16,-6-5 32 0,-6-8 0 0,-3-6 0 16,-12-2 0-16,-6 0-32 0,-6 0-13 0,-3 5 1 0,-9 3 0 15,-2 5 12-15,-7 3 0 0,-6 5 12 0,-5 8-12 16,-4 6 24-16,-2 7-3 0,-7 8 0 0,-2 8 0 16,-1 8-21-16,4 8 0 0,2 8-12 0,4 11-738 15,2 7-147-15</inkml:trace>
  <inkml:trace contextRef="#ctx0" brushRef="#br0" timeOffset="105457.987">9944 5847 1735 0,'-21'-2'38'0,"12"2"8"0,-3 0 2 0,0-3 0 0,0-2-38 0,-3 2-10 15,3-2 0-15,3-1 0 0,-3-1 89 0,1-1 16 0,2 0 3 0,0-3 1 16,3-2-37-16,0 0-7 0,-3-6-1 0,6 1-1 15,-3-1-22-15,3-7-4 0,0-1-1 0,3-7 0 16,-3-3-24-16,0-6-4 0,3-4-8 0,-3-4 11 16,3-1-11-16,0-9 12 0,0-5-12 0,0-3 12 15,-3-5-12-15,0 5 0 0,3 3-12 0,-3 5 12 16,0 3 0-16,0 5 0 0,0 3 9 0,3 5-1 16,0 5 33-16,0 5 7 0,3 1 2 0,3 8 0 15,0 4-18-15,6 4-3 0,-3 2-1 0,9 3 0 16,3 2-28-16,2 6-10 0,1 2 0 0,6 3 0 15,3 3 10-15,-1 5-8 0,1 2 8 0,0 4-8 16,-3 2-39 0,2 2-7-16,-2 1-2 0,0 4 0 0,-3-1-111 15,0-1-22-15,-1 0-5 0,-2 0-749 0</inkml:trace>
  <inkml:trace contextRef="#ctx0" brushRef="#br0" timeOffset="105715.446">9417 5249 2818 0,'9'-18'80'0,"-6"10"17"0,3 3-77 0,8 2-20 16,7-2 0-16,9-1 0 0,6 4 10 0,2-4-2 15,7 6 0-15,3-5 0 0,5 0-8 0,4 0-9 16,2 2 9-16,4 0-13 0,-1 1 4 0,1-1 1 0,-4 3 0 0,-2-3 0 31,3-2-28-31,-1 0-6 0,-2 2-1 0,-4 0 0 16,-2-4-125-16,-4 1-24 0,-5-4-6 0</inkml:trace>
  <inkml:trace contextRef="#ctx0" brushRef="#br0" timeOffset="106033.228">8744 6226 2379 0,'6'-3'52'0,"9"-2"12"0,6-3 1 0,5 0 2 0,7-5-54 0,6-1-13 15,3 1 0-15,2-3 0 0,10 0 38 0,2 3 5 16,-2-5 1-16,5-4 0 0,1 1 4 0,3-2 2 16,5 1 0-16,0 1 0 0,-2 0-34 0,-1 0-6 15,7 0-2-15,-4 0 0 0,1-1-8 0,-4 1 0 16,1 3 0-16,-4-4 0 16,-8 4-103-16,-4-1-19 0,-2 4-4 0,-6 1-610 15,-7 1-123-15</inkml:trace>
  <inkml:trace contextRef="#ctx0" brushRef="#br0" timeOffset="106672.58">9515 6588 1936 0,'-3'-16'43'0,"3"11"9"0,-3-3 1 0,0 3 1 0,-3-1-43 0,0 1-11 16,-3 3 0-16,0-1 0 0,-6 0 22 0,-2 6 2 0,-1 0 1 0,-3 4 0 15,0 1-25-15,-3 3 0 0,-3 5-14 0,-2 0 5 16,-7 5-13-16,0 3-2 0,-3 2-1 0,-2 1 0 16,-1 4 9-16,0 1 3 0,1 0 0 0,2 0 0 15,0 5 13-15,7-3 0 0,2 0 0 0,6-2 0 16,0-3 10-16,9 6 8 0,3-6 2 0,7 0 0 16,2 0 4-16,3 3 2 0,6 0 0 0,5-1 0 15,4-2 2-15,3-2 1 0,6-1 0 0,6-5 0 16,2 1 6-16,7-4 1 0,3-7 0 0,0-3 0 15,2-3-13-15,1-8-3 0,-1-5 0 0,1-8 0 16,0-7-3-16,-1-4-1 0,-2-5 0 0,0-2 0 16,-4-6-16-16,-5-5 0 0,0-5 0 0,-6-8 0 15,-6-8 0-15,-10-3-17 0,-2-5 3 0,-6 2 1 16,-3-2 13-16,-12 6-11 0,-8 1 11 0,-4 7-10 16,-12 4 62-16,-6 6 12 0,-2 7 2 0,-10 4 1 15,-5 7-17-15,-7 8-3 0,-8 6-1 0,-4 4 0 16,-2 9-46-16,-3 10 0 0,-1 3 0 0,1 8-13 15,3 3-96-15,2 7-19 0,10 6-4 16</inkml:trace>
  <inkml:trace contextRef="#ctx0" brushRef="#br0" timeOffset="107272.545">9869 6543 2257 0,'0'0'49'0,"-6"-2"11"0,6 2 1 0,0-6 3 0,0 1-51 0,0 5-13 16,3-5 0-16,-3-1 0 0,0 6 9 0,0 0-1 16,9-5 0-16,0 5 0 0,0-3-8 0,6 3 0 15,3 3 0-15,3-3 0 0,2 0 0 0,7 0 0 16,-3 3 0-16,3-1 0 0,-1 4 0 0,-2-1 0 15,3 3 0-15,-6 2 0 0,0 1-9 0,-4 2-4 16,1 0-1-16,-9 6 0 16,-3-3-30-16,-3 2-5 0,-6 4-2 0,-6 1 0 15,-3 1-13-15,-9 5-4 0,-5-2 0 0,-4-1 0 16,-6 1 17-16,-6-1 3 0,-5-2 1 0,-4 2 0 0,-3-2 29 0,1-3 6 0,-4 1 0 0,4-1 1 16,2 0 11-16,3-5 14 0,4 0-3 0,5-6-1 15,3 1-10-15</inkml:trace>
  <inkml:trace contextRef="#ctx0" brushRef="#br0" timeOffset="107515.965">10107 6387 2527 0,'0'0'56'0,"0"0"11"0,3 5 2 0,3 6 2 0,-3 5-57 0,3 2-14 16,0 1 0-16,-3 2 0 0,3 3 0 0,-3 0 0 16,3-1-12-16,-3 4 12 0,0-1 0 0,0 3 0 15,0-2 0-15,0-1 0 0,0 1 0 0,3-1-8 16,-3 1 8-16,3-1 0 16,3-2-41-16,0-3-5 0,2 3-1 0,1-5 0 15,6-1-172-15,0-5-34 0,3-2-7 0,0-6-2 0</inkml:trace>
  <inkml:trace contextRef="#ctx0" brushRef="#br0" timeOffset="107698.535">10396 6731 3178 0,'-9'-26'70'0,"6"20"14"0,3 6 4 0,-3-5 1 0,3 5-71 0,0 0-18 0,9 8 0 0,0 8 0 16,0 5 0-16,3 8 0 0,0 0 0 0,-3 11 0 16,-3 7-145-16,-3 9-23 0,-9 8-5 0</inkml:trace>
  <inkml:trace contextRef="#ctx0" brushRef="#br0" timeOffset="109019.07">7976 16867 2109 0,'-9'-10'46'0,"6"2"10"0,-9 2 1 0,6 1 3 0,3-3-48 16,-3 6-12-16,0-4 0 0,-3 6 0 0,7 0 45 16,-4 0 7-16,3 3 0 0,-3 2 1 0,0 3-36 0,3 3-7 15,0 2-2-15,0 0 0 0,-3 8-8 0,6-2 0 16,6 2 0-16,0 3 0 0,3 2 0 0,0 1 0 16,8-1 0-16,4-2 0 0,9-3 8 0,0 3-8 15,3-8 0-15,2 5 8 0,10-10 1 0,3 2 0 16,-1-5 0-16,7-3 0 0,5-8-9 0,4 1 10 15,2-6-10-15,4-5 10 0,-4 5-19 0,1-3-4 16,-1-7-1-16,1 4 0 0,-1 1 14 0,-2 5-12 16,2-5 12-16,-8 5-12 0,-4 3 12 0,-2-1 0 15,-4 4 0-15,1 2 0 0,-3 0 0 0,-4 2 0 16,-5 4 11-16,0 2-3 0,-9 2-8 0,-1 3 9 0,-8 3-9 16,-3 0 10-16,-3 0-10 0,-3 8 0 15,-3-3 9-15,-6-2-9 0,0 2 0 0,-3-3 0 0,-3 3 0 0,0-2 8 16,-6 2-8-16,3-2 0 0,0-1 0 0,3-5 8 15,0 6-8-15,-3-6 0 0,7 0 8 0,-4 1-8 16,0-6 0-16,3-1 9 0,6-1-9 0,-3-6 0 16,0 0 0-16,3-3-16 0,6-2 2 0,2-3 0 15,7-3 2-15,0-2 1 0,6-5 0 0,0 2 0 16,3-8 11-16,2 3-8 0,4-3 8 0,3-3-8 16,2 1 8-16,1-3 0 0,6 0 0 0,-4 2 0 15,7 6-9-15,0 3 9 0,-4-1-10 0,1 3 10 16,-3 6 0-16,-4 2 0 0,4 2-8 0,-3 4 8 15,-1 2 0-15,-2 0 0 0,0 2 0 0,3 9 0 16,-4-3 12-16,4 3-12 0,-3 2 12 0,2 0-12 16,-2 3 12-16,0-3-4 0,0-2 0 0,2-3-8 0,1 0 25 15,0-3-1-15,2 0-1 0,-2 0 0 0,3-5 1 0,-1 0 1 16,-5-2 0-16,3-6 0 0,-6 0-5 0,-4-5 0 16,1-1-1-16,-3-4 0 0,-3-1 1 0,-6-7 0 15,-4-1 0-15,-2 1-795 16,-6 0-158-16</inkml:trace>
  <inkml:trace contextRef="#ctx0" brushRef="#br0" timeOffset="109882.739">9417 14703 1598 0,'-15'-8'35'0,"9"5"7"0,0-2 2 0,0 2 1 0,0-2-36 16,0 2-9-16,0 1 0 0,3-1 0 0,3 3 62 0,0 0 10 15,0 0 3-15,0 0 0 0,6 5-42 0,6-2-8 16,3 2-1-16,6 3-1 16,0-2-3-16,5 2 0 0,7-1 0 0,6 1 0 0,-1 0 9 0,7 0 2 15,0 0 0-15,8 0 0 0,10-3 1 0,5 3 1 16,7-5 0-16,2 2 0 0,1 1-16 0,2-1-3 15,3 3-1-15,1-3 0 0,-4 3-4 0,0 0-1 16,1-3 0-16,-7 3 0 0,3-2-8 0,-2 1 0 16,-4 4 0-16,1-3 0 0,-7 0 0 0,1-3 0 15,-4 1 0-15,-2-1 0 0,-4 0 0 0,-8 0 0 16,-3 1 0-16,-10-1 0 0,-8 0 0 0,-6 1 0 0,-3-4 9 16,-9 1-9-16,-9-3 12 0,0 0-3 0,-15-3 0 0,-6 3-708 15,-9 0-141-15</inkml:trace>
  <inkml:trace contextRef="#ctx0" brushRef="#br0" timeOffset="110560.929">11551 14835 2239 0,'-12'-21'49'0,"6"16"11"0,3-3 1 0,3 8 2 0,3-5-51 0,6-1-12 15,9 1 0-15,9 0 0 0,8 2 0 0,10 0 0 16,9 3 0-16,8 3 0 0,4 0 0 0,8-3 17 0,6 5-1 16,7-2-1-16,-1 2-15 0,0 3 0 0,-8-3 0 15,-1 3 0-15,0-3 0 0,-2 3 0 16,-4-2 0-16,-8 1 0 0,-10-1 14 0,-5-1-3 15,-9 0-1-15,-9-2 0 0,-4 0-10 0,-11-1 12 0,-6-2-12 0,-9 0 12 16,-6 0 22-16,-9 0 5 0,-9 0 1 0,-14-2 0 16,-13-1-32-16,-11 0-8 0,-10 1 0 0,-5-1 0 31,-9-2-44-31,-7 2-9 0,-5 0-3 0,6 3 0 16,-1-2-12-16,7-3-4 0,0-1 0 0,5 6 0 0,10 0 58 0,6-2 14 0,8-1 0 0,9 0 0 15,10 3 24-15,8-2 8 0,6-1 2 0,9 3 0 16,6 0 13-16,9 0 2 0,6-5 1 0,15 2 0 15,6 0-37-15,9 1-13 0,11 2 9 0,13-3-9 16,2 6 8-16,7-3-8 0,2 0 8 0,7 0-8 16,-1 5 0-16,3-2-11 0,-5 2 1 0,-4-2 0 0,-5-1 10 15,-4 4 0-15,1-4 0 0,-10 4 0 0,-2-1 0 0,-7-3 0 16,-8 4 0-16,-9-1 0 0,-6 0 0 16,-6-2 0-16,-9 2 0 0,-6-5 0 15,-12 3 9-15,-9 0 4 0,-12-1 1 0,-3-2 0 0,-8 0-14 16,-7 0 0-16,-8-2 0 0,-10-1 0 0,-2 0 28 0,-7-2 4 15,1 2 0-15,0 1 0 0,-1-4-32 0,4 4 0 16,8 2 0-16,7 0-731 16,-1 5-152-16</inkml:trace>
  <inkml:trace contextRef="#ctx0" brushRef="#br0" timeOffset="128095.394">7092 15261 1918 0,'6'-21'42'0,"-6"10"9"0,-3-4 1 0,0-1 3 0,0 0-44 0,0 0-11 0,0 0 0 0,-3 0 0 16,-6 3 40-16,0-3 5 0,0 0 2 0,-2 3 0 16,-7-3-39-16,6 3-8 0,-6 2 0 0,6-2 0 15,0 0-16-15,0 2 0 0,3-2 0 0,6 2 0 16,4 6 16-16,4-3 0 0,4 3 0 0,9 2 0 15,9 3 0-15,9 0 0 0,12 3 0 0,8 5 0 16,16 2 0-16,2 1 11 0,9 5-3 0,4 0-8 16,8 0 11-16,9 2-11 0,6 1 10 0,0 2-10 15,4-3 12-15,-1 4-3 0,0-1-1 0,0-5-626 16,0 2-126-16</inkml:trace>
  <inkml:trace contextRef="#ctx0" brushRef="#br0" timeOffset="128620.655">17677 15020 2620 0,'12'-2'58'0,"5"-1"12"0,-2 0 2 0,12-2 1 0,15 0-58 0,14 0-15 15,19-3 0-15,14 2 0 0,12 1 15 0,18 0 0 16,12 2 0-16,18 0 0 16,6 1-99-16,12 2-19 0,5 0-4 0,-50 0-1 0</inkml:trace>
  <inkml:trace contextRef="#ctx0" brushRef="#br0" timeOffset="134249.259">11694 2902 2194 0,'0'-13'62'0,"0"13"14"0,0 0-60 0,-3-8-16 0,0 3 0 0,0 2 0 16,3 3 73-16,0 0 12 0,0 0 3 0,6 8 0 15,0 6-64-15,3 1-13 0,0 4-3 0,0 5 0 16,5 2-8-16,-2 9 0 0,3-1-10 0,0 6 10 16,0 5-9-16,3 5 9 0,-3 6-8 0,3 4 8 15,-6 1-8-15,-1 3 8 0,4 2-8 0,-6 5 8 16,3 3 0-16,0 3 0 0,-3-8 0 0,0 0 0 15,0 2 0-15,-3-2 0 0,0 2 0 0,3-4 0 16,-3-4 0-16,0-2 0 0,-3-8 0 0,0-3 0 16,-1-2 8-16,1-1 8 0,-3-2 0 0,-3-2 1 15,1-1-17-15,-1-5 0 0,0-5 0 0,0-1 0 16,-3 1 14-16,0-5-1 0,3-1 0 0,0-5 0 16,-3 0-13-16,6-5 0 0,-3 0 0 0,3-8-748 15,0-3-148-15</inkml:trace>
  <inkml:trace contextRef="#ctx0" brushRef="#br0" timeOffset="135408.055">12081 3201 2505 0,'-9'-34'55'0,"6"21"11"0,0-3 2 0,3-3 4 0,3 1-58 0,0-1-14 15,0 4 0-15,3-1 0 0,3 5 0 0,0-2 8 0,-3 5-8 0,0-3 0 32,-1 3-18-32,4 0-10 0,-3 3-1 0,3 0-1 15,0 2-14-15,3 1-2 0,0-4-1 0,0 4 0 16,3 2 17-16,3 0 3 0,3 0 1 0,5 2 0 0,1-2 15 0,6 3 11 0,3 0-13 0,5-1 5 16,4 4 8-16,5-4-10 0,13-2 10 0,5 3-10 15,7-1 10-15,5-2 0 0,4 0 0 0,8 0 8 16,6-2 1-16,6-1 1 0,0-2 0 0,7 2 0 15,8-2-10-15,0 2 10 0,3-2-10 0,3 0 10 16,0 2-10-16,3-2 0 0,3 2 9 0,0 0-9 16,-6 3 0-16,0 0 9 0,0-2-9 0,0 2 0 15,-6 0 17-15,0 0-3 0,3-3-1 0,-3 3 0 16,0 0 9-16,0 0 2 0,-3 0 0 0,0 0 0 16,-3-5-4-16,0 10 0 0,1-5 0 0,-4 0 0 0,-3-5-8 15,0 5-3-15,0-3 0 0,-3 3 0 0,-2 0 7 16,-1 0 0-16,-9-2 1 0,0-1 0 0,7 3-17 15,-7 0-16-15,-6 0 4 0,0-5 0 0,1 2 12 16,-4 0 0-16,-3 1 0 0,4-4 0 0,-4 1 0 0,1 2 0 16,2 3 0-16,-3-7 0 0,-2 4 12 15,2 0-2-15,0-2 0 0,1 2 0 0,-1-2-10 0,-2 2-14 16,2 3 3-16,-6-2 1 0,-2-1 10 0,-1-2 0 16,1 0-9-16,-7-1 9 0,-2 4 0 0,-4-4-9 15,-8-2 9-15,-4 3 0 0,-2 0 0 0,-3-1 19 16,-4-1-3-16,-2-1 0 0,-3 8-16 0,0-8 0 15,-4 2 0-15,-2-2 0 0,3 3-12 0,3 0 1 0,-4 0 0 16,-2-1 0-16,3 4 11 0,0 2 0 0,-3 0 0 16,-1-6 0-16,1 6 0 0,3 0 0 0,-3-2 0 15,-4 2-8-15,1 2 8 0,0 4 0 0,-3-12 0 16,-3 4 0-16,0 4 9 0,0 4 4 0,-4-6 1 0,1-6 0 16,-3 6-14-16,0 0-12 0,-3 6 3 0,3-6 0 15,-3 0 9-15,3 0 14 0,0 2-3 0,0 1-1 16,-3 0-10-16,5-1-12 0,1 1 2 0,0 2 1 15,3 8 9-15,3-7 12 0,0 2-2 0,0 0-1 16,-1 2-9-16,7 1-17 0,-3-1 4 0,0 4 1 16,0 1 12-16,-7 4 0 0,1-1 0 0,-3 6 0 15,0-3-9-15,-3 6 9 0,-3-1-8 0,0 6 8 16,-6-5-9-16,-3 10 9 0,0-3-10 0,0 6 10 16,-3 5 0-16,0-3 0 0,-3 6 0 0,3-1 0 15,3 3 0-15,-3 1 0 0,3 4 0 0,3-4 0 16,0 2 0-16,6 5 0 0,-3 0 0 0,3 0 0 15,0 0 0-15,3-2 0 0,-1 2 10 0,1 0-10 0,0 3 0 0,3-3 0 16,-3 1 8-16,-3-4-8 0,3-2 14 0,-3 0 1 16,3-3 0-16,-3 3 0 0,-3-3-24 0,3-2-5 15,-3 2-1-15,2-5 0 0,-5 0 15 0,6-2 0 16,-6-4 9-16,3-4-9 0,0-1 20 0,-3 1-1 16,0-6-1-16,-3 0 0 0,3-3-9 0,-3-5-1 15,0-2-8-15,0-1 12 0,-3-4 8 0,0-1 0 16,0-5 1-16,0 0 0 0,-3-3 7 0,0 0 2 15,0-2 0-15,-6-3 0 0,1 0-5 0,-4-3-1 16,-3 1 0-16,-3-1 0 0,-9 3-15 0,0-3-9 0,-8 1 10 0,-4-1-10 16,-9 3 0-16,-2-3 8 15,-7 1-8-15,-5-6 0 0,-10 3 0 0,-5 2 0 0,-3 0 0 0,-4 1-10 16,-8-6 10-16,-6 0-13 0,-9 0 5 16,-9 0 8-16,-3 3-12 0,-3-3 12 0,-9 2-12 0,-3-2 12 15,-9 0-11-15,-3 1 11 0,0-1-8 0,-5-3 8 16,-1 0 0-16,-3-2 0 0,-6 0 0 0,-5 2 0 15,-7-2 0-15,-6 0 0 0,1 0 0 0,-10 2-8 16,-5 3 8-16,0 3 0 0,-4-3 0 0,1 5 0 16,2-2 0-16,-5 2 0 0,-4 3 0 0,4 0 0 15,0 3 0-15,2 2 0 0,4-2 0 0,2 2-8 16,7-2 8-16,5 5 0 0,10-3 0 0,8 3 0 16,12-5 0-16,9 2 0 0,12-2 0 0,12-1 0 15,9 4 0-15,12-4 0 0,11 4 0 0,10-6-812 16,9 2-166-16</inkml:trace>
  <inkml:trace contextRef="#ctx0" brushRef="#br0" timeOffset="140271.498">6431 15179 2286 0,'6'-13'50'0,"3"5"10"0,6 0 3 0,6 0 1 0,3 0-51 0,8 3-13 0,7-3 0 0,9 0 0 16,5 0 50-16,4 0 7 0,2 3 2 0,4 0 0 15,-7-1-24-15,13 4-5 0,5-1-1 0,1 0 0 16,-10 3-13-16,4 0-2 0,2-2-1 0,-2 2 0 16,-7 0-13-16,10 2 11 0,-1-2-11 0,3 0 10 31,1 0-99-31,-1 0-20 0,4 0-4 0,-22-2-1 0</inkml:trace>
  <inkml:trace contextRef="#ctx0" brushRef="#br0" timeOffset="140856.159">16549 15073 2602 0,'-24'-23'57'0,"15"12"12"0,0 0 3 0,0 1 1 0,6-1-58 0,-3 3-15 0,3 0 0 0,3 0 0 15,3 0 35-15,3 3 4 0,3 0 1 0,0 0 0 16,3-1-40-16,3 4 0 0,2-1 0 0,13 0 0 15,6 3 0-15,6 0-15 0,-1 0 4 0,10 0 1 16,11 0 10-16,7 0 0 0,5-2 8 0,13 2-8 0,8-6 0 0,9 4 0 16,15-6 0-16,0 3-8 15,0-1-122-15,6 4-24 0,3-1-5 0,-3-2-882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484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60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80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664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47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68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Gradient switcher and scaler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Mul: scale upstream gradient by value of other branch</a:t>
            </a:r>
          </a:p>
        </p:txBody>
      </p:sp>
    </p:spTree>
    <p:extLst>
      <p:ext uri="{BB962C8B-B14F-4D97-AF65-F5344CB8AC3E}">
        <p14:creationId xmlns:p14="http://schemas.microsoft.com/office/powerpoint/2010/main" val="3178738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389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Partial deriv. Of each dimension of output with respect to each dimension of input</a:t>
            </a:r>
          </a:p>
        </p:txBody>
      </p:sp>
    </p:spTree>
    <p:extLst>
      <p:ext uri="{BB962C8B-B14F-4D97-AF65-F5344CB8AC3E}">
        <p14:creationId xmlns:p14="http://schemas.microsoft.com/office/powerpoint/2010/main" val="60211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8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5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694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046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Shape 1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each elem in input, for each elem in output</a:t>
            </a:r>
          </a:p>
        </p:txBody>
      </p:sp>
    </p:spTree>
    <p:extLst>
      <p:ext uri="{BB962C8B-B14F-4D97-AF65-F5344CB8AC3E}">
        <p14:creationId xmlns:p14="http://schemas.microsoft.com/office/powerpoint/2010/main" val="3494199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Shape 1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each elem in input, for each elem in output</a:t>
            </a:r>
          </a:p>
        </p:txBody>
      </p:sp>
    </p:spTree>
    <p:extLst>
      <p:ext uri="{BB962C8B-B14F-4D97-AF65-F5344CB8AC3E}">
        <p14:creationId xmlns:p14="http://schemas.microsoft.com/office/powerpoint/2010/main" val="4968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89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4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106AA-CBB5-F143-B605-E887C74369A9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9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0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3F473-8142-AA4A-A1B1-7FE7E95DFD08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0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1967B-833A-3C4C-9FFF-74633ECF815E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1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1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8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69CCA-65E5-FD41-89E5-B4F871A183D2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we’re doing in backprop is we have all these nodes in our computational graph, each node only aware of immediate surroundings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 each node have ...</a:t>
            </a:r>
          </a:p>
        </p:txBody>
      </p:sp>
    </p:spTree>
    <p:extLst>
      <p:ext uri="{BB962C8B-B14F-4D97-AF65-F5344CB8AC3E}">
        <p14:creationId xmlns:p14="http://schemas.microsoft.com/office/powerpoint/2010/main" val="2573161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4F6C2-96C6-4148-A8B1-125EB4250CD0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3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4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E009C-48E4-3A49-84D3-7177C432EBF4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5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B4021-ADBB-1F47-ADFD-360E8605D7A1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6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2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C1BB7-80EF-BF41-9328-25138190824F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7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0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B8668-7E28-584A-BB1D-86D43F7A5FD9}" type="slidenum">
              <a:rPr lang="en-US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8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4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303F1-BF8C-9842-8CCE-86CEFF9B1491}" type="slidenum">
              <a:rPr lang="en-US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9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B37FF-9BAC-CF4A-BE97-4AFA256E3DA4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0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83D90-598C-4A49-8B6C-A05CC8A2E3FD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1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6CC5E-24F4-FA4C-BF60-7AF61C788113}" type="slidenum">
              <a:rPr lang="en-US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2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we’re doing in backprop is we have all these nodes in our computational graph, each node only aware of immediate surroundings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 each node have ...</a:t>
            </a:r>
          </a:p>
        </p:txBody>
      </p:sp>
    </p:spTree>
    <p:extLst>
      <p:ext uri="{BB962C8B-B14F-4D97-AF65-F5344CB8AC3E}">
        <p14:creationId xmlns:p14="http://schemas.microsoft.com/office/powerpoint/2010/main" val="3117698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CEEE8-EB9C-7146-B922-91A07BD653BE}" type="slidenum">
              <a:rPr lang="en-US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3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1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95A5C-60B4-0545-B59A-B9FC7C4EC9F6}" type="slidenum">
              <a:rPr lang="en-US">
                <a:solidFill>
                  <a:srgbClr val="000000"/>
                </a:solidFill>
              </a:rPr>
              <a:pPr/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44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4B765B-3C8B-2949-8496-4A304B97914E}" type="slidenum">
              <a:rPr lang="en-US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5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8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DA322-8DFE-194B-BFCB-9270FFB367D2}" type="slidenum">
              <a:rPr lang="en-US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6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7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D0B3E-6690-5642-B14B-B3A68AC9FECF}" type="slidenum">
              <a:rPr lang="en-US">
                <a:solidFill>
                  <a:srgbClr val="000000"/>
                </a:solidFill>
              </a:rPr>
              <a:pPr/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7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09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51A918-FA3C-7C45-B53C-CD399E2E5837}" type="slidenum">
              <a:rPr lang="en-US">
                <a:solidFill>
                  <a:srgbClr val="000000"/>
                </a:solidFill>
              </a:rPr>
              <a:pPr/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8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8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87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127ED-D45C-7242-9ACB-06427A9B95F8}" type="slidenum">
              <a:rPr lang="en-US">
                <a:solidFill>
                  <a:srgbClr val="000000"/>
                </a:solidFill>
              </a:rPr>
              <a:pPr/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9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9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22422378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27995471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361807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47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991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6073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3174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830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8718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68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9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5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69.png"/><Relationship Id="rId4" Type="http://schemas.openxmlformats.org/officeDocument/2006/relationships/image" Target="../media/image6.emf"/><Relationship Id="rId9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image" Target="../media/image4.emf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6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8.emf"/><Relationship Id="rId5" Type="http://schemas.openxmlformats.org/officeDocument/2006/relationships/image" Target="../media/image12.emf"/><Relationship Id="rId10" Type="http://schemas.openxmlformats.org/officeDocument/2006/relationships/image" Target="../media/image7.emf"/><Relationship Id="rId4" Type="http://schemas.openxmlformats.org/officeDocument/2006/relationships/image" Target="../media/image11.emf"/><Relationship Id="rId9" Type="http://schemas.openxmlformats.org/officeDocument/2006/relationships/image" Target="../media/image5.emf"/><Relationship Id="rId1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2.png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4.png"/><Relationship Id="rId4" Type="http://schemas.openxmlformats.org/officeDocument/2006/relationships/customXml" Target="../ink/ink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5.png"/><Relationship Id="rId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6.png"/><Relationship Id="rId4" Type="http://schemas.openxmlformats.org/officeDocument/2006/relationships/customXml" Target="../ink/ink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7.png"/><Relationship Id="rId4" Type="http://schemas.openxmlformats.org/officeDocument/2006/relationships/customXml" Target="../ink/ink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9.png"/><Relationship Id="rId4" Type="http://schemas.openxmlformats.org/officeDocument/2006/relationships/customXml" Target="../ink/ink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BipWLvvWb7Fu6OSDd-uOCF1Lr_4drKOCRVdhxm_eSHc/edit#gid=0" TargetMode="Externa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uckner/deepViz" TargetMode="External"/><Relationship Id="rId2" Type="http://schemas.openxmlformats.org/officeDocument/2006/relationships/hyperlink" Target="http://setosa.io/ev/image-kernels/" TargetMode="Externa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(Finish) Computing Gradients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 in 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FC+ReLU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 NNs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Topological Ordering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36636"/>
            <a:ext cx="4114800" cy="280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886200"/>
            <a:ext cx="3517900" cy="2552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48600" y="4495799"/>
            <a:ext cx="1295400" cy="1371567"/>
          </a:xfrm>
          <a:prstGeom prst="rect">
            <a:avLst/>
          </a:prstGeom>
          <a:solidFill>
            <a:schemeClr val="lt1">
              <a:alpha val="9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6E13A5-6A2E-4457-914B-C97C290E4C02}"/>
                  </a:ext>
                </a:extLst>
              </p14:cNvPr>
              <p14:cNvContentPartPr/>
              <p14:nvPr/>
            </p14:nvContentPartPr>
            <p14:xfrm>
              <a:off x="796680" y="836280"/>
              <a:ext cx="8256960" cy="565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6E13A5-6A2E-4457-914B-C97C290E4C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320" y="826920"/>
                <a:ext cx="8275680" cy="56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20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https://upload.wikimedia.org/wikipedia/commons/thumb/c/c6/Topological_Ordering.svg/220px-Topological_Order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BC026B-84E6-4F69-A682-36D6B3F80B4B}"/>
                  </a:ext>
                </a:extLst>
              </p14:cNvPr>
              <p14:cNvContentPartPr/>
              <p14:nvPr/>
            </p14:nvContentPartPr>
            <p14:xfrm>
              <a:off x="1834200" y="1655280"/>
              <a:ext cx="5653800" cy="437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BC026B-84E6-4F69-A682-36D6B3F80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4840" y="1645920"/>
                <a:ext cx="5672520" cy="43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75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663700"/>
            <a:ext cx="5168900" cy="469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1BD60A-011A-4B76-BA05-9D85E3E3477A}"/>
                  </a:ext>
                </a:extLst>
              </p14:cNvPr>
              <p14:cNvContentPartPr/>
              <p14:nvPr/>
            </p14:nvContentPartPr>
            <p14:xfrm>
              <a:off x="1321920" y="2090880"/>
              <a:ext cx="5986080" cy="332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1BD60A-011A-4B76-BA05-9D85E3E347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2560" y="2081520"/>
                <a:ext cx="6004800" cy="33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94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gradients?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or “Manual” Differentiation  </a:t>
            </a:r>
          </a:p>
          <a:p>
            <a:endParaRPr lang="en-US" dirty="0"/>
          </a:p>
          <a:p>
            <a:r>
              <a:rPr lang="en-US" dirty="0"/>
              <a:t>Symbolic Differentiation</a:t>
            </a:r>
          </a:p>
          <a:p>
            <a:endParaRPr lang="en-US" dirty="0"/>
          </a:p>
          <a:p>
            <a:r>
              <a:rPr lang="en-US" dirty="0"/>
              <a:t>Numerical Differentiation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Forward mode AD</a:t>
            </a:r>
          </a:p>
          <a:p>
            <a:pPr lvl="1"/>
            <a:r>
              <a:rPr lang="en-US" dirty="0"/>
              <a:t>Reverse mode AD</a:t>
            </a:r>
          </a:p>
          <a:p>
            <a:pPr lvl="2"/>
            <a:r>
              <a:rPr lang="en-US" dirty="0"/>
              <a:t>aka “</a:t>
            </a:r>
            <a:r>
              <a:rPr lang="en-US" dirty="0" err="1"/>
              <a:t>backprop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EF60-4B4E-294D-A40B-116A667D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Cascaded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4240-9C32-0C48-B845-7F37303B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A4423-4C3D-9E40-9CC4-27FBBFFC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06046-AA70-7B4D-98EC-3177DF7C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31C3C1-C7D2-4780-B03F-98BD5C5A776A}"/>
                  </a:ext>
                </a:extLst>
              </p14:cNvPr>
              <p14:cNvContentPartPr/>
              <p14:nvPr/>
            </p14:nvContentPartPr>
            <p14:xfrm>
              <a:off x="194760" y="509760"/>
              <a:ext cx="8640360" cy="634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31C3C1-C7D2-4780-B03F-98BD5C5A77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400" y="500400"/>
                <a:ext cx="8659080" cy="63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93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15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2976200" y="1352000"/>
            <a:ext cx="3494700" cy="34947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lang="en" sz="4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Shape 524"/>
          <p:cNvCxnSpPr>
            <a:endCxn id="522" idx="2"/>
          </p:cNvCxnSpPr>
          <p:nvPr/>
        </p:nvCxnSpPr>
        <p:spPr>
          <a:xfrm>
            <a:off x="609600" y="3099350"/>
            <a:ext cx="23666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5" name="Shape 525"/>
          <p:cNvCxnSpPr>
            <a:stCxn id="522" idx="6"/>
          </p:cNvCxnSpPr>
          <p:nvPr/>
        </p:nvCxnSpPr>
        <p:spPr>
          <a:xfrm>
            <a:off x="6470900" y="3099350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Forward mode 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B0FA63-61F5-4512-81D2-E4F975A7F46C}"/>
                  </a:ext>
                </a:extLst>
              </p14:cNvPr>
              <p14:cNvContentPartPr/>
              <p14:nvPr/>
            </p14:nvContentPartPr>
            <p14:xfrm>
              <a:off x="801000" y="117000"/>
              <a:ext cx="8157240" cy="648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B0FA63-61F5-4512-81D2-E4F975A7F4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640" y="107640"/>
                <a:ext cx="8175960" cy="65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71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16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2976200" y="1352000"/>
            <a:ext cx="3494700" cy="34947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lang="en" sz="4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Shape 524"/>
          <p:cNvCxnSpPr>
            <a:endCxn id="522" idx="2"/>
          </p:cNvCxnSpPr>
          <p:nvPr/>
        </p:nvCxnSpPr>
        <p:spPr>
          <a:xfrm>
            <a:off x="609600" y="3099350"/>
            <a:ext cx="23666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5" name="Shape 525"/>
          <p:cNvCxnSpPr>
            <a:stCxn id="522" idx="6"/>
          </p:cNvCxnSpPr>
          <p:nvPr/>
        </p:nvCxnSpPr>
        <p:spPr>
          <a:xfrm>
            <a:off x="6470900" y="3099350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Reverse mode 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87D673-0F5C-439D-B9DE-996F97C0D238}"/>
                  </a:ext>
                </a:extLst>
              </p14:cNvPr>
              <p14:cNvContentPartPr/>
              <p14:nvPr/>
            </p14:nvContentPartPr>
            <p14:xfrm>
              <a:off x="470160" y="1744200"/>
              <a:ext cx="8080920" cy="511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87D673-0F5C-439D-B9DE-996F97C0D2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800" y="1734840"/>
                <a:ext cx="8099640" cy="51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69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 vs Reverse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Computations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6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Forward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F9403DF-1572-3E4F-92E2-C0098630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30BDBB1E-4ADD-B34D-9171-DD6F180C6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BB705961-490B-B842-9F55-6C872F9B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44520C17-16E1-5842-8396-547E6F46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5" name="AutoShape 4">
            <a:extLst>
              <a:ext uri="{FF2B5EF4-FFF2-40B4-BE49-F238E27FC236}">
                <a16:creationId xmlns:a16="http://schemas.microsoft.com/office/drawing/2014/main" id="{A3F73309-8FA9-894F-A2F7-DF0CB554C1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">
            <a:extLst>
              <a:ext uri="{FF2B5EF4-FFF2-40B4-BE49-F238E27FC236}">
                <a16:creationId xmlns:a16="http://schemas.microsoft.com/office/drawing/2014/main" id="{66F891DB-94F9-8945-AD84-F836090F9F9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E5E3464-7C9D-5945-9C4D-C8EF8E295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29" name="AutoShape 4">
            <a:extLst>
              <a:ext uri="{FF2B5EF4-FFF2-40B4-BE49-F238E27FC236}">
                <a16:creationId xmlns:a16="http://schemas.microsoft.com/office/drawing/2014/main" id="{E0FC5999-B58F-A842-A363-9D862D0FC2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4">
            <a:extLst>
              <a:ext uri="{FF2B5EF4-FFF2-40B4-BE49-F238E27FC236}">
                <a16:creationId xmlns:a16="http://schemas.microsoft.com/office/drawing/2014/main" id="{42BC16F2-5683-204B-848C-DAF75E9D25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4">
            <a:extLst>
              <a:ext uri="{FF2B5EF4-FFF2-40B4-BE49-F238E27FC236}">
                <a16:creationId xmlns:a16="http://schemas.microsoft.com/office/drawing/2014/main" id="{BE95CE73-4429-E34D-8AD1-5D87BBEDA59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4">
            <a:extLst>
              <a:ext uri="{FF2B5EF4-FFF2-40B4-BE49-F238E27FC236}">
                <a16:creationId xmlns:a16="http://schemas.microsoft.com/office/drawing/2014/main" id="{2BA69E10-CBF3-DB42-A74D-7467CB91B0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2828E3-BE46-4314-8565-9CC987C63F14}"/>
                  </a:ext>
                </a:extLst>
              </p14:cNvPr>
              <p14:cNvContentPartPr/>
              <p14:nvPr/>
            </p14:nvContentPartPr>
            <p14:xfrm>
              <a:off x="366120" y="676440"/>
              <a:ext cx="8548200" cy="541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2828E3-BE46-4314-8565-9CC987C63F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760" y="667080"/>
                <a:ext cx="8566920" cy="54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54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"/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"/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3550809"/>
            <a:ext cx="1993900" cy="317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4991100"/>
            <a:ext cx="2921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700" y="3581400"/>
            <a:ext cx="23495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700" y="2362200"/>
            <a:ext cx="1816100" cy="266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Example: Forward mode 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C99E87-412C-4CD2-90BF-A6CB16E6341E}"/>
                  </a:ext>
                </a:extLst>
              </p14:cNvPr>
              <p14:cNvContentPartPr/>
              <p14:nvPr/>
            </p14:nvContentPartPr>
            <p14:xfrm>
              <a:off x="201960" y="664920"/>
              <a:ext cx="8112240" cy="561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C99E87-412C-4CD2-90BF-A6CB16E634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600" y="655560"/>
                <a:ext cx="8130960" cy="56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80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HW1 Reminder</a:t>
            </a:r>
          </a:p>
          <a:p>
            <a:pPr lvl="1"/>
            <a:r>
              <a:rPr lang="en-US" dirty="0"/>
              <a:t>Due: 10/02, 11:55pm</a:t>
            </a:r>
          </a:p>
          <a:p>
            <a:endParaRPr lang="en-US" dirty="0"/>
          </a:p>
          <a:p>
            <a:r>
              <a:rPr lang="en-US" dirty="0"/>
              <a:t>HW0 grades</a:t>
            </a:r>
          </a:p>
          <a:p>
            <a:pPr lvl="1"/>
            <a:r>
              <a:rPr lang="en-US" dirty="0"/>
              <a:t>Out week of 10/01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AutoShape 4"/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4"/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3550809"/>
            <a:ext cx="1993900" cy="317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4991100"/>
            <a:ext cx="2921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700" y="3581400"/>
            <a:ext cx="23495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700" y="2362200"/>
            <a:ext cx="1816100" cy="266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Example: Forward mode 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1987550" y="2009422"/>
            <a:ext cx="0" cy="40865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95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Reverse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43115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5495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28194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57593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8" name="AutoShape 4"/>
          <p:cNvCxnSpPr>
            <a:cxnSpLocks noChangeShapeType="1"/>
            <a:stCxn id="21" idx="0"/>
            <a:endCxn id="20" idx="3"/>
          </p:cNvCxnSpPr>
          <p:nvPr/>
        </p:nvCxnSpPr>
        <p:spPr bwMode="auto">
          <a:xfrm flipV="1">
            <a:off x="32544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"/>
          <p:cNvCxnSpPr>
            <a:cxnSpLocks noChangeShapeType="1"/>
            <a:stCxn id="22" idx="0"/>
            <a:endCxn id="49" idx="5"/>
          </p:cNvCxnSpPr>
          <p:nvPr/>
        </p:nvCxnSpPr>
        <p:spPr bwMode="auto">
          <a:xfrm flipH="1" flipV="1">
            <a:off x="56637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49211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52" name="AutoShape 4"/>
          <p:cNvCxnSpPr>
            <a:cxnSpLocks noChangeShapeType="1"/>
            <a:stCxn id="21" idx="7"/>
            <a:endCxn id="49" idx="3"/>
          </p:cNvCxnSpPr>
          <p:nvPr/>
        </p:nvCxnSpPr>
        <p:spPr bwMode="auto">
          <a:xfrm flipV="1">
            <a:off x="35620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4"/>
          <p:cNvCxnSpPr>
            <a:cxnSpLocks noChangeShapeType="1"/>
            <a:stCxn id="20" idx="0"/>
            <a:endCxn id="18" idx="3"/>
          </p:cNvCxnSpPr>
          <p:nvPr/>
        </p:nvCxnSpPr>
        <p:spPr bwMode="auto">
          <a:xfrm flipV="1">
            <a:off x="39845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"/>
          <p:cNvCxnSpPr>
            <a:cxnSpLocks noChangeShapeType="1"/>
            <a:stCxn id="49" idx="0"/>
            <a:endCxn id="18" idx="5"/>
          </p:cNvCxnSpPr>
          <p:nvPr/>
        </p:nvCxnSpPr>
        <p:spPr bwMode="auto">
          <a:xfrm flipH="1" flipV="1">
            <a:off x="50541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"/>
          <p:cNvCxnSpPr>
            <a:cxnSpLocks noChangeShapeType="1"/>
            <a:stCxn id="18" idx="0"/>
          </p:cNvCxnSpPr>
          <p:nvPr/>
        </p:nvCxnSpPr>
        <p:spPr bwMode="auto">
          <a:xfrm flipV="1">
            <a:off x="47465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76" name="SMARTInkShape-Group1680"/>
          <p:cNvGrpSpPr/>
          <p:nvPr/>
        </p:nvGrpSpPr>
        <p:grpSpPr>
          <a:xfrm>
            <a:off x="4789946" y="1894522"/>
            <a:ext cx="270687" cy="905760"/>
            <a:chOff x="4789946" y="1894522"/>
            <a:chExt cx="270687" cy="905760"/>
          </a:xfrm>
        </p:grpSpPr>
        <p:sp>
          <p:nvSpPr>
            <p:cNvPr id="173" name="SMARTInkShape-5250"/>
            <p:cNvSpPr/>
            <p:nvPr>
              <p:custDataLst>
                <p:tags r:id="rId60"/>
              </p:custDataLst>
            </p:nvPr>
          </p:nvSpPr>
          <p:spPr bwMode="auto">
            <a:xfrm>
              <a:off x="4958449" y="2546032"/>
              <a:ext cx="102184" cy="254250"/>
            </a:xfrm>
            <a:custGeom>
              <a:avLst/>
              <a:gdLst/>
              <a:ahLst/>
              <a:cxnLst/>
              <a:rect l="0" t="0" r="0" b="0"/>
              <a:pathLst>
                <a:path w="102184" h="254250">
                  <a:moveTo>
                    <a:pt x="102183" y="0"/>
                  </a:moveTo>
                  <a:lnTo>
                    <a:pt x="102183" y="0"/>
                  </a:lnTo>
                  <a:lnTo>
                    <a:pt x="94802" y="0"/>
                  </a:lnTo>
                  <a:lnTo>
                    <a:pt x="98515" y="0"/>
                  </a:lnTo>
                  <a:lnTo>
                    <a:pt x="98785" y="1906"/>
                  </a:lnTo>
                  <a:lnTo>
                    <a:pt x="87346" y="37993"/>
                  </a:lnTo>
                  <a:lnTo>
                    <a:pt x="77256" y="75181"/>
                  </a:lnTo>
                  <a:lnTo>
                    <a:pt x="64434" y="105804"/>
                  </a:lnTo>
                  <a:lnTo>
                    <a:pt x="49212" y="138464"/>
                  </a:lnTo>
                  <a:lnTo>
                    <a:pt x="33873" y="170125"/>
                  </a:lnTo>
                  <a:lnTo>
                    <a:pt x="15480" y="208417"/>
                  </a:lnTo>
                  <a:lnTo>
                    <a:pt x="858" y="250590"/>
                  </a:lnTo>
                  <a:lnTo>
                    <a:pt x="0" y="254249"/>
                  </a:lnTo>
                  <a:lnTo>
                    <a:pt x="16458" y="23145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" name="SMARTInkShape-5251"/>
            <p:cNvSpPr/>
            <p:nvPr>
              <p:custDataLst>
                <p:tags r:id="rId61"/>
              </p:custDataLst>
            </p:nvPr>
          </p:nvSpPr>
          <p:spPr bwMode="auto">
            <a:xfrm>
              <a:off x="4789946" y="2614613"/>
              <a:ext cx="209796" cy="102184"/>
            </a:xfrm>
            <a:custGeom>
              <a:avLst/>
              <a:gdLst/>
              <a:ahLst/>
              <a:cxnLst/>
              <a:rect l="0" t="0" r="0" b="0"/>
              <a:pathLst>
                <a:path w="209796" h="102184">
                  <a:moveTo>
                    <a:pt x="4939" y="0"/>
                  </a:moveTo>
                  <a:lnTo>
                    <a:pt x="4939" y="0"/>
                  </a:lnTo>
                  <a:lnTo>
                    <a:pt x="388" y="4550"/>
                  </a:lnTo>
                  <a:lnTo>
                    <a:pt x="0" y="5891"/>
                  </a:lnTo>
                  <a:lnTo>
                    <a:pt x="694" y="6785"/>
                  </a:lnTo>
                  <a:lnTo>
                    <a:pt x="2109" y="7380"/>
                  </a:lnTo>
                  <a:lnTo>
                    <a:pt x="30002" y="10955"/>
                  </a:lnTo>
                  <a:lnTo>
                    <a:pt x="67040" y="20473"/>
                  </a:lnTo>
                  <a:lnTo>
                    <a:pt x="106419" y="37815"/>
                  </a:lnTo>
                  <a:lnTo>
                    <a:pt x="148249" y="61052"/>
                  </a:lnTo>
                  <a:lnTo>
                    <a:pt x="189457" y="86707"/>
                  </a:lnTo>
                  <a:lnTo>
                    <a:pt x="209795" y="102183"/>
                  </a:lnTo>
                  <a:lnTo>
                    <a:pt x="202106" y="857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" name="SMARTInkShape-5252"/>
            <p:cNvSpPr/>
            <p:nvPr>
              <p:custDataLst>
                <p:tags r:id="rId62"/>
              </p:custDataLst>
            </p:nvPr>
          </p:nvSpPr>
          <p:spPr bwMode="auto">
            <a:xfrm>
              <a:off x="4940618" y="1894522"/>
              <a:ext cx="84538" cy="863918"/>
            </a:xfrm>
            <a:custGeom>
              <a:avLst/>
              <a:gdLst/>
              <a:ahLst/>
              <a:cxnLst/>
              <a:rect l="0" t="0" r="0" b="0"/>
              <a:pathLst>
                <a:path w="84538" h="863918">
                  <a:moveTo>
                    <a:pt x="77152" y="0"/>
                  </a:moveTo>
                  <a:lnTo>
                    <a:pt x="77152" y="0"/>
                  </a:lnTo>
                  <a:lnTo>
                    <a:pt x="81703" y="4551"/>
                  </a:lnTo>
                  <a:lnTo>
                    <a:pt x="83937" y="11866"/>
                  </a:lnTo>
                  <a:lnTo>
                    <a:pt x="84537" y="47283"/>
                  </a:lnTo>
                  <a:lnTo>
                    <a:pt x="81069" y="74355"/>
                  </a:lnTo>
                  <a:lnTo>
                    <a:pt x="73812" y="107977"/>
                  </a:lnTo>
                  <a:lnTo>
                    <a:pt x="66143" y="145145"/>
                  </a:lnTo>
                  <a:lnTo>
                    <a:pt x="62734" y="183889"/>
                  </a:lnTo>
                  <a:lnTo>
                    <a:pt x="61219" y="223334"/>
                  </a:lnTo>
                  <a:lnTo>
                    <a:pt x="60546" y="263090"/>
                  </a:lnTo>
                  <a:lnTo>
                    <a:pt x="60247" y="302984"/>
                  </a:lnTo>
                  <a:lnTo>
                    <a:pt x="62653" y="340400"/>
                  </a:lnTo>
                  <a:lnTo>
                    <a:pt x="65945" y="377032"/>
                  </a:lnTo>
                  <a:lnTo>
                    <a:pt x="67409" y="415537"/>
                  </a:lnTo>
                  <a:lnTo>
                    <a:pt x="68059" y="454876"/>
                  </a:lnTo>
                  <a:lnTo>
                    <a:pt x="67396" y="493632"/>
                  </a:lnTo>
                  <a:lnTo>
                    <a:pt x="63926" y="529907"/>
                  </a:lnTo>
                  <a:lnTo>
                    <a:pt x="59209" y="567620"/>
                  </a:lnTo>
                  <a:lnTo>
                    <a:pt x="53937" y="605653"/>
                  </a:lnTo>
                  <a:lnTo>
                    <a:pt x="48419" y="641607"/>
                  </a:lnTo>
                  <a:lnTo>
                    <a:pt x="45332" y="674096"/>
                  </a:lnTo>
                  <a:lnTo>
                    <a:pt x="43007" y="705363"/>
                  </a:lnTo>
                  <a:lnTo>
                    <a:pt x="38799" y="738310"/>
                  </a:lnTo>
                  <a:lnTo>
                    <a:pt x="35626" y="779887"/>
                  </a:lnTo>
                  <a:lnTo>
                    <a:pt x="28662" y="820273"/>
                  </a:lnTo>
                  <a:lnTo>
                    <a:pt x="25023" y="852777"/>
                  </a:lnTo>
                  <a:lnTo>
                    <a:pt x="18370" y="863917"/>
                  </a:lnTo>
                  <a:lnTo>
                    <a:pt x="17689" y="859896"/>
                  </a:lnTo>
                  <a:lnTo>
                    <a:pt x="17508" y="856157"/>
                  </a:lnTo>
                  <a:lnTo>
                    <a:pt x="0" y="81438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7" name="SMARTInkShape-5253"/>
          <p:cNvSpPr/>
          <p:nvPr>
            <p:custDataLst>
              <p:tags r:id="rId1"/>
            </p:custDataLst>
          </p:nvPr>
        </p:nvSpPr>
        <p:spPr bwMode="auto">
          <a:xfrm>
            <a:off x="5287450" y="1843088"/>
            <a:ext cx="242817" cy="210337"/>
          </a:xfrm>
          <a:custGeom>
            <a:avLst/>
            <a:gdLst/>
            <a:ahLst/>
            <a:cxnLst/>
            <a:rect l="0" t="0" r="0" b="0"/>
            <a:pathLst>
              <a:path w="242817" h="210337">
                <a:moveTo>
                  <a:pt x="13213" y="34289"/>
                </a:moveTo>
                <a:lnTo>
                  <a:pt x="13213" y="34289"/>
                </a:lnTo>
                <a:lnTo>
                  <a:pt x="17763" y="38840"/>
                </a:lnTo>
                <a:lnTo>
                  <a:pt x="20593" y="55323"/>
                </a:lnTo>
                <a:lnTo>
                  <a:pt x="16881" y="91956"/>
                </a:lnTo>
                <a:lnTo>
                  <a:pt x="9749" y="134455"/>
                </a:lnTo>
                <a:lnTo>
                  <a:pt x="6154" y="172659"/>
                </a:lnTo>
                <a:lnTo>
                  <a:pt x="0" y="204109"/>
                </a:lnTo>
                <a:lnTo>
                  <a:pt x="594" y="207510"/>
                </a:lnTo>
                <a:lnTo>
                  <a:pt x="1943" y="209777"/>
                </a:lnTo>
                <a:lnTo>
                  <a:pt x="3794" y="210336"/>
                </a:lnTo>
                <a:lnTo>
                  <a:pt x="5982" y="209756"/>
                </a:lnTo>
                <a:lnTo>
                  <a:pt x="8392" y="208417"/>
                </a:lnTo>
                <a:lnTo>
                  <a:pt x="21009" y="172049"/>
                </a:lnTo>
                <a:lnTo>
                  <a:pt x="39335" y="133739"/>
                </a:lnTo>
                <a:lnTo>
                  <a:pt x="53683" y="92800"/>
                </a:lnTo>
                <a:lnTo>
                  <a:pt x="55432" y="90441"/>
                </a:lnTo>
                <a:lnTo>
                  <a:pt x="59917" y="87821"/>
                </a:lnTo>
                <a:lnTo>
                  <a:pt x="62446" y="88075"/>
                </a:lnTo>
                <a:lnTo>
                  <a:pt x="67797" y="90896"/>
                </a:lnTo>
                <a:lnTo>
                  <a:pt x="91156" y="115039"/>
                </a:lnTo>
                <a:lnTo>
                  <a:pt x="124935" y="153826"/>
                </a:lnTo>
                <a:lnTo>
                  <a:pt x="161576" y="189254"/>
                </a:lnTo>
                <a:lnTo>
                  <a:pt x="173132" y="193650"/>
                </a:lnTo>
                <a:lnTo>
                  <a:pt x="184618" y="193064"/>
                </a:lnTo>
                <a:lnTo>
                  <a:pt x="196073" y="188676"/>
                </a:lnTo>
                <a:lnTo>
                  <a:pt x="207514" y="180376"/>
                </a:lnTo>
                <a:lnTo>
                  <a:pt x="220114" y="160442"/>
                </a:lnTo>
                <a:lnTo>
                  <a:pt x="231953" y="121262"/>
                </a:lnTo>
                <a:lnTo>
                  <a:pt x="235821" y="88105"/>
                </a:lnTo>
                <a:lnTo>
                  <a:pt x="242640" y="47848"/>
                </a:lnTo>
                <a:lnTo>
                  <a:pt x="242816" y="33648"/>
                </a:lnTo>
                <a:lnTo>
                  <a:pt x="239718" y="20987"/>
                </a:lnTo>
                <a:lnTo>
                  <a:pt x="237558" y="16848"/>
                </a:lnTo>
                <a:lnTo>
                  <a:pt x="235167" y="14090"/>
                </a:lnTo>
                <a:lnTo>
                  <a:pt x="218952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0" name="SMARTInkShape-Group1682"/>
          <p:cNvGrpSpPr/>
          <p:nvPr/>
        </p:nvGrpSpPr>
        <p:grpSpPr>
          <a:xfrm>
            <a:off x="4357922" y="2177415"/>
            <a:ext cx="231190" cy="268274"/>
            <a:chOff x="4357922" y="2177415"/>
            <a:chExt cx="231190" cy="268274"/>
          </a:xfrm>
        </p:grpSpPr>
        <p:sp>
          <p:nvSpPr>
            <p:cNvPr id="178" name="SMARTInkShape-5254"/>
            <p:cNvSpPr/>
            <p:nvPr>
              <p:custDataLst>
                <p:tags r:id="rId58"/>
              </p:custDataLst>
            </p:nvPr>
          </p:nvSpPr>
          <p:spPr bwMode="auto">
            <a:xfrm>
              <a:off x="4357922" y="2177415"/>
              <a:ext cx="126507" cy="189207"/>
            </a:xfrm>
            <a:custGeom>
              <a:avLst/>
              <a:gdLst/>
              <a:ahLst/>
              <a:cxnLst/>
              <a:rect l="0" t="0" r="0" b="0"/>
              <a:pathLst>
                <a:path w="126507" h="189207">
                  <a:moveTo>
                    <a:pt x="42628" y="42862"/>
                  </a:moveTo>
                  <a:lnTo>
                    <a:pt x="42628" y="42862"/>
                  </a:lnTo>
                  <a:lnTo>
                    <a:pt x="18475" y="16169"/>
                  </a:lnTo>
                  <a:lnTo>
                    <a:pt x="11891" y="7186"/>
                  </a:lnTo>
                  <a:lnTo>
                    <a:pt x="1551" y="946"/>
                  </a:lnTo>
                  <a:lnTo>
                    <a:pt x="0" y="33180"/>
                  </a:lnTo>
                  <a:lnTo>
                    <a:pt x="2375" y="75871"/>
                  </a:lnTo>
                  <a:lnTo>
                    <a:pt x="5688" y="109920"/>
                  </a:lnTo>
                  <a:lnTo>
                    <a:pt x="7160" y="140928"/>
                  </a:lnTo>
                  <a:lnTo>
                    <a:pt x="14968" y="183541"/>
                  </a:lnTo>
                  <a:lnTo>
                    <a:pt x="15615" y="188083"/>
                  </a:lnTo>
                  <a:lnTo>
                    <a:pt x="16047" y="189206"/>
                  </a:lnTo>
                  <a:lnTo>
                    <a:pt x="16526" y="185374"/>
                  </a:lnTo>
                  <a:lnTo>
                    <a:pt x="17787" y="147812"/>
                  </a:lnTo>
                  <a:lnTo>
                    <a:pt x="26220" y="107796"/>
                  </a:lnTo>
                  <a:lnTo>
                    <a:pt x="32508" y="90085"/>
                  </a:lnTo>
                  <a:lnTo>
                    <a:pt x="33976" y="89584"/>
                  </a:lnTo>
                  <a:lnTo>
                    <a:pt x="35908" y="90203"/>
                  </a:lnTo>
                  <a:lnTo>
                    <a:pt x="38148" y="91568"/>
                  </a:lnTo>
                  <a:lnTo>
                    <a:pt x="58717" y="129853"/>
                  </a:lnTo>
                  <a:lnTo>
                    <a:pt x="86813" y="171032"/>
                  </a:lnTo>
                  <a:lnTo>
                    <a:pt x="96466" y="181909"/>
                  </a:lnTo>
                  <a:lnTo>
                    <a:pt x="99475" y="182233"/>
                  </a:lnTo>
                  <a:lnTo>
                    <a:pt x="102433" y="180544"/>
                  </a:lnTo>
                  <a:lnTo>
                    <a:pt x="105358" y="177512"/>
                  </a:lnTo>
                  <a:lnTo>
                    <a:pt x="114025" y="150492"/>
                  </a:lnTo>
                  <a:lnTo>
                    <a:pt x="117223" y="118003"/>
                  </a:lnTo>
                  <a:lnTo>
                    <a:pt x="119596" y="81973"/>
                  </a:lnTo>
                  <a:lnTo>
                    <a:pt x="125335" y="41222"/>
                  </a:lnTo>
                  <a:lnTo>
                    <a:pt x="126506" y="13484"/>
                  </a:lnTo>
                  <a:lnTo>
                    <a:pt x="125217" y="8989"/>
                  </a:lnTo>
                  <a:lnTo>
                    <a:pt x="11978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" name="SMARTInkShape-5255"/>
            <p:cNvSpPr/>
            <p:nvPr>
              <p:custDataLst>
                <p:tags r:id="rId59"/>
              </p:custDataLst>
            </p:nvPr>
          </p:nvSpPr>
          <p:spPr bwMode="auto">
            <a:xfrm>
              <a:off x="4469130" y="2240721"/>
              <a:ext cx="119982" cy="204968"/>
            </a:xfrm>
            <a:custGeom>
              <a:avLst/>
              <a:gdLst/>
              <a:ahLst/>
              <a:cxnLst/>
              <a:rect l="0" t="0" r="0" b="0"/>
              <a:pathLst>
                <a:path w="119982" h="204968">
                  <a:moveTo>
                    <a:pt x="17145" y="48136"/>
                  </a:moveTo>
                  <a:lnTo>
                    <a:pt x="17145" y="48136"/>
                  </a:lnTo>
                  <a:lnTo>
                    <a:pt x="53233" y="18892"/>
                  </a:lnTo>
                  <a:lnTo>
                    <a:pt x="76733" y="4123"/>
                  </a:lnTo>
                  <a:lnTo>
                    <a:pt x="89983" y="0"/>
                  </a:lnTo>
                  <a:lnTo>
                    <a:pt x="95232" y="805"/>
                  </a:lnTo>
                  <a:lnTo>
                    <a:pt x="99683" y="3247"/>
                  </a:lnTo>
                  <a:lnTo>
                    <a:pt x="103603" y="6781"/>
                  </a:lnTo>
                  <a:lnTo>
                    <a:pt x="104311" y="11041"/>
                  </a:lnTo>
                  <a:lnTo>
                    <a:pt x="100018" y="20855"/>
                  </a:lnTo>
                  <a:lnTo>
                    <a:pt x="69004" y="55412"/>
                  </a:lnTo>
                  <a:lnTo>
                    <a:pt x="30324" y="94850"/>
                  </a:lnTo>
                  <a:lnTo>
                    <a:pt x="20701" y="104565"/>
                  </a:lnTo>
                  <a:lnTo>
                    <a:pt x="22853" y="102426"/>
                  </a:lnTo>
                  <a:lnTo>
                    <a:pt x="64091" y="87890"/>
                  </a:lnTo>
                  <a:lnTo>
                    <a:pt x="91486" y="84045"/>
                  </a:lnTo>
                  <a:lnTo>
                    <a:pt x="114631" y="87457"/>
                  </a:lnTo>
                  <a:lnTo>
                    <a:pt x="118331" y="90543"/>
                  </a:lnTo>
                  <a:lnTo>
                    <a:pt x="119845" y="94505"/>
                  </a:lnTo>
                  <a:lnTo>
                    <a:pt x="119981" y="119102"/>
                  </a:lnTo>
                  <a:lnTo>
                    <a:pt x="110903" y="143141"/>
                  </a:lnTo>
                  <a:lnTo>
                    <a:pt x="78492" y="182850"/>
                  </a:lnTo>
                  <a:lnTo>
                    <a:pt x="54557" y="203122"/>
                  </a:lnTo>
                  <a:lnTo>
                    <a:pt x="40440" y="204967"/>
                  </a:lnTo>
                  <a:lnTo>
                    <a:pt x="18967" y="200650"/>
                  </a:lnTo>
                  <a:lnTo>
                    <a:pt x="0" y="19386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5" name="SMARTInkShape-Group1683"/>
          <p:cNvGrpSpPr/>
          <p:nvPr/>
        </p:nvGrpSpPr>
        <p:grpSpPr>
          <a:xfrm>
            <a:off x="5180648" y="1644801"/>
            <a:ext cx="1176455" cy="505059"/>
            <a:chOff x="5180648" y="1644801"/>
            <a:chExt cx="1176455" cy="505059"/>
          </a:xfrm>
        </p:grpSpPr>
        <p:sp>
          <p:nvSpPr>
            <p:cNvPr id="181" name="SMARTInkShape-5256"/>
            <p:cNvSpPr/>
            <p:nvPr>
              <p:custDataLst>
                <p:tags r:id="rId54"/>
              </p:custDataLst>
            </p:nvPr>
          </p:nvSpPr>
          <p:spPr bwMode="auto">
            <a:xfrm>
              <a:off x="5823585" y="1945957"/>
              <a:ext cx="162879" cy="60009"/>
            </a:xfrm>
            <a:custGeom>
              <a:avLst/>
              <a:gdLst/>
              <a:ahLst/>
              <a:cxnLst/>
              <a:rect l="0" t="0" r="0" b="0"/>
              <a:pathLst>
                <a:path w="162879" h="60009">
                  <a:moveTo>
                    <a:pt x="0" y="60008"/>
                  </a:moveTo>
                  <a:lnTo>
                    <a:pt x="0" y="60008"/>
                  </a:lnTo>
                  <a:lnTo>
                    <a:pt x="4551" y="60008"/>
                  </a:lnTo>
                  <a:lnTo>
                    <a:pt x="44014" y="40695"/>
                  </a:lnTo>
                  <a:lnTo>
                    <a:pt x="83272" y="21868"/>
                  </a:lnTo>
                  <a:lnTo>
                    <a:pt x="112621" y="7326"/>
                  </a:lnTo>
                  <a:lnTo>
                    <a:pt x="1628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" name="SMARTInkShape-5257"/>
            <p:cNvSpPr/>
            <p:nvPr>
              <p:custDataLst>
                <p:tags r:id="rId55"/>
              </p:custDataLst>
            </p:nvPr>
          </p:nvSpPr>
          <p:spPr bwMode="auto">
            <a:xfrm>
              <a:off x="6110846" y="1644801"/>
              <a:ext cx="246257" cy="358720"/>
            </a:xfrm>
            <a:custGeom>
              <a:avLst/>
              <a:gdLst/>
              <a:ahLst/>
              <a:cxnLst/>
              <a:rect l="0" t="0" r="0" b="0"/>
              <a:pathLst>
                <a:path w="246257" h="358720">
                  <a:moveTo>
                    <a:pt x="227089" y="198287"/>
                  </a:moveTo>
                  <a:lnTo>
                    <a:pt x="227089" y="198287"/>
                  </a:lnTo>
                  <a:lnTo>
                    <a:pt x="218869" y="190067"/>
                  </a:lnTo>
                  <a:lnTo>
                    <a:pt x="218548" y="182364"/>
                  </a:lnTo>
                  <a:lnTo>
                    <a:pt x="177021" y="181189"/>
                  </a:lnTo>
                  <a:lnTo>
                    <a:pt x="168642" y="182115"/>
                  </a:lnTo>
                  <a:lnTo>
                    <a:pt x="148811" y="188944"/>
                  </a:lnTo>
                  <a:lnTo>
                    <a:pt x="107050" y="213784"/>
                  </a:lnTo>
                  <a:lnTo>
                    <a:pt x="76015" y="250633"/>
                  </a:lnTo>
                  <a:lnTo>
                    <a:pt x="56441" y="292704"/>
                  </a:lnTo>
                  <a:lnTo>
                    <a:pt x="48918" y="322347"/>
                  </a:lnTo>
                  <a:lnTo>
                    <a:pt x="52970" y="334704"/>
                  </a:lnTo>
                  <a:lnTo>
                    <a:pt x="61120" y="345594"/>
                  </a:lnTo>
                  <a:lnTo>
                    <a:pt x="71092" y="353609"/>
                  </a:lnTo>
                  <a:lnTo>
                    <a:pt x="84415" y="357806"/>
                  </a:lnTo>
                  <a:lnTo>
                    <a:pt x="100813" y="358719"/>
                  </a:lnTo>
                  <a:lnTo>
                    <a:pt x="137305" y="351544"/>
                  </a:lnTo>
                  <a:lnTo>
                    <a:pt x="144373" y="349036"/>
                  </a:lnTo>
                  <a:lnTo>
                    <a:pt x="157306" y="338629"/>
                  </a:lnTo>
                  <a:lnTo>
                    <a:pt x="186925" y="300447"/>
                  </a:lnTo>
                  <a:lnTo>
                    <a:pt x="207039" y="271419"/>
                  </a:lnTo>
                  <a:lnTo>
                    <a:pt x="229291" y="239997"/>
                  </a:lnTo>
                  <a:lnTo>
                    <a:pt x="242355" y="206347"/>
                  </a:lnTo>
                  <a:lnTo>
                    <a:pt x="246256" y="172341"/>
                  </a:lnTo>
                  <a:lnTo>
                    <a:pt x="241640" y="138178"/>
                  </a:lnTo>
                  <a:lnTo>
                    <a:pt x="225619" y="106484"/>
                  </a:lnTo>
                  <a:lnTo>
                    <a:pt x="214679" y="91365"/>
                  </a:lnTo>
                  <a:lnTo>
                    <a:pt x="177123" y="64406"/>
                  </a:lnTo>
                  <a:lnTo>
                    <a:pt x="153773" y="51883"/>
                  </a:lnTo>
                  <a:lnTo>
                    <a:pt x="131539" y="40677"/>
                  </a:lnTo>
                  <a:lnTo>
                    <a:pt x="89055" y="20605"/>
                  </a:lnTo>
                  <a:lnTo>
                    <a:pt x="53028" y="7239"/>
                  </a:lnTo>
                  <a:lnTo>
                    <a:pt x="23999" y="29"/>
                  </a:lnTo>
                  <a:lnTo>
                    <a:pt x="4747" y="0"/>
                  </a:lnTo>
                  <a:lnTo>
                    <a:pt x="756" y="2278"/>
                  </a:lnTo>
                  <a:lnTo>
                    <a:pt x="0" y="5701"/>
                  </a:lnTo>
                  <a:lnTo>
                    <a:pt x="4204" y="182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" name="SMARTInkShape-5258"/>
            <p:cNvSpPr/>
            <p:nvPr>
              <p:custDataLst>
                <p:tags r:id="rId56"/>
              </p:custDataLst>
            </p:nvPr>
          </p:nvSpPr>
          <p:spPr bwMode="auto">
            <a:xfrm>
              <a:off x="5540693" y="1989290"/>
              <a:ext cx="88369" cy="160570"/>
            </a:xfrm>
            <a:custGeom>
              <a:avLst/>
              <a:gdLst/>
              <a:ahLst/>
              <a:cxnLst/>
              <a:rect l="0" t="0" r="0" b="0"/>
              <a:pathLst>
                <a:path w="88369" h="160570">
                  <a:moveTo>
                    <a:pt x="0" y="42392"/>
                  </a:moveTo>
                  <a:lnTo>
                    <a:pt x="0" y="42392"/>
                  </a:lnTo>
                  <a:lnTo>
                    <a:pt x="0" y="21993"/>
                  </a:lnTo>
                  <a:lnTo>
                    <a:pt x="952" y="20220"/>
                  </a:lnTo>
                  <a:lnTo>
                    <a:pt x="2540" y="19039"/>
                  </a:lnTo>
                  <a:lnTo>
                    <a:pt x="6844" y="16773"/>
                  </a:lnTo>
                  <a:lnTo>
                    <a:pt x="11931" y="12591"/>
                  </a:lnTo>
                  <a:lnTo>
                    <a:pt x="14827" y="7557"/>
                  </a:lnTo>
                  <a:lnTo>
                    <a:pt x="15600" y="4882"/>
                  </a:lnTo>
                  <a:lnTo>
                    <a:pt x="18020" y="3098"/>
                  </a:lnTo>
                  <a:lnTo>
                    <a:pt x="30527" y="587"/>
                  </a:lnTo>
                  <a:lnTo>
                    <a:pt x="40872" y="0"/>
                  </a:lnTo>
                  <a:lnTo>
                    <a:pt x="49281" y="2279"/>
                  </a:lnTo>
                  <a:lnTo>
                    <a:pt x="52855" y="4220"/>
                  </a:lnTo>
                  <a:lnTo>
                    <a:pt x="55239" y="6467"/>
                  </a:lnTo>
                  <a:lnTo>
                    <a:pt x="57888" y="11503"/>
                  </a:lnTo>
                  <a:lnTo>
                    <a:pt x="59379" y="24244"/>
                  </a:lnTo>
                  <a:lnTo>
                    <a:pt x="57188" y="32104"/>
                  </a:lnTo>
                  <a:lnTo>
                    <a:pt x="48060" y="44424"/>
                  </a:lnTo>
                  <a:lnTo>
                    <a:pt x="33289" y="57599"/>
                  </a:lnTo>
                  <a:lnTo>
                    <a:pt x="9205" y="76147"/>
                  </a:lnTo>
                  <a:lnTo>
                    <a:pt x="13311" y="71973"/>
                  </a:lnTo>
                  <a:lnTo>
                    <a:pt x="17980" y="69827"/>
                  </a:lnTo>
                  <a:lnTo>
                    <a:pt x="37841" y="68449"/>
                  </a:lnTo>
                  <a:lnTo>
                    <a:pt x="56508" y="72761"/>
                  </a:lnTo>
                  <a:lnTo>
                    <a:pt x="83100" y="85491"/>
                  </a:lnTo>
                  <a:lnTo>
                    <a:pt x="86832" y="88270"/>
                  </a:lnTo>
                  <a:lnTo>
                    <a:pt x="88368" y="92028"/>
                  </a:lnTo>
                  <a:lnTo>
                    <a:pt x="87534" y="101283"/>
                  </a:lnTo>
                  <a:lnTo>
                    <a:pt x="81710" y="117203"/>
                  </a:lnTo>
                  <a:lnTo>
                    <a:pt x="69401" y="133985"/>
                  </a:lnTo>
                  <a:lnTo>
                    <a:pt x="48174" y="149879"/>
                  </a:lnTo>
                  <a:lnTo>
                    <a:pt x="28178" y="159650"/>
                  </a:lnTo>
                  <a:lnTo>
                    <a:pt x="24500" y="160569"/>
                  </a:lnTo>
                  <a:lnTo>
                    <a:pt x="21095" y="160230"/>
                  </a:lnTo>
                  <a:lnTo>
                    <a:pt x="14773" y="157312"/>
                  </a:lnTo>
                  <a:lnTo>
                    <a:pt x="12706" y="154248"/>
                  </a:lnTo>
                  <a:lnTo>
                    <a:pt x="8572" y="1366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" name="SMARTInkShape-5259"/>
            <p:cNvSpPr/>
            <p:nvPr>
              <p:custDataLst>
                <p:tags r:id="rId57"/>
              </p:custDataLst>
            </p:nvPr>
          </p:nvSpPr>
          <p:spPr bwMode="auto">
            <a:xfrm>
              <a:off x="5180648" y="1723357"/>
              <a:ext cx="322621" cy="76869"/>
            </a:xfrm>
            <a:custGeom>
              <a:avLst/>
              <a:gdLst/>
              <a:ahLst/>
              <a:cxnLst/>
              <a:rect l="0" t="0" r="0" b="0"/>
              <a:pathLst>
                <a:path w="322621" h="76869">
                  <a:moveTo>
                    <a:pt x="0" y="76868"/>
                  </a:moveTo>
                  <a:lnTo>
                    <a:pt x="0" y="76868"/>
                  </a:lnTo>
                  <a:lnTo>
                    <a:pt x="4550" y="76868"/>
                  </a:lnTo>
                  <a:lnTo>
                    <a:pt x="26692" y="63298"/>
                  </a:lnTo>
                  <a:lnTo>
                    <a:pt x="69061" y="53350"/>
                  </a:lnTo>
                  <a:lnTo>
                    <a:pt x="108514" y="45240"/>
                  </a:lnTo>
                  <a:lnTo>
                    <a:pt x="139668" y="39634"/>
                  </a:lnTo>
                  <a:lnTo>
                    <a:pt x="175105" y="31427"/>
                  </a:lnTo>
                  <a:lnTo>
                    <a:pt x="213079" y="21429"/>
                  </a:lnTo>
                  <a:lnTo>
                    <a:pt x="252182" y="10636"/>
                  </a:lnTo>
                  <a:lnTo>
                    <a:pt x="293478" y="2951"/>
                  </a:lnTo>
                  <a:lnTo>
                    <a:pt x="322482" y="0"/>
                  </a:lnTo>
                  <a:lnTo>
                    <a:pt x="322620" y="857"/>
                  </a:lnTo>
                  <a:lnTo>
                    <a:pt x="320234" y="4351"/>
                  </a:lnTo>
                  <a:lnTo>
                    <a:pt x="282892" y="34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6" name="SMARTInkShape-5260"/>
          <p:cNvSpPr/>
          <p:nvPr>
            <p:custDataLst>
              <p:tags r:id="rId2"/>
            </p:custDataLst>
          </p:nvPr>
        </p:nvSpPr>
        <p:spPr bwMode="auto">
          <a:xfrm>
            <a:off x="5832157" y="1928813"/>
            <a:ext cx="154307" cy="25718"/>
          </a:xfrm>
          <a:custGeom>
            <a:avLst/>
            <a:gdLst/>
            <a:ahLst/>
            <a:cxnLst/>
            <a:rect l="0" t="0" r="0" b="0"/>
            <a:pathLst>
              <a:path w="154307" h="25718">
                <a:moveTo>
                  <a:pt x="0" y="25717"/>
                </a:moveTo>
                <a:lnTo>
                  <a:pt x="0" y="25717"/>
                </a:lnTo>
                <a:lnTo>
                  <a:pt x="0" y="17498"/>
                </a:lnTo>
                <a:lnTo>
                  <a:pt x="4551" y="12698"/>
                </a:lnTo>
                <a:lnTo>
                  <a:pt x="11865" y="10406"/>
                </a:lnTo>
                <a:lnTo>
                  <a:pt x="50316" y="8813"/>
                </a:lnTo>
                <a:lnTo>
                  <a:pt x="88044" y="6080"/>
                </a:lnTo>
                <a:lnTo>
                  <a:pt x="120702" y="1801"/>
                </a:lnTo>
                <a:lnTo>
                  <a:pt x="15430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7" name="SMARTInkShape-Group1685"/>
          <p:cNvGrpSpPr/>
          <p:nvPr/>
        </p:nvGrpSpPr>
        <p:grpSpPr>
          <a:xfrm>
            <a:off x="5960745" y="1694450"/>
            <a:ext cx="1337311" cy="879233"/>
            <a:chOff x="5960745" y="1694450"/>
            <a:chExt cx="1337311" cy="879233"/>
          </a:xfrm>
        </p:grpSpPr>
        <p:sp>
          <p:nvSpPr>
            <p:cNvPr id="187" name="SMARTInkShape-5261"/>
            <p:cNvSpPr/>
            <p:nvPr>
              <p:custDataLst>
                <p:tags r:id="rId44"/>
              </p:custDataLst>
            </p:nvPr>
          </p:nvSpPr>
          <p:spPr bwMode="auto">
            <a:xfrm>
              <a:off x="5960745" y="2181875"/>
              <a:ext cx="282894" cy="345922"/>
            </a:xfrm>
            <a:custGeom>
              <a:avLst/>
              <a:gdLst/>
              <a:ahLst/>
              <a:cxnLst/>
              <a:rect l="0" t="0" r="0" b="0"/>
              <a:pathLst>
                <a:path w="282894" h="345922">
                  <a:moveTo>
                    <a:pt x="282893" y="175563"/>
                  </a:moveTo>
                  <a:lnTo>
                    <a:pt x="282893" y="175563"/>
                  </a:lnTo>
                  <a:lnTo>
                    <a:pt x="281940" y="161875"/>
                  </a:lnTo>
                  <a:lnTo>
                    <a:pt x="278342" y="151699"/>
                  </a:lnTo>
                  <a:lnTo>
                    <a:pt x="271027" y="143366"/>
                  </a:lnTo>
                  <a:lnTo>
                    <a:pt x="244359" y="127261"/>
                  </a:lnTo>
                  <a:lnTo>
                    <a:pt x="229571" y="121393"/>
                  </a:lnTo>
                  <a:lnTo>
                    <a:pt x="205854" y="125769"/>
                  </a:lnTo>
                  <a:lnTo>
                    <a:pt x="177216" y="137240"/>
                  </a:lnTo>
                  <a:lnTo>
                    <a:pt x="148612" y="151863"/>
                  </a:lnTo>
                  <a:lnTo>
                    <a:pt x="120025" y="175507"/>
                  </a:lnTo>
                  <a:lnTo>
                    <a:pt x="94302" y="206018"/>
                  </a:lnTo>
                  <a:lnTo>
                    <a:pt x="76520" y="241803"/>
                  </a:lnTo>
                  <a:lnTo>
                    <a:pt x="67346" y="274853"/>
                  </a:lnTo>
                  <a:lnTo>
                    <a:pt x="64900" y="290333"/>
                  </a:lnTo>
                  <a:lnTo>
                    <a:pt x="69802" y="315154"/>
                  </a:lnTo>
                  <a:lnTo>
                    <a:pt x="75109" y="325774"/>
                  </a:lnTo>
                  <a:lnTo>
                    <a:pt x="93707" y="340113"/>
                  </a:lnTo>
                  <a:lnTo>
                    <a:pt x="105334" y="345270"/>
                  </a:lnTo>
                  <a:lnTo>
                    <a:pt x="130952" y="345921"/>
                  </a:lnTo>
                  <a:lnTo>
                    <a:pt x="144451" y="343427"/>
                  </a:lnTo>
                  <a:lnTo>
                    <a:pt x="186205" y="317164"/>
                  </a:lnTo>
                  <a:lnTo>
                    <a:pt x="209440" y="284851"/>
                  </a:lnTo>
                  <a:lnTo>
                    <a:pt x="219637" y="265567"/>
                  </a:lnTo>
                  <a:lnTo>
                    <a:pt x="228339" y="241280"/>
                  </a:lnTo>
                  <a:lnTo>
                    <a:pt x="236047" y="213659"/>
                  </a:lnTo>
                  <a:lnTo>
                    <a:pt x="243089" y="183815"/>
                  </a:lnTo>
                  <a:lnTo>
                    <a:pt x="245880" y="154394"/>
                  </a:lnTo>
                  <a:lnTo>
                    <a:pt x="245835" y="125255"/>
                  </a:lnTo>
                  <a:lnTo>
                    <a:pt x="243900" y="96304"/>
                  </a:lnTo>
                  <a:lnTo>
                    <a:pt x="229050" y="53977"/>
                  </a:lnTo>
                  <a:lnTo>
                    <a:pt x="205622" y="24369"/>
                  </a:lnTo>
                  <a:lnTo>
                    <a:pt x="176160" y="4861"/>
                  </a:lnTo>
                  <a:lnTo>
                    <a:pt x="154588" y="801"/>
                  </a:lnTo>
                  <a:lnTo>
                    <a:pt x="128776" y="0"/>
                  </a:lnTo>
                  <a:lnTo>
                    <a:pt x="100138" y="1371"/>
                  </a:lnTo>
                  <a:lnTo>
                    <a:pt x="76283" y="4190"/>
                  </a:lnTo>
                  <a:lnTo>
                    <a:pt x="37079" y="12402"/>
                  </a:lnTo>
                  <a:lnTo>
                    <a:pt x="0" y="212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" name="SMARTInkShape-5262"/>
            <p:cNvSpPr/>
            <p:nvPr>
              <p:custDataLst>
                <p:tags r:id="rId45"/>
              </p:custDataLst>
            </p:nvPr>
          </p:nvSpPr>
          <p:spPr bwMode="auto">
            <a:xfrm>
              <a:off x="6775132" y="2014538"/>
              <a:ext cx="137162" cy="34290"/>
            </a:xfrm>
            <a:custGeom>
              <a:avLst/>
              <a:gdLst/>
              <a:ahLst/>
              <a:cxnLst/>
              <a:rect l="0" t="0" r="0" b="0"/>
              <a:pathLst>
                <a:path w="137162" h="34290">
                  <a:moveTo>
                    <a:pt x="0" y="34289"/>
                  </a:moveTo>
                  <a:lnTo>
                    <a:pt x="0" y="34289"/>
                  </a:lnTo>
                  <a:lnTo>
                    <a:pt x="9102" y="25188"/>
                  </a:lnTo>
                  <a:lnTo>
                    <a:pt x="21191" y="20719"/>
                  </a:lnTo>
                  <a:lnTo>
                    <a:pt x="60541" y="10771"/>
                  </a:lnTo>
                  <a:lnTo>
                    <a:pt x="98390" y="1606"/>
                  </a:lnTo>
                  <a:lnTo>
                    <a:pt x="13716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" name="SMARTInkShape-5263"/>
            <p:cNvSpPr/>
            <p:nvPr>
              <p:custDataLst>
                <p:tags r:id="rId46"/>
              </p:custDataLst>
            </p:nvPr>
          </p:nvSpPr>
          <p:spPr bwMode="auto">
            <a:xfrm>
              <a:off x="6166485" y="2091690"/>
              <a:ext cx="394336" cy="42863"/>
            </a:xfrm>
            <a:custGeom>
              <a:avLst/>
              <a:gdLst/>
              <a:ahLst/>
              <a:cxnLst/>
              <a:rect l="0" t="0" r="0" b="0"/>
              <a:pathLst>
                <a:path w="394336" h="42863">
                  <a:moveTo>
                    <a:pt x="0" y="42862"/>
                  </a:moveTo>
                  <a:lnTo>
                    <a:pt x="0" y="42862"/>
                  </a:lnTo>
                  <a:lnTo>
                    <a:pt x="42016" y="36018"/>
                  </a:lnTo>
                  <a:lnTo>
                    <a:pt x="76141" y="30931"/>
                  </a:lnTo>
                  <a:lnTo>
                    <a:pt x="97433" y="28240"/>
                  </a:lnTo>
                  <a:lnTo>
                    <a:pt x="121153" y="25494"/>
                  </a:lnTo>
                  <a:lnTo>
                    <a:pt x="146491" y="22711"/>
                  </a:lnTo>
                  <a:lnTo>
                    <a:pt x="171956" y="19903"/>
                  </a:lnTo>
                  <a:lnTo>
                    <a:pt x="197504" y="17079"/>
                  </a:lnTo>
                  <a:lnTo>
                    <a:pt x="223110" y="14243"/>
                  </a:lnTo>
                  <a:lnTo>
                    <a:pt x="248752" y="11401"/>
                  </a:lnTo>
                  <a:lnTo>
                    <a:pt x="274420" y="8553"/>
                  </a:lnTo>
                  <a:lnTo>
                    <a:pt x="300104" y="5702"/>
                  </a:lnTo>
                  <a:lnTo>
                    <a:pt x="338802" y="2534"/>
                  </a:lnTo>
                  <a:lnTo>
                    <a:pt x="381037" y="501"/>
                  </a:lnTo>
                  <a:lnTo>
                    <a:pt x="39433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0" name="SMARTInkShape-5264"/>
            <p:cNvSpPr/>
            <p:nvPr>
              <p:custDataLst>
                <p:tags r:id="rId47"/>
              </p:custDataLst>
            </p:nvPr>
          </p:nvSpPr>
          <p:spPr bwMode="auto">
            <a:xfrm>
              <a:off x="6265216" y="2280285"/>
              <a:ext cx="190106" cy="179056"/>
            </a:xfrm>
            <a:custGeom>
              <a:avLst/>
              <a:gdLst/>
              <a:ahLst/>
              <a:cxnLst/>
              <a:rect l="0" t="0" r="0" b="0"/>
              <a:pathLst>
                <a:path w="190106" h="179056">
                  <a:moveTo>
                    <a:pt x="12711" y="68580"/>
                  </a:moveTo>
                  <a:lnTo>
                    <a:pt x="12711" y="68580"/>
                  </a:lnTo>
                  <a:lnTo>
                    <a:pt x="19497" y="40605"/>
                  </a:lnTo>
                  <a:lnTo>
                    <a:pt x="19537" y="27571"/>
                  </a:lnTo>
                  <a:lnTo>
                    <a:pt x="18214" y="24096"/>
                  </a:lnTo>
                  <a:lnTo>
                    <a:pt x="16380" y="21779"/>
                  </a:lnTo>
                  <a:lnTo>
                    <a:pt x="15157" y="22139"/>
                  </a:lnTo>
                  <a:lnTo>
                    <a:pt x="13798" y="27620"/>
                  </a:lnTo>
                  <a:lnTo>
                    <a:pt x="12926" y="61300"/>
                  </a:lnTo>
                  <a:lnTo>
                    <a:pt x="11823" y="99231"/>
                  </a:lnTo>
                  <a:lnTo>
                    <a:pt x="5886" y="138728"/>
                  </a:lnTo>
                  <a:lnTo>
                    <a:pt x="0" y="167469"/>
                  </a:lnTo>
                  <a:lnTo>
                    <a:pt x="1663" y="178571"/>
                  </a:lnTo>
                  <a:lnTo>
                    <a:pt x="3442" y="179055"/>
                  </a:lnTo>
                  <a:lnTo>
                    <a:pt x="31352" y="137298"/>
                  </a:lnTo>
                  <a:lnTo>
                    <a:pt x="52765" y="98840"/>
                  </a:lnTo>
                  <a:lnTo>
                    <a:pt x="60041" y="86792"/>
                  </a:lnTo>
                  <a:lnTo>
                    <a:pt x="66449" y="81437"/>
                  </a:lnTo>
                  <a:lnTo>
                    <a:pt x="69492" y="80961"/>
                  </a:lnTo>
                  <a:lnTo>
                    <a:pt x="72473" y="81597"/>
                  </a:lnTo>
                  <a:lnTo>
                    <a:pt x="75412" y="82973"/>
                  </a:lnTo>
                  <a:lnTo>
                    <a:pt x="78679" y="94662"/>
                  </a:lnTo>
                  <a:lnTo>
                    <a:pt x="82035" y="111604"/>
                  </a:lnTo>
                  <a:lnTo>
                    <a:pt x="94635" y="136255"/>
                  </a:lnTo>
                  <a:lnTo>
                    <a:pt x="105002" y="149775"/>
                  </a:lnTo>
                  <a:lnTo>
                    <a:pt x="121040" y="157054"/>
                  </a:lnTo>
                  <a:lnTo>
                    <a:pt x="139915" y="159337"/>
                  </a:lnTo>
                  <a:lnTo>
                    <a:pt x="157828" y="157176"/>
                  </a:lnTo>
                  <a:lnTo>
                    <a:pt x="172776" y="150501"/>
                  </a:lnTo>
                  <a:lnTo>
                    <a:pt x="179429" y="146054"/>
                  </a:lnTo>
                  <a:lnTo>
                    <a:pt x="183864" y="138327"/>
                  </a:lnTo>
                  <a:lnTo>
                    <a:pt x="190105" y="104697"/>
                  </a:lnTo>
                  <a:lnTo>
                    <a:pt x="190050" y="66476"/>
                  </a:lnTo>
                  <a:lnTo>
                    <a:pt x="173930" y="26995"/>
                  </a:lnTo>
                  <a:lnTo>
                    <a:pt x="164374" y="11998"/>
                  </a:lnTo>
                  <a:lnTo>
                    <a:pt x="1498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" name="SMARTInkShape-5265"/>
            <p:cNvSpPr/>
            <p:nvPr>
              <p:custDataLst>
                <p:tags r:id="rId48"/>
              </p:custDataLst>
            </p:nvPr>
          </p:nvSpPr>
          <p:spPr bwMode="auto">
            <a:xfrm>
              <a:off x="7058025" y="2065972"/>
              <a:ext cx="240031" cy="50245"/>
            </a:xfrm>
            <a:custGeom>
              <a:avLst/>
              <a:gdLst/>
              <a:ahLst/>
              <a:cxnLst/>
              <a:rect l="0" t="0" r="0" b="0"/>
              <a:pathLst>
                <a:path w="240031" h="50245">
                  <a:moveTo>
                    <a:pt x="0" y="42863"/>
                  </a:moveTo>
                  <a:lnTo>
                    <a:pt x="0" y="42863"/>
                  </a:lnTo>
                  <a:lnTo>
                    <a:pt x="4551" y="47414"/>
                  </a:lnTo>
                  <a:lnTo>
                    <a:pt x="21034" y="50244"/>
                  </a:lnTo>
                  <a:lnTo>
                    <a:pt x="57667" y="41981"/>
                  </a:lnTo>
                  <a:lnTo>
                    <a:pt x="96115" y="30088"/>
                  </a:lnTo>
                  <a:lnTo>
                    <a:pt x="118369" y="22917"/>
                  </a:lnTo>
                  <a:lnTo>
                    <a:pt x="141778" y="17183"/>
                  </a:lnTo>
                  <a:lnTo>
                    <a:pt x="165956" y="12408"/>
                  </a:lnTo>
                  <a:lnTo>
                    <a:pt x="207108" y="5515"/>
                  </a:lnTo>
                  <a:lnTo>
                    <a:pt x="2400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" name="SMARTInkShape-5266"/>
            <p:cNvSpPr/>
            <p:nvPr>
              <p:custDataLst>
                <p:tags r:id="rId49"/>
              </p:custDataLst>
            </p:nvPr>
          </p:nvSpPr>
          <p:spPr bwMode="auto">
            <a:xfrm>
              <a:off x="7160895" y="1732338"/>
              <a:ext cx="76963" cy="398119"/>
            </a:xfrm>
            <a:custGeom>
              <a:avLst/>
              <a:gdLst/>
              <a:ahLst/>
              <a:cxnLst/>
              <a:rect l="0" t="0" r="0" b="0"/>
              <a:pathLst>
                <a:path w="76963" h="398119">
                  <a:moveTo>
                    <a:pt x="0" y="162184"/>
                  </a:moveTo>
                  <a:lnTo>
                    <a:pt x="0" y="162184"/>
                  </a:lnTo>
                  <a:lnTo>
                    <a:pt x="0" y="157634"/>
                  </a:lnTo>
                  <a:lnTo>
                    <a:pt x="10582" y="119033"/>
                  </a:lnTo>
                  <a:lnTo>
                    <a:pt x="29968" y="83865"/>
                  </a:lnTo>
                  <a:lnTo>
                    <a:pt x="57333" y="42016"/>
                  </a:lnTo>
                  <a:lnTo>
                    <a:pt x="73884" y="11152"/>
                  </a:lnTo>
                  <a:lnTo>
                    <a:pt x="76962" y="0"/>
                  </a:lnTo>
                  <a:lnTo>
                    <a:pt x="65204" y="27782"/>
                  </a:lnTo>
                  <a:lnTo>
                    <a:pt x="61034" y="67655"/>
                  </a:lnTo>
                  <a:lnTo>
                    <a:pt x="60312" y="107612"/>
                  </a:lnTo>
                  <a:lnTo>
                    <a:pt x="60143" y="138882"/>
                  </a:lnTo>
                  <a:lnTo>
                    <a:pt x="60067" y="174370"/>
                  </a:lnTo>
                  <a:lnTo>
                    <a:pt x="60987" y="211415"/>
                  </a:lnTo>
                  <a:lnTo>
                    <a:pt x="64570" y="246930"/>
                  </a:lnTo>
                  <a:lnTo>
                    <a:pt x="66797" y="279224"/>
                  </a:lnTo>
                  <a:lnTo>
                    <a:pt x="65512" y="321640"/>
                  </a:lnTo>
                  <a:lnTo>
                    <a:pt x="61638" y="355798"/>
                  </a:lnTo>
                  <a:lnTo>
                    <a:pt x="58827" y="373965"/>
                  </a:lnTo>
                  <a:lnTo>
                    <a:pt x="45341" y="398118"/>
                  </a:lnTo>
                  <a:lnTo>
                    <a:pt x="60007" y="3764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" name="SMARTInkShape-5267"/>
            <p:cNvSpPr/>
            <p:nvPr>
              <p:custDataLst>
                <p:tags r:id="rId50"/>
              </p:custDataLst>
            </p:nvPr>
          </p:nvSpPr>
          <p:spPr bwMode="auto">
            <a:xfrm>
              <a:off x="6355080" y="1694450"/>
              <a:ext cx="180023" cy="371523"/>
            </a:xfrm>
            <a:custGeom>
              <a:avLst/>
              <a:gdLst/>
              <a:ahLst/>
              <a:cxnLst/>
              <a:rect l="0" t="0" r="0" b="0"/>
              <a:pathLst>
                <a:path w="180023" h="371523">
                  <a:moveTo>
                    <a:pt x="0" y="371522"/>
                  </a:moveTo>
                  <a:lnTo>
                    <a:pt x="0" y="371522"/>
                  </a:lnTo>
                  <a:lnTo>
                    <a:pt x="0" y="359591"/>
                  </a:lnTo>
                  <a:lnTo>
                    <a:pt x="8730" y="318595"/>
                  </a:lnTo>
                  <a:lnTo>
                    <a:pt x="17741" y="280423"/>
                  </a:lnTo>
                  <a:lnTo>
                    <a:pt x="25894" y="238802"/>
                  </a:lnTo>
                  <a:lnTo>
                    <a:pt x="29606" y="206808"/>
                  </a:lnTo>
                  <a:lnTo>
                    <a:pt x="28081" y="173539"/>
                  </a:lnTo>
                  <a:lnTo>
                    <a:pt x="29308" y="139702"/>
                  </a:lnTo>
                  <a:lnTo>
                    <a:pt x="33029" y="107519"/>
                  </a:lnTo>
                  <a:lnTo>
                    <a:pt x="41430" y="67980"/>
                  </a:lnTo>
                  <a:lnTo>
                    <a:pt x="50481" y="43892"/>
                  </a:lnTo>
                  <a:lnTo>
                    <a:pt x="68473" y="23027"/>
                  </a:lnTo>
                  <a:lnTo>
                    <a:pt x="97758" y="2834"/>
                  </a:lnTo>
                  <a:lnTo>
                    <a:pt x="105177" y="0"/>
                  </a:lnTo>
                  <a:lnTo>
                    <a:pt x="133822" y="563"/>
                  </a:lnTo>
                  <a:lnTo>
                    <a:pt x="150282" y="9484"/>
                  </a:lnTo>
                  <a:lnTo>
                    <a:pt x="157338" y="15863"/>
                  </a:lnTo>
                  <a:lnTo>
                    <a:pt x="165178" y="30572"/>
                  </a:lnTo>
                  <a:lnTo>
                    <a:pt x="180022" y="800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" name="SMARTInkShape-5268"/>
            <p:cNvSpPr/>
            <p:nvPr>
              <p:custDataLst>
                <p:tags r:id="rId51"/>
              </p:custDataLst>
            </p:nvPr>
          </p:nvSpPr>
          <p:spPr bwMode="auto">
            <a:xfrm>
              <a:off x="6329363" y="1881151"/>
              <a:ext cx="214313" cy="39090"/>
            </a:xfrm>
            <a:custGeom>
              <a:avLst/>
              <a:gdLst/>
              <a:ahLst/>
              <a:cxnLst/>
              <a:rect l="0" t="0" r="0" b="0"/>
              <a:pathLst>
                <a:path w="214313" h="39090">
                  <a:moveTo>
                    <a:pt x="0" y="39089"/>
                  </a:moveTo>
                  <a:lnTo>
                    <a:pt x="0" y="39089"/>
                  </a:lnTo>
                  <a:lnTo>
                    <a:pt x="4550" y="34538"/>
                  </a:lnTo>
                  <a:lnTo>
                    <a:pt x="21033" y="27157"/>
                  </a:lnTo>
                  <a:lnTo>
                    <a:pt x="54108" y="22021"/>
                  </a:lnTo>
                  <a:lnTo>
                    <a:pt x="92972" y="14453"/>
                  </a:lnTo>
                  <a:lnTo>
                    <a:pt x="127363" y="5597"/>
                  </a:lnTo>
                  <a:lnTo>
                    <a:pt x="157253" y="391"/>
                  </a:lnTo>
                  <a:lnTo>
                    <a:pt x="190421" y="0"/>
                  </a:lnTo>
                  <a:lnTo>
                    <a:pt x="214312" y="47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" name="SMARTInkShape-5269"/>
            <p:cNvSpPr/>
            <p:nvPr>
              <p:custDataLst>
                <p:tags r:id="rId52"/>
              </p:custDataLst>
            </p:nvPr>
          </p:nvSpPr>
          <p:spPr bwMode="auto">
            <a:xfrm>
              <a:off x="6826568" y="2057400"/>
              <a:ext cx="145733" cy="68581"/>
            </a:xfrm>
            <a:custGeom>
              <a:avLst/>
              <a:gdLst/>
              <a:ahLst/>
              <a:cxnLst/>
              <a:rect l="0" t="0" r="0" b="0"/>
              <a:pathLst>
                <a:path w="145733" h="68581">
                  <a:moveTo>
                    <a:pt x="0" y="68580"/>
                  </a:moveTo>
                  <a:lnTo>
                    <a:pt x="0" y="68580"/>
                  </a:lnTo>
                  <a:lnTo>
                    <a:pt x="9102" y="68580"/>
                  </a:lnTo>
                  <a:lnTo>
                    <a:pt x="43884" y="53940"/>
                  </a:lnTo>
                  <a:lnTo>
                    <a:pt x="82958" y="32492"/>
                  </a:lnTo>
                  <a:lnTo>
                    <a:pt x="124592" y="10897"/>
                  </a:lnTo>
                  <a:lnTo>
                    <a:pt x="1457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" name="SMARTInkShape-5270"/>
            <p:cNvSpPr/>
            <p:nvPr>
              <p:custDataLst>
                <p:tags r:id="rId53"/>
              </p:custDataLst>
            </p:nvPr>
          </p:nvSpPr>
          <p:spPr bwMode="auto">
            <a:xfrm>
              <a:off x="6449377" y="2387674"/>
              <a:ext cx="174967" cy="186009"/>
            </a:xfrm>
            <a:custGeom>
              <a:avLst/>
              <a:gdLst/>
              <a:ahLst/>
              <a:cxnLst/>
              <a:rect l="0" t="0" r="0" b="0"/>
              <a:pathLst>
                <a:path w="174967" h="186009">
                  <a:moveTo>
                    <a:pt x="25718" y="38343"/>
                  </a:moveTo>
                  <a:lnTo>
                    <a:pt x="25718" y="38343"/>
                  </a:lnTo>
                  <a:lnTo>
                    <a:pt x="21167" y="33793"/>
                  </a:lnTo>
                  <a:lnTo>
                    <a:pt x="18933" y="29018"/>
                  </a:lnTo>
                  <a:lnTo>
                    <a:pt x="18337" y="26412"/>
                  </a:lnTo>
                  <a:lnTo>
                    <a:pt x="19845" y="23721"/>
                  </a:lnTo>
                  <a:lnTo>
                    <a:pt x="31069" y="15384"/>
                  </a:lnTo>
                  <a:lnTo>
                    <a:pt x="46459" y="7834"/>
                  </a:lnTo>
                  <a:lnTo>
                    <a:pt x="83494" y="0"/>
                  </a:lnTo>
                  <a:lnTo>
                    <a:pt x="90906" y="399"/>
                  </a:lnTo>
                  <a:lnTo>
                    <a:pt x="96799" y="2570"/>
                  </a:lnTo>
                  <a:lnTo>
                    <a:pt x="117652" y="19741"/>
                  </a:lnTo>
                  <a:lnTo>
                    <a:pt x="123727" y="30393"/>
                  </a:lnTo>
                  <a:lnTo>
                    <a:pt x="125347" y="35901"/>
                  </a:lnTo>
                  <a:lnTo>
                    <a:pt x="123077" y="57305"/>
                  </a:lnTo>
                  <a:lnTo>
                    <a:pt x="113756" y="70901"/>
                  </a:lnTo>
                  <a:lnTo>
                    <a:pt x="78234" y="99075"/>
                  </a:lnTo>
                  <a:lnTo>
                    <a:pt x="68743" y="103435"/>
                  </a:lnTo>
                  <a:lnTo>
                    <a:pt x="65832" y="103645"/>
                  </a:lnTo>
                  <a:lnTo>
                    <a:pt x="63891" y="102833"/>
                  </a:lnTo>
                  <a:lnTo>
                    <a:pt x="62596" y="101339"/>
                  </a:lnTo>
                  <a:lnTo>
                    <a:pt x="63638" y="100343"/>
                  </a:lnTo>
                  <a:lnTo>
                    <a:pt x="96247" y="93587"/>
                  </a:lnTo>
                  <a:lnTo>
                    <a:pt x="137417" y="102086"/>
                  </a:lnTo>
                  <a:lnTo>
                    <a:pt x="162953" y="114592"/>
                  </a:lnTo>
                  <a:lnTo>
                    <a:pt x="172437" y="124937"/>
                  </a:lnTo>
                  <a:lnTo>
                    <a:pt x="174966" y="130362"/>
                  </a:lnTo>
                  <a:lnTo>
                    <a:pt x="174747" y="135884"/>
                  </a:lnTo>
                  <a:lnTo>
                    <a:pt x="169422" y="147100"/>
                  </a:lnTo>
                  <a:lnTo>
                    <a:pt x="158167" y="155895"/>
                  </a:lnTo>
                  <a:lnTo>
                    <a:pt x="123106" y="173853"/>
                  </a:lnTo>
                  <a:lnTo>
                    <a:pt x="81562" y="185597"/>
                  </a:lnTo>
                  <a:lnTo>
                    <a:pt x="42158" y="186008"/>
                  </a:lnTo>
                  <a:lnTo>
                    <a:pt x="23183" y="177315"/>
                  </a:lnTo>
                  <a:lnTo>
                    <a:pt x="0" y="1583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1" name="SMARTInkShape-Group1686"/>
          <p:cNvGrpSpPr/>
          <p:nvPr/>
        </p:nvGrpSpPr>
        <p:grpSpPr>
          <a:xfrm>
            <a:off x="5300663" y="3224451"/>
            <a:ext cx="411481" cy="881777"/>
            <a:chOff x="5300663" y="3224451"/>
            <a:chExt cx="411481" cy="881777"/>
          </a:xfrm>
        </p:grpSpPr>
        <p:sp>
          <p:nvSpPr>
            <p:cNvPr id="198" name="SMARTInkShape-5271"/>
            <p:cNvSpPr/>
            <p:nvPr>
              <p:custDataLst>
                <p:tags r:id="rId41"/>
              </p:custDataLst>
            </p:nvPr>
          </p:nvSpPr>
          <p:spPr bwMode="auto">
            <a:xfrm>
              <a:off x="5480685" y="4021297"/>
              <a:ext cx="188596" cy="84931"/>
            </a:xfrm>
            <a:custGeom>
              <a:avLst/>
              <a:gdLst/>
              <a:ahLst/>
              <a:cxnLst/>
              <a:rect l="0" t="0" r="0" b="0"/>
              <a:pathLst>
                <a:path w="188596" h="84931">
                  <a:moveTo>
                    <a:pt x="0" y="7778"/>
                  </a:moveTo>
                  <a:lnTo>
                    <a:pt x="0" y="7778"/>
                  </a:lnTo>
                  <a:lnTo>
                    <a:pt x="0" y="3227"/>
                  </a:lnTo>
                  <a:lnTo>
                    <a:pt x="953" y="1886"/>
                  </a:lnTo>
                  <a:lnTo>
                    <a:pt x="2540" y="993"/>
                  </a:lnTo>
                  <a:lnTo>
                    <a:pt x="8749" y="0"/>
                  </a:lnTo>
                  <a:lnTo>
                    <a:pt x="41098" y="1902"/>
                  </a:lnTo>
                  <a:lnTo>
                    <a:pt x="65891" y="8024"/>
                  </a:lnTo>
                  <a:lnTo>
                    <a:pt x="105672" y="27536"/>
                  </a:lnTo>
                  <a:lnTo>
                    <a:pt x="140108" y="50462"/>
                  </a:lnTo>
                  <a:lnTo>
                    <a:pt x="178773" y="81460"/>
                  </a:lnTo>
                  <a:lnTo>
                    <a:pt x="188595" y="84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" name="SMARTInkShape-5272"/>
            <p:cNvSpPr/>
            <p:nvPr>
              <p:custDataLst>
                <p:tags r:id="rId42"/>
              </p:custDataLst>
            </p:nvPr>
          </p:nvSpPr>
          <p:spPr bwMode="auto">
            <a:xfrm>
              <a:off x="5652135" y="3951922"/>
              <a:ext cx="60009" cy="128589"/>
            </a:xfrm>
            <a:custGeom>
              <a:avLst/>
              <a:gdLst/>
              <a:ahLst/>
              <a:cxnLst/>
              <a:rect l="0" t="0" r="0" b="0"/>
              <a:pathLst>
                <a:path w="60009" h="128589">
                  <a:moveTo>
                    <a:pt x="60008" y="0"/>
                  </a:moveTo>
                  <a:lnTo>
                    <a:pt x="60008" y="0"/>
                  </a:lnTo>
                  <a:lnTo>
                    <a:pt x="46319" y="15593"/>
                  </a:lnTo>
                  <a:lnTo>
                    <a:pt x="25271" y="55927"/>
                  </a:lnTo>
                  <a:lnTo>
                    <a:pt x="10981" y="93088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" name="SMARTInkShape-5273"/>
            <p:cNvSpPr/>
            <p:nvPr>
              <p:custDataLst>
                <p:tags r:id="rId43"/>
              </p:custDataLst>
            </p:nvPr>
          </p:nvSpPr>
          <p:spPr bwMode="auto">
            <a:xfrm>
              <a:off x="5300663" y="3224451"/>
              <a:ext cx="360041" cy="838208"/>
            </a:xfrm>
            <a:custGeom>
              <a:avLst/>
              <a:gdLst/>
              <a:ahLst/>
              <a:cxnLst/>
              <a:rect l="0" t="0" r="0" b="0"/>
              <a:pathLst>
                <a:path w="360041" h="838208">
                  <a:moveTo>
                    <a:pt x="0" y="7381"/>
                  </a:moveTo>
                  <a:lnTo>
                    <a:pt x="0" y="7381"/>
                  </a:lnTo>
                  <a:lnTo>
                    <a:pt x="0" y="0"/>
                  </a:lnTo>
                  <a:lnTo>
                    <a:pt x="27357" y="16358"/>
                  </a:lnTo>
                  <a:lnTo>
                    <a:pt x="39463" y="32644"/>
                  </a:lnTo>
                  <a:lnTo>
                    <a:pt x="52438" y="67783"/>
                  </a:lnTo>
                  <a:lnTo>
                    <a:pt x="61723" y="97092"/>
                  </a:lnTo>
                  <a:lnTo>
                    <a:pt x="72201" y="130120"/>
                  </a:lnTo>
                  <a:lnTo>
                    <a:pt x="83206" y="167024"/>
                  </a:lnTo>
                  <a:lnTo>
                    <a:pt x="96988" y="203111"/>
                  </a:lnTo>
                  <a:lnTo>
                    <a:pt x="110733" y="238200"/>
                  </a:lnTo>
                  <a:lnTo>
                    <a:pt x="120017" y="272845"/>
                  </a:lnTo>
                  <a:lnTo>
                    <a:pt x="132398" y="304753"/>
                  </a:lnTo>
                  <a:lnTo>
                    <a:pt x="146473" y="335761"/>
                  </a:lnTo>
                  <a:lnTo>
                    <a:pt x="159079" y="368593"/>
                  </a:lnTo>
                  <a:lnTo>
                    <a:pt x="171032" y="399695"/>
                  </a:lnTo>
                  <a:lnTo>
                    <a:pt x="183646" y="429393"/>
                  </a:lnTo>
                  <a:lnTo>
                    <a:pt x="198777" y="458467"/>
                  </a:lnTo>
                  <a:lnTo>
                    <a:pt x="215027" y="487264"/>
                  </a:lnTo>
                  <a:lnTo>
                    <a:pt x="237702" y="525171"/>
                  </a:lnTo>
                  <a:lnTo>
                    <a:pt x="256485" y="557041"/>
                  </a:lnTo>
                  <a:lnTo>
                    <a:pt x="271575" y="590613"/>
                  </a:lnTo>
                  <a:lnTo>
                    <a:pt x="284619" y="624691"/>
                  </a:lnTo>
                  <a:lnTo>
                    <a:pt x="293185" y="647501"/>
                  </a:lnTo>
                  <a:lnTo>
                    <a:pt x="299911" y="680811"/>
                  </a:lnTo>
                  <a:lnTo>
                    <a:pt x="320826" y="720688"/>
                  </a:lnTo>
                  <a:lnTo>
                    <a:pt x="338899" y="753719"/>
                  </a:lnTo>
                  <a:lnTo>
                    <a:pt x="353540" y="794463"/>
                  </a:lnTo>
                  <a:lnTo>
                    <a:pt x="359932" y="837324"/>
                  </a:lnTo>
                  <a:lnTo>
                    <a:pt x="359995" y="838207"/>
                  </a:lnTo>
                  <a:lnTo>
                    <a:pt x="360040" y="826920"/>
                  </a:lnTo>
                  <a:lnTo>
                    <a:pt x="357502" y="821518"/>
                  </a:lnTo>
                  <a:lnTo>
                    <a:pt x="355493" y="818744"/>
                  </a:lnTo>
                  <a:lnTo>
                    <a:pt x="334327" y="8046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7" name="SMARTInkShape-Group1687"/>
          <p:cNvGrpSpPr/>
          <p:nvPr/>
        </p:nvGrpSpPr>
        <p:grpSpPr>
          <a:xfrm>
            <a:off x="3597118" y="3231832"/>
            <a:ext cx="846191" cy="840107"/>
            <a:chOff x="3597118" y="3231832"/>
            <a:chExt cx="846191" cy="840107"/>
          </a:xfrm>
        </p:grpSpPr>
        <p:sp>
          <p:nvSpPr>
            <p:cNvPr id="202" name="SMARTInkShape-5274"/>
            <p:cNvSpPr/>
            <p:nvPr>
              <p:custDataLst>
                <p:tags r:id="rId36"/>
              </p:custDataLst>
            </p:nvPr>
          </p:nvSpPr>
          <p:spPr bwMode="auto">
            <a:xfrm>
              <a:off x="3597118" y="3943350"/>
              <a:ext cx="143351" cy="83536"/>
            </a:xfrm>
            <a:custGeom>
              <a:avLst/>
              <a:gdLst/>
              <a:ahLst/>
              <a:cxnLst/>
              <a:rect l="0" t="0" r="0" b="0"/>
              <a:pathLst>
                <a:path w="143351" h="83536">
                  <a:moveTo>
                    <a:pt x="14762" y="0"/>
                  </a:moveTo>
                  <a:lnTo>
                    <a:pt x="14762" y="0"/>
                  </a:lnTo>
                  <a:lnTo>
                    <a:pt x="5661" y="4550"/>
                  </a:lnTo>
                  <a:lnTo>
                    <a:pt x="2979" y="7796"/>
                  </a:lnTo>
                  <a:lnTo>
                    <a:pt x="0" y="16482"/>
                  </a:lnTo>
                  <a:lnTo>
                    <a:pt x="2063" y="21465"/>
                  </a:lnTo>
                  <a:lnTo>
                    <a:pt x="18619" y="37581"/>
                  </a:lnTo>
                  <a:lnTo>
                    <a:pt x="58133" y="65779"/>
                  </a:lnTo>
                  <a:lnTo>
                    <a:pt x="91062" y="80797"/>
                  </a:lnTo>
                  <a:lnTo>
                    <a:pt x="104553" y="83535"/>
                  </a:lnTo>
                  <a:lnTo>
                    <a:pt x="119440" y="79672"/>
                  </a:lnTo>
                  <a:lnTo>
                    <a:pt x="143350" y="68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" name="SMARTInkShape-5275"/>
            <p:cNvSpPr/>
            <p:nvPr>
              <p:custDataLst>
                <p:tags r:id="rId37"/>
              </p:custDataLst>
            </p:nvPr>
          </p:nvSpPr>
          <p:spPr bwMode="auto">
            <a:xfrm>
              <a:off x="3680460" y="3231832"/>
              <a:ext cx="462916" cy="810468"/>
            </a:xfrm>
            <a:custGeom>
              <a:avLst/>
              <a:gdLst/>
              <a:ahLst/>
              <a:cxnLst/>
              <a:rect l="0" t="0" r="0" b="0"/>
              <a:pathLst>
                <a:path w="462916" h="810468">
                  <a:moveTo>
                    <a:pt x="462915" y="0"/>
                  </a:moveTo>
                  <a:lnTo>
                    <a:pt x="462915" y="0"/>
                  </a:lnTo>
                  <a:lnTo>
                    <a:pt x="458365" y="4551"/>
                  </a:lnTo>
                  <a:lnTo>
                    <a:pt x="433662" y="44015"/>
                  </a:lnTo>
                  <a:lnTo>
                    <a:pt x="414983" y="82574"/>
                  </a:lnTo>
                  <a:lnTo>
                    <a:pt x="400654" y="111312"/>
                  </a:lnTo>
                  <a:lnTo>
                    <a:pt x="385714" y="141865"/>
                  </a:lnTo>
                  <a:lnTo>
                    <a:pt x="372724" y="177669"/>
                  </a:lnTo>
                  <a:lnTo>
                    <a:pt x="355520" y="218347"/>
                  </a:lnTo>
                  <a:lnTo>
                    <a:pt x="345598" y="239862"/>
                  </a:lnTo>
                  <a:lnTo>
                    <a:pt x="335174" y="262778"/>
                  </a:lnTo>
                  <a:lnTo>
                    <a:pt x="324414" y="286628"/>
                  </a:lnTo>
                  <a:lnTo>
                    <a:pt x="313431" y="311101"/>
                  </a:lnTo>
                  <a:lnTo>
                    <a:pt x="301347" y="335988"/>
                  </a:lnTo>
                  <a:lnTo>
                    <a:pt x="288527" y="361152"/>
                  </a:lnTo>
                  <a:lnTo>
                    <a:pt x="275219" y="386501"/>
                  </a:lnTo>
                  <a:lnTo>
                    <a:pt x="261585" y="411020"/>
                  </a:lnTo>
                  <a:lnTo>
                    <a:pt x="247732" y="434986"/>
                  </a:lnTo>
                  <a:lnTo>
                    <a:pt x="233735" y="458583"/>
                  </a:lnTo>
                  <a:lnTo>
                    <a:pt x="220593" y="481935"/>
                  </a:lnTo>
                  <a:lnTo>
                    <a:pt x="208022" y="505122"/>
                  </a:lnTo>
                  <a:lnTo>
                    <a:pt x="195832" y="528201"/>
                  </a:lnTo>
                  <a:lnTo>
                    <a:pt x="183894" y="550254"/>
                  </a:lnTo>
                  <a:lnTo>
                    <a:pt x="160471" y="592538"/>
                  </a:lnTo>
                  <a:lnTo>
                    <a:pt x="139901" y="631015"/>
                  </a:lnTo>
                  <a:lnTo>
                    <a:pt x="121233" y="666214"/>
                  </a:lnTo>
                  <a:lnTo>
                    <a:pt x="103411" y="697733"/>
                  </a:lnTo>
                  <a:lnTo>
                    <a:pt x="81864" y="737702"/>
                  </a:lnTo>
                  <a:lnTo>
                    <a:pt x="58864" y="773674"/>
                  </a:lnTo>
                  <a:lnTo>
                    <a:pt x="38502" y="799361"/>
                  </a:lnTo>
                  <a:lnTo>
                    <a:pt x="26319" y="807709"/>
                  </a:lnTo>
                  <a:lnTo>
                    <a:pt x="20404" y="809936"/>
                  </a:lnTo>
                  <a:lnTo>
                    <a:pt x="15507" y="810467"/>
                  </a:lnTo>
                  <a:lnTo>
                    <a:pt x="7527" y="808518"/>
                  </a:lnTo>
                  <a:lnTo>
                    <a:pt x="5018" y="804760"/>
                  </a:lnTo>
                  <a:lnTo>
                    <a:pt x="1487" y="785817"/>
                  </a:lnTo>
                  <a:lnTo>
                    <a:pt x="0" y="7543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" name="SMARTInkShape-5276"/>
            <p:cNvSpPr/>
            <p:nvPr>
              <p:custDataLst>
                <p:tags r:id="rId38"/>
              </p:custDataLst>
            </p:nvPr>
          </p:nvSpPr>
          <p:spPr bwMode="auto">
            <a:xfrm>
              <a:off x="4400550" y="3900488"/>
              <a:ext cx="42759" cy="128588"/>
            </a:xfrm>
            <a:custGeom>
              <a:avLst/>
              <a:gdLst/>
              <a:ahLst/>
              <a:cxnLst/>
              <a:rect l="0" t="0" r="0" b="0"/>
              <a:pathLst>
                <a:path w="42759" h="128588">
                  <a:moveTo>
                    <a:pt x="34290" y="0"/>
                  </a:moveTo>
                  <a:lnTo>
                    <a:pt x="34290" y="0"/>
                  </a:lnTo>
                  <a:lnTo>
                    <a:pt x="41671" y="0"/>
                  </a:lnTo>
                  <a:lnTo>
                    <a:pt x="42068" y="952"/>
                  </a:lnTo>
                  <a:lnTo>
                    <a:pt x="42758" y="16482"/>
                  </a:lnTo>
                  <a:lnTo>
                    <a:pt x="29154" y="51268"/>
                  </a:lnTo>
                  <a:lnTo>
                    <a:pt x="10663" y="92288"/>
                  </a:lnTo>
                  <a:lnTo>
                    <a:pt x="0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" name="SMARTInkShape-5277"/>
            <p:cNvSpPr/>
            <p:nvPr>
              <p:custDataLst>
                <p:tags r:id="rId39"/>
              </p:custDataLst>
            </p:nvPr>
          </p:nvSpPr>
          <p:spPr bwMode="auto">
            <a:xfrm>
              <a:off x="3671888" y="3917632"/>
              <a:ext cx="214313" cy="154307"/>
            </a:xfrm>
            <a:custGeom>
              <a:avLst/>
              <a:gdLst/>
              <a:ahLst/>
              <a:cxnLst/>
              <a:rect l="0" t="0" r="0" b="0"/>
              <a:pathLst>
                <a:path w="214313" h="154307">
                  <a:moveTo>
                    <a:pt x="214312" y="0"/>
                  </a:moveTo>
                  <a:lnTo>
                    <a:pt x="214312" y="0"/>
                  </a:lnTo>
                  <a:lnTo>
                    <a:pt x="205210" y="0"/>
                  </a:lnTo>
                  <a:lnTo>
                    <a:pt x="198202" y="2540"/>
                  </a:lnTo>
                  <a:lnTo>
                    <a:pt x="158923" y="31773"/>
                  </a:lnTo>
                  <a:lnTo>
                    <a:pt x="119795" y="61802"/>
                  </a:lnTo>
                  <a:lnTo>
                    <a:pt x="85627" y="83665"/>
                  </a:lnTo>
                  <a:lnTo>
                    <a:pt x="51391" y="106082"/>
                  </a:lnTo>
                  <a:lnTo>
                    <a:pt x="12127" y="141816"/>
                  </a:lnTo>
                  <a:lnTo>
                    <a:pt x="0" y="15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" name="SMARTInkShape-5278"/>
            <p:cNvSpPr/>
            <p:nvPr>
              <p:custDataLst>
                <p:tags r:id="rId40"/>
              </p:custDataLst>
            </p:nvPr>
          </p:nvSpPr>
          <p:spPr bwMode="auto">
            <a:xfrm>
              <a:off x="4201096" y="3784106"/>
              <a:ext cx="171585" cy="187493"/>
            </a:xfrm>
            <a:custGeom>
              <a:avLst/>
              <a:gdLst/>
              <a:ahLst/>
              <a:cxnLst/>
              <a:rect l="0" t="0" r="0" b="0"/>
              <a:pathLst>
                <a:path w="171585" h="187493">
                  <a:moveTo>
                    <a:pt x="19432" y="4939"/>
                  </a:moveTo>
                  <a:lnTo>
                    <a:pt x="19432" y="4939"/>
                  </a:lnTo>
                  <a:lnTo>
                    <a:pt x="23982" y="388"/>
                  </a:lnTo>
                  <a:lnTo>
                    <a:pt x="25323" y="0"/>
                  </a:lnTo>
                  <a:lnTo>
                    <a:pt x="26217" y="694"/>
                  </a:lnTo>
                  <a:lnTo>
                    <a:pt x="27209" y="4005"/>
                  </a:lnTo>
                  <a:lnTo>
                    <a:pt x="27651" y="8651"/>
                  </a:lnTo>
                  <a:lnTo>
                    <a:pt x="21173" y="43387"/>
                  </a:lnTo>
                  <a:lnTo>
                    <a:pt x="15225" y="85770"/>
                  </a:lnTo>
                  <a:lnTo>
                    <a:pt x="9816" y="123987"/>
                  </a:lnTo>
                  <a:lnTo>
                    <a:pt x="284" y="147527"/>
                  </a:lnTo>
                  <a:lnTo>
                    <a:pt x="0" y="151433"/>
                  </a:lnTo>
                  <a:lnTo>
                    <a:pt x="1835" y="157701"/>
                  </a:lnTo>
                  <a:lnTo>
                    <a:pt x="2153" y="149685"/>
                  </a:lnTo>
                  <a:lnTo>
                    <a:pt x="21587" y="106970"/>
                  </a:lnTo>
                  <a:lnTo>
                    <a:pt x="34821" y="84714"/>
                  </a:lnTo>
                  <a:lnTo>
                    <a:pt x="37312" y="84793"/>
                  </a:lnTo>
                  <a:lnTo>
                    <a:pt x="45158" y="87419"/>
                  </a:lnTo>
                  <a:lnTo>
                    <a:pt x="60286" y="103355"/>
                  </a:lnTo>
                  <a:lnTo>
                    <a:pt x="90664" y="142641"/>
                  </a:lnTo>
                  <a:lnTo>
                    <a:pt x="121029" y="181716"/>
                  </a:lnTo>
                  <a:lnTo>
                    <a:pt x="124311" y="185656"/>
                  </a:lnTo>
                  <a:lnTo>
                    <a:pt x="127451" y="187329"/>
                  </a:lnTo>
                  <a:lnTo>
                    <a:pt x="130497" y="187492"/>
                  </a:lnTo>
                  <a:lnTo>
                    <a:pt x="133480" y="186649"/>
                  </a:lnTo>
                  <a:lnTo>
                    <a:pt x="146780" y="167258"/>
                  </a:lnTo>
                  <a:lnTo>
                    <a:pt x="158235" y="132832"/>
                  </a:lnTo>
                  <a:lnTo>
                    <a:pt x="167662" y="92469"/>
                  </a:lnTo>
                  <a:lnTo>
                    <a:pt x="171584" y="51756"/>
                  </a:lnTo>
                  <a:lnTo>
                    <a:pt x="166198" y="33623"/>
                  </a:lnTo>
                  <a:lnTo>
                    <a:pt x="165853" y="33587"/>
                  </a:lnTo>
                  <a:lnTo>
                    <a:pt x="165164" y="392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0" name="SMARTInkShape-Group1688"/>
          <p:cNvGrpSpPr/>
          <p:nvPr/>
        </p:nvGrpSpPr>
        <p:grpSpPr>
          <a:xfrm>
            <a:off x="4863465" y="3746182"/>
            <a:ext cx="342901" cy="274321"/>
            <a:chOff x="4863465" y="3746182"/>
            <a:chExt cx="342901" cy="274321"/>
          </a:xfrm>
        </p:grpSpPr>
        <p:sp>
          <p:nvSpPr>
            <p:cNvPr id="208" name="SMARTInkShape-5279"/>
            <p:cNvSpPr/>
            <p:nvPr>
              <p:custDataLst>
                <p:tags r:id="rId34"/>
              </p:custDataLst>
            </p:nvPr>
          </p:nvSpPr>
          <p:spPr bwMode="auto">
            <a:xfrm>
              <a:off x="4863465" y="3746182"/>
              <a:ext cx="177924" cy="190122"/>
            </a:xfrm>
            <a:custGeom>
              <a:avLst/>
              <a:gdLst/>
              <a:ahLst/>
              <a:cxnLst/>
              <a:rect l="0" t="0" r="0" b="0"/>
              <a:pathLst>
                <a:path w="177924" h="190122">
                  <a:moveTo>
                    <a:pt x="0" y="0"/>
                  </a:moveTo>
                  <a:lnTo>
                    <a:pt x="0" y="0"/>
                  </a:lnTo>
                  <a:lnTo>
                    <a:pt x="4551" y="32966"/>
                  </a:lnTo>
                  <a:lnTo>
                    <a:pt x="7381" y="68717"/>
                  </a:lnTo>
                  <a:lnTo>
                    <a:pt x="8219" y="104922"/>
                  </a:lnTo>
                  <a:lnTo>
                    <a:pt x="3917" y="139779"/>
                  </a:lnTo>
                  <a:lnTo>
                    <a:pt x="4281" y="157692"/>
                  </a:lnTo>
                  <a:lnTo>
                    <a:pt x="8007" y="182021"/>
                  </a:lnTo>
                  <a:lnTo>
                    <a:pt x="8196" y="182307"/>
                  </a:lnTo>
                  <a:lnTo>
                    <a:pt x="20404" y="140383"/>
                  </a:lnTo>
                  <a:lnTo>
                    <a:pt x="35256" y="106365"/>
                  </a:lnTo>
                  <a:lnTo>
                    <a:pt x="45197" y="90136"/>
                  </a:lnTo>
                  <a:lnTo>
                    <a:pt x="52790" y="82923"/>
                  </a:lnTo>
                  <a:lnTo>
                    <a:pt x="56148" y="81953"/>
                  </a:lnTo>
                  <a:lnTo>
                    <a:pt x="59340" y="82258"/>
                  </a:lnTo>
                  <a:lnTo>
                    <a:pt x="62420" y="83413"/>
                  </a:lnTo>
                  <a:lnTo>
                    <a:pt x="75856" y="94142"/>
                  </a:lnTo>
                  <a:lnTo>
                    <a:pt x="105615" y="136481"/>
                  </a:lnTo>
                  <a:lnTo>
                    <a:pt x="138298" y="178028"/>
                  </a:lnTo>
                  <a:lnTo>
                    <a:pt x="146556" y="188026"/>
                  </a:lnTo>
                  <a:lnTo>
                    <a:pt x="151044" y="190121"/>
                  </a:lnTo>
                  <a:lnTo>
                    <a:pt x="161110" y="189909"/>
                  </a:lnTo>
                  <a:lnTo>
                    <a:pt x="165509" y="186614"/>
                  </a:lnTo>
                  <a:lnTo>
                    <a:pt x="172938" y="175332"/>
                  </a:lnTo>
                  <a:lnTo>
                    <a:pt x="177923" y="139263"/>
                  </a:lnTo>
                  <a:lnTo>
                    <a:pt x="174850" y="96931"/>
                  </a:lnTo>
                  <a:lnTo>
                    <a:pt x="163355" y="58777"/>
                  </a:lnTo>
                  <a:lnTo>
                    <a:pt x="153247" y="42634"/>
                  </a:lnTo>
                  <a:lnTo>
                    <a:pt x="143357" y="33236"/>
                  </a:lnTo>
                  <a:lnTo>
                    <a:pt x="128587" y="2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9" name="SMARTInkShape-5280"/>
            <p:cNvSpPr/>
            <p:nvPr>
              <p:custDataLst>
                <p:tags r:id="rId35"/>
              </p:custDataLst>
            </p:nvPr>
          </p:nvSpPr>
          <p:spPr bwMode="auto">
            <a:xfrm>
              <a:off x="5010012" y="3912693"/>
              <a:ext cx="196354" cy="107810"/>
            </a:xfrm>
            <a:custGeom>
              <a:avLst/>
              <a:gdLst/>
              <a:ahLst/>
              <a:cxnLst/>
              <a:rect l="0" t="0" r="0" b="0"/>
              <a:pathLst>
                <a:path w="196354" h="107810">
                  <a:moveTo>
                    <a:pt x="59193" y="4939"/>
                  </a:moveTo>
                  <a:lnTo>
                    <a:pt x="59193" y="4939"/>
                  </a:lnTo>
                  <a:lnTo>
                    <a:pt x="50092" y="389"/>
                  </a:lnTo>
                  <a:lnTo>
                    <a:pt x="48362" y="0"/>
                  </a:lnTo>
                  <a:lnTo>
                    <a:pt x="48163" y="694"/>
                  </a:lnTo>
                  <a:lnTo>
                    <a:pt x="48982" y="2110"/>
                  </a:lnTo>
                  <a:lnTo>
                    <a:pt x="54973" y="3682"/>
                  </a:lnTo>
                  <a:lnTo>
                    <a:pt x="63984" y="5333"/>
                  </a:lnTo>
                  <a:lnTo>
                    <a:pt x="79769" y="12570"/>
                  </a:lnTo>
                  <a:lnTo>
                    <a:pt x="103295" y="32450"/>
                  </a:lnTo>
                  <a:lnTo>
                    <a:pt x="104787" y="36614"/>
                  </a:lnTo>
                  <a:lnTo>
                    <a:pt x="103905" y="46322"/>
                  </a:lnTo>
                  <a:lnTo>
                    <a:pt x="92717" y="56987"/>
                  </a:lnTo>
                  <a:lnTo>
                    <a:pt x="74093" y="67124"/>
                  </a:lnTo>
                  <a:lnTo>
                    <a:pt x="38737" y="78186"/>
                  </a:lnTo>
                  <a:lnTo>
                    <a:pt x="5304" y="90457"/>
                  </a:lnTo>
                  <a:lnTo>
                    <a:pt x="407" y="93384"/>
                  </a:lnTo>
                  <a:lnTo>
                    <a:pt x="0" y="96287"/>
                  </a:lnTo>
                  <a:lnTo>
                    <a:pt x="2586" y="99175"/>
                  </a:lnTo>
                  <a:lnTo>
                    <a:pt x="7169" y="102053"/>
                  </a:lnTo>
                  <a:lnTo>
                    <a:pt x="40920" y="106104"/>
                  </a:lnTo>
                  <a:lnTo>
                    <a:pt x="73614" y="107051"/>
                  </a:lnTo>
                  <a:lnTo>
                    <a:pt x="109417" y="107472"/>
                  </a:lnTo>
                  <a:lnTo>
                    <a:pt x="144380" y="107660"/>
                  </a:lnTo>
                  <a:lnTo>
                    <a:pt x="184111" y="107780"/>
                  </a:lnTo>
                  <a:lnTo>
                    <a:pt x="196353" y="1078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4" name="SMARTInkShape-Group1689"/>
          <p:cNvGrpSpPr/>
          <p:nvPr/>
        </p:nvGrpSpPr>
        <p:grpSpPr>
          <a:xfrm>
            <a:off x="2788920" y="3557588"/>
            <a:ext cx="415197" cy="388087"/>
            <a:chOff x="2788920" y="3557588"/>
            <a:chExt cx="415197" cy="388087"/>
          </a:xfrm>
        </p:grpSpPr>
        <p:sp>
          <p:nvSpPr>
            <p:cNvPr id="211" name="SMARTInkShape-5281"/>
            <p:cNvSpPr/>
            <p:nvPr>
              <p:custDataLst>
                <p:tags r:id="rId31"/>
              </p:custDataLst>
            </p:nvPr>
          </p:nvSpPr>
          <p:spPr bwMode="auto">
            <a:xfrm>
              <a:off x="3174683" y="3818784"/>
              <a:ext cx="29434" cy="126891"/>
            </a:xfrm>
            <a:custGeom>
              <a:avLst/>
              <a:gdLst/>
              <a:ahLst/>
              <a:cxnLst/>
              <a:rect l="0" t="0" r="0" b="0"/>
              <a:pathLst>
                <a:path w="29434" h="126891">
                  <a:moveTo>
                    <a:pt x="17145" y="4551"/>
                  </a:moveTo>
                  <a:lnTo>
                    <a:pt x="17145" y="4551"/>
                  </a:lnTo>
                  <a:lnTo>
                    <a:pt x="21695" y="0"/>
                  </a:lnTo>
                  <a:lnTo>
                    <a:pt x="23988" y="565"/>
                  </a:lnTo>
                  <a:lnTo>
                    <a:pt x="29076" y="6272"/>
                  </a:lnTo>
                  <a:lnTo>
                    <a:pt x="29433" y="17698"/>
                  </a:lnTo>
                  <a:lnTo>
                    <a:pt x="21900" y="52868"/>
                  </a:lnTo>
                  <a:lnTo>
                    <a:pt x="11240" y="94599"/>
                  </a:lnTo>
                  <a:lnTo>
                    <a:pt x="1112" y="126623"/>
                  </a:lnTo>
                  <a:lnTo>
                    <a:pt x="741" y="126890"/>
                  </a:lnTo>
                  <a:lnTo>
                    <a:pt x="0" y="1245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2" name="SMARTInkShape-5282"/>
            <p:cNvSpPr/>
            <p:nvPr>
              <p:custDataLst>
                <p:tags r:id="rId32"/>
              </p:custDataLst>
            </p:nvPr>
          </p:nvSpPr>
          <p:spPr bwMode="auto">
            <a:xfrm>
              <a:off x="2866715" y="3656313"/>
              <a:ext cx="250992" cy="218535"/>
            </a:xfrm>
            <a:custGeom>
              <a:avLst/>
              <a:gdLst/>
              <a:ahLst/>
              <a:cxnLst/>
              <a:rect l="0" t="0" r="0" b="0"/>
              <a:pathLst>
                <a:path w="250992" h="218535">
                  <a:moveTo>
                    <a:pt x="59365" y="12717"/>
                  </a:moveTo>
                  <a:lnTo>
                    <a:pt x="59365" y="12717"/>
                  </a:lnTo>
                  <a:lnTo>
                    <a:pt x="59365" y="0"/>
                  </a:lnTo>
                  <a:lnTo>
                    <a:pt x="59365" y="1668"/>
                  </a:lnTo>
                  <a:lnTo>
                    <a:pt x="50263" y="30715"/>
                  </a:lnTo>
                  <a:lnTo>
                    <a:pt x="40715" y="59769"/>
                  </a:lnTo>
                  <a:lnTo>
                    <a:pt x="30121" y="91731"/>
                  </a:lnTo>
                  <a:lnTo>
                    <a:pt x="19063" y="124987"/>
                  </a:lnTo>
                  <a:lnTo>
                    <a:pt x="6678" y="166738"/>
                  </a:lnTo>
                  <a:lnTo>
                    <a:pt x="0" y="197837"/>
                  </a:lnTo>
                  <a:lnTo>
                    <a:pt x="13200" y="186630"/>
                  </a:lnTo>
                  <a:lnTo>
                    <a:pt x="42309" y="151351"/>
                  </a:lnTo>
                  <a:lnTo>
                    <a:pt x="72281" y="113212"/>
                  </a:lnTo>
                  <a:lnTo>
                    <a:pt x="78758" y="109769"/>
                  </a:lnTo>
                  <a:lnTo>
                    <a:pt x="82771" y="110756"/>
                  </a:lnTo>
                  <a:lnTo>
                    <a:pt x="92310" y="116932"/>
                  </a:lnTo>
                  <a:lnTo>
                    <a:pt x="124652" y="153723"/>
                  </a:lnTo>
                  <a:lnTo>
                    <a:pt x="166135" y="191806"/>
                  </a:lnTo>
                  <a:lnTo>
                    <a:pt x="195141" y="213629"/>
                  </a:lnTo>
                  <a:lnTo>
                    <a:pt x="213055" y="218534"/>
                  </a:lnTo>
                  <a:lnTo>
                    <a:pt x="221832" y="218508"/>
                  </a:lnTo>
                  <a:lnTo>
                    <a:pt x="228636" y="216586"/>
                  </a:lnTo>
                  <a:lnTo>
                    <a:pt x="238737" y="209370"/>
                  </a:lnTo>
                  <a:lnTo>
                    <a:pt x="249778" y="185496"/>
                  </a:lnTo>
                  <a:lnTo>
                    <a:pt x="250991" y="157453"/>
                  </a:lnTo>
                  <a:lnTo>
                    <a:pt x="248355" y="124669"/>
                  </a:lnTo>
                  <a:lnTo>
                    <a:pt x="244008" y="94224"/>
                  </a:lnTo>
                  <a:lnTo>
                    <a:pt x="231655" y="59409"/>
                  </a:lnTo>
                  <a:lnTo>
                    <a:pt x="223886" y="47757"/>
                  </a:lnTo>
                  <a:lnTo>
                    <a:pt x="220481" y="44649"/>
                  </a:lnTo>
                  <a:lnTo>
                    <a:pt x="219163" y="42578"/>
                  </a:lnTo>
                  <a:lnTo>
                    <a:pt x="219237" y="41197"/>
                  </a:lnTo>
                  <a:lnTo>
                    <a:pt x="222243" y="38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3" name="SMARTInkShape-5283"/>
            <p:cNvSpPr/>
            <p:nvPr>
              <p:custDataLst>
                <p:tags r:id="rId33"/>
              </p:custDataLst>
            </p:nvPr>
          </p:nvSpPr>
          <p:spPr bwMode="auto">
            <a:xfrm>
              <a:off x="2788920" y="3557588"/>
              <a:ext cx="391738" cy="29606"/>
            </a:xfrm>
            <a:custGeom>
              <a:avLst/>
              <a:gdLst/>
              <a:ahLst/>
              <a:cxnLst/>
              <a:rect l="0" t="0" r="0" b="0"/>
              <a:pathLst>
                <a:path w="391738" h="29606">
                  <a:moveTo>
                    <a:pt x="0" y="0"/>
                  </a:moveTo>
                  <a:lnTo>
                    <a:pt x="0" y="0"/>
                  </a:lnTo>
                  <a:lnTo>
                    <a:pt x="9102" y="4550"/>
                  </a:lnTo>
                  <a:lnTo>
                    <a:pt x="51681" y="10582"/>
                  </a:lnTo>
                  <a:lnTo>
                    <a:pt x="83929" y="15180"/>
                  </a:lnTo>
                  <a:lnTo>
                    <a:pt x="104531" y="17740"/>
                  </a:lnTo>
                  <a:lnTo>
                    <a:pt x="126837" y="20399"/>
                  </a:lnTo>
                  <a:lnTo>
                    <a:pt x="152185" y="23124"/>
                  </a:lnTo>
                  <a:lnTo>
                    <a:pt x="179562" y="25893"/>
                  </a:lnTo>
                  <a:lnTo>
                    <a:pt x="208291" y="28692"/>
                  </a:lnTo>
                  <a:lnTo>
                    <a:pt x="235063" y="29605"/>
                  </a:lnTo>
                  <a:lnTo>
                    <a:pt x="260531" y="29262"/>
                  </a:lnTo>
                  <a:lnTo>
                    <a:pt x="285130" y="28080"/>
                  </a:lnTo>
                  <a:lnTo>
                    <a:pt x="325162" y="26767"/>
                  </a:lnTo>
                  <a:lnTo>
                    <a:pt x="356924" y="25231"/>
                  </a:lnTo>
                  <a:lnTo>
                    <a:pt x="387060" y="19012"/>
                  </a:lnTo>
                  <a:lnTo>
                    <a:pt x="390438" y="16484"/>
                  </a:lnTo>
                  <a:lnTo>
                    <a:pt x="391737" y="13847"/>
                  </a:lnTo>
                  <a:lnTo>
                    <a:pt x="390698" y="12088"/>
                  </a:lnTo>
                  <a:lnTo>
                    <a:pt x="384463" y="10135"/>
                  </a:lnTo>
                  <a:lnTo>
                    <a:pt x="342900" y="85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8" name="SMARTInkShape-Group1690"/>
          <p:cNvGrpSpPr/>
          <p:nvPr/>
        </p:nvGrpSpPr>
        <p:grpSpPr>
          <a:xfrm>
            <a:off x="5686425" y="3600611"/>
            <a:ext cx="454344" cy="337997"/>
            <a:chOff x="5686425" y="3600611"/>
            <a:chExt cx="454344" cy="337997"/>
          </a:xfrm>
        </p:grpSpPr>
        <p:sp>
          <p:nvSpPr>
            <p:cNvPr id="215" name="SMARTInkShape-5284"/>
            <p:cNvSpPr/>
            <p:nvPr>
              <p:custDataLst>
                <p:tags r:id="rId28"/>
              </p:custDataLst>
            </p:nvPr>
          </p:nvSpPr>
          <p:spPr bwMode="auto">
            <a:xfrm>
              <a:off x="5955269" y="3790236"/>
              <a:ext cx="185500" cy="148372"/>
            </a:xfrm>
            <a:custGeom>
              <a:avLst/>
              <a:gdLst/>
              <a:ahLst/>
              <a:cxnLst/>
              <a:rect l="0" t="0" r="0" b="0"/>
              <a:pathLst>
                <a:path w="185500" h="148372">
                  <a:moveTo>
                    <a:pt x="5476" y="7381"/>
                  </a:moveTo>
                  <a:lnTo>
                    <a:pt x="5476" y="7381"/>
                  </a:lnTo>
                  <a:lnTo>
                    <a:pt x="925" y="2831"/>
                  </a:lnTo>
                  <a:lnTo>
                    <a:pt x="1489" y="1490"/>
                  </a:lnTo>
                  <a:lnTo>
                    <a:pt x="7197" y="0"/>
                  </a:lnTo>
                  <a:lnTo>
                    <a:pt x="25671" y="3713"/>
                  </a:lnTo>
                  <a:lnTo>
                    <a:pt x="62452" y="20345"/>
                  </a:lnTo>
                  <a:lnTo>
                    <a:pt x="82789" y="36411"/>
                  </a:lnTo>
                  <a:lnTo>
                    <a:pt x="91590" y="47588"/>
                  </a:lnTo>
                  <a:lnTo>
                    <a:pt x="91460" y="54188"/>
                  </a:lnTo>
                  <a:lnTo>
                    <a:pt x="83696" y="69142"/>
                  </a:lnTo>
                  <a:lnTo>
                    <a:pt x="48585" y="106964"/>
                  </a:lnTo>
                  <a:lnTo>
                    <a:pt x="7355" y="136324"/>
                  </a:lnTo>
                  <a:lnTo>
                    <a:pt x="0" y="142107"/>
                  </a:lnTo>
                  <a:lnTo>
                    <a:pt x="1826" y="143871"/>
                  </a:lnTo>
                  <a:lnTo>
                    <a:pt x="11473" y="148371"/>
                  </a:lnTo>
                  <a:lnTo>
                    <a:pt x="46624" y="147158"/>
                  </a:lnTo>
                  <a:lnTo>
                    <a:pt x="88682" y="140766"/>
                  </a:lnTo>
                  <a:lnTo>
                    <a:pt x="131306" y="137390"/>
                  </a:lnTo>
                  <a:lnTo>
                    <a:pt x="164996" y="127288"/>
                  </a:lnTo>
                  <a:lnTo>
                    <a:pt x="171830" y="122562"/>
                  </a:lnTo>
                  <a:lnTo>
                    <a:pt x="185499" y="1016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6" name="SMARTInkShape-5285"/>
            <p:cNvSpPr/>
            <p:nvPr>
              <p:custDataLst>
                <p:tags r:id="rId29"/>
              </p:custDataLst>
            </p:nvPr>
          </p:nvSpPr>
          <p:spPr bwMode="auto">
            <a:xfrm>
              <a:off x="5686425" y="3600611"/>
              <a:ext cx="381328" cy="68420"/>
            </a:xfrm>
            <a:custGeom>
              <a:avLst/>
              <a:gdLst/>
              <a:ahLst/>
              <a:cxnLst/>
              <a:rect l="0" t="0" r="0" b="0"/>
              <a:pathLst>
                <a:path w="381328" h="68420">
                  <a:moveTo>
                    <a:pt x="0" y="68419"/>
                  </a:moveTo>
                  <a:lnTo>
                    <a:pt x="0" y="68419"/>
                  </a:lnTo>
                  <a:lnTo>
                    <a:pt x="9103" y="59318"/>
                  </a:lnTo>
                  <a:lnTo>
                    <a:pt x="46617" y="44556"/>
                  </a:lnTo>
                  <a:lnTo>
                    <a:pt x="86440" y="33683"/>
                  </a:lnTo>
                  <a:lnTo>
                    <a:pt x="109062" y="28117"/>
                  </a:lnTo>
                  <a:lnTo>
                    <a:pt x="132716" y="23453"/>
                  </a:lnTo>
                  <a:lnTo>
                    <a:pt x="157057" y="19392"/>
                  </a:lnTo>
                  <a:lnTo>
                    <a:pt x="181858" y="15732"/>
                  </a:lnTo>
                  <a:lnTo>
                    <a:pt x="206011" y="12339"/>
                  </a:lnTo>
                  <a:lnTo>
                    <a:pt x="229733" y="9125"/>
                  </a:lnTo>
                  <a:lnTo>
                    <a:pt x="253167" y="6030"/>
                  </a:lnTo>
                  <a:lnTo>
                    <a:pt x="275459" y="3966"/>
                  </a:lnTo>
                  <a:lnTo>
                    <a:pt x="318006" y="1673"/>
                  </a:lnTo>
                  <a:lnTo>
                    <a:pt x="351521" y="654"/>
                  </a:lnTo>
                  <a:lnTo>
                    <a:pt x="381327" y="0"/>
                  </a:lnTo>
                  <a:lnTo>
                    <a:pt x="342197" y="11785"/>
                  </a:lnTo>
                  <a:lnTo>
                    <a:pt x="325755" y="169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7" name="SMARTInkShape-5286"/>
            <p:cNvSpPr/>
            <p:nvPr>
              <p:custDataLst>
                <p:tags r:id="rId30"/>
              </p:custDataLst>
            </p:nvPr>
          </p:nvSpPr>
          <p:spPr bwMode="auto">
            <a:xfrm>
              <a:off x="5694998" y="3660457"/>
              <a:ext cx="242137" cy="214932"/>
            </a:xfrm>
            <a:custGeom>
              <a:avLst/>
              <a:gdLst/>
              <a:ahLst/>
              <a:cxnLst/>
              <a:rect l="0" t="0" r="0" b="0"/>
              <a:pathLst>
                <a:path w="242137" h="214932">
                  <a:moveTo>
                    <a:pt x="0" y="51435"/>
                  </a:moveTo>
                  <a:lnTo>
                    <a:pt x="0" y="51435"/>
                  </a:lnTo>
                  <a:lnTo>
                    <a:pt x="0" y="46885"/>
                  </a:lnTo>
                  <a:lnTo>
                    <a:pt x="2539" y="42110"/>
                  </a:lnTo>
                  <a:lnTo>
                    <a:pt x="4550" y="39504"/>
                  </a:lnTo>
                  <a:lnTo>
                    <a:pt x="8748" y="41576"/>
                  </a:lnTo>
                  <a:lnTo>
                    <a:pt x="21033" y="54038"/>
                  </a:lnTo>
                  <a:lnTo>
                    <a:pt x="39467" y="93083"/>
                  </a:lnTo>
                  <a:lnTo>
                    <a:pt x="55385" y="134945"/>
                  </a:lnTo>
                  <a:lnTo>
                    <a:pt x="57001" y="152368"/>
                  </a:lnTo>
                  <a:lnTo>
                    <a:pt x="54543" y="166462"/>
                  </a:lnTo>
                  <a:lnTo>
                    <a:pt x="52555" y="170982"/>
                  </a:lnTo>
                  <a:lnTo>
                    <a:pt x="50276" y="173996"/>
                  </a:lnTo>
                  <a:lnTo>
                    <a:pt x="47804" y="176005"/>
                  </a:lnTo>
                  <a:lnTo>
                    <a:pt x="45204" y="176392"/>
                  </a:lnTo>
                  <a:lnTo>
                    <a:pt x="39776" y="174282"/>
                  </a:lnTo>
                  <a:lnTo>
                    <a:pt x="38900" y="171433"/>
                  </a:lnTo>
                  <a:lnTo>
                    <a:pt x="40466" y="163188"/>
                  </a:lnTo>
                  <a:lnTo>
                    <a:pt x="56077" y="142372"/>
                  </a:lnTo>
                  <a:lnTo>
                    <a:pt x="66515" y="131222"/>
                  </a:lnTo>
                  <a:lnTo>
                    <a:pt x="77504" y="124996"/>
                  </a:lnTo>
                  <a:lnTo>
                    <a:pt x="100082" y="120999"/>
                  </a:lnTo>
                  <a:lnTo>
                    <a:pt x="117177" y="124858"/>
                  </a:lnTo>
                  <a:lnTo>
                    <a:pt x="138859" y="141135"/>
                  </a:lnTo>
                  <a:lnTo>
                    <a:pt x="172738" y="177175"/>
                  </a:lnTo>
                  <a:lnTo>
                    <a:pt x="210051" y="204613"/>
                  </a:lnTo>
                  <a:lnTo>
                    <a:pt x="222895" y="213812"/>
                  </a:lnTo>
                  <a:lnTo>
                    <a:pt x="227654" y="214931"/>
                  </a:lnTo>
                  <a:lnTo>
                    <a:pt x="231779" y="214725"/>
                  </a:lnTo>
                  <a:lnTo>
                    <a:pt x="235482" y="210778"/>
                  </a:lnTo>
                  <a:lnTo>
                    <a:pt x="242136" y="196232"/>
                  </a:lnTo>
                  <a:lnTo>
                    <a:pt x="242135" y="157520"/>
                  </a:lnTo>
                  <a:lnTo>
                    <a:pt x="235885" y="121127"/>
                  </a:lnTo>
                  <a:lnTo>
                    <a:pt x="226758" y="82409"/>
                  </a:lnTo>
                  <a:lnTo>
                    <a:pt x="216351" y="49327"/>
                  </a:lnTo>
                  <a:lnTo>
                    <a:pt x="202836" y="26368"/>
                  </a:lnTo>
                  <a:lnTo>
                    <a:pt x="184242" y="7813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7" name="SMARTInkShape-Group1691"/>
          <p:cNvGrpSpPr/>
          <p:nvPr/>
        </p:nvGrpSpPr>
        <p:grpSpPr>
          <a:xfrm>
            <a:off x="2523172" y="4749165"/>
            <a:ext cx="1191579" cy="805816"/>
            <a:chOff x="2523172" y="4749165"/>
            <a:chExt cx="1191579" cy="805816"/>
          </a:xfrm>
        </p:grpSpPr>
        <p:sp>
          <p:nvSpPr>
            <p:cNvPr id="219" name="SMARTInkShape-5287"/>
            <p:cNvSpPr/>
            <p:nvPr>
              <p:custDataLst>
                <p:tags r:id="rId20"/>
              </p:custDataLst>
            </p:nvPr>
          </p:nvSpPr>
          <p:spPr bwMode="auto">
            <a:xfrm>
              <a:off x="3088958" y="5383530"/>
              <a:ext cx="145733" cy="171451"/>
            </a:xfrm>
            <a:custGeom>
              <a:avLst/>
              <a:gdLst/>
              <a:ahLst/>
              <a:cxnLst/>
              <a:rect l="0" t="0" r="0" b="0"/>
              <a:pathLst>
                <a:path w="145733" h="171451">
                  <a:moveTo>
                    <a:pt x="145732" y="0"/>
                  </a:moveTo>
                  <a:lnTo>
                    <a:pt x="145732" y="0"/>
                  </a:lnTo>
                  <a:lnTo>
                    <a:pt x="136630" y="4550"/>
                  </a:lnTo>
                  <a:lnTo>
                    <a:pt x="105916" y="38558"/>
                  </a:lnTo>
                  <a:lnTo>
                    <a:pt x="75515" y="72384"/>
                  </a:lnTo>
                  <a:lnTo>
                    <a:pt x="44917" y="112570"/>
                  </a:lnTo>
                  <a:lnTo>
                    <a:pt x="13529" y="155163"/>
                  </a:lnTo>
                  <a:lnTo>
                    <a:pt x="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0" name="SMARTInkShape-5288"/>
            <p:cNvSpPr/>
            <p:nvPr>
              <p:custDataLst>
                <p:tags r:id="rId21"/>
              </p:custDataLst>
            </p:nvPr>
          </p:nvSpPr>
          <p:spPr bwMode="auto">
            <a:xfrm>
              <a:off x="2523172" y="4954905"/>
              <a:ext cx="265749" cy="32746"/>
            </a:xfrm>
            <a:custGeom>
              <a:avLst/>
              <a:gdLst/>
              <a:ahLst/>
              <a:cxnLst/>
              <a:rect l="0" t="0" r="0" b="0"/>
              <a:pathLst>
                <a:path w="265749" h="32746">
                  <a:moveTo>
                    <a:pt x="0" y="17145"/>
                  </a:moveTo>
                  <a:lnTo>
                    <a:pt x="0" y="17145"/>
                  </a:lnTo>
                  <a:lnTo>
                    <a:pt x="4551" y="21695"/>
                  </a:lnTo>
                  <a:lnTo>
                    <a:pt x="30136" y="29076"/>
                  </a:lnTo>
                  <a:lnTo>
                    <a:pt x="72429" y="32745"/>
                  </a:lnTo>
                  <a:lnTo>
                    <a:pt x="109661" y="28523"/>
                  </a:lnTo>
                  <a:lnTo>
                    <a:pt x="150656" y="21249"/>
                  </a:lnTo>
                  <a:lnTo>
                    <a:pt x="191101" y="14842"/>
                  </a:lnTo>
                  <a:lnTo>
                    <a:pt x="223682" y="8819"/>
                  </a:lnTo>
                  <a:lnTo>
                    <a:pt x="2657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1" name="SMARTInkShape-5289"/>
            <p:cNvSpPr/>
            <p:nvPr>
              <p:custDataLst>
                <p:tags r:id="rId22"/>
              </p:custDataLst>
            </p:nvPr>
          </p:nvSpPr>
          <p:spPr bwMode="auto">
            <a:xfrm>
              <a:off x="2797493" y="5092065"/>
              <a:ext cx="34291" cy="162879"/>
            </a:xfrm>
            <a:custGeom>
              <a:avLst/>
              <a:gdLst/>
              <a:ahLst/>
              <a:cxnLst/>
              <a:rect l="0" t="0" r="0" b="0"/>
              <a:pathLst>
                <a:path w="34291" h="162879">
                  <a:moveTo>
                    <a:pt x="34290" y="0"/>
                  </a:moveTo>
                  <a:lnTo>
                    <a:pt x="34290" y="0"/>
                  </a:lnTo>
                  <a:lnTo>
                    <a:pt x="25188" y="4551"/>
                  </a:lnTo>
                  <a:lnTo>
                    <a:pt x="22507" y="7797"/>
                  </a:lnTo>
                  <a:lnTo>
                    <a:pt x="13300" y="41184"/>
                  </a:lnTo>
                  <a:lnTo>
                    <a:pt x="5422" y="77184"/>
                  </a:lnTo>
                  <a:lnTo>
                    <a:pt x="1606" y="118013"/>
                  </a:lnTo>
                  <a:lnTo>
                    <a:pt x="0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2" name="SMARTInkShape-5290"/>
            <p:cNvSpPr/>
            <p:nvPr>
              <p:custDataLst>
                <p:tags r:id="rId23"/>
              </p:custDataLst>
            </p:nvPr>
          </p:nvSpPr>
          <p:spPr bwMode="auto">
            <a:xfrm>
              <a:off x="3551872" y="5040630"/>
              <a:ext cx="113643" cy="129495"/>
            </a:xfrm>
            <a:custGeom>
              <a:avLst/>
              <a:gdLst/>
              <a:ahLst/>
              <a:cxnLst/>
              <a:rect l="0" t="0" r="0" b="0"/>
              <a:pathLst>
                <a:path w="113643" h="129495">
                  <a:moveTo>
                    <a:pt x="34291" y="0"/>
                  </a:moveTo>
                  <a:lnTo>
                    <a:pt x="34291" y="0"/>
                  </a:lnTo>
                  <a:lnTo>
                    <a:pt x="74636" y="16481"/>
                  </a:lnTo>
                  <a:lnTo>
                    <a:pt x="97574" y="32082"/>
                  </a:lnTo>
                  <a:lnTo>
                    <a:pt x="111885" y="48770"/>
                  </a:lnTo>
                  <a:lnTo>
                    <a:pt x="113642" y="55374"/>
                  </a:lnTo>
                  <a:lnTo>
                    <a:pt x="113056" y="70330"/>
                  </a:lnTo>
                  <a:lnTo>
                    <a:pt x="108708" y="77367"/>
                  </a:lnTo>
                  <a:lnTo>
                    <a:pt x="93718" y="90265"/>
                  </a:lnTo>
                  <a:lnTo>
                    <a:pt x="59307" y="108236"/>
                  </a:lnTo>
                  <a:lnTo>
                    <a:pt x="20605" y="128518"/>
                  </a:lnTo>
                  <a:lnTo>
                    <a:pt x="14689" y="129494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3" name="SMARTInkShape-5291"/>
            <p:cNvSpPr/>
            <p:nvPr>
              <p:custDataLst>
                <p:tags r:id="rId24"/>
              </p:custDataLst>
            </p:nvPr>
          </p:nvSpPr>
          <p:spPr bwMode="auto">
            <a:xfrm>
              <a:off x="3021569" y="5392102"/>
              <a:ext cx="127397" cy="70632"/>
            </a:xfrm>
            <a:custGeom>
              <a:avLst/>
              <a:gdLst/>
              <a:ahLst/>
              <a:cxnLst/>
              <a:rect l="0" t="0" r="0" b="0"/>
              <a:pathLst>
                <a:path w="127397" h="70632">
                  <a:moveTo>
                    <a:pt x="7381" y="0"/>
                  </a:moveTo>
                  <a:lnTo>
                    <a:pt x="7381" y="0"/>
                  </a:lnTo>
                  <a:lnTo>
                    <a:pt x="2831" y="4551"/>
                  </a:lnTo>
                  <a:lnTo>
                    <a:pt x="596" y="9325"/>
                  </a:lnTo>
                  <a:lnTo>
                    <a:pt x="0" y="11932"/>
                  </a:lnTo>
                  <a:lnTo>
                    <a:pt x="3712" y="24701"/>
                  </a:lnTo>
                  <a:lnTo>
                    <a:pt x="19947" y="45102"/>
                  </a:lnTo>
                  <a:lnTo>
                    <a:pt x="42854" y="60142"/>
                  </a:lnTo>
                  <a:lnTo>
                    <a:pt x="72290" y="70631"/>
                  </a:lnTo>
                  <a:lnTo>
                    <a:pt x="94014" y="69175"/>
                  </a:lnTo>
                  <a:lnTo>
                    <a:pt x="127396" y="60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4" name="SMARTInkShape-5292"/>
            <p:cNvSpPr/>
            <p:nvPr>
              <p:custDataLst>
                <p:tags r:id="rId25"/>
              </p:custDataLst>
            </p:nvPr>
          </p:nvSpPr>
          <p:spPr bwMode="auto">
            <a:xfrm>
              <a:off x="3133064" y="4749165"/>
              <a:ext cx="273077" cy="791118"/>
            </a:xfrm>
            <a:custGeom>
              <a:avLst/>
              <a:gdLst/>
              <a:ahLst/>
              <a:cxnLst/>
              <a:rect l="0" t="0" r="0" b="0"/>
              <a:pathLst>
                <a:path w="273077" h="791118">
                  <a:moveTo>
                    <a:pt x="273076" y="0"/>
                  </a:moveTo>
                  <a:lnTo>
                    <a:pt x="273076" y="0"/>
                  </a:lnTo>
                  <a:lnTo>
                    <a:pt x="270536" y="16945"/>
                  </a:lnTo>
                  <a:lnTo>
                    <a:pt x="261211" y="50423"/>
                  </a:lnTo>
                  <a:lnTo>
                    <a:pt x="249705" y="83370"/>
                  </a:lnTo>
                  <a:lnTo>
                    <a:pt x="241303" y="104158"/>
                  </a:lnTo>
                  <a:lnTo>
                    <a:pt x="231892" y="126589"/>
                  </a:lnTo>
                  <a:lnTo>
                    <a:pt x="221807" y="151067"/>
                  </a:lnTo>
                  <a:lnTo>
                    <a:pt x="211275" y="176912"/>
                  </a:lnTo>
                  <a:lnTo>
                    <a:pt x="200443" y="203666"/>
                  </a:lnTo>
                  <a:lnTo>
                    <a:pt x="188458" y="231981"/>
                  </a:lnTo>
                  <a:lnTo>
                    <a:pt x="175707" y="261333"/>
                  </a:lnTo>
                  <a:lnTo>
                    <a:pt x="162443" y="291380"/>
                  </a:lnTo>
                  <a:lnTo>
                    <a:pt x="149791" y="320936"/>
                  </a:lnTo>
                  <a:lnTo>
                    <a:pt x="137546" y="350164"/>
                  </a:lnTo>
                  <a:lnTo>
                    <a:pt x="125573" y="379175"/>
                  </a:lnTo>
                  <a:lnTo>
                    <a:pt x="114733" y="408041"/>
                  </a:lnTo>
                  <a:lnTo>
                    <a:pt x="104649" y="436810"/>
                  </a:lnTo>
                  <a:lnTo>
                    <a:pt x="95069" y="465514"/>
                  </a:lnTo>
                  <a:lnTo>
                    <a:pt x="85825" y="494175"/>
                  </a:lnTo>
                  <a:lnTo>
                    <a:pt x="76804" y="522807"/>
                  </a:lnTo>
                  <a:lnTo>
                    <a:pt x="67933" y="551422"/>
                  </a:lnTo>
                  <a:lnTo>
                    <a:pt x="59162" y="577164"/>
                  </a:lnTo>
                  <a:lnTo>
                    <a:pt x="50456" y="600993"/>
                  </a:lnTo>
                  <a:lnTo>
                    <a:pt x="41796" y="623547"/>
                  </a:lnTo>
                  <a:lnTo>
                    <a:pt x="29632" y="663847"/>
                  </a:lnTo>
                  <a:lnTo>
                    <a:pt x="21051" y="697951"/>
                  </a:lnTo>
                  <a:lnTo>
                    <a:pt x="11818" y="733215"/>
                  </a:lnTo>
                  <a:lnTo>
                    <a:pt x="7920" y="775017"/>
                  </a:lnTo>
                  <a:lnTo>
                    <a:pt x="5051" y="785142"/>
                  </a:lnTo>
                  <a:lnTo>
                    <a:pt x="1554" y="790912"/>
                  </a:lnTo>
                  <a:lnTo>
                    <a:pt x="621" y="791117"/>
                  </a:lnTo>
                  <a:lnTo>
                    <a:pt x="0" y="790302"/>
                  </a:lnTo>
                  <a:lnTo>
                    <a:pt x="5705" y="755830"/>
                  </a:lnTo>
                  <a:lnTo>
                    <a:pt x="7329" y="7200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5" name="SMARTInkShape-5293"/>
            <p:cNvSpPr/>
            <p:nvPr>
              <p:custDataLst>
                <p:tags r:id="rId26"/>
              </p:custDataLst>
            </p:nvPr>
          </p:nvSpPr>
          <p:spPr bwMode="auto">
            <a:xfrm>
              <a:off x="3598439" y="5032057"/>
              <a:ext cx="107740" cy="167426"/>
            </a:xfrm>
            <a:custGeom>
              <a:avLst/>
              <a:gdLst/>
              <a:ahLst/>
              <a:cxnLst/>
              <a:rect l="0" t="0" r="0" b="0"/>
              <a:pathLst>
                <a:path w="107740" h="167426">
                  <a:moveTo>
                    <a:pt x="90593" y="0"/>
                  </a:moveTo>
                  <a:lnTo>
                    <a:pt x="90593" y="0"/>
                  </a:lnTo>
                  <a:lnTo>
                    <a:pt x="86043" y="0"/>
                  </a:lnTo>
                  <a:lnTo>
                    <a:pt x="74111" y="4551"/>
                  </a:lnTo>
                  <a:lnTo>
                    <a:pt x="58904" y="15575"/>
                  </a:lnTo>
                  <a:lnTo>
                    <a:pt x="21564" y="53881"/>
                  </a:lnTo>
                  <a:lnTo>
                    <a:pt x="4629" y="84439"/>
                  </a:lnTo>
                  <a:lnTo>
                    <a:pt x="0" y="106426"/>
                  </a:lnTo>
                  <a:lnTo>
                    <a:pt x="1944" y="140224"/>
                  </a:lnTo>
                  <a:lnTo>
                    <a:pt x="5777" y="148728"/>
                  </a:lnTo>
                  <a:lnTo>
                    <a:pt x="17655" y="160718"/>
                  </a:lnTo>
                  <a:lnTo>
                    <a:pt x="37538" y="166680"/>
                  </a:lnTo>
                  <a:lnTo>
                    <a:pt x="61299" y="167425"/>
                  </a:lnTo>
                  <a:lnTo>
                    <a:pt x="107739" y="15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6" name="SMARTInkShape-5294"/>
            <p:cNvSpPr/>
            <p:nvPr>
              <p:custDataLst>
                <p:tags r:id="rId27"/>
              </p:custDataLst>
            </p:nvPr>
          </p:nvSpPr>
          <p:spPr bwMode="auto">
            <a:xfrm>
              <a:off x="3697605" y="5144691"/>
              <a:ext cx="17146" cy="127398"/>
            </a:xfrm>
            <a:custGeom>
              <a:avLst/>
              <a:gdLst/>
              <a:ahLst/>
              <a:cxnLst/>
              <a:rect l="0" t="0" r="0" b="0"/>
              <a:pathLst>
                <a:path w="17146" h="127398">
                  <a:moveTo>
                    <a:pt x="17145" y="7381"/>
                  </a:moveTo>
                  <a:lnTo>
                    <a:pt x="17145" y="7381"/>
                  </a:lnTo>
                  <a:lnTo>
                    <a:pt x="17145" y="0"/>
                  </a:lnTo>
                  <a:lnTo>
                    <a:pt x="12595" y="39259"/>
                  </a:lnTo>
                  <a:lnTo>
                    <a:pt x="5214" y="75776"/>
                  </a:lnTo>
                  <a:lnTo>
                    <a:pt x="0" y="1273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30" name="SMARTInkShape-Group1692"/>
          <p:cNvGrpSpPr/>
          <p:nvPr/>
        </p:nvGrpSpPr>
        <p:grpSpPr>
          <a:xfrm>
            <a:off x="2557463" y="5023485"/>
            <a:ext cx="214313" cy="162879"/>
            <a:chOff x="2557463" y="5023485"/>
            <a:chExt cx="214313" cy="162879"/>
          </a:xfrm>
        </p:grpSpPr>
        <p:sp>
          <p:nvSpPr>
            <p:cNvPr id="228" name="SMARTInkShape-5295"/>
            <p:cNvSpPr/>
            <p:nvPr>
              <p:custDataLst>
                <p:tags r:id="rId18"/>
              </p:custDataLst>
            </p:nvPr>
          </p:nvSpPr>
          <p:spPr bwMode="auto">
            <a:xfrm>
              <a:off x="2671563" y="5023485"/>
              <a:ext cx="100213" cy="162879"/>
            </a:xfrm>
            <a:custGeom>
              <a:avLst/>
              <a:gdLst/>
              <a:ahLst/>
              <a:cxnLst/>
              <a:rect l="0" t="0" r="0" b="0"/>
              <a:pathLst>
                <a:path w="100213" h="162879">
                  <a:moveTo>
                    <a:pt x="83067" y="0"/>
                  </a:moveTo>
                  <a:lnTo>
                    <a:pt x="83067" y="0"/>
                  </a:lnTo>
                  <a:lnTo>
                    <a:pt x="69414" y="0"/>
                  </a:lnTo>
                  <a:lnTo>
                    <a:pt x="55092" y="7620"/>
                  </a:lnTo>
                  <a:lnTo>
                    <a:pt x="22614" y="35795"/>
                  </a:lnTo>
                  <a:lnTo>
                    <a:pt x="10796" y="57184"/>
                  </a:lnTo>
                  <a:lnTo>
                    <a:pt x="1329" y="93461"/>
                  </a:lnTo>
                  <a:lnTo>
                    <a:pt x="0" y="105169"/>
                  </a:lnTo>
                  <a:lnTo>
                    <a:pt x="6143" y="125800"/>
                  </a:lnTo>
                  <a:lnTo>
                    <a:pt x="19351" y="143541"/>
                  </a:lnTo>
                  <a:lnTo>
                    <a:pt x="37921" y="157776"/>
                  </a:lnTo>
                  <a:lnTo>
                    <a:pt x="61415" y="162833"/>
                  </a:lnTo>
                  <a:lnTo>
                    <a:pt x="100212" y="16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9" name="SMARTInkShape-5296"/>
            <p:cNvSpPr/>
            <p:nvPr>
              <p:custDataLst>
                <p:tags r:id="rId19"/>
              </p:custDataLst>
            </p:nvPr>
          </p:nvSpPr>
          <p:spPr bwMode="auto">
            <a:xfrm>
              <a:off x="2557463" y="5035691"/>
              <a:ext cx="141520" cy="144418"/>
            </a:xfrm>
            <a:custGeom>
              <a:avLst/>
              <a:gdLst/>
              <a:ahLst/>
              <a:cxnLst/>
              <a:rect l="0" t="0" r="0" b="0"/>
              <a:pathLst>
                <a:path w="141520" h="144418">
                  <a:moveTo>
                    <a:pt x="0" y="4939"/>
                  </a:moveTo>
                  <a:lnTo>
                    <a:pt x="0" y="4939"/>
                  </a:lnTo>
                  <a:lnTo>
                    <a:pt x="41997" y="0"/>
                  </a:lnTo>
                  <a:lnTo>
                    <a:pt x="81446" y="5910"/>
                  </a:lnTo>
                  <a:lnTo>
                    <a:pt x="120440" y="24913"/>
                  </a:lnTo>
                  <a:lnTo>
                    <a:pt x="137984" y="40486"/>
                  </a:lnTo>
                  <a:lnTo>
                    <a:pt x="141519" y="49592"/>
                  </a:lnTo>
                  <a:lnTo>
                    <a:pt x="140367" y="69869"/>
                  </a:lnTo>
                  <a:lnTo>
                    <a:pt x="124457" y="102706"/>
                  </a:lnTo>
                  <a:lnTo>
                    <a:pt x="101646" y="127464"/>
                  </a:lnTo>
                  <a:lnTo>
                    <a:pt x="76790" y="142313"/>
                  </a:lnTo>
                  <a:lnTo>
                    <a:pt x="64926" y="144417"/>
                  </a:lnTo>
                  <a:lnTo>
                    <a:pt x="51434" y="1420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37" name="SMARTInkShape-Group1693"/>
          <p:cNvGrpSpPr/>
          <p:nvPr/>
        </p:nvGrpSpPr>
        <p:grpSpPr>
          <a:xfrm>
            <a:off x="5595762" y="4689157"/>
            <a:ext cx="1110791" cy="829158"/>
            <a:chOff x="5595762" y="4689157"/>
            <a:chExt cx="1110791" cy="829158"/>
          </a:xfrm>
        </p:grpSpPr>
        <p:sp>
          <p:nvSpPr>
            <p:cNvPr id="231" name="SMARTInkShape-5297"/>
            <p:cNvSpPr/>
            <p:nvPr>
              <p:custDataLst>
                <p:tags r:id="rId12"/>
              </p:custDataLst>
            </p:nvPr>
          </p:nvSpPr>
          <p:spPr bwMode="auto">
            <a:xfrm>
              <a:off x="6475817" y="5186363"/>
              <a:ext cx="230736" cy="119151"/>
            </a:xfrm>
            <a:custGeom>
              <a:avLst/>
              <a:gdLst/>
              <a:ahLst/>
              <a:cxnLst/>
              <a:rect l="0" t="0" r="0" b="0"/>
              <a:pathLst>
                <a:path w="230736" h="119151">
                  <a:moveTo>
                    <a:pt x="16423" y="0"/>
                  </a:moveTo>
                  <a:lnTo>
                    <a:pt x="16423" y="0"/>
                  </a:lnTo>
                  <a:lnTo>
                    <a:pt x="11484" y="0"/>
                  </a:lnTo>
                  <a:lnTo>
                    <a:pt x="13593" y="0"/>
                  </a:lnTo>
                  <a:lnTo>
                    <a:pt x="51969" y="19311"/>
                  </a:lnTo>
                  <a:lnTo>
                    <a:pt x="72252" y="32922"/>
                  </a:lnTo>
                  <a:lnTo>
                    <a:pt x="79336" y="43524"/>
                  </a:lnTo>
                  <a:lnTo>
                    <a:pt x="81225" y="49018"/>
                  </a:lnTo>
                  <a:lnTo>
                    <a:pt x="78674" y="54586"/>
                  </a:lnTo>
                  <a:lnTo>
                    <a:pt x="65680" y="65852"/>
                  </a:lnTo>
                  <a:lnTo>
                    <a:pt x="23292" y="87456"/>
                  </a:lnTo>
                  <a:lnTo>
                    <a:pt x="361" y="102853"/>
                  </a:lnTo>
                  <a:lnTo>
                    <a:pt x="0" y="106669"/>
                  </a:lnTo>
                  <a:lnTo>
                    <a:pt x="2617" y="110165"/>
                  </a:lnTo>
                  <a:lnTo>
                    <a:pt x="7219" y="113448"/>
                  </a:lnTo>
                  <a:lnTo>
                    <a:pt x="31899" y="118068"/>
                  </a:lnTo>
                  <a:lnTo>
                    <a:pt x="60131" y="119150"/>
                  </a:lnTo>
                  <a:lnTo>
                    <a:pt x="93951" y="118678"/>
                  </a:lnTo>
                  <a:lnTo>
                    <a:pt x="128033" y="115293"/>
                  </a:lnTo>
                  <a:lnTo>
                    <a:pt x="159690" y="108073"/>
                  </a:lnTo>
                  <a:lnTo>
                    <a:pt x="187730" y="97562"/>
                  </a:lnTo>
                  <a:lnTo>
                    <a:pt x="230735" y="68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2" name="SMARTInkShape-5298"/>
            <p:cNvSpPr/>
            <p:nvPr>
              <p:custDataLst>
                <p:tags r:id="rId13"/>
              </p:custDataLst>
            </p:nvPr>
          </p:nvSpPr>
          <p:spPr bwMode="auto">
            <a:xfrm>
              <a:off x="6420229" y="5014913"/>
              <a:ext cx="72012" cy="188595"/>
            </a:xfrm>
            <a:custGeom>
              <a:avLst/>
              <a:gdLst/>
              <a:ahLst/>
              <a:cxnLst/>
              <a:rect l="0" t="0" r="0" b="0"/>
              <a:pathLst>
                <a:path w="72012" h="188595">
                  <a:moveTo>
                    <a:pt x="72011" y="0"/>
                  </a:moveTo>
                  <a:lnTo>
                    <a:pt x="72011" y="0"/>
                  </a:lnTo>
                  <a:lnTo>
                    <a:pt x="67460" y="0"/>
                  </a:lnTo>
                  <a:lnTo>
                    <a:pt x="46427" y="13651"/>
                  </a:lnTo>
                  <a:lnTo>
                    <a:pt x="16065" y="44896"/>
                  </a:lnTo>
                  <a:lnTo>
                    <a:pt x="4284" y="73293"/>
                  </a:lnTo>
                  <a:lnTo>
                    <a:pt x="0" y="104013"/>
                  </a:lnTo>
                  <a:lnTo>
                    <a:pt x="1271" y="133539"/>
                  </a:lnTo>
                  <a:lnTo>
                    <a:pt x="10091" y="157458"/>
                  </a:lnTo>
                  <a:lnTo>
                    <a:pt x="16442" y="167837"/>
                  </a:lnTo>
                  <a:lnTo>
                    <a:pt x="25441" y="174755"/>
                  </a:lnTo>
                  <a:lnTo>
                    <a:pt x="72011" y="18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3" name="SMARTInkShape-5299"/>
            <p:cNvSpPr/>
            <p:nvPr>
              <p:custDataLst>
                <p:tags r:id="rId14"/>
              </p:custDataLst>
            </p:nvPr>
          </p:nvSpPr>
          <p:spPr bwMode="auto">
            <a:xfrm>
              <a:off x="6286500" y="5043013"/>
              <a:ext cx="194582" cy="126206"/>
            </a:xfrm>
            <a:custGeom>
              <a:avLst/>
              <a:gdLst/>
              <a:ahLst/>
              <a:cxnLst/>
              <a:rect l="0" t="0" r="0" b="0"/>
              <a:pathLst>
                <a:path w="194582" h="126206">
                  <a:moveTo>
                    <a:pt x="0" y="14762"/>
                  </a:moveTo>
                  <a:lnTo>
                    <a:pt x="0" y="14762"/>
                  </a:lnTo>
                  <a:lnTo>
                    <a:pt x="0" y="5659"/>
                  </a:lnTo>
                  <a:lnTo>
                    <a:pt x="2857" y="2979"/>
                  </a:lnTo>
                  <a:lnTo>
                    <a:pt x="13653" y="0"/>
                  </a:lnTo>
                  <a:lnTo>
                    <a:pt x="44896" y="2874"/>
                  </a:lnTo>
                  <a:lnTo>
                    <a:pt x="75834" y="9796"/>
                  </a:lnTo>
                  <a:lnTo>
                    <a:pt x="110857" y="19222"/>
                  </a:lnTo>
                  <a:lnTo>
                    <a:pt x="145472" y="29762"/>
                  </a:lnTo>
                  <a:lnTo>
                    <a:pt x="183438" y="50956"/>
                  </a:lnTo>
                  <a:lnTo>
                    <a:pt x="189919" y="58894"/>
                  </a:lnTo>
                  <a:lnTo>
                    <a:pt x="193287" y="67043"/>
                  </a:lnTo>
                  <a:lnTo>
                    <a:pt x="194581" y="75334"/>
                  </a:lnTo>
                  <a:lnTo>
                    <a:pt x="190681" y="82766"/>
                  </a:lnTo>
                  <a:lnTo>
                    <a:pt x="173647" y="96103"/>
                  </a:lnTo>
                  <a:lnTo>
                    <a:pt x="145121" y="108381"/>
                  </a:lnTo>
                  <a:lnTo>
                    <a:pt x="113076" y="118283"/>
                  </a:lnTo>
                  <a:lnTo>
                    <a:pt x="60007" y="1262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4" name="SMARTInkShape-5300"/>
            <p:cNvSpPr/>
            <p:nvPr>
              <p:custDataLst>
                <p:tags r:id="rId15"/>
              </p:custDataLst>
            </p:nvPr>
          </p:nvSpPr>
          <p:spPr bwMode="auto">
            <a:xfrm>
              <a:off x="6175057" y="4947524"/>
              <a:ext cx="428626" cy="24527"/>
            </a:xfrm>
            <a:custGeom>
              <a:avLst/>
              <a:gdLst/>
              <a:ahLst/>
              <a:cxnLst/>
              <a:rect l="0" t="0" r="0" b="0"/>
              <a:pathLst>
                <a:path w="428626" h="24527">
                  <a:moveTo>
                    <a:pt x="0" y="7381"/>
                  </a:moveTo>
                  <a:lnTo>
                    <a:pt x="0" y="7381"/>
                  </a:lnTo>
                  <a:lnTo>
                    <a:pt x="39935" y="1489"/>
                  </a:lnTo>
                  <a:lnTo>
                    <a:pt x="61866" y="596"/>
                  </a:lnTo>
                  <a:lnTo>
                    <a:pt x="86964" y="0"/>
                  </a:lnTo>
                  <a:lnTo>
                    <a:pt x="117031" y="555"/>
                  </a:lnTo>
                  <a:lnTo>
                    <a:pt x="150411" y="1878"/>
                  </a:lnTo>
                  <a:lnTo>
                    <a:pt x="185999" y="3712"/>
                  </a:lnTo>
                  <a:lnTo>
                    <a:pt x="221154" y="5888"/>
                  </a:lnTo>
                  <a:lnTo>
                    <a:pt x="256021" y="8291"/>
                  </a:lnTo>
                  <a:lnTo>
                    <a:pt x="290696" y="10845"/>
                  </a:lnTo>
                  <a:lnTo>
                    <a:pt x="320480" y="12548"/>
                  </a:lnTo>
                  <a:lnTo>
                    <a:pt x="347004" y="13683"/>
                  </a:lnTo>
                  <a:lnTo>
                    <a:pt x="388539" y="15897"/>
                  </a:lnTo>
                  <a:lnTo>
                    <a:pt x="428625" y="245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5" name="SMARTInkShape-5301"/>
            <p:cNvSpPr/>
            <p:nvPr>
              <p:custDataLst>
                <p:tags r:id="rId16"/>
              </p:custDataLst>
            </p:nvPr>
          </p:nvSpPr>
          <p:spPr bwMode="auto">
            <a:xfrm>
              <a:off x="5943600" y="4689157"/>
              <a:ext cx="494562" cy="829158"/>
            </a:xfrm>
            <a:custGeom>
              <a:avLst/>
              <a:gdLst/>
              <a:ahLst/>
              <a:cxnLst/>
              <a:rect l="0" t="0" r="0" b="0"/>
              <a:pathLst>
                <a:path w="494562" h="829158">
                  <a:moveTo>
                    <a:pt x="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18650" y="38558"/>
                  </a:lnTo>
                  <a:lnTo>
                    <a:pt x="37276" y="72385"/>
                  </a:lnTo>
                  <a:lnTo>
                    <a:pt x="54667" y="100751"/>
                  </a:lnTo>
                  <a:lnTo>
                    <a:pt x="78271" y="135583"/>
                  </a:lnTo>
                  <a:lnTo>
                    <a:pt x="104637" y="173289"/>
                  </a:lnTo>
                  <a:lnTo>
                    <a:pt x="132230" y="214177"/>
                  </a:lnTo>
                  <a:lnTo>
                    <a:pt x="146256" y="237083"/>
                  </a:lnTo>
                  <a:lnTo>
                    <a:pt x="160369" y="260925"/>
                  </a:lnTo>
                  <a:lnTo>
                    <a:pt x="176445" y="283488"/>
                  </a:lnTo>
                  <a:lnTo>
                    <a:pt x="212088" y="326338"/>
                  </a:lnTo>
                  <a:lnTo>
                    <a:pt x="229022" y="348051"/>
                  </a:lnTo>
                  <a:lnTo>
                    <a:pt x="245073" y="370147"/>
                  </a:lnTo>
                  <a:lnTo>
                    <a:pt x="260537" y="392497"/>
                  </a:lnTo>
                  <a:lnTo>
                    <a:pt x="276561" y="415970"/>
                  </a:lnTo>
                  <a:lnTo>
                    <a:pt x="292960" y="440191"/>
                  </a:lnTo>
                  <a:lnTo>
                    <a:pt x="309606" y="464911"/>
                  </a:lnTo>
                  <a:lnTo>
                    <a:pt x="325467" y="489963"/>
                  </a:lnTo>
                  <a:lnTo>
                    <a:pt x="340803" y="515238"/>
                  </a:lnTo>
                  <a:lnTo>
                    <a:pt x="355789" y="540659"/>
                  </a:lnTo>
                  <a:lnTo>
                    <a:pt x="370543" y="565227"/>
                  </a:lnTo>
                  <a:lnTo>
                    <a:pt x="385141" y="589226"/>
                  </a:lnTo>
                  <a:lnTo>
                    <a:pt x="399635" y="612845"/>
                  </a:lnTo>
                  <a:lnTo>
                    <a:pt x="428441" y="654328"/>
                  </a:lnTo>
                  <a:lnTo>
                    <a:pt x="454261" y="690863"/>
                  </a:lnTo>
                  <a:lnTo>
                    <a:pt x="472086" y="722975"/>
                  </a:lnTo>
                  <a:lnTo>
                    <a:pt x="488281" y="758728"/>
                  </a:lnTo>
                  <a:lnTo>
                    <a:pt x="494561" y="787419"/>
                  </a:lnTo>
                  <a:lnTo>
                    <a:pt x="493490" y="802719"/>
                  </a:lnTo>
                  <a:lnTo>
                    <a:pt x="488917" y="829157"/>
                  </a:lnTo>
                  <a:lnTo>
                    <a:pt x="488822" y="828996"/>
                  </a:lnTo>
                  <a:lnTo>
                    <a:pt x="488632" y="822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6" name="SMARTInkShape-5302"/>
            <p:cNvSpPr/>
            <p:nvPr>
              <p:custDataLst>
                <p:tags r:id="rId17"/>
              </p:custDataLst>
            </p:nvPr>
          </p:nvSpPr>
          <p:spPr bwMode="auto">
            <a:xfrm>
              <a:off x="5595762" y="5220652"/>
              <a:ext cx="184962" cy="145734"/>
            </a:xfrm>
            <a:custGeom>
              <a:avLst/>
              <a:gdLst/>
              <a:ahLst/>
              <a:cxnLst/>
              <a:rect l="0" t="0" r="0" b="0"/>
              <a:pathLst>
                <a:path w="184962" h="145734">
                  <a:moveTo>
                    <a:pt x="4938" y="0"/>
                  </a:moveTo>
                  <a:lnTo>
                    <a:pt x="4938" y="0"/>
                  </a:lnTo>
                  <a:lnTo>
                    <a:pt x="387" y="0"/>
                  </a:lnTo>
                  <a:lnTo>
                    <a:pt x="0" y="953"/>
                  </a:lnTo>
                  <a:lnTo>
                    <a:pt x="2108" y="4551"/>
                  </a:lnTo>
                  <a:lnTo>
                    <a:pt x="35081" y="19908"/>
                  </a:lnTo>
                  <a:lnTo>
                    <a:pt x="68148" y="40551"/>
                  </a:lnTo>
                  <a:lnTo>
                    <a:pt x="75893" y="51678"/>
                  </a:lnTo>
                  <a:lnTo>
                    <a:pt x="77959" y="57312"/>
                  </a:lnTo>
                  <a:lnTo>
                    <a:pt x="76479" y="63925"/>
                  </a:lnTo>
                  <a:lnTo>
                    <a:pt x="67214" y="78894"/>
                  </a:lnTo>
                  <a:lnTo>
                    <a:pt x="32091" y="109882"/>
                  </a:lnTo>
                  <a:lnTo>
                    <a:pt x="1635" y="125936"/>
                  </a:lnTo>
                  <a:lnTo>
                    <a:pt x="2736" y="127773"/>
                  </a:lnTo>
                  <a:lnTo>
                    <a:pt x="11579" y="132353"/>
                  </a:lnTo>
                  <a:lnTo>
                    <a:pt x="46276" y="135736"/>
                  </a:lnTo>
                  <a:lnTo>
                    <a:pt x="79190" y="136527"/>
                  </a:lnTo>
                  <a:lnTo>
                    <a:pt x="115091" y="137831"/>
                  </a:lnTo>
                  <a:lnTo>
                    <a:pt x="150098" y="141587"/>
                  </a:lnTo>
                  <a:lnTo>
                    <a:pt x="184961" y="1457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0" name="SMARTInkShape-Group1694"/>
          <p:cNvGrpSpPr/>
          <p:nvPr/>
        </p:nvGrpSpPr>
        <p:grpSpPr>
          <a:xfrm>
            <a:off x="5429250" y="5066347"/>
            <a:ext cx="180024" cy="257176"/>
            <a:chOff x="5429250" y="5066347"/>
            <a:chExt cx="180024" cy="257176"/>
          </a:xfrm>
        </p:grpSpPr>
        <p:sp>
          <p:nvSpPr>
            <p:cNvPr id="238" name="SMARTInkShape-5303"/>
            <p:cNvSpPr/>
            <p:nvPr>
              <p:custDataLst>
                <p:tags r:id="rId10"/>
              </p:custDataLst>
            </p:nvPr>
          </p:nvSpPr>
          <p:spPr bwMode="auto">
            <a:xfrm>
              <a:off x="5537883" y="5066347"/>
              <a:ext cx="71391" cy="214314"/>
            </a:xfrm>
            <a:custGeom>
              <a:avLst/>
              <a:gdLst/>
              <a:ahLst/>
              <a:cxnLst/>
              <a:rect l="0" t="0" r="0" b="0"/>
              <a:pathLst>
                <a:path w="71391" h="214314">
                  <a:moveTo>
                    <a:pt x="45672" y="0"/>
                  </a:moveTo>
                  <a:lnTo>
                    <a:pt x="45672" y="0"/>
                  </a:lnTo>
                  <a:lnTo>
                    <a:pt x="37875" y="9702"/>
                  </a:lnTo>
                  <a:lnTo>
                    <a:pt x="18979" y="47883"/>
                  </a:lnTo>
                  <a:lnTo>
                    <a:pt x="5061" y="89753"/>
                  </a:lnTo>
                  <a:lnTo>
                    <a:pt x="0" y="119900"/>
                  </a:lnTo>
                  <a:lnTo>
                    <a:pt x="926" y="145999"/>
                  </a:lnTo>
                  <a:lnTo>
                    <a:pt x="12132" y="170299"/>
                  </a:lnTo>
                  <a:lnTo>
                    <a:pt x="29813" y="190941"/>
                  </a:lnTo>
                  <a:lnTo>
                    <a:pt x="7139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9" name="SMARTInkShape-5304"/>
            <p:cNvSpPr/>
            <p:nvPr>
              <p:custDataLst>
                <p:tags r:id="rId11"/>
              </p:custDataLst>
            </p:nvPr>
          </p:nvSpPr>
          <p:spPr bwMode="auto">
            <a:xfrm>
              <a:off x="5429250" y="5105855"/>
              <a:ext cx="128401" cy="217668"/>
            </a:xfrm>
            <a:custGeom>
              <a:avLst/>
              <a:gdLst/>
              <a:ahLst/>
              <a:cxnLst/>
              <a:rect l="0" t="0" r="0" b="0"/>
              <a:pathLst>
                <a:path w="128401" h="217668">
                  <a:moveTo>
                    <a:pt x="51435" y="37645"/>
                  </a:moveTo>
                  <a:lnTo>
                    <a:pt x="51435" y="37645"/>
                  </a:lnTo>
                  <a:lnTo>
                    <a:pt x="37783" y="33094"/>
                  </a:lnTo>
                  <a:lnTo>
                    <a:pt x="33762" y="29849"/>
                  </a:lnTo>
                  <a:lnTo>
                    <a:pt x="29292" y="21162"/>
                  </a:lnTo>
                  <a:lnTo>
                    <a:pt x="29053" y="17132"/>
                  </a:lnTo>
                  <a:lnTo>
                    <a:pt x="31327" y="10113"/>
                  </a:lnTo>
                  <a:lnTo>
                    <a:pt x="40594" y="3818"/>
                  </a:lnTo>
                  <a:lnTo>
                    <a:pt x="47065" y="807"/>
                  </a:lnTo>
                  <a:lnTo>
                    <a:pt x="61875" y="0"/>
                  </a:lnTo>
                  <a:lnTo>
                    <a:pt x="69825" y="1118"/>
                  </a:lnTo>
                  <a:lnTo>
                    <a:pt x="99216" y="16345"/>
                  </a:lnTo>
                  <a:lnTo>
                    <a:pt x="122954" y="43504"/>
                  </a:lnTo>
                  <a:lnTo>
                    <a:pt x="128307" y="64697"/>
                  </a:lnTo>
                  <a:lnTo>
                    <a:pt x="128400" y="75681"/>
                  </a:lnTo>
                  <a:lnTo>
                    <a:pt x="110329" y="118448"/>
                  </a:lnTo>
                  <a:lnTo>
                    <a:pt x="76293" y="158213"/>
                  </a:lnTo>
                  <a:lnTo>
                    <a:pt x="36046" y="189574"/>
                  </a:lnTo>
                  <a:lnTo>
                    <a:pt x="0" y="2176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7" name="SMARTInkShape-Group1695"/>
          <p:cNvGrpSpPr/>
          <p:nvPr/>
        </p:nvGrpSpPr>
        <p:grpSpPr>
          <a:xfrm>
            <a:off x="3938484" y="4847096"/>
            <a:ext cx="1101371" cy="956487"/>
            <a:chOff x="3938484" y="4847096"/>
            <a:chExt cx="1101371" cy="956487"/>
          </a:xfrm>
        </p:grpSpPr>
        <p:sp>
          <p:nvSpPr>
            <p:cNvPr id="241" name="SMARTInkShape-5305"/>
            <p:cNvSpPr/>
            <p:nvPr>
              <p:custDataLst>
                <p:tags r:id="rId4"/>
              </p:custDataLst>
            </p:nvPr>
          </p:nvSpPr>
          <p:spPr bwMode="auto">
            <a:xfrm>
              <a:off x="4445720" y="5657850"/>
              <a:ext cx="40556" cy="145733"/>
            </a:xfrm>
            <a:custGeom>
              <a:avLst/>
              <a:gdLst/>
              <a:ahLst/>
              <a:cxnLst/>
              <a:rect l="0" t="0" r="0" b="0"/>
              <a:pathLst>
                <a:path w="40556" h="145733">
                  <a:moveTo>
                    <a:pt x="40555" y="0"/>
                  </a:moveTo>
                  <a:lnTo>
                    <a:pt x="40555" y="0"/>
                  </a:lnTo>
                  <a:lnTo>
                    <a:pt x="28624" y="32965"/>
                  </a:lnTo>
                  <a:lnTo>
                    <a:pt x="11704" y="75162"/>
                  </a:lnTo>
                  <a:lnTo>
                    <a:pt x="743" y="115106"/>
                  </a:lnTo>
                  <a:lnTo>
                    <a:pt x="0" y="128312"/>
                  </a:lnTo>
                  <a:lnTo>
                    <a:pt x="6265" y="14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2" name="SMARTInkShape-5306"/>
            <p:cNvSpPr/>
            <p:nvPr>
              <p:custDataLst>
                <p:tags r:id="rId5"/>
              </p:custDataLst>
            </p:nvPr>
          </p:nvSpPr>
          <p:spPr bwMode="auto">
            <a:xfrm>
              <a:off x="4274345" y="5529263"/>
              <a:ext cx="211931" cy="8573"/>
            </a:xfrm>
            <a:custGeom>
              <a:avLst/>
              <a:gdLst/>
              <a:ahLst/>
              <a:cxnLst/>
              <a:rect l="0" t="0" r="0" b="0"/>
              <a:pathLst>
                <a:path w="211931" h="8573">
                  <a:moveTo>
                    <a:pt x="14762" y="8572"/>
                  </a:moveTo>
                  <a:lnTo>
                    <a:pt x="14762" y="8572"/>
                  </a:lnTo>
                  <a:lnTo>
                    <a:pt x="0" y="8572"/>
                  </a:lnTo>
                  <a:lnTo>
                    <a:pt x="36067" y="8572"/>
                  </a:lnTo>
                  <a:lnTo>
                    <a:pt x="69951" y="8572"/>
                  </a:lnTo>
                  <a:lnTo>
                    <a:pt x="110411" y="8572"/>
                  </a:lnTo>
                  <a:lnTo>
                    <a:pt x="151253" y="6032"/>
                  </a:lnTo>
                  <a:lnTo>
                    <a:pt x="211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3" name="SMARTInkShape-5307"/>
            <p:cNvSpPr/>
            <p:nvPr>
              <p:custDataLst>
                <p:tags r:id="rId6"/>
              </p:custDataLst>
            </p:nvPr>
          </p:nvSpPr>
          <p:spPr bwMode="auto">
            <a:xfrm>
              <a:off x="3938484" y="5529263"/>
              <a:ext cx="179174" cy="173012"/>
            </a:xfrm>
            <a:custGeom>
              <a:avLst/>
              <a:gdLst/>
              <a:ahLst/>
              <a:cxnLst/>
              <a:rect l="0" t="0" r="0" b="0"/>
              <a:pathLst>
                <a:path w="179174" h="173012">
                  <a:moveTo>
                    <a:pt x="119166" y="0"/>
                  </a:moveTo>
                  <a:lnTo>
                    <a:pt x="119166" y="0"/>
                  </a:lnTo>
                  <a:lnTo>
                    <a:pt x="105514" y="0"/>
                  </a:lnTo>
                  <a:lnTo>
                    <a:pt x="83371" y="9100"/>
                  </a:lnTo>
                  <a:lnTo>
                    <a:pt x="49611" y="37515"/>
                  </a:lnTo>
                  <a:lnTo>
                    <a:pt x="18547" y="76096"/>
                  </a:lnTo>
                  <a:lnTo>
                    <a:pt x="347" y="117691"/>
                  </a:lnTo>
                  <a:lnTo>
                    <a:pt x="0" y="140889"/>
                  </a:lnTo>
                  <a:lnTo>
                    <a:pt x="2575" y="151076"/>
                  </a:lnTo>
                  <a:lnTo>
                    <a:pt x="8101" y="158819"/>
                  </a:lnTo>
                  <a:lnTo>
                    <a:pt x="24401" y="169964"/>
                  </a:lnTo>
                  <a:lnTo>
                    <a:pt x="49425" y="173011"/>
                  </a:lnTo>
                  <a:lnTo>
                    <a:pt x="78645" y="170239"/>
                  </a:lnTo>
                  <a:lnTo>
                    <a:pt x="107507" y="162656"/>
                  </a:lnTo>
                  <a:lnTo>
                    <a:pt x="136209" y="152937"/>
                  </a:lnTo>
                  <a:lnTo>
                    <a:pt x="179173" y="1371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4" name="SMARTInkShape-5308"/>
            <p:cNvSpPr/>
            <p:nvPr>
              <p:custDataLst>
                <p:tags r:id="rId7"/>
              </p:custDataLst>
            </p:nvPr>
          </p:nvSpPr>
          <p:spPr bwMode="auto">
            <a:xfrm>
              <a:off x="4263390" y="5563552"/>
              <a:ext cx="88382" cy="167400"/>
            </a:xfrm>
            <a:custGeom>
              <a:avLst/>
              <a:gdLst/>
              <a:ahLst/>
              <a:cxnLst/>
              <a:rect l="0" t="0" r="0" b="0"/>
              <a:pathLst>
                <a:path w="88382" h="167400">
                  <a:moveTo>
                    <a:pt x="60007" y="0"/>
                  </a:moveTo>
                  <a:lnTo>
                    <a:pt x="60007" y="0"/>
                  </a:lnTo>
                  <a:lnTo>
                    <a:pt x="78634" y="20532"/>
                  </a:lnTo>
                  <a:lnTo>
                    <a:pt x="86701" y="35796"/>
                  </a:lnTo>
                  <a:lnTo>
                    <a:pt x="88381" y="57185"/>
                  </a:lnTo>
                  <a:lnTo>
                    <a:pt x="81432" y="93462"/>
                  </a:lnTo>
                  <a:lnTo>
                    <a:pt x="71435" y="115833"/>
                  </a:lnTo>
                  <a:lnTo>
                    <a:pt x="38088" y="157777"/>
                  </a:lnTo>
                  <a:lnTo>
                    <a:pt x="26136" y="165374"/>
                  </a:lnTo>
                  <a:lnTo>
                    <a:pt x="20281" y="167399"/>
                  </a:lnTo>
                  <a:lnTo>
                    <a:pt x="15426" y="166844"/>
                  </a:lnTo>
                  <a:lnTo>
                    <a:pt x="11237" y="164570"/>
                  </a:lnTo>
                  <a:lnTo>
                    <a:pt x="0" y="154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5" name="SMARTInkShape-5309"/>
            <p:cNvSpPr/>
            <p:nvPr>
              <p:custDataLst>
                <p:tags r:id="rId8"/>
              </p:custDataLst>
            </p:nvPr>
          </p:nvSpPr>
          <p:spPr bwMode="auto">
            <a:xfrm>
              <a:off x="4340301" y="5572125"/>
              <a:ext cx="94540" cy="162878"/>
            </a:xfrm>
            <a:custGeom>
              <a:avLst/>
              <a:gdLst/>
              <a:ahLst/>
              <a:cxnLst/>
              <a:rect l="0" t="0" r="0" b="0"/>
              <a:pathLst>
                <a:path w="94540" h="162878">
                  <a:moveTo>
                    <a:pt x="68821" y="0"/>
                  </a:moveTo>
                  <a:lnTo>
                    <a:pt x="68821" y="0"/>
                  </a:lnTo>
                  <a:lnTo>
                    <a:pt x="34061" y="21190"/>
                  </a:lnTo>
                  <a:lnTo>
                    <a:pt x="18130" y="37993"/>
                  </a:lnTo>
                  <a:lnTo>
                    <a:pt x="4700" y="61337"/>
                  </a:lnTo>
                  <a:lnTo>
                    <a:pt x="0" y="87585"/>
                  </a:lnTo>
                  <a:lnTo>
                    <a:pt x="2039" y="113222"/>
                  </a:lnTo>
                  <a:lnTo>
                    <a:pt x="9296" y="134141"/>
                  </a:lnTo>
                  <a:lnTo>
                    <a:pt x="23950" y="150423"/>
                  </a:lnTo>
                  <a:lnTo>
                    <a:pt x="33192" y="157431"/>
                  </a:lnTo>
                  <a:lnTo>
                    <a:pt x="56162" y="162680"/>
                  </a:lnTo>
                  <a:lnTo>
                    <a:pt x="94539" y="162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6" name="SMARTInkShape-5310"/>
            <p:cNvSpPr/>
            <p:nvPr>
              <p:custDataLst>
                <p:tags r:id="rId9"/>
              </p:custDataLst>
            </p:nvPr>
          </p:nvSpPr>
          <p:spPr bwMode="auto">
            <a:xfrm>
              <a:off x="4004570" y="4847096"/>
              <a:ext cx="1035285" cy="791893"/>
            </a:xfrm>
            <a:custGeom>
              <a:avLst/>
              <a:gdLst/>
              <a:ahLst/>
              <a:cxnLst/>
              <a:rect l="0" t="0" r="0" b="0"/>
              <a:pathLst>
                <a:path w="1035285" h="791893">
                  <a:moveTo>
                    <a:pt x="1030345" y="4939"/>
                  </a:moveTo>
                  <a:lnTo>
                    <a:pt x="1030345" y="4939"/>
                  </a:lnTo>
                  <a:lnTo>
                    <a:pt x="1030345" y="388"/>
                  </a:lnTo>
                  <a:lnTo>
                    <a:pt x="1031298" y="0"/>
                  </a:lnTo>
                  <a:lnTo>
                    <a:pt x="1034896" y="2109"/>
                  </a:lnTo>
                  <a:lnTo>
                    <a:pt x="1035284" y="4957"/>
                  </a:lnTo>
                  <a:lnTo>
                    <a:pt x="1033175" y="13202"/>
                  </a:lnTo>
                  <a:lnTo>
                    <a:pt x="1007516" y="49611"/>
                  </a:lnTo>
                  <a:lnTo>
                    <a:pt x="981146" y="78133"/>
                  </a:lnTo>
                  <a:lnTo>
                    <a:pt x="940216" y="114939"/>
                  </a:lnTo>
                  <a:lnTo>
                    <a:pt x="915966" y="135422"/>
                  </a:lnTo>
                  <a:lnTo>
                    <a:pt x="889323" y="157651"/>
                  </a:lnTo>
                  <a:lnTo>
                    <a:pt x="861083" y="181042"/>
                  </a:lnTo>
                  <a:lnTo>
                    <a:pt x="831778" y="205208"/>
                  </a:lnTo>
                  <a:lnTo>
                    <a:pt x="800812" y="231797"/>
                  </a:lnTo>
                  <a:lnTo>
                    <a:pt x="768738" y="260000"/>
                  </a:lnTo>
                  <a:lnTo>
                    <a:pt x="735926" y="289280"/>
                  </a:lnTo>
                  <a:lnTo>
                    <a:pt x="702620" y="318324"/>
                  </a:lnTo>
                  <a:lnTo>
                    <a:pt x="668987" y="347213"/>
                  </a:lnTo>
                  <a:lnTo>
                    <a:pt x="635134" y="375996"/>
                  </a:lnTo>
                  <a:lnTo>
                    <a:pt x="600184" y="403758"/>
                  </a:lnTo>
                  <a:lnTo>
                    <a:pt x="564501" y="430838"/>
                  </a:lnTo>
                  <a:lnTo>
                    <a:pt x="528330" y="457465"/>
                  </a:lnTo>
                  <a:lnTo>
                    <a:pt x="491833" y="482835"/>
                  </a:lnTo>
                  <a:lnTo>
                    <a:pt x="455120" y="507369"/>
                  </a:lnTo>
                  <a:lnTo>
                    <a:pt x="418262" y="531344"/>
                  </a:lnTo>
                  <a:lnTo>
                    <a:pt x="381307" y="553996"/>
                  </a:lnTo>
                  <a:lnTo>
                    <a:pt x="344288" y="575764"/>
                  </a:lnTo>
                  <a:lnTo>
                    <a:pt x="307226" y="596945"/>
                  </a:lnTo>
                  <a:lnTo>
                    <a:pt x="272041" y="616779"/>
                  </a:lnTo>
                  <a:lnTo>
                    <a:pt x="238107" y="635717"/>
                  </a:lnTo>
                  <a:lnTo>
                    <a:pt x="205006" y="654058"/>
                  </a:lnTo>
                  <a:lnTo>
                    <a:pt x="175319" y="671047"/>
                  </a:lnTo>
                  <a:lnTo>
                    <a:pt x="147908" y="687137"/>
                  </a:lnTo>
                  <a:lnTo>
                    <a:pt x="122014" y="702625"/>
                  </a:lnTo>
                  <a:lnTo>
                    <a:pt x="99036" y="716761"/>
                  </a:lnTo>
                  <a:lnTo>
                    <a:pt x="58265" y="742627"/>
                  </a:lnTo>
                  <a:lnTo>
                    <a:pt x="21385" y="774058"/>
                  </a:lnTo>
                  <a:lnTo>
                    <a:pt x="605" y="789747"/>
                  </a:lnTo>
                  <a:lnTo>
                    <a:pt x="0" y="791033"/>
                  </a:lnTo>
                  <a:lnTo>
                    <a:pt x="548" y="791892"/>
                  </a:lnTo>
                  <a:lnTo>
                    <a:pt x="18790" y="767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8" name="SMARTInkShape-5311"/>
          <p:cNvSpPr/>
          <p:nvPr>
            <p:custDataLst>
              <p:tags r:id="rId3"/>
            </p:custDataLst>
          </p:nvPr>
        </p:nvSpPr>
        <p:spPr bwMode="auto">
          <a:xfrm>
            <a:off x="2810961" y="5700713"/>
            <a:ext cx="890002" cy="442300"/>
          </a:xfrm>
          <a:custGeom>
            <a:avLst/>
            <a:gdLst/>
            <a:ahLst/>
            <a:cxnLst/>
            <a:rect l="0" t="0" r="0" b="0"/>
            <a:pathLst>
              <a:path w="890002" h="442300">
                <a:moveTo>
                  <a:pt x="217989" y="25717"/>
                </a:moveTo>
                <a:lnTo>
                  <a:pt x="217989" y="25717"/>
                </a:lnTo>
                <a:lnTo>
                  <a:pt x="186745" y="33098"/>
                </a:lnTo>
                <a:lnTo>
                  <a:pt x="152926" y="36672"/>
                </a:lnTo>
                <a:lnTo>
                  <a:pt x="132875" y="42968"/>
                </a:lnTo>
                <a:lnTo>
                  <a:pt x="99213" y="64483"/>
                </a:lnTo>
                <a:lnTo>
                  <a:pt x="60453" y="100174"/>
                </a:lnTo>
                <a:lnTo>
                  <a:pt x="26320" y="141864"/>
                </a:lnTo>
                <a:lnTo>
                  <a:pt x="10248" y="173540"/>
                </a:lnTo>
                <a:lnTo>
                  <a:pt x="1834" y="209209"/>
                </a:lnTo>
                <a:lnTo>
                  <a:pt x="0" y="246334"/>
                </a:lnTo>
                <a:lnTo>
                  <a:pt x="5535" y="281884"/>
                </a:lnTo>
                <a:lnTo>
                  <a:pt x="27045" y="316734"/>
                </a:lnTo>
                <a:lnTo>
                  <a:pt x="61687" y="348415"/>
                </a:lnTo>
                <a:lnTo>
                  <a:pt x="84261" y="360864"/>
                </a:lnTo>
                <a:lnTo>
                  <a:pt x="108834" y="372021"/>
                </a:lnTo>
                <a:lnTo>
                  <a:pt x="138552" y="381364"/>
                </a:lnTo>
                <a:lnTo>
                  <a:pt x="171698" y="389497"/>
                </a:lnTo>
                <a:lnTo>
                  <a:pt x="207131" y="396825"/>
                </a:lnTo>
                <a:lnTo>
                  <a:pt x="245993" y="403614"/>
                </a:lnTo>
                <a:lnTo>
                  <a:pt x="287141" y="410047"/>
                </a:lnTo>
                <a:lnTo>
                  <a:pt x="329813" y="416238"/>
                </a:lnTo>
                <a:lnTo>
                  <a:pt x="373500" y="422273"/>
                </a:lnTo>
                <a:lnTo>
                  <a:pt x="417866" y="428200"/>
                </a:lnTo>
                <a:lnTo>
                  <a:pt x="462683" y="434056"/>
                </a:lnTo>
                <a:lnTo>
                  <a:pt x="504943" y="437960"/>
                </a:lnTo>
                <a:lnTo>
                  <a:pt x="545499" y="440563"/>
                </a:lnTo>
                <a:lnTo>
                  <a:pt x="584919" y="442299"/>
                </a:lnTo>
                <a:lnTo>
                  <a:pt x="623582" y="441550"/>
                </a:lnTo>
                <a:lnTo>
                  <a:pt x="661739" y="439147"/>
                </a:lnTo>
                <a:lnTo>
                  <a:pt x="699560" y="435639"/>
                </a:lnTo>
                <a:lnTo>
                  <a:pt x="732394" y="429491"/>
                </a:lnTo>
                <a:lnTo>
                  <a:pt x="761903" y="421582"/>
                </a:lnTo>
                <a:lnTo>
                  <a:pt x="789196" y="412499"/>
                </a:lnTo>
                <a:lnTo>
                  <a:pt x="829681" y="389707"/>
                </a:lnTo>
                <a:lnTo>
                  <a:pt x="845812" y="376963"/>
                </a:lnTo>
                <a:lnTo>
                  <a:pt x="868814" y="342481"/>
                </a:lnTo>
                <a:lnTo>
                  <a:pt x="883482" y="301755"/>
                </a:lnTo>
                <a:lnTo>
                  <a:pt x="887394" y="280228"/>
                </a:lnTo>
                <a:lnTo>
                  <a:pt x="890001" y="258256"/>
                </a:lnTo>
                <a:lnTo>
                  <a:pt x="889835" y="235988"/>
                </a:lnTo>
                <a:lnTo>
                  <a:pt x="887819" y="213523"/>
                </a:lnTo>
                <a:lnTo>
                  <a:pt x="884570" y="190926"/>
                </a:lnTo>
                <a:lnTo>
                  <a:pt x="877641" y="169194"/>
                </a:lnTo>
                <a:lnTo>
                  <a:pt x="857243" y="127267"/>
                </a:lnTo>
                <a:lnTo>
                  <a:pt x="827222" y="88948"/>
                </a:lnTo>
                <a:lnTo>
                  <a:pt x="809882" y="70729"/>
                </a:lnTo>
                <a:lnTo>
                  <a:pt x="786891" y="55725"/>
                </a:lnTo>
                <a:lnTo>
                  <a:pt x="760135" y="42865"/>
                </a:lnTo>
                <a:lnTo>
                  <a:pt x="730867" y="31434"/>
                </a:lnTo>
                <a:lnTo>
                  <a:pt x="696115" y="22860"/>
                </a:lnTo>
                <a:lnTo>
                  <a:pt x="657707" y="16193"/>
                </a:lnTo>
                <a:lnTo>
                  <a:pt x="616862" y="10795"/>
                </a:lnTo>
                <a:lnTo>
                  <a:pt x="589632" y="7196"/>
                </a:lnTo>
                <a:lnTo>
                  <a:pt x="53517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28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Example: Reverse mode 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334168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3572168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2841998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781968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 flipV="1">
            <a:off x="3277013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4"/>
          <p:cNvCxnSpPr>
            <a:cxnSpLocks noChangeShapeType="1"/>
          </p:cNvCxnSpPr>
          <p:nvPr/>
        </p:nvCxnSpPr>
        <p:spPr bwMode="auto">
          <a:xfrm flipH="1" flipV="1">
            <a:off x="5686385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943768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30" name="AutoShape 4"/>
          <p:cNvCxnSpPr>
            <a:cxnSpLocks noChangeShapeType="1"/>
          </p:cNvCxnSpPr>
          <p:nvPr/>
        </p:nvCxnSpPr>
        <p:spPr bwMode="auto">
          <a:xfrm flipV="1">
            <a:off x="3584615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4"/>
          <p:cNvCxnSpPr>
            <a:cxnSpLocks noChangeShapeType="1"/>
          </p:cNvCxnSpPr>
          <p:nvPr/>
        </p:nvCxnSpPr>
        <p:spPr bwMode="auto">
          <a:xfrm flipV="1">
            <a:off x="4007183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4"/>
          <p:cNvCxnSpPr>
            <a:cxnSpLocks noChangeShapeType="1"/>
          </p:cNvCxnSpPr>
          <p:nvPr/>
        </p:nvCxnSpPr>
        <p:spPr bwMode="auto">
          <a:xfrm flipH="1" flipV="1">
            <a:off x="5076785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4"/>
          <p:cNvCxnSpPr>
            <a:cxnSpLocks noChangeShapeType="1"/>
          </p:cNvCxnSpPr>
          <p:nvPr/>
        </p:nvCxnSpPr>
        <p:spPr bwMode="auto">
          <a:xfrm flipV="1">
            <a:off x="4769183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98" y="2362200"/>
            <a:ext cx="8890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598" y="3581400"/>
            <a:ext cx="10922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798" y="3581400"/>
            <a:ext cx="10922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0980" y="4881739"/>
            <a:ext cx="2044700" cy="317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831" y="4908550"/>
            <a:ext cx="13589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600" y="4919839"/>
            <a:ext cx="1346200" cy="2413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D17EDC-9C54-7E46-B9C4-69AD709ED8BC}"/>
              </a:ext>
            </a:extLst>
          </p:cNvPr>
          <p:cNvCxnSpPr/>
          <p:nvPr/>
        </p:nvCxnSpPr>
        <p:spPr bwMode="auto">
          <a:xfrm>
            <a:off x="762000" y="2009422"/>
            <a:ext cx="0" cy="40865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6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3200" dirty="0"/>
              <a:t>Forward Pass vs </a:t>
            </a:r>
            <a:br>
              <a:rPr lang="en-US" sz="3200" dirty="0"/>
            </a:br>
            <a:r>
              <a:rPr lang="en-US" sz="3200" dirty="0"/>
              <a:t>Forward mode AD vs Reverse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215780" y="4010935"/>
            <a:ext cx="3471020" cy="2743200"/>
            <a:chOff x="4026782" y="2009422"/>
            <a:chExt cx="5170820" cy="4086578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749970" y="28625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5987970" y="4191000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sin( )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257800" y="56819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8197770" y="5681932"/>
              <a:ext cx="870030" cy="414068"/>
            </a:xfrm>
            <a:prstGeom prst="ellips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AutoShape 4"/>
            <p:cNvCxnSpPr>
              <a:cxnSpLocks noChangeShapeType="1"/>
            </p:cNvCxnSpPr>
            <p:nvPr/>
          </p:nvCxnSpPr>
          <p:spPr bwMode="auto">
            <a:xfrm flipV="1">
              <a:off x="5692815" y="4544429"/>
              <a:ext cx="422568" cy="113750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 flipH="1" flipV="1">
              <a:off x="8102187" y="4583248"/>
              <a:ext cx="530598" cy="1098684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359570" y="4229819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24" name="AutoShape 4"/>
            <p:cNvCxnSpPr>
              <a:cxnSpLocks noChangeShapeType="1"/>
            </p:cNvCxnSpPr>
            <p:nvPr/>
          </p:nvCxnSpPr>
          <p:spPr bwMode="auto">
            <a:xfrm flipV="1">
              <a:off x="6000417" y="4583248"/>
              <a:ext cx="1486566" cy="115932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4"/>
            <p:cNvCxnSpPr>
              <a:cxnSpLocks noChangeShapeType="1"/>
            </p:cNvCxnSpPr>
            <p:nvPr/>
          </p:nvCxnSpPr>
          <p:spPr bwMode="auto">
            <a:xfrm flipV="1">
              <a:off x="6422985" y="3215961"/>
              <a:ext cx="454398" cy="975039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4"/>
            <p:cNvCxnSpPr>
              <a:cxnSpLocks noChangeShapeType="1"/>
            </p:cNvCxnSpPr>
            <p:nvPr/>
          </p:nvCxnSpPr>
          <p:spPr bwMode="auto">
            <a:xfrm flipH="1" flipV="1">
              <a:off x="7492587" y="3215961"/>
              <a:ext cx="301998" cy="1013858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AutoShape 4"/>
            <p:cNvCxnSpPr>
              <a:cxnSpLocks noChangeShapeType="1"/>
            </p:cNvCxnSpPr>
            <p:nvPr/>
          </p:nvCxnSpPr>
          <p:spPr bwMode="auto">
            <a:xfrm flipV="1">
              <a:off x="7184985" y="2009422"/>
              <a:ext cx="6037" cy="853110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000" y="2362200"/>
              <a:ext cx="8890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400" y="3581400"/>
              <a:ext cx="1092200" cy="2413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600" y="3581400"/>
              <a:ext cx="1092200" cy="2413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9633" y="4908550"/>
              <a:ext cx="1358900" cy="2413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402" y="4919839"/>
              <a:ext cx="1346200" cy="2413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5181600" y="2009422"/>
              <a:ext cx="0" cy="4086578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6782" y="4881739"/>
              <a:ext cx="2044700" cy="3175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85800" y="4010935"/>
            <a:ext cx="3009374" cy="2743200"/>
            <a:chOff x="76200" y="2009422"/>
            <a:chExt cx="4483100" cy="408657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68370" y="28625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06370" y="4191000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sin( )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16170" y="5681932"/>
              <a:ext cx="870030" cy="414068"/>
            </a:xfrm>
            <a:prstGeom prst="ellips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AutoShape 4"/>
            <p:cNvCxnSpPr>
              <a:cxnSpLocks noChangeShapeType="1"/>
            </p:cNvCxnSpPr>
            <p:nvPr/>
          </p:nvCxnSpPr>
          <p:spPr bwMode="auto">
            <a:xfrm flipV="1">
              <a:off x="511215" y="4544429"/>
              <a:ext cx="422568" cy="113750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4"/>
            <p:cNvCxnSpPr>
              <a:cxnSpLocks noChangeShapeType="1"/>
            </p:cNvCxnSpPr>
            <p:nvPr/>
          </p:nvCxnSpPr>
          <p:spPr bwMode="auto">
            <a:xfrm flipH="1" flipV="1">
              <a:off x="2920587" y="4583248"/>
              <a:ext cx="530598" cy="1098684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177970" y="4229819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13" name="AutoShape 4"/>
            <p:cNvCxnSpPr>
              <a:cxnSpLocks noChangeShapeType="1"/>
            </p:cNvCxnSpPr>
            <p:nvPr/>
          </p:nvCxnSpPr>
          <p:spPr bwMode="auto">
            <a:xfrm flipV="1">
              <a:off x="818817" y="4583248"/>
              <a:ext cx="1486566" cy="115932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4"/>
            <p:cNvCxnSpPr>
              <a:cxnSpLocks noChangeShapeType="1"/>
            </p:cNvCxnSpPr>
            <p:nvPr/>
          </p:nvCxnSpPr>
          <p:spPr bwMode="auto">
            <a:xfrm flipV="1">
              <a:off x="1241385" y="3215961"/>
              <a:ext cx="454398" cy="975039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4"/>
            <p:cNvCxnSpPr>
              <a:cxnSpLocks noChangeShapeType="1"/>
            </p:cNvCxnSpPr>
            <p:nvPr/>
          </p:nvCxnSpPr>
          <p:spPr bwMode="auto">
            <a:xfrm flipH="1" flipV="1">
              <a:off x="2310987" y="3215961"/>
              <a:ext cx="301998" cy="1013858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4"/>
            <p:cNvCxnSpPr>
              <a:cxnSpLocks noChangeShapeType="1"/>
            </p:cNvCxnSpPr>
            <p:nvPr/>
          </p:nvCxnSpPr>
          <p:spPr bwMode="auto">
            <a:xfrm flipV="1">
              <a:off x="2003385" y="2009422"/>
              <a:ext cx="6037" cy="853110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000" y="4991100"/>
              <a:ext cx="2794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4000" y="4991100"/>
              <a:ext cx="2794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8000" y="4991100"/>
              <a:ext cx="2921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9800" y="3581400"/>
              <a:ext cx="23495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7800" y="2362200"/>
              <a:ext cx="1816100" cy="2667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49" name="Straight Arrow Connector 48"/>
            <p:cNvCxnSpPr/>
            <p:nvPr/>
          </p:nvCxnSpPr>
          <p:spPr bwMode="auto">
            <a:xfrm flipV="1">
              <a:off x="76200" y="2009422"/>
              <a:ext cx="0" cy="4086578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200" y="3550809"/>
              <a:ext cx="1993900" cy="3174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6200" y="56819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3276600" y="1219200"/>
            <a:ext cx="2608692" cy="2743200"/>
            <a:chOff x="2743200" y="2009422"/>
            <a:chExt cx="3886200" cy="4086578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4311570" y="28625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549570" y="4191000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sin( )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2819400" y="56819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5759370" y="5681932"/>
              <a:ext cx="870030" cy="414068"/>
            </a:xfrm>
            <a:prstGeom prst="ellips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AutoShape 4"/>
            <p:cNvCxnSpPr>
              <a:cxnSpLocks noChangeShapeType="1"/>
            </p:cNvCxnSpPr>
            <p:nvPr/>
          </p:nvCxnSpPr>
          <p:spPr bwMode="auto">
            <a:xfrm flipV="1">
              <a:off x="3254415" y="4544429"/>
              <a:ext cx="422568" cy="113750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4"/>
            <p:cNvCxnSpPr>
              <a:cxnSpLocks noChangeShapeType="1"/>
            </p:cNvCxnSpPr>
            <p:nvPr/>
          </p:nvCxnSpPr>
          <p:spPr bwMode="auto">
            <a:xfrm flipH="1" flipV="1">
              <a:off x="5663787" y="4583248"/>
              <a:ext cx="530598" cy="1098684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921170" y="4229819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 flipV="1">
              <a:off x="3562017" y="4583248"/>
              <a:ext cx="1486566" cy="115932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4"/>
            <p:cNvCxnSpPr>
              <a:cxnSpLocks noChangeShapeType="1"/>
            </p:cNvCxnSpPr>
            <p:nvPr/>
          </p:nvCxnSpPr>
          <p:spPr bwMode="auto">
            <a:xfrm flipV="1">
              <a:off x="3984585" y="3215961"/>
              <a:ext cx="454398" cy="975039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AutoShape 4"/>
            <p:cNvCxnSpPr>
              <a:cxnSpLocks noChangeShapeType="1"/>
            </p:cNvCxnSpPr>
            <p:nvPr/>
          </p:nvCxnSpPr>
          <p:spPr bwMode="auto">
            <a:xfrm flipH="1" flipV="1">
              <a:off x="5054187" y="3215961"/>
              <a:ext cx="301998" cy="1013858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AutoShape 4"/>
            <p:cNvCxnSpPr>
              <a:cxnSpLocks noChangeShapeType="1"/>
            </p:cNvCxnSpPr>
            <p:nvPr/>
          </p:nvCxnSpPr>
          <p:spPr bwMode="auto">
            <a:xfrm flipV="1">
              <a:off x="4746585" y="2009422"/>
              <a:ext cx="6037" cy="853110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2743200" y="2009422"/>
              <a:ext cx="0" cy="4086578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9398" y="1310154"/>
            <a:ext cx="3330202" cy="3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2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 vs Reverse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differences? </a:t>
            </a:r>
          </a:p>
          <a:p>
            <a:endParaRPr lang="en-US" dirty="0"/>
          </a:p>
          <a:p>
            <a:r>
              <a:rPr lang="en-US" dirty="0"/>
              <a:t>Which one is faster to compute? </a:t>
            </a:r>
          </a:p>
          <a:p>
            <a:pPr lvl="1"/>
            <a:r>
              <a:rPr lang="en-US" dirty="0"/>
              <a:t>Forward or backward?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0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 vs Reverse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differences? </a:t>
            </a:r>
          </a:p>
          <a:p>
            <a:endParaRPr lang="en-US" dirty="0"/>
          </a:p>
          <a:p>
            <a:r>
              <a:rPr lang="en-US" dirty="0"/>
              <a:t>Which one is faster to compute? </a:t>
            </a:r>
          </a:p>
          <a:p>
            <a:pPr lvl="1"/>
            <a:r>
              <a:rPr lang="en-US" dirty="0"/>
              <a:t>Forward or backward?</a:t>
            </a:r>
          </a:p>
          <a:p>
            <a:endParaRPr lang="en-US" dirty="0"/>
          </a:p>
          <a:p>
            <a:r>
              <a:rPr lang="en-US" dirty="0"/>
              <a:t>Which one is more memory efficient (less storage)? </a:t>
            </a:r>
          </a:p>
          <a:p>
            <a:pPr lvl="1"/>
            <a:r>
              <a:rPr lang="en-US" dirty="0"/>
              <a:t>Forward or backward?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6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Shape 9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75" y="1909925"/>
            <a:ext cx="4798374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Patterns in backward flow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248150" y="2261997"/>
            <a:ext cx="419100" cy="27660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2999994"/>
            <a:ext cx="419100" cy="27660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0" y="3406140"/>
            <a:ext cx="381000" cy="2514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53400" y="3406140"/>
            <a:ext cx="381000" cy="2514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62600" y="4168140"/>
            <a:ext cx="381000" cy="2514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3787140"/>
            <a:ext cx="381000" cy="2514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67200" y="4549140"/>
            <a:ext cx="381000" cy="2514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2644140"/>
            <a:ext cx="381000" cy="2514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D9A8C9-0D40-48BD-B0E2-D84B5C9FE96E}"/>
                  </a:ext>
                </a:extLst>
              </p14:cNvPr>
              <p14:cNvContentPartPr/>
              <p14:nvPr/>
            </p14:nvContentPartPr>
            <p14:xfrm>
              <a:off x="19800" y="530640"/>
              <a:ext cx="8910720" cy="410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D9A8C9-0D40-48BD-B0E2-D84B5C9FE9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40" y="521280"/>
                <a:ext cx="8929440" cy="41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791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Shape 9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75" y="1909925"/>
            <a:ext cx="4798374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Patterns in backward flow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6653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Shape 9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75" y="1909925"/>
            <a:ext cx="4798374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Shape 970"/>
          <p:cNvSpPr txBox="1"/>
          <p:nvPr/>
        </p:nvSpPr>
        <p:spPr>
          <a:xfrm>
            <a:off x="348950" y="1909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distributor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Patterns in backward flow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135E82-1233-402D-9D82-BB9C3738811F}"/>
                  </a:ext>
                </a:extLst>
              </p14:cNvPr>
              <p14:cNvContentPartPr/>
              <p14:nvPr/>
            </p14:nvContentPartPr>
            <p14:xfrm>
              <a:off x="235440" y="1769760"/>
              <a:ext cx="8632800" cy="476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135E82-1233-402D-9D82-BB9C373881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080" y="1760400"/>
                <a:ext cx="8651520" cy="47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215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Shape 9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75" y="1909925"/>
            <a:ext cx="4798374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Shape 978"/>
          <p:cNvSpPr txBox="1"/>
          <p:nvPr/>
        </p:nvSpPr>
        <p:spPr>
          <a:xfrm>
            <a:off x="348950" y="1909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distributor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348950" y="2290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a </a:t>
            </a: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gate?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Patterns in backward flow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1DD994-659C-48E4-A0D8-656D364CC2D0}"/>
                  </a:ext>
                </a:extLst>
              </p14:cNvPr>
              <p14:cNvContentPartPr/>
              <p14:nvPr/>
            </p14:nvContentPartPr>
            <p14:xfrm>
              <a:off x="610560" y="931680"/>
              <a:ext cx="8468640" cy="4428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1DD994-659C-48E4-A0D8-656D364CC2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00" y="922320"/>
                <a:ext cx="8487360" cy="44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95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Chance to try Deep Learning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Combine with other classes / research / credits / anything</a:t>
            </a:r>
          </a:p>
          <a:p>
            <a:pPr lvl="2"/>
            <a:r>
              <a:rPr lang="en-US" dirty="0"/>
              <a:t>You have our blanket permission</a:t>
            </a:r>
          </a:p>
          <a:p>
            <a:pPr lvl="2"/>
            <a:r>
              <a:rPr lang="en-US" dirty="0"/>
              <a:t>Extra credit for shooting for a publication</a:t>
            </a:r>
          </a:p>
          <a:p>
            <a:pPr lvl="2"/>
            <a:r>
              <a:rPr lang="en-US" dirty="0"/>
              <a:t>Get permission from other instructors; delineate different parts</a:t>
            </a:r>
          </a:p>
          <a:p>
            <a:pPr lvl="1"/>
            <a:r>
              <a:rPr lang="en-US" dirty="0"/>
              <a:t>Encouraged to apply to your research (computer vision, NLP, robotics,…)</a:t>
            </a:r>
          </a:p>
          <a:p>
            <a:pPr lvl="1"/>
            <a:r>
              <a:rPr lang="en-US" dirty="0"/>
              <a:t>Must be done this semester. </a:t>
            </a:r>
          </a:p>
          <a:p>
            <a:pPr lvl="1"/>
            <a:r>
              <a:rPr lang="en-US" dirty="0"/>
              <a:t>Groups of 3-4</a:t>
            </a:r>
          </a:p>
          <a:p>
            <a:endParaRPr lang="en-US" dirty="0"/>
          </a:p>
          <a:p>
            <a:r>
              <a:rPr lang="en-US" dirty="0"/>
              <a:t>Main categories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Application/Survey</a:t>
            </a:r>
          </a:p>
          <a:p>
            <a:pPr lvl="2"/>
            <a:r>
              <a:rPr lang="en-US" dirty="0"/>
              <a:t>Compare a bunch of existing algorithms on a new application domain of your interest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Formulation/Development</a:t>
            </a:r>
          </a:p>
          <a:p>
            <a:pPr lvl="2"/>
            <a:r>
              <a:rPr lang="en-US" dirty="0"/>
              <a:t>Formulate a new model or algorithm for a new or old problem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Theory</a:t>
            </a:r>
          </a:p>
          <a:p>
            <a:pPr lvl="2"/>
            <a:r>
              <a:rPr lang="en-US" dirty="0"/>
              <a:t>Theoretically analyze an existing algorithm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4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Shape 9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75" y="1909925"/>
            <a:ext cx="4798374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Shape 987"/>
          <p:cNvSpPr txBox="1"/>
          <p:nvPr/>
        </p:nvSpPr>
        <p:spPr>
          <a:xfrm>
            <a:off x="348950" y="1909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distributor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/>
          <p:nvPr/>
        </p:nvSpPr>
        <p:spPr>
          <a:xfrm>
            <a:off x="348950" y="2290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router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Patterns in backward flow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FB1ECB-4935-44DC-B207-3583ED54310A}"/>
                  </a:ext>
                </a:extLst>
              </p14:cNvPr>
              <p14:cNvContentPartPr/>
              <p14:nvPr/>
            </p14:nvContentPartPr>
            <p14:xfrm>
              <a:off x="291240" y="1715400"/>
              <a:ext cx="6494760" cy="283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FB1ECB-4935-44DC-B207-3583ED5431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880" y="1706040"/>
                <a:ext cx="6513480" cy="28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233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Shape 9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75" y="1909925"/>
            <a:ext cx="4798374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Shape 996"/>
          <p:cNvSpPr txBox="1"/>
          <p:nvPr/>
        </p:nvSpPr>
        <p:spPr>
          <a:xfrm>
            <a:off x="348950" y="1909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distributor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348950" y="2290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router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348950" y="2671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a </a:t>
            </a: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mul</a:t>
            </a: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gate?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Patterns in backward flow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532380-47F1-4013-8507-B018899431B8}"/>
                  </a:ext>
                </a:extLst>
              </p14:cNvPr>
              <p14:cNvContentPartPr/>
              <p14:nvPr/>
            </p14:nvContentPartPr>
            <p14:xfrm>
              <a:off x="1663560" y="971640"/>
              <a:ext cx="5804280" cy="526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532380-47F1-4013-8507-B018899431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4200" y="962280"/>
                <a:ext cx="5823000" cy="52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456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Shape 10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75" y="1909925"/>
            <a:ext cx="4798374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Shape 1006"/>
          <p:cNvSpPr txBox="1"/>
          <p:nvPr/>
        </p:nvSpPr>
        <p:spPr>
          <a:xfrm>
            <a:off x="348950" y="1909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distributor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Shape 1008"/>
          <p:cNvSpPr txBox="1"/>
          <p:nvPr/>
        </p:nvSpPr>
        <p:spPr>
          <a:xfrm>
            <a:off x="348950" y="2290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router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Shape 1009"/>
          <p:cNvSpPr txBox="1"/>
          <p:nvPr/>
        </p:nvSpPr>
        <p:spPr>
          <a:xfrm>
            <a:off x="348950" y="2671925"/>
            <a:ext cx="3557100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gate: gradient switcher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Patterns in backward flow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DA22EE-7E64-47DA-A8D8-4444D1F85D86}"/>
                  </a:ext>
                </a:extLst>
              </p14:cNvPr>
              <p14:cNvContentPartPr/>
              <p14:nvPr/>
            </p14:nvContentPartPr>
            <p14:xfrm>
              <a:off x="335160" y="2244960"/>
              <a:ext cx="2961000" cy="9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DA22EE-7E64-47DA-A8D8-4444D1F85D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800" y="2235600"/>
                <a:ext cx="2979720" cy="9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055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Duality in </a:t>
            </a:r>
            <a:r>
              <a:rPr lang="en-US" dirty="0" err="1"/>
              <a:t>Fprop</a:t>
            </a:r>
            <a:r>
              <a:rPr lang="en-US" dirty="0"/>
              <a:t> and </a:t>
            </a:r>
            <a:r>
              <a:rPr lang="en-US" dirty="0" err="1"/>
              <a:t>Bprop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64280" y="3197488"/>
            <a:ext cx="414720" cy="414764"/>
          </a:xfrm>
          <a:prstGeom prst="ellips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6349" rIns="97967" bIns="57147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607000" y="2847530"/>
            <a:ext cx="622080" cy="41476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2608440" y="3466796"/>
            <a:ext cx="62208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51640" y="3381828"/>
            <a:ext cx="6076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 flipH="1">
            <a:off x="6355320" y="4405774"/>
            <a:ext cx="414720" cy="414764"/>
          </a:xfrm>
          <a:prstGeom prst="ellips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76349" rIns="97967" bIns="57147" anchor="ctr"/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6703801" y="4055818"/>
            <a:ext cx="624960" cy="414764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6703801" y="4675083"/>
            <a:ext cx="62496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5773560" y="4590113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868600" y="3088037"/>
            <a:ext cx="61056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868600" y="3708741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483480" y="3088037"/>
            <a:ext cx="1440" cy="622145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6457560" y="3414950"/>
            <a:ext cx="61056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224761" y="4165270"/>
            <a:ext cx="6076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224761" y="4785974"/>
            <a:ext cx="6076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3220440" y="4165270"/>
            <a:ext cx="1440" cy="62214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2637241" y="4492183"/>
            <a:ext cx="607680" cy="144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2042520" y="3982370"/>
            <a:ext cx="5806080" cy="1441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042520" y="2774084"/>
            <a:ext cx="5806080" cy="1440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844760" y="2412605"/>
            <a:ext cx="1440" cy="2491462"/>
          </a:xfrm>
          <a:prstGeom prst="line">
            <a:avLst/>
          </a:prstGeom>
          <a:noFill/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804760" y="2362201"/>
            <a:ext cx="124896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i="1" dirty="0">
                <a:latin typeface="FreeSans" charset="0"/>
              </a:rPr>
              <a:t>FPROP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746200" y="2362200"/>
            <a:ext cx="127296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i="1">
                <a:latin typeface="FreeSans" charset="0"/>
              </a:rPr>
              <a:t>BPROP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 rot="16200000">
            <a:off x="1849517" y="3203265"/>
            <a:ext cx="829527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>
                <a:latin typeface="FreeSans" charset="0"/>
              </a:rPr>
              <a:t>SUM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 rot="16200000">
            <a:off x="1965437" y="4229385"/>
            <a:ext cx="829527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>
                <a:latin typeface="FreeSans" charset="0"/>
              </a:rPr>
              <a:t>COPY</a:t>
            </a:r>
          </a:p>
          <a:p>
            <a:pPr algn="ctr"/>
            <a:endParaRPr lang="en-US">
              <a:latin typeface="Free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69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Computing Gradients</a:t>
            </a:r>
          </a:p>
          <a:p>
            <a:pPr lvl="1"/>
            <a:r>
              <a:rPr lang="en-US" dirty="0"/>
              <a:t>Backprop in </a:t>
            </a:r>
            <a:r>
              <a:rPr lang="en-US" dirty="0" err="1"/>
              <a:t>FC+ReLU</a:t>
            </a:r>
            <a:r>
              <a:rPr lang="en-US" dirty="0"/>
              <a:t> NNs</a:t>
            </a:r>
          </a:p>
          <a:p>
            <a:pPr lvl="1"/>
            <a:endParaRPr lang="en-US" dirty="0"/>
          </a:p>
          <a:p>
            <a:r>
              <a:rPr lang="en-US" dirty="0"/>
              <a:t>Convolutional Neural Networks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6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059" name="Shape 1059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0" name="Shape 1060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1" name="Shape 1061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2" name="Shape 1062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3" name="Shape 1063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4" name="Shape 1064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5" name="Shape 1065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066" name="Shape 1066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7" name="Shape 1067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8" name="Shape 1068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9" name="Shape 1069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0" name="Shape 1070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1" name="Shape 1071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2" name="Shape 1072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F50974-04EA-EE4B-AD87-9AE9BB3B9F8B}"/>
              </a:ext>
            </a:extLst>
          </p:cNvPr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Jacobian of </a:t>
            </a:r>
            <a:r>
              <a:rPr lang="en-US" kern="0" dirty="0" err="1"/>
              <a:t>ReLU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68691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36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082" name="Shape 1082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083" name="Shape 1083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4" name="Shape 1084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5" name="Shape 1085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6" name="Shape 1086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8" name="Shape 1088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9" name="Shape 1089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090" name="Shape 1090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1" name="Shape 1091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2" name="Shape 1092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3" name="Shape 1093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4" name="Shape 1094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5" name="Shape 1095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6" name="Shape 1096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size of the Jacobian matrix?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FF0E92C-41D6-2E42-871C-F27719704E10}"/>
              </a:ext>
            </a:extLst>
          </p:cNvPr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Jacobian of </a:t>
            </a:r>
            <a:r>
              <a:rPr lang="en-US" kern="0" dirty="0" err="1"/>
              <a:t>ReLU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7103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37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107" name="Shape 1107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08" name="Shape 1108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9" name="Shape 1109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0" name="Shape 1110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1" name="Shape 1111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2" name="Shape 1112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3" name="Shape 1113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4" name="Shape 1114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15" name="Shape 1115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6" name="Shape 1116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7" name="Shape 1117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8" name="Shape 1118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9" name="Shape 1119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0" name="Shape 1120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1" name="Shape 1121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123" name="Shape 1123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17919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/>
        </p:nvSpPr>
        <p:spPr>
          <a:xfrm>
            <a:off x="355525" y="4128050"/>
            <a:ext cx="2510100" cy="11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Shape 1129"/>
          <p:cNvSpPr txBox="1"/>
          <p:nvPr/>
        </p:nvSpPr>
        <p:spPr>
          <a:xfrm>
            <a:off x="5370300" y="4563525"/>
            <a:ext cx="3776400" cy="7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i.e. Jacobian would technically be 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[409,600 x 409,600] matrix :\</a:t>
            </a:r>
          </a:p>
        </p:txBody>
      </p:sp>
      <p:sp>
        <p:nvSpPr>
          <p:cNvPr id="1130" name="Shape 1130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31" name="Shape 1131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2" name="Shape 1132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3" name="Shape 1133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4" name="Shape 1134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5" name="Shape 1135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6" name="Shape 1136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7" name="Shape 1137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38" name="Shape 1138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9" name="Shape 1139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0" name="Shape 1140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1" name="Shape 1141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2" name="Shape 1142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3" name="Shape 1143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4" name="Shape 1144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146" name="Shape 1146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5376950" y="3631650"/>
            <a:ext cx="2970300" cy="6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practice we process an entire minibatch (e.g. 100) of examples at one time: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64835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6345675" y="3996562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Q2: what does it look like?</a:t>
            </a:r>
          </a:p>
        </p:txBody>
      </p:sp>
      <p:sp>
        <p:nvSpPr>
          <p:cNvPr id="1154" name="Shape 1154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55" name="Shape 1155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6" name="Shape 1156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7" name="Shape 1157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8" name="Shape 1158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9" name="Shape 1159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0" name="Shape 1160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1" name="Shape 1161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62" name="Shape 1162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3" name="Shape 1163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4" name="Shape 1164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5" name="Shape 1165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6" name="Shape 1166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7" name="Shape 1167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8" name="Shape 1168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813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C93-2B8C-2A4F-B9FD-9A73AEEA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3038-9360-154A-8CBE-AF278666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bottleneck</a:t>
            </a:r>
          </a:p>
          <a:p>
            <a:pPr lvl="1"/>
            <a:r>
              <a:rPr lang="en-US" dirty="0"/>
              <a:t>GPUs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Your own / group / advisor’s resources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Google Cloud Credits</a:t>
            </a:r>
          </a:p>
          <a:p>
            <a:pPr lvl="2"/>
            <a:r>
              <a:rPr lang="en-US" dirty="0"/>
              <a:t>$50 credits to every registered student courtesy Google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https://colab.research.google.com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Minsky cluster in IC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288E4-BCF8-2E40-B6ED-6313EFF5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A7C5-4E0B-9142-A562-08737A9B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55" name="Shape 1155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6" name="Shape 1156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7" name="Shape 1157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8" name="Shape 1158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9" name="Shape 1159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0" name="Shape 1160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1" name="Shape 1161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62" name="Shape 1162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3" name="Shape 1163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4" name="Shape 1164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5" name="Shape 1165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6" name="Shape 1166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7" name="Shape 1167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8" name="Shape 1168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80164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4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7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91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1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24623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46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       </a:t>
            </a:r>
            <a:r>
              <a:rPr lang="en-US" sz="2500" b="1" dirty="0">
                <a:solidFill>
                  <a:srgbClr val="FF0000"/>
                </a:solidFill>
                <a:latin typeface="FreeSans" charset="0"/>
              </a:rPr>
              <a:t>  ~2B parameters</a:t>
            </a:r>
            <a:r>
              <a:rPr lang="en-US" sz="2500" dirty="0">
                <a:latin typeface="FreeSans" charset="0"/>
              </a:rPr>
              <a:t>!!!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436000" y="1866436"/>
            <a:ext cx="414720" cy="41476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07841" y="5546023"/>
            <a:ext cx="630864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Spatial correlation is local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Waste of resources + we have not enough          training samples anyway..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1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3EF0F9-D3C2-054E-BFAB-38CAEEF1474C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47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	      4M parameters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9139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>
                <a:solidFill>
                  <a:srgbClr val="FF0000"/>
                </a:solidFill>
                <a:latin typeface="FreeSans" charset="0"/>
              </a:rPr>
              <a:t>Note: </a:t>
            </a:r>
            <a:r>
              <a:rPr lang="en-US" sz="220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Locally Connected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6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CC5D87-E287-824D-BE18-FC2934BE27F0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48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37760" y="995145"/>
            <a:ext cx="520416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STATIONARITY? </a:t>
            </a:r>
            <a:r>
              <a:rPr lang="en-US" sz="2200" dirty="0">
                <a:latin typeface="FreeSans" charset="0"/>
              </a:rPr>
              <a:t>Statistics is similar at different locations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Locally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9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187AB3-49F4-4A49-ADBE-0AF7FCB422D6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49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640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3121" y="3780398"/>
            <a:ext cx="5280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Share the same parameters across different locations (assuming input is stationary):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Convolutions with learned kernels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3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Teams Google Doc</a:t>
            </a:r>
          </a:p>
          <a:p>
            <a:pPr lvl="1"/>
            <a:r>
              <a:rPr lang="en-US" dirty="0">
                <a:hlinkClick r:id="rId2"/>
              </a:rPr>
              <a:t>https://docs.google.com/spreadsheets/d/1BipWLvvWb7Fu6OSDd-uOCF1Lr_4drKOCRVdhxm_eSHc/edit#gid</a:t>
            </a:r>
            <a:r>
              <a:rPr lang="en-US">
                <a:hlinkClick r:id="rId2"/>
              </a:rPr>
              <a:t>=0</a:t>
            </a:r>
            <a:endParaRPr lang="en-US"/>
          </a:p>
          <a:p>
            <a:pPr lvl="1"/>
            <a:r>
              <a:rPr lang="en-US"/>
              <a:t>Project </a:t>
            </a:r>
            <a:r>
              <a:rPr lang="en-US" dirty="0"/>
              <a:t>Title</a:t>
            </a:r>
          </a:p>
          <a:p>
            <a:pPr lvl="1"/>
            <a:r>
              <a:rPr lang="en-US" dirty="0"/>
              <a:t>1-3 sentence project summary TL;DR</a:t>
            </a:r>
          </a:p>
          <a:p>
            <a:pPr lvl="1"/>
            <a:r>
              <a:rPr lang="en-US" dirty="0"/>
              <a:t>Team member names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7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8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"Convolution of box signal with itself2" by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: Brian </a:t>
            </a:r>
            <a:r>
              <a:rPr lang="en-US" dirty="0" err="1">
                <a:solidFill>
                  <a:prstClr val="black"/>
                </a:solidFill>
              </a:rPr>
              <a:t>Ambergderivative</a:t>
            </a:r>
            <a:r>
              <a:rPr lang="en-US" dirty="0">
                <a:solidFill>
                  <a:prstClr val="black"/>
                </a:solidFill>
              </a:rPr>
              <a:t> work: Tinos (talk) -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. Licensed under CC BY-SA 3.0 via Commons - https://</a:t>
            </a:r>
            <a:r>
              <a:rPr lang="en-US" dirty="0" err="1">
                <a:solidFill>
                  <a:prstClr val="black"/>
                </a:solidFill>
              </a:rPr>
              <a:t>commons.wikimedia.org</a:t>
            </a:r>
            <a:r>
              <a:rPr lang="en-US" dirty="0">
                <a:solidFill>
                  <a:prstClr val="black"/>
                </a:solidFill>
              </a:rPr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4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6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0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75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8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3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5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4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9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1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8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1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3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0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gradients?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or “Manual” Differentiation  </a:t>
            </a:r>
          </a:p>
          <a:p>
            <a:endParaRPr lang="en-US" dirty="0"/>
          </a:p>
          <a:p>
            <a:r>
              <a:rPr lang="en-US" dirty="0"/>
              <a:t>Symbolic Differentiation</a:t>
            </a:r>
          </a:p>
          <a:p>
            <a:endParaRPr lang="en-US" dirty="0"/>
          </a:p>
          <a:p>
            <a:r>
              <a:rPr lang="en-US" dirty="0"/>
              <a:t>Numerical Differentiation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Forward mode AD</a:t>
            </a:r>
          </a:p>
          <a:p>
            <a:pPr lvl="1"/>
            <a:r>
              <a:rPr lang="en-US" dirty="0"/>
              <a:t>Reverse mode AD</a:t>
            </a:r>
          </a:p>
          <a:p>
            <a:pPr lvl="2"/>
            <a:r>
              <a:rPr lang="en-US" dirty="0"/>
              <a:t>aka “</a:t>
            </a:r>
            <a:r>
              <a:rPr lang="en-US" dirty="0" err="1"/>
              <a:t>backprop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91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31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86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6240" y="6172200"/>
            <a:ext cx="907200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>
                <a:solidFill>
                  <a:srgbClr val="000080"/>
                </a:solidFill>
                <a:latin typeface="FreeSans" charset="0"/>
              </a:rPr>
              <a:t>Mathieu et al. “Fast training of CNNs through FFTs” ICLR 2014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http://setosa.io/ev/image-kernels/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https://github.com/bruckner/deepViz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68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0960" y="1036909"/>
            <a:ext cx="4976640" cy="103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2488582"/>
            <a:ext cx="3110400" cy="23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2458338"/>
            <a:ext cx="3110400" cy="245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525120" y="3318109"/>
            <a:ext cx="829440" cy="13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*       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972960" y="3028639"/>
            <a:ext cx="10368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244160" y="2695963"/>
            <a:ext cx="414720" cy="414764"/>
          </a:xfrm>
          <a:prstGeom prst="rect">
            <a:avLst/>
          </a:prstGeom>
          <a:solidFill>
            <a:srgbClr val="808080"/>
          </a:solidFill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277281" y="2695963"/>
            <a:ext cx="123840" cy="414764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06240" y="2695963"/>
            <a:ext cx="123840" cy="41476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658880" y="2695963"/>
            <a:ext cx="5184000" cy="414764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658880" y="3110726"/>
            <a:ext cx="5184000" cy="1441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124960" y="3155372"/>
            <a:ext cx="82944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=        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93984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02776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9398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8002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80024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94128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5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976640" y="1371024"/>
            <a:ext cx="416736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b="1" dirty="0">
                <a:latin typeface="FreeSans" charset="0"/>
              </a:rPr>
              <a:t>Learn</a:t>
            </a:r>
            <a:r>
              <a:rPr lang="en-US" sz="2500" dirty="0">
                <a:latin typeface="FreeSans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FreeSans" charset="0"/>
              </a:rPr>
              <a:t>multiple filters.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618880" y="2994075"/>
            <a:ext cx="352512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E.g.: 200x200 image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100 Filters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	   10K parameters</a:t>
            </a:r>
          </a:p>
          <a:p>
            <a:pPr algn="l">
              <a:spcBef>
                <a:spcPts val="0"/>
              </a:spcBef>
            </a:pPr>
            <a:endParaRPr lang="en-US" sz="700">
              <a:latin typeface="FreeSans" charset="0"/>
            </a:endParaRPr>
          </a:p>
          <a:p>
            <a:pPr algn="l">
              <a:spcBef>
                <a:spcPts val="0"/>
              </a:spcBef>
            </a:pPr>
            <a:endParaRPr lang="en-US">
              <a:latin typeface="FreeSans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784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/>
        </p:nvSpPr>
        <p:spPr>
          <a:xfrm>
            <a:off x="1400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004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Connected Layer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751225" y="1701275"/>
            <a:ext cx="78297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 -&gt; stretch to 3072 x 1 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3450588" y="3257625"/>
            <a:ext cx="25074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x 3072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655800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</p:txBody>
      </p:sp>
      <p:sp>
        <p:nvSpPr>
          <p:cNvPr id="434" name="Shape 434"/>
          <p:cNvSpPr/>
          <p:nvPr/>
        </p:nvSpPr>
        <p:spPr>
          <a:xfrm>
            <a:off x="6450450" y="3140175"/>
            <a:ext cx="1752300" cy="2823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6526675" y="3233250"/>
            <a:ext cx="150300" cy="1527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388924" y="3140175"/>
            <a:ext cx="2784300" cy="282300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01" y="2924251"/>
            <a:ext cx="542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1388662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60981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7115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cxnSp>
        <p:nvCxnSpPr>
          <p:cNvPr id="441" name="Shape 441"/>
          <p:cNvCxnSpPr/>
          <p:nvPr/>
        </p:nvCxnSpPr>
        <p:spPr>
          <a:xfrm>
            <a:off x="3346387" y="3281325"/>
            <a:ext cx="607800" cy="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2" name="Shape 442"/>
          <p:cNvCxnSpPr/>
          <p:nvPr/>
        </p:nvCxnSpPr>
        <p:spPr>
          <a:xfrm>
            <a:off x="5394500" y="3272650"/>
            <a:ext cx="6144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404666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1400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1004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Connected Layer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751225" y="1701275"/>
            <a:ext cx="78297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 -&gt; stretch to 3072 x 1 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3450588" y="3257625"/>
            <a:ext cx="25074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x 3072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6655800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</p:txBody>
      </p:sp>
      <p:sp>
        <p:nvSpPr>
          <p:cNvPr id="454" name="Shape 454"/>
          <p:cNvSpPr/>
          <p:nvPr/>
        </p:nvSpPr>
        <p:spPr>
          <a:xfrm>
            <a:off x="6450450" y="3140175"/>
            <a:ext cx="1752300" cy="2823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6526675" y="3233250"/>
            <a:ext cx="150300" cy="1527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388924" y="3140175"/>
            <a:ext cx="2784300" cy="282300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Shape 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01" y="2924251"/>
            <a:ext cx="542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Shape 458"/>
          <p:cNvSpPr txBox="1"/>
          <p:nvPr/>
        </p:nvSpPr>
        <p:spPr>
          <a:xfrm>
            <a:off x="1388662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5841575" y="3879550"/>
            <a:ext cx="30213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a row of W and the input (a 3072-dimensional dot product)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60981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7115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cxnSp>
        <p:nvCxnSpPr>
          <p:cNvPr id="462" name="Shape 462"/>
          <p:cNvCxnSpPr/>
          <p:nvPr/>
        </p:nvCxnSpPr>
        <p:spPr>
          <a:xfrm rot="10800000" flipH="1">
            <a:off x="6174025" y="3467650"/>
            <a:ext cx="349800" cy="45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3" name="Shape 463"/>
          <p:cNvCxnSpPr/>
          <p:nvPr/>
        </p:nvCxnSpPr>
        <p:spPr>
          <a:xfrm>
            <a:off x="3346387" y="3281325"/>
            <a:ext cx="607800" cy="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4" name="Shape 464"/>
          <p:cNvCxnSpPr/>
          <p:nvPr/>
        </p:nvCxnSpPr>
        <p:spPr>
          <a:xfrm>
            <a:off x="5394500" y="3272650"/>
            <a:ext cx="6144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29669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79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305482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differentiable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Computational Graph</a:t>
            </a:r>
          </a:p>
        </p:txBody>
      </p:sp>
    </p:spTree>
    <p:extLst>
      <p:ext uri="{BB962C8B-B14F-4D97-AF65-F5344CB8AC3E}">
        <p14:creationId xmlns:p14="http://schemas.microsoft.com/office/powerpoint/2010/main" val="4107665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80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23121855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51225" y="1701275"/>
            <a:ext cx="67983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 -&gt; preserve spatial structure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018375" y="4540550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2438350" y="3025123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05400" y="4960991"/>
            <a:ext cx="44073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depth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9255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89" name="Shape 489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364787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5x5x</a:t>
            </a: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4963525" y="113325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508" name="Shape 508"/>
          <p:cNvCxnSpPr>
            <a:endCxn id="504" idx="0"/>
          </p:cNvCxnSpPr>
          <p:nvPr/>
        </p:nvCxnSpPr>
        <p:spPr>
          <a:xfrm flipH="1">
            <a:off x="4977900" y="195643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/>
          <p:nvPr/>
        </p:nvCxnSpPr>
        <p:spPr>
          <a:xfrm flipH="1">
            <a:off x="2098750" y="158535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183288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675267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238578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lang="en" sz="24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651398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24082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Exactly what the name suggests</a:t>
            </a:r>
          </a:p>
          <a:p>
            <a:pPr lvl="1"/>
            <a:r>
              <a:rPr lang="en-US" dirty="0"/>
              <a:t>Directed edges</a:t>
            </a:r>
          </a:p>
          <a:p>
            <a:pPr lvl="1"/>
            <a:r>
              <a:rPr lang="en-US" dirty="0"/>
              <a:t>No (directed) cycles</a:t>
            </a:r>
          </a:p>
          <a:p>
            <a:pPr lvl="1"/>
            <a:r>
              <a:rPr lang="en-US" dirty="0"/>
              <a:t>Underlying undirected cycles okay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36636"/>
            <a:ext cx="4114800" cy="280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886200"/>
            <a:ext cx="3517900" cy="2552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48600" y="4495799"/>
            <a:ext cx="1295400" cy="1371567"/>
          </a:xfrm>
          <a:prstGeom prst="rect">
            <a:avLst/>
          </a:prstGeom>
          <a:solidFill>
            <a:schemeClr val="lt1">
              <a:alpha val="9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122CD8-BAD1-4E7F-9B35-D598C4989E03}"/>
                  </a:ext>
                </a:extLst>
              </p14:cNvPr>
              <p14:cNvContentPartPr/>
              <p14:nvPr/>
            </p14:nvContentPartPr>
            <p14:xfrm>
              <a:off x="614520" y="817200"/>
              <a:ext cx="8537760" cy="574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122CD8-BAD1-4E7F-9B35-D598C4989E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160" y="807840"/>
                <a:ext cx="8556480" cy="576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1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49837</TotalTime>
  <Words>2401</Words>
  <Application>Microsoft Macintosh PowerPoint</Application>
  <PresentationFormat>On-screen Show (4:3)</PresentationFormat>
  <Paragraphs>609</Paragraphs>
  <Slides>87</Slides>
  <Notes>55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ＭＳ Ｐゴシック</vt:lpstr>
      <vt:lpstr>Arial</vt:lpstr>
      <vt:lpstr>Arial Narrow</vt:lpstr>
      <vt:lpstr>DejaVu Sans</vt:lpstr>
      <vt:lpstr>FreeSans</vt:lpstr>
      <vt:lpstr>Osaka</vt:lpstr>
      <vt:lpstr>Symbol</vt:lpstr>
      <vt:lpstr>pictures</vt:lpstr>
      <vt:lpstr>Blank Presentation</vt:lpstr>
      <vt:lpstr>CS 4803 / 7643: Deep Learning</vt:lpstr>
      <vt:lpstr>Administrativia</vt:lpstr>
      <vt:lpstr>Project</vt:lpstr>
      <vt:lpstr>Computing</vt:lpstr>
      <vt:lpstr>Administrativia</vt:lpstr>
      <vt:lpstr>PowerPoint Presentation</vt:lpstr>
      <vt:lpstr>How do we compute gradients?</vt:lpstr>
      <vt:lpstr>PowerPoint Presentation</vt:lpstr>
      <vt:lpstr>Directed Acyclic Graphs (DAGs)</vt:lpstr>
      <vt:lpstr>Directed Acyclic Graphs (DAGs)</vt:lpstr>
      <vt:lpstr>Directed Acyclic Graphs (DAGs)</vt:lpstr>
      <vt:lpstr>Computational Graphs</vt:lpstr>
      <vt:lpstr>How do we compute gradients?</vt:lpstr>
      <vt:lpstr>Chain Rule: Cascaded</vt:lpstr>
      <vt:lpstr>PowerPoint Presentation</vt:lpstr>
      <vt:lpstr>PowerPoint Presentation</vt:lpstr>
      <vt:lpstr>Forward mode vs Reverse Mode</vt:lpstr>
      <vt:lpstr>Example: Forward mode AD</vt:lpstr>
      <vt:lpstr>Example: Forward mode AD</vt:lpstr>
      <vt:lpstr>Example: Forward mode AD</vt:lpstr>
      <vt:lpstr>Example: Reverse mode AD</vt:lpstr>
      <vt:lpstr>Example: Reverse mode AD</vt:lpstr>
      <vt:lpstr>Forward Pass vs  Forward mode AD vs Reverse Mode AD</vt:lpstr>
      <vt:lpstr>Forward mode vs Reverse Mode</vt:lpstr>
      <vt:lpstr>Forward mode vs Reverse Mode</vt:lpstr>
      <vt:lpstr>Patterns in backward flow</vt:lpstr>
      <vt:lpstr>Patterns in backward flow</vt:lpstr>
      <vt:lpstr>Patterns in backward flow</vt:lpstr>
      <vt:lpstr>Patterns in backward flow</vt:lpstr>
      <vt:lpstr>Patterns in backward flow</vt:lpstr>
      <vt:lpstr>Patterns in backward flow</vt:lpstr>
      <vt:lpstr>Patterns in backward flow</vt:lpstr>
      <vt:lpstr>Duality in Fprop and Bprop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Jacobians of FC-Layer</vt:lpstr>
      <vt:lpstr>Jacobians of FC-Layer</vt:lpstr>
      <vt:lpstr>Jacobians of FC-Layer</vt:lpstr>
      <vt:lpstr>Jacobians of FC-Layer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Convolutions!</vt:lpstr>
      <vt:lpstr>Convolutions for mathematicians</vt:lpstr>
      <vt:lpstr>Convolutions for mathematicians</vt:lpstr>
      <vt:lpstr>PowerPoint Presentation</vt:lpstr>
      <vt:lpstr>Convolutions for computer scientists</vt:lpstr>
      <vt:lpstr>Convolutions for computer scientists</vt:lpstr>
      <vt:lpstr>Convolutions for programmers</vt:lpstr>
      <vt:lpstr>Convolutions for programmers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2791</cp:revision>
  <cp:lastPrinted>2015-04-01T17:45:43Z</cp:lastPrinted>
  <dcterms:created xsi:type="dcterms:W3CDTF">2013-03-06T19:31:42Z</dcterms:created>
  <dcterms:modified xsi:type="dcterms:W3CDTF">2018-09-20T23:29:41Z</dcterms:modified>
  <cp:category/>
</cp:coreProperties>
</file>