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8.xml" ContentType="application/inkml+xml"/>
  <Override PartName="/ppt/notesSlides/notesSlide23.xml" ContentType="application/vnd.openxmlformats-officedocument.presentationml.notesSlide+xml"/>
  <Override PartName="/ppt/ink/ink19.xml" ContentType="application/inkml+xml"/>
  <Override PartName="/ppt/notesSlides/notesSlide24.xml" ContentType="application/vnd.openxmlformats-officedocument.presentationml.notesSlide+xml"/>
  <Override PartName="/ppt/ink/ink20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122"/>
  </p:notesMasterIdLst>
  <p:handoutMasterIdLst>
    <p:handoutMasterId r:id="rId123"/>
  </p:handoutMasterIdLst>
  <p:sldIdLst>
    <p:sldId id="256" r:id="rId3"/>
    <p:sldId id="313" r:id="rId4"/>
    <p:sldId id="1596" r:id="rId5"/>
    <p:sldId id="2239" r:id="rId6"/>
    <p:sldId id="2240" r:id="rId7"/>
    <p:sldId id="2241" r:id="rId8"/>
    <p:sldId id="2242" r:id="rId9"/>
    <p:sldId id="2272" r:id="rId10"/>
    <p:sldId id="2243" r:id="rId11"/>
    <p:sldId id="2244" r:id="rId12"/>
    <p:sldId id="2245" r:id="rId13"/>
    <p:sldId id="2246" r:id="rId14"/>
    <p:sldId id="2247" r:id="rId15"/>
    <p:sldId id="2248" r:id="rId16"/>
    <p:sldId id="2249" r:id="rId17"/>
    <p:sldId id="2250" r:id="rId18"/>
    <p:sldId id="2251" r:id="rId19"/>
    <p:sldId id="2252" r:id="rId20"/>
    <p:sldId id="2253" r:id="rId21"/>
    <p:sldId id="2254" r:id="rId22"/>
    <p:sldId id="2255" r:id="rId23"/>
    <p:sldId id="2256" r:id="rId24"/>
    <p:sldId id="2257" r:id="rId25"/>
    <p:sldId id="2258" r:id="rId26"/>
    <p:sldId id="2259" r:id="rId27"/>
    <p:sldId id="2260" r:id="rId28"/>
    <p:sldId id="2261" r:id="rId29"/>
    <p:sldId id="2262" r:id="rId30"/>
    <p:sldId id="2263" r:id="rId31"/>
    <p:sldId id="2264" r:id="rId32"/>
    <p:sldId id="2265" r:id="rId33"/>
    <p:sldId id="2266" r:id="rId34"/>
    <p:sldId id="2267" r:id="rId35"/>
    <p:sldId id="2268" r:id="rId36"/>
    <p:sldId id="2269" r:id="rId37"/>
    <p:sldId id="2270" r:id="rId38"/>
    <p:sldId id="2271" r:id="rId39"/>
    <p:sldId id="1126" r:id="rId40"/>
    <p:sldId id="1031" r:id="rId41"/>
    <p:sldId id="1048" r:id="rId42"/>
    <p:sldId id="1049" r:id="rId43"/>
    <p:sldId id="2273" r:id="rId44"/>
    <p:sldId id="1127" r:id="rId45"/>
    <p:sldId id="973" r:id="rId46"/>
    <p:sldId id="974" r:id="rId47"/>
    <p:sldId id="975" r:id="rId48"/>
    <p:sldId id="976" r:id="rId49"/>
    <p:sldId id="977" r:id="rId50"/>
    <p:sldId id="978" r:id="rId51"/>
    <p:sldId id="979" r:id="rId52"/>
    <p:sldId id="2275" r:id="rId53"/>
    <p:sldId id="2276" r:id="rId54"/>
    <p:sldId id="2274" r:id="rId55"/>
    <p:sldId id="980" r:id="rId56"/>
    <p:sldId id="981" r:id="rId57"/>
    <p:sldId id="982" r:id="rId58"/>
    <p:sldId id="983" r:id="rId59"/>
    <p:sldId id="1129" r:id="rId60"/>
    <p:sldId id="1131" r:id="rId61"/>
    <p:sldId id="984" r:id="rId62"/>
    <p:sldId id="1130" r:id="rId63"/>
    <p:sldId id="365" r:id="rId64"/>
    <p:sldId id="366" r:id="rId65"/>
    <p:sldId id="367" r:id="rId66"/>
    <p:sldId id="988" r:id="rId67"/>
    <p:sldId id="989" r:id="rId68"/>
    <p:sldId id="990" r:id="rId69"/>
    <p:sldId id="991" r:id="rId70"/>
    <p:sldId id="992" r:id="rId71"/>
    <p:sldId id="993" r:id="rId72"/>
    <p:sldId id="994" r:id="rId73"/>
    <p:sldId id="995" r:id="rId74"/>
    <p:sldId id="996" r:id="rId75"/>
    <p:sldId id="997" r:id="rId76"/>
    <p:sldId id="998" r:id="rId77"/>
    <p:sldId id="999" r:id="rId78"/>
    <p:sldId id="1000" r:id="rId79"/>
    <p:sldId id="1001" r:id="rId80"/>
    <p:sldId id="1002" r:id="rId81"/>
    <p:sldId id="1003" r:id="rId82"/>
    <p:sldId id="1004" r:id="rId83"/>
    <p:sldId id="1005" r:id="rId84"/>
    <p:sldId id="1006" r:id="rId85"/>
    <p:sldId id="1007" r:id="rId86"/>
    <p:sldId id="1008" r:id="rId87"/>
    <p:sldId id="1009" r:id="rId88"/>
    <p:sldId id="1010" r:id="rId89"/>
    <p:sldId id="1011" r:id="rId90"/>
    <p:sldId id="1012" r:id="rId91"/>
    <p:sldId id="1015" r:id="rId92"/>
    <p:sldId id="1149" r:id="rId93"/>
    <p:sldId id="1018" r:id="rId94"/>
    <p:sldId id="1086" r:id="rId95"/>
    <p:sldId id="1087" r:id="rId96"/>
    <p:sldId id="1019" r:id="rId97"/>
    <p:sldId id="1020" r:id="rId98"/>
    <p:sldId id="1095" r:id="rId99"/>
    <p:sldId id="1021" r:id="rId100"/>
    <p:sldId id="1022" r:id="rId101"/>
    <p:sldId id="1091" r:id="rId102"/>
    <p:sldId id="1092" r:id="rId103"/>
    <p:sldId id="1023" r:id="rId104"/>
    <p:sldId id="1096" r:id="rId105"/>
    <p:sldId id="1097" r:id="rId106"/>
    <p:sldId id="1137" r:id="rId107"/>
    <p:sldId id="1158" r:id="rId108"/>
    <p:sldId id="1138" r:id="rId109"/>
    <p:sldId id="1139" r:id="rId110"/>
    <p:sldId id="1147" r:id="rId111"/>
    <p:sldId id="1148" r:id="rId112"/>
    <p:sldId id="1143" r:id="rId113"/>
    <p:sldId id="1144" r:id="rId114"/>
    <p:sldId id="1145" r:id="rId115"/>
    <p:sldId id="1146" r:id="rId116"/>
    <p:sldId id="1159" r:id="rId117"/>
    <p:sldId id="1160" r:id="rId118"/>
    <p:sldId id="1142" r:id="rId119"/>
    <p:sldId id="1136" r:id="rId120"/>
    <p:sldId id="1025" r:id="rId12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06" autoAdjust="0"/>
    <p:restoredTop sz="93475" autoAdjust="0"/>
  </p:normalViewPr>
  <p:slideViewPr>
    <p:cSldViewPr>
      <p:cViewPr varScale="1">
        <p:scale>
          <a:sx n="114" d="100"/>
          <a:sy n="114" d="100"/>
        </p:scale>
        <p:origin x="7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0:49:51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14602 2252 1792 0,'0'0'40'0,"3"-8"8"0,0-3 1 0,3 3 1 0,-3 3-40 0,3-3-10 16,3 3 0-16,0 2 0 0,0-2 83 0,-1 2 14 16,1-2 3-16,0 5 1 0,3-6-61 0,0 6-12 15,0 0-2-15,0 0-1 0,3 0-25 0,3 0 0 16,-3 6-14-16,5-4 5 0,1-2 9 0,6 0 0 16,0 3 0-16,6 0 0 0,2 2 0 0,7-5 0 15,0 3 0-15,2-1-8 0,4-2 8 0,8-2-13 16,7-1 5-16,8 3 8 0,4 0 8 0,2-5 10 15,4-1 2-15,5 4 0 0,3 2-9 0,3 0-2 16,-2 0 0-16,2 0 0 0,3 0 35 0,3 0 8 16,1 2 0-16,2 1 1 0,-6-3-9 0,3 3-1 0,7 2-1 15,-4-5 0-15,-3 3-20 0,-6-1-4 0,-2 6-1 0,-1-8 0 16,0 3-5-16,-11 0-2 0,-10-3 0 0,0 2 0 16,4 3-10-16,-10-5 0 0,-8 0 9 0,-9 0-9 15,-4 6 0-15,-8 2 0 0,-3-8-10 0,-6 5 10 31,-9 3-95-31,-4-5-12 0,-2 7-2 0,-6-5-989 0</inkml:trace>
  <inkml:trace contextRef="#ctx0" brushRef="#br0" timeOffset="5102.005">1630 7723 666 0,'6'-10'14'0,"-6"2"3"0,0-3 1 0,0 1 2 0,3-4-20 0,-3 1 0 16,6 0 0-16,-6 2 0 0,0-2 76 0,3 5 11 15,0 0 2-15,-3 0 1 0,6 3-2 0,-6 0-1 16,0 5 0-16,0 0 0 0,0 0-20 0,0 0-4 15,0 0-1-15,0 0 0 0,0 0-33 0,9 2-6 16,-3 4-2-16,0 1 0 0,3 4-21 0,0 0 0 16,5 7 0-16,-2 3 0 0,6 3 0 0,0 8 0 0,-3 2-10 0,3 3 10 15,0 6 0-15,-1 4 0 0,1 4 0 0,0 7 0 16,-3 3 0-16,0 5 14 0,3 3-4 0,-9-1-1 16,0 1 3-16,3 3 1 0,-6 2 0 0,0 2 0 15,2-2 5-15,-8 1 1 0,3-4 0 0,-3 3 0 16,-3-2 14-16,3-4 3 0,-8-2 1 0,2-2 0 15,3-1 11-15,-6-7 3 0,3-3 0 0,-3-3 0 16,3 0-22-16,-3-2-4 0,0-3-1 0,3-5 0 16,-9-3 4-16,9-5 0 0,-3-1 0 0,-6-4 0 15,3-3-4-15,4-3-1 0,-4-5 0 0,0 2 0 16,3-5-7-16,-3 1 0 0,3-6-1 0,6 2 0 16,-6-2-5-16,3-3-1 0,6-5 0 0,0 0 0 15,0 0-32-15,0 0-6 0,0 0-2 0,-3-5-664 16,3 5-133-16</inkml:trace>
  <inkml:trace contextRef="#ctx0" brushRef="#br0" timeOffset="6136.236">1690 7662 921 0,'0'-16'20'0,"6"11"4"0,-6-3 0 0,11 0 4 0,-8-2-28 0,3-1 0 0,0 3 0 0,3-2 0 16,6 2 97-16,-3 2 15 0,3-2 2 0,3 3 1 15,0 0-42-15,5 0-8 0,4 2-1 0,-3 0-1 16,12-2-32-16,-6 2-7 0,11 1 0 0,4-1-1 16,5 0-10-16,7 1-1 0,3-1-1 0,2 3 0 15,1-3-11-15,5 3 0 0,6 0 0 0,4 0 0 16,-4 0 0-16,7 0 0 0,-1 0 0 0,3 0 0 16,7 0 0-16,-1 0 0 0,-3 0 0 0,6-2-11 15,7-1 21-15,2 1 4 0,-6-4 1 0,6 1 0 16,1-3 8-16,-1 3 1 0,3-3 1 0,-3-3 0 15,3 1 5-15,-2-1 1 0,-1 0 0 0,-3 4 0 0,-6-1-1 16,-2 0 0-16,-1 0 0 0,-3 2 0 0,-5 1-5 0,-4 0-1 16,-6 2 0-16,-5-2 0 0,-4 2-6 0,1 1-2 15,-7-1 0-15,1 0 0 0,-6 3-4 0,-4 0-2 16,-5 3 0-16,-3-3 0 0,-4 3-2 0,-2-3-8 16,0 2 12-16,-6-2-4 0,2 3-8 0,-2-3 8 15,0 0-8-15,-3 3 8 0,0-1 0 0,-4 1 0 16,4-3 0-16,-3 0 0 0,-6 2-8 0,3 1 8 15,-3-3-8-15,-3 5 8 0,-1-2 1 0,1 2 0 16,-6-2 0-16,3 2 0 0,0 1 0 0,-3 2 0 16,0-1 0-16,-3 1 0 0,0 0 1 0,0 6 0 15,0-1 0-15,-3 0 0 0,0 0-10 0,0 3 12 0,0 3-12 16,3-1 12-16,0 1-12 0,3 4 0 0,-3 1 0 16,3 0 8-16,0 3-8 0,3 2 0 0,0 0 0 0,0 0 0 15,2 3 0-15,1-3 0 0,0 0 0 0,3 0 0 16,-3 0 0-16,6 3 0 0,-6 0 0 0,3 2 0 15,0-2 0-15,-1 2 0 0,1-2 0 0,-3 5 0 16,0 0 0-16,0 0 0 0,3 3 0 0,-3-3 0 16,0 5 8-16,0-2 7 0,-3 2 1 0,0 0 0 15,-1 3-27-15,1 3-5 0,3 2 0 0,-3 1-1 16,0 1 17-16,-3-1 0 0,3 2 0 0,-3 0 0 16,6-1 0-16,-6 1 0 0,0 6 0 0,0-6 0 15,3-1 0-15,-6-1 0 0,3 2 0 0,-3-6 0 16,3 1 0-16,-3-3 0 0,0-3 0 0,-3 3 0 15,0-3 20-15,0-4-3 0,0-4 0 0,-3-2 0 16,-3-3 10-16,3-3 1 0,0-2 1 0,-3-3 0 0,3-2-4 0,-3-3-1 16,0-1 0-16,3-1 0 15,0-1-6-15,0-2-2 0,-3-4 0 0,3 4 0 0,-3-6-7 0,3 3-1 16,-3-2-8-16,6-6 12 0,-6 5-12 0,6-5 0 16,-6 5 0-16,0-2 0 0,6-3 13 0,-12 5 0 15,-3-2 0-15,3-3 0 0,-5 0-13 0,-1 0 0 16,-3 0 0-16,0 0 0 0,-6 2 8 0,1 1-8 15,-7-3 0-15,-3 3 0 0,-3-3 11 0,-2 0-11 16,-10 0 12-16,0 2-12 0,-2-4 8 0,-7 2-8 16,-2-3 0-16,-7 3 0 0,-5 0 0 0,-3-3 0 15,-4 1 0-15,1-6 0 0,-3 3 0 0,-7-1 0 16,-2-2 0-16,-6 3 0 0,2-3 0 0,-5 3 0 0,0-1 0 0,-3 1 0 16,0 0 12-16,-6 0-4 0,-4-1 0 0,4 1-8 15,0 2 15-15,0-2-4 0,0 2-1 0,0 1 0 16,3 2 1-16,2-3 0 0,1 0 0 0,3 3 0 15,3 0-11-15,3 0 0 0,5 0 0 0,-2 3 0 16,-3 0 0-16,6 2-16 0,-1 0 3 0,4 3-854 16,3 0-170-16</inkml:trace>
  <inkml:trace contextRef="#ctx0" brushRef="#br0" timeOffset="8410.911">1109 5326 1742 0,'0'0'38'0,"0"0"8"0,0 0 2 0,0 0 1 0,0 0-39 0,0 0-10 0,0 0 0 0,0 8 0 15,0 3 24-15,3-1 2 0,3 3 1 0,-6 6 0 16,6 5-11-16,0 2-3 0,-6 3 0 0,0 3 0 15,0 0 4-15,0 0 1 0,0 2 0 0,0-2 0 16,-6 2 12-16,6-2 2 0,-3-3 1 0,0 0 0 16,-3 0-2-16,3 0-1 0,3-2 0 0,-6-1 0 15,3-2-3-15,0-3-1 0,-3-2 0 0,3-3 0 16,-3-1 3-16,3-4 1 0,3-3 0 0,-6 0 0 16,3-3-4-16,3-5-1 0,0 0 0 0,0 0 0 0,-3-5-1 15,3-3 0-15,0-5 0 0,0-6 0 0,6-2-11 0,0-3-2 16,3-2-1-16,-3-3 0 0,9 0-25 0,-3-1-5 15,6 4 0-15,-6 0-1 16,9 4-7-16,-1 1-2 0,1 0 0 0,-3 5 0 0,0 3 14 0,3 0 2 16,-6 5 1-16,3 0 0 0,-4 5 13 0,4 3 0 15,-6 0 0-15,6 3-9 0,0 2 19 0,-6 3 4 16,6 0 1-16,-9 3 0 0,6 2-7 0,-4 3 0 16,-2 2-8-16,3 1 12 0,-6 2-2 0,3 0-1 15,-6 3 0-15,3 0 0 0,-3-1 1 0,0 4 0 16,3-1 0-16,-6-2 0 0,3 0 1 0,3-3 0 0,-6-2 0 0,0-1 0 15,3-2-1-15,3-3 0 0,-3 1 0 0,6-6 0 16,-6-3-2-16,6 0 0 0,0-2 0 0,3-6 0 31,-1-2-48-31,4-8-11 0,6-3-1 0</inkml:trace>
  <inkml:trace contextRef="#ctx0" brushRef="#br0" timeOffset="8928.536">1588 5162 1825 0,'0'0'40'0,"0"0"8"0,0 0 1 0,6-3 3 0,0-2-41 15,3 2-11-15,0-4 0 0,3-1 0 0,3 0 94 0,-3-3 17 16,-3 0 3-16,0-2 1 0,3 0-54 0,2-6-10 16,1 4-3-16,-6-1 0 0,6-3-14 0,-3 1-3 15,-3-1-1-15,3-2 0 0,-3 2-9 0,-3 1-1 16,0-3-1-16,-3 2 0 0,0 1-5 0,0-3-1 15,-6 2 0-15,0 1 0 0,0 2-13 0,-3 2 0 0,-3 1 0 0,-3 3 0 16,3 2 0-16,-3 2-15 0,3 1 3 0,-6 5 1 16,9 0 3-16,-9 3 0 0,4 2 0 0,-1 3 0 15,0 0 8-15,-3 3-8 0,9 4 8 0,-3 1-8 16,-6 3-2-16,9 2 0 0,0 0 0 0,3 0 0 16,3 3 10-16,0 5-8 0,0-2 8 0,3-1-8 15,3 1 8-15,-3 2 0 0,6-3 8 0,0 1-8 16,3-6 0-16,6 3 9 0,-12-3-9 0,9-3 0 15,-6-2 11-15,5 0-11 0,1-3 10 0,6 0-10 16,-9-2 12-16,6 0-3 0,0-3-1 0,0-3 0 16,-4-2 1-16,4-3 0 0,0 0 0 0,3-3-777 15,-3-5-155-15</inkml:trace>
  <inkml:trace contextRef="#ctx0" brushRef="#br0" timeOffset="9092.198">1954 4972 1980 0,'-8'2'44'0,"8"-2"8"0,0 0 3 0,0 0 0 0,0 0-44 0,0 0-11 16,0 0 0-16,0 0 0 0,6-2 63 0,2-1 10 16,1 0 3-16,-3 3 0 0,9-2-44 0,-3-1-8 15,6 0-1-15,-6 1-1 0,3-1-22 0,9 0-12 16,-4-2 2-16,1 0-675 15,3-3-135-15</inkml:trace>
  <inkml:trace contextRef="#ctx0" brushRef="#br0" timeOffset="9290.064">2350 4667 2012 0,'0'0'57'0,"0"0"12"0,0 0-55 0,-3 8-14 0,0-3 0 0,3 6 0 15,0 0 48-15,0 2 6 0,0 0 2 0,0 6 0 16,0-1 13-16,0 3 3 0,0-2 1 0,3 5 0 16,-3-1-33-16,0 4-8 0,0-1 0 0,0 3-1 15,0 1-31-15,0-1 0 0,-3 2 0 0,3-1-744 16,0-1-148-16</inkml:trace>
  <inkml:trace contextRef="#ctx0" brushRef="#br0" timeOffset="9726.668">612 4998 1982 0,'0'0'56'0,"0"0"12"0,0 0-54 0,3 3-14 0,6-3 0 0,0 0 0 16,0 0 86-16,-6 0 14 0,6 0 4 0,0 2 0 16,3 1-28-16,-4 0-4 0,1-3-2 0,6 0 0 15,3 0-43-15,0 0-9 0,3 0-2 0,0 0 0 16,3-6-16-16,2 4 0 0,4-4 0 0,-3-2 0 16,3 3 9-16,5-3-1 0,-5 0-8 0,-6 0 12 15,3 0-91-15,2 0-18 0,-8-2-4 0,0 2-962 16</inkml:trace>
  <inkml:trace contextRef="#ctx0" brushRef="#br0" timeOffset="9893.401">1017 4900 1821 0,'0'0'52'0,"0"0"11"0,6 5-51 0,9 1-12 15,-6-4 0-15,6 4 0 0,2-1 69 0,-2-2 11 16,9-1 3-16,-3 6 0 0,3-3 1 0,3 6 0 15,-7 0 0-15,1 2 0 0,-3 0-56 0,-3 3-10 16,-3 0-2-16,-6 0-1 0,3 5-15 0,-9 0 0 16,-9 5 0-16,-3 1-710 0,3 2-147 0</inkml:trace>
  <inkml:trace contextRef="#ctx0" brushRef="#br0" timeOffset="10510.72">3356 5297 2101 0,'-8'-5'60'0,"2"2"12"0,0 0-57 0,3 1-15 0,-6-1 0 0,0-2 0 16,-3 2 12-16,0 1 0 0,-6-1 0 0,6 0 0 15,-6 1 6-15,3 2 1 0,-2 0 0 0,-4 2 0 16,0 1-19-16,0 2 8 0,-3 3-8 0,0 3 0 15,1-1 8-15,-1 6-8 0,0 0 0 0,0 3 0 16,3 4 0-16,-2 6 0 0,2 1 0 0,3 4 0 16,0 0 8-16,6 1 7 0,3-1 1 0,3 1 1 15,0-1-2-15,6-2-1 0,0-1 0 0,3-1 0 16,3-4-14-16,3 0 0 0,3 1 0 0,3-1 0 16,0-4-8-16,0-4 8 0,3-2-12 0,2-3 12 15,4-2 0-15,-3-3 17 0,0-3-1 0,3-2-1 16,-1-6 4-16,4-2 1 0,-3-1 0 0,3-7 0 15,-3 0-4-15,-1-6-1 0,-2 1 0 0,0-3 0 16,0 0-132-16,-6-1-27 0,-3 1-4 0</inkml:trace>
  <inkml:trace contextRef="#ctx0" brushRef="#br0" timeOffset="10710.428">2794 5599 2134 0,'0'0'47'0,"0"0"9"0,0 0 3 0,0 0 1 0,0 0-48 0,9 0-12 16,3-3 0-16,3 0 0 0,-1 1 80 0,7-1 12 16,0-2 4-16,3-3 0 0,6 2-40 0,5-1-8 15,7-4-2-15,3 3 0 0,-1 0-21 0,4 0-4 16,0 0-1-16,-1 0 0 16,1-2-112-16,0-1-24 0,-4 1-4 0,-8 2 0 0</inkml:trace>
  <inkml:trace contextRef="#ctx0" brushRef="#br0" timeOffset="10978.754">3833 5149 2376 0,'0'0'52'0,"0"0"12"0,0 0 1 16,0 0 1-16,0 0-53 0,0 0-13 0,6 5 0 0,-3 0 0 15,3 6 50-15,0 2 7 0,-1 0 2 0,-2 6 0 16,6-1-44-16,-6 6-15 0,0 0 9 0,0 3-9 16,3 4 0-16,0 1 0 0,-6 2 0 0,3 3 0 15,-6 6 0-15,3-1 0 0,3 0 0 0,-6-2 0 16,0-3 31-16,-3 3 1 0,3-3 0 0,-3-3 0 0,0-2-32 0,3-5-20 16,-3 2 4-16,6-3 0 15,-2-2-56-15,2-6-10 0,-3 1-2 0,3-6-1014 16</inkml:trace>
  <inkml:trace contextRef="#ctx0" brushRef="#br0" timeOffset="11827.877">4154 5112 1544 0,'-9'0'34'0,"3"2"7"0,-6-2 2 0,3 3 0 16,-2 0-35-16,2-1-8 0,-3 4 0 0,0-1 0 0,0 0 97 0,0 3 18 15,6 3 3-15,0 5 1 0,3 2-64 0,-3 3-13 16,3-2-2-16,0 7-1 15,3 6-23-15,-3 0-4 0,3 0 0 0,0 5-1 0,0 0-11 0,0 2 12 16,3-2-12-16,-3 3 12 0,3 0-12 0,0-3 0 16,0-3 9-16,0-2-9 0,-6 0 9 0,3-1-9 15,-3-1 12-15,0-1-12 0,0-3 8 0,0-2-8 16,3 0 0-16,-3-3 0 16,0-3-78-16,3-4-22 0,0-1-5 0,0-3-773 0</inkml:trace>
  <inkml:trace contextRef="#ctx0" brushRef="#br0" timeOffset="12296.868">4011 5085 2471 0,'-12'-16'70'0,"9"11"15"16,3 5-68-16,-3-8-17 0,3 0 0 0,0 0 0 15,0 3 63-15,0-3 9 0,6 3 1 0,0 0 1 16,3-3-10-16,6 0-1 0,3 0-1 0,0 2 0 16,3 1-42-16,0-3-8 0,-1 6-1 0,7-4-1 15,0 1-10-15,0 5 10 0,3 3-10 0,-4 2 10 16,4 0-10-16,-3 6 0 0,0-1 0 0,-4 6 0 16,-5 5 0-16,3 1-9 0,3 1 9 0,-6 4 0 15,-3 2 0-15,-3-3 0 0,-3 3 0 0,-6 1 0 0,-3 1-17 0,-6-4-3 16,-9 5-1-16,0-3 0 15,-3 0-23-15,-6 0-4 0,-3 3 0 0,-5-3-1 16,-1 0 4-16,-3 0 1 0,-3-3 0 0,-2-2 0 0,-1-3 20 0,0 1 5 16,1-4 1-16,-1-2 0 0,6-3 18 0,1-2 17 15,5-3-3-15,3-3-1 0,6 0-13 0,3 1 0 16,6-4 0-16,4 1 0 0,8-3 0 0,0 0 0 16,0 0 0-16,6 5 0 0,5 0 0 0,4 3 0 0,6-2 0 15,3 4 0-15,6-2 0 0,2 3 0 0,4-1 0 0,0 4 0 16,3-1 17-16,-4 0-2 0,4 0-1 15,-6 0 0-15,2 3 9 0,-2 0 1 0,0 3 1 0,-3-3 0 16,-4 0 3-16,-2-1 1 0,-3-1 0 0,0 4 0 16,0-2-15-16,-6-3-3 0,-9 0-1 0,3 1 0 15,0-1-10-15,-1-2 0 0,-5-1 0 0,-3-2-818 16,0-8-168-16</inkml:trace>
  <inkml:trace contextRef="#ctx0" brushRef="#br0" timeOffset="12682.494">4630 4503 1638 0,'0'0'36'0,"9"-2"7"0,-3-1 1 0,0 0 3 0,0 1-38 0,0-4-9 16,0 4 0-16,-3-4 0 0,3 4 141 0,-6 2 27 16,3-3 4-16,3-2 2 0,-6 5-50 0,0 0-9 15,0 0-3-15,0 0 0 0,0 0-58 0,6 5-12 0,0 0-2 0,0 1-1 16,-3 4-17-16,0 1-3 0,0 7-1 0,3 1 0 15,-6 2-8-15,3 6-2 0,-3 2 0 0,3 0 0 16,-3 2-8-16,3 1 0 0,-3 0 0 0,0 0 0 16,3-3 8-16,-3 0-8 0,0 0 0 0,0-2 8 15,0-4-8-15,0 4-14 0,0-6 3 0,0 0 1 32,-3-2-39-32,0-6-8 0,0 0-2 0,3-2-759 0,-3-6-152 0</inkml:trace>
  <inkml:trace contextRef="#ctx0" brushRef="#br0" timeOffset="13012.681">4675 4450 2005 0,'0'0'44'0,"0"0"8"0,-3 6 3 0,0-4 2 16,0 1-45-16,-3 0-12 0,3-1 0 0,0 3 0 15,3 1 58-15,0 2 10 0,-3 0 1 0,3 0 1 0,-3 2-42 0,-3 1-8 16,3 2-1-16,-3 3-1 0,-3-3-6 0,-2 0-2 15,-1 3 0-15,0 3 0 0,-6-3-10 0,0 2 0 16,3-2 0-16,-3 0 0 0,0 0 0 0,4 0 12 16,-7-3-2-16,0 0 0 0,6-2-10 0,0 2 0 15,-3-5 0-15,6 0 0 0,0 0 8 0,3-3 0 16,4-2 0-16,5-3 0 0,0 0 11 0,0 0 1 16,0 0 1-16,8 2 0 0,7-2 3 0,3 0 1 15,3-2 0-15,3-4 0 0,0 6-9 0,2-5-1 0,7 0-1 0,-3-1 0 16,3 1-14-16,-1 3 0 0,4-1 0 0,-3 0 0 31,3 1-93-31,-4-4-25 0,1 1-5 0,0 0-924 0</inkml:trace>
  <inkml:trace contextRef="#ctx0" brushRef="#br0" timeOffset="13380.367">5050 4524 2073 0,'-6'-2'45'0,"6"2"10"0,0 0 1 0,0-3 4 16,-6-2-48-16,3 2-12 0,-3 3 0 0,0 0 0 16,0 0 79-16,0 3 13 0,0-1 4 0,-2 6 0 15,-1 0-59-15,0 3-11 0,-3 2-2 0,3 3-1 16,3 3-12-16,-3-1-3 0,0 3 0 0,0 3 0 16,3-3-8-16,0 3 12 0,3 0-12 0,0-3 12 15,-3 0-12-15,6-2 10 0,6-3-10 0,0-1 10 16,0 1-10-16,3-5 12 0,3-1-12 0,3-2 12 0,0-2-4 15,0-4-8-15,2-4 12 0,4-1-4 0,-3-2 0 0,0-1 0 16,0-4 0-16,-6-1 0 0,3-2-8 0,-3-3 0 16,-3 0 0-16,-4-5 8 0,-2-5-8 0,-3-1 0 15,0 1 0-15,-6-1 8 0,1 1-8 0,-4 5 0 16,-3 5-12-16,0 3 12 0,-3 2-16 0,-6 3 5 16,0 3 1-16,-3 5 0 0,4 0 0 0,-1 5 0 15,0-2 0-15,3 5 0 16,6 0-54-16,0 0-12 0,6 2-1 0,0 3-986 0</inkml:trace>
  <inkml:trace contextRef="#ctx0" brushRef="#br0" timeOffset="13831.597">5488 4620 2350 0,'0'0'52'0,"3"-11"10"0,-3-2 2 0,0 2 3 0,-6 1-54 0,3-1-13 0,-3-2 0 0,0 2 0 15,0 1 99-15,-3-1 17 0,3-2 3 0,-3 2 1 16,3 1-60-16,0 2-11 0,0-5-2 0,0 5-1 16,3 0-30-16,-3 0-7 0,-3 5-1 0,6 0 0 15,-3-2-8-15,-2 2 0 0,-1 6 0 0,-6 0 0 16,6 5 0-16,-6 0 0 0,3 0-11 0,-6 5 11 16,0 0 0-16,0 6-8 0,4 2 8 0,2 0 0 15,-3 3-8-15,3 0 8 0,3-3-8 0,3 0 8 16,3 3-18-16,0-6 2 0,0 1 0 0,6-3 0 0,3-3-5 0,0 0-1 15,0-5 0-15,3 0 0 0,6-5 11 0,0-3 3 16,-4-3 0-16,7-5 0 0,-3 0 8 0,3-5 0 16,0 0 0-16,0-3 0 0,-6-3 0 0,6 1 11 15,-4-3-11-15,1-1 12 0,0-1 1 0,0-1 1 16,-3 3 0-16,0-1 0 0,0 7 1 0,-3-1 0 16,-6 5 0-16,6 3 0 0,-3 0 0 0,-6 8 0 15,0 0 0-15,0 0 0 0,0 0-5 0,0 0-1 16,0 0 0-16,0 0 0 0,0 11-1 0,3 2-8 15,-6 3 12-15,3 0-4 0,0 0 0 0,0-1 0 0,0 7 0 0,0-4 0 16,0 3-8-16,-3-2 0 0,3 2 0 0,0 0 0 16,-3 0 0-16,0 1 0 0,-3-4 0 0,6 1 0 15,-3-1 0-15,0-5 0 0,3 3 0 0,-3-3 0 16,0 1-12-16,0-1-5 0,3-3-1 0,0-2 0 31,-3 0-141-31,6 0-28 0,0-2-5 0,-3-6-2 0</inkml:trace>
  <inkml:trace contextRef="#ctx0" brushRef="#br0" timeOffset="14182.55">5869 4334 1893 0,'0'0'41'0,"6"-5"9"0,-6 5 2 0,3-8 2 15,3 2-43-15,-6 6-11 0,0 0 0 0,0 0 0 16,0 0 102-16,-6-5 18 0,3 5 4 0,-3 0 1 15,0 5-49-15,0 3-11 0,-3 3-1 0,0 2-1 16,0 3-31-16,-3 0-5 0,3 2-2 0,-3 4 0 0,-6 1-8 0,3 4-1 16,4 2-1-16,-4 0 0 0,3 3-15 0,0 2 11 15,0 3-11-15,3-5 10 0,0 0-10 0,3-3 0 16,0 0 9-16,3-3-9 0,0-2 0 0,6 0 0 16,-3-3 0-16,6-2 0 0,0-3 0 0,6-3 8 15,0 0-8-15,0-5 8 0,6-3 1 0,0-2 1 16,5-6 0-16,-2-2 0 0,0-3 3 0,3-3 1 15,-3-2 0-15,3-3 0 0,-7 0-2 0,4-5-1 0,-6 0 0 0,-3-3 0 16,0 1-3-16,-6-1-8 0,-9 3 12 0,-3-1-4 16,-3 6-8-16,-9 1-9 0,-9 1 9 0,-2 9-863 15,-4 2-165-15</inkml:trace>
  <inkml:trace contextRef="#ctx0" brushRef="#br0" timeOffset="15925.04">17087 5440 1482 0,'0'0'42'0,"0"0"9"0,0-3-41 0,0 3-10 15,0 0 0-15,0 0 0 0,0 0 82 0,3 8 14 16,0 3 4-16,0 2 0 0,0 3-44 0,0 5-8 15,0 3-1-15,0 2-1 0,-3 6-14 0,-3 0-4 16,3 0 0-16,-3 2 0 0,0 0 2 0,0 6 0 16,0-3 0-16,-3 3 0 0,3 2-1 0,-3-2 0 15,0-1 0-15,-2-2 0 0,2-2-5 0,3-3 0 0,-3-3-1 0,3-3 0 16,6-2-11-16,-6-5-3 0,0-4 0 0,-3-1 0 16,6-1 14-16,0-5 2 0,0-8 1 0,0 0 0 15,0 0-13-15,3-6-2 0,3-4-1 0,0-3 0 16,-6-6 6-16,6-5 2 0,5-7 0 0,1-4 0 15,-6-4-9-15,6-1-1 0,-3 0-8 0,6-2 12 16,3 2-12-16,-3 6 0 0,-3 2 0 0,6 6 0 16,2 2-8-16,-2 3 8 0,-3 5 0 0,0 0 0 15,0 5-15-15,3 1 4 0,0 2 1 0,-6 5 0 16,2 3 10-16,-2 3-13 0,3 5 5 0,-3-3 8 16,-3 8 0-16,0 0 0 0,0 6 0 0,0 2 0 15,-3 0 0-15,0 6 0 0,-3-1 0 0,3 3 0 16,0-2 0-16,0-1 0 0,-6 3 0 0,3 0 0 15,5-2 0-15,-5-6 0 0,0 0 0 0,0 0 0 16,12-5 0-16,-6 0 0 0,0-5 0 0,3-3 0 16,0 0 8-16,3-6-8 0,0-2 0 0,0-2 8 15,5-6-103-15,1-3-21 0,0-2-4 0</inkml:trace>
  <inkml:trace contextRef="#ctx0" brushRef="#br0" timeOffset="16361.328">17629 5448 1814 0,'0'0'52'0,"0"0"10"0,3 5-50 0,0 0-12 0,3 1 0 0,0 2 0 15,3-3 42-15,0-2 6 0,6-1 0 0,0-2 1 16,2-2 9-16,-2-1 2 0,-3 0 0 0,0-2 0 16,9-3-4-16,-3-5 0 0,-3 0 0 0,0-1 0 15,-1-2-12-15,1 1-4 0,-3-4 0 0,-6-2 0 16,3 0-22-16,-3-6-5 0,0 1-1 0,-3-3 0 16,-3-3-12-16,-3-2 8 0,3-1-8 0,-3 3 0 15,0 3 0-15,-6 3-18 0,3 5 2 0,-3 2 1 16,3 3-17-16,-3 6-4 0,-6 2-1 0,4 5 0 15,2-2 17-15,-3 7 4 0,-6 4 1 0,3 4 0 16,-3 4 15-16,0 1 0 0,0 4 0 0,4 5 0 16,2 2 14-16,0 3-1 0,0 0 0 0,3 1 0 15,3-1-13-15,3 2 11 0,6 4-11 0,0-6 10 0,3 0 4 16,3-3 1-16,-3 1 0 0,6-3 0 0,6 0 1 0,-1-1 1 16,1-4 0-16,0-3 0 0,3 0-4 0,-3-6-1 15,0 1 0-15,0-6 0 0,-1-2 2 0,4-3 0 16,-6-3 0-16,0-2-772 15,-3-3-154-15</inkml:trace>
  <inkml:trace contextRef="#ctx0" brushRef="#br0" timeOffset="16644.562">16683 5228 2055 0,'0'0'45'0,"11"-5"10"0,7 2 1 0,0-2 2 0,-6-3-46 0,9 0-12 0,3 0 0 0,2 3 0 15,7-3 69-15,-6 0 12 0,-3 0 3 0,3 0 0 16,-1 3-39-16,-5 0-7 0,0-3-2 0,0 2 0 15,-3 4-28-15,3-4-8 0,-7 1 0 0,-2 2 0 16,-3 1 0-16,0 2 0 0,0-6 0 0,-6 6 0 16,-3 0-101-16,0 0-22 0,0 0-4 0,-3 0-1 0</inkml:trace>
  <inkml:trace contextRef="#ctx0" brushRef="#br0" timeOffset="16824.926">16980 5120 1713 0,'0'0'48'0,"0"0"12"0,0 0-48 0,0 0-12 15,9 0 0-15,6 0 0 0,-3-3 85 0,6 3 15 16,3 0 4-16,2 3 0 0,1-1-8 0,3 1 0 16,0 2-1-16,3 1 0 0,2 2-21 0,-2 2-4 15,-3-2-1-15,-3 3 0 0,-4-1-23 0,1 3-5 16,-3-2-1-16,-6 0 0 0,-3 2-25 0,-3 0-6 0,-3 0-1 16,-3 3 0-16,-12 0-8 0,3 3-14 0,-3 2 3 0,-6 0-809 15,-5-5-163-15</inkml:trace>
  <inkml:trace contextRef="#ctx0" brushRef="#br0" timeOffset="17412.098">18948 5538 2286 0,'-15'0'50'0,"9"-3"10"0,0 0 3 0,0-2 1 0,0 3-51 0,-3-1-13 0,-3-2 0 0,3 2 0 16,-3 0 47-16,-3 3 6 0,1 3 2 0,-1 2 0 16,-3 1-34-16,-3 1-6 0,0 7-2 0,-6 2 0 15,4-1-13-15,-4 4 0 0,-3 5 0 0,0 0 0 16,3 2 9-16,7 3 6 0,5 3 1 0,0 0 0 16,3 2-16-16,0 0 0 0,6-2 0 0,3 3 0 15,0-1 0-15,3-2 0 0,6-3 0 0,0-3 9 16,6 1-9-16,3-6 8 0,0-3-8 0,6-4 8 15,2-4 1-15,1 1 0 0,3-6 0 0,0-2 0 16,2-6 2-16,-2 0 0 0,3-2 0 0,0-5 0 16,-3-4-3-16,-1 1 0 0,-2-3 0 0,0 0 0 15,-3-2-52-15,-3-3-12 0,-3 0-1 0,-4-1-1087 16</inkml:trace>
  <inkml:trace contextRef="#ctx0" brushRef="#br0" timeOffset="17576.054">18430 5861 2397 0,'0'0'52'0,"-3"5"12"0,3-5 1 0,0 0 3 0,0 0-54 0,9 8-14 16,6-3 0-16,2-2 0 0,7-1 72 0,6-2 11 15,3-2 2-15,5-1 1 0,4 0-41 0,0-5-8 16,-1 3-1-16,7-3-1 0,0-2 4 0,-1-1 1 16,4 0 0-16,6 1 0 0,-4 2-40 0,4-5-18 0,-7 2 2 0</inkml:trace>
  <inkml:trace contextRef="#ctx0" brushRef="#br0" timeOffset="18126.914">19549 5456 1998 0,'3'-11'44'0,"-3"11"8"0,0 0 3 0,3-8 1 0,3 0-44 0,-3 0-12 0,0 3 0 0,3 2 0 15,-3-2 108-15,0 2 20 0,-3 3 4 0,0 0 1 16,0 0-56-16,0 0-11 0,0 0-2 0,3 11-1 16,0 5-43-16,-3 0-8 0,0 2-1 0,-6 6-1 15,3 8 6-15,0 2 2 0,-3 6 0 0,3 0 0 16,-6 2-6-16,3 0-2 0,-3 3 0 0,3 0 0 16,-3 0-10-16,-3 0 0 0,3-5 0 0,0 0 0 15,-3-1 0-15,4-4 12 0,-4-1 0 0,6-5 0 31,-3-2-74-31,6-6-14 0,-3-3-4 0,6-7-723 0,-3-3-145 0</inkml:trace>
  <inkml:trace contextRef="#ctx0" brushRef="#br0" timeOffset="18327.196">19864 5358 2415 0,'0'0'53'0,"0"0"11"0,0 0 3 0,-3 5 1 0,1 0-55 0,-1 6-13 15,-3 0 0-15,3 2 0 0,-3 5 70 0,3 6 11 16,0 5 3-16,0 3 0 0,0 5-53 0,0 3-11 16,0 2-1-16,3 0-1 0,-3 1-10 0,0-1-8 15,0-2 12-15,0-1-12 0,3 1 16 0,-3 2-3 16,0-2-1-16,0-3 0 0,3-2-26 0,0-6-6 16,-3-6 0-16,3-1-1 15,0-4-49-15,0-10-10 0,-3 0-1 0,3-8-691 16,0 0-139-16</inkml:trace>
  <inkml:trace contextRef="#ctx0" brushRef="#br0" timeOffset="18794.345">19665 5313 2746 0,'0'0'60'0,"0"0"13"0,-3-5 3 0,3 5 1 0,0 0-61 0,0 0-16 0,0-6 0 0,0-2 0 16,6 3 44-16,0 0 5 0,3-3 2 0,3 0 0 15,3 0-28-15,3 3-6 0,2-3-1 0,4 2 0 16,0 1-16-16,3 2 0 0,3 3 0 0,-4 3 0 16,7 0 0-16,-6-1 0 0,0 6 0 0,-1 0 0 15,-2 6 0-15,0-1 0 0,-6-3 0 0,-3 9 0 16,0-1 0-16,-6 1 0 0,-3 2 0 0,-6 0 0 16,-3 3 0-16,-3 0 0 0,-3 0 0 0,-3 2 0 15,-6-5-12-15,-3 3 3 0,0 0 1 0,-3 0 0 16,-2 0-7-16,-4-1-1 0,3 1 0 0,0-5 0 0,1-6-7 0,2 3-1 15,0 0-1-15,6-6 0 0,0-2 11 0,6 0 2 16,-3-5 1-16,9 2 0 0,1 0-1 0,-1 1 0 16,6-6 0-16,0 0 0 0,0 0-2 0,3 5-1 15,2 0 0-15,4 1 0 0,0-4 24 0,3 3 5 16,0 1 1-16,3-1 0 0,3 0-15 0,3 3-13 16,0 3 2-16,2 2 1 0,1 0 10 0,-3 3 9 15,3 0-1-15,0 0-8 0,-1 2 12 0,-2 1-12 16,3 2 12-16,-6-2-12 0,0-1 22 0,0-2-2 0,-3 3-1 0,-4-6 0 15,-2 0-1-15,3 0 0 0,-6-2 0 0,0-1 0 16,0-2-8-16,0-2-2 0,0-1 0 0,0 0 0 31,-6-5-82-31,0 0-17 0,9-5-3 0,0-3-1096 0</inkml:trace>
  <inkml:trace contextRef="#ctx0" brushRef="#br0" timeOffset="19194.496">20347 4601 1489 0,'0'0'42'0,"0"0"10"16,3-5-42-16,3 2-10 0,0-2 0 0,-3 0 0 15,2 2 59-15,-5 3 9 0,6-3 3 0,-3 1 0 16,-3 2-10-16,0 0-1 0,0 0-1 0,0 0 0 15,0 0-46-15,6 5-13 0,-6 3 0 0,0-3 8 16,0 3-8-16,0-3 0 0,-3 3 0 0,3 0 0 0,-3 6 0 0,3-1 0 16,-3-3 0-16,3 4 0 0,0-1-9 0,0-3 0 15,3 1 0-15,0 2 0 0,-6 0-6 0,3 3-1 16,6-2 0-16,-6-1 0 0,-3 0 8 0,0 5 8 16,6 1-13-16,-3-6 5 0,-3 3 8 0,3-3 0 15,0 1 8-15,0-1-8 0,-3-3 33 0,0 4 3 16,3-1 0-16,0 3 0 0,-3 0-4 0,3 2 0 0,0 1 0 0,3-1 0 15,-3-2-21-15,0 5-11 0,0 0 10 0,-3 1-10 16,0 1 0-16,1 1 8 0,2-3-8 0,0 3 0 16,-6-5 0-16,6-1 0 0,0-5 8 0,3 3-8 15,-6-2 0-15,3-4 9 0,0-10-9 0,0 0 8 32,0 13-48-32,0-13-9 0,0 11-3 0,0-11-537 0,0 0-108 0</inkml:trace>
  <inkml:trace contextRef="#ctx0" brushRef="#br0" timeOffset="19595.234">20490 4591 1381 0,'0'0'39'0,"0"0"9"0,0 0-39 0,0 0-9 16,0 0 0-16,0 0 0 0,0 0 83 0,0 5 14 15,-3 3 3-15,-3 2 1 0,-3 1-23 0,-3 2-5 16,-3 3-1-16,-3 3 0 0,0-1-53 0,0 6-11 16,-3-3-8-16,4 3 9 0,-4 2-9 0,3-5 0 15,-6 3 9-15,3 0-9 0,-3-3 11 0,4-5-3 16,2 0 0-16,-3 0 0 0,3 0-8 0,-3-3 0 15,3 0 0-15,1-2-11 0,-1-1 11 0,0 1 9 16,0 2-1-16,6-7-8 0,6-1 30 0,0-5-1 0,0 2 0 16,6-2 0-16,0 0-3 0,9-2-1 0,3-3 0 0,6-1 0 15,3 1-12-15,3 0-2 0,-1-1-1 0,4-2 0 16,0 3-10-16,0 2 0 0,5-2 0 0,-5 3 0 16,3-4 0-16,0 4 0 0,2-4 0 0,4 4 0 15,0-4 0-15,0 1 0 0,-4 2-10 0,1-2-656 16,-3-3-131-16</inkml:trace>
  <inkml:trace contextRef="#ctx0" brushRef="#br0" timeOffset="19963.607">20734 4680 1962 0,'0'0'43'0,"0"-5"9"0,0-3 1 0,0 8 3 16,0-5-45-16,-3 0-11 0,-3-1 0 0,3 4 0 15,-3 2 77-15,0-3 14 0,-3 6 2 0,3-3 1 0,-6 5-46 0,6 3-10 16,-3 3-2-16,3 2 0 0,-6 3-28 0,3 2-8 16,3 1 0-16,0 2 0 0,-2 0 0 0,5 3 0 15,0 0 0-15,0 5 0 0,3-3 0 0,3 1 0 16,-3-1 0-16,6-2 0 0,-4-3 0 0,4 3 9 16,3-3-9-16,0-2 0 0,0-9 16 0,3 1-3 15,0-1-1-15,0-4 0 0,0-4 5 0,6-2 1 16,-3-5 0-16,-1-3 0 0,-2 0 7 0,3-5 2 15,6-3 0-15,-3-5 0 0,-3 2-4 0,0-2-1 0,0-5 0 0,-3-1 0 16,-1-4-11-16,-2-1-3 0,-3-3 0 16,0 1 0-16,-6 0-8 0,0-1 0 0,-3 6-12 0,-6 5 12 15,-3 6-15-15,-2 5 5 0,-1 2 1 0,-6 8 0 32,-6 1-14-32,3 4-2 0,0 6-1 0,1 3 0 0,-1 2 7 0,3 3 2 0,3 0 0 0,6 2-747 15,0 6-148-15</inkml:trace>
  <inkml:trace contextRef="#ctx0" brushRef="#br0" timeOffset="20428.637">21234 4755 2266 0,'0'-24'64'0,"3"13"14"15,0 1-62-15,0-1-16 0,-3 0 0 0,0-2 0 16,0-3 84-16,-3 0 13 0,0 6 3 0,-3-1 1 15,3 3-26-15,-3 0-6 0,0 6-1 0,-3-4 0 16,-3 4-45-16,-3 2-10 0,0 5-1 0,0 0-1 0,-3 1-11 0,1 4 0 16,-1 6-12-16,3 3 12 0,0-1-12 0,0 6 12 15,0-3-12-15,3 6 12 0,3-6-20 0,0 3 4 16,4-3 1-16,-1 0 0 0,6-3-5 0,3-7 0 16,0 2-1-16,2-5 0 0,1 0 21 0,-3 0-11 15,6-3 11-15,-3-2-8 0,0 0 8 0,3-6 0 16,3-2 0-16,-3 2-8 0,0-2 8 0,3-6 14 15,-3 1-3-15,3-4-1 0,0-4-10 0,2 2 0 16,-2-5 0-16,0-3 0 0,6 0 0 0,-6 0 8 0,0 1-8 16,3 1 8-16,-6 1-8 0,0 8 0 0,0 5 0 0,-3-2 0 15,-6 2-9-15,3 5 9 0,-3 3-12 0,0 11 12 16,-3 2-12-16,0 3 12 0,-3 5-12 0,3 0 12 16,-6 5 0-16,3 1 0 0,0-1 0 0,-3 1 0 15,3 2 0-15,0 0 0 0,0 0 0 0,0 0 0 16,0-2 0-16,-3 2 0 0,3 3 0 0,-3-1 0 15,3-2 0-15,-3-2 0 0,3-3 0 0,1-1 0 16,-4-7-38-16,6-2-1 16,0-4 0-16,0-5 0 0,0 1-21 0,3-4-5 0,0-10-1 15,3 3-978-15</inkml:trace>
  <inkml:trace contextRef="#ctx0" brushRef="#br0" timeOffset="20730.362">21591 4546 2134 0,'0'0'47'0,"0"0"9"0,0 0 3 0,0 0 1 16,0 5-48-16,0-5-12 0,-6 0 0 0,3 0 0 0,-3 0 101 0,0 5 18 15,0 3 3-15,-3 3 1 0,0 2-77 0,-3 3-15 16,3 0-3-16,-3 7-1 0,1 1-15 0,-1 3-4 16,-3 2 0-16,0 3 0 0,3-3-8 0,-3 2 0 15,3 4 0-15,-3-1 8 0,3 1-8 0,1 2 12 16,2-6-12-16,3 4 12 0,0-6-12 0,6 0 0 15,0 0 0-15,3 0 0 0,3-8 0 0,0-2 10 16,2-1 1-16,1-2 0 0,6-5-11 0,0-1 8 16,0-4-8-16,3-1 8 0,0-5 4 0,3-3 0 0,-1-2 0 0,-2 0 0 15,3-6-4-15,-3 1 0 0,0-6 0 0,0 0 0 16,-6-3-8-16,0-2 12 0,-9 3-12 0,-3-3 12 16,0-1-21-16,-9 4-4 0,-9-1-1 0,-3 6 0 31,-6 0-86-31,-9 8-16 0,-8 5-4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4:31.4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2821 3760 1666 0,'0'0'36'0,"0"-6"8"0,3 1 2 0,-3 5 2 0,0 0-39 0,9-13-9 0,-3 2 0 0,2 1 0 15,-2 2 83-15,3-3 14 0,0 6 3 0,0-3 1 16,0 5-48-16,0 1-9 0,0 2-3 0,0 2 0 16,-3 4-9-16,3 4-3 0,0 1 0 0,3 2 0 15,-3 6-15-15,2 2-3 0,-8 0-1 0,3 8 0 16,3-5-10-16,0 5 12 0,-6 0-12 0,0 3 12 15,0 0-12-15,-3 2 0 0,-6-2 9 0,6 2-9 16,-3-2 8-16,0 0-8 0,0-1 8 0,0-2-8 16,-3-2 8-16,0-3-8 0,6-6 10 0,-3-2-10 15,0 0 0-15,3-3 8 0,0-5-8 0,0-8 0 16,0 0 10-16,0 0-1 0,0 0 0 0,0-5 0 16,6-8 6-16,0-3 1 0,0-8 0 0,3-5 0 15,3-6-5-15,3-4-1 0,-3-9 0 0,0 6 0 16,0-3-10-16,0 0 10 0,0 2-10 0,2 1 10 15,4 5-10-15,-6 8 0 0,0 0 0 0,3 5-11 0,-3 8 11 16,-6 3 14-16,3 2-3 0,0 9-1 0,0-1 11 0,-9 3 3 16,6 5 0-16,3 6 0 0,2 2-11 0,-2 6-1 15,0 2-1-15,-3 0 0 0,3 3-11 0,0 2 10 16,-3 1-10-16,0-3 10 0,-3 2-10 0,3-2 0 16,-3 2 9-16,-3-2-9 0,0 3 8 0,-3-1-8 15,-3-2 8-15,3-3-8 0,0-2 8 0,0-4-8 16,0-1 8-16,-3-4-8 0,3 1 9 0,-3-6-9 15,3-2 12-15,3-3-12 0,-6-6 14 0,6-1-4 16,-3-9-1-16,3 0 0 0,3-5-9 0,0-3 0 0,6-3 0 0,0-2 0 16,3-5-14-16,0 2 2 0,6 0 0 0,-3 1 0 15,3-1 2-15,-1 3 1 0,4 2 0 0,0 6 0 16,-3 3 9-16,3 2-8 0,-3 3 8 0,-3 5-8 16,2 0 8-16,-2 2 0 0,3 6 0 0,0 3 8 15,-3 5 6-15,0-3 2 0,0 8 0 0,-1 1 0 16,1 2-16-16,-3 2 0 0,0 3 0 0,-3 3 0 15,3 0 9-15,-3 0-1 0,-3 2 0 0,3-2 0 16,0 2-8-16,-3-2 0 0,3 0 0 0,0 0 0 16,0-3-96-16,2 3-24 0,1 0-4 0,3-6-992 15</inkml:trace>
  <inkml:trace contextRef="#ctx0" brushRef="#br0" timeOffset="1066.389">4232 3749 2269 0,'-6'-18'64'0,"3"7"15"16,0-5-63-16,0 0-16 0,0-2 0 0,-3 2 0 0,-3 0 118 0,3 3 21 16,0 2 4-16,-3-2 1 0,3 0-65 0,-3 5-13 15,-3 0-2-15,3 3-1 16,0-1-41-16,-3 4-8 0,3 2-2 0,-2 0 0 0,-4 5-12 0,3 3 0 16,-3 0 0-16,0 5 0 0,0 8-12 0,0-2-3 15,3 2 0-15,0 5 0 0,4 6-1 0,5-3 0 16,-3 3 0-16,6 0 0 15,0-1-18-15,3-1-4 0,5-4-1 0,1-2 0 16,0-3-9-16,3-2-3 0,0-6 0 0,3-3 0 0,-3-2 25 0,0-5 5 0,0 0 1 0,-3-6 0 16,3-2 20-16,-3-3 0 0,-1 0 10 0,4-3-10 15,-6-5 31-15,0-2-1 0,0 2 0 0,-3-5 0 16,3 0 13-16,-3-3 2 0,-3-3 1 0,0-2 0 16,0 3-12-16,0-1-2 0,0 6-1 0,-3 0 0 15,0 0-14-15,0 8-2 0,3-1-1 0,-3 4 0 16,3 2-14-16,0 3 0 0,0 5 8 0,0 0-8 15,0 0 0-15,0 0 11 0,6 5-11 0,0 3 10 16,3 2-26-16,0 6-4 0,3 3-2 0,0-1 0 16,0 1 14-16,0 5 8 0,0-1-10 0,-1 1 10 15,4 0 0-15,0-3 0 0,0 0-8 0,0 1 8 16,0-4 0-16,0-2-9 0,3-3 9 0,-4-2-8 16,1-3 8-16,-3-3-8 0,0 0 8 0,0-5-8 15,3-5 8-15,0-3 8 0,-6-3-8 0,3-2 11 16,6-5 5-16,-7-3 2 0,1-6 0 0,3-2 0 15,-3-3-2-15,3-2 0 0,-3-3 0 0,0-6 0 16,0 4 3-16,-3-4 0 0,3-4 0 0,-6 2 0 0,2 0 5 0,-2 0 0 16,-3 0 1-16,0 5 0 0,0 6-3 0,-3 5-1 15,-3 5 0-15,0-3 0 0,0 9-6 0,0 2-2 16,-3 5 0-16,4 3 0 0,-4 3-13 0,0 3 0 16,3 7 8-16,-3 3-8 0,3 5 0 0,0 8-13 15,0 0 2-15,0 8 1 0,3 6 10 0,3 5-8 16,0-1 8-16,0 6-8 0,3-2 8 0,0 2-8 15,0 2 8-15,2-2-8 0,1 3 8 0,6-3-12 16,-3-6 12-16,3-4-12 0,3-3 12 0,0-6 0 16,0-7 0-16,2-4 0 0,1-1 0 0,0-6 0 0,0-3 0 0,3-2 0 15,-3-3 0-15,-1-6 0 0,1 1 0 0,0-6 0 16,3-7 0-16,0-1 0 0,-3-5 0 0,-1-5 0 16,-5-5 0-16,3-6 0 0,0-2 0 0,-3-3 0 15,0-11 0-15,0 1 0 0,-3-9 0 0,0-2 0 16,-1 0 0-16,1 8 8 0,-3 2-8 0,-6 14 0 15,3 2 0-15,-6 6 0 0,0 10 0 0,0 6 0 16,-6 4 0-16,6 9 0 0,-3 2 0 0,3 3 0 16,-6 8 0-16,3 11-10 0,3-1 10 0,-3 6-13 15,3 8 13-15,0 8-12 0,0 2 12 0,0 6-12 16,3 2 12-16,-3 3 0 0,0 0 0 0,-3 0-9 16,3-3 9-16,0 0 0 0,-3 0 0 0,0-2 0 15,0-8 0-15,3-3 0 0,-6-3-9 0,6-7 9 16,-3-1 0-16,1-7-11 0,2-6 11 0,-3 0-8 15,-3-5 8-15,3-3 0 0,3-5 0 0,0 0 0 16,-3-5 0-16,0-6 9 0,3-4-9 0,3-4 0 16,3-10 0-16,3-3 0 0,2-5 0 0,1-5 0 0,6-1-18 0,3 1 2 15,0-3 1-15,3 0 0 0,5 0 1 0,-2 8 0 16,0 3 0-16,0 5 0 0,0 7 14 0,-1 7-12 16,-2 1 12-16,-3 9-12 0,0 5 4 0,-3 0 8 15,0 5-13-15,-4 9 5 0,-2-1 8 0,0 8 0 16,0 3-9-16,-3 0 9 0,0 5 0 0,-3 2 0 15,0 4 0-15,0 2 0 0,0 3 0 0,-3-1 0 16,0 4 0-16,3-1 0 0,0-2 0 0,0-1 0 0,0 1 8 0,0-8-8 16,3-3 0-16,2 0 0 15,1-5 0-15,-3-3 0 0,3-8 0 0,0 0 0 0,6-2 0 0,-3-8 8 16,3-3-8-16,0-6 8 0,2-4-8 0,1-6 8 31,0-3-74-31,-3-2-15 0,0-8-3 0,-6-3-1153 0</inkml:trace>
  <inkml:trace contextRef="#ctx0" brushRef="#br0" timeOffset="1201.215">4407 3384 2646 0,'9'0'58'16,"6"0"12"-16,15-3 2 0,8-2 3 0,7 0-60 0,9-3-15 0,8-3 0 0,7 1 0 15,8 2 0-15</inkml:trace>
  <inkml:trace contextRef="#ctx0" brushRef="#br0" timeOffset="1883.521">6690 3580 2134 0,'-9'-8'47'0,"3"5"9"0,0-2 3 0,0 0 1 0,3-1-48 0,3 1-12 16,0 0 0-16,3-1 0 0,3 1 80 0,3 0 12 15,3 0 4-15,6-1 0 0,3 1-24 0,6 2-5 0,-1 3-1 0,10-2 0 16,0 4-32-16,3-2-6 16,2 3-2-16,4 2 0 0,3-2-10 0,5 0-1 0,4 2-1 0,-1 0 0 15,4 0 8-15,-1-2 2 0,1 0 0 0,-1-1 0 16,1 1-24-16,5 0 0 0,1-1 0 0,-7-2 0 15,-5-2 0-15,-6 2 0 0,-4-3 0 0,-5 3 0 32,-9-3-32-32,-1 1-12 0,-5-1-1 0,-3-2-1 15,-9 2-71-15,-6-2-15 0,-3 0-2 0,-6 2-610 0,-3 0-121 0</inkml:trace>
  <inkml:trace contextRef="#ctx0" brushRef="#br0" timeOffset="2064.313">7550 3281 1900 0,'0'-8'42'0,"0"8"9"0,0 0 1 16,0 0 1-16,9 3-42 0,3-3-11 0,-3 2 0 0,9 1 0 16,3 2 76-16,0 3 14 0,3-3 2 0,2 6 1 15,4 0-9-15,0 2-1 0,0 3-1 0,-1-3 0 16,-2 3-30-16,-3-3-5 0,0 3-2 0,-6 0 0 0,0 2-12 0,-7 1-2 16,-5-3-1-16,-6 5 0 0,0 0-14 0,-6 3-2 15,-8 2-1-15,-4 6 0 16,-3-3-51-16,-6 5-10 0,-9 1-3 0,4-1-1164 15</inkml:trace>
  <inkml:trace contextRef="#ctx0" brushRef="#br0" timeOffset="2449.922">9771 3209 1892 0,'-3'-13'53'0,"3"13"13"0,0-5-53 0,-3-3-13 0,3 0 0 0,-6 0 0 16,3 3 112-16,-3-3 20 0,3 0 4 0,0 0 1 16,0 3-6-16,0-1-2 0,0-2 0 0,-3 6 0 15,0-1-59-15,0 1-12 0,0-4-2 0,-3 4-1 16,-2 2-24-16,-4 0-5 0,-3 2-1 0,-3 4 0 15,0-4-17-15,-9 9-8 0,-2-6 0 0,-7 8 8 16,0 0-8-16,-2 6 0 0,-7 7-10 0,6 1 10 16,1 5 0-16,-1 2 0 0,3 6 0 0,4-3 0 15,-1 2-9-15,6 1-3 0,6 3 0 0,9-1 0 16,6 0 12-16,3 1 0 0,6-1 0 0,9-2 0 0,3-1 0 0,6-2 0 16,3-2 0-16,6-4 0 0,3-1 0 15,5-7 0-15,4 1 0 0,3-3 0 0,5-5 0 0,7-3 0 16,5-2 0-16,-2-6 0 15,5-5-148-15,1-2-27 0,8-9-5 0</inkml:trace>
  <inkml:trace contextRef="#ctx0" brushRef="#br0" timeOffset="2831.585">10819 3056 2757 0,'-6'-21'60'0,"-3"13"13"0,0-3 3 0,-9 3 2 0,0 0-62 0,-6-5-16 0,1 5 0 0,-1 0 0 15,-6 0 48-15,3 3 8 0,-3 2 0 0,1 3 1 16,-4 0-40-16,3 3-8 0,-3 5-1 0,4 3-8 16,2 4 0-16,3 7 0 0,-3-4 0 0,3 6-12 15,7 2 12-15,-1 4-12 0,3-1 12 0,3 0-12 16,3 5 12-16,3 1 0 0,3-1 0 0,3 0 0 16,3-2 0-16,6 0 0 0,6 2 0 0,-3-7 0 15,6 2-9-15,5-3-3 0,4 3 0 0,0-2 0 16,3-3 12-16,0 2-12 0,-1 1 12 0,4-1-12 15,-3-2 12-15,-3 0 0 0,-4-3-9 0,1 3 9 16,-3-3 0-16,0-3 0 0,-6 1 0 0,-6-3 0 16,-3 0 0-16,-3-1 0 0,-3 1 0 0,-9-2 0 15,-3-4 0-15,-6 1 15 0,-3-1-3 0,-6 1 0 16,-5-1 17-16,-10 1 3 0,-6-3 1 0,-2 0 0 16,-1-3-5-16,0 0 0 0,-5 1-1 0,-4-4 0 0,-5-2-27 0,-1-2 0 15,-2-4 0-15,2 1-1389 16</inkml:trace>
  <inkml:trace contextRef="#ctx0" brushRef="#br0" timeOffset="3348.017">11872 3601 2300 0,'3'-11'51'0,"-3"11"10"0,9-5 3 0,-3 0 0 0,3 0-52 0,3-1-12 15,0 1 0-15,0 0 0 16,0-1 96-16,3 1 16 0,3 2 3 0,-4-2 1 0,4 2-38 0,3 1-7 15,6-1-2-15,-3 3 0 0,3 0-23 0,5 0-5 16,4-2-1-16,6 2 0 0,-1 2-10 0,1-2-2 16,3 3-1-16,2-3 0 0,7 0-27 0,-1 0 0 15,7 2 0-15,2 1 0 0,-2 0 0 0,2-1 8 16,-5 4-8-16,0-4 0 0,2-2 0 0,-5 3 8 16,-4-3-8-16,-2-3 0 0,-3 3 0 0,-4-2 0 15,-5-4-9-15,-6 1 9 16,-6 0-41-16,-1 0-2 0,-8-1 0 0,0-2 0 15,-6-2-25-15,-3-1-6 0,-3-2-1 0,0 0 0 16,-9-1-125-16,0-4-24 0,-3-1-6 0,-3-7-1 0</inkml:trace>
  <inkml:trace contextRef="#ctx0" brushRef="#br0" timeOffset="3547.895">13045 3172 1474 0,'-27'-2'41'0,"18"4"11"0,-2 1-42 0,-4 0-10 0,3-1 0 0,3 1 0 16,0 2 143-16,3 3 26 0,0-3 6 0,6 3 1 15,3 6-46-15,6-6-9 0,3 5-1 0,6 0-1 16,2 3-67-16,10 0-14 0,3 2-2 0,3 1-1 15,5 2 6-15,1-2 2 0,-3-1 0 0,2 3 0 16,1-5-5-16,0 0-1 0,-1 2 0 0,1-2 0 16,-6 3-15-16,0-1-3 0,-7 1-1 0,-2-1 0 15,0-2-10-15,-12 0-8 0,0 3 12 0,-6-1-12 16,-6-2 10-16,-9 3-10 0,-6-1 8 0,-9 1-8 16,-3 2 0-16,-6 0-17 0,-8 3 2 0,-1 0 1 15,-6-3-126-15,-8 3-26 0,-4-6-5 0</inkml:trace>
  <inkml:trace contextRef="#ctx0" brushRef="#br0" timeOffset="5955.143">14929 3376 2098 0,'-6'-24'46'0,"6"11"10"0,0 0 1 0,-3-6 3 0,0 6-48 0,6-5-12 0,3 7 0 0,-6 0 0 16,3 1 98-16,0 5 18 0,0 2 3 0,0 3 1 15,0 5-83-15,3 6-16 0,-3-1-3 0,0 9-1 16,0 7-17-16,-3 6 0 0,0 0 0 0,-3 5 0 16,-3 0 0-16,0 5 8 0,-3 3-8 0,3 3 0 15,-3-3 10-15,3 5-10 0,1 0 8 0,-4 1-8 16,3-6 0-16,0-3 0 0,0-5-12 0,3-5 12 16,0-1 0-16,0-7 0 0,3-3 0 0,0-5 0 15,-3-5 9-15,3-1 0 0,0-4 0 0,0-6 0 16,0 0 18-16,0-8 3 0,0-8 1 0,-3-5 0 0,3 0 2 0,0-8 1 15,0-6 0-15,0-2 0 0,0-5-7 0,0-6-2 16,3-5 0-16,-6 3 0 0,3-3-14 0,-3 0-3 16,0 0-8-16,0 8 12 0,0 0-12 0,-3 0 0 15,3 8 8-15,-3 3-8 0,3 2 12 0,3 6-1 16,-3 2 0-16,6 3 0 0,3 2-11 0,3 3 0 16,3 3 0-16,6 0 8 0,3 5-8 0,5-3 0 15,7 6-12-15,3-3 12 0,0 8-13 0,8 3 5 0,1 2 8 16,-4 0-13-16,7 6 5 0,-3-1 8 0,-7 6-13 15,1 0 5-15,-9 0 8 0,-6 3 0 0,-6 2 0 0,-9 0 0 16,-9 3 0-16,-3 2-10 0,-12 1 1 0,-6-1 0 31,-3 3-30-31,-9-5-5 0,-2 2-2 0,2-4 0 0,-3-1 30 0,0 0 7 0,-2-3 1 0,2 1 0 16,0-3 8-16,6-3 0 0,4-5 0 0,2 3 0 16,6-6 0-16,6 0 0 0,6-5 0 0,6 0 0 15,0 0 0-15,15-8 14 0,3-2-3 0,6-4-1 16,5 1-10-16,1-3 0 0,6 0 0 0,0 1 8 15,2-4 0-15,1-2 0 0,0 0 0 0,5 0 0 16,-2-1 23-16,0 1 4 0,-1 0 1 0,1 0 0 16,-3 0-4-16,-6 0 0 0,2-3 0 0,-5 3 0 15,0-1 9-15,-3-1 2 0,-1 1 0 0,-2 1 0 16,-3 0-28-16,-3 0-6 0,0 0-1 0,-9 2 0 16,0-2-8-16,-3 5 0 0,-1 3 0 0,-7 5 0 15,-4-5-11-15,-3 8-7 0,-3 2-2 0,-6 3 0 16,-3 8-12-16,0-6-4 0,-3 9 0 0,7-3 0 15,-4 3 16-15,6-1 4 0,3 3 0 0,6 3 0 0,3 0 16 0,3 0-12 16,6-3 12-16,3 0-10 0,0 3 10 0,6 0-13 16,3 0 5-16,2 3 8 0,1-6-24 0,0-3 4 15,0 4 0-15,-3-1 0 0,3 0 31 0,-4 3 6 16,-5-3 2-16,3 6 0 0,0-6-6 0,-6 0-1 16,-3 3 0-16,3-3 0 0,-3 3 12 0,-3-3 3 15,3 1 0-15,0-1 0 0,0 0-16 0,0-2-3 16,3 2-8-16,0-2 12 0,2-1-12 0,1-2 0 15,3 0 0-15,0 0 0 16,3-3-83-16,3 0-22 0,0-2-5 0,-1-3-1 16,7-3-121-16,-3-4-25 0,3-1-5 0,0-6-1 15,-4-1-21-15,4-7-5 0,-3 1-1 0,0-5 0 0,0-1 212 0,-6-2 42 0,-4-3 9 0,1 3 2 16,-3-5 237-16,0 2 48 0,-6 3 10 0,0 5 2 16,-3 3-36-16,0 0-6 0,-6 5-2 0,0 3 0 15,-6 0-78-15,-3 7-16 0,-3-2-3 0,0 6-1 16,-2-1-75-16,2 6-15 0,-9 2-4 0,3 3 0 15,0 3-28-15,-3 2-8 0,1 5 0 0,5 3 0 16,0 11 0-16,6-5 0 0,0 2-8 0,6 5 8 16,3 1-10-16,3-1 10 0,3-2-12 0,3-1 12 15,6-1 0-15,0-4-8 0,0-2 8 0,3 0 0 16,5-6 0-16,-2-5 0 0,0-2 0 0,3-3 0 16,0-5 8-16,3-3 1 0,-1-3 1 0,1-2 0 15,0-6 3-15,-3-2 1 0,0-3 0 0,-3-3 0 16,-3-2-2-16,-1-5-1 0,-2-6 0 0,-3 0 0 15,-3-7-11-15,-3 2 10 0,0-11-10 0,-6 11 10 16,-3-3-22-16,-6 6-4 0,-3 2 0 0,-5 8-1 0,-4 0-6 0,-9 9-1 16,0 1 0-16,-5 6 0 0,2 3 4 0,-3 5 1 15,3 0 0-15,1 3 0 0,5 5 9 0,6 0 2 16,3 5 0-16,3 3 0 0,7 2 8 0,8 1 0 16,6-1-9-16,6 1 9 0,2-1 0 0,10 3-9 15,3-5 9-15,6 3 0 0,6-11 0 0,5 2 0 16,1-4 0-16,3-4 0 0,-1 1 0 0,-2-6 9 15,-3 1-9-15,2-6 8 0,-5-5-8 0,0 2 12 16,2-2-12-16,-5-1 12 0,3 1-1 0,-6 0 0 0,-4 0 0 0,4 0 0 16,0 2 9-16,0 0 3 0,-9 3 0 0,-4 1 0 15,1-1-7-15,-3 2-2 0,0-2 0 0,0 3 0 16,-6 0-14-16,3 2 11 0,0 3-11 0,-3-3 10 16,-9 3-10-16,8 0 0 0,1-2 0 0,-9 2 0 15,0 0 0-15,3 0 0 0,-3 0 8 0,0 0-8 16,9-3 0-16,-9 3 10 0,0 0-10 0,3-2 10 15,3-1-2-15,-3-2 0 0,-6-1 0 0,3 1 0 16,0 5-8-16,-6-3 0 0,0-2 0 0,-3 0 0 16,-3 2 0-16,1 0 0 0,-1 3 0 0,-6 0 0 15,-9 0-12-15,0 3 3 0,6 0 0 0,1 2 0 16,-7 3 9-16,3 0-12 0,6 0 12 0,0 0-12 16,3 0 12-16,3 2-8 0,1 1 8 0,5 0-8 15,6 2 8-15,3-5-12 0,0 0 12 0,3 2-12 16,8-2 12-16,1 0-10 0,0 0 10 0,0-3-10 15,0-2 10-15,6 0 0 0,0-1 0 0,-1 1 0 16,-8 2 0-16,3-5 0 0,3 5 0 0,0 3 0 0,-3-5 0 16,0 8 0-16,0 2 0 0,-1-3 0 0,1 9 0 0,0-1 0 15,-6 1 0-15,6 5-8 0,0 0 8 0,0 2 0 16,-6 3 0-16,0-2 0 0,0 2 0 0,-3 3 0 16,0-1 0-16,-6 4 0 0,-6 2 0 0,3 5 0 15,-3-2 0-15,-3-1 0 0,-9 1 0 0,3 0 0 16,3-3 0-16,-6 0 0 0,-3-5 0 0,1-3 0 15,-4-3 0-15,0 1 0 0,6-6 0 0,-6-3 0 16,-6-2-12-16,7-5 4 0,8-3 8 0,-6-3 9 0,-3-2-1 0,0-3-8 16,6-6 0-16,1 1 0 0,2-6-12 0,3-2 3 15,0-5-1-15,3-1 0 0,9-5 0 0,0-2 0 16,0-1 0-16,6-2 0 0,12-2 0 0,0-1 0 31,2 0-18-31,-2 0-3 0,3 1-1 0,3 2 0 0,12 5 21 0,-4 0 11 0,-8 3-12 0,9 2 12 16,3 1 0-16,-4 2 0 0,-2 0 0 0,3 0 0 15,3 0 13-15,2 3 3 0,4-3 1 0,-6 0 0 16,-3-2-3-16,2 2-1 0,4-3 0 0,-6 3 0 16,-4-10-3-16,-2 2-1 0,-3-5 0 0,-3 3 0 15,-6-1-1-15,-3-2 0 0,-3 3 0 0,-3 4 0 16,-1-7 0-16,-7 8 0 0,-4 0 0 0,-3 0 0 16,0 2-8-16,-3-2 0 0,-6 3 0 0,0 4 0 15,-3 1 0-15,3 3-12 0,-2 2 4 0,2 2 8 16,-9 4-15-16,12 2 5 0,15 0 1 0,-6 8 0 15,-3-3-1-15,6 3 0 0,3-8 0 0,6 8 0 16,6 5 0-16,3-2 0 0,-3 2 0 0,6-3 0 0,8 6 10 16,-5-2 0-16,-3 1 0 0,0-1-8 0,0 1 8 0,0 4-10 15,-3 2 10-15,-6-5-10 0,-1 8 10 16,-5-8 0-16,0 8 0 0,-3-3 0 0,-6 3 23 0,1-6 3 16,-1 3 1-16,0-5 0 0,-3 3-7 0,3-4 0 15,0 4-1-15,6-6 0 0,0 0-19 0,0 1 0 16,0-4 0-16,9 1 0 15,3-3-133-15,2-3-21 0,1-2-4 0,6-1-640 16,9-4-128-16</inkml:trace>
  <inkml:trace contextRef="#ctx0" brushRef="#br0" timeOffset="6852.375">17900 3268 2761 0,'15'-19'60'0,"-12"9"13"0,-3-1 3 0,0 0 2 0,-3-2-62 0,-3 0-16 0,0-3 0 0,-6 3 0 16,3 0 95-16,-6-3 16 0,-3 0 3 0,0 3 1 15,-2-1-53-15,-4 4-10 0,3-1-3 0,-3 1 0 16,0 2-36-16,1 2-13 0,2 1 9 0,0 5-9 15,0 0 0-15,0 5 0 0,9 1 0 0,-3 7-11 16,1 0 0-16,5 8 0 0,-3 0 0 0,6 3 0 16,3 5-4-16,0 0-1 0,0-2 0 0,6 2 0 15,6 0-11-15,0-2-2 0,0-6-1 0,0 0 0 16,5-3 16-16,-2-4 3 0,0-4 1 0,0-2 0 16,0-3 10-16,0-5-8 0,3-2 8 0,-6-1-8 15,0-2 8-15,3-3 9 0,-1-3-1 0,1 1-8 16,-3-3 16-16,-3-1-4 0,3-2-1 0,-3 1 0 15,3 1 1-15,0-4 1 0,-9-1 0 0,3 3 0 16,0 6-13-16,0-3 11 0,-6 2-11 0,0 3 10 16,3 3-10-16,0 5 0 0,0 0 0 0,0 0 0 0,-3-3-9 0,3 3 9 15,0 0-12-15,0 0 12 0,0 5-13 0,0 6 4 16,6 0 1-16,0-3 0 0,0 2 8 0,3 1-8 16,0-1 8-16,0-2-8 0,3 0 8 0,-1 0 0 15,1 0 0-15,0-8 0 0,0 3 0 0,3-3 0 16,0-3 0-16,0-2 0 0,3-3 8 0,-3 0-8 15,-1-5 8-15,4-1-8 0,-3-1 8 0,3-1-8 16,6-3 10-16,-3-2-10 0,3 0 8 0,2 5-8 0,-5-8 0 16,3 8 9-16,-3-5-9 0,0 5 0 0,-1 3 0 15,-2 5 0-15,0-5 0 0,-3 5 0 16,3 3 0-16,-6-1 0 0,3 12 0 0,-3-6 0 0,-3 5 0 0,2 3 0 16,-2 5-10-16,-3-2 10 0,0 5 0 0,0 2-9 15,0 3 9-15,-3 3 0 0,-3 0 0 0,3 2 0 16,-3 6 0-16,0-3 0 0,0 3 0 0,0-6 0 15,-3 1 0-15,3-3 0 0,-3-3 0 0,0-3 0 16,0-2 0-16,3-8 8 0,0 0-8 0,0-8 8 16,0 0 5-16,0 0 2 0,-3-8 0 0,3 0 0 15,3-13-2-15,0 3 0 0,-3-4 0 0,6-1 0 16,0-4-13-16,3-5 9 0,-3 6-9 0,3-9 8 16,0 6-8-16,6 3 0 0,-6 5 0 0,3-3 0 15,-3 5 0-15,2 4 0 0,1 1 0 0,0 6 0 16,-3 3-10-16,3 5 10 0,-3 0-13 0,3 0 5 15,-3 5 0-15,0 1 0 0,3 4 0 0,0 1 0 16,-3 2 8-16,-1 3-12 0,-2 0 12 0,-3 0-12 16,3 0 12-16,-6 2 0 0,0-2 0 0,-6 0-8 15,3 0 8-15,0-3 0 0,0-2 0 0,0-1 0 0,-5-5 8 0,5 1-8 16,3-6 8-16,0 0-8 16,-6 0 10-16,3-8-2 0,6 0-8 0,0 0 12 0,3-5-12 0,2-6 0 15,4 1 0-15,6-4 0 0,0-1 0 0,6-1 0 16,-3-3-13-16,6 1 4 0,-4 2 0 0,4-2 0 15,-3 2 0-15,0 3 0 0,0 2 9 0,-4 3-12 16,-5 3 12-16,3 8-12 0,0-3 12 0,-3 8-10 16,0-3 10-16,-3 6-10 0,-3 5 10 0,0 0 0 15,2 5 0-15,-5 0 0 0,0 6 0 0,-6-1 8 0,3 1-8 16,-3 4 11-16,-3 1 2 0,0 0 1 0,0 3 0 0,0-4 0 16,0 4 2-16,-3-1 0 0,6-2 0 0,-2 0 0 15,2 0-16-15,0-3 0 0,2 0 0 0,4 0 0 16,-3-2 0-16,6-3 8 0,9-3-8 0,-3 0 0 31,3-5-87-31,3-3-20 0,3-5-4 0</inkml:trace>
  <inkml:trace contextRef="#ctx0" brushRef="#br0" timeOffset="8435.933">19385 2908 2266 0,'0'-16'64'0,"3"13"14"0,0-5-62 0,0 3-16 0,-3 0 0 0,3-1 0 16,-3 6 55-16,0 0 8 0,0 0 1 0,0 0 1 15,0 0 3-15,9 3 1 0,-6 2 0 0,0 6 0 16,0 0-43-16,-3 2-9 0,0 3-1 0,0 2-1 15,-3-2 3-15,-3 3 1 0,3-1 0 0,0 1 0 16,-3-1 3-16,3-2 1 0,-3 0 0 0,3 2 0 16,0-2-7-16,0-2 0 0,-3-1-1 0,3 0 0 15,0 0-7-15,0 0-8 0,-3-2 11 0,3 2-11 0,-2 0 12 0,2-2-4 16,0 0 0-16,0 2-8 0,0-5 10 16,3 0-10-16,-3 5 8 0,0 0-8 0,0-2 8 15,0 2-8-15,0 0 8 0,3-2-8 0,-3-3 9 0,3 2-9 16,-3-2 10-16,0 0-10 0,3 3 9 0,-3-3-9 15,0 0 8-15,0 0-8 0,3-8 13 0,-3 5-2 16,3-5-1-16,-3 8 0 0,3-8 0 0,0 0 0 16,0 0 0-16,0 0 0 0,0 0 4 0,0 0 1 15,3-3 0-15,3-5 0 0,-3-2 6 0,3-6 2 16,3-5 0-16,0-3 0 0,-3-5-9 0,3 0-2 0,2-3 0 0,4 5 0 16,-3-7-12-16,0 2 9 0,3 6-9 0,-3-1 8 15,3 4-8-15,3 1 0 0,-3 4 0 0,-4-3 0 16,1 7 0-16,0-1-11 0,0 4 11 0,3 0-8 15,-3 1 8-15,3 7 0 0,-3-7 0 0,0 7-8 16,0 3 8-16,-1 0 0 0,-2 5 0 0,-9-5-8 16,12 11 8-16,-3-1 0 0,-6 4-9 0,3 2 9 15,-3 5 0-15,-6 0-9 0,-3-3 9 0,-3 6 0 16,0 5 0-16,-3-8-8 0,1 6 8 0,-1-1 0 16,0-2 0-16,3 3 0 0,-3-9 0 0,3 3 0 15,3 0 0-15,0-5 0 0,0-2 0 0,3-4 0 16,3-10 8-16,-3 11-8 0,3-11 0 0,0 0 9 15,0 0 1-15,3-6 0 0,-3-1 0 0,3-4 0 16,3-5 0-16,3-2 0 0,3-6 0 0,0-5 0 16,3-6-10-16,3 1 0 0,-1-3 0 0,1-3 0 15,0 3 0-15,0 3 0 0,0 2 0 0,-3 5 0 16,-3 1-12-16,3 7 12 0,-1-2-12 0,1 8 12 0,-3 3-12 0,3-4 12 16,-3 6-10-16,3 3 10 0,3 5-10 0,-6 0 10 15,3 0-10-15,-1 3 10 0,4 7-9 0,-6 4 9 16,0-9-8-16,-3 11 8 0,0 2-8 0,0 6 8 15,-3-3-8-15,-3 3 8 0,0 2-8 0,3 4 8 16,-6-4-8-16,3 3 8 0,-3-2 0 0,3 2-8 16,0 0 8-16,0 0 0 0,0 3-12 0,3-11 4 15,2 0 0-15,-2 0 0 0,3 0 8 0,3-7-13 16,0-7 5-16,3 1 8 0,3-2 0 0,3-6 0 16,-6-6 0-16,2-2 0 0,4-5 0 0,0-3 0 0,-3-5 8 0,0-5-8 15,-3-3 11-15,0-3-3 0,0 0-8 0,-4-2 12 16,-5-3-12-16,3 2 9 0,-3 1-9 0,0 0 8 15,-6 4-8-15,-3 4 12 0,0 2-12 0,0 8 12 16,0-2-3-16,-3 7 0 0,-3 3 0 0,3 3 0 16,6 5-9-16,-5 0 0 0,2 3 0 0,-3 5 0 15,3-1 0-15,0 9-12 0,3 0 4 0,-3 5 8 16,0 3-12-16,3-3 12 0,3 1-12 0,0 1 12 16,-3 1-9-16,6 0 9 0,0 0 0 0,2-3 0 15,-2 3 0-15,3-8 0 0,3-1 0 0,0 1 0 16,3 0 0-16,-3-8 0 0,-3-3 0 0,3-5 0 15,6 0 0-15,0-5 0 0,-4-3 10 0,-2 0-2 16,3-5 0-16,0-3 1 0,0-5 0 0,3 3 0 16,0-9-1-16,3 3 0 0,2 3 0 0,1-5 0 15,-3 2-8-15,0-3 0 0,3 6 0 0,-4 0 0 16,1 2 8-16,-3 1-8 0,0 2 8 0,-3 6-8 16,3-4 8-16,-3 9-8 0,-6-3 0 0,-1 3 8 0,-2 5-8 0,0 0 0 15,3 5 0-15,-3-2 0 0,0 7 0 0,-3 4 0 16,3-4-10-16,-3 11 10 0,-6-2-8 0,6 5 8 15,3-1 0-15,-3 1-9 0,-9 0 9 0,6 0 0 16,0-3 0-16,3 0-8 0,-3-5 8 0,3 0 0 16,-3-3 0-16,3-2 0 0,3 2 0 0,-6-13 0 15,0 0 0-15,0 0 0 0,12 0 0 0,-3-5 0 16,-3-1 8-16,3-2-8 0,6-5 0 0,-1 0 0 16,7-3 0-16,0-2 8 0,3-1-8 0,0-2-13 0,3-3 3 0,-1 3 1 15,-2 0-3-15,-3 2 0 0,3 3 0 0,0 3 0 16,-7-3 12-16,1 8-10 0,-3 3 10 0,-3 2-10 15,3 6 10-15,-6 2 0 0,0 3 0 0,-3 0 0 16,0 11 0-16,0-3 0 0,-3 5 0 0,0 3 0 16,0-1 0-16,0 4 12 0,0 2-4 0,3 0 0 15,-6-2-8-15,6 2 0 0,5 0 0 0,1-3 8 16,-6 1-8-16,6-6 12 0,3-3-4 0,-3-2 0 16,3 0-8-16,0-11 12 0,-3 3-4 0,3-8 0 15,2-8-64-15,-2-5-13 0,-6-8-3 0,-3-5-1326 16</inkml:trace>
  <inkml:trace contextRef="#ctx0" brushRef="#br0" timeOffset="8553.98">20504 2519 2736 0,'-35'-3'60'0,"20"3"13"0,0 3 3 0,6 2 0 16,3 3-61-16,6 3-15 0,6 2 0 0,6 3 0 15,15 0-11-15,5 5-5 0,16 0 0 0,6 0-784 16,5 0-157-16</inkml:trace>
  <inkml:trace contextRef="#ctx0" brushRef="#br0" timeOffset="8986.144">21787 2934 2635 0,'-65'-16'75'0,"53"8"16"0,18 0-73 0,0-5-18 16,-9-3 0-16,-6 1 0 0,-6-4 132 0,0 0 24 16,0 4 4-16,-3-7 0 0,1 4-72 0,-4 5-16 15,3-1-2-15,0 1-1 0,-3 0-46 0,3 8-10 16,-3-3-1-16,4 2-1 0,5 6-11 0,-3 0 0 0,-3 0 9 0,0 8-9 15,6 3 0-15,0 5-18 0,0 2 3 0,0-2 1 16,7 5 14-16,-1 1-12 0,12 4 12 0,-3 1-12 16,-1-1 12-16,7 6 0 0,9-6-10 0,0 1 10 15,-3-4 0-15,6 4 0 0,3-6 0 0,-4 0 0 16,1 0 0-16,3 1 0 0,-3-1 0 0,6-5 0 16,-3 5 0-16,2-3 0 0,-2 6 0 0,-3 0 0 15,6 0-9-15,-6 2 9 0,-3 9-12 0,-1-4 12 16,-2 4-12-16,0 4 4 0,3-7 8 0,-6-3-13 15,-6 3 1-15,0 2 1 0,-6 3 0 0,-6-2 0 16,-3 5-4-16,-3-3-1 0,-6 0 0 0,-9 10 0 16,-5-4 6-16,-4-4 1 0,-3-4 0 0,-2-6 0 15,-1 3 9-15,-6-9 0 0,1 1 0 0,-4-5 0 16,0-6 8-16,1-5-8 0,5-6 10 0,3-4-10 16,-2-6 24-16,2-5 0 0,6-3-1 0,7-5 0 15,-1-3 3-15,12-5 1 0,3-11 0 0,12-2 0 0,6-6-6 0,12-2-1 16,9-6 0-16,9 3 0 0,5 3-20 0,13 0 0 15,8 0 0-15,10 5 0 16,8 2-26-16,7 1-6 0,-1 7-2 0,12 1-1458 16</inkml:trace>
  <inkml:trace contextRef="#ctx0" brushRef="#br0" timeOffset="13709.617">8744 4382 1170 0,'-12'-8'25'0,"6"2"6"0,0 1 1 0,0 0 1 0,-3-1-33 0,3 1 0 15,0-3 0-15,3 3 0 0,0 0 111 0,3 5 15 16,0 0 3-16,6-3 1 0,0 0-48 0,6 1-10 15,0 2-1-15,3 2-1 0,6 1-26 0,3 0-6 16,3 2-1-16,11 0 0 0,7 0 5 0,2 1 1 16,4 2 0-16,6 0 0 0,2 0-7 0,4 0-2 15,8-3 0-15,1 3 0 0,2-6-21 0,3 1-4 16,-2-3-1-16,-1 0 0 0,7-5 1 0,-4-1 0 0,6-1 0 0,-2-1 0 16,-4-3 0-16,3-2 0 0,-2-3 0 0,-1 0 0 15,4 0-9-15,-1 3 12 0,3 2-12 0,1-2 12 16,2 0-12-16,0 5-17 0,-2 5 4 0,-1 1-696 15,-3 2-139-15</inkml:trace>
  <inkml:trace contextRef="#ctx0" brushRef="#br0" timeOffset="17286.499">14783 4495 1807 0,'6'-13'40'0,"-3"8"8"0,0 2 1 0,0-5 2 0,0 3-41 0,3-3-10 16,-3 3 0-16,3-1 0 0,0 4 75 0,0-4 13 16,0 4 2-16,3-1 1 0,3 3-57 0,0-3-11 15,6 6-3-15,0-3 0 0,5 0-20 0,7-3 0 16,6 3 0-16,3 0 0 0,5-2 14 0,10 2-2 15,5-3 0-15,10-5 0 16,11 3-33-16,6-6-7 0,10 1-2 0,8-6 0 0,12 0 9 0,6 0 1 0,3-5 1 16,3 2 0-1,3 1-41-15,6-1-9 0,6-2-2 0,3 3 0 16,2-1 29-16,1 3 6 0,-6 3 0 0,0 3 1 0,3-1 48 0,-3 0 10 0,3 3 1 0,-1 1 1 16,4-1 53-16,0 2 10 0,3 1 3 0,0 0 0 15,0 2-14-15,5-2-2 0,4-1-1 0,6 4 0 16,2-1-29-16,4 1-5 0,0-1-2 0,-4-2 0 15,1-1-22-15,-3 1-5 0,-4 0-1 0,-5-1 0 16,-6 4-10-16,-9-4 0 0,-18 1 0 0,-9 3 8 16,-9-1-8-16,-12-2 0 0,-8 2 0 0,-13 0 8 15,-14 1-8-15,-13 2 0 0,-8-3 9 0,-9 0-9 16,-10 1-11-16,-2 2-6 0,-9 0-2 0,-9 0-1106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5:07.6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2770 3971 2026 0,'0'-10'44'0,"0"10"10"0,0 0 2 0,3-5 1 0,6-3-45 0,-3 0-12 0,6 0 0 0,0 0 0 16,0 2 77-16,3-1 14 0,5-4 2 0,1 3 1 15,3 3-44-15,0-3-9 0,6 3-1 0,-7 2-1 16,7-2-24-16,0 5-5 0,3 2-1 0,-4 4 0 15,-2-1-9-15,-6 8 8 0,3 0-8 0,-6 0 8 16,-3 6-8-16,-3 2 10 0,-7 6-10 0,1-4 10 16,-6 1 2-16,0 3 1 0,-6 2 0 0,1 0 0 15,-1 0-13-15,-6 0 9 0,-3 0-9 0,3 0 8 16,-6-5-8-16,0 0-11 0,-3-3 3 0,0 0 0 16,-2-2 20-16,-1-1 4 0,-3-2 0 0,0-3 1 0,3 1-17 15,1-1-9-15,2-3 1 0,0-2 0 16,0-5-100-16,6 0-20 0,3-6-4 0,6-2-907 15</inkml:trace>
  <inkml:trace contextRef="#ctx0" brushRef="#br0" timeOffset="233.072">3484 3765 2552 0,'-6'3'56'0,"1"-1"12"0,-10 4 3 0,3-1 0 0,-3 3-57 0,0-3-14 0,-6 3 0 0,6 3 0 15,0-1 56-15,0 3 8 0,4 1 1 0,-4 2 1 16,3 2-48-16,3 3-10 0,0 0-8 0,3 3 12 16,3 3-12-16,0 2 0 0,3 3 0 0,0 2-11 15,0 3 11-15,3 0 0 0,3-3 0 0,0-2 0 16,0 0-13-16,6 0 2 0,0-6 1 0,6-2 0 16,2-3-77-1,7-2-15-15,-3-3-3 0,9-9-648 0,2-1-130 0</inkml:trace>
  <inkml:trace contextRef="#ctx0" brushRef="#br0" timeOffset="532.42">4246 3307 2062 0,'-17'-10'45'0,"11"7"10"0,0 3 1 0,-3-8 3 16,0 5-47-16,0 3-12 0,0-5 0 0,0 5 0 0,3-2 68 0,3 4 12 15,-6 1 3-15,3 2 0 0,0 3-39 0,0-3-7 16,0 9-1-16,-3 1-1 0,3 7-22 0,-2-1-4 16,-4 8-1-16,3 0 0 0,-3 3 4 0,3 2 0 15,-6 6 0-15,3 2 0 0,-3 3-4 0,3 3 0 16,0 5 0-16,0-3 0 0,-2 3-8 0,2-3 0 16,3 0 0-16,3 1 0 0,0-4 9 0,0-2-9 15,3-5 10-15,3 0-10 0,6-3 0 0,0-6 0 0,0-4 0 0,6-1-10 16,0-4 10-16,5-4 0 0,7-5 0 0,0 1 0 31,3-9-136-31,3-3-24 0,2-4-6 0</inkml:trace>
  <inkml:trace contextRef="#ctx0" brushRef="#br0" timeOffset="799.69">4895 3342 2444 0,'0'0'54'0,"0"0"11"0,0 0 3 0,0 0 0 0,0 8-55 0,-3 0-13 0,-3 2 0 0,6 3 0 16,-3 6 54-16,-3-1 8 0,1 6 2 0,-1 5 0 15,0 3-42-15,0 0-8 0,0 5-2 0,-6 5 0 16,0 1-2-16,3 2-1 0,-3 2 0 0,3-2 0 16,0 0-9-16,0 0 0 0,6-5 9 0,0-3-9 15,3-3 11-15,0-2-3 0,3 0 0 0,0-6 0 16,6-5-8-16,0 1 0 0,3-9 0 0,0 0 0 0,3 0 0 0,0-2 8 15,3-6-8-15,2-2 8 0,4-6-8 0,0 0 0 16,0-7 0-16,3-3 8 16,-4-9-143-16,1-1-29 0,0-1-5 0</inkml:trace>
  <inkml:trace contextRef="#ctx0" brushRef="#br0" timeOffset="933.038">4473 3757 2576 0,'-9'0'73'0,"6"3"15"0,0-1-70 0,3-2-18 0,9 0 0 0,6 0 0 16,2 3 11-16,7-3-2 0,6-3 0 0,6-2 0 16,8-3 11-16,7-5 3 0,3-6 0 0,8 1-1165 15</inkml:trace>
  <inkml:trace contextRef="#ctx0" brushRef="#br0" timeOffset="1168.647">5047 3112 2610 0,'0'0'57'0,"0"0"12"0,6 2 3 15,0 3 1-15,3 3-58 0,3 3-15 0,9-3 0 0,5 8 0 16,7 2 31-16,6 3 3 0,3 6 1 0,8-1 0 16,7 9-23-16,-4 2-4 0,-2 0 0 0,0 5-8 15,-1-2 0-15,-2 5 0 0,-7 2 0 0,-2 1 0 16,-6 0 9-16,-9 2-9 0,-3 3 0 0,-7-3 9 0,-11-2-1 15,-3-1 0-15,-6-4 0 0,-8 4 0 0,-4-2 11 0,-6-2 1 16,-3 2 1-16,-6-3 0 0,-5 0-21 0,-7-2 0 16,-3-3 0-16,-5 0-848 15,-4-2-173-15</inkml:trace>
  <inkml:trace contextRef="#ctx0" brushRef="#br0" timeOffset="3881.759">7437 3511 1864 0,'0'0'41'0,"0"0"9"0,-3-5 2 0,-3 2 0 0,3-2-42 0,3 5-10 15,0 0 0-15,-6 5 0 0,3-5 44 0,-2 0 8 16,2 5 0-16,-3 3 1 0,3 6-29 0,0 1-7 16,-3 4-1-16,3 2 0 0,0 8-16 0,3 0 10 15,3 3-10-15,0 0 8 0,0 0-8 0,6-1 0 16,0-2 0-16,5-2 8 0,1-3-8 0,3-3 8 0,0-5-8 0,3-3 8 16,3-2-8-16,-4-6 0 0,1-5 0 0,3-5 8 15,9-1-8-15,-3-7 0 0,-10-3 0 0,4-5 0 16,-3 0 0-16,-3-3 0 0,0 0 0 0,-6-2 8 15,0-1-8-15,-6 1 8 0,0 2-8 0,-6 3 8 16,3 0 0-16,-3 5-8 0,-6 5 12 0,0 1-4 16,0 7-8-16,0-2 8 0,0 10-8 0,0-2 8 15,0 7 3-15,3 3 0 0,3 6 0 0,0 2 0 16,6 6-25-16,0 4-5 0,6 1-1 0,0 5 0 16,5 3 20-16,1 0 0 0,0 2 0 0,0 0 0 15,3 3 0-15,0-3 0 0,0 1 0 0,-4 2 0 16,1 0 0-16,-3-6 0 0,-6 4 0 0,0-6 0 15,-6 3 12-15,-3-6 5 0,-3 0 2 0,-6-2 0 16,-3-3-7-16,-3 3-2 0,-6-3 0 0,1-3 0 16,-7-4 31-16,-3-6 7 0,-3 2 0 0,-2-5 1 15,-4 1-1-15,0-7-1 0,-2 1 0 0,5-2 0 0,0-6-15 0,0 0-2 16,1-6-1-16,5-4 0 0,6-3-8 0,0-6-1 16,6-5-1-16,4-2 0 0,2-3-10 0,9-6-1 15,6-2-8-15,3-5 12 16,5-6-80-16,10-2-17 0,12-6-3 0,6 4-698 15,5-1-139-15</inkml:trace>
  <inkml:trace contextRef="#ctx0" brushRef="#br0" timeOffset="4148.434">8634 3421 2026 0,'-9'-16'44'0,"6"8"10"0,-3-2 2 0,3-4 1 0,3 1-45 0,-3 0-12 0,-3 0 0 0,0 0 0 15,0-1 69-15,3 1 12 0,-3 0 3 0,-3 2 0 16,6 1-14-16,-3-1-2 0,0 1-1 0,1 2 0 16,-1 2-31-16,0 4-5 0,-3-4-2 0,0 12 0 15,-6-4-13-15,0 12-2 0,0-1-1 0,-3 8 0 16,-3 8-13-16,4 3 0 0,-7 5 0 0,3 2 0 16,3 4 0-16,-3 7 0 0,3-2 0 0,3 7 0 15,4 3-11-15,2 3 11 0,6-2-10 0,0-4 10 16,9-2 0-16,3-5 0 0,5-3 11 0,4-6-3 15,3-2-57-15,9-8-11 0,3-7-3 0,-1-4-705 16,7-7-140-16</inkml:trace>
  <inkml:trace contextRef="#ctx0" brushRef="#br0" timeOffset="4397.91">9250 3191 2350 0,'0'0'52'0,"0"0"10"0,0 0 2 0,0 0 3 0,-6 5-54 0,0-5-13 15,-3 5 0-15,0 3 0 0,3 6 36 0,-3 7 5 16,0 3 1-16,1 7 0 0,2 4-29 0,-3 2-5 16,-3 2-8-16,3 4 11 0,0 7-11 0,-3-2 0 15,0 5 0-15,3 0 0 0,-3 2 0 0,6-10 0 16,3 3 0-16,-3-6 0 0,6-5 0 0,0-3 0 0,3-2 0 0,3-3 0 16,0-5 11-16,3-5-3 0,3-1-8 0,0-7 12 15,3-3 4-15,3-6 0 0,0-2 0 0,2-5 0 16,1-6-5-16,0-2-1 0,0-3 0 0,0-2 0 31,0-3-86-31,-4-3-16 0,-2-5-4 0,0-6-984 0</inkml:trace>
  <inkml:trace contextRef="#ctx0" brushRef="#br0" timeOffset="4533.414">8917 3664 1962 0,'0'0'43'0,"12"0"9"0,8-2 1 0,7-3 3 15,6-3-45-15,6-6-11 0,2 1 0 0,4-3 0 16,3-5 0-16,2 3-12 0,7-6 2 0</inkml:trace>
  <inkml:trace contextRef="#ctx0" brushRef="#br0" timeOffset="4748.473">9458 2985 2070 0,'-29'-3'45'0,"17"3"10"0,-3 0 1 0,0 3 3 0,3-3-47 0,3 5-12 15,3 0 0-15,9 3 0 0,0 3 56 0,12 2 8 16,9 3 3-16,6 2 0 0,8 3-37 0,4 3-7 16,3 8-2-16,-1-3 0 0,1 8-21 0,3 3 0 15,-7 2 0-15,1 0 0 0,0 1 0 0,-1 4 0 0,-5-4 0 16,-6 2 0-16,-1 2 0 0,-8 1 8 16,-6-3-8-16,-6 3 8 0,-9-1 0 0,-6 1 0 0,-12-3 0 15,-8 2 0-15,-4-2-8 0,-6 0 0 0,-6-2-11 0,-5 2-706 16,-7-3-142-16</inkml:trace>
  <inkml:trace contextRef="#ctx0" brushRef="#br0" timeOffset="5618.242">11331 3405 2368 0,'0'0'52'0,"-3"-8"12"0,-3 3 1 0,6-3 1 0,3 0-53 0,0 0-13 0,0-2 0 0,3 2 0 15,0 0 52-15,2 0 8 0,-2 2 2 0,-6 6 0 16,9-2-21-16,-9 2-4 0,6 8-1 0,0-6 0 16,-3 12-26-16,3-1-10 0,-9 8 0 0,0 3 9 15,0 2-9-15,-6 1 0 0,0 5 0 0,0 2 0 16,1 0 0-16,-1 6 8 0,0-8-8 0,3 5 12 16,0-3-12-16,0 1 0 0,3-6 0 0,0-6 0 15,3-1 0-15,3-6 0 0,0-3 0 0,0-5 0 0,-3-8 0 0,6 2 0 16,6-7 0-16,0-3 0 0,2-5 0 0,1-3 0 15,3-10 8-15,0-1-8 0,3-5 0 0,0 1-9 16,0-1 0-16,-1 0 0 0,1 6-8 0,0 2-2 16,-3 3 0-16,-3 7 0 0,3 1 10 0,-3 8 9 15,-1 2-13-15,-5 6 5 0,0 0 8 0,0 4-10 16,0 4 10-16,0 0-10 0,0 5 10 0,0 2 0 16,3-2 0-16,0 5 0 0,3-2 0 0,0-1 0 15,5 1 0-15,-2-1 0 0,6-2 8 0,0-3-8 0,0-2 8 16,2-1-8-16,-2-2 11 0,0-2-3 0,-3-6 0 0,0-3 0 15,0-2 8-15,-1-6 0 0,-5-2 1 0,0-3 0 16,-3-2 15-16,0-6 4 0,-6 0 0 0,0-5 0 16,-3 5-8-16,-3-5-2 0,-3 0 0 0,0 2 0 15,-3-4-18-15,0 1-8 0,-3-1 0 0,0 2 8 16,-3 2-22-16,6-5-5 0,-3 6-1 0,6-3 0 31,0 0-134-31,6 5-27 0,6 0-6 0,3 3-1 0</inkml:trace>
  <inkml:trace contextRef="#ctx0" brushRef="#br0" timeOffset="5883.498">12771 2969 2138 0,'0'-22'47'0,"3"17"9"0,0-8 3 0,-3 0 1 0,3-1-48 0,-3 1-12 16,0 0 0-16,-3 5 0 15,-3 0 63-15,3 0 9 0,0 3 3 0,-6 2 0 16,0 3-15-16,1 0-4 0,-7 6 0 0,0 2 0 0,0 5-36 0,-3 5-8 15,-3 3-2-15,0 3 0 0,1 3-10 0,2 4 8 16,-3 4-8-16,3 2 8 0,3 0-8 0,0 8 0 16,0 5 0-16,0 3 0 0,1 5 0 0,2-7 0 15,3 1 0-15,0-1 0 0,0-1 0 0,6-5 0 16,3 0 0-16,0-3 8 0,3-2-8 0,3-6 0 16,3-2 0-16,3-5 0 0,3-4 0 0,5-4 0 15,4-6 8-15,6-5-8 0,6-3 0 0,5-5 0 16,-2-5-14-16,6-5-776 0,2-6-155 0</inkml:trace>
  <inkml:trace contextRef="#ctx0" brushRef="#br0" timeOffset="6099.66">13426 3008 2239 0,'0'0'49'0,"0"0"11"0,0 0 1 0,0 0 2 0,0 8-51 0,0 3-12 0,-3-6 0 0,0 8 0 16,0 3 55-16,-3 5 8 0,0-2 1 0,0 7 1 15,0 6-26-15,-3 5-6 0,1-2-1 0,-1 2 0 16,0 2-12-16,0-2-4 0,-3 0 0 0,3 0 0 16,3-2-16-16,0-1 10 0,0 1-10 0,3-6 8 15,0 0-8-15,6-3 8 0,-3 3-8 0,3-5 8 16,3-3 0-16,0-2 0 0,0-3 0 0,0 0 0 16,3-3 0-16,-3-5 0 0,3-3 0 0,3-2 0 15,2-9-32-15,-2 1-6 0,0-5-2 0,3-6-758 16,0-3-152-16</inkml:trace>
  <inkml:trace contextRef="#ctx0" brushRef="#br0" timeOffset="6235.397">12881 3445 2235 0,'0'0'49'0,"12"3"11"0,0-1 1 0,3 1 2 0,6-3-51 0,6 0-12 15,6-5 0-15,5-1 0 0,7-2 0 0,2-2 0 16,10-4 0-16,3-1-995 0</inkml:trace>
  <inkml:trace contextRef="#ctx0" brushRef="#br0" timeOffset="6467.182">13739 2590 2307 0,'-12'-5'51'0,"6"5"10"0,0-5 3 0,0 7 0 0,0 4-51 0,3-4-13 0,3 6 0 0,0 3 0 16,3-3 10-16,3 5-1 0,6 5 0 0,6 4 0 15,3 1 11-15,5 9 1 0,7 5 1 0,0 6 0 16,5-4 0-16,4 9 0 0,-3-3 0 0,0 3 0 16,-4 2-10-16,1 5-3 0,-6 1 0 0,-6 7 0 15,-4-7-9-15,-5 5 0 0,-6-3 9 0,-6 0-9 16,-9 3 13-16,-6-5-1 0,-11 2-1 0,-4 3 0 16,-3-6-43-16,-12 3-8 0,-5-5-1 0,-7 0-1064 15</inkml:trace>
  <inkml:trace contextRef="#ctx0" brushRef="#br0" timeOffset="8005.405">10676 6474 2534 0,'-9'-13'72'0,"3"5"16"0,6 0-71 0,0 0-17 15,6 0 0-15,3 0 0 0,3 1 12 0,6 4-2 16,2-2 0-16,7 2 0 0,6 0-10 0,3 3 0 16,5 3 0-16,4 0 0 0,3 2-12 0,8 0-8 15,4-2-2-15,8 2 0 0,7 0 10 0,5 3 3 16,3-5 0-16,10 2 0 0,8 1-4 0,6-1-1 16,6-5 0-16,6 2 0 0,9-2-4 0,9-2-1 15,6-6 0-15,3 3 0 0,9-1 10 0,5-2 9 16,7 3-13-16,3 0 5 0,2 0 18 0,4-1 4 15,2 1 1-15,4 2 0 0,6 1 4 0,-1-1 1 16,-2 3 0-16,2 3 0 0,4-3 13 0,5 2 3 0,1 1 1 0,2 2 0 16,3-2-21-16,1-3-4 0,2-3 0 0,9 3-1 15,4 3 3-15,5-3 1 0,-3-3 0 0,1 1 0 16,2-1-15-16,3-2 9 0,0-3-9 0,3 2 8 16,-2-2-8-16,-1 3 12 0,-3-3-12 0,-3 3 12 15,-2 0-12-15,-13-1 0 0,-6-2 0 0,-8 3-11 16,-4 2 11-16,-8 3 0 0,-6-2 0 0,-10 4 0 15,-5-2 0-15,-12 3 0 0,-6-3 10 0,-6 3-10 16,-3-1 12-16,-9 1-4 0,-9 0-8 0,-6 2 12 16,-3-2 1-16,-5-1 0 0,-7 1 0 0,-12 0 0 15,-8 2-1-15,-7-2 0 0,-2-1 0 0,-10 1 0 16,-5-3-4-16,-9 2 0 0,-13-2-8 0,-2 0 12 16,-6 3-3-16,-9-3-1 0,-9 0 0 0,0 0 0 15,-6 0-8-15,-6-3 0 0,-3 1 0 0,0-1-821 16,-6-2-171-16</inkml:trace>
  <inkml:trace contextRef="#ctx0" brushRef="#br0" timeOffset="8488.672">23356 5993 2512 0,'0'0'56'0,"0"0"11"0,0 0 2 15,0 0 1-15,0 0-56 0,0 0-14 0,9 5 0 0,-3 3 0 16,-3 3 0-16,-3 5 0 0,0-1 0 0,-6 9 0 15,-6 0 0-15,6 10 0 0,-9 1 0 0,-3 4 0 0,-3 4 0 0,-2 4 0 16,-7 4 0-16,-3 4 0 0,-3 1 0 0,4-1 0 16,-1 1 0-16,-3 2-10 0,3 0 10 0,4-2-12 15,-1 0 12-15,15-6-12 0,0-5 12 0,6-3 11 16,6-5-3-16,6 0 0 0,6-5-8 0,3-6-9 16,6 1 9-16,15-6-13 0,2-5 26 0,7-8 6 15,0 0 1-15,8-8 0 0,-2-6-4 0,6-4-1 16,-4-9 0-16,1-2-780 15,8-5-156-15</inkml:trace>
  <inkml:trace contextRef="#ctx0" brushRef="#br0" timeOffset="8688.064">22430 6670 3076 0,'-15'-10'88'0,"15"10"17"0,0 0-84 0,0 0-21 0,0 0 0 0,15 0 0 15,9 2 16-15,12-2-2 0,11 3 0 0,19-3 0 16,8-5-14-16,22 2 0 0,-1-2 8 0,12-1-8 31,6-2-65-31,3-2-16 0,6-1-3 0,-41 1-1 0</inkml:trace>
  <inkml:trace contextRef="#ctx0" brushRef="#br0" timeOffset="9934.235">12081 5662 1918 0,'0'0'54'0,"0"8"13"0,-3 0-54 0,3 3-13 0,3-1 0 0,3 3 0 16,3 1 0-16,3-1 0 0,2 0 0 0,4 3 0 15,0 0-11-15,3 0 11 0,9 0-10 0,2-3 10 16,1-3 0-16,3 1 0 0,0-3 0 0,5-3 10 16,1-5 12-16,6-2 2 0,2-4 1 0,7-4 0 15,5-4 4-15,1-1 1 0,-4-4 0 0,7-5 0 16,-1-2-17-16,1-3-3 0,2-3-1 0,-2-8 0 16,-4 3-9-16,1-8 12 0,-1-2-12 0,1-1 12 15,2 0 27-15,-2-5 5 0,-1 0 2 0,4 1 0 16,-7-7-2-16,4-1 0 0,-4-4 0 0,4 1 0 15,-1 2-12-15,4-3-4 0,-4-2 0 0,4-3 0 16,-1 0-28-16,1 3 0 0,-4 3 0 0,1-1 0 16,2 3 0-16,1 3 0 0,-7 3 0 0,-2 2 0 0,-1-3 0 0,-2 9 0 15,3 2 0-15,-1 0 0 0,-2 5 9 0,-1 3-9 16,-2 0 8-16,-1 0-8 0,-2 2 0 0,3 4 0 16,-1-1 0-16,1 0 0 0,-1 6 0 0,4-1 15 15,-6 1-1-15,2 7 0 0,-2 1-2 0,0 4-1 16,-1 7 0-16,-2-1 0 0,2 2-3 0,-2 9-8 15,-6 2 12-15,2-2-4 0,1 5-8 0,-3 2-11 16,0 6 3-16,-4 0 0 0,-5 3 8 0,0-1 14 16,-3 9-3-16,-1-1-1 0,-2 1-10 0,3 4 0 15,-6 1 0-15,0 0 0 0,-1 2 0 0,1 3 0 16,3 0 0-16,-6 3 8 0,3 5-17 0,-3 0-4 0,5 0-1 16,1 3 0-16,0-1 14 0,0 1 15 0,-3 5-3 0,3 0-1 15,-4 0-11-15,4 2 0 0,-3 3 0 0,0 1 0 16,6-4 0-16,-4 3 0 0,-2 1 0 0,6-1 0 15,3 3 0-15,3-3 0 0,-7 0 0 0,-2 0 0 16,6-5 0-16,0 3 0 0,2-6 0 0,1 3 0 16,-6-3 0-16,3 0 0 0,8 1 0 0,-2-6 0 15,0-3 0-15,3-2 0 0,5-3 0 0,7-3 0 16,5 1 19-16,1-4 1 0,-3-2 1 0,5 0 0 16,7-5-21-16,2 0-18 0,-2 0 3 0,5-6 1 15,0 1 24-15,10-3 5 0,-1 0 1 0,9-6 0 16,1 1-16-16,5-1 0 0,-3-4 0 0,9-1 0 15,4 0 0-15,2 1 0 0,0-6 0 0,3 0-10 16,6 0 10-16,-3-3 0 0,0-2 0 0,3 2 0 0,1 3 12 0,-4-5-1 16,-9-1-1-16,3 1 0 0,-6 3-10 0,-6 2-9 15,-5 0 9-15,-13 0-13 16,-5 0-89-16,-13 5-18 0,-5-3-3 0</inkml:trace>
  <inkml:trace contextRef="#ctx0" brushRef="#br0" timeOffset="15106.197">2458 8112 1605 0,'0'0'35'0,"-6"5"7"0,3-2 2 0,0 0 2 0,-6-1-37 0,3 4-9 16,0 2 0-16,3 0 0 0,-3-1 62 0,6 4 10 0,-6 0 3 0,3 5 0 15,6-1-31-15,3 7-7 0,-6-1-1 0,3 0 0 16,3 3-19-16,3-3-4 0,3 3-1 0,-3-1 0 15,5-4-12-15,1 0 11 0,3-1-11 0,6-5 10 16,0 1-1-16,3-7 0 0,-4 1 0 0,4-2 0 16,3-6 8-16,0-3 2 0,-3-2 0 0,-1-3 0 15,-2-3 16-15,0-2 3 0,-6-3 1 0,-3-2 0 16,3 2-17-16,-10 0-3 0,1-5-1 0,-6 0 0 16,0-1 7-16,-3 4 2 0,0-1 0 0,-3 3 0 15,-3 3 11-15,0 0 2 0,0 2 1 0,1 3 0 16,-4 1-21-16,6 4-5 0,3 3-1 0,0 0 0 15,0 0-14-15,0 8 0 0,3 2 0 0,0 4 0 16,3 1 0-16,2 1-15 0,4 3 5 0,3 2 1 16,0 6 9-16,0 2-12 0,6 0 12 0,-3 8-12 15,0 2 12-15,2 4-8 0,1-1 8 0,-3 6-8 0,-3 2 8 0,-3 0 0 16,-3 1 0-16,-3-4 0 0,-3 3 0 0,-6-2 0 16,0 5 0-16,-6-5-8 0,-3-3-1 0,0-3 0 15,-9-5 0-15,3 0 0 0,1-8 9 0,2-2 0 16,-3-4 0-16,0-4 0 0,0-1 0 0,0 1 0 15,-3-8 0-15,3-1 8 0,-2-7-8 0,5-1 11 16,-6-7-11-16,6 0 12 0,-3-6-12 0,3-2-12 16,-3-8 2-16,7 0 1 15,2-8-14-15,-6-3-2 0,6-3-1 0,3 1 0 0,6-3 11 0,0 3 3 16,0 2 0-16,0 3 0 0,9-3 12 0,6 6 12 0,0-1-3 0,5 3 0 16,7 3 5-16,6-5 1 0,3 2 0 0,5 0 0 15,10-2-15-15,5-1 8 0,13 3-8 0,2-2-741 16,1-1-152-16</inkml:trace>
  <inkml:trace contextRef="#ctx0" brushRef="#br0" timeOffset="16094.359">3874 7525 1386 0,'0'0'30'0,"0"0"6"0,0 0 2 0,0 0 2 0,-9 5-32 0,3 0-8 0,-5 3 0 0,2 0 0 15,-3 0 55-15,0 3 9 0,-3 2 3 0,0 3 0 16,0 0 9-16,-3 8 1 0,0 2 1 0,1 6 0 15,-7 5-37-15,0 2-7 0,0 4-2 0,6 2 0 16,-3 5-9-16,4 0-3 0,-4 3 0 0,3 5 0 16,6 1 4-16,0-1 1 0,3 3 0 0,9-8 0 0,3 2-9 15,3-2-1-15,0-3-1 0,0-5 0 16,9 0 0-16,6-8 0 0,6-2 0 0,-1-3 0 0,4-6-14 0,3-5 8 16,0-2-8-16,5-9 0 0,-2-4 0 0,9-6 0 15,-1-8 0-15</inkml:trace>
  <inkml:trace contextRef="#ctx0" brushRef="#br0" timeOffset="16996.912">4550 7591 2088 0,'0'0'46'0,"0"0"10"0,0 0 1 0,0 0 1 16,0 0-46-16,0 0-12 0,-6 0 0 0,0 3 0 0,6-3 70 0,-9 5 12 16,3 3 2-16,0 0 1 0,0 2-45 0,3 4-8 15,-3 4-3-15,3 6 0 0,-3 0-19 0,1 7-10 16,-1 6 10-16,0 3-10 0,0 0 8 0,0 7-8 15,-3 1 0-15,0 2 9 0,-3 1-9 0,6 2 10 16,0 2-10-16,0-2 10 0,3-3-10 0,0-2 0 16,0-3 0-16,3-3 8 0,0-2-8 0,0-3 10 15,0-5-10-15,3-6 10 0,6 3-10 0,0-5 0 16,0-3 0-16,3-2 0 0,0-6 0 0,3-2 12 16,0-3-12-16,2-6 12 0,1 1-12 0,-3-8 10 15,6-3-10-15,-3-6 10 16,0-4-70-16,0-9-15 0,-1-2-2 0,1-5-1005 0</inkml:trace>
  <inkml:trace contextRef="#ctx0" brushRef="#br0" timeOffset="17151.404">4035 8236 1832 0,'0'0'40'0,"9"-5"9"0,0 3 2 0,9-4 0 0,3 1-41 0,5 0-10 0,4-1 0 0,6-2 0 15,0-2 52-15,5-3 8 0,7-3 1 0,3-3 1 16,5 1-34-16,4-3-6 0,2-1-2 0,1-1-640 16,-1-1-129-16</inkml:trace>
  <inkml:trace contextRef="#ctx0" brushRef="#br0" timeOffset="17462.94">4806 7498 2350 0,'0'0'52'0,"0"0"10"0,9 0 2 0,0 3 3 0,9-3-54 0,0 5-13 15,5 1 0-15,7 1 0 0,3 4 17 0,6 2 1 16,-1 3 0-16,4 0 0 0,3 8 10 0,-1 0 1 16,4 5 1-16,0 5 0 0,2 6-6 0,-2 2-2 15,-4 6 0-15,-2-1 0 0,-6 4-10 0,-6 2-1 16,-7 2-1-16,-5 3 0 0,-3 1-2 0,-12 1 0 0,-6 1 0 0,-6-2 0 15,-6-4 5-15,-9-2 1 0,-5 0 0 0,-10 0 0 16,0 0-14-16,-5-3 0 0,-7-5 0 0,-2-5 0 16,-1-1 0-16,0-7 0 0,-2 0 0 0,5-6-10 31,7-7-76-31,2-3-15 0,9-6-3 0,12-10-1 0</inkml:trace>
  <inkml:trace contextRef="#ctx0" brushRef="#br0" timeOffset="17735.513">5976 8099 2552 0,'0'0'56'0,"0"0"12"0,0 0 3 0,0 0 0 0,6-3-57 0,0 1-14 16,6 2 0-16,-3-3 0 0,2 0 62 0,4-2 10 15,0 2 1-15,3-2 1 0,3-3-15 0,3 3-3 16,3-3-1-16,-1 3 0 0,-2-6-35 0,6 3-8 16,3 0 0-16,-1 0-1 0,1 0-11 0,0 3 0 15,-3 2 0-15,-4 1 8 16,1 2-57-16,-3 0-12 0,-3 2-3 0,-3 4-1233 0</inkml:trace>
  <inkml:trace contextRef="#ctx0" brushRef="#br0" timeOffset="17910.853">6020 8432 2948 0,'0'0'65'0,"9"0"14"0,3 0 2 0,6 0 1 0,3-5-66 0,3 0-16 0,6-3 0 0,8-3 0 16,1-2 52-16,6-3 8 0,8 0 0 0,1-2 1 15,-1-1-81-15,7-2-17 0,-1-5-3 16,-8 10-1-16</inkml:trace>
  <inkml:trace contextRef="#ctx0" brushRef="#br0" timeOffset="18904.894">8074 7342 1384 0,'0'0'39'0,"0"0"9"0,0 0-38 0,0 0-10 0,-15 0 0 0,4 3 0 16,-4-1 28-16,0 4 3 0,0-4 1 0,0 6 0 15,0 0 28-15,0 3 5 0,0-1 2 0,-3 6 0 0,4 0-13 0,-4 5-2 16,0 1-1-16,-3 4 0 0,0 3-11 0,3 8-3 16,-5 3 0-16,-1 5 0 0,-3 2-3 0,3 6-1 15,0 3 0-15,0 2 0 0,4 3-2 0,-1 5-1 16,-3-2 0-16,3 2 0 0,6 3-19 0,3-6-11 16,3-5 12-16,3-2-12 0,4-6 0 0,4-2 0 15,7-6 0-15,0-5 0 0,3-2 9 0,9-6-9 16,6-3 0-16,0-7 9 0,5-4-9 0,4-7 0 15,9-8 0-15,-1-5-675 16,1-8-129-16</inkml:trace>
  <inkml:trace contextRef="#ctx0" brushRef="#br0" timeOffset="19387.132">8238 7964 1911 0,'0'0'54'0,"3"-8"12"0,-3 3-53 0,6-1-13 15,0 1 0-15,0-3 0 0,6 0 66 0,0-2 10 16,0-1 3-16,2 1 0 0,4 2 13 0,3-3 2 15,-3 0 1-15,6 3 0 0,-3 1-21 0,2 1-4 16,4 1-1-16,0 5 0 0,3 3-49 0,-3 2-9 0,-1 3-3 0,-2 5 0 16,3 6-8-16,-9-1 8 0,0 3-8 0,-3 3 8 15,-6 3-8-15,-4 2 0 0,-5 5 0 0,0 0 0 16,-5-2 0-16,-4 3 0 0,-3-1 0 0,-6 3 0 16,-3-3 0-16,0-2-17 0,0-3 4 0,-3 0 1 15,1-5 12-15,-1-3 0 0,3 1 0 0,0-7 0 16,3-1 0-16,0-1 0 0,4-5 0 0,2-3 0 31,6-5-156-31,0-3-29 0,6-4-6 0</inkml:trace>
  <inkml:trace contextRef="#ctx0" brushRef="#br0" timeOffset="19618.587">8893 7861 2286 0,'-18'8'50'0,"9"-3"10"0,-3 3 3 0,-3 3 1 15,-3 2-51-15,4 5-13 0,-7-2 0 0,3 3 0 16,0 4 32-16,3 4 3 0,0-1 1 0,0 4 0 16,6-1-7-16,0 2-1 0,6 4 0 0,1-1 0 15,4-2-28-15,1 0 0 0,6-1 0 0,0-4 0 0,6-6 9 0,3 0-9 16,3-2 8-16,6-6-8 0,-1-2 11 0,7-4-3 16,3-4-8-16,6-3 12 0,8-5-12 0,1-6-10 15,-1-2 2-15,4-6-1120 16</inkml:trace>
  <inkml:trace contextRef="#ctx0" brushRef="#br0" timeOffset="19838.298">9607 7855 2516 0,'-3'-5'56'0,"3"5"11"0,3-5 2 0,0 0 1 0,3 2-56 0,3-2-14 0,3 2 0 0,0 0 0 16,-3 3 0-16,3 0 0 0,3 3 8 0,-3 0-8 15,2 5 46-15,1 5 6 0,3 0 2 0,0 3 0 16,3 2-38-16,0 4-7 0,0 1-1 0,-1 4-8 16,-2-3 9-16,3 2-9 0,0 3 0 0,0-2 9 15,3 2-9-15,-4-3 0 0,1 1 0 0,0-1 0 16,0-2 9-16,-3-3-9 0,0-5 10 0,-4 0-10 16,4-3 0-16,-3-5-8 0,3-5-1 0,0-1-808 15,-3-7-162-15</inkml:trace>
  <inkml:trace contextRef="#ctx0" brushRef="#br0" timeOffset="20047.628">10226 7760 2430 0,'0'0'53'0,"0"0"11"0,0 0 3 0,0 0 1 0,0 0-54 0,-3 6-14 16,0 1 0-16,-3 1 0 0,3 3 0 0,-5-3 9 15,-1 5-9-15,0 3 8 0,-6 3 21 0,0-1 4 16,-3 6 1-16,-6 0 0 0,0 0-22 0,-8 2-4 15,-4 0 0-15,-3 4-8 0,1-1 0 0,2 0 0 16,-6 0 0-16,3-3 0 0,4 1 23 0,2-3-3 16,0-6 0-16,6-2 0 0,7-3-12 0,-1-5-8 15,3 0 8-15,3-3-800 16,6-2-159-16</inkml:trace>
  <inkml:trace contextRef="#ctx0" brushRef="#br0" timeOffset="20225.361">9723 7969 2381 0,'0'0'68'0,"0"0"14"0,0 0-66 0,6 3-16 0,0-3 0 0,0 0 0 15,3 0 46-15,6-3 6 0,0 1 0 0,6-1 1 16,3-5 9-16,2 0 2 0,4-2 0 0,0-4 0 16,6 1-56-16,-4 0-8 0,1-3-8 0,0 0 8 15,-6-2-24-15,-4 2 3 0,-2-3 0 0,0 1-766 16,-6-4-153-16</inkml:trace>
  <inkml:trace contextRef="#ctx0" brushRef="#br0" timeOffset="20421.057">9982 7379 2170 0,'0'0'48'0,"0"0"9"0,0 11 3 0,3-1 1 0,0 6-49 0,0 0-12 16,0 5 0-16,0 3 0 0,0 5 36 0,3 0 5 15,0 8 1-15,-3 3 0 0,3 2 7 0,0 3 2 16,0 0 0-16,0 3 0 0,-3 0-21 0,-3-3-4 15,-3-3-1-15,3 3 0 0,-6-3-12 0,3 1-2 16,-3-4-1-16,0-2 0 16,3-2-87-16,-3-1-18 0,0-5-3 0,0-5-973 15</inkml:trace>
  <inkml:trace contextRef="#ctx0" brushRef="#br0" timeOffset="20587.824">9491 8160 2250 0,'15'-8'64'0,"0"8"14"0,6-3-62 0,9 3-16 0,2-2 0 0,7 2 0 16,3-3 21-16,2 0 2 0,4 1 0 0,2 2 0 16,10 0 34-16,-3-3 7 0,5 0 2 0,-2-2 0 15,-1 2-31-15</inkml:trace>
  <inkml:trace contextRef="#ctx0" brushRef="#br0" timeOffset="22418.228">10810 7903 1624 0,'0'0'46'0,"9"-5"10"0,3 0-45 0,2-1-11 0,-5-2 0 0,6 3 0 16,-3 0 108-16,3-1 20 0,3 1 4 0,-6 2 1 15,3 1-45-15,0 2-8 0,-3-3-3 0,2 1 0 16,-5 2-37-16,3 0-8 0,-3 0-2 0,0 5 0 16,0-3-21-16,-3 4-9 0,-3-1 8 0,3 0-8 15,-3 1 12-15,3 2-2 0,-3 0-1 0,0-1 0 16,3-1-1-16,-3-1 0 0,0 0 0 0,-3-5 0 16,3 8 0-16,-3-8-8 0,0 0 12 0,0 0-4 15,0 0 0-15,6 6-8 0,0-4 12 0,-6-2-4 16,0 0 2-16,6 3 0 0,-6-3 0 0,0 0 0 15,0 0 2-15,0 0 0 0,3-5 0 0,-3 5 0 16,0 0-12-16,0 0 8 0,2-3-8 0,-2 3 8 16,0-5-8-16,0 5 0 0,0 0 0 0,0 0 0 15,0 0 0-15,-2-6 0 0,2 6 0 0,0 0 0 16,0 0 8-16,0-5-8 0,-3 2 0 0,3 3 8 16,0 0 1-16,0 0 0 0,0 0 0 0,0-5 0 15,-3 0 3-15,3 5 1 0,0 0 0 0,0-5 0 0,-3-3-4 0,3 8-1 16,0-6 0-16,0 1 0 0,-3 0-8 0,3 5 10 15,0-6-10-15,0 6 10 0,-3-5-10 0,0 0 0 16,3-3 9-16,0 8-9 0,-3-3 0 0,-3 1 8 16,6 2-8-16,0 0 0 0,-6 0 0 0,3 2 8 15,-3-2-8-15,6 0 0 0,0 0 0 0,-3 3 0 16,0 2 0-16,3-5 0 0,0 0 0 0,0 0 0 16,0 0 0-16,0 5 0 0,3 3 0 0,-3-8 0 15,3 8 0-15,-3 0 0 0,3-2 0 0,0 4 0 0,0-2 0 0,0 5-8 16,-3 1 8-16,0 1 0 0,0 1 0 0,0 3-8 15,-3-1 8-15,3 4 0 0,-3-1-9 0,3 3 9 16,-3-1 0-16,3 1 0 0,-6 3 0 0,6-1 0 16,-3 1 0-16,0-1 0 0,3-2 0 0,-3 0 0 15,0-1 0-15,0-1 0 0,0-4 0 0,3-2 0 16,0 0 0-16,0-3 0 0,3-5 0 0,0 0 0 16,0-3 0-16,-3-5 0 0,3 3 0 0,3-3 0 15,0-3-8-15,3-2 8 0,0-3-10 0,0-3 10 16,0-2-8-16,2-3 8 0,-2-2 0 0,3-3-9 15,-3-3 9-15,3 0 0 0,0-5-9 0,0 2 9 16,3 1 0-16,0 0 0 0,3-4 0 0,-7 4 0 16,4 2 0-16,0 6 0 0,6-4 0 0,-3 7-11 15,0 1 11-15,-3 4 0 0,-3 2 0 0,2 3 8 16,-2-1-8-16,0 6 0 0,-3-2 0 0,3 4 8 16,-3 4 1-16,0 1 1 0,0 1 0 0,0 3 0 15,0 2-10-15,3 3 0 0,-3 3 0 0,2 2 0 16,1 3 0-16,3-1 0 0,0 4 0 0,0-1 0 0,0 1 0 0,3-1 0 15,0 1 0-15,-1-6 0 0,4 3 0 0,-3-6 0 16,3-2 0-16,-3 0 0 0,0-5 0 0,0-4 10 16,-4-1-10-16,1-4 10 0,0-4 9 0,0-1 1 15,-3-5 1-15,0-2 0 0,0-6 17 0,-3-3 3 16,-3-5 1-16,3-5 0 0,-3 0-14 0,0-8-2 16,-3 0-1-16,-3-5 0 0,3-3-13 0,-6 0-2 15,0 0-1-15,-3-3 0 0,0 3-9 0,0 6 0 16,-3 2 0-16,0 5 0 0,0 5-12 0,0 3 3 0,0 6 0 0,6 5 0 31,3 2-37-31,3 3-7 0,3 3-2 0,3 2-836 0,6 6-167 0</inkml:trace>
  <inkml:trace contextRef="#ctx0" brushRef="#br0" timeOffset="22718.341">11980 7297 2358 0,'-15'-13'52'0,"9"8"10"0,0-3 2 0,3 0 3 16,3 3-54-16,3-3-13 0,3 0 0 0,3 2 0 16,3-2 0-16,2 6 0 0,4-1 0 0,6 6-10 15,6 5 40-15,0 2 8 0,2 4 2 0,7 7 0 0,0 0-24 0,2 5-4 16,1 3 0-16,0 3-1 0,-1 3 8 0,-2-1 1 15,-3 3 1-15,3 5 0 0,-4 6-5 0,-2 2-2 16,-3 3 0-16,0 3 0 0,-7 2-2 0,-5 0-1 16,-6 3 0-16,-9 2 0 0,-6 4-2 0,-6-1 0 15,-9 3 0-15,-2-3 0 0,-7-3-9 0,-3-2 0 16,-6-3 0-16,1-5 0 0,-4 0-13 0,-9-5-8 16,-5-3-2-16,-7-3-772 15,-2-2-154-15</inkml:trace>
  <inkml:trace contextRef="#ctx0" brushRef="#br0" timeOffset="23418.66">13608 7332 1687 0,'0'0'48'0,"3"-11"10"0,3 0-46 0,-6 11-12 0,3-13 0 0,0 0 0 16,-3 2 52-16,-3 3 8 0,0 1 1 0,-6-1 1 15,0 2 31-15,0 4 7 0,-3-1 0 0,0 0 1 16,-3 6-29-16,6 2-7 0,-3 3-1 0,0 5 0 16,-2 1-35-16,-1 4-7 0,0 9-2 0,0 2 0 15,0 5-20-15,0 3 0 0,0 3 0 0,0 5 0 16,3 5 0-16,1 3 0 0,-1 5 0 0,0 3 0 16,6 0 0-16,0-3 0 0,3-2 0 0,0-1-8 15,6-2 8-15,3 0 0 0,0-8 8 0,6-3-8 16,3-4 0-16,2-7 0 0,4-4 0 0,6-3 0 0,3-3 0 0,3-8 0 15,5-5 0-15,1-3 0 16,6-5-23-16,2-8-9 0,1-5-1 0,2-8-692 16,1-6-139-16</inkml:trace>
  <inkml:trace contextRef="#ctx0" brushRef="#br0" timeOffset="23703.707">14325 7424 2165 0,'-12'-8'61'0,"9"6"14"0,0-1-60 0,3 3-15 15,-6-3 0-15,6 3 0 0,0 0 72 0,0 0 11 0,0 0 2 0,0 0 1 16,0 0-10-16,0 0-3 0,0 11 0 0,3 0 0 16,0-1-40-16,-3 6-8 0,3 2-1 0,0 4-1 15,-6 4-23-15,0 6 0 0,0 2 0 0,-3 6 8 16,-3 5-8-16,0 3 0 0,0 2 0 0,-2 0 0 16,2-2 0-16,-3-1 8 0,3-2-8 0,3 0 8 15,-3-2-8-15,3-1 0 0,6-5 0 0,-3-3 0 16,6-4 0-16,0-4 0 0,3-2 0 0,0-3 0 15,0-5 0-15,3-6 0 0,3 1 8 0,-3-3-8 16,5-5 0-16,-2-3 8 0,3-6-8 0,3-4 0 16,0-4-76-16,0-4-19 15,3-6-4-15,0-8-1036 0</inkml:trace>
  <inkml:trace contextRef="#ctx0" brushRef="#br0" timeOffset="23835.626">13902 7818 2253 0,'-12'-5'49'0,"12"5"11"0,0 0 1 0,3-5 3 0,6 0-51 0,6-3-13 16,3-3 0-16,9 0 0 0,9-2 0 0,8 0 0 15,1-6 0-15,6 1 0 0,5-6-12 0,7 3-6 16,5-3-1-16,4-2-964 16</inkml:trace>
  <inkml:trace contextRef="#ctx0" brushRef="#br0" timeOffset="24069.168">14655 7123 2530 0,'-20'-6'56'0,"14"4"11"0,0-1 2 0,6 3 3 0,0 0-58 0,0 0-14 0,9 5 0 0,0 3 0 16,2 3 0-16,10 2 0 0,0 0 0 0,6 6 0 15,0 5 12-15,8 2 0 0,4 3 0 0,6 8 0 16,-1 3 7-16,4 2 1 0,-3 1 0 0,-1 4 0 15,-2 3-5-15,-6 6-1 0,-3 5 0 0,-7 0 0 16,-5 2-4-16,-9 3-1 0,-9-5 0 0,-9 3 0 16,-3 2-9-16,-9-5 10 0,-3 0-10 0,-8-6 10 15,-4 1-10-15,-6-6 0 0,-11 0 0 0,-4 1-812 16,-8 1-164-16</inkml:trace>
  <inkml:trace contextRef="#ctx0" brushRef="#br0" timeOffset="26999.925">6309 10271 2329 0,'0'0'51'0,"0"0"10"0,0 0 3 0,0 0 2 0,0 0-53 0,0 0-13 16,15-3 0-16,-15 3 0 0,12 3 0 0,0-3 9 16,3 3-9-16,3-3 8 0,-1 2-8 0,1 1 0 15,0 2 0-15,0-2 8 0,6 2-8 0,0-5 0 0,0 3 0 0,2-3 0 31,4 0-89-31,0-3-11 0,0 3-1 0</inkml:trace>
  <inkml:trace contextRef="#ctx0" brushRef="#br0" timeOffset="27199.484">6253 10763 2530 0,'0'0'56'0,"0"0"11"0,0 0 2 0,6 0 3 0,5 0-58 0,4 0-14 0,6-2 0 0,6-4 0 16,3 4 45-16,5-6 7 0,4 0 0 0,6-5 1 16,-3-1-17-16,5 1-4 0,7 0-1 0,-4-3 0 15,4 0-19-15,-4 3-4 0,-2 0-8 0,-3-3-838 16,-4 3-174-16</inkml:trace>
  <inkml:trace contextRef="#ctx0" brushRef="#br0" timeOffset="27600.335">8033 9689 2080 0,'0'0'46'0,"0"0"10"0,-3-5 1 0,0-1 1 0,3 1-46 0,0 5-12 0,-6-2 0 0,0 2 0 15,-3 0 70-15,3 2 12 0,0 3 2 0,-6 3 1 16,-3 0-45-16,0 6-8 0,-3 1-3 0,1 7 0 16,-4 4-14-16,-3 6-3 0,3 5-1 0,-3 3 0 15,0 7-3-15,1-2-8 0,2 5 12 0,6 1-4 16,6-1-8-16,6 3 0 0,0 0 0 0,12 0 0 16,6 0 0-16,3-3 0 0,5-5 0 0,7 0 0 0,0-8 8 0,9-5-8 15,2-3 12-15,7-8-772 16,3-5-156-16</inkml:trace>
  <inkml:trace contextRef="#ctx0" brushRef="#br0" timeOffset="28603.136">8750 10017 2052 0,'-3'-18'45'0,"0"7"10"0,3 3 1 0,0-5 1 0,0 2-45 0,0 1-12 0,0 2 0 0,3 0 0 16,-3 0 99-16,0 3 17 0,0 5 4 0,0 0 1 16,0 0-77-16,0 0-15 0,6 10-3 0,0 3-1 15,0 6-17-15,0 5-8 0,-3 5 8 0,0 3-8 16,0 5 0-16,0-3 0 0,-3 6 0 0,0 2 0 16,0 0 0-16,0-2 0 0,-3 2 8 0,6-2-8 15,-3-3 0-15,3-2 0 0,0-6 0 0,0-6 8 0,0-1-8 0,3-9-9 16,0 0 9-16,-1-10-13 0,7-3-6 0,0-6-1 15,0-7 0-15,3-3 0 0,0-7 7 0,3-9 1 16,0-3 0-16,-3-2 0 0,2-2-3 0,1-1 0 16,0 0 0-16,0 3 0 0,0 5 15 0,0 3-9 15,-3 8 9-15,-1 0-8 0,-2 8 17 0,0 2 4 16,-3 1 1-16,0 7 0 0,0 3 7 0,-9 0 2 16,6 8 0-16,3 5 0 0,0 0-5 0,0 3-1 15,0 5 0-15,0-2 0 0,3 2-17 0,0 3 10 16,2 2-10-16,4-2 8 0,0 0-8 0,6 0 8 15,0-6-8-15,3 1 8 0,-1-3 0 0,-2-6 0 16,3-4 0-16,3-4 0 0,-4 1 5 0,4-6 1 16,-3-2 0-16,0-3 0 0,-6-8 12 0,-1-2 2 0,-2-4 1 0,-3-4 0 15,-3-3 11-15,0-5 1 0,-6-4 1 0,-3-1 0 16,3 2-20-16,-6-3-4 0,-6 6-1 0,0 2 0 16,-3 8-17-16,-3 0 0 0,-3 0-11 0,0 9 11 31,-5 4-144-31,2 0-21 0,0 9-5 0</inkml:trace>
  <inkml:trace contextRef="#ctx0" brushRef="#br0" timeOffset="29070.165">10122 9999 1353 0,'0'0'29'0,"0"0"7"0,0-8 0 0,0 8 4 0,0 0-32 0,6-6-8 0,0 1 0 0,3 2 0 15,0 3 102-15,0 3 19 0,0-3 4 0,3 5 1 16,3 3-12-16,-1 0-2 0,1 3-1 0,3-1 0 15,3 4-23-15,0-1-5 0,0 3-1 0,6-3 0 16,-1 6-18-16,4-4-3 0,3 1-1 0,0 0 0 16,-4 3-38-16,4-3-8 0,-3-1-2 0,0 1 0 15,-1-2-12-15,-2-1 0 0,0-3 0 0,3-2 0 16,-4-2-76-16,4-1-22 0,3-8-4 0,0-2-655 16,-1-6-131-16</inkml:trace>
  <inkml:trace contextRef="#ctx0" brushRef="#br0" timeOffset="29536.428">10697 9999 2268 0,'-15'0'50'0,"12"0"10"0,-6 0 3 0,3-3 0 0,0 6-51 0,0-3-12 15,3 2 0-15,-3 4 0 0,0-1 24 0,3 0 3 16,-3 3 0-16,0 0 0 0,-3 3 1 0,3 2 1 16,-3-3 0-16,0 4 0 0,-5-1-19 0,-1 3-10 15,-3-3 10-15,-3 5-10 16,-3-2-21-16,-3 3-11 0,-2-1-1 0,-1 4-1 15,0-1-35-15,-3 0-7 0,4 0-2 0,-1 3 0 16,3 0-42-16,0-3-9 0,6 0-2 0,4-5 0 16,5-3 26-16,0 0 5 0,6-5 0 0,3-2 1 15,3-6 39-15,9 0 7 0,0-3 1 0,3-5 1 0,2-3 35 0,4-2 6 0,0-5 2 0,6-1 0 16,0 1 84-16,-3-6 18 0,2 0 3 0,-2-2 1 16,6-1 7-16,-6 1 2 0,0-1 0 0,-6 1 0 15,0 2-48-15,-4-3-10 0,-5 4-1 0,0-1-1 16,0 3-47-16,-6-1-10 0,0 1-2 0,0-2 0 15,-3-1-15 1,0 3-3-16,0-3-1 0,-3 0 0 16,3 3-1-16,0-3-1 0,-2 0 0 0,2 6 0 0,-3-4 25 0,3 7 8 0,-3-1 0 0,0 5 0 15,0 3 40-15,-3 0 16 0,3 3 2 0,6 5 1 16,0 0 18-16,-9 3 4 0,-3-1 1 0,6 1 0 16,6-3-20-16,-6 10-4 0,3-2-1 0,3 6 0 15,-3 1-29-15,6 4-7 0,3 2-1 0,0 3 0 16,3 5-6-16,0 0-2 0,-3 3 0 0,0 2 0 15,3 3-2-15,0 0-1 0,0 0 0 0,-3 1 0 0,0-1-9 16,-4 0 0-16,4-3 0 0,-3 0 0 16,3 1-132-16,-3-3-29 0,-3-6-6 0</inkml:trace>
  <inkml:trace contextRef="#ctx0" brushRef="#br0" timeOffset="30152.887">11247 9909 1998 0,'0'0'44'0,"6"-3"8"0,3-5 3 0,3-3 1 0,3 4-44 0,6-4-12 0,-3 3 0 0,3 0 0 15,2 3 39-15,1 0 5 0,3 2 2 0,-3 3 0 16,3 3 2-16,-1 4 1 0,-2 4 0 0,0 2 0 16,-6 3-20-16,-3 3-4 0,0 4-1 0,-9 4 0 15,-1-1-4-15,-5 3-2 0,-3 1 0 0,-2-1 0 16,-4 0-6-16,-3 0-2 0,-3-3 0 0,-6 3 0 15,0-2-10-15,0-1 0 0,-5-2-12 0,5-3 12 32,-3 1-67-32,3-9-5 0,0 0-2 0,3-8-624 0,6-2-125 0</inkml:trace>
  <inkml:trace contextRef="#ctx0" brushRef="#br0" timeOffset="30386.148">11727 9726 2361 0,'0'0'52'0,"-6"5"10"0,0 1 2 0,-3 2 4 16,3 2-55-16,-3 1-13 0,0 5 0 0,-3 0 0 0,0 5 49 0,0 3 7 16,0 2 2-16,3 0 0 0,3 6-22 0,-3 0-4 15,6 2 0-15,0-2-1 0,3 2-23 0,3 1-8 16,3-3 0-16,3-1 9 0,3-2-9 0,3-2 0 16,6-1 9-16,3-2-9 15,3-5-26-15,5-3-10 0,1-6-1 0,6-5-1 16,-4-2-104-16,4-8-21 0,0-6-4 0,-6 1-1 0</inkml:trace>
  <inkml:trace contextRef="#ctx0" brushRef="#br0" timeOffset="30619.474">11997 9448 1951 0,'0'0'43'0,"0"0"9"0,0 8 1 0,9 0 2 0,0 5-44 0,6 1-11 0,0 4 0 0,6-2 0 15,0 3 0-15,5 2 0 0,7 0 0 0,3 3-11 16,3 5 43-16,-1 0 9 0,1 3 2 0,3 2 0 16,-4 0-3-16,-2 1 0 0,-6-1 0 0,0 3 0 15,-4 3-12-15,-5 2-4 0,-6 1 0 0,-3-4 0 16,0 4-5-16,-9-4-2 0,-3 1 0 0,-9 0 0 16,-3-3-3-16,-12 0-1 0,-5 2 0 0,-7-1 0 15,-9-1-13-15,1-3 0 0,-7 0 0 0,-3-2-722 16,1 0-140-16</inkml:trace>
  <inkml:trace contextRef="#ctx0" brushRef="#br0" timeOffset="31136.402">13483 9091 1789 0,'0'0'39'0,"-3"8"8"0,0 3 1 0,-3 2 4 15,-3-3-42-15,-3 6-10 0,0 5 0 0,-3 1 0 16,-3 1 71-16,0 7 12 0,1 1 2 0,-1 6 1 16,0 6-29-16,0 4-5 0,0 6-2 0,3 3 0 0,-3 5-18 0,1 2-4 15,2 1-1-15,-3 2 0 16,3 0-12-16,3-3-3 0,3-2 0 0,0-5 0 0,6-3-2 0,6-6-1 16,6-4 0-16,3-4 0 0,3-2 2 0,3-5 0 15,3-3 0-15,5-8 0 0,4-2-3 0,3-8-8 16,0-6 12-16,11-8-4 15,4-7-108-15,8-6-23 0,-2-8-4 0</inkml:trace>
  <inkml:trace contextRef="#ctx0" brushRef="#br0" timeOffset="31369.234">14251 9393 2311 0,'0'0'51'0,"-3"-3"10"0,-3 0 3 0,6 3 0 0,-6 3-51 0,3 0-13 0,-3 2 0 0,3 3 0 16,-3-3 32-16,3 8 4 0,0 1 1 0,0 4 0 15,0 9 7-15,0 2 2 0,0 8 0 0,-3 5 0 16,0 6-30-16,-3 5-7 0,3 0-1 0,-3 0 0 16,-3 2-8-16,4 1 0 0,-7 2 0 0,6-3 8 15,0 1-8-15,3-16 0 0,0-3 0 0,0 2 8 16,6-7 8-16,0 3 2 0,0-9 0 0,3 0 0 16,3-2-18-16,3 3 0 0,3-11 0 0,3-6 0 15,-1-5-22-15,7-7-8 0,0-6-2 0,0-5-754 16,0-8-151-16</inkml:trace>
  <inkml:trace contextRef="#ctx0" brushRef="#br0" timeOffset="31536.195">13712 9861 2538 0,'0'0'56'0,"0"0"11"0,9 5 2 0,6-2 3 0,9 2-58 0,2-5-14 16,7 0 0-16,6-2 0 0,5-1 0 0,7-5 0 15,9 0 0-15,2-2 0 0,4-4 0 0,2-4 0 16,0-1-8-16,4-2 8 16,2 0-98-16,1-3-16 0,-1-2-3 0</inkml:trace>
  <inkml:trace contextRef="#ctx0" brushRef="#br0" timeOffset="31770.52">14533 9125 2462 0,'0'0'54'0,"0"0"11"0,9 6 3 0,0 4 1 0,3 4-55 0,9 1-14 0,3 4 0 0,6 5 0 16,5 2 12-16,4 1-1 0,0 2 0 0,2 5 0 15,1 6 3-15,3 2 1 0,-4 1 0 0,-2 4 0 16,3 3 8-16,-10 3 1 0,-5-2 1 0,-6-1 0 16,-3 3-2-16,-3 0-1 0,-6 0 0 0,-6 2 0 15,-6-2-9-15,-6 0-1 0,-6 0-1 0,-6 0 0 16,-9 0-3-16,-2 0-8 0,-7 0 12 0,0 0-4 15,-2-1-103-15,-4 1-21 0,-15 0-4 0,-2-2-633 16,-4-4-127-16</inkml:trace>
  <inkml:trace contextRef="#ctx0" brushRef="#br0" timeOffset="36667.043">6247 12650 2343 0,'0'0'52'0,"9"-3"10"0,3-5 2 0,2 3 2 0,4 2-53 0,3-2-13 0,3 0 0 0,3 2 0 15,-1 0 35-15,4 1 4 0,-3-1 1 0,3 0 0 16,3 1-5-16,-1-1-1 0,1 3 0 0,0 0 0 15,-3 0-16-15,2 3-3 0,1-1-1 0,3-2 0 16,-6 3-14-16,2-3 11 0,-2 3-11 0,0-3-786 16,-3 0-163-16</inkml:trace>
  <inkml:trace contextRef="#ctx0" brushRef="#br0" timeOffset="36834.17">6006 13062 2866 0,'0'0'81'0,"0"0"19"0,0 0-80 0,14 3-20 16,4-3 0-16,9-3 0 0,9 1 10 0,6-3-2 15,8-3 0-15,10 0 0 0,2-6 38 0,4 4 7 16,2-3 2-16,7 2 0 0,5-2-28 0,3 0-6 16,-2 2-1-16,-1 0-918 15,3 1-184-15</inkml:trace>
  <inkml:trace contextRef="#ctx0" brushRef="#br0" timeOffset="37634.646">8902 11742 2359 0,'-3'-16'67'0,"3"16"14"0,-3-8-65 0,0-2-16 0,0-1 0 0,3 1 0 16,-3-4 13-16,-3 4-1 0,0-3 0 0,0-1 0 15,-3 4-4-15,0 2-8 0,-6-3 11 0,0 3-11 16,1 3 16-16,-4 0-3 0,-3-1-1 0,0 6 0 15,-3 0 14-15,-3 3 2 0,4 2 1 0,-1 1 0 16,0 4-29-16,0 1 0 0,-3 5 0 0,1 2-10 16,-1 6 10-16,0 3 0 0,3 4 0 0,0 4 0 15,1-1 0-15,2 3-8 0,3 3 8 0,3 2-8 16,3 0 8-16,0 6 0 0,3 2 0 0,3 3 0 16,3 0 0-16,0 3 0 0,3-3 0 0,3 2 11 15,0 3 1-15,6 3 0 0,0 3 0 0,3 2 0 16,0 0-4-16,0 0-8 0,0 0 12 0,3 1-4 15,-3 1-8-15,-1 4 0 0,-2-3 9 0,0-1-9 16,0 1 8-16,0-3-8 0,-3 0 8 0,-3 3-8 16,0 0 21-16,-6 0 0 0,3-6 0 0,-6 1 0 0,3-6-9 0,-6-2-1 15,0-1-1-15,0-7 0 0,-3-1 2 0,-2-4 1 16,-1-6 0-16,-6-3 0 0,3-2 11 0,0-6 1 16,-6-4 1-16,1-4 0 0,-7-5-4 0,-3-2-1 15,6-6 0-15,-8-2 0 0,-10-3-6 0,6-5-2 16,6-6 0-16,-5-5 0 0,2-2-22 0,3-6-5 15,4 0-1-15,2-3-846 16,9-4-170-16</inkml:trace>
  <inkml:trace contextRef="#ctx0" brushRef="#br0" timeOffset="39162.387">9414 12814 1954 0,'0'-8'43'0,"3"3"9"0,3-1 1 0,6 1 3 0,2-3-45 0,4-3-11 0,9 4 0 0,0-4 0 15,3 0 39-15,2 1 5 0,-2 2 2 0,3 0 0 16,0 0 13-16,-1 5 2 0,1-2 1 0,-3 5 0 16,0 5-30-16,-1 1-5 0,1 2-2 0,0 5 0 15,-3 3-8-15,-3 0-1 0,-1 5-1 0,-2 0 0 16,-3 0-6-16,-6 5-1 0,0-2 0 0,-9 3 0 0,-3-1-8 0,-3 3 0 16,-6 3-10-16,-3-3 10 0,-9 6 0 0,-6-4 0 15,1 1 11-15,-4 0-3 0,-6 0-8 0,3-1 9 16,-5-2-9-16,2-2 10 0,0-1-10 0,1-2 0 15,2-3 0-15,3-2-11 16,0-3-93-16,1-3-18 0,8-2-4 0,3-6-870 16</inkml:trace>
  <inkml:trace contextRef="#ctx0" brushRef="#br0" timeOffset="39412.696">10173 12729 1684 0,'-30'29'37'0,"15"-13"8"0,-3 3 2 0,-3 4 0 0,1 1-38 0,-4 3-9 0,3 4 0 0,0-1 0 16,6 1 91-16,0 1 16 0,6 0 3 0,6 0 1 15,0 2-41-15,3-2-8 0,6-1-2 0,3-1 0 16,6-1-24-16,3-3-6 0,3 1-1 0,3-4 0 15,5-4-9-15,1-1-3 0,3-4 0 0,6-1 0 16,2-8-82-16,1-2-17 0,6-3-3 0</inkml:trace>
  <inkml:trace contextRef="#ctx0" brushRef="#br0" timeOffset="40313.662">11408 12068 1850 0,'0'0'40'0,"0"0"9"0,0 0 2 0,0 0 1 0,0 0-41 0,0 0-11 0,0 0 0 0,0 0 0 16,0 8 0-16,0 2 0 0,-3 3 0 0,-3 3 0 16,-3 0 0-16,-3 3 0 0,-3 4 0 0,1 4 0 15,-4 2 14-15,0 3 7 0,-3 2 2 0,0 3 0 16,0 0 10-16,-3 3 3 0,4 5 0 0,-7 0 0 16,3 3 13-16,0 2 3 0,0-3 1 0,4 4 0 15,-1-1-33-15,0-2-8 0,3-1 0 0,3 1-1 0,3-1 3 0,3-4 1 16,3 2 0-16,6-3 0 0,3 0 5 0,6-4 0 15,3-4 1-15,3 0 0 0,6-2 3 0,0-5 1 16,6-1 0-16,2-5 0 0,7-2-1 0,3-1 0 16,2-5 0-16,7-2 0 0,3-6-24 0,2-5 0 15,1-8 8-15,-10-2-1160 16</inkml:trace>
  <inkml:trace contextRef="#ctx0" brushRef="#br0" timeOffset="40915.157">12090 12308 1788 0,'0'0'51'0,"-3"6"10"0,0-1-49 0,0 3-12 15,0 0 0-15,0 5 0 0,0-2 69 0,0 2 11 16,0 0 3-16,3 0 0 0,-3 3-15 0,3 3-2 0,0 2-1 0,0 3 0 16,0 2-33-16,0 1-6 0,0 4-2 0,0 1 0 15,-3 5 4-15,0 0 0 0,0 0 0 0,0 3 0 16,-3-6-4-16,0 3-1 0,3 0 0 0,0-2 0 16,-3 2-7-16,6-3 0 0,-3 1-1 0,3-1 0 15,3-5-7-15,0 0-8 0,3-2 11 0,0-3-11 16,3-1 10-16,0-4-10 0,3-3 8 0,0-6-8 15,3 1-8-15,5-8-8 0,-2-3 0 0,3-3-1 32,0-5-134-32,0-5-26 0,-3-3-6 0</inkml:trace>
  <inkml:trace contextRef="#ctx0" brushRef="#br0" timeOffset="41095.208">11721 12838 2198 0,'0'0'62'0,"0"0"14"0,0 0-60 0,0 0-16 16,0 0 0-16,0 0 0 0,0 0 31 0,3 2 3 15,5 1 1-15,7-3 0 0,12 5 25 0,-3-2 4 16,9-3 2-16,2 0 0 0,4 0-40 0,3 0-8 16,5 0-2-16,4-3 0 0,0 1-7 0,2-1-1 15,4-2-8-15,-4 2-752 16,-5-2-156-16</inkml:trace>
  <inkml:trace contextRef="#ctx0" brushRef="#br0" timeOffset="41305.244">12578 12779 2714 0,'0'0'77'0,"0"0"16"0,3-2-74 0,3-1-19 0,3 0 0 0,-9 3 0 16,15-2 16-16,2-3 0 0,4 2 0 0,0 0 0 16,3 1 7-16,0-1 1 0,3 0 0 0,-1-2 0 15,4 2-24-15,0 1 0 0,3-4 0 0,-1 1-816 16,4-3-164-16</inkml:trace>
  <inkml:trace contextRef="#ctx0" brushRef="#br0" timeOffset="41847.817">13810 12700 2174 0,'-3'-21'48'0,"3"16"9"0,3-6 3 0,-3 3 1 0,0 3-49 0,3-3-12 15,0 0 0-15,0 0 0 0,-3-3 0 0,3 3 0 16,-6-2 0-16,3-1 0 0,-3 1 16 0,-3-1-2 15,0 0-1-15,-3 4 0 0,3-1 4 0,-6 2 1 16,-2 1 0-16,-1 0 0 0,-3 5-9 0,-3-3-1 16,0 3-8-16,-6 3 12 0,1-1-12 0,-1 4 0 0,0 2 8 0,0 0-8 15,0 2 0-15,1 3 0 0,2 6 0 0,3-1 0 16,-3 6 0-16,3 0-8 0,3 2 8 0,4-2-10 16,-1 5 10-16,3 1-8 0,3-4 8 0,3 3-8 15,3 0 8-15,0-2 0 0,6-1 8 0,0 1-8 16,6-1 0-16,0-5 0 0,3-2 0 0,0-3 0 15,5-3 14-15,1-5-2 0,3-3 0 0,0-2 0 16,3-6 3-16,0-2 0 0,-4-3 0 0,1-3 0 16,0-5 8-16,-3 0 1 0,0-2 1 0,0-3 0 15,-3-3-8-15,-4-2-1 0,-5-1-1 0,3 1 0 16,-3-6 5-16,0 0 2 0,-3-2 0 0,0-1 0 16,-3 4-14-16,0 4-8 0,0 1 8 0,-3 2-8 15,0 8 0-15,3 3-10 0,0 2 1 0,0 6 0 16,-3 2 9-16,3 3 0 0,0 0-9 0,3 8 9 15,3 0-12-15,-3 8 1 0,3 5 1 0,0 0 0 16,3 6 10-16,-3 2 0 0,3 0 0 0,-3 3-8 0,3-1 8 0,0 1 0 16,3 0 0-16,-1 2 8 0,1-2-8 0,3-3 9 15,3 0-9-15,-3-5 10 0,3 3-10 0,3-9 10 16,0 1-10-16,5-9 10 0,-2 1 1 0,0-9 0 16,3-2 0-16,0-2 0 0,2-6-11 0,1-5-9 15,0-6 9-15,-3-5-783 16,2-2-149-16</inkml:trace>
  <inkml:trace contextRef="#ctx0" brushRef="#br0" timeOffset="42115.564">13932 11898 2370 0,'-12'0'67'0,"12"0"15"0,-6 8-66 0,6 3-16 0,0 2 0 0,3 6 0 16,3 2 0-16,6 0-12 0,0 5 1 0,3 3 1 15,0 1 10-15,6 7 0 0,2 2 0 0,4 1 0 16,3 5 31-16,-3 3 5 0,3-1 0 0,2 1 1 16,-2 2 3-16,3 0 0 0,-3 1 0 0,-4-1 0 15,1 3-25-15,-3-3-5 0,-3-2-1 0,-3-1 0 16,-6-2-1-16,-6 3-8 0,-3-3 12 0,-6-3-4 16,-6 3 7-16,-6-5 1 0,-3 0 0 0,-9-3 0 15,-3 0 3-15,-8 0 1 0,-4-3 0 0,-9 1-816 16,-2-1-164-16</inkml:trace>
  <inkml:trace contextRef="#ctx0" brushRef="#br0" timeOffset="42897.853">15182 12266 2538 0,'-3'-13'56'0,"3"13"11"0,0 0 2 0,0 0 3 0,0 0-58 0,6 3-14 16,-3 4 0-16,3 1 0 0,0 6 0 0,0 4-18 16,-3 3 4-16,0 3 1 0,0 3 13 0,-3 4 0 15,3 6 0-15,-3 0 0 0,0 3 0 0,0 0 0 16,3 2 0-16,-3-2 0 0,0-1 0 0,0-4 0 15,0-3 0-15,0-3 0 0,3-5 10 0,0-3-10 16,0-5 8-16,0-3-8 0,3-3 12 0,0-7-2 16,0-3-1-16,0-5 0 0,6-3-21 0,0-5-4 15,5-9 0-15,1-7-1 16,0-2-168-16,3-6-34 0,3-1-6 0,-6 1-2 16,-1 0 126-16,4 6 25 0,-3-1 4 0,-3 5 2 0,0 6 87 0,0 3 18 0,0 2 3 0,-3 5 1 15,-3 6 64-15,2 0 13 0,-2 2 2 0,3 3 1 16,0 5-31-16,3 3-7 0,-3 0-1 0,6 5 0 15,-3 3-48-15,6 3-11 0,-4-1-1 0,1 4-1 16,3-1-19-16,0-3 0 0,-3 3 8 0,3-2-8 16,-1-1 0-16,-2-2 8 0,3-2-8 0,0-1 0 15,-3-3 12-15,0-2-4 0,-3-2 0 0,0-4-8 16,-1-2 29-16,-2-5-1 0,0-3 0 0,-3-5 0 16,3-6-16-16,-6-2-3 0,0-5-1 0,-3-1 0 15,0 1-8-15,-3-1 8 0,-6 1-8 0,0 2 8 16,0 3 4-16,-3-3 1 0,0 3 0 0,-3 0 0 15,0 0-13-15,3 2 0 0,1 0 0 0,2 1-1144 16</inkml:trace>
  <inkml:trace contextRef="#ctx0" brushRef="#br0" timeOffset="43181.557">16828 11763 2386 0,'-6'-2'52'0,"6"2"12"0,0 0 1 0,0 0 3 0,-11-3-55 0,2-2-13 16,9 5 0-16,-9 0 0 0,-6 2 0 0,-3 4-18 15,0 2 4-15,-3 8 1 0,0-1 13 0,-2 7-11 16,-4 1 11-16,0 9-10 0,0 0 10 0,3 5 0 0,-2 3 0 0,-4 2 0 16,0 8 0-16,3 3 14 0,0 0-3 0,1 0-1 15,-1 3-2-15,6-1-8 0,6 1 12 0,6-1-4 16,3 3-8-16,3-5 0 0,9 0 0 0,3-2 0 15,6-6 0-15,3-3 0 0,3-2 0 0,3-6 0 32,8-5-68-32,1-5-7 0,3-3-1 0,-3-13 0 0</inkml:trace>
  <inkml:trace contextRef="#ctx0" brushRef="#br0" timeOffset="43581.92">17230 12263 2570 0,'0'0'56'0,"-6"-2"12"0,-6-1 3 0,-3 1 1 0,1-1-57 0,-4 0-15 0,3 1 0 0,-3 2 0 16,-9 2 0-16,6 4 0 0,3-1 0 0,1 3 0 0,-7 2-8 0,3 6 8 15,0-3-12-15,0 6 12 0,3 2-9 0,-2 0 9 16,-7 3 0-16,6 3-9 0,9-1 9 0,-3 6 0 16,-9-6 0-16,10 3 0 0,8 0-8 0,3-2 0 15,-6 2 0-15,3 0 0 0,3-2 8 0,9-6 0 16,6 0 0-16,-1-3 0 0,-2-4 0 0,6-4 0 15,9-4 9-15,-3-6-9 0,-6-3 8 0,3 0-8 16,0-5 0-16,-1-5 0 0,1-3 8 0,-3-2-8 16,-6-4 0-16,3-1 0 0,6-6 0 0,-9 2 0 15,-6 1 0-15,0-1 0 0,3 1 11 0,-3-1-2 16,3 1 0-16,-6 2 0 0,-6 0-9 0,6 3 0 16,0 5 0-16,3 6 8 0,-6-1-8 0,3 3 0 15,3 5 0-15,-3 3-11 0,0 0 0 0,3 6 0 0,0 2 0 0,3 5 0 16,5 0-1-16,-5 6 0 0,-3 2 0 0,3 5 0 15,9-2 12-15,-6 5 14 0,-3-2-3 0,6-1-1 16,3 3-10-16,0-2 0 0,0-1 0 0,0-2 8 16,-1-3-8-16,4 0 0 0,6-5 0 0,-3-5 0 15,-3-3-9-15,6-3 9 0,5-8-12 0,1-2-728 16,-3-8-147-16</inkml:trace>
  <inkml:trace contextRef="#ctx0" brushRef="#br0" timeOffset="43816.254">17456 11602 2448 0,'-17'3'69'0,"17"-3"16"0,3 8-68 0,2 5-17 0,-5 3 0 0,9 7 0 0,0 4 0 0,3 2-9 16,3 3 1-16,0 5 0 0,3 0 8 0,6 5 0 15,5 3 0-15,-2 3 0 0,-3-1 17 0,6 6 9 16,3 3 2-16,2 2 0 0,-2-2-2 0,-3-1 0 15,-3-2 0-15,-4-3 0 0,-2 1-6 0,-6-1-2 16,-3-2 0-16,-3-3 0 0,-3 0-18 0,-9-6 10 16,-3-2-10-16,-6-2 8 0,-6-4 12 0,-3 1 1 15,-5-5 1-15,-10-1 0 0,-3-2-2 0,0-3 0 16,1 0 0-16,-4-5-826 16,-6-3-166-16</inkml:trace>
  <inkml:trace contextRef="#ctx0" brushRef="#br0" timeOffset="44533.946">19129 12425 2476 0,'0'0'55'0,"0"0"11"0,9-8 2 0,-3-3 1 0,0 3-55 0,3-5-14 16,-3 3 0-16,0-4 0 0,-3 1 0 0,0 0 0 15,-6 0 0-15,-3-1 0 0,0 1 0 0,-9 0-8 16,-3 2 8-16,-6 3-13 0,-2 1 2 0,-4 1 1 16,-3 6 0-16,-3 0 0 0,1 0 10 0,-1 6 0 0,-3-4 0 0,-2 6 8 15,2 0 10-15,-3 5 2 0,4 0 1 16,-4 6 0-16,6 0-21 0,0 4 0 0,4 1 0 0,2 3-8 15,6 4 8-15,0 1 0 0,6 0 0 0,7 2-8 16,2 1 8-16,6-1 0 0,6-2 0 0,3-3 0 16,2 0 0-16,10-3 0 0,0-7 0 0,6 0 0 15,3-6 12-15,6-5-1 0,-1-3-1 0,4-8 0 16,0-2 2-16,2-6 0 0,1-4 0 0,3-9 0 16,-4-5-1-16,1-6 0 0,0-2 0 0,-3-5 0 15,-1-8 13-15,1-3 4 0,-3-8 0 0,-3-3 0 16,-4-10-28-16,-2-2-16 0,-3-4 3 0,0 1 0 15,-9-1-6-15,-3 4-1 0,-6 4 0 0,0 6 0 16,-6 11 4-16,0 10 0 0,-6 5 0 0,0 11 0 16,-3 2 6-16,-3 6 2 0,0 5 0 0,0 3 0 15,0 8 16-15,0-1 4 0,4 9 1 0,-1 5 0 16,0 5-1-16,6 11 0 0,-3 3 0 0,6 10 0 0,0 5-12 0,3 8 0 16,3 6 0-16,3 2 0 0,6 0 8 15,0 8-8-15,0-2 0 0,2 2 0 0,4 0 9 0,0 0-9 16,6-2 8-16,0-6-8 0,0 0 0 0,5-5 0 15,1 3 0-15,3-6-773 16,6-2-155-16</inkml:trace>
  <inkml:trace contextRef="#ctx0" brushRef="#br0" timeOffset="44933.238">19957 12393 2762 0,'-9'-26'78'0,"6"12"18"0,3 1-77 0,-3-3-19 0,0-2 0 0,-3-3 0 15,3-1 16-15,-3-4 0 0,0 2 0 0,0 0 0 16,-3-2-26-16,0 2-6 0,0 6 0 0,-3 2-1 16,0 2 4-16,1 7 1 0,-7 1 0 0,3 6 0 15,-6 3-3-15,0 7 0 0,-3 4 0 0,1 7 0 16,-4 5 5-16,-3 3 1 0,-3 6 0 0,3 5 0 16,-2-1 9-16,2 6 0 0,0 3 0 0,3 2 0 15,4 3 0-15,2 5 0 0,0-2 0 0,6-1 0 16,3-4 0-16,3-4 0 0,6-7 0 0,3 0-8 31,0-9-20-31,3-4-4 0,6-6-1 0,3-5 0 0,3-8 1 16,0-6 0-16,3-4 0 0,3-9 0 0,-1-5 32 0,4-2 0 0,0-9 0 0,3-4 0 15,-3-9 0-15,-1-2 8 0,4-9-8 0,-6-2 0 16,3-5-12-16,-3 0-9 0,-1-3-2 0,1 0 0 16,-3 0-6-16,0 6-2 0,-3 5 0 0,-3 5 0 0,-3 10 31 0,0 6 0 15,0 8 0-15,-3 2 10 0,-3 9 7 0,-3 5 2 16,0 5 0-16,0 7 0 0,0 4-4 0,0 5-1 15,-3 10 0-15,-3 6 0 0,0 5 11 0,-3 6 3 16,3 1 0-16,3 4 0 0,0 2 7 0,3 3 1 16,0 6 1-16,0-1 0 0,6-3-26 0,3 1-11 15,3 2 8-15,3-8-746 16,5 3-150-16</inkml:trace>
  <inkml:trace contextRef="#ctx0" brushRef="#br0" timeOffset="45884.662">6836 14748 1652 0,'0'0'36'0,"-9"0"8"0,-3-3 2 0,-3 1 0 0,-3 2-37 0,1 2-9 0,-4-4 0 0,-3 2 0 15,-3 2-12-15,3 1-5 0,1 0-1 0,-1-1 0 16,-3 3 59-16,3 1 12 0,0 2 3 0,-2 0 0 16,2 5 8-16,-3 0 1 0,-3 0 1 0,6 3 0 15,1 3-20-15,2-1-4 0,-3 1-1 0,6 2 0 0,6 3-30 0,0-3-11 16,0 3 0-16,3-3 9 0,3 0-26 0,3 0-6 15,3 3-1-15,3-5 0 0,0-4 4 0,3-1 0 16,6-1 0-16,0-3 0 0,6-4 20 0,0-4 0 16,0-4 0-16,6 2 0 0,-1-6-21 0,1-4 3 15,0-1 1-15,0-2 0 0,-3-5-6 0,2-4-1 16,-5-1 0-16,3-1 0 0,-3-5 14 0,-3-3 10 16,-6-2-13-16,0-1 5 0,0-2 16 0,-6 0 3 15,3 3 1-15,-3-3 0 0,-6 2 20 0,3 6 4 16,-3 0 0-16,0 3 1 0,0 7-19 0,0 3-4 15,0 6-1-15,-3 2 0 0,0 2 19 0,3 6 4 0,-6 3 1 16,3 8 0-16,0 2 0 0,0 5 0 0,0 6 0 0,0 5 0 16,3 3-9-16,3 5-1 0,-3 3-1 0,0 2 0 15,3-2-8-15,3 5-2 0,0-6 0 0,6 4 0 16,-3-6-1-16,3 0-1 0,0-3 0 0,6-2 0 16,3-3-1-16,0-5 0 0,-1-3 0 0,7-5 0 15,0 0-13-15,3-6 0 0,-3-4 8 0,2-1-8 16,1-8 19-16,-3-2 1 0,3-8 0 0,-3-6-1194 15</inkml:trace>
  <inkml:trace contextRef="#ctx0" brushRef="#br0" timeOffset="46102.821">6973 14938 2440 0,'0'0'54'0,"0"0"11"0,0 0 3 0,9 0 0 0,3 0-55 0,3 3-13 16,3 0 0-16,5-3 0 0,10-3 12 0,-3 0 0 15,-9 1 0-15,8-1 0 16,13-2-90-16,-3 0-18 0,-3-3-4 0</inkml:trace>
  <inkml:trace contextRef="#ctx0" brushRef="#br0" timeOffset="46364.315">7765 14843 2408 0,'0'0'53'0,"6"3"11"0,3-3 3 0,5 2 0 16,-2 1-54-16,6 0-13 0,0-6 0 0,6 0 0 15,-3 1 0-15,3-1 0 0,-1 0 8 0,7 1-8 16,9-1-26-16,-9 1-8 0,-7-1-2 0,4 0-658 15,6 1-132-15</inkml:trace>
  <inkml:trace contextRef="#ctx0" brushRef="#br0" timeOffset="46891.702">6994 15184 2127 0,'0'0'47'0,"0"0"9"0,0 0 3 0,6 0 1 0,-3 0-48 0,9-2-12 16,3-1 0-16,5 1 0 0,-5-4 28 0,6 1 4 15,9 0 1-15,0-1 0 0,8 1-5 0,-2-3-2 16,-3 0 0-16,2 3-707 16,4 0-142-16</inkml:trace>
  <inkml:trace contextRef="#ctx0" brushRef="#br0" timeOffset="47634.684">8735 14706 2286 0,'0'0'50'0,"0"0"10"0,0 0 3 0,3 5 1 0,-3-5-51 0,0 8-13 15,-3 0 0-15,-3 0 0 0,0 2 0 0,-3 3 9 16,-3 1-9-16,-6 2 8 0,1-1-8 0,-4 1 8 16,-3 3-8-16,-3-1 8 0,0 1-8 0,-2-1 0 0,-1-2 0 15,0 0 0-15,-3-3 0 0,4 1 0 0,-1-4 8 0,0-2-8 16,0-3 0-16,4 1 12 0,-4-4-12 0,3-4 12 16,9-1-21-16,-3-2-4 0,-6-1-1 0,13-1 0 31,8-1-21-31,0-6-4 0,-3 1-1 0,3 3 0 15,9-4 4-15,3 1 0 0,3 0 0 0,0 2 0 16,2 1 3-16,4 4 1 0,3-2 0 0,3 3 0 0,0 3 32 0,0-1 0 0,3 0 0 0,-1 3 0 16,4 0 41-16,0 6 9 0,0-1 2 0,0 0 0 15,2 3-8-15,-2 5 0 0,0 1-1 0,0 1 0 16,-4 4-26-16,1 2-5 0,-3 0 0 0,3 0-1 16,-6 3 9-16,3 0 1 0,-4-3 1 0,-2 0 0 15,0-2 8-15,3-1 2 0,-3-2 0 0,0-2 0 16,0-4-20-16,3-2-3 0,-1-5-1 0,-2-3 0 15,3 0 3-15,3-8 0 0,0 0 0 0,0-8 0 0,6-3 5 0,-7-2 0 16,4-8 1-16,-3-3 0 0,0-7-7 0,0-4-2 16,0-2 0-16,-1-5 0 15,-5 0-41-15,0 0-9 0,-6-1-2 0,-3 6 0 16,-3 6-51-16,-6 7-10 0,-9 3-3 0,-6 8 0 0,-9 5 69 0,-5 5 14 16,-7 3 2-16,-6 8 1 0,-2 6 22 0,-7 4 0 15,-2 3 12-15,-1 3-4 0,0 5 24 0,4 1 5 16,-1 1 1-16,7 1-666 15,2 5-134-15</inkml:trace>
  <inkml:trace contextRef="#ctx0" brushRef="#br0" timeOffset="48202.426">8440 11086 1695 0,'0'0'37'0,"0"0"8"0,0 0 2 0,0 0 1 0,0 0-39 0,3 5-9 0,0 3 0 0,-3 3 0 15,-3 2-12-15,0 3-4 0,-3 5 0 0,-2 3-1 16,-4 2 42-16,-6 14 9 0,-3 0 2 0,-3-1 0 15,0 1-4-15,-5-3-1 0,-4 0 0 0,0 0 0 16,-3-2-14-16,-2-4-2 0,-1 1-1 0,0-3 0 16,-2 0-1-16,-1-5 0 0,0-3 0 0,-2-2 0 15,-4-6-3-15,6-2-1 0,1-6 0 0,-1-2 0 16,0-9-24-16,7 1-5 0,5-8 0 0,3-6-851 16</inkml:trace>
  <inkml:trace contextRef="#ctx0" brushRef="#br0" timeOffset="48535.516">7833 11284 2055 0,'21'-10'45'0,"-6"10"10"0,3 0 1 0,0 3 2 0,-6-1-46 0,8 6-12 16,4 3 0-16,0 2 0 0,0 0 0 0,0 3 0 15,2 3 9-15,13 10-9 0,-3 2 0 0,-3-1 0 16,-7 1 0-16,7 1 0 0,-3-6 0 0,0 1 0 16,-4-1 0-16,1 1 8 0,3-6-8 0,0-2 0 15,2-1 0-15,1-5 0 0,3-5 0 0,0-2 0 16,5-6 0-16,-2-6 0 0,6-2 8 0,-10-2 0 15,4-6 0-15,-6 0 0 0,0-3 0 0,-4-4 0 16,-2-1 0-16,-3-3 0 0,-3 1 2 0,-3-3 1 16,-1-3 0-16,-5-2 0 0,-6 2 16 0,-3-2 3 15,0 2 1-15,-6 0 0 0,-3 0 4 0,-6 1 1 16,1 4 0-16,-7-2 0 0,-3 5-5 0,0 0-1 0,-9 3 0 16,-2 5 0-16,-4 0-30 0,-9 8 0 0,1 1 0 0,-10 7 0 15,-3 2 0-15,1 6 0 0,-1 3-13 0,1 5 4 16,-1 2 9-16,1 6 0 0,-4-3 0 0,9 8 0 15,10 0-20-15,-1 8-1 0,3 3-1 0,4 5-1062 16</inkml:trace>
  <inkml:trace contextRef="#ctx0" brushRef="#br0" timeOffset="59926.473">9583 14161 1720 0,'6'-11'48'0,"0"6"12"0,3-1-48 0,3 1-12 0,0-6 0 0,9 4 0 15,-3-4 32-15,9-2 4 0,-1-1 1 0,10 1 0 16,0 0-13-16,5 2-4 0,7 1 0 0,3-1 0 16,-1 3-20-16,1 0 0 0,8-2 0 0,1 2 0 15,8-3 0-15,7 1 0 0,5-1 0 0,4 1 0 16,8-6 0-16,9 0 0 0,6 0 0 0,3 0 0 16,6 0 0-16,6 0 0 0,3 3 0 0,3-5-8 15,6 2 8-15,6 0 0 0,-6 0-9 0,6 3 9 16,3-1 0-16,-3 1 0 0,3 0 0 0,3 2 0 15,-4-2 0-15,1 3 0 0,0 2 0 0,3 0 0 16,0 0 38-16,0-3 9 0,0 6 1 0,2-3 1 16,4 3-17-16,6-3-4 0,-3 0-1 0,3-3 0 0,-4-2-11 0,4 2-1 15,3-2-1-15,-3 3 0 0,-1-4-6 0,-5 1-8 16,0 0 11-16,-3 0-11 0,0-1 8 0,-7 4-8 16,-5 2 0-16,-6-3 0 0,-6 3 20 0,0 0-4 15,-3-2 0-15,-11 5 0 0,-7-1-16 0,-6 4 0 16,-6-1 0-16,-8-2 0 0,-1 2 0 0,-9 0 0 15,-11 3 0-15,-4-2 0 0,-5 2 0 0,-12 0 0 16,-16 0 0-16,1 0 0 0,-6 0 13 0,-6 0-4 16,-6 0-1-16,-9 0 0 15,0 0-43-15,0 0-9 0,0 0-1 0,0 0-925 16</inkml:trace>
  <inkml:trace contextRef="#ctx0" brushRef="#br0" timeOffset="62458.656">5336 17378 2386 0,'0'0'52'0,"0"0"12"0,0 0 1 0,0 0 3 0,0 0-55 0,0 0-13 0,12 0 0 0,3 0 0 15,0-5 32-15,8 2 3 0,1-2 1 0,3-1 0 16,3 4-15-16,2-4-2 0,1 1-1 0,6 2 0 16,0-2-6-16,2 0-2 0,7 0 0 0,-3-3-781 15,2 5-156-15</inkml:trace>
  <inkml:trace contextRef="#ctx0" brushRef="#br0" timeOffset="62647.166">5401 17822 2908 0,'0'0'83'0,"0"0"17"0,0 0-80 0,6 0-20 15,3-8 0-15,9 3 0 0,3 0 0 0,6-3 8 16,2 0-8-16,10-3 0 0,9-2 19 0,8-3-3 15,10-2-1-15,5 5 0 16,1-9-67-16,8-1-12 0,6 1-4 0</inkml:trace>
  <inkml:trace contextRef="#ctx0" brushRef="#br0" timeOffset="63365.42">8551 16243 1497 0,'-6'0'32'0,"-3"0"8"0,-3 0 0 0,-3 0 4 0,-6 0-36 0,3 5-8 0,-3 3 0 0,1-3 0 16,2 3 108-16,-3 3 19 0,3 2 4 0,0 0 1 16,3 3-58-16,-3 3-11 0,3 4-3 0,4 4 0 15,2-1-35-15,0 9-7 0,0-3-2 0,6 7 0 16,0 1-6-16,6 5-2 0,3-5 0 0,3 5 0 16,-3 0-8-16,6 0 0 0,-4 2 0 0,4 3 0 15,3-2 0-15,0 10 8 0,-3-7-8 0,-3 1 0 16,3 1 0-16,-3 0 0 0,-6-2 8 0,3 4-8 15,-3 1 0-15,-6 5 10 0,0-9-10 0,-3 7 10 0,-3-6-10 0,-3-3 12 16,-6-3-12-16,-3 4 12 0,-6-6 0 0,-2 0 1 16,-7-3 0-16,-3 0 0 15,-5-7 28-15,-7-1 6 0,-3 3 1 0,-5-10 0 0,-4-6-7 0,-2-8-1 16,-4 0 0-16,4-7 0 0,3-1-18 0,2-10-4 16,0-3-1-16,13-6 0 0,11-4-17 0,3-1 0 15,1-2 0-15</inkml:trace>
  <inkml:trace contextRef="#ctx0" brushRef="#br0" timeOffset="64316.083">9402 16851 2142 0,'-9'-13'47'0,"9"13"9"0,0-8 3 0,3 3 1 0,-3-6-48 15,6 1-12-15,-3 2 0 0,3-3 0 0,6 3 56 0,-3 0 8 0,0-2 1 16,2 4 1-16,-2-2-14 0,9 3-4 0,0 3 0 0,6-4 0 16,0 6-20-16,3 6-5 0,-1-1-1 0,4-3 0 15,-3 9-10-15,0-3-3 0,-1 5 0 0,1 0 0 16,-3 6-9-16,-6 2 8 0,3 0-8 0,-9 3 8 15,-3 3-8-15,-6-1 0 0,-6 1 0 0,-3 4 0 16,-9 6-16-16,-3-8-6 0,-3 3-1 0,-3 0 0 16,-6-3 1-16,1-5 0 0,-4 2 0 0,-3-2 0 15,1-8 22-15,-1 2-9 0,3-4 9 0,-3-1 0 32,7-5-143-32,2-5-21 0,6-3-5 0</inkml:trace>
  <inkml:trace contextRef="#ctx0" brushRef="#br0" timeOffset="64549.943">10232 16563 2386 0,'-15'-8'52'0,"6"8"12"0,-2-5 1 0,-4 5 3 0,-3 5-55 0,-3 3-13 16,-6 0 0-16,3 2 0 0,-2 4 12 0,-4-1 0 16,-3 5 0-16,3-2 0 0,4 3 2 0,-1-1 0 15,6 6 0-15,3-3 0 0,3 0-14 0,3 9 0 16,0-4 0-16,6 3-10 0,3-2 10 0,3 4 8 15,6 1-8-15,0 0 11 0,6 2-21 0,0-2-4 16,6-3-1-16,6-5 0 0,3 2 15 0,5 1 0 16,1-9 0-16,3 1 0 0,3-6 0 0,2-8 0 15,1-2 0-15,3-8-726 16,5-3-139-16</inkml:trace>
  <inkml:trace contextRef="#ctx0" brushRef="#br0" timeOffset="64816.982">10795 16110 2300 0,'0'0'51'0,"-3"0"10"0,-3 0 3 0,0 6 0 0,-6-4-52 0,3 6-12 0,-3-2 0 0,0 7 0 16,-3 0 27-16,1 8 2 0,-1 3 1 0,-3 3 0 15,3 4-9-15,0 4-1 0,0-4-1 0,0 14 0 16,0 0-9-16,1 3-2 0,2 2 0 0,0 6 0 15,0-1 11-15,3-2 1 0,3 0 1 0,3 5 0 16,0-5-8-16,3-2-1 0,3 2-1 0,0-3 0 0,3-3-11 16,3-7 8-16,3 0-8 0,0-3 8 0,3-5-8 0,2-6 8 15,1-5-8-15,3-2 8 16,6-1-60-16,0-7-12 0,5-6-2 0,7-5-1045 16</inkml:trace>
  <inkml:trace contextRef="#ctx0" brushRef="#br0" timeOffset="65650.691">11405 16814 1892 0,'3'-10'53'0,"0"2"13"0,0-3-53 0,0-2-13 16,3 0 0-16,3-1 0 0,0-4 29 0,-3-3 3 16,0 5 1-16,0-3 0 0,3 1 67 0,-6-3 14 0,3 2 2 0,-4 1 1 15,1 4-57-15,0-4-11 0,-3 10-2 0,-3-3-1 16,0 3-14-16,1 1-4 0,-4-1 0 0,-3 2 0 15,-3 1-3-15,-3 5-1 0,-3 0 0 0,-3 5 0 16,0 1-35-16,-3 4-7 0,-2 1-2 0,-1 7 0 16,-3 3 8-16,0 1 2 0,4 4 0 0,2 3 0 15,0 3 10-15,3-3-10 0,3 3 10 0,0 0-10 16,9 2 10-16,4-2 0 0,-1-6-9 0,9 1 9 16,3-1 0-16,5 1-9 0,7-1 9 0,0-8 0 15,6 1 0-15,0-11 0 0,3 0 0 0,2-5 0 16,-2-9 8-16,0 1-8 0,0-3 11 0,-1-3-11 15,-2-4 16-15,-3 1-3 0,-3-4-1 0,-3-1 0 16,-3 3-2-16,-3-7-1 0,0 4 0 0,-3-2 0 16,-3 2-1-16,0-2-8 0,-3 3 12 0,0-3-4 0,-3 2-8 15,0 8 0-15,-6 1 0 0,3-1-11 0,-3 6 11 0,0 2 0 16,0 3-9-16,3 3 9 0,3 0 0 0,-3 5 0 16,3 5 0-16,3 0 0 0,3 6 0 0,6-1 0 15,-3-2 0-15,9 10 0 0,3-2 0 0,0-3 0 16,5 1 0-16,4-4 0 0,6 6 0 0,0-8 0 15,-1 0 0-15,7-6 0 0,3-5 0 0,-4 3 10 16,4-5-1-16,-3-8 0 16,-1-3-124-16,1-5-25 0,-3-6-4 0</inkml:trace>
  <inkml:trace contextRef="#ctx0" brushRef="#br0" timeOffset="65916.735">11661 15870 2707 0,'0'0'60'0,"3"8"12"0,3 5 2 0,6 3 2 0,3 5-61 15,3 0-15-15,2 6 0 0,4 4 0 16,6 1-20-16,3 5-8 0,0 0 0 0,5 5-1 0,1 3 42 0,3-2 9 0,2 7 2 0,1-2 0 16,-3 5-9-16,2 0-2 0,1 5 0 0,-6 0 0 15,-4 0-13-15,-8 0 0 0,-3-5 0 0,-12 5-10 16,0-5 10-16,-12 6-8 0,-3-6 8 0,-9 5-8 15,-6-8-9-15,-6 3-2 0,-9-5 0 0,-2-3 0 16,-10-1 5-16,3 4 1 0,-2-6 0 0,-7 1-1147 16</inkml:trace>
  <inkml:trace contextRef="#ctx0" brushRef="#br0" timeOffset="66618.537">13191 16341 2592 0,'0'-21'57'0,"0"13"12"0,0-3 3 0,0 3 0 0,0 3-58 0,3-1-14 0,-3 6 0 0,0 0 0 16,0 0 8-16,0 0 0 0,0 11-8 0,-3 2 12 15,0 8-12-15,0 3 11 0,-3 3-11 0,0 7 10 16,3 6 10-16,-3-1 3 0,0 4 0 0,3-1 0 0,3 3-33 0,-3 0-6 16,0-5-2-16,0-1 0 0,0-1 27 0,3-7 6 15,0-2 1-15,0-5 0 0,0-3-16 0,6-2 0 16,-3-11 8-16,0 5-8 0,-3-13 0 0,9 0 0 15,3 0 0-15,3-13 0 0,0 0 0 0,3-6 0 16,0-7 0-16,2-1 0 0,1-7-23 0,0 2-1 16,0-8 0-16,0 3 0 0,-3 3 12 0,2 2 3 15,-2 0 0-15,0 6 0 0,0-1 9 0,3 9 0 16,-3-3 0-16,0 8 0 0,-4-1 29 0,7 9 5 16,0 0 1-16,0 2 0 0,0 6-21 0,3 5-4 15,-4 5-1-15,-2 3 0 0,3-3-9 0,0 11 0 0,0-3 0 0,0 3-11 16,0 5 11-16,-1-5 0 0,1 0 0 0,0-1 0 15,0-4 0-15,0 2 8 0,0-8-8 0,-4 0 0 16,4 1 10-16,-3-4-2 0,3-7-8 0,-6-3 12 16,-3-3-2-16,3-7-1 0,-3-4 0 0,-4-7 0 15,4-10 14-15,-6-1 2 0,3-8 1 0,-3-5 0 16,-3 0-26-16,0 3 0 0,-3-3-14 0,0 5 5 31,3 3-70-31,-3-3-13 0,0 6-4 0,3-3-698 0,6 11-140 0</inkml:trace>
  <inkml:trace contextRef="#ctx0" brushRef="#br0" timeOffset="66884.628">14938 15735 2667 0,'-21'-11'59'0,"10"9"12"0,-1-1 2 0,-3 0 2 0,-3 6-60 0,0-6-15 16,-3 6 0-16,0-3 0 0,-2 0 0 0,-1 3 0 15,0 2 0-15,0 3-10 0,-3 5 10 0,0 3 0 16,1 2 0-16,-1 6 0 0,-3 3 16 0,0 2 0 16,4 3-1-16,-1 5 0 0,0 2-29 0,6 9-6 15,0 0 0-15,3 4-1 0,1 9 21 0,2 3 0 16,6-1 0-16,0 3 0 0,3 1 0 0,6 1 0 16,3-1 0-16,3-7 0 0,6-1 0 0,6-7 0 15,2-1 0-15,4-6 0 0,3-6 13 0,6-4 7 16,0-3 2-16,5-6 0 0,1-2-35 0,0-11-7 0,5-10-2 0,4-3-770 31,3-14-155-31</inkml:trace>
  <inkml:trace contextRef="#ctx0" brushRef="#br0" timeOffset="67151.247">15483 15843 2542 0,'-15'-8'72'0,"6"6"16"0,0 2-71 0,-3 2-17 0,6 1 0 0,-6 5 0 15,4 2 17-15,-4 1 0 0,3 5 0 0,0 2 0 16,-3 4 26-16,3 4 5 0,0 6 0 0,3 2 1 16,-3 6-26-16,3 5-6 0,3 0-1 0,-3 5 0 15,0 3-4-15,0 0 0 0,0 0-1 0,3 5 0 16,0-2-11-16,0-1 0 0,0-2 0 0,3-3 8 16,3-2-8-16,0-3 12 0,3-5-12 0,0-3 12 0,3-5-12 0,0-6 0 15,0-5 0-15,3 3 0 0,0-8 0 0,3-3 8 16,-3-2-8-16,3-9 0 0,2-2 23 0,4-5-1 15,-3-3 0-15,6-5 0 16,-3-3-83-16,0-8-17 0,2-8-3 0</inkml:trace>
  <inkml:trace contextRef="#ctx0" brushRef="#br0" timeOffset="67309.053">14894 16433 2456 0,'0'0'70'0,"0"0"14"0,0 0-67 0,0 0-17 0,3 6 0 0,6 2 0 16,8-3 30-16,1-5 2 0,9 0 1 0,6 0 0 16,5 5-13-16,7-5-2 0,3-5-1 0,2 5 0 15,10 0-17-15,2-5 0 0,-2 2 8 0,-1-2-763 16,1-3-153-16</inkml:trace>
  <inkml:trace contextRef="#ctx0" brushRef="#br0" timeOffset="67472.915">15763 16436 2653 0,'0'0'58'0,"0"0"12"0,6-5 2 0,6-1 4 0,0 4-61 0,5-4-15 16,4-2 0-16,6 3 0 0,6 0 16 0,5 0 0 15,4-3 0-15,-6 2-1212 16</inkml:trace>
  <inkml:trace contextRef="#ctx0" brushRef="#br0" timeOffset="67968.841">16950 16243 2397 0,'0'0'52'0,"-6"-8"12"0,0 3 1 0,-2-3 3 0,-1-11-54 0,-3 6-14 16,3 0 0-16,-3-1 0 0,0 4 36 0,0 2 4 0,9-5 0 0,-6 7 1 16,-3 4-20-16,3-4-4 0,6 6-1 0,-3 0 0 15,-3 0-16-15,1 6 0 0,-4 2 0 0,3 2 0 16,0 1 10-16,-3 7-2 0,-6 1 0 0,3 5 0 16,0-3-8-16,0 5 0 0,-2 6 0 0,-1-3 0 15,0 3 0-15,3 0 0 0,3-6-9 0,3 6 9 16,-3-6 0-16,6 1 0 0,3-6 0 0,0 3 0 15,3-6 0-15,0-4 0 0,6-7 0 0,0 1 0 16,0-2 0-16,3-6-10 0,0-3 10 0,3-2-8 16,6-8 32-16,-6-1 6 0,-3-2 2 0,2-5 0 15,10 0-20-15,-9-5-3 0,-6 2-1 0,0-3 0 16,3-2-8-16,-3-3 0 0,0 1 9 0,-6-1-9 16,-3 0 0-16,6 6 0 0,6-1 0 0,-9 11 8 0,-6 3-8 15,3 5 0-15,9 3 0 0,-6 5 0 0,0 0 0 0,3 11 0 16,-3 7 0-16,9 1 0 0,6 2 0 0,-6 11 0 15,-9-6 0-15,9 6 0 0,5-1 0 0,-2 1 0 16,0-3 0-16,0 6 0 0,3-6 0 0,6 0 0 16,0-5 0-16,3-3 0 0,-4-3 0 0,10-4 0 15,3-6 0-15,3-3 0 0,-7-8-8 0,7-7-4 16,6-4 0-16,2-7-799 16,-2-3-160-16</inkml:trace>
  <inkml:trace contextRef="#ctx0" brushRef="#br0" timeOffset="68201.761">16924 15372 2632 0,'-3'6'75'0,"6"2"15"0,6 5-72 0,5 8-18 0,4-3 0 0,3 9 0 16,6-1 0-16,9 3 0 0,8 3 0 0,7 5 0 15,-6 3 12-15,5 2 9 0,7 6 2 0,-7 0 0 16,-2-3-7-16,0 5 0 0,2-3-1 0,-5-2 0 15,-4 6-15-15,-8-1 9 0,-9-2-9 0,0 2 8 16,0 0-8-16,-12 0 0 0,-9-2 9 0,-6 0-9 16,0-6 11-16,-9 6-3 0,-9-3 0 0,-9 0 0 15,0 0-8-15,-5-3 0 0,-4-2 0 0,-6-3 0 16,-8 0 0-16,-1-8 18 0,0 0-3 0,-5-3-827 16,-9 1-164-16</inkml:trace>
  <inkml:trace contextRef="#ctx0" brushRef="#br0" timeOffset="68870.004">18733 16280 2340 0,'0'0'52'0,"6"-8"10"0,-3-3 2 0,3 3 1 0,-3-2-52 0,3 2-13 0,0-5 0 0,-3-1 0 15,-3 1 61-15,0 0 10 0,0 2 1 0,-3-2 1 16,0-3-8-16,0 3-1 0,-6 2-1 0,3-2 0 16,-3 5-47-16,-3 0-8 0,-2 0-8 0,-4 3 9 15,-3 2-22-15,-3 1-5 0,-6 2-1 0,1 0 0 16,-4 2 5-16,-3 1 1 0,-3 0 0 0,4 5 0 16,-4 2-4-16,3 6-1 0,1 0 0 0,2 0 0 15,0 5 26-15,3 6 4 0,6 2 2 0,1 2 0 0,5-2-30 0,6 3-7 16,6 8-1-16,3-3 0 0,6-3 13 0,6 1 3 15,3-4 0-15,6 1 0 16,2-5 8-16,4-3 0 0,-3-9 0 0,3-4 0 0,-3-3 8 0,6 0-8 16,-4-11 8-16,4-2-8 0,-3-11 16 0,6-5-2 15,-1-3 0-15,4-8 0 0,-3-5 7 0,0-2 2 16,-3-6 0-16,-4-8 0 0,4-6-11 0,-3-7-3 16,-3-5 0-16,-6-1 0 0,0-7-9 0,-4 0-11 15,-5-3 3-15,0 2 0 0,-3 4 8 0,-3 7-8 16,-3 5 8-16,0 11-8 0,-6 8 16 0,1 11 3 15,-1 8 1-15,3 4 0 0,-3 6-1 0,0 9 0 16,6 1 0-16,3 6 0 0,-6 16-11 0,3 5 0 16,0 6 0-16,0 7 0 0,6 3 0 0,-3 6 0 0,3 7 0 0,-3 5 0 15,6 9 31-15,0-1 1 0,0 4 0 0,-3-1 0 16,3 5-32-16,0 1 0 0,3 4 0 0,0-4 0 16,-1-4 0-16,4-4 0 0,6 2 0 0,-3-8 0 15,6-2 0-15,3-6 0 0,3 0 0 0,2-10-869 16,7-8-178-16</inkml:trace>
  <inkml:trace contextRef="#ctx0" brushRef="#br0" timeOffset="69304.424">19594 16097 2698 0,'-24'-18'76'0,"18"7"18"0,-6-2-75 0,0 0-19 0,-3 2 0 0,0-2 0 16,3 0 41-16,-3-1 5 0,-2 1 1 0,2 0 0 15,0 2-19-15,3 6-3 0,-6-3-1 0,3 3 0 0,-3 5-24 0,0 0 0 16,1 0 0-16,-4 10 0 0,3-7 0 0,-3 10-9 16,-3 3 9-16,6 3-13 0,-2-1 3 0,2 6 1 15,0 3 0-15,0 4 0 0,0 4 9 0,6 2 0 16,0 2-9-16,3 1 9 0,6 0-10 0,3-1 10 16,3-2-13-16,6-2 5 0,0 2 8 0,3-3 0 15,6-7 0-15,-3-1-8 0,6 1 8 0,-3-14-8 16,2 3 8-16,-2-8-8 0,0-6-4 0,0-4 0 15,0-6 0-15,0-8 0 0,-3 0 12 0,-1-8 0 16,1 3 10-16,0-8-10 0,-3-5 16 0,0-1-4 16,0-5 0-16,-3-2 0 0,9-3-2 0,-9-2-1 0,-3 2 0 15,-3 5 0-15,3 5 3 0,-3 9 0 0,0 2 0 0,-3 6 0 16,0 4 8-16,0 7 3 0,0 7 0 0,0 0 0 16,0 0-12-16,-3 5-3 0,3 8 0 0,0 0 0 15,0 6-8-15,3 2 0 0,0 3 0 0,2 0 0 16,4 7 0-16,3-2 0 0,-3 1 8 0,6 1-8 15,0-4 9-15,6 5-9 0,-3-11 10 0,5 5-10 16,1-7 8-16,-3-1-8 0,6-5 0 0,0-5-876 16,2-2-183-16</inkml:trace>
  <inkml:trace contextRef="#ctx0" brushRef="#br0" timeOffset="71121.468">7015 18428 1954 0,'-12'-5'43'0,"9"2"9"0,-3-2 1 0,0 5 3 0,3-5-45 0,-3 2-11 0,0-2 0 0,-3-1 0 16,3 4 79-16,-3-3 13 0,-3-1 4 0,0 1 0 15,0 2-18-15,1-2-3 0,-1 0-1 0,-6 5 0 16,3-3-48-16,-6-2-10 0,3 10-1 0,-6-2-1 16,1 2-14-16,2 0 0 0,-3 9 0 0,-3-1 0 15,-3 5-8-15,1 3 8 0,-4 6-12 0,3-6 12 16,0 11-12-16,-5 5 12 0,5-8-12 0,6 3 12 15,9-1-10-15,3-4 10 0,3-1-8 0,9 1 8 16,3-3-11-16,9-3 11 0,3 3-13 0,6-8 5 0,0-3 8 16,6-8-8-16,2 0 8 0,4-10-8 0,3-3 8 0,2-5 0 15,1-6 0-15,0 1-8 16,-3-1-16-16,-4-2-2 0,1 0-1 0,-3-8 0 0,-6 2 17 0,-4-2 10 16,-2-8-12-16,-6 6 12 0,-3-4 0 0,-3-2 0 15,-3 8 0-15,-3-3 0 0,0 0 8 0,-3 6-8 16,-3 0 11-16,0-1-11 0,-3 9 25 0,3-1-1 15,0 11-1-15,-3 0 0 0,1 3 8 0,2 5 1 16,0 0 1-16,3 8 0 0,-3 5-6 0,3-2-2 16,6 7 0-16,0-5 0 0,0 9-37 0,3-1-7 15,0 8-1-15,-1 0-1 0,4-3 21 0,0 6 0 16,0-5 0-16,6 10 0 0,0-8 0 0,0 0 0 16,3-8 0-16,0 0 0 0,-1-8 0 0,1-2 0 15,6-3-11-15</inkml:trace>
  <inkml:trace contextRef="#ctx0" brushRef="#br0" timeOffset="71271.656">7071 18434 2728 0,'-15'-6'77'0,"15"6"18"0,-6 6-76 16,6-6-19-16,-6 2 0 0,6-2 0 0,0 0 0 0,0 5 0 0,6 3 8 0,0-2-8 15,0-6 8-15,9 5-8 0,9-5 12 0,0 0-12 16,3-5 0-16,5 5-9 0,1 0-1 0</inkml:trace>
  <inkml:trace contextRef="#ctx0" brushRef="#br0" timeOffset="71472.475">7116 18637 2228 0,'0'0'63'0,"9"0"14"0,3-5-61 15,3 5-16-15,5-3 0 0,1-2 0 0,-6-3 63 0,9 3 9 16,9-3 3-16,-4-3 0 0,1 3-25 0,3-2-5 16,0-3-1-16</inkml:trace>
  <inkml:trace contextRef="#ctx0" brushRef="#br0" timeOffset="71973.981">8184 18246 2026 0,'0'0'44'0,"0"0"10"0,3-6 2 0,-3 6 1 0,0 0-45 0,0 0-12 0,9 0 0 0,-3 0 0 16,3 6 24-16,0-6 4 0,-9 0 0 0,6 13 0 16,6 0-19-16,-9-5-9 0,-6 3 10 0,-3 2-10 15,3 5 37-15,-3-2 2 0,-3-2 0 0,-6 4 0 16,-9 6-14-16,4-3-2 0,-1 5-1 0,-3-4 0 0,-6 1-6 0,-5 4-2 16,-1-1 0-16,3-4 0 0,0-4-6 0,-2-5 0 15,-1 1-8-15,6-4 12 0,6-2 0 0,-2-8 0 16,-4 0 0-16,9 0 0 0,12-5-12 0,-3-3-12 15,0-5 3-15,6-1 0 16,12-4-46-16,3-3-9 0,3-3-1 0,3 3-1 16,3 2-9-16,0 1-1 0,5 4-1 0,1 1 0 0,0 0 44 0,0 5 9 15,3 0 1-15,-1 3 1 0,-2 5 34 0,0 5 6 16,-3-2 2-16,6 7 0 0,-1-2 48 0,-2 5 9 16,-6 1 3-16,3 4 0 0,6-5-5 0,6 9-1 15,-7-4 0-15,-2-5 0 0,0 6-47 0,0-6-10 16,0-5-1-16,-1 0-1 0,1-3 0 0,0-5 0 0,0 0 0 0,-3-8 0 15,2-2-2-15,1-3 0 0,-3-3 0 0,0-8 0 16,-3-3-5-16,-3 1 0 0,-3-1-8 0,2-7 12 16,-5 2 0-16,-3-7 0 0,0-1 0 0,-3-2 0 31,-6-1-32-31,-6-12-6 0,-6 7-2 0,-5 8 0 0,-7 3 4 0,-6 11 1 0,-3 5 0 0,-11 2 0 31,-7 6-120-31,-5 5-24 0,-1 3-5 0,4 5-472 0,-1 5-94 0</inkml:trace>
  <inkml:trace contextRef="#ctx0" brushRef="#br0" timeOffset="72673.976">8342 15801 1864 0,'-9'5'41'0,"9"-5"9"0,-6 6 2 0,0 1 0 0,0 9-42 0,0 0-10 0,0 5 0 0,-2 1 0 16,2 1 12-16,-3 4 1 0,-6 2 0 0,0 3 0 15,-3 2 15-15,3-2 4 0,-3 0 0 0,0-3 0 16,-5 5-32-16,-1-2 0 0,0 0 0 0,-9-6 0 16,-2 0 0-16,2-2 0 0,3-8 0 0,0-3 0 15,-2 1 17-15,2-9 1 0,3-5 0 0,-3 0 0 16,3-3-2-16,4-7 0 0,-4-4 0 0,9-1 0 16,9-9-32-16,-3 8-8 0,0-3 0 0,9-4-1 15,12 4-3-15,0-2 0 0,3 2 0 0,6 3 0 0,6 1 9 0,-1-1 2 16,7 5 0-16,3 1 0 0,-3 4 29 0,8 1 5 15,7 0 2-15,0 5 0 0,-1 0 28 0,1 5 5 16,0-2 2-16,-1 2 0 0,-2 0-6 0,3 8-2 16,-7-5 0-16,4 3 0 0,0-6-12 0,-7-2-2 15,1 7-1-15,-3-7 0 0,-3-3-7 0,-4 0 0 16,4 0-1-16,-6-3 0 0,-3-7-4 0,-3 5-1 16,0-9 0-16,-7-2 0 0,-2-2 16 0,0-3 3 15,-6-6 1-15,0-2 0 0,-6 0-24 0,-3-3-5 16,-6-5-1-16,1 6 0 15,-10-4-38-15,0 9-8 0,-6 2-2 0,-6 5 0 16,-8 6 3-16,-4 8 0 0,-6 5 0 0,-2 8 0 16,-1 0-43-16,-5 13-8 0,-4 8-1 0</inkml:trace>
  <inkml:trace contextRef="#ctx0" brushRef="#br0" timeOffset="80375.694">12870 17650 2109 0,'0'0'60'0,"0"-5"12"0,0 5-57 0,0 0-15 0,3-5 0 0,2-3 0 16,1 3 64-16,3-3 9 0,3 0 3 0,3 2 0 15,3-2-44-15,6-2-8 0,6 2-1 0,2-3-1 0,10 3-10 0,3 0-3 16,-1-2 0-16,4 2 0 0,0 0-9 0,5-5 8 16,1 2-8-16,8-2 8 0,7 0 9 0,2 0 2 15,1-1 0-15,5 1 0 0,6 0 0 0,4 0 0 16,5-1 0-16,6 1 0 0,3 3-7 0,3-4-2 16,7 6 0-16,2-5 0 0,0 3 9 0,3-1 1 15,6 0 1-15,3 3 0 0,0-2 11 0,3 2 3 16,-3 3 0-16,3-3 0 0,0 2-1 0,0 4 0 15,-9-4 0-15,3 6 0 0,0-5-7 0,-6 5-2 16,-9 0 0-16,3 0 0 0,4 0-9 0,-7 0-1 16,-12 0-1-16,0-2 0 0,0 2-6 0,-2-6 0 15,-7 6-8-15,-6-5 12 0,1 2-12 0,-7-2 9 0,-11 0-9 16,-4-1 8-16,4-1-8 0,-10 4 8 0,-8-2-8 0,-9-1 8 16,-9 4-8-16,-7-4 10 0,1 1-10 0,-6 2 10 31,-6-2-54-31,-6 0-10 0,-3 5-2 0,0 0-841 0,-9 8-168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6:31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3943 3511 1918 0,'0'0'42'0,"0"0"9"0,-3-3 1 0,3 3 3 0,0 0-44 0,0 0-11 0,0 0 0 0,-6 3 0 16,0 2 44-16,6 1 6 0,3 4 2 0,0 1 0 16,-3 5-26-16,3 2-5 0,0 6-1 0,0 2 0 15,0 4-20-15,0 7 8 0,-3 0-8 0,0 0 0 16,3 5 20-16,-3-5-1 0,0-3 0 0,0 3 0 16,-3-5-19-16,0 0 0 0,-6-6 0 0,3-2 0 15,0 0 0-15,3-5 10 0,0-1-2 0,0-5 0 0,0-5 0 16,0-2-8-16,3-6 12 0,0 0-4 15,3-8-8-15,3-3 12 0,3 0-12 0,3-7 12 0,3-9-12 0,3 1 0 16,-1-6 0-16,1 3 8 0,6-5-8 0,0 10-11 16,-3-2 3-16,6 4 0 0,-7 6 8 0,4 1-8 15,-6 4 8-15,0 3-8 0,-3 5 25 0,0 3 6 16,-3 6 1-16,0-1 0 0,-1 3 6 0,-2 3 2 16,3 2 0-16,0 0 0 0,-3 3-12 0,3 2-1 15,0 1-1-15,3-1 0 0,3 1-18 0,-1-3 10 16,-2 2-10-16,6-2 8 0,3-3-8 0,0 1 8 15,-3-6-8-15,2-3 8 0,1 3 2 0,0-6 0 16,-3-2 0-16,-3-2 0 0,3-3-10 0,-6-1 10 16,-1-2-10-16,-2-2 10 0,-3-3 13 0,-3-3 2 0,0-6 1 0,-3 1 0 15,-6-3 4-15,0-5 1 0,-6 0 0 0,3-5 0 16,-6-3-17-16,0 0-3 0,1 2-1 0,-1 4 0 16,-3 2-10-16,3 2 0 0,0 1 0 0,3 2-11 31,3 3-81-31,3-1-16 0,3 4-3 0,3 2-669 0,6 0-135 0</inkml:trace>
  <inkml:trace contextRef="#ctx0" brushRef="#br0" timeOffset="333.137">5291 3104 1608 0,'0'0'45'0,"-3"-6"11"0,0-2-44 0,-3 3-12 16,3 0 0-16,-3 2 0 0,-3 0 63 0,3 3 10 15,-2 3 3-15,-1 2 0 0,-3 3-4 0,-3 0-1 16,3 6 0-16,-6 1 0 0,-3 7-19 0,3 1-3 16,-2 6-1-16,-4 6 0 0,0 2-12 0,-3 5-2 15,3 1-1-15,1 4 0 0,-1 3 22 0,3 3 4 16,6 3 1-16,0 0 0 0,6 2-14 0,3-3-2 15,3 1-1-15,6-6 0 0,3 0-18 0,3-7-3 16,6-1-1-16,0-2 0 0,9-6-13 0,-1 1-8 16,4-12 8-16,3 1-8 0,0-8 20 0,6-3-1 15,-1-7 0-15,4-6-870 0,6-8-173 0</inkml:trace>
  <inkml:trace contextRef="#ctx0" brushRef="#br0" timeOffset="900.521">5982 3559 2271 0,'0'0'50'0,"0"0"10"0,0-6 3 0,-6-2 1 0,3 0-52 0,-3 1-12 15,0-1 0-15,3 2 0 0,0-4 71 0,-3 2 11 16,-3 0 2-16,6 3 1 0,-6 2-45 0,0-2-10 16,-3 2-2-16,0 3 0 0,-2 3-13 0,-1 2-3 15,-3 0-1-15,0 3 0 0,-6 5-11 0,6 1 0 16,0 4 0-16,1 1 0 0,-4 2 0 0,3 3 0 15,6 5 0-15,-3 2 0 0,3 1-16 0,3 0 4 16,0 0 0-16,6-1 1 0,3-1 11 0,0-1 0 16,3 0 0-16,3-5-8 0,6-3 8 0,-3-3 0 0,3 1 0 0,3-9 0 15,3 1 13-15,0-6 2 0,-1-2 0 0,1-3 0 16,0-3-28-16,0-2-6 0,3-6-1 0,-3 1 0 16,0-3 11-16,-4-3 9 0,1-5-13 0,-3-3 5 15,3 0 8-15,0-8 0 0,-6-5 10 0,3-3-10 16,0-2 9-16,-3 2-9 0,0 1 8 0,-3 7-8 15,-3 3 0-15,0 8 0 0,0 2 0 0,0 6 0 16,-3 2 12-16,0 6 0 0,0 5 0 0,0 0 0 16,-3 8 0-16,0 3 0 0,3-1 0 0,0 6 0 15,0 3 0-15,3 2 0 0,0 0 0 0,-1 3 0 16,7 0-4-16,-3 5 0 0,0-3 0 0,3-2 0 16,6-3 0-16,0-2 0 0,0-1 0 0,3-2 0 15,3-5-8-15,2-1 0 0,1-5 0 0,3-5 0 16,0-2 9-16,0-1 3 0,2-7 1 0,1-1 0 15,0-8-38-15,-3-2-8 0,2-5-2 0,-2-3-797 16,0-3-160-16</inkml:trace>
  <inkml:trace contextRef="#ctx0" brushRef="#br0" timeOffset="1166.526">6256 2897 2376 0,'-9'8'52'0,"9"-3"12"0,3 6 1 0,0 0 1 0,6 2-53 0,-1 0-13 15,4 3 0-15,6 2 0 0,6 4 37 0,0-4 5 16,6 3 1-16,-1 6 0 0,7-1 7 0,3 6 2 16,3-3 0-16,-4 8 0 0,4 0-42 0,0 3-10 15,-4 2 0-15,1 3 0 0,-3 5 0 0,-1 1 0 0,-8-1 0 0,-3 3 0 16,-6 0 0-16,-3 0 0 0,-9 0 0 0,0-3 0 16,-9-2-10-16,-6-3-4 0,-6-1-1 0,-6-4 0 15,-6-3-2-15,-6-2-1 0,-2-1 0 0,-10 3 0 31,-3-5-18-31,-5 2-3 0,-10-2-1 0,10-11 0 0</inkml:trace>
  <inkml:trace contextRef="#ctx0" brushRef="#br0" timeOffset="2731.494">18070 2392 2444 0,'3'-16'54'0,"0"8"11"0,-3 0 3 0,3-2 0 0,-3 2-55 0,0 0-13 15,2 2 0-15,1 6 0 0,-3-8 31 0,0 8 3 16,0 0 1-16,0 0 0 0,0 0-35 0,3 14 0 15,-3 7 0-15,0-3-12 0,-3 11-2 0,3 3 0 16,-5 5 0-16,-1 6 0 0,0 7-1 0,0 3 0 16,-3 8 0-16,-3 2 0 0,0 9 6 0,0 4 1 15,0-2 0-15,0 8 0 0,3 3 8 0,-3 0-10 16,0-1 10-16,4 1-10 0,-1 0 31 0,3-1 7 0,-3 6 0 0,0-5 1 16,3-3 22-16,0-5 4 0,3 5 1 0,-3-3 0 15,6-2 2-15,-3-3 1 0,0-5 0 0,3 0 0 16,0-3-20-16,3-3-4 0,0 3-1 0,-3-5 0 15,3-3-19-15,0-5-4 0,0-2-1 0,-3-6 0 16,3-3-10-16,-3-2 0 0,0-3 9 0,0-3-9 16,-3-2-15-16,0-6-7 0,3-2-2 0,-3-5 0 31,-3-6-114-31,3-5-23 0,-3-6-5 0,3-7-1000 0</inkml:trace>
  <inkml:trace contextRef="#ctx0" brushRef="#br0" timeOffset="4097.572">5300 5305 2322 0,'-12'-5'66'0,"12"5"14"0,-6-3-64 0,0 3-16 0,6 0 0 0,0 0 0 16,-6 5 0-16,3 3 0 0,3 3 0 0,3 2 0 15,-3 6 0-15,0 7-13 0,3 3 2 0,-3 11 1 16,0 5 1-16,-3 5 0 0,0 6 0 0,0 7 0 0,-3 6 9 0,1 2-12 16,-1 6 12-16,-6 5-12 0,3 3 12 0,-6 5 0 15,3 8 8-15,-6-3-8 0,3 0 36 0,-3 0 4 16,0 3 0-16,1-3 0 0,2-2 32 0,-3-6 6 15,3-2 2-15,3 0 0 0,-3-9-8 0,6-1-2 16,0-4 0-16,3-2 0 0,0-6-26 0,0-5-4 16,1-5-2-16,5-2 0 0,0-9-18 0,0-2-4 15,3-6-1-15,-1-5 0 0,-2-5-15 0,3-5 0 16,0-6 0-16,0-8 0 16,-3-5-109-16,0 0-28 0,0-11-6 0,0-4-1065 15</inkml:trace>
  <inkml:trace contextRef="#ctx0" brushRef="#br0" timeOffset="4499.528">2925 7313 2665 0,'-42'-5'76'0,"24"5"16"0,-3 0-74 0,1 0-18 0,-1 0 0 0,3 0 0 15,3 2 0-15,6 1 0 0,0 0 0 0,6-1-9 16,3-2-6-16,12 6-1 0,3-4 0 0,9 4 0 16,3-4 0-16,5 1 0 0,7-3 0 0,15-3 0 15,8 1 16-15,7-1 0 0,8-2-10 0,6-1 10 16,10-4 0-16,8 2 0 0,6 0 0 0,6-5 0 16,6 2-10-16,6 1 10 0,6-4 0 0,3 4-9 0,6-4 9 0,6 1 0 15,0 0 0-15,2-3-8 0,1 3 28 0,3-3 7 16,3 3 1-16,0-3 0 0,-4 0 11 0,1 3 2 15,-3-3 1-15,-3 3 0 0,0-3 11 0,-6 3 3 16,0-3 0-16,-6 3 0 0,0 5-19 0,-6 0-3 16,-6 0-1-16,-12 2 0 0,-15 4-19 0,-9 2-4 15,-14 2-1-15,-7 1 0 0,-8 0-9 0,-13-1 10 16,-11 4-10-16,-6-4 10 0,-9 6-10 0,-6-2 0 16,-6-1 0-16,-6-5-898 15,-6 8-179-15</inkml:trace>
  <inkml:trace contextRef="#ctx0" brushRef="#br0" timeOffset="5298.421">3496 5980 1544 0,'0'0'34'0,"0"0"7"0,0-6 2 0,-3-2 0 15,-3 3-35-15,3 2-8 0,3 3 0 0,0 0 0 0,0 0 84 0,0 0 14 16,0 0 3-16,-3 8 1 0,0 0-35 0,-2 6-7 15,-4 1-2-15,6 7 0 0,0 1-33 0,0 6-6 16,-6 3-2-16,6 8 0 0,-3 0-17 0,3 5 0 16,-3 2 0-16,3 9 0 0,-6 2 0 0,0 0 0 15,3 3 0-15,0 0 0 0,-3 0 0 0,0 0 0 16,3-1 12-16,-3 1-12 0,0-5 16 0,1-3-3 16,-4-3-1-16,3-5 0 0,0-5 12 0,0-1 1 15,0-4 1-15,3-3 0 0,0-1 0 0,3-4 0 16,-3-3 0-16,3-6 0 0,0 1-10 0,-3-6-1 15,6-3-1-15,0 1 0 16,0-3-149-16,0-3-29 0,0-5-7 0,6-2-757 0</inkml:trace>
  <inkml:trace contextRef="#ctx0" brushRef="#br0" timeOffset="5782.986">3392 6046 1566 0,'-12'0'34'0,"12"0"7"0,0 0 2 0,-3 5 1 16,-3 0-35-16,0 1-9 0,3-1 0 0,3-5 0 16,0 0 27-16,0 5 3 0,0 3 1 0,0-8 0 0,0 0 23 0,3 3 5 15,6-1 1-15,3-2 0 0,0 0-9 0,3-2-2 16,3-1 0-16,3 0 0 0,5-2-9 0,7 3-3 15,0-4 0-15,6 1 0 0,-1 0-11 0,4-1-2 16,3 1-1-16,-1 0 0 0,4 0-13 0,3 2-2 16,2-2-8-16,7 5 12 0,-4 0-12 0,7 0 0 15,-4 2 8-15,4-2-8 0,-4-2 0 0,4 2 8 16,-1 0-8-16,4-3 0 0,-1 0 0 0,-2 1 8 16,2-4-8-16,-8 1 0 0,-1 2 0 0,-2 1 0 15,-6-1 8-15,-1 0-8 0,-5 1 33 0,0-1 4 16,-10 1 1-16,-2-4 0 0,-3 1-5 0,-3 0-1 15,2 2 0-15,-5 0 0 0,-6 1 0 0,0 2 0 0,0-3 0 0,-3 3 0 16,-3 0-24-16,-3-3-8 0,-6 3 0 0,0 0 0 16,0 0 15-16,0 0-1 0,-6 6 0 0,0-4 0 15,-3 6-6-15,0-2-8 0,0 2 11 0,0-3-11 16,-3 0 8-16,3 0-8 0,3 1 0 0,-3-1 0 31,6-2-24-31,3-3-11 0,0 0-2 0,0 0-1 16,0 0-38-16,9 0-8 0,3-3-2 0,3 0 0 15,0-2-60-15,3-3-12 0,-3-2-2 0</inkml:trace>
  <inkml:trace contextRef="#ctx0" brushRef="#br0" timeOffset="6216.264">5223 5876 1332 0,'0'0'37'0,"0"0"10"0,0 0-38 0,0 0-9 16,0 0 0-16,-6 0 0 15,-3 0-62-15,0 0-14 0,0 0-4 0,0 3 0 0,0 2 52 0,3 1 9 16,-3-1 3-16,3 3 0 0,6-8 117 0,-3 3 24 16,3-3 5-16,-3 7 1 0,3 1-48 0,3-2-10 15,0 2-1-15,3-3-1 0,0 3 7 0,3 2 2 16,0 1 0-16,3 0 0 0,-3-1 1 0,6 3 1 15,0-2 0-15,3 5 0 0,-1 0-42 0,1 2-9 0,6 3-2 16,0 1 0-16,3 1-18 0,2 4-11 0,-5-1 12 0,6 6-12 16,-3 2 13-16,0 4-4 0,-4-1-1 0,4 2 0 15,-3 1-8-15,6 2 0 0,-3 1 9 0,2-4-9 16,1 4 20-16,0-4 0 0,3 1 0 0,-1 2 0 16,-2-5-20-16,3 0 9 0,0 0-9 0,-4-5 0 15,1 0 28-15,-3-6-2 0,0 1 0 0,-3-6 0 16,-1-2 12-16,-5-1 2 0,-3-5 1 0,3 1 0 15,-3-7-5-15,-3 1-2 0,-3 0 0 0,-3-2 0 16,-3-1-8-16,-3-5-2 0,0 0 0 0,0 5 0 16,0 1-5-16,-6-1-2 0,3-3 0 0,-3 4 0 15,-3-4-17-15,9-2 0 0,0 0-11 0,0 0-878 16,0 0-176-16</inkml:trace>
  <inkml:trace contextRef="#ctx0" brushRef="#br0" timeOffset="7430.554">7408 3508 2300 0,'0'0'51'0,"0"0"10"0,5-2 3 0,4-1 0 0,0-2-52 0,0 0-12 0,6-1 0 0,0 1 0 16,3 0 14-16,3 2 0 0,0 0 0 0,2 1 0 15,4 2 19-15,6 0 4 0,0 2 1 0,5 1 0 16,4 2 0-16,3-2 0 0,2 2 0 0,10 1 0 15,5-4-19-15,4 6-4 0,2-5-1 0,4-1 0 16,2 6-14-16,-2-8 9 0,8 0-9 0,-3 3 8 16,1-3-8-16,-4 3 8 0,1-3-8 0,-4-3 8 15,0 0-8-15,4 3 12 0,-4-8-12 0,4 6 12 16,-10-1-12-16,4-5 12 0,-7 0-12 0,-2 3 12 16,-4 0 0-16,-5 2 0 0,-4-2 0 0,-5 2 0 15,-3 0-12-15,-6 1 0 0,-7 2 0 0,-5 0 0 16,0 0 0-16,-6 0 0 0,-3 0 9 0,-3 0-9 15,-3 0 8-15,0 0-8 0,-6 0 8 0,0 0-8 16,0 0-54-16,0-6-15 0,0 1-3 0,-6 0-719 16,0 0-143-16</inkml:trace>
  <inkml:trace contextRef="#ctx0" brushRef="#br0" timeOffset="7697.208">9235 3172 2739 0,'0'0'60'0,"0"0"13"0,0 0 3 0,0 0 0 0,0 0-60 0,0 0-16 16,0 0 0-16,0 0 0 0,9 0 0 0,3 3 0 15,0-3 8-15,3 5-8 0,6-2 16 0,5 5 1 16,1 0 0-16,6 2 0 0,3-2-17 0,-1 6 0 0,7-4 0 0,0 3 0 16,-4 6 0-16,1-3 10 0,0 2-10 0,-3-2 12 15,-4 3-12-15,4-1 0 0,-3 1 0 0,-4 2 0 16,-5-3 0-16,-6 1 0 0,-6-1 0 0,-3 1 0 15,-6 0 10-15,-6-1-10 0,-3 1 12 0,-9-1-12 16,-6 3 17-16,-8 0-3 0,-10 3-1 0,-6-3 0 31,-8 3-45-31,-10 3-10 0,-5 2-2 0,-7 3-1200 0</inkml:trace>
  <inkml:trace contextRef="#ctx0" brushRef="#br0" timeOffset="8550.382">10985 3281 2134 0,'-6'-11'47'0,"3"6"9"0,0-3 3 0,3 3 1 16,0-1-48-16,3-1-12 0,0-4 0 0,0 6 0 15,3-9 19-15,0 6 1 0,-3 3 0 0,6-5 0 0,-3 4 38 0,-3 1 8 16,-3 5 2-16,6 0 0 0,-6 0-20 0,6 5-3 16,0 6-1-16,0 7 0 0,-3 4-30 0,-3 4-6 15,3 6-8-15,-3 2 11 0,0 3-11 0,0 0 0 16,0 6 0-16,-3-1 8 0,0-2-8 0,0 2 0 15,-3 0 9-15,3 1-9 0,0-1 0 0,-3-5 0 16,3-3 0-16,3-2 8 0,0-8-8 0,-3-3 0 16,3-2 0-16,0-6 0 0,3-5 14 0,0-3 2 15,-3-5 0-15,6-3 0 0,3-2-16 0,3-5-13 16,0-9 2-16,6-2 1 0,0-8-4 0,2-6-1 0,7-2 0 0,0 0 0 16,6 0-3-16,-4 3-1 0,4 5 0 0,0 5 0 15,3 3 7-15,-7 2 0 0,1 6 1 0,-3 5 0 16,-3-2 11-16,0 7-8 0,-7 6 8 0,1-1-8 15,-3 6 8-15,0 5 16 0,-3-5-4 0,-3 5-1 16,0 1 13-16,3 2 2 0,-3-1 1 0,6 4 0 16,-4-6-10-16,4-2-1 0,6 2-1 0,-3-2 0 15,3-3-1-15,3-6 0 0,-3 1 0 0,2-1 0 16,1-2-6-16,-3-5-8 0,3 0 11 0,-3-3-11 16,-1-3 13-16,-2 1-4 0,0-1-1 0,-6-10 0 15,0 0 15-15,-3-6 2 0,0 4 1 0,-6-6 0 16,0-3-3-16,-3 0-1 0,-3-5 0 0,-3 0 0 15,0 3-22-15,-3 7 0 0,-3-7 0 0,-3 10 0 16,0 0-97-16,3 8-24 0,-2 0-5 0,2 3-675 16,6 2-135-16</inkml:trace>
  <inkml:trace contextRef="#ctx0" brushRef="#br0" timeOffset="8866.198">12789 2850 2669 0,'-9'-19'76'0,"6"11"16"0,-3 3-74 0,6-8-18 16,-3 5 0-16,-6-3 0 0,0 3 0 0,4-2 0 15,-7 2 0-15,-3-3 0 0,-6 8 11 0,0-2-2 16,3 2 0-16,-3 3 0 0,1 8 16 0,-1-2 3 16,-3 4 1-16,0 9 0 0,3 5-21 0,-3 2-8 0,4 3 0 0,-1 6 9 15,0 4 1-15,0 4 0 0,0 2 0 0,3 2 0 16,-2 3-1-16,5 1 0 15,0 2 0-15,3-3 0 0,3 0-9 0,6-2 0 0,3-1 0 0,3-4 8 16,6-6-8-16,0 0 12 0,6-3-12 0,3-2 12 16,-1 0-12-16,4-6 8 0,3-5-8 0,0-5 8 15,3 0 4-15,5-11 1 0,1 1 0 0,6-4 0 32,3-4-88-32,-1-4-17 0,1 1-4 0,-3-11-1088 0</inkml:trace>
  <inkml:trace contextRef="#ctx0" brushRef="#br0" timeOffset="9052.949">12786 3297 2055 0,'0'0'45'0,"-3"10"10"0,-3-4 1 0,0 2 2 0,3-1-46 0,3 1-12 15,0 0 0-15,3 3 0 0,3-3 75 0,3 0 13 16,0-3 2-16,6 0 1 0,0-2 1 0,6 2 1 15,0-5 0-15,2-2 0 0,4-4-65 0,6-2-12 16,0-2-4-16,5 2 0 16,-2-3-112-16,6 1-22 0,-1-3-5 0,4 5-1 0</inkml:trace>
  <inkml:trace contextRef="#ctx0" brushRef="#br0" timeOffset="9532.713">13721 3297 2761 0,'0'0'60'0,"0"0"13"0,0-3 3 0,0-8 2 0,0-2-62 0,-3 3-16 0,3-1 0 0,-3-2 0 15,0 0 19-15,3-1 1 0,-3 4 0 0,-3-6 0 16,3 3-20-16,-3-3 0 0,0 3 0 0,-3 2 0 16,-3-2 12-16,0 2 0 0,-3 3-1 0,-2 0 0 15,-4 6-11-15,3 2-16 0,0 2 4 0,0 6 1 16,-3 0 0-16,-2 5 0 0,2 6 0 0,0-3 0 15,3 2 3-15,3 6 0 0,3 3 0 0,3-4 0 16,0 4 8-16,6 2 0 0,0-3 0 0,6-2-8 16,3-3 8-16,0-2 0 0,3-1-9 0,3-4 9 15,6-4 0-15,0 1 0 0,0-6 0 0,0-2 0 16,2-3 8-16,-2-3 0 0,3-2 0 0,-3-3 0 16,-3 0 2-16,0 0 0 0,-6-3 0 0,3 1 0 0,-6-1 21 15,-1 1 4-15,-2-3 1 0,0 2 0 0,-3 0-20 0,-3 1-4 16,0-1-1-16,3 3 0 0,-3 0 0 0,3 8 0 15,-2-8 0-15,-1 6 0 0,3-1-11 0,0 3 0 16,0 0 0-16,0 0 8 0,0 0-8 0,8 0 0 16,4 5 0-16,0 3 0 0,0-2 0 0,0 7-11 15,0 0 11-15,3 3-12 0,0 2 12 0,0-2-10 16,3 3 10-16,-1-1-10 0,1 1 10 0,0-3 0 16,3 2 0-16,3-2-8 0,-3-3 8 0,2-2 0 0,1-3 0 0,0-3 0 15,-3-2 0-15,6-3-10 16,-1-8 10-16,4 3-13 15,0-9-35-15,-3 1-6 0,0-8-2 0,-4 0 0 16,1-6-119-16,-3-4-24 0,-3-6-5 0</inkml:trace>
  <inkml:trace contextRef="#ctx0" brushRef="#br0" timeOffset="9765.52">13989 2461 2557 0,'-33'-6'72'0,"18"9"16"0,3-3-70 0,0 8-18 0,0 0 0 0,3 5 0 16,6 6 44-16,3 2 4 0,6 5 2 0,3 1 0 15,6 2-36-15,9 3-14 0,6 5 11 0,6 5-11 16,5-2 18-16,1 5-2 0,6 2-1 0,-4-2 0 16,1 3-15-16,2-1 0 0,1 1 0 0,-6 0-10 15,-4 2 18-15,-5-2 3 0,0 2 1 0,-6-3 0 16,-6 4-12-16,-10-6 0 0,-2 0-12 0,-6-3 12 16,-6 0 0-16,-9-5 8 0,-5 3 2 0,-7-3 0 15,-3 0 0-15,-3-2 0 0,-8 2 0 0,-7-3 0 16,-9 0-90-16,-8 1-19 0,-13-1-3 0</inkml:trace>
  <inkml:trace contextRef="#ctx0" brushRef="#br0" timeOffset="17216.535">8527 6265 2563 0,'0'-10'56'0,"3"7"12"0,3 0 3 0,3 1 1 0,8 2-58 0,4 0-14 16,9 0 0-16,3-3 0 0,5 3 0 0,4-2-18 16,3-1 4-16,5 0 1 0,10 1 13 0,2-1 0 15,7 0 0-15,2-2-9 0,4 2 9 0,5-2 0 16,3 0-9-16,4-3 9 0,-1 0 0 0,3-3 0 16,4 3 8-16,-1-2-8 0,0-3 0 0,1 2 0 15,-7 0 0-15,0-4 0 0,-3 1 0 0,1 4 0 16,-7-4 12-16,4 4-4 0,-7-1-8 0,0 1 0 15,-2-1 0-15,-1 3 0 0,-5 3 8 0,-4 0 2 16,-5 2 1-16,-7 0 0 0,-2 1-11 0,-3-1 0 0,-4 0 9 0,-5 1-9 16,-6-1 0-16,-3 3 0 0,-7-3 0 0,-5 1 0 31,-6-1-107-31,0-2-19 0,-6 0-4 0</inkml:trace>
  <inkml:trace contextRef="#ctx0" brushRef="#br0" timeOffset="17466.804">11045 5646 2761 0,'-33'-13'60'0,"18"8"13"0,-9-1 3 0,4-2 2 0,-4 3-62 0,3 0-16 0,0 2 0 0,6 3 0 16,3 3 0-16,0 2 0 0,6 0 0 0,4 3-10 16,2 3 0-16,5 2 0 0,4 0 0 0,9 6 0 15,3-1 0-15,3 1 0 0,6 5 0 0,2-3 0 16,7 3 10-16,3 2-12 0,2 1 12 0,1-1-12 15,3 3 23-15,5 0 4 0,-2 3 1 0,-3 0 0 0,-7-3-28 0,-2 0-4 16,-6-2-2-16,-7-1 0 0,-5 0 6 0,-6 1 0 16,-6-6 1-16,-9 6 0 0,-9-1 11 0,-9 6-8 15,-9 0 8-15,-11-1-8 0,-10 9 8 0,-11 0 0 16,-10 7 0-16,-11 4 8 16,-9-1-28-16,-10 5-6 0,-5 6-1 0</inkml:trace>
  <inkml:trace contextRef="#ctx0" brushRef="#br0" timeOffset="24937.196">14980 5027 1698 0,'0'0'48'0,"3"5"11"0,0 3-47 0,0 6-12 16,-3 1 0-16,3 7 0 0,0 7 16 0,-3 5 2 16,-3 6 0-16,-3 7 0 0,0 6 54 0,-3 11 12 15,0 7 1-15,0 6 1 0,-3 5-42 0,0 5-8 16,3 6-1-16,0 2-1 0,1 3-22 0,2 5-12 16,0 0 12-16,3 1-12 0,3 1 10 0,0 1-10 0,0 3 8 15,0-3-8-15,-3-1 0 0,-3-1 8 0,0-6-8 0,0-3 0 16,0-3 13-16,-3-4-2 0,3-12-1 0,-3-1 0 15,-3-9 2-15,0-3 1 0,3 1 0 0,-3-9 0 16,-2-5-13-16,2-5 11 0,0-5-11 0,0-5 10 16,3-4-10-16,0-7 0 0,0-5 0 0,0-9-1015 15</inkml:trace>
  <inkml:trace contextRef="#ctx0" brushRef="#br0" timeOffset="25387.464">12450 7334 2516 0,'0'0'56'0,"-6"-2"11"0,0-4 2 0,0 1 1 0,0 0-56 0,3-1-14 16,3 6 0-16,3-10 0 0,3-1 0 0,6 1-10 16,6-4 2-16,6 4 0 0,8-3 8 0,13-3 11 15,6 0-3-15,11 0 0 0,7-2 8 0,8 2 2 16,9-3 0-16,9 3 0 0,10 0 16 0,2 3 3 16,12-3 1-16,3 3 0 0,3 2-38 0,6 4 0 15,6 1 0-15,0 4 0 0,3-1 9 0,0 3 1 0,-1 3 0 0,1 2 0 16,0 3-10-16,-3 0 0 0,-6 2 0 0,3 1 0 15,-3-6 0-15,0 0 0 0,-6-2 0 0,-3-6-11 16,-3 1 11-16,-3-3 0 0,-9-3 8 0,-2 0-8 16,-4-6 24-16,-3 4 0 0,-6-3 0 0,-2-3 0 15,-4 0 17-15,-6 0 4 0,-5 0 1 0,-4 3 0 16,1 0-29-16,-10-1-5 0,-11 1-2 0,2 0 0 16,4 2-10-16,-10 1 10 0,-5 2-10 0,-3 0 10 15,-6 0-25-15,2 0-5 0,-2 0 0 0,0 0-872 16,-9 3-175-16</inkml:trace>
  <inkml:trace contextRef="#ctx0" brushRef="#br0" timeOffset="26808.818">14885 5985 1292 0,'0'0'28'0,"0"0"7"0,0 0 1 0,-9 3 0 0,3-1-36 0,0 1 0 0,0-3 0 0,0 0 0 15,0 5 85-15,0-2 11 0,3 2 1 0,-6 0 1 0,3 3-22 0,-3 0-4 16,3 5 0-16,-3 1-1 0,-3 2-13 0,4 2-2 16,-7 3-1-16,0 6 0 0,0-1-19 0,-6 3-3 15,-6 6-1-15,3 4 0 0,-8 4-16 0,-1 2-4 16,-6 2-1-16,1 4 0 0,-1-1-11 0,-6-3 0 16,1 4 9-16,2-1-9 0,-6 3 0 0,7-5 9 15,-1-3-9-15,-3-1 0 0,1-4 9 0,8 3-9 16,-3-4 0-16,6-2 9 0,1-5-9 0,2 0 12 15,3-1-12-15,0-1 12 0,7-7-12 0,2-1 0 16,0-4 0-16,3-2-687 0,3-3-132 0</inkml:trace>
  <inkml:trace contextRef="#ctx0" brushRef="#br0" timeOffset="27391.71">14795 6109 1172 0,'0'0'33'0,"0"0"7"0,0 0-32 0,0 6-8 16,0-6 0-16,0 0 0 0,6 5 78 0,3-3 14 0,0 1 2 0,6-3 1 16,0 0-10-16,3 0-1 0,6-3-1 0,2 1 0 15,1-1-15-15,6 1-2 0,3-1-1 0,-1 0 0 16,4 3-11-16,0 0-2 0,2-2-1 0,1 2 0 16,6 0-9-16,2 2-2 0,4-2 0 0,-1 3 0 15,4 0-9-15,-3-3-3 0,5-6 0 0,4 6 0 16,2-2-12-16,4-1-4 0,-1 0 0 0,6 1 0 15,-5-1-4-15,2-2 0 0,4-1-8 0,-7 4 12 16,4-1-12-16,-7 3 8 0,-2-3-8 0,-10 3 0 16,1 3 0-16,-4-3 8 0,1 0-8 0,-9 0 0 15,-10-3 0-15,1 6 8 0,3 0-8 0,-6-3 0 16,-9 2 11-16,-4-4-11 0,-2 4 12 0,-3-2-12 16,0-2 10-16,-12 2-10 0,0 0 8 0,0 0-8 15,6 0-123-15,-6 0-29 0,-6-3-7 0</inkml:trace>
  <inkml:trace contextRef="#ctx0" brushRef="#br0" timeOffset="27759.121">16885 5974 1566 0,'0'0'34'0,"-3"0"7"0,3 0 2 0,0 0 1 0,0 0-35 0,0 0-9 0,0 0 0 0,3 8 0 16,3 0 71-16,-3 3 12 0,-3 2 2 0,0 3 1 15,3 0 16-15,0 5 3 0,-3 3 1 0,0 0 0 16,0 5-44-16,-3 0-9 0,3 5-1 0,-3 6-1 16,-9 2-14-16,3 3-2 0,3 3-1 0,0 2 0 15,-3 0-15-15,0 3-3 0,0-3-1 0,0 3 0 16,3 0-15-16,-2 0 11 0,-7-2-11 0,9-4 10 16,9 1-10-16,-6-6 8 0,-6-2-8 0,6-3 8 15,3-5-8-15,0-3 8 0,0-3-8 0,-3-5-783 16,0-5-161-16</inkml:trace>
  <inkml:trace contextRef="#ctx0" brushRef="#br0" timeOffset="30297.258">9164 5649 2224 0,'0'0'49'0,"0"0"11"0,0 0 1 0,9 0 1 0,3-3-50 0,-4-7-12 0,4-6 0 0,3 0 0 16,0-5 49-16,0-6 7 0,6-7 2 0,0-3 0 15,0-3-14-15,2-5-2 0,-2-8-1 0,0 0 0 16,-3-5-27-16,3-3-6 0,0 3 0 0,2 2-8 16,-5 9 9-16,-6 2-9 0,0 8 0 0,0 5 9 15,-6 8 1-15,-3 6 0 0,-3 2 0 0,-3 5 0 16,0 6 11-16,-3 5 3 0,-6 3 0 0,0 2 0 16,0 8-11-16,3 6-1 0,-6 5-1 0,4 7 0 15,-1 4-11-15,0 10 0 0,0 5 0 0,0 8 8 16,0 3-8-16,-3 5 0 0,3 3 0 0,-3 5-11 15,0 5 11-15,4-2 0 0,-4-3 0 0,6 0 8 16,-3 0-8-16,6-2 0 0,-3-3 0 0,9-9 0 16,0-4 0-16,3-8 0 0,3-6 0 0,-3-8 8 15,3 1-8-15,3-9 11 0,3-7-11 0,0-3 12 0,-1-3 3 0,4-5 1 16,0-8 0-16,3-3 0 0,-3-5 4 0,0-8 0 16,3-5 1-16,-3-5 0 0,-1-6-21 0,-2-5 0 15,-6-3 0-15,3-7 0 16,-3-4-28-16,-9 6-9 0,-3 3-3 0,-3 2 0 0,-3 3 14 0,-2 8 2 15,-1 5 1-15,-6 6 0 0,-6 5 6 0,3 5 1 16,-6 5 0-16,1 3 0 0,2 3 7 0,-3 2 9 16,3 3-13-16,4 0 5 0,2 5 16 0,6 0 4 15,6-2 1-15,9-1 0 0,3 4-13 0,6-1 0 16,6 0-9-16,6-5 9 0,5-5 0 0,7-3 0 16,6 0-8-16,2-8 8 0,4-8 0 0,6-3 0 0,-1-2 0 0,1-3 10 15,-6-5-10-15,-1-2 8 0,1-4-8 0,-6-7 8 16,-1-1 2-16,-5 1 0 0,0-5 0 0,-7-1 0 15,-2 0-2-15,-6 1 0 0,-6-4 0 0,0-2 0 16,-3 1 0-16,0 4-8 0,-9 0 12 0,0 3-4 16,-6 6 8-16,-3-1 0 0,-3 6 1 0,-3 4 0 15,-3 4 2-15,3 5 0 0,-2 0 0 0,-1 5 0 16,3 5-3-16,3 1 0 0,3 4 0 0,0 6 0 16,0 3-7-16,3 8-1 0,3 2-8 0,3 5 12 15,3 9-12-15,3 5 0 0,0 7-9 0,3 6 9 16,3 5-9-16,0 6 9 0,0 0-8 0,3 4 8 15,-1 4 0-15,-2-3 0 0,3 0 0 0,3-6 0 16,0 1 0-16,0-6 0 0,3-2 0 0,0-9 8 16,-1-7-8-16,1-3 0 0,0-2-8 0,-3-6 8 15,-3-5-12-15,0-6 2 0,-3-2 1 0,-1-8 0 16,1-2 9-16,-3-6-10 0,-3-3 10 0,0-5-10 16,0-8 10-16,-3-2 0 0,0-3 10 0,0-8-10 0,-3-3 0 15,3-2 0-15,-3 2 0 0,0-2 0 0,0 5 0 0,0 5-16 16,0 3 3-16,0 5 1 0,0 8 3 0,0 3 1 15,3 5 0-15,0 3 0 0,-3 5-4 0,0 0 0 16,0 0 0-16,0 8 0 0,3 5 12 0,0 0-13 16,-3 6 5-16,0-1 8 0,0 6 0 0,0 2 0 15,0-2 0-15,0 8 0 0,3-3 14 0,0 0-2 16,3 0-1-16,3 0 0 0,3-2-1 0,0-1 0 16,0-5 0-16,2 1 0 0,4-7-1 0,0-1 0 0,-3-4 0 0,6-2 0 15,-3-5 9-15,-3-3 2 0,2 0 0 0,1-8 0 16,0-3-20-16,-3-2 10 0,0-8-10 0,-3-3 8 31,0-5-96-31,0-8-19 0,-3-5-4 0</inkml:trace>
  <inkml:trace contextRef="#ctx0" brushRef="#br0" timeOffset="30411.389">9938 5083 2530 0,'0'0'56'0,"3"2"11"0,3 1 2 0,2 0 3 0,4 2-58 0,6-2-14 0,6-1 0 0,9 1-747 15,5-3-152-15</inkml:trace>
  <inkml:trace contextRef="#ctx0" brushRef="#br0" timeOffset="30811.493">10530 5204 2966 0,'-12'0'65'0,"6"0"14"0,0 3 2 0,6-3 3 0,0 8-68 0,0 0-16 15,0 0 0-15,3 2 0 0,0 4 0 0,3 2 0 16,3 5-8-16,0 0 8 0,-3 5-8 0,6 3 8 16,3 6 0-16,-3-1-9 0,-1 6 9 0,1 0 0 15,0 2 0-15,0 0 0 0,-3 1 0 0,-3-1-10 16,0 3 10-16,-3 0-10 16,-3-3-15-16,0 1-3 0,0-1-1 0,-6-5 0 0,3-3 10 0,-3-5 3 0,0-2 0 0,0-9 0 15,0-2 16-15,0-5 0 0,0-3 8 0,0-8-8 16,-3-6 28-16,4-7-1 0,-4-5 0 0,3-9 0 15,-3-7-6-15,3-8-1 0,0-6 0 0,3-8 0 16,0-4-20-16,0-4 0 0,0-5 0 0,0 0 8 16,3 3-8-16,0 3 0 0,0 5 0 0,3 5 0 15,0 5 0-15,0 8-10 0,0 6 10 0,3 7-13 16,0 4 13-16,0 4 8 0,3 6 0 0,0 0-8 16,2 7 0-16,4 1-12 0,3 2 0 0,3 3 0 15,6 0 12-15,3 3 15 0,2 0-3 0,4 5-1 16,3 5-11-16,-1 0 0 0,-2 6 0 0,-3-1 0 15,-3 3-10-15,-7 1-4 0,-5 1-1 0,-3 4 0 16,-6-3 25-16,-9 5 5 0,-3 0 1 0,-12 3 0 16,-9 2-39-16,-8 0-7 0,-13 1-2 0,-11 2-822 15,-10 2-165-15</inkml:trace>
  <inkml:trace contextRef="#ctx0" brushRef="#br0" timeOffset="32152.738">2297 9472 2239 0,'0'0'49'0,"0"0"11"0,-3 0 1 0,3 0 2 0,0 0-51 0,0 5-12 15,0 3 0-15,-6 3 0 0,6 2 18 0,0 3 1 0,-3 8 0 0,3 2 0 16,3 3 6-16,-3 6 2 0,6 4 0 0,-6 4 0 16,0 2-17-16,-6 5-10 0,3 0 12 0,0 3-12 15,0 3 8-15,0-6-8 0,0 0 0 0,0-5 0 16,0-5 0-16,0-6 0 0,3-2 0 0,0-8 0 15,-6-6-9-15,12-2-3 0,-6-8 0 0,0-8 0 16,0 0 0-16,12-5 0 0,0-8 0 0,0-6 0 16,3-5 0-16,0-7 0 0,-1-6 0 0,7-3 0 15,-6-5 3-15,3-3 0 0,3 1 0 0,0 4 0 16,-3 9 9-16,-1 5 0 0,4 8 8 0,-6 2-8 16,-3 6 36-16,0 5 2 0,0 8 1 0,0 3 0 0,3 2 1 15,-3 6 1-15,-1 2 0 0,1 5 0 0,3 6-9 0,0 0-1 16,0 5-1-16,3 0 0 0,3 0-15 0,0 3-3 15,-1-3-1-15,4 0 0 0,0-2-11 0,0-4 8 16,3-1-8-16,-4-4 8 0,1-5 0 0,3-2-8 16,-3-6 12-16,0-2-4 0,-4-6-8 0,1-5 0 15,6 0 9-15,-9-7-9 0,3-4 15 0,-3-5-2 16,-6-5 0-16,-1-8 0 0,-5-3-5 0,-3-7-8 16,-3-4 11-16,-3-1-11 0,-3-1 21 0,0 2-2 15,-8 1-1-15,5 5 0 0,0 3-18 0,-3 7 0 16,0 4-11-16,0 4-845 15,6 3-168-15</inkml:trace>
  <inkml:trace contextRef="#ctx0" brushRef="#br0" timeOffset="32452.391">3845 8993 2934 0,'-12'-18'64'0,"9"10"14"0,-3 0 2 0,3 0 3 0,0 0-67 0,0 3-16 0,-3-3 0 0,0 0 0 16,3 2 0-16,-6-1 8 0,0 1-8 0,0 4 0 16,0-4 16-16,0 6-3 0,-3 3-1 0,0 5 0 15,1 2-12-15,-7 9-10 0,3 2 2 0,-6 8 0 16,-3 6 8-16,-3 4 0 0,-2 12-9 0,2 7 9 16,0 3-13-16,0 10 1 0,6 8 1 0,-2 4 0 15,5-1 11-15,3 5-13 0,0 0 5 0,6-2 8 0,3-1-9 16,6-7 9-16,9-5 0 0,0-11 0 0,9-9-15 0,3-4 4 15,0-8 1-15,2-9 0 0,10-4 10 0,0-9 0 16,3-4 0-16,-4-9-8 16,1-5-35-16,6-8-6 0,-1-8-2 0</inkml:trace>
  <inkml:trace contextRef="#ctx0" brushRef="#br0" timeOffset="33013.953">4029 9723 2055 0,'-9'-5'45'0,"3"5"10"0,0-5 1 0,6 5 2 0,0 0-46 0,-9 0-12 0,3 0 0 0,6 0 0 16,0 0 61-16,-3-3 11 0,3 3 1 0,0 0 1 16,0 0-14-16,9 3-4 0,0-3 0 0,3 3 0 15,3-3-23-15,6-3-5 0,3 3 0 0,3-3-1 16,-1 1-15-16,4-1-2 0,3-2-1 0,3 2-791 15,2-2-158-15</inkml:trace>
  <inkml:trace contextRef="#ctx0" brushRef="#br0" timeOffset="33454.394">4943 9702 2826 0,'-9'-10'80'0,"6"4"17"15,-3-4-77-15,3-1-20 0,0 1 0 0,0-1 0 0,3-2 18 0,-3-3 0 16,-3 0 0-16,0-2 0 0,3 2-18 0,0 0 0 16,-6 0 0-16,6 3 0 15,-6 2 0-15,1 1 0 0,-1 2 0 0,-6 2-9 0,-3 4 0 0,0 7 0 16,-6 0 0-16,3 6 0 0,-5-1 9 0,5 4-13 16,-3 2 5-16,3 2 8 0,-3 3-23 0,3 3 3 15,7 0 1-15,-1 2 0 0,3 3 10 0,3 1 9 16,3-1-13-16,9 2 5 0,0-4 8 0,3 2-12 15,6-3 12-15,3-2-12 0,-1-3 12 0,4-2 0 16,3-3 0-16,-3-6 0 0,3-4 0 0,-6-4 14 16,6-4-3-16,-4-4-1 0,-5-2 10 0,3 0 1 0,0-5 1 0,-3 0 0 15,-3 0-11-15,0-3-3 0,-6-3 0 0,3 1 0 16,-6-1-8-16,0 1 8 0,-3 5-8 0,0-1 8 16,-3 1-8-16,0 3 0 0,3 2 0 0,-3 2 0 15,0 4 0-15,6 2 0 0,0 0 0 0,0 0 0 16,0 8-9-16,0 0-1 0,6-1 0 0,0 4 0 15,3 2 10-15,3 3 0 0,6 0-9 0,-3 0 9 16,5 0 0-16,4 0 0 0,6-3 0 0,3 0 0 16,-1-2 0-16,1-3 0 0,0-3 0 0,3-2 0 15,2-6-36-15,-2-5-2 16,3-3-1-16,-4-2-741 0,-2-5-148 0</inkml:trace>
  <inkml:trace contextRef="#ctx0" brushRef="#br0" timeOffset="33705.722">4788 8948 2595 0,'-15'0'57'0,"15"0"12"0,0 0 3 0,3 8 0 0,0 3-57 0,6 5-15 16,6-1 0-16,3 4 0 0,12 5 0 0,5-3 8 16,10 8-8-16,6 3 0 0,2-3 0 0,7 5 0 15,-1 1 0-15,7 2 0 0,2 2 24 0,-2 4 8 16,-7 2 1-16,1 2 1 0,-4 6-34 0,-5 0-14 15,-3 0 1-15,-10 0 0 0,-2 3 13 0,-12-1 0 16,-3 1 0-16,-12 2 0 0,-9 0-11 0,-6-2 11 16,-6-6-12-16,-6 0 12 0,-6-7-10 0,-6-4 10 0,-5 1-8 15,-7-3 8-15,-6-3-12 0,-5-2 4 0,-1-3 0 16,-2-2-768-16,-1-1-152 0</inkml:trace>
  <inkml:trace contextRef="#ctx0" brushRef="#br0" timeOffset="34089.202">6509 9681 2840 0,'-9'-8'63'0,"9"6"13"0,-3-4 2 0,6-4 1 0,0-1-63 0,6-2-16 15,3 2 0-15,2 1 0 0,4-1 0 0,3 1-18 16,9-4 4-16,0 4 1 0,8-1 13 0,4 6 0 16,3 0-10-16,5 2 10 0,-2-2 0 0,8 2 0 15,7 0 8-15,-4 3-8 0,1 6 0 0,0-4 0 16,5 4 0-16,0-1 0 0,-5-3 0 0,0 1 0 15,-7 0 0-15,4-1 0 0,2 4 8 0,-5-4-8 16,-10-2 0-16,-2 0 8 0,3-2-8 0,-7-1 8 16,-2-5-8-16,-6 3 8 0,-3-3-8 0,2 0 0 15,1 0 0-15,-9-3 0 16,-3 1-25-16,-3-3-11 0,6-1-1 0,-6-1-779 0,-9-1-155 0</inkml:trace>
  <inkml:trace contextRef="#ctx0" brushRef="#br0" timeOffset="34320.843">7649 9073 2766 0,'6'8'79'0,"-6"-8"16"0,12 5-76 0,-4 0-19 0,-5 3 0 0,9 3 0 16,6 4 0-16,0 1 0 0,-3 0 0 0,3 5 0 16,6 3 10-16,2 0 5 0,1-3 1 0,-3 6 0 15,3-1-29-15,3 3-6 0,5 0-1 0,-5 0 0 16,-3 1 30-16,6-4 6 0,2 6 0 0,-5-3 1 15,0 5-17-15,-9-5-17 0,-1 0 3 0,-2 1 1 16,-6-4 13-16,-6 3 0 0,-9-2 12 0,0 2-12 16,-3-3 21-16,-12 3-2 0,-11 0-1 0,-7 0 0 0,3 1-6 0,-8-1 0 15,-10 0-1-15,-6 0-1243 16</inkml:trace>
  <inkml:trace contextRef="#ctx0" brushRef="#br0" timeOffset="35121.827">8929 9557 1541 0,'0'0'44'0,"8"-11"9"16,4-5-42-16,0-2-11 0,-3-3 0 0,6-6 0 16,0 1-25-16,-3-3-7 0,-3-1-2 0,-3 1 0 0,3 0 72 0,-6 3 14 15,0 2 4-15,-3 3 0 0,0 5 65 0,0 0 14 16,3 6 2-16,-3-1 1 0,-3 6-15 0,0 2-3 15,3 3-1-15,0 0 0 0,0 0-60 0,0 13-12 16,0 6-3-16,3 2 0 0,3 3-44 0,0 5 0 16,0 3 0-16,2 5 0 0,1 2 0 0,0 4 0 15,-3 2 0-15,3 0 0 0,-3 0 0 0,0-6 0 16,-3 1 0-16,0-6 0 0,0-2 0 0,3 0 0 16,-3-8 0-16,0-3 0 0,0-5 10 0,0-3-10 0,-3-5 10 0,6-5-10 15,-6-3 12-15,6-3-3 0,0-8-1 0,0-2 0 16,3-5-8-16,3-4 0 0,-1-7 0 0,4-2 0 31,6-7-30-31,-3 1 2 0,3-2 0 0,-3 2 0 0,6 2 11 0,-4 6 2 0,1 5 1 0,-3 3 0 16,-9 11 14-16,6 2 8 0,-3 2 0 0,-6 9-8 15,3 5 43-15,-3 5 1 0,0 8 1 0,-3 1 0 16,-3 1-29-16,6 6-7 0,2 3-1 0,4 0 0 16,3 0-8-16,0-1 0 0,3-4 9 0,6-1-9 15,0 1 0-15,2-9 0 0,1 1 0 0,0-6-8 16,0-5 8-16,3-5 0 0,-1-3 0 0,-2-6 0 15,6-4 8-15,-6-3 0 0,-4-6 0 0,1-2 0 16,-3-8 8-16,-3-3 1 0,-3-5 1 0,-3-5 0 16,0-3 7-16,-9-3 2 0,-6 0 0 0,-3 3 0 15,3 6-13-15,-6 4-2 0,-9 6-1 0,3 3 0 0,-6 5-23 0,-3 5-4 16,4 0 0-16,-1 8-1 16,0 0-65-16,6 0-13 0,3 3-2 0</inkml:trace>
  <inkml:trace contextRef="#ctx0" brushRef="#br0" timeOffset="35405.758">10831 8842 2977 0,'-3'-23'65'0,"0"9"14"0,-6 1 2 0,6-5 3 0,3 2-67 0,-6-5-17 0,0-1 0 0,-3 1 0 16,0 5 13-16,-3 0-1 0,0 3 0 0,-3 5 0 15,-3 3-1-15,1 2-1 0,-4 3 0 0,0 8 0 16,-6 3-10-16,0 7 0 0,1 4 0 0,-7 7 0 16,0 2-11-16,0 9 3 0,-2 2 0 0,2 9 0 15,6 7 8-15,0 3 0 0,0 8 0 0,1 5 0 16,5 2 0-16,0 9 0 0,6 0 0 0,3-1 8 16,9-4-8-16,6-6 0 0,3-5 0 0,9-6 0 15,9-5 0-15,3-5 0 0,2-5 0 0,4-6 0 16,6-7 0-16,5-6 0 0,-2-8 0 0,3-5-897 15,5-11-181-15</inkml:trace>
  <inkml:trace contextRef="#ctx0" brushRef="#br0" timeOffset="36121.184">11006 9409 2332 0,'0'0'52'0,"0"0"10"0,0 0 2 0,0 0 1 0,6 0-52 0,0-3-13 0,3 0 0 0,0 1 0 15,3-4 72-15,3 4 12 0,3-4 3 0,-1 4 0 16,4-1-41-16,3 0-8 0,0 3-2 0,0 0 0 16,0 0-22-16,-1 3-5 0,7 0-1 0,-3 2 0 15,0 0-71-15,2 3-14 0,-2-2-3 0,-3 2-1086 16</inkml:trace>
  <inkml:trace contextRef="#ctx0" brushRef="#br0" timeOffset="36606.311">12200 9342 2480 0,'0'-13'55'0,"0"8"11"0,0-3 2 0,0-3 1 0,0 1-55 0,0-6-14 15,0 0 0-15,0 0 0 0,-3-2 14 0,0 2 0 16,-9 0 0-16,6 3 0 0,0 2 26 0,-3 1 4 16,-3-1 2-16,-6 3 0 0,0 3-22 0,-5 2-4 15,-1 3 0-15,0 3-1 0,-3 5-11 0,-3 0-8 16,1 2 9-16,-1 3-9 0,-3 3 0 0,3 3 0 16,4 2 0-16,-4 3 0 0,0 2 8 0,12 3-8 15,3 0 0-15,6 3 0 0,4-3 0 0,2 3 0 0,3-3-13 0,8-2 4 16,4-1 9-16,6-2-8 15,0-3 8-15,6-8-8 0,3 1 8 0,-3-7 0 0,2-1-9 0,1-6 9 16,-3-3 0-16,3-7-9 0,-4-4 9 16,1 1 0-16,-3-3 0 0,0-2 0 0,0-1 0 15,-3-2 0-15,-3-3 15 0,-4 0-3 0,1-5-1 0,-3 3 0 16,-6-1-2-16,3 1 0 0,0 5 0 0,-3 5 0 16,-3 0-9-16,0 3 12 0,-3 2-12 0,3 6 12 15,0 2 3-15,0 3 1 0,0 0 0 0,0 0 0 16,-6 11-1-16,0 5 0 0,3 0 0 0,-3 5 0 15,6 0-15-15,3 5 0 0,0-2 0 0,6 5 0 16,-3 0 0-16,0 0-15 0,3 1 3 0,0-1 1 16,6 0 11-16,3-3 0 0,0 1 0 0,5-4 0 15,4-4-13-15,0-6-7 0,0 0-2 0,6-7 0 16,-4-4-139-16,7-4-28 0,0-9-6 0,-4-2-1 0</inkml:trace>
  <inkml:trace contextRef="#ctx0" brushRef="#br0" timeOffset="36858.261">13140 8641 2714 0,'0'0'60'0,"-9"-2"12"0,1-1 2 0,-4 0 2 0,-3 3-60 0,0-2-16 16,-6 2 0-16,0 2 0 0,0 6 43 0,-2 0 5 16,2 3 2-16,0 2 0 0,0 8-22 0,-3 0-5 15,3 3-1-15,1 3 0 0,-4-1-22 0,0 9 0 0,0 2 0 0,0 5 0 16,0 6 0-16,4 2 0 0,-1 5 0 0,3-2 8 15,3 3-8-15,0-1 0 16,6 1 8-16,0-3-8 0,3-3 0 0,3-2 0 0,6-1 0 0,-3-2 8 16,6-2-8-16,3-6 0 0,6-3 0 0,0-5 8 15,6 3-8-15,-3-11 0 0,6-2 0 0,2-6 0 32,1 0-48-32,6-10-12 0,0-6-1 0,5-5-791 0,4-5-157 0</inkml:trace>
  <inkml:trace contextRef="#ctx0" brushRef="#br0" timeOffset="37723.696">11938 8803 1220 0,'-9'-8'34'0,"3"2"9"0,0 1-35 0,0 0-8 0,0-3 0 0,-3 3 0 15,-3-3 106-15,0 2 19 0,0 4 4 0,1-1 1 16,-1 3-5-16,0 3-1 0,-3-1 0 0,0 6 0 16,0 0-46-16,0 6-10 0,-3 1-1 0,3 7-1 15,1 4-11-15,-7 3-3 0,3 8 0 0,0 6 0 16,0 1-19-16,-3 4-4 0,3 5-1 0,7 3 0 15,-4 2-8-15,3 3-3 0,0 2 0 0,6-2 0 16,0 3-17-16,6-9 8 0,0 1-8 0,3-9 0 16,3 1 0-16,6-6 0 0,0-5 0 0,3-2 0 15,5-1-34-15,7-7-7 0,6-6-2 0,0-5-725 16,5-6-146-16</inkml:trace>
  <inkml:trace contextRef="#ctx0" brushRef="#br0" timeOffset="38029.734">12322 9337 2034 0,'0'0'44'0,"0"0"10"0,0 0 2 0,-3-5 1 0,3 2-45 0,0 3-12 16,0 0 0-16,0-2 0 0,0-4 91 0,6 1 16 0,3 2 3 0,0 1 1 16,3 2-47-16,-1-3-8 0,4 3-3 0,6-3 0 15,-3-2-17-15,6 2-3 0,0 1-1 0,2-1 0 16,4-2-15-16,3 2-3 0,-3-2-1 0,5 0 0 31,1 2-107-31,-3 0-22 0,-3 3-4 0,-6-5 0 0</inkml:trace>
  <inkml:trace contextRef="#ctx0" brushRef="#br0" timeOffset="38373.547">13093 8739 2592 0,'-18'-8'57'0,"12"3"12"0,0 2 3 0,-3 1 0 0,0-4-58 0,0 4-14 16,0-1 0-16,0 3 0 0,0 3 32 0,1-1 4 15,-1 4 1-15,3 2 0 0,0 2-7 0,0 3-2 16,0 3 0-16,0 3 0 0,3 2-19 0,-3 3-9 16,3 2 8-16,0 6-8 0,-3 2 13 0,0 3-2 15,3 8-1-15,0 0 0 0,-3 0-10 0,3 0 12 16,3 0-12-16,-3 0 12 0,0 0-12 0,3 3 12 15,-3-3-12-15,3 0 12 0,3-3 0 0,-3-2 1 16,3-6 0-16,0-2 0 0,0 0 0 0,3-3 0 16,-3-5 0-16,3-3 0 0,0 0 1 0,0-5 0 0,3-3 0 0,0-2 0 15,0-3-14-15,3-3 0 0,2-2 0 0,4-6 0 16,0-2-8-16,3-9 8 0,3-4-12 0,6-3 12 31,-4-6-136-31,4-4-21 0,0-4-4 0,-3-7-1026 0</inkml:trace>
  <inkml:trace contextRef="#ctx0" brushRef="#br0" timeOffset="38517.706">12599 9059 2746 0,'-15'6'60'0,"6"-6"13"0,3 0 3 0,0 2 1 16,6-2-61-16,0 0-16 0,0 0 0 0,12 6 0 15,3-4 0-15,6-2 0 0,5 0 0 0,7-2 0 16,6-4 0-16,5-2 8 0,4-5-8 0,3-3 9 15,5 0-85-15,1-5-18 0,2 0-3 0</inkml:trace>
  <inkml:trace contextRef="#ctx0" brushRef="#br0" timeOffset="38807.825">13054 8493 2754 0,'-15'-3'60'0,"12"3"13"0,-3 0 3 0,6 0 1 0,3 8-61 0,0 3-16 16,6 0 0-16,3 4 0 0,3-1 0 0,3 2 0 16,12 5 0-16,-1 5 0 0,10 6 0 0,6 2 0 0,-1 1 0 0,7 4 0 15,5 6 0-15,-2 0 11 0,3 3-2 0,-1 5 0 16,1 2-9-16,-7 4 0 0,-5-4 9 0,-9 3-9 16,-4 1 0-16,-8-1 0 0,-9 3 0 0,-9 0 8 15,-9 2 0-15,-9-5 1 0,-12-2 0 0,-5-3 0 16,-13 0 1-16,-3-3 0 0,-8-2 0 0,-7-1 0 31,-5-2-35-31,-7 0-7 0,-5-5-2 0,-9 2-794 0,-4-2-158 0</inkml:trace>
  <inkml:trace contextRef="#ctx0" brushRef="#br0" timeOffset="39504.407">14001 8406 1886 0,'12'-13'41'0,"-9"10"9"0,5-2 2 0,-2-3 1 0,0 0-42 0,6 0-11 16,0-3 0-16,0 3 0 0,3 0 56 0,0 3 8 16,3-3 3-16,-3 6 0 0,2-1 26 0,4 6 6 15,3 2 1-15,0 3 0 0,3 2-40 0,2 6-8 16,10 3-2-16,3 5 0 0,-1 7-19 0,10 9-4 15,0 5-1-15,-4 8 0 0,1 10-26 0,-3 4 0 0,-7 7 0 16,-2 5 0-16,-6 11-12 0,-6 0 12 16,-10 5-10-16,-5 3 10 0,-6 3-15 0,-12-1 3 15,-5-5 1-15,-7 1 0 0,-6-6 11 0,-6-3 0 0,-8-8 0 0,-4 1 0 16,-9-9 26-16,-5 1 1 0,-4-6 0 0,-2 0 0 16,-4-3-13-16,-8-2-2 0,-6-3-1 0,-1 1-1264 15</inkml:trace>
  <inkml:trace contextRef="#ctx0" brushRef="#br0" timeOffset="40971.23">6431 10234 1540 0,'6'-13'34'0,"-6"5"7"15,0 3 2-15,6-1 0 0,0 1-35 0,0 0-8 0,-3 2 0 0,3-2 0 16,-6 5 0-16,0 0 10 0,0 0-10 0,0 0 10 0,0 0 0 0,0 0 0 16,3 5 0-16,3 3 0 0,-3 3 8 0,-3-1 2 15,0 3 0-15,0 6 0 0,0 2 9 0,0 6 3 16,0 2 0-16,0 2 0 0,0 6-11 0,-6 1-1 16,3-1-1-16,-3 2 0 0,3 1-4 0,-3 2-1 15,-3-2 0-15,3 0 0 0,0 2-14 0,0 0 8 16,0-2-8-16,0-3 0 0,3-3 19 0,0-2-3 15,3-3 0-15,3-2 0 0,0-3 2 0,6-3 0 16,-3-3 0-16,3-5 0 0,3 1 2 0,0-4 1 16,0-7 0-16,3 0 0 0,0-6 0 0,0 0 0 15,-4-5 0-15,7-5 0 0,-3-3-10 0,0-5-3 0,-6-3 0 16,0-7-987-16</inkml:trace>
  <inkml:trace contextRef="#ctx0" brushRef="#br0" timeOffset="41107.795">6098 10631 1951 0,'-15'-8'43'0,"12"5"9"0,-3 1 1 0,0 2 2 0,3-3-44 0,3 3-11 0,0 0 0 0,6 0 0 16,3-3 10-16,6 3 0 0,3 0 0 0,6 0 0 16,5-2-2-16,4 2 0 0,3 0 0 0,2 2-601 15,4-2-121-15</inkml:trace>
  <inkml:trace contextRef="#ctx0" brushRef="#br0" timeOffset="41506.338">6482 11023 2005 0,'-12'2'44'0,"6"3"8"0,0 1 3 0,0-4 2 0,6-2-45 0,-3 6-12 15,3-6 0-15,0 0 0 0,0 0 52 0,6-6 8 16,6 1 1-16,0-5 1 0,6-1-20 0,3-5-4 15,5-5-1-15,1-3 0 0,0-5-27 0,0 0-10 16,2-3 0-16,1-2 9 0,-3 2-21 0,0-5-5 16,-3 0-1-16,-4 0 0 15,1 2-35-15,-6 4-7 0,0 2-2 0,-6 0 0 16,-3 7 20-16,-3 6 4 0,-6 3 1 0,0 5 0 0,-3 3 24 0,-3 2 5 16,-3 3 8-16,-3 8-13 0,0-2 1 0,1 7 1 0,-4-3 0 0,0 6 0 15,0 0 11-15,3 3 0 16,6-1 8-16,0 1-8 0,3-1 0 0,6 1 0 0,-3-1 0 0,6 1 0 15,6-3 0-15,0 0 0 0,6-1 0 0,0 1 0 16,0-5 0-16,3-1 0 0,-1 1 8 0,1 0-8 16,3-3 8-16,-3 0-8 0,0 2 10 0,-3 1-10 15,0 2 0-15,-3-5-8 0,-1 0-1 0,1 0 0 16,-3 2 9-16,-3-2 0 0,3 0 0 0,0 3 0 16,0-3 0-16,-3 0 0 0,3 0 0 0,0-3-563 15,-3 0-110-15</inkml:trace>
  <inkml:trace contextRef="#ctx0" brushRef="#br0" timeOffset="42674.11">7196 10578 2034 0,'-9'-5'44'0,"6"-1"10"0,3-1 2 0,-3 1 1 0,-9-2-45 0,3 3-12 16,7 0 0-16,-4-1 0 0,-3 1 28 0,0 2 3 16,0 1 1-16,0 2 0 0,-3 0-9 0,3 5-2 15,-3 0 0-15,3 3 0 0,0 3-21 0,3 2 0 16,-3 3 0-16,3-3 0 0,0 6-9 0,3 2 9 15,0-3-10-15,3 4 10 0,-2-1 0 0,2 0-9 16,5 0 9-16,1-2 0 0,-3-3 0 0,3-3 0 16,9 0 0-16,-3-2-8 0,-3-1 8 0,3-5 0 15,0 1 0-15,3-4 8 0,0-2-8 0,-3 0 11 16,-12 0-11-16,8-2 12 0,7-4-4 0,-9 4 0 16,-6 2 0-16,0-11 0 0,3 3-8 0,-6 0 0 15,0-2 9-15,-6 2-9 0,-2-3 0 0,5 3 8 0,0-2-8 0,-3-1 0 16,-3 3 0-16,6-2 0 0,3-1 0 0,3 3 0 15,0 3 0-15,0-3 0 0,3 3 0 0,6-3 0 16,6 2 0-16,-6 1-10 0,-6 2 10 0,5-2-10 16,13 5 10-16,-6-3-13 0,-6 1 5 0,0 2 8 15,3-3-9-15,0 3 9 0,0-5 0 0,0 2 0 16,-12 3-9-16,9-5 9 0,3-3 0 0,-4 3-9 16,-5-3 9-16,0 0 0 0,3 0 0 0,0 0 8 15,-3-3 0-15,0 3 1 0,3-2 0 0,-3 2 0 16,6 0-9-16,-6 0 10 0,0 0-10 0,0 0 10 15,6 3-10-15,-3 0 0 0,-3-1 0 0,3 1 0 16,0 0 0-16,3 5 0 0,-3-3 0 0,3 0 0 16,-9 3-10-16,9 3 10 0,2 0 0 0,-2-1-9 15,0 6 9-15,0 0 0 0,0 3 0 0,0-1-8 16,-3 4 8-16,0-1 0 0,0 0 0 0,0 0 0 0,3 3 0 0,-6-3 0 16,-6 1 0-16,3-1 0 0,3 0-12 0,-3 0 4 15,-3-7 0-15,-3 2 0 0,3 0 8 0,0-3 0 16,-3 0-9-16,3-5 9 0,-6 0-8 0,9 0 8 15,0 0-10-15,-3-8 10 16,0-2-40-16,0-4-1 0,9 1-1 0,0 0 0 16,-3 0-14-16,3-3-4 0,3 0 0 0,0 0 0 0,3 3 36 0,-3 0 6 15,-6-1 2-15,3 4 0 0,6 2 40 0,-4 3 9 16,-8-3 2-16,0 8 0 0,6 0 9 0,0 0 1 16,3 2 1-16,-3 4 0 0,-3 1-32 0,0 1-6 0,12 3-8 15,-9 2 11-15,-6 0-11 0,6 3 8 0,6-2-8 0,0-1 8 16,0 0-8-16,0 0 0 15,-6 0 0-15,8-2 0 0,4-3 0 0,-3 0 8 0,-3-3-8 0,0-2 8 16,0 0 0-16,3-3-8 0,-9-3 12 0,3-2-4 16,0-3 9-16,0-3 2 0,-1-2 0 0,1 0 0 15,-9-3-4-15,3-3-1 0,3 1 0 0,-3 2 0 16,-9-3-14-16,3 3 8 0,3 1-8 0,-3 1 0 16,-3-2 0-16,-3 3 0 0,1 0 0 0,-1 0 0 15,3 5 0-15,-3 0 0 0,-3 5 0 0,0-2 0 16,12 5 0-16,-9 0-8 0,0 0 8 0,3 3 0 15,6-3-12-15,0 10 12 0,3-2-12 0,3 5 12 16,-3-2-11-16,6 2 11 0,9 0-10 0,-3 1 10 16,0-1-8-16,-1 3 8 0,4 0 0 0,0-1-9 15,0 1 9-15,-3-2 0 0,-3 1 0 0,3-1 0 16,0 4 0-16,-6-5 0 0,-4 3 0 0,-5 0 0 0,3-3 0 0,-6 1 0 16,-2-1 0-16,-7-3 0 0,0 1 0 0,0 0 0 15,-3-3 0-15,-6 2 8 0,0-5 11 16,0 3 2-16,4-5 1 0,-4 0 0 0,-3-1-22 0,6-2-18 15,6 0 3-15,0 0 1 0,6 0 22 0,-3-2 5 16,0 2 1-16,9 0 0 0,6-3 10 0,3 0 1 16,-3-2 1-16,3 2 0 0,9-2-9 0,0-3-1 15,-3 0-1-15,3 0 0 0,0-2-1 0,5-1 0 16,1 1 0-16,0-4 0 0,-6-2-6 0,3 1 0 16,5-4-8-16,-5 1 12 0,-6-1-4 0,0-2-8 15,6-3 11-15,-3 0-11 0,-3-5 19 0,-3-3-3 0,-7 1-1 16,4-1 0-16,9-3 1 0,-12 1 1 0,-6-3 0 0,0 0 0 31,3 0-34-31,-3 0-7 0,-9 5-2 0,0 6 0 16,-3 2-10-16,1 5-3 0,2 9 0 0,0 2 0 0,-9 5 17 0,6 6 3 0,6 2 1 0,-3 6 0 15,-6 2 5-15,6 5 1 0,3 1 0 0,0 5 0 16,0 5 12-16,3 3 0 0,-3 2 12 0,6 3-12 16,6 3 15-16,0-1-4 0,-3 4-1 0,6-3 0 15,6-1-1-15,3-2 0 0,0-2 0 0,3-1 0 16,-3-2-9-16,5-3 12 0,1-5-12 0,3 0 12 15,-3-9-39-15,3-1-7 16,2-1-2-16,4-11-988 0</inkml:trace>
  <inkml:trace contextRef="#ctx0" brushRef="#br0" timeOffset="43441.768">8411 10544 2217 0,'-21'-16'48'0,"12"8"11"0,0 0 1 0,-3 0 4 0,0 0-52 0,-3 0-12 16,3 0 0-16,3 3 0 0,0-3 47 0,1 3 6 15,-1-3 2-15,0 0 0 0,6 2-39 0,0 1-7 16,-3 3-1-16,6 2-8 0,0 0 0 0,0 0 0 16,-3 5 0-16,-3 0 0 0,3 3-11 0,0 3 1 15,0-1 0-15,-6 3 0 0,0 3 10 0,0 0-12 16,3 3 12-16,-3-1-12 0,-3 3 12 0,0 1-12 16,1-1 12-16,2 3-12 0,3-3 12 0,-3 0 0 15,-3 3 0-15,6-3-8 0,9 0 8 0,-6 0 0 0,-6-5 0 0,6 0 0 16,3-3 0-16,3-2 0 0,3-6 0 0,-6-5 0 15,0 0 9-15,0 0-9 0,0 0 12 16,0-8-12-16,0-2 30 0,3-1-1 0,6-5 0 0,0-2 0 16,-6-4-14-16,6-1-3 0,-3-1-1 0,3 0 0 15,-1 0-11-15,1 0 0 0,-3-2 0 0,3 2 0 16,0 3 0-16,-3 0 0 0,-3 0 0 0,3-1 0 16,0 4 0-16,-3 2 0 0,3 0 0 0,-3 3 0 15,0 2-8-15,0 3 8 0,0 0 0 0,0 0 0 16,-3 8 0-16,3-5 0 0,-3 5 0 0,0 0 0 15,0 0 0-15,6 0 0 0,-6 0 0 0,0 0 0 16,0 0-10-16,6 0 10 0,-6 0 0 0,0 0-9 16,6 3 9-16,-6-3 0 0,0 0 0 0,6-5 0 15,-3-1 0-15,3-2 0 0,-3-2 8 0,2-1-8 16,-2-2 8-16,3 0-8 0,-3-3 8 0,3 0-8 16,-3 0 8-16,3-2-8 0,-3 2 8 0,0 0-8 0,-3 3 12 0,3-3-1 15,-3 5-1-15,0-2 0 0,0 5 2 0,0 0 0 16,-3 0 0-16,3 3 0 0,-3-1-4 0,3 6 0 15,0 0 0-15,-3 6 0 0,-3-1-8 0,3 6 0 16,0 5 0-16,0 2-11 0,3 3 11 0,-3 6-8 16,0 2 8-16,3 0-8 0,0 5 8 0,0 1 0 15,-3 2 0-15,3 0 0 0,3 0 0 0,0-3 0 16,0-2 0-16,0 0 0 0,3-3 0 0,0-3 0 16,3-2 0-16,0-5 0 0,0-1 8 0,3-5-8 15,-3 1 10-15,3-9-10 0,-3 3 15 0,3-8-3 0,-3 0-1 16,2-5 0-16,-2-3 3 0,3-3 1 0,-6-2 0 0,3-3 0 15,-3 0-6-15,0-3-1 0,-6 1 0 0,3-1 0 16,-3-2-8-16,-3 8-11 0,3-3 3 0,-3 3 0 16,0 2-1-16,0 1 0 0,0 2 0 0,0 0 0 15,0 3 9-15,3 5-12 0,0 0 12 0,0 0-12 16,0 0 4-16,0 0 0 0,0 8 0 0,0 2 0 16,3 1-2-16,3 2 0 0,-3 3 0 0,3-3 0 15,0 3 10-15,0 2-8 0,0-4 8 0,3 2-8 16,-3-1 8-16,0-1 0 0,0-1 0 0,3-3 0 15,-3-2 0-15,-3 0 0 0,3-2 0 0,0 2 8 16,-1-8-8-16,-5 0-10 0,6 0 10 0,3-6-774 16,0-2-147-16</inkml:trace>
  <inkml:trace contextRef="#ctx0" brushRef="#br0" timeOffset="43541.469">8357 10266 2206 0,'-27'-11'48'0,"18"9"11"0,-6 2 1 0,4 0 3 0,-1 2-51 0,3 4-12 15,3 4 0-15,3 1-651 16,6 2-133-16</inkml:trace>
  <inkml:trace contextRef="#ctx0" brushRef="#br0" timeOffset="45744.041">3225 11777 1335 0,'0'29'29'0,"0"-11"7"0,-3 11 0 0,1 8 2 0,-4 8-30 0,3 8-8 15,-6 3 0-15,3 7 0 0,-3 1-13 0,0 5-4 0,-3-1-1 0,3 7 0 16,-3 1 64-16,0 4 13 0,-3 2 2 0,3 2 1 16,1 4 22-16,-4 2 5 0,-3 5 1 0,6 0 0 15,3 0-42-15,-3 1-8 0,0 1-1 0,0-1-1 16,0-4-4-16,0 1-1 0,3-3 0 0,-2-3 0 15,2 1-1-15,0-4-1 0,0-7 0 0,-3-3 0 16,3-3 8-16,0-2 1 0,-3-5 1 0,3-6 0 16,0-3-3-16,0-4-1 0,-3-6 0 0,0-8 0 15,1-3-15-15,2-2-3 0,-3-6-1 0,0-2 0 16,-3-3-57 0,3-2-11-16,-3-6-2 0,0-2-1020 0</inkml:trace>
  <inkml:trace contextRef="#ctx0" brushRef="#br0" timeOffset="46159.674">-1 14145 1695 0,'6'-3'37'0,"9"3"8"0,12-5 2 0,2-3 1 0,4 0-39 0,9-5-9 0,14-1 0 0,7 1 0 15,5 0 40-15,16-3 5 0,-4 0 2 0,12-2 0 16,9 2 8-16,10 0 1 0,11 3 1 0,-3-3 0 15,15 3-4-15,0-1-1 0,14 1 0 0,7 0 0 16,6 2-13-16,6 3-3 0,8 0-1 0,-2 0 0 16,11 3 1-16,7 0 1 0,5 0 0 0,7 2 0 15,-1-2-27-15,1-1-10 0,-1 1 0 0,-3 2 9 16,1-2-1-16,-7 0-8 0,1-3 12 0,-10 0-4 16,-8 0 1-16,-3 0 0 0,-7-2 0 0,-5 2 0 15,-12 0-9-15,-9-3 0 0,-9 3 0 0,-6 0 0 16,-12 3 0-16,-9-3 0 0,-12 3 8 0,-14-1-8 15,-7 4 0-15,-14-4 8 0,-13 1-8 0,-11 2-767 16,-6-2-157-16</inkml:trace>
  <inkml:trace contextRef="#ctx0" brushRef="#br0" timeOffset="47779.61">2975 13047 1036 0,'0'0'23'0,"-3"2"5"0,-2 1 0 0,5-3 1 0,-6 5-29 0,-3 3 0 0,3 0 0 0,-3 3 0 15,-3 2 73-15,0 3 9 0,-3 2 2 0,-3 3 0 16,0 6 0-16,-3-1 1 0,1 3 0 0,-10 3 0 16,3 0-11-16,-6 2-2 0,1 3-1 0,-4 3 0 0,3 0-13 0,0 5-2 15,-8 0-1-15,5 0 0 16,-9 0-34-16,4-3-6 0,-4-2-2 0,0-1 0 0,1 1-3 0,-1-6-1 16,3-2 0-16,-5 0 0 0,8 2 20 0,3-5 4 15,-2 1 1-15,5-4 0 0,3-2-8 0,0-6-2 16,4 1 0-16,2-6 0 0,3-2-16 0,3-1-8 15,6-4 0-15,0-4 8 16,6-4-147-16,3-4-29 0,6-4-7 0</inkml:trace>
  <inkml:trace contextRef="#ctx0" brushRef="#br0" timeOffset="48314.655">2940 13102 1350 0,'0'0'29'0,"0"0"7"0,0 0 0 0,0 0 3 0,3-5-31 0,0 0-8 15,-3 5 0-15,9 0 0 0,-3 0 72 0,5-3 12 16,-2 3 4-16,3 0 0 0,3 3-5 0,0-1-1 15,6 1 0-15,3 2 0 0,0 0-20 0,8 1-4 16,-5-1-1-16,6 0 0 0,0 3-19 0,2-5-4 16,-2 0-1-16,6-3 0 0,2 0-14 0,1 0-3 15,-3-6-1-15,5 6 0 0,-2-2-2 0,3-1 0 16,-4 0 0-16,-2-2 0 0,-3 5-5 0,0-5-8 16,-7 2 11-16,4-2-11 0,-3 2 8 0,-3-2-8 15,-1 2 0-15,1-2 0 0,-6 2 23 0,3 1-3 16,-6-1 0-16,2 0 0 0,1-2-20 0,-3 2 0 0,-3 1 0 15,0-1 0-15,0 0-12 0,-3-2-6 0,0 3-2 16,0-4 0 0,-1 4-4-16,-2-1-2 0,0-2 0 0,-3 2 0 15,0 0-16-15,-3-2-3 0,3 0-1 0,-3 2-614 0,3-2-124 0</inkml:trace>
  <inkml:trace contextRef="#ctx0" brushRef="#br0" timeOffset="48647.909">4083 12991 1436 0,'0'0'32'0,"6"5"6"0,-3 1 2 0,0 2 0 0,0 2-32 0,0 1-8 16,0 2 0-16,0 5 0 0,2 1 88 0,-2 5 16 15,-3 2 3-15,3 1 1 0,0 2-28 0,-3 3-6 16,3-3-1-16,-3 0 0 0,-3 3-16 0,3 2-3 16,0 0-1-16,0-2 0 0,3 0-17 0,-3-3-3 15,0 3-1-15,3-3 0 0,0 0-4 0,3-3-2 16,-3-2 0-16,0-3 0 0,0 1-14 0,0-1-4 16,0-3 0-16,0-2 0 0,0 0-8 0,-3-3 8 15,6 0-8-15,-6 1 8 0,0-4-8 0,0-2 0 16,0 0 0-16,-3 3 0 15,3-3-112-15,-3 0-24 0,3-3-4 0</inkml:trace>
  <inkml:trace contextRef="#ctx0" brushRef="#br0" timeOffset="49995.454">7062 13107 1900 0,'9'-10'54'0,"0"10"11"0,3-5-52 0,0 2-13 0,0-2 0 0,3 2 0 15,0 0 75-15,8 3 12 0,13 0 2 0,6-2 1 16,-3 2-40-16,5 0-8 0,1 0-2 0,5-3 0 16,7 3-27-16,8 0-5 0,1 0-8 0,5 0 11 15,7-3-11-15,2 1 12 0,0-1-12 0,4-2 12 16,5 2 6-16,6 1 2 0,1-4 0 0,-1 1 0 15,3 0 2-15,-3-1 1 0,-2-2 0 0,-1 3 0 16,3-5-3-16,-3 2-1 0,-5 0 0 0,-7-3 0 16,0 3-7-16,-8 0-2 0,-4 3 0 0,-5 0 0 15,-7-1-10-15,-5 1 0 0,-9 2 0 0,-7 1 0 16,-8-1 0-16,-6 0 0 0,-6 3 0 0,-6-2 0 16,-3-1 28-16,-6 3 3 0,0 0 1 0,-9 0 0 15,-9 0-121-15,-3-2-24 0,-3 2-5 0,-5 0-616 16,-4 0-123-16</inkml:trace>
  <inkml:trace contextRef="#ctx0" brushRef="#br0" timeOffset="50229.296">8970 12793 1974 0,'3'-11'56'0,"-3"11"12"0,6-5-54 0,0-1-14 16,3 1 0-16,3 0 0 0,9 2 80 0,-3-2 14 16,5 5 2-16,1 0 1 0,6 0-51 0,0 3-10 15,0-1-3-15,2 4 0 0,1-1 6 0,3 3 1 16,-3 0 0-16,2 5 0 0,-2 0-32 0,-3 0-8 15,0 6 0-15,-7-1 0 0,1 4 0 0,-9-1 0 16,0 3 0-16,-9 2 0 0,0 0 0 0,-9 1 8 0,-3 2-8 16,-6 0 8-16,-3 0 1 0,-6 0 1 0,-6 3 0 0,-2-5 0 31,-4 2-42-31,0-3-8 0,-3 1-1 0,10-9-1 0</inkml:trace>
  <inkml:trace contextRef="#ctx0" brushRef="#br0" timeOffset="50828.738">13301 11329 1560 0,'0'0'44'0,"0"0"10"0,0 0-43 0,-3 11-11 0,0 5 0 0,0 2 0 32,0 6-33-32,0 5-9 0,0 3-2 0,3 5 0 0,-3 5 62 0,0 3 12 0,3 8 2 0,3 6 1 15,0 7 54-15,0 0 10 0,-3 5 3 0,6 9 0 16,-3 7-22-16,0 3-4 0,3 5-1 0,0 6 0 16,0 5-41-16,0-1-8 0,0-4-1 0,0 5-1 15,-3 0-13-15,3-3-9 0,0-5 12 0,0-6-12 16,0-4 21-16,0-1-2 0,0-5-1 0,0-3 0 15,-1-5 22-15,1-5 4 0,-3 0 0 0,3-3 1 0,-3-2-8 0,0-3-1 16,0-6-1-16,-3-5 0 0,0-2-16 0,0-6-3 16,0-2-1-16,0-8 0 0,0-1-3 0,0-4 0 15,0-6 0-15,-3-2-788 16,0-9-157-16</inkml:trace>
  <inkml:trace contextRef="#ctx0" brushRef="#br0" timeOffset="51296.246">10372 13470 2091 0,'-53'-8'46'0,"32"3"10"0,-3-1 1 0,3 1 2 0,0 0-47 0,9 2-12 0,3 1 0 0,6-1 0 15,9 0 19-15,6 3 1 0,15-2 1 0,9 2 0 16,11-3 2-16,16 3 0 0,8-5 0 0,19-1 0 16,8 4 17-16,12-6 3 0,3 0 1 0,15 3 0 15,9-3-12-15,9 0-1 0,6-3-1 0,8 1 0 16,4 2-21-16,12-6-9 0,2-2 8 0,13 3-8 16,8 0 10-16,7-3-10 0,8 3 12 0,3 2-12 15,4-2 0-15,5 5 0 0,3 0 0 0,3 3 0 16,0-3 0-16,6 0 0 0,-2 3 0 0,-1-3 0 15,0 3 8-15,-3-1-8 0,-3 1 0 0,-2 0 0 16,-1-3 12-16,-3 2-12 0,0-1 12 0,-3-1-12 0,1 0 22 0,-10 2-2 16,-6 1-1-16,-5 2 0 0,-4 1-11 0,-5-4-8 15,-13 1 9-15,-5 0-9 0,-9 5 8 0,-12-3-8 16,-10 3 0-16,-11 0 9 0,-9-2-9 0,-17 2 0 16,-7-3 9-16,-12 0-9 0,-11 1 0 0,-10-4 8 15,-14 4-8-15,-13-4 0 0,-5 1 11 0,-9 2-3 16,-6-2 0-16,-9 0 0 15,-3 0-67-15,-12-3-13 0,-3 2-4 0,-12-2-1059 16</inkml:trace>
  <inkml:trace contextRef="#ctx0" brushRef="#br0" timeOffset="52531.208">12947 13541 1458 0,'-6'3'32'0,"-3"2"6"0,-6 3 2 0,0 0 1 0,-3 0-33 0,1 0-8 16,-1 3 0-16,0-3 0 0,3 5 93 0,0 0 17 15,3-2 3-15,0-1 1 0,6 3-46 0,3 1-10 16,0-1-2-16,6 3 0 0,3 0-23 0,3 0-5 15,3-1 0-15,0-1-1 0,6-1 0 0,0 0 0 16,3 0 0-16,2-2 0 0,1-1-7 0,6-2 0 16,3-2-1-16,2-1 0 0,4-5-2 0,-3-3 0 15,6-2 0-15,-4-3 0 0,1-5-3 0,0 2-1 16,-7-7 0-16,1 2 0 0,-3-5-4 0,-9 0-1 16,-3-6 0-16,-7 1 0 0,-2-1-8 0,-9-2 0 0,-3-3 9 0,-6 1-9 31,-2 2-31-31,-7 2-10 0,-6 3-3 0,-3 8 0 15,-6 6 4-15,1 4 0 0,-7 6 0 0,-3 6 0 16,1 2 4-16,-1 5 2 0,6 8 0 0</inkml:trace>
  <inkml:trace contextRef="#ctx0" brushRef="#br0" timeOffset="53688.072">16715 11187 1710 0,'0'0'37'0,"0"0"8"0,0 0 2 0,-3 5 1 0,0 5-38 0,3 4-10 0,3-1 0 0,-3 5 0 15,0 4 22-15,0 4 2 0,3 1 1 0,3 2 0 16,0 2-15-16,-3 1-10 0,-3 0 12 0,0 2-12 31,9 3-15-31,-6-2-9 0,-3 2-3 0,0-3-756 0</inkml:trace>
  <inkml:trace contextRef="#ctx0" brushRef="#br0" timeOffset="53852.926">16644 12234 2019 0,'-12'3'57'0,"12"-3"13"16,-3 5-56-16,3 6-14 0,0-3 0 0,0 2 0 15,0 1 18-15,6 2 1 0,6 3 0 0,-3 0 0 16,-3 0-7-16,3 2 0 0,3 1-1 0,-4-1 0 0,4 4-11 0,-3-1-11 16,0 3 3-16,0-1-596 15,3 1-120-15</inkml:trace>
  <inkml:trace contextRef="#ctx0" brushRef="#br0" timeOffset="54016.935">16754 12859 1720 0,'15'8'48'0,"-15"-8"12"0,-12 8-48 0,6 0-12 15,6 5 0-15,0-3 0 0,3 4 43 0,0 1 5 16,-9 4 2-16,9 0 0 0,3-1-34 0,0 1-8 16,-3-1 0-16,-3 6-8 15,-6-3-50-15,6 3-17 0,3 0-3 0,0-3-1 16,-3 0-2-16,3 0-1 0,-3-2 0 0,-6 2 0 15,-3-3 29-15,6 1 5 0,9-3 2 0,-3 2 0 0</inkml:trace>
  <inkml:trace contextRef="#ctx0" brushRef="#br0" timeOffset="54130.583">16816 13920 651 0,'0'26'14'0,"0"-10"3"0,0 0 1 0,3 2 1 0,3-2-19 0</inkml:trace>
  <inkml:trace contextRef="#ctx0" brushRef="#br0" timeOffset="54445.723">17683 13433 1918 0,'0'0'54'0,"-6"8"13"0,-3 5-54 0,0 0-13 16,3 6 0-16,-6 2 0 0,-3 3 0 0,0 5 0 16,6-3 0-16,0 6 0 0,-6 0 22 0,1 0 11 15,2-1 3-15,3 4 0 0,3-1 6 0,0-2 2 16,-3 5 0-16,6-3 0 0,3 1-19 0,0-4-3 15,0 1-1-15,0-5 0 0,6-1-9 0,0-2-1 0,3-6-1 0,0-2 0 16,0 0 1-16,3-5 0 0,5-6 0 0,1-2 0 16,-3-3-11-16,0-3 12 0,6-5-12 0,0-2-1013 15</inkml:trace>
  <inkml:trace contextRef="#ctx0" brushRef="#br0" timeOffset="54595.931">17382 13843 1839 0,'-24'-8'40'0,"21"3"9"0,3 5 2 0,0 0 1 0,0 0-42 0,9-3-10 0,3 0 0 0,3 1 0 16,9 2 0-16,0-5 0 0,-1 2 0 0,10-2 0 15,12 2 0-15,-1-2 0 0,7-3 0 0,0 0-543 16,5-3-110-16</inkml:trace>
  <inkml:trace contextRef="#ctx0" brushRef="#br0" timeOffset="55651.429">16575 12218 1029 0,'6'-7'22'0,"0"1"5"0,3 4 1 0,0-4 2 0,3 1-30 0,0-3 0 15,-3 0 0-15,0 3 0 0,3-3 0 0,-3 3-8 16,-9 5-1-16,0 0 0 0,0 0 73 0,0 0 14 16,3-3 3-16,-3 3 1 0,0 0 44 0,0 0 9 15,0 0 1-15,0 0 1 0,-3 5-56 0,0 6-11 16,3-3-2-16,-3 5-1 0,-3 3-44 0,-6 2-9 15,3 4-2-15,-6 1 0 0,0 4-4 0,-6 2-8 16,-3-3 11-16,-2 6-11 0,-7 0 16 0,-3 5-3 0,-2 0-1 0,-4 3 0 16,0 2 0-16,-2 0 0 0,-4 3 0 0,3-2 0 15,1-4 2-15,2 1 0 0,-3 0 0 0,1-6 0 16,2 3 0-16,0-2 0 0,7-6 0 0,-1 0 0 16,6 0-2-16,0-3-1 0,9-2 0 0,1-5 0 15,2-1-11-15,6-2 0 0,3-5 9 0,6-6-697 16,3-5-139-16</inkml:trace>
  <inkml:trace contextRef="#ctx0" brushRef="#br0" timeOffset="56151.644">16516 12322 1566 0,'0'0'34'0,"0"0"7"0,0 0 2 0,0 0 1 0,0 0-35 0,12 0-9 16,0 0 0-16,0-3 0 0,2 3 63 0,4-3 10 15,3 1 3-15,6 2 0 0,9-3-10 0,-1 0-2 16,-2-2 0-16,6 2 0 0,8 1-10 0,1-1-2 16,3-2-1-16,5 0 0 0,4-3-26 0,8 2-5 0,7 1 0 0,-4-3-1 15,-3 0-1-15,4 3 0 0,5-3 0 0,-2 0 0 16,-7 5-18-16,1 1 0 0,-4-1 0 0,-2-2-9 16,-1 2 30-16,-2 1 7 0,-4-1 0 0,-2 0 1 15,2 1-21-15,-8 2-8 0,-3 0 0 0,-7-3 9 16,1 3-9-16,-6 0 0 0,0-3 0 0,-4-2-11 15,-2 2 11-15,0-2 11 0,-6 2-3 0,3 1 0 16,-7-4-8-16,-2 4 8 0,-6-1-8 0,3 1 8 16,-6 2-8-16,3-3 8 0,-3 3-8 0,-3-3 8 15,3 3-8-15,0-2 0 0,0 2 0 0,3 0 0 16,0-3 0-16,-3 3 0 0,0-3 0 0,2 3 0 16,1 0-47-16,0-2-5 0,3-1 0 0,0 0-664 15,0-2-133-15</inkml:trace>
  <inkml:trace contextRef="#ctx0" brushRef="#br0" timeOffset="56435.899">18454 12197 1710 0,'0'0'37'0,"0"0"8"0,6 6 2 0,-1 2 1 0,1 5-38 0,3-5-10 15,3 5 0-15,-3 0 0 0,6 6 76 0,-3-1 12 0,3 1 4 0,-3 2 0 16,0 3-24-16,-3 2-5 0,0 1-1 0,-1 2 0 16,-2 2-10-16,-3 4-3 0,0 2 0 0,-3 3 0 15,3 2-19-15,-6 3-4 0,0 0-1 0,0 0 0 16,-3 2-13-16,3 4-2 0,-2-1-1 0,2 3 0 15,-3 3-1-15,3-6 0 0,3 0 0 0,0-8 0 32,3 1-74-32,6-9-15 0,2 1-3 0</inkml:trace>
  <inkml:trace contextRef="#ctx0" brushRef="#br0" timeOffset="60351.899">3225 16158 1710 0,'0'0'37'0,"6"-8"8"0,6 3 2 0,0-3 1 0,3-3-38 0,0 3-10 0,3 0 0 0,0 3 0 16,3 0 25-16,2 2 3 0,4 1 1 0,0 4 0 15,0 6 40-15,3 0 8 0,2 3 2 0,4 5 0 16,0 2-48-16,-1 6-10 0,1-3-1 0,-9 6-1 15,-3-1-11-15,3 6-8 0,-7-6 12 0,-5 6-12 16,-3 2 15-16,-6-2-4 0,-3 3-1 0,-6 2 0 16,-6 2-2-16,-6 6 0 0,-3-5 0 0,-8 0 0 15,-1-3 1-15,-9-3 0 0,-3 0 0 0,1-2 0 16,-1-3 0-16,-3-2 0 0,4-6 0 0,-1-3 0 16,3-2-51-16,4-2-10 0,2-9-3 0</inkml:trace>
  <inkml:trace contextRef="#ctx0" brushRef="#br0" timeOffset="60568.186">4095 16013 2185 0,'-9'0'48'0,"-3"8"9"0,-6 5 3 0,-3 5 2 0,-6 3-50 0,-5 6-12 15,2 5 0-15,-3 2 0 0,0 3 0 0,1 8-13 16,2-5 2-16,3 5 1 0,6 2 0 0,0 4 0 15,6 2 0-15,4-1 0 0,5-1 10 0,0-4-8 16,9-2 8-16,3 0-8 0,3-5 8 0,8-6 0 0,4-2 0 0,3-5 0 16,6-4 0-16,6-7 0 0,8-5 0 0,7-11-936 15</inkml:trace>
  <inkml:trace contextRef="#ctx0" brushRef="#br0" timeOffset="60835.679">4797 15536 2149 0,'0'0'47'0,"-6"-5"9"0,-3 5 3 0,3 0 2 0,3 0-49 0,-3 8-12 0,0-3 0 0,0 9 0 16,0-1-8-16,1 5-5 0,2 3-1 0,-3 11 0 15,-3 8 22-15,3 2 4 0,-3 3 0 0,-3 5 1 0,3 3 14 0,-3 6 2 16,0 1 1-16,0 7 0 0,3 1-14 0,-3 4-4 15,3-6 0-15,4 5 0 0,2-2-12 0,0 0 8 16,3-6-8-16,0 1 0 0,6-8 11 0,-1-6-11 16,7 3 12-16,0-8-12 0,3-8 10 0,3-3-10 15,6-2 8-15,3-11-8 16,2 0-16-16,7-10-8 0,3-6-1 0,2-10-991 16</inkml:trace>
  <inkml:trace contextRef="#ctx0" brushRef="#br0" timeOffset="61103.159">5514 15751 1806 0,'0'0'51'0,"0"0"12"0,-6 2-51 0,1 12-12 0,-1-4 0 0,0 6 0 16,0 0 0-16,3 5 0 0,-3 0 8 0,3 11-8 15,0 0 39-15,3 2 5 0,-3 3 0 0,0 5 1 16,0 3-15-16,3 0-3 0,-3 8-1 0,0-8 0 15,0 8-10-15,0-8-1 0,6 5-1 0,-3-5 0 16,3-2-2-16,3 2 0 0,3 0 0 0,0-8 0 16,3-3-3-16,0-5-1 0,2-2 0 0,1-6 0 15,3 0 2-15,0-8 0 0,0-5 0 0,0-8-646 16,0 0-130-16</inkml:trace>
  <inkml:trace contextRef="#ctx0" brushRef="#br0" timeOffset="61253.339">5080 16325 2469 0,'-15'-5'54'0,"12"5"11"0,-3 2 3 0,6-2 2 0,0 0-56 0,6 5-14 15,6 6 0-15,3-8 0 0,3 2 0 0,11-2 0 16,7-3 0-16,12-8 0 0,8 2 0 0,7-4 11 16,5-6-11-16,4-5-1098 15</inkml:trace>
  <inkml:trace contextRef="#ctx0" brushRef="#br0" timeOffset="61452.357">5500 15536 2239 0,'-21'0'49'0,"12"0"11"0,3 6 1 0,3 2 2 0,6 5-51 0,6 3-12 0,6 2 0 0,5 6 0 15,7 2-12-15,6 9-4 0,6-1-2 0,8 3 0 16,1 3 18-16,6 5 0 0,-1 0 0 0,4 3 0 15,-10-1 0-15,1 3 0 0,-3 1 0 0,-4 2 0 16,-5 2 9-16,-3 1-9 0,-6-1 8 0,-10 1-8 16,-2 2 17-16,-9 6-1 0,-9 2-1 0,-6-3 0 15,-9 3 0-15,-5-5 0 0,-7-3 0 0,-9 6-692 16,-11-6-139-16</inkml:trace>
  <inkml:trace contextRef="#ctx0" brushRef="#br0" timeOffset="62219.762">6735 16145 2026 0,'12'-21'57'0,"-3"15"14"16,-3-7-57-16,3 8-14 0,2-3 0 0,4 0 0 15,-3 0 11-15,-3 5-1 0,-9 3 0 0,0 0 0 16,0 0 50-16,9 14 9 0,-3-1 3 0,-3 5 0 0,0 9-40 0,0 5-7 16,-3-6-1-16,3 11-1 0,0 0-7 0,0 0 0 15,3 0-1-15,-3 3 0 0,0 0-6 0,3 2-1 16,-3-5 0-16,3 0 0 0,0-5-8 0,0-6 10 16,-3-5-10-16,3-2 10 0,0-3-10 0,-1-6 0 15,1-4 0-15,-6-6 0 0,6-6-13 0,3-4 1 16,0-6 1-16,3-8 0 0,3-2-6 0,0-6-2 15,-3 3 0-15,6-3 0 16,2-2-16-16,1 5-3 0,-3 2-1 0,-3 1 0 0,-9 4 39 0,6 4 0 16,6-1 0-16,-9 6 0 0,-6 8 22 0,3-3 12 0,6 5 2 0,-1 1 1 15,1 4 9-15,-3 1 2 0,3 8 0 0,3-1 0 16,3 3-23-16,0 6-4 0,-3-1-1 0,3 4 0 16,5-4-20-16,1 3 8 0,-6 3-8 0,3-5 0 15,0-1 10-15,3-2-2 0,-4-3-8 0,-2-2 12 16,-3-3-2-16,0-3-1 0,3-2 0 0,-9-3 0 15,-3-6 6-15,0-2 1 0,-3-5 0 0,3-3 0 16,0-2 4-16,0-6 2 0,-4-5 0 0,1-3 0 16,0-2-22-16,-3-3 0 0,-6 0 0 0,6-3 0 31,6 0-201-31,-3 6-45 0,0-3-9 0</inkml:trace>
  <inkml:trace contextRef="#ctx0" brushRef="#br0" timeOffset="62453.1">8342 15624 2552 0,'-12'-19'56'0,"6"11"12"0,-3 0 3 0,0 3 0 0,-2-3-57 0,-1 3-14 16,-3 2 0-16,0-2 0 0,-3 2 11 0,-6 3-1 16,3 3 0-16,4 2 0 0,-1 3 5 0,-3 5 1 15,-12 8 0-15,6 3 0 0,6 5-16 0,-5 6-16 16,-1 4 3-16,0 4 1 0,6 2 12 0,0 8 0 15,4 0 0-15,-4 5 10 0,0 0-10 0,9 11 0 16,0-3 0-16,0 0-11 0,3 0 11 0,3 0 0 16,9 3 8-16,6-8-8 15,3 5-71-15,6-8-18 0,0-7-4 0</inkml:trace>
  <inkml:trace contextRef="#ctx0" brushRef="#br0" timeOffset="62922.007">8568 16163 2706 0,'-17'-13'76'0,"5"5"18"0,-3-2-75 0,0 4-19 0,0-2 0 0,3 0 0 15,-6 1 28-15,3-1 1 0,-3 2 1 0,7 4 0 16,-1-1-30-16,0 3 0 0,3 0 0 0,0 5 0 16,0 1 0-16,0 2 0 0,3-1 0 0,0 7 0 15,0-6-13-15,3 5-9 0,0 0-2 0,-3 6 0 16,3-6 24-16,-3 5 0 0,3-2-9 0,-3 3 9 15,3-6 0-15,-5 8 0 0,-1-2-8 0,3-1 8 16,-3 1 0-16,3 2 0 0,-3-3 0 0,3 4 0 0,0-4 0 16,3 9 0-16,0-6 0 0,0 3 0 15,3 2 0-15,0 0-10 0,3-4 10 0,0 1-8 0,0-1 8 0,3-4 0 16,0 6 8-16,0-8-8 0,0 2 0 0,0-4 0 16,3-4 0-16,0-2 0 0,-4 0 11 0,4-8-3 15,0 0 0-15,6-5 0 0,-3-3 10 0,3-5 2 16,0-6 0-16,0-7 0 0,3 4-8 0,0-9 0 15,-4-1-1-15,1 0 0 0,0-5-2 0,-3-5 0 16,-3 2 0-16,0 3 0 0,-3-3-9 0,-3 3 0 16,-3 3 0-16,0 5 0 0,-3 2 0 0,0 9 0 15,0-1 0-15,-6 6 0 0,3 0 0 0,3 5 8 16,-3 3-8-16,6 5 0 0,-6 0 9 0,6 0-9 0,-3 8 10 0,3 2-10 16,0 3 0-16,3 3 0 0,0 3 0 0,6 5 0 15,0-3 0-15,0 3 0 0,3-3 0 0,3 5 0 16,0-5 0-16,2 3 0 0,4-3 0 0,6-2 0 31,-3 2-21-31,6-2-4 0,2-6-1 0</inkml:trace>
  <inkml:trace contextRef="#ctx0" brushRef="#br0" timeOffset="63085.48">8887 16285 2678 0,'-9'-8'59'0,"9"8"12"0,0 0 2 0,0 0 3 16,3-5-61-16,6 0-15 0,-3-1 0 0,9 1 0 0,3 0 10 16,2 2-1-16,7-5 0 0,3 3 0 0,6 0-9 0,2 5 0 15,4-3 0-15,0-2-803 16,5-3-160-16</inkml:trace>
  <inkml:trace contextRef="#ctx0" brushRef="#br0" timeOffset="63720.085">8741 15528 2277 0,'-12'-8'64'0,"12"8"15"0,-9-2-63 0,0 2-16 16,0 0 0-16,3 2 0 0,-6 1 0 0,4 2 8 16,-1-2-8-16,0 2 0 0,0 3 51 0,0 6 4 15,0-1 1-15,0 5 0 0,0 3-35 0,0 3-6 16,0 3-2-16,-3 7 0 0,3 3-13 0,0 5 0 0,-2 1 0 16,2 4 0-16,-3-2 9 0,0 11-1 0,0-3 0 0,0 5 0 15,0-2-8-15,3 5-11 0,3-6 3 0,0-2 0 16,3-3 8-16,0-5 0 0,3 3 0 0,0-8 0 15,0-1 0-15,3-2 0 0,3-10 0 0,0-1 8 16,3-5 4-16,0-7 0 0,0-1 1 0,3 0 0 16,0-8 16-16,0 1 3 0,6-12 1 0,-1-2 0 15,4-2-12-15,0-6-2 0,0-8-1 0,3-2-809 16,0-6-161-16</inkml:trace>
  <inkml:trace contextRef="#ctx0" brushRef="#br0" timeOffset="63870.223">8175 16150 2516 0,'0'0'56'0,"0"0"11"0,0 0 2 0,6 8 1 15,3-3-56-15,6 3-14 0,6 0 0 0,6 0 0 0,9-2 22 0,8-6 2 16,13 0 0-16,5-3 0 0,7 3-5 0,2-3-1 16,1-5 0-16,5 3-800 15,6-6-160-15</inkml:trace>
  <inkml:trace contextRef="#ctx0" brushRef="#br0" timeOffset="64303.549">9863 15960 2480 0,'0'0'55'0,"0"-6"11"0,0-2 2 0,-3-2 1 0,3 5-55 0,-3-6-14 0,-3 0 0 0,0 1 0 16,0 2 0-16,-3 3 9 0,1-3-9 0,-4 5 8 16,-6 0-8-16,-3 3 12 0,0 3-12 0,-6 2 12 31,-2 3-39-31,-4 5-7 0,0 1-2 0,0 4 0 0,1-2 20 0,2 11 4 0,0-4 1 0,3 6 0 16,3 1 11-16,4-1-13 0,2 0 5 0,0 0 8 15,6 3 0-15,6-6 0 0,0 1 0 0,6-6 0 16,3 0 0-16,3-5 0 0,6-3 12 0,0 0-4 15,3-7 8-15,3-1 2 0,2-3 0 0,4-7 0 16,0-3 2-16,-3 0 0 0,3-2 0 0,-1-4 0 16,-5-1-10-16,3-4-2 0,-6 1 0 0,3-1 0 15,-6-2-8-15,0 0 8 0,0-3-8 0,-3 3 8 16,-3 2-8-16,2 3 0 0,-2 0 0 0,-3 3-11 0,0 5 11 0,0 3 0 16,-3 5-9-16,0 0 9 0,0 0-14 0,0 0 2 15,6 5 0-15,-3 6 0 0,0 5-4 0,3 0 0 16,-3 5 0-16,3 0 0 0,3 5 16 0,-3-2-11 15,3 3 11-15,6-4-10 0,0 4 10 0,0-6 0 16,5 0 0-16,1-5 0 16,0 0-32-16,6-3-4 0,3-10 0 0,2-3-649 15,4 0-130-15</inkml:trace>
  <inkml:trace contextRef="#ctx0" brushRef="#br0" timeOffset="64571.468">9753 15269 2595 0,'0'0'57'0,"0"0"12"0,3 11 3 0,6 7 0 0,3 9-57 0,12 2-15 0,2 3 0 0,7-1 0 16,6 4 0-16,3 4-12 0,5 1 3 0,4 8 0 16,-4-1 9-16,4 6 0 0,3 0 0 0,-4 3 8 15,-5-1-8-15,-3 6 9 0,-1-3-9 0,-2 1 10 16,-6 4-10-16,-4-2 0 0,-8 5 0 0,-3-2 0 15,-12 2 0-15,-9 2 8 0,-9 7-8 0,-12 1 0 16,-14-2 0-16,-7-5 0 0,-9-3-9 0,-8 0-759 16,-9 1-152-16</inkml:trace>
  <inkml:trace contextRef="#ctx0" brushRef="#br0" timeOffset="65340.725">2821 15444 1758 0,'0'-19'50'0,"0"11"10"0,-6-2-48 0,6-4-12 16,-3 1 0-16,-3-3 0 0,0 0 54 0,-6 1 8 15,0 1 2-15,-3-1 0 0,-3 4-3 0,-6 0 0 16,4 3 0-16,-7 3 0 0,-3 0 11 0,6 5 3 0,3 0 0 0,-5 0 0 15,2 5-38-15,0 6-7 0,0 2-2 0,3 5 0 16,1 4-28-16,-1 4 0 0,3 3 0 16,-6 8 0-16,3 3-9 0,3 5 9 0,0 3 0 0,1 4-9 15,5 7 9-15,3-1 0 0,3 5-9 0,0 3 9 16,3-2 0-16,6 5 0 0,3-3 0 0,6 3 0 16,0 0-10-16,0-1 10 0,2 4 0 0,7-1-9 15,-9 3 9-15,6-2 0 0,-9-1 0 0,6-2 0 16,0-6 0-16,-3 1 0 0,-9 7 0 0,3-10 0 15,-6 0 0-15,-3-5 0 0,-3-6 0 0,-3-2 0 16,-6-3 0-16,-3-6 9 0,-6 4-9 0,-3-9 10 16,-2-2 10-16,-7-3 3 0,-3-3 0 0,-3-2 0 15,-2-3 21-15,-4-2 5 0,4-1 1 0,-1-10 0 16,-3-3-37-16,4-2-13 0,-1-6 9 0,0-7-825 16,10-1-166-16</inkml:trace>
  <inkml:trace contextRef="#ctx0" brushRef="#br0" timeOffset="66356.099">1573 17814 2282 0,'0'0'50'0,"-5"0"10"0,2-5 3 0,-6 5 1 0,-3-3-51 0,6-2-13 0,-6 0 0 0,0 2 0 16,3-2 13-16,-3 0 0 0,-3 5 0 0,3-6 0 16,-6 6 10-16,4 0 1 0,-7 6 1 0,0-1 0 15,0 0-10-15,-6 3-3 0,0 5 0 0,1 1 0 0,-4 7-12 0,0 3 0 16,3 2 8-16,4 1-8 15,2-1 0-15,6 6 0 0,0-1 0 0,6-4 0 16,6-1 0-16,-3 1 0 0,6-6 0 0,6 3 0 0,0-8 0 0,3-3 0 16,3 0 0-16,3-2 0 0,0-6 0 0,2-2 0 15,1-3 9-15,3-8-9 0,-3 2 13 0,3-1-2 16,-6-7-1-16,3-4 0 0,-4 5-10 0,1-9 8 16,-3-1-8-16,0-4 8 0,-3-5 0 0,0 3-8 15,0-2 12-15,-9-1-4 0,3 0-8 0,-3 6-11 16,0 4 3-16,-3-1 0 0,3 7-5 0,0 5-1 15,-6-2 0-15,3 8 0 0,0-3 14 0,3 8-12 16,-3 0 12-16,3 0-12 0,0 13 12 0,0 0 0 0,0 0 0 0,6 6 0 16,-3 7 18-16,6 1-3 15,3 5-1-15,3-6 0 0,0 6 2 0,2-6 1 0,7 1 0 0,0-1 0 16,3-5-8-16,3-2-1 0,-1-1-8 0,7-4 12 31,-3-7-77-31,9-1-16 0,-7-6-3 0</inkml:trace>
  <inkml:trace contextRef="#ctx0" brushRef="#br0" timeOffset="66922.211">1413 17854 2491 0,'0'0'55'0,"6"0"11"0,9-5 2 0,-4 5 2 15,10-3-56-15,-3-2-14 0,-3 0 0 0,6 2 0 0,-3-2 0 0,3-1 9 16,-1-2-9-16,1 8 8 16,-6-5-103-16,6 2-21 0,-6-2-4 0</inkml:trace>
  <inkml:trace contextRef="#ctx0" brushRef="#br0" timeOffset="67095.295">1710 18082 2527 0,'0'0'56'0,"0"0"11"0,0 0 2 0,6-6 2 0,0 1-57 0,3-3-14 0,0 3 0 0,0-3 0 15,3 3 40-15,3 2 4 0,-3-2 2 0,9-1 0 16,-6-2-34-16,5 8-12 0,4-5 0 0</inkml:trace>
  <inkml:trace contextRef="#ctx0" brushRef="#br0" timeOffset="67274.081">1940 17952 2348 0,'0'0'67'0,"0"0"13"0,0 0-64 0,0 0-16 0,0-8 0 0,0 8 0 16,0 0 48-16,9-5 5 0,2-3 2 0,-2-3 0 15,0 3-23-15,9-2-5 0,6 2-1 0,-3-5-771 16,9 7-155-16</inkml:trace>
  <inkml:trace contextRef="#ctx0" brushRef="#br0" timeOffset="67706.993">2574 17611 2523 0,'0'0'56'0,"-3"-6"11"0,0 1 2 0,3 2 2 0,0 3-57 0,0 0-14 16,0 0 0-16,0 0 0 0,0 0 10 0,0 0-1 15,0 0 0-15,0 0 0 0,0 8-9 0,0 6 8 16,0-6-8-16,0 5 8 0,0 5-8 0,-9-4 0 16,-3 4 0-16,-3-2 0 0,0 2-12 0,0 1-2 15,-6-6 0-15,6 8 0 16,-5-2-11-16,-4-6-3 0,3 0 0 0,-3 1 0 0,3-1 16 0,3-8 2 0,-2 0 1 0,5-2 0 31,0 2-15-31,0-5-2 0,6-5-1 0,0 2 0 16,6-2-61-16,3-3-13 0,3-5-3 0,6 0 0 15,6-3 13-15,0 5 3 0,6 1 0 0,-6-4 0 16,5 6 48-16,1-2 9 0,-3 2 3 0,9 3 0 0,-9 5 73 0,3-3 15 0,-1 6 4 0,4-3 0 16,-3 5 22-16,-3 0 5 0,3-2 1 0,3 7 0 15,-7-2-48-15,4-2-8 0,-6 2-3 0,3 0 0 16,0 2-14-16,0-2-3 0,0-3-1 0,-1 1 0 16,-2-6-1-16,0 0 0 0,3-6 0 0,-3 1 0 15,3 2 0-15,-3-7 0 0,3-3 0 0,-4-1 0 16,4-4 1-16,-6-3 0 0,3-3 0 0,-3-3 0 15,0-7 11-15,-9 8 2 0,3-6 1 0,-6 0 0 16,-3 3-29-16,-3 3-13 0,-9 2 1 0,-3 3 0 0,-6-3-5 16,-5 11-1-16,-4-3 0 0,-6 5-695 15,-6-2-139-15</inkml:trace>
  <inkml:trace contextRef="#ctx0" brushRef="#br0" timeOffset="68324.33">2583 14608 1562 0,'-6'2'34'0,"-3"1"7"0,-6 2 2 0,0 1 1 0,-3 4-35 0,-3 3-9 0,-3 3 0 0,-5 5 0 16,2 6 105-16,-6 2 19 0,-3 5 4 0,1 3 1 16,-4 3-52-16,0 2-10 0,-2 1-3 0,2-4 0 0,3 4-64 0,-6-6 0 15,7 2 0-15,2-7-12 0,-3 0 12 0,10-3 10 16,-4-5-2-16,3 0 0 0,3-8 4 0,3-3 0 16,0 0 0-16,7-8 0 0,-1 1-12 0,6-4 0 15,0-2 0-15,6-2 0 16,3 2-31-16,6-6 2 0,6-2 0 0,3-2 0 0,2-1 12 0,10-2 2 15,3 0 1-15,6-3 0 0,-6 3 5 0,11-3 1 16,1 0 0-16,3 3 0 0,2-6 8 0,1 1 0 16,2 2 0-16,-2-3-8 0,-3 3 8 0,-1-2 0 15,1-1 10-15,-3 1-10 0,8-1 21 0,-14 1-1 16,0-1-1-16,-4-2 0 0,1 3 0 0,-3-1 0 0,-6 1 0 0,0-4 0 16,-10-1 9-16,1-1 1 0,-6 0 1 0,0-5 0 15,-3 2 2-15,0-2 1 0,-12 3 0 0,0-1 0 16,-3 4-9-16,-6 1-3 0,0 4 0 0,-11 2 0 15,-7 5-5-15,-6 6 0 0,1 2-1 0,-7 9 0 16,-6 4-15-16,-5 6 0 0,-7 8 0 0,-2 5-10 16,5 6 2-16,1 9 0 0,8 7 0 0,12 7-756 15,10 3-152-15</inkml:trace>
  <inkml:trace contextRef="#ctx0" brushRef="#br0" timeOffset="71164.616">12917 13105 1112 0,'0'0'32'0,"0"0"6"0,0 0-30 0,0 0-8 0,6 5 0 0,3 3 0 15,-3-5 64-15,6 2 12 0,0 0 3 0,0 1 0 16,3-4-22-16,2 1-4 0,1 2-1 0,6-2 0 15,-6-1-3-15,3 1-1 0,0 0 0 0,2-1 0 16,-2 1-18-16,3-3-4 0,-3 0-1 0,3 0 0 16,-3-3-1-16,-1 1 0 0,1-1 0 0,-3 0 0 15,0-4 2-15,0-1 0 0,0 0 0 0,0-3 0 16,-1-2-2-16,1 2 0 0,3-5 0 0,0 0 0 16,0-2-10-16,0-1-2 0,5-2-1 0,1-3 0 0,0 1-11 0,0-1 0 15,0-3 0-15,-4 1 8 0,4-3-8 0,-3-3 8 16,-3 3-8-16,0-3 8 0,-3 0-8 0,2 3 0 15,-2-2 9-15,-3 2-9 0,3-1 0 0,-3 1 0 16,0 3 0-16,0 2 8 0,2 0 16 0,-2 3 4 16,3-3 1-16,3 3 0 0,3 3-29 0,-3-4 8 15,0 1-8-15,5 3 0 0,1-1 0 0,3 1 11 16,-3-1-11-16,2 1 10 0,1-1-10 0,3 3 8 16,-3-2-8-16,-1 2 8 0,-2 0 1 0,3 3 0 15,-3 2 0-15,-3-2 0 0,-7 2 1 0,7 3 0 16,0 3 0-16,-3 2 0 0,0-2-10 0,0 3 0 0,-4-1 0 0,4 0 0 15,0 1 0-15,-3 4 0 0,-3-2 0 16,3 3-11-16,-3 0 11 0,2-1-8 0,1 6 8 0,-3-3-8 16,0 3 8-16,0-2 0 0,3 2 0 0,0 2-8 15,-3-2 8-15,2 0 0 0,4 0 0 0,0 3 0 16,-3-4 0-16,3 1 0 0,0 0 0 0,0 0 0 16,5 3 0-16,-5-1-8 0,3-2 8 0,-3 0 0 15,0 0 0-15,2 0 0 0,1 3 0 0,0-3 0 16,-3 2 12-16,0 1-3 0,0-1 0 0,-1 1 0 15,-2 0-1-15,3 2 0 0,0-5 0 0,0 2 0 16,-3 1-8-16,2 0 0 0,-2-1 0 0,0 1 0 16,3-1 0-16,-3-2 0 0,0 0 0 0,0-3 0 15,2 3 8-15,-5-2-8 0,3-1 0 0,-3 0 8 16,3 1-8-16,-3-4 0 0,-3 4 9 0,3-4-9 16,-1 1 8-16,-2-1-8 0,0 4 10 0,0-4-10 0,0 4 10 0,0-1-10 15,0 0 10-15,0 1-10 0,3-1 8 0,-3 0-8 16,0 0 0-16,-1 1 0 0,4-1 0 0,-3 0 0 15,0-2 0-15,0 2 0 0,3 1 0 0,-3-1 0 16,3 0 0-16,-3 0 0 0,2 1 0 0,-2-4 0 16,3 4 0-16,-3-1 0 0,0-2 0 0,6 2 8 15,0 0-8-15,3-2 0 0,-4-1 0 0,4 1 8 16,0 0-8-16,0-1 0 0,3 1 8 0,-3 0-8 16,-1-3 0-16,4 2 9 0,0-2 2 0,-3 3 0 15,-3 0 0-15,0-3 0 0,2 2-11 0,-2 1-9 16,0 0 9-16,-3-3-13 0,3 2 13 0,-3 1 0 15,0-1 0-15,3 4 0 0,-1-1 0 0,4-2 0 0,-6-1 0 0,6 1 0 16,0 0 11-16,3-1-2 0,2 4 0 0,1-4 0 16,0-2-9-16,6 0 0 0,-1 0 0 0,1-2 0 15,0-1 0-15,3 3 0 0,11 0 0 0,-2 0 0 16,-3 3 0-16,-1-1 0 0,4 4 0 0,-3-4 0 16,-1 1 0-16,1 2 0 0,-6-2 0 0,8 2 0 15,7 0 0-15,-6-2 0 0,-4 2 0 0,1 1 8 16,3-4-8-16,-4 4 8 0,1-6-8 0,0 2 8 15,-1-2-8-15,7 0 8 0,3 0-8 0,2 0 8 16,-5 0-8-16,2 0 0 0,1 0 9 0,0 0-9 16,2-2 0-16,1 2 0 0,-1 0 0 0,1 0 0 15,2 0 0-15,1 2 0 0,-3 1 0 0,-1-1 0 16,-2-2 0-16,5 3 0 0,1-3 0 0,-1 3-8 16,4-3 8-16,-4 2 0 0,1 1 10 0,0 0-10 15,-4-3 0-15,4 2 0 0,-1-4 0 0,4 4 0 16,-4 1-36-16,1-3-1 0,-4 0 0 0,1 0 0 15,0 0-22-15,-1 3-4 0,1-1-1 0,5-2-618 16,1 0-124-16</inkml:trace>
  <inkml:trace contextRef="#ctx0" brushRef="#br0" timeOffset="72338.378">16284 12740 1522 0,'-9'-14'33'0,"9"9"7"0,-3-3 2 0,0 3 2 0,6 0-36 0,-3-1-8 0,0 6 0 0,0-5 0 16,0 5 0-16,0 0 0 0,0 0 0 0,0 0 0 15,0 0 32-15,-6 5 8 0,0 3 2 0,0 6 0 0,-3 1 8 0,3 4 2 16,0 5 0-16,0 0 0 0,-3 5-8 0,3 0 0 16,0 3-1-16,0-1 0 0,0 4-22 0,3-4-4 15,-3-1-1-15,3-1 0 0,0 2-8 0,0-4-8 16,1-6 12-16,2 0-628 16,5-2-126-16</inkml:trace>
  <inkml:trace contextRef="#ctx0" brushRef="#br0" timeOffset="72567.445">16510 12822 2070 0,'0'0'45'0,"0"0"10"0,0 0 1 0,0 0 3 0,0 0-47 0,0 0-12 0,0 0 0 0,0 0 0 15,-3 5 0-15,0 3 0 0,-3 3 0 0,3 2 0 16,0 0 8-16,-3 3 7 0,3 2 1 0,-3 4 0 15,3-1 5-15,0 3 2 0,-3-3 0 0,3 5 0 16,0-2-13-16,0-3-2 0,0 0-8 0,3 3 12 16,0-5-12-16,3-3 0 0,-3-3 8 0,3 3-8 31,3-6-108-31,3-2-24 0,0-3-4 0</inkml:trace>
  <inkml:trace contextRef="#ctx0" brushRef="#br0" timeOffset="72763.061">16870 12774 2134 0,'-12'-3'47'0,"12"3"9"0,0 0 3 0,0 0 1 0,0 8-48 0,3 3-12 15,6 0 0-15,-3-1 0 0,0 3 0 0,-6 3 0 16,0 0 0-16,3 0 0 0,3 3 12 0,-3-1 0 16,-6 6 0-16,3-3 0 0,6 0-12 0,-3 0 0 15,-3-2 0-15,3-1 0 0,0-2 0 0,3 0 0 16,3-5 0-16,-6-1 0 15,3 1-96-15,2-3-13 0,10-6-3 0</inkml:trace>
  <inkml:trace contextRef="#ctx0" brushRef="#br0" timeOffset="72979.77">17400 12827 2214 0,'-12'-5'48'0,"12"5"11"0,0 0 1 0,0 0 3 0,0 0-51 0,9 0-12 0,-9 0 0 0,9 2 0 15,3 1 19-15,0 2 1 0,-12-5 0 0,6 8 0 16,3 3-4-16,-4-1 0 0,1 1 0 0,-6 5 0 16,3-3-16-16,-3 3 8 0,3 2-8 0,-3-2 0 15,-3 3 0-15,3-1 0 0,6-2 0 0,-3 0 0 16,-3-3 0-16,0 1 0 0,3-4-10 0,6 1 10 16,-3-1-50-16,3-4-2 0,-3-1-1 0,6-5-930 15</inkml:trace>
  <inkml:trace contextRef="#ctx0" brushRef="#br0" timeOffset="73153.034">17823 12771 1918 0,'0'0'42'0,"0"0"9"0,0 0 1 0,0 0 3 0,0 0-44 0,5 8-11 16,-2 0 0-16,3 3 0 0,-3 2 0 0,3 0 0 16,-6 3 0-16,3 3 0 0,0-3 0 0,0 0 0 15,-3 2 0-15,3 1 8 0,-6-4-8 0,3 4 0 16,3-3 0-16,0 0 0 0,0-6-20 0,0 4 1 15,3-7 0-15,-3-1 0 16,6-4-34-16,0-2-7 0,0 0-2 0</inkml:trace>
  <inkml:trace contextRef="#ctx0" brushRef="#br0" timeOffset="73325.615">18207 12756 1954 0,'0'0'43'0,"0"0"9"0,0 0 1 0,0 0 3 0,5 5-45 0,1 0-11 0,3 0 0 0,-3 1 0 15,0 2 21-15,0 0 3 0,3 0 0 0,-3 2 0 16,3 1-13-16,-6 2-3 0,3 0 0 0,-3 0 0 16,3 1-16-16,-6 2-4 0,3 2-1 0,0-2 0 31,-3 0-143-31,6 0-28 0,-3-3-5 0,0 0-519 0</inkml:trace>
  <inkml:trace contextRef="#ctx0" brushRef="#br0" timeOffset="73429.536">18400 12978 1321 0,'18'-13'28'0,"-9"7"7"0,0 1 1 0,6-3 2 0,-1 3-30 0,1-3-8 0,0 0 0 0,3 3 0 15,0-1 91-15,-3 4 17 0,3-1 3 0,0 3 1 16,-1 0-42-16,-2 0-8 0,3 5-2 0,-3 3 0 16,0-2-28-16,-3 7-7 0,3 0-1 0,0 0 0 0</inkml:trace>
  <inkml:trace contextRef="#ctx0" brushRef="#br0" timeOffset="75626.941">15242 15505 2149 0,'0'0'47'0,"0"0"9"0,0 0 3 0,0 0 2 0,0 0-49 0,9 2-12 0,6 4 0 0,6-4 0 15,5 1 49-15,7-1 7 0,3 1 2 0,5 2 0 16,7-2-18-16,6-3-3 0,-1 0-1 0,4-3 0 16,5-2-28-16,1 2-8 0,2-2 0 0,-5 3 0 31,-7-1-95-31,-2 0-20 0,-6 1-4 0</inkml:trace>
  <inkml:trace contextRef="#ctx0" brushRef="#br0" timeOffset="75773.069">15227 15923 2642 0,'-15'-8'75'0,"15"8"17"0,0 0-74 0,0 0-18 15,12 0 0-15,6 0 0 0,6 0 24 0,14 0 0 16,10-6 1-16,9 6 0 0,8-5-17 0,12-3-8 15,10-2 8-15,5-1-791 16,9 0-158-16</inkml:trace>
  <inkml:trace contextRef="#ctx0" brushRef="#br0" timeOffset="76561.381">16894 15438 2340 0,'-21'-18'52'0,"18"13"10"0,3-1 2 0,-3 1 1 0,-3 2-52 0,6 3-13 15,0 0 0-15,0 0 0 0,0 0 18 0,0 0 1 16,-3 8 0-16,6 6 0 0,6-4-11 0,0 11-8 15,-6 0 12-15,9 3-12 0,3 3 8 0,3 2-8 16,-1 0 0-16,1-3 0 0,6 4 0 0,3-1 0 16,3 0 8-16,-1 0-8 0,1-5 0 0,3-3 10 15,6-5-10-15,-1-6 8 0,-5-2-24 0,3-2-6 16,0-9-1-16,-4-2 0 0,1-6 2 0,-6-2 0 16,0-8 0-16,-7 2 0 0,1-7 21 0,-6-1 0 15,3-5 0-15,0 1 0 0,0-1 8 0,-3-2 7 16,-12 2 1-16,6 0 0 0,-4 3 12 0,-2 5 2 15,-3 0 1-15,0 6 0 0,-3 2-3 0,3 5 0 0,6 3 0 0,-6 8 0 16,0 0-13-16,6 6-3 0,3 4-1 0,3 3 0 16,-3 9-11-16,0 1-9 0,3 4 9 0,3 5-13 15,3 2 5-15,-3 0 8 0,-9 6-13 0,2 2 5 16,4 9 8-16,0-1 0 0,-12 3 0 0,3 2 0 16,3-2 0-16,-3 6 0 0,-3 1 0 0,-3 4 0 15,-3-1 0-15,0 4 0 0,3-1 0 0,-3 0 0 16,-6-3 0-16,-2 4 8 0,-4-7-8 0,-3-4 0 15,0-3 0-15,-3-8-15 0,-3-11 3 0,1-2 0 16,2-6 12-16,-3-2 0 0,-6-8-10 0,4-8 10 16,-1-3 0-16,-3-7 10 0,-6-9-1 0,1-2 0 15,2-3 2-15,3-8 0 0,6-8 0 0,1 6 0 16,5-3 20-16,6-3 4 0,12-5 1 0,9 3 0 16,0 2 0-16,12-2 0 0,11-3 0 0,13-3 0 0,3 3-28 0,8 0-8 15,4-6 0-15,11 4 0 0,10-6 8 0,5 5-8 16,-3-5 0-16,4 5 0 15,2 1-69-15,3-6-18 0,1 5-3 0</inkml:trace>
  <inkml:trace contextRef="#ctx0" brushRef="#br0" timeOffset="76894.553">18817 14772 1832 0,'0'0'40'0,"0"0"9"0,0 8 2 0,-3 0 0 0,0 2-41 0,0 1-10 0,3 5 0 0,-3-1 0 16,-3 7 16-16,3 1 0 0,0 7 1 0,0 1 0 16,-3 6 23-16,0 3 4 0,-3 2 0 0,3 6 1 15,-3 5-20-15,0 2-4 0,-3 4-1 0,0-4 0 16,-2 9 4-16,2-6 0 0,-3 3 0 0,3 0 0 15,-3 0-1-15,3-3 0 0,0-3 0 0,3 1 0 16,3-9-2-16,0 1 0 0,0-6 0 0,6-2 0 16,0-5-3-16,6 2-1 0,3-11 0 0,0-5 0 15,6 6 5-15,3-14 1 0,0 0 0 0,6-2 0 16,2-6-6-16,1-5-1 0,6-8 0 0,0-5 0 16,5-8-96-16,10-6-20 0,0-5-4 0,5-7-936 15</inkml:trace>
  <inkml:trace contextRef="#ctx0" brushRef="#br0" timeOffset="77094.336">19445 14952 2131 0,'-6'-14'60'0,"3"6"14"0,-3 6-59 0,0 2-15 16,0 0 0-16,3 2 0 0,-6 4 52 0,3 2 8 16,0 2 2-16,0 6 0 0,0 3-22 0,-3 4-4 15,3 7 0-15,-3 1-1 0,1 9 0 0,-1 2 0 16,0 9 0-16,0-1 0 0,3 3-15 0,0 2-4 15,-3-2 0-15,3 3 0 0,0-3-16 0,0 0 10 0,3 2-10 0,3-4 8 16,0-4-8-16,3 1 0 0,-3-9 0 0,6-2 0 16,0-7 28-16,0-7 3 0,3 4 1 0,0-9 0 15,3-4-22-15,0-6-10 0,5-3 10 0,1-5-10 32,0-5-45-32,3-6-15 0,0-8-4 0,3-4-708 0,-7-4-141 0</inkml:trace>
  <inkml:trace contextRef="#ctx0" brushRef="#br0" timeOffset="77261.561">18876 15460 1997 0,'-30'-6'56'0,"22"6"13"0,-4 0-55 0,6 3-14 0,0 0 0 0,6-3 0 16,3 5 41-16,6 3 6 0,6-3 1 0,8 3 0 16,10-3-24-16,9 3-4 0,11-2 0 0,10-1-1 15,2-2 5-15,10-3 0 0,5-3 1 0,3-2-682 16,7-6-137-16</inkml:trace>
  <inkml:trace contextRef="#ctx0" brushRef="#br0" timeOffset="77462.261">19647 14565 2336 0,'-21'-5'66'0,"18"5"15"0,0 5-65 0,0 3-16 15,6 5 0-15,3 9 0 0,6 1 0 0,3 9 0 16,6 8 0-16,9 5 0 0,2 8 0 0,7 2 0 15,9 4 0-15,-1 4 0 0,7 6 25 0,-3 0 2 16,-1 5 0-16,-2-3 0 0,-9 1 9 0,-7-1 1 0,-5 0 1 0,-6-2 0 16,-15 3-24-16,-6-3-5 0,-6-1-1 0,-12 1 0 15,-12 0 4-15,-11-6 0 0,-16 4 0 0,-5 1-765 16,-16 1-153-16</inkml:trace>
  <inkml:trace contextRef="#ctx0" brushRef="#br0" timeOffset="85125.5">16730 14840 1857 0,'-15'-10'40'0,"9"7"9"0,0-5 2 0,-3 0 2 16,3-2-42-16,1 2-11 0,-7-3 0 0,0 3 0 16,6-2 87-16,-3 2 15 0,0 0 3 0,3 3 1 0,3-3-54 0,-3 5-12 15,3 0-1-15,3 3-1 0,-6-5-28 0,3 2-10 16,3 3 0-16,0 0 9 0,0 0-9 0,3 11 0 16,0 0-12-16,3 7 12 0,0 3-13 0,-3 8 5 15,0 3 8-15,3 8-13 0,-6 2 13 0,0 6 0 16,-6 5-10-16,0 10 10 0,-3 9-8 0,-6 4 8 15,-6 6-10-15,0 6 10 0,1-1 0 0,-4 3 0 16,-3 5-8-16,0-2 8 0,-3 2 0 0,4-2 0 16,-1-6 0-16,0 3 10 0,0-5-10 0,4-6 0 15,-1 3 0-15,3-8-11 0,6-8 11 0,3-2 0 16,3-6 0-16,0-10 0 0,6-1 0 0,0-10 0 0,3 0 0 0,3-8 0 31,0-10-103-31,-3-1-21 0,3-10-5 0</inkml:trace>
  <inkml:trace contextRef="#ctx0" brushRef="#br0" timeOffset="85959.435">16313 14827 2530 0,'3'-13'56'0,"3"5"11"0,3 3 2 0,6-6 3 0,6 1-58 0,3-1-14 15,9 0 0-15,2 1 0 0,4-3 0 0,3 2 0 16,8-2 0-16,10 0 0 0,5 2 0 0,1-2 0 16,-4 0 0-16,10-1 0 0,8 4-12 15,0-3-6-15,-2-1-1 0,5 1 0 0,6 0 19 0,4 0-8 16,2-3 8-16,3 0 0 0,6 3 0 0,7-1 0 15,5 1 0-15,3 0 0 0,3 2 0 0,3-2 0 16,0 3 0-16,3-1 0 0,-3 0 0 0,0 1 0 16,3-1 0-16,-3 1 9 0,0-1 7 0,-3 0 0 15,-3-2 1-15,-3 0 0 0,0 0 9 0,-6 0 2 16,-3-1 0-16,-8 1 0 0,-7 0-12 0,-6 0-3 16,-8-1 0-16,-7 4 0 0,-9-3-13 0,-8 2 11 0,-9 0-11 0,-7 1 10 15,-8-1-1-15,-3 3 0 0,-6 3 0 0,-3 0 0 16,-3-1-9-16,-1 4 0 0,-2 2 0 0,-3 0 0 15,0 0 0-15,0 2 0 0,-3 4 0 0,3-1 0 16,-3 3 0-16,0 5-9 0,0-2 9 0,-3 2-10 16,0 6 10-16,0 4 0 0,-3 1-9 0,0 8 9 15,0 0 0-15,-6 5 0 0,0 5 10 0,-3 3-10 16,-3 3 0-16,0 2 0 0,-3 3 0 0,-3 8 0 16,1 2 0-16,-1 6 0 0,0 0-12 0,0 2 3 15,0 1 9-15,-3 2 11 0,3-3-3 0,4 3 0 16,-1 0-8-16,0 0-14 0,0-2 3 0,0-1 1 15,3 6 10-15,3-3 0 0,0-2 0 0,3-4-8 16,3 1 8-16,0 0 14 0,-3-3-3 0,3 0-1 16,3-2-10-16,-3-3-17 0,0-3 4 0,0-5 1 15,3 0 12-15,0-3 0 0,-3-3 0 0,3-2 0 0,-2-2 17 0,-1-4-3 16,0-1-1-16,0-4 0 0,0-5-2 0,0-3-1 16,3 1 0-16,-3-3 0 0,-3-6-10 0,3-2 12 15,0 3-12-15,3-6 12 0,-3 0-12 0,3 0 8 16,-3-5-8-16,0 3 8 0,-3-3-8 0,3-3 10 15,-3 3-10-15,0-3 10 0,-3 1-10 0,0-4 10 16,-3 4-10-16,0-1 10 0,-3-2-2 0,-2 2 0 16,-4-5 0-16,-3 8 0 0,-6-8 6 0,0 5 1 15,-5 0 0-15,-7-2 0 0,-3-3-15 0,-5 3 0 16,-1-3 0-16,1 2 0 16,-4-2-16-16,-6 0-10 0,-5 0-2 0,-4 0 0 15,-2 0-2-15,0 0-1 0,-7 0 0 0,-5 0 0 0,-9 0 13 0,-7 0 2 16,1 6 1-16,-9-4 0 0,-9 3 15 0,-6 9-9 0,-3-1 9 0,-12 0-8 15,-9 6 8-15,-12-6 0 0,-8 5 0 0,-4 4 0 16,3-4 0-16,1 1 0 0,2-3 0 0,3 2 8 16,6-5 38-16,10 1 8 0,14-4 2 0,9 1 0 15,5-1-23-15,16-2-4 0,12-3-1 0,15 3-889 16,5 3-179-16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8:18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4205 9088 1410 0,'0'0'40'0,"0"0"9"0,0 0-39 0,0 0-10 0,0 0 0 0,6 3 0 16,0 0 22-16,3-1 2 16,3-4 1-16,-1 2 0 0,4-3 7 0,0 3 2 0,3-3 0 0,0 1 0 15,3-3-15-15,0-1-3 0,-1 1-1 0,4 0 0 16,3 2-5-16,-3 0-1 0,0-2 0 0,-4 2 0 15,1-2-21-15,0 5-5 0,-6-5-1 0,3 2-702 16</inkml:trace>
  <inkml:trace contextRef="#ctx0" brushRef="#br0" timeOffset="572.768">5413 8192 1756 0,'-24'-14'39'0,"13"9"8"0,-7 0 1 0,3-1 1 0,0 1-39 0,-3 2-10 16,6 1 0-16,0 4 0 0,0 4-8 0,0-1-4 15,-2 0-1-15,2 6 0 16,-6 5-49-16,0 0-10 0,-3 2-1 0,0 6-1 16,0 0 18-16,-2 5 3 0,-4 3 1 0,0-3 0 0,0 5 33 0,0 3 7 0,4 0 2 0,-1 3 0 15,6 2 24-15,3 1 5 0,3 2 1 0,3-3 0 16,6 0 12-16,3-2 4 0,9 2 0 0,0 1 0 15,3 2 2-15,6-3 1 0,3-2 0 0,0-1 0 16,2 1 1-16,1-3 1 0,0-3 0 0,3 1 0 16,0-6 10-16,-1-3 1 0,1 1 1 0,0-3 0 15,0-3-15-15,-3-3-3 0,2 1-1 0,-2-6 0 16,3 0-14-16,-3-5-2 0,6-2-1 0,-7-6 0 16,4 0 4-16,0-8 1 0,0-6 0 0,2-4 0 15,1-6 18-15,3-8 3 0,6-13 1 0,-1-8 0 16,1-2-20-16,3-9-3 0,2-4-1 0,1-1 0 15,-3-3-20-15,-10 1 0 0,-2-1 0 0,-6 6 8 16,-3 3-8-16,-6 7 0 0,-6 3 8 0,-6 3-8 16,-3 2 15-16,-6 6-2 0,-6 0 0 0,-3 5 0 15,-6 5 1-15,-9 0 0 0,-8 6 0 0,-10 2 0 0,-3 5-23 0,-8 9-5 16,-10 2-1-16,-8 5 0 16,-12 14-31-16,-4 5-6 0,-2 8-2 0,-3 5-640 15,0 8-128-15</inkml:trace>
  <inkml:trace contextRef="#ctx0" brushRef="#br0" timeOffset="1442.025">20963 7961 1868 0,'-3'-5'41'0,"-3"0"9"0,-3-3 2 0,0 0 0 0,0 0-42 0,0 0-10 0,3 0 0 0,-3 3 0 16,3 2 17-16,-3 0 2 0,-3 1 0 0,1 2 0 15,-4 2-19-15,-3 1 0 0,-3 5-13 0,-3 3 5 16,-6 2-2-16,-2 5 0 0,-10 6 0 0,-3 8 0 15,-8 5-3-15,-7 8-1 0,-8 3 0 0,-1 7 0 16,-2-2 6-16,2 0 8 0,1 0-13 0,2 2 5 16,7 1 8-16,8-3-10 0,10 3 10 0,8-1-10 0,12-5 27 15,12 3 6-15,9-2 1 0,15 1 0 0,15-4 16 16,11 5 3-16,13-3 1 0,12-2 0 0,11-6-15 0,9-2-2 16,10-6-1-16,8-5 0 0,3-2-6 0,0-9-2 15,3-4 0-15,0-6 0 0,-6-6-7 0,1-4-2 16,-1-4 0-16,-9-4 0 0,-12-6 8 0,-2-8 2 15,-4-2 0-15,-5-9 0 0,-4-5 4 0,-8-2 1 16,-7-3 0-16,-11-5 0 0,-9-6 32 0,-7-2 6 16,-5-5 2-16,-9-4 0 0,-9-4-14 0,-12 0-2 15,-15-4-1-15,-14 7 0 0,-19-4-47 0,-14 6 0 16,-19 5-15-16,-23 8 4 16,-18 8-99-16,-18 16-20 0,-14 8-4 0,-10 13-947 0</inkml:trace>
  <inkml:trace contextRef="#ctx0" brushRef="#br0" timeOffset="4025.424">11619 4786 864 0,'0'0'19'0,"0"0"4"0,0 0 1 0,0 0 0 0,0 0-24 0,0 0 0 0,3-5 0 0,-3 5 0 15,0 0 20-15,0-8-1 0,3 3 0 0,-3 5 0 16,0-5 8-16,0 5 1 0,0 0 1 0,0-6 0 16,0 6 29-16,0 0 6 0,0 0 0 0,-3-2 1 15,3 2-9-15,0 0-1 0,0 0-1 0,-6 0 0 16,0 5-34-16,-2 0-8 0,-4 6 0 0,-3 2-1 16,0 5-3-16,-6 1-8 0,0 7 12 0,0-2-4 15,-5 5-8-15,-1 6 0 0,-3-1 0 0,0 6 0 0,0 0 0 16,4 2 0-16,-4-2 0 0,6-3 0 0,-3 2 0 0,6-2 0 15,-2 0 0-15,2-2 0 0,0-3 0 0,6-1-12 16,0-2 0-16,3 0-436 16,6-5-87-16</inkml:trace>
  <inkml:trace contextRef="#ctx0" brushRef="#br0" timeOffset="4276.505">11738 4966 1609 0,'0'0'35'0,"0"0"7"0,0 0 2 0,0 0 2 0,0 0-37 0,0 11-9 0,-3-1 0 0,0 6 0 16,1 5 0-16,-1 6-11 0,0 2 3 0,0 0 0 16,-3 6 8-16,3-1 0 0,-3-2 0 0,0 5 0 15,0 0 0-15,-3 5 0 0,6 0 0 0,-3 3 0 16,-3 3 0-16,3 0 0 0,-3-1 8 0,0 1-8 31,-3 2-44-31,0 0-14 0,-5-2-2 0,-1 5-588 0</inkml:trace>
  <inkml:trace contextRef="#ctx0" brushRef="#br0" timeOffset="4511.218">12590 5519 1598 0,'0'0'35'0,"3"-8"7"0,3-2 2 0,0 4 1 0,0 1-36 0,-6 5-9 15,0 0 0-15,0 0 0 0,6 5 16 0,-6 3 0 16,-6 8 1-16,-6 3 0 0,0 7-17 0,-9 6 0 16,-9 5 0-16,-6 8 0 0,-5 5 0 0,-7 8 0 15,-8 6 8-15,-7 5-8 0,-2 2 0 0,-1 3 0 16,1 3 0-16,-1 2-9 0,1-2 9 0,5 2 0 15,1-2 8-15,5 3-8 0,0-1 0 0,7 0-16 16,-1-2 2-16,7 0 1 16,-1-3-95-16,0-3-18 0,3 1-4 0</inkml:trace>
  <inkml:trace contextRef="#ctx0" brushRef="#br0" timeOffset="4775.936">12652 6567 1598 0,'0'0'35'0,"6"5"7"0,3 1 2 0,-3 1 1 0,-3 4-36 0,0 2-9 0,0 3 0 0,-6 8 0 16,-3 5 16-16,-9 5 0 0,-9 9 1 0,-5 4 0 15,-7 6-9-15,-6 6-8 0,-5-4 9 0,-10 6-9 16,-2-3 13-16,-10 8-3 0,-2 0-1 0,-1-2 0 15,-2-1-9-15,-1-2 0 0,1 3 0 0,3-3 8 16,2 2-8-16,7-2 0 0,8-3 0 0,6-2 0 16,7-3-30-16,8-6-8 0,9 1-2 0,6-6-683 15</inkml:trace>
  <inkml:trace contextRef="#ctx0" brushRef="#br0" timeOffset="5010.989">13355 6929 1724 0,'-12'-2'38'0,"6"4"8"0,-3 1 2 0,-3 5 0 0,-6 3-39 0,0 7-9 0,-8 6 0 0,-4 5 0 16,-6 8 24-16,-6 11 2 0,-8 10 1 0,-7 5 0 16,-5 6-15-16,-7 5-4 0,-5 3 0 0,-1 0 0 15,1 7-8-15,3-4 10 0,-1-1-10 0,1-2 10 16,5-3-10-16,-2 0 12 0,2-2-12 0,7-4-552 15,5 1-116-15</inkml:trace>
  <inkml:trace contextRef="#ctx0" brushRef="#br0" timeOffset="5193.563">13358 7594 1904 0,'-24'-3'42'0,"9"3"9"0,-3 3 1 0,-3 4 1 16,-8 7-42-16,-4 7-11 0,-9 3 0 0,-6 10 0 0,-8 14 13 16,-10 5 1-16,-11 10 0 0,-15 9 0 0,-12 12-14 0,-12 6-13 15,-15 11 2-15,-12 7 1 0</inkml:trace>
  <inkml:trace contextRef="#ctx0" brushRef="#br0" timeOffset="8246.485">9214 8504 1105 0,'0'0'24'0,"0"0"4"0,0 0 2 0,0 0 2 0,0 0-32 0,0 0 0 16,0 0 0-16,0 0 0 0,3 8 42 0,-3-8 2 15,6 5 0-15,0-2 0 0,0-3-10 0,3 2-2 16,3-2 0-16,3-2 0 0,3-1-16 0,3-2-4 16,-1-3-1-16,7 2 0 0,0-2-11 0,0 1 10 15,3-4-10-15,-1 3 10 0,4-3-10 0,-3 1 0 0,3-1 0 0,-4 1 0 16,1 2 8-16,-6-3 0 15,3 1 0-15,-1-4 0 0,-2 1 20 0,0 0 3 0,-3 0 1 0,0-1 0 16,0-1 21-16,-4-1 5 0,4-3 1 0,-3 3 0 16,3-2-31-16,0-1-5 0,0 1-2 0,5-3 0 15,-2-1-12-15,3-1-9 0,0 1 12 0,0-4-12 16,2-3 0-16,1 2 0 0,0 1 0 0,0-3 0 16,2 0 0-16,1 0 0 0,0 0 0 0,0-1 0 15,-4 1 0-15,4 3 0 0,-3-3 13 0,-3 0-4 16,0 0 23-16,-4 5 4 0,1-5 0 0,-3 5 1 15,0-3-1-15,-3 4-1 0,0-4 0 0,-1 6 0 16,1-3-16-16,0 0-3 0,3 0-1 0,0 1 0 16,0-4-15-16,-1-2 0 0,4 3 8 0,0-1-8 15,0 1 8-15,0-1 0 0,2 1-8 0,-2-1 12 16,0-2-24-16,0 3-6 0,0 2-1 0,-3 0 0 0,-4 0 8 0,1 1 2 16,-3 1 0-16,0 1 0 0,0 0 9 15,-3 0 0-15,0 0 0 0,0 0 0 0,-3-1 22 0,3 1 0 16,-4-3 0-16,4 3 0 0,-3 3-2 0,3-3 0 15,3-1 0-15,0 4 0 0,3-1-20 0,0-2 0 16,2 0 0-16,4 0 8 0,0-3-8 0,0 0 0 16,0 0 0-16,0 3 0 0,2-3 0 0,-2 1 0 15,0-1 0-15,0 0 8 0,-3-2-8 0,-1 2 11 16,1-3-11-16,0 1 12 0,0-1 0 0,0 1 0 16,0 2 0-16,-4-2 0 0,4 2-12 0,3-3 12 15,3-2-12-15,0 3 12 0,-3-3-12 0,5 0 0 16,-2-1 0-16,6-1 0 0,-3 2 0 0,2-3 0 0,-2-3 0 15,6 1 0-15,0 0 0 0,-1-1 0 0,-2 1 0 0,3-1 0 16,2 4 0-16,-5-4 0 0,0 4 0 0,-3-1 0 16,-1 0 0-16,-2 0 0 0,0 1 0 0,-3-4 8 15,-3 1-8-15,-3 5 0 0,-1 0 0 0,-2-1 8 16,0 1-8-16,0 3 8 0,0-3-8 0,0 2 8 16,0 4-8-16,0-1 0 0,-1-3 9 0,4 3-9 15,0-2 13-15,0 2-1 0,-3-5-1 0,3 5 0 16,3-2-21-16,-4 2-4 0,-2-2-1 0,0 2 0 15,3 3 15-15,0-1-9 0,-6 1 9 0,0 3-8 16,3-1-5-16,-3 3-1 0,-4 0 0 0,4 3 0 16,-3 0 14-16,3 2 10 0,0 3-2 0,3-2 0 15,-3 2-8-15,6 3-17 0,0-3 4 0,-3 2 1 16,5 4-12-16,-2-4-1 0,3 4-1 0,-3-1 0 16,0 1-5-16,0-1-1 0,-3 3 0 0,-4 0 0 0,1 0 16 0,-6 0 4 15,3 0 0-15,-9 0 0 16,0 0-25-16,0 0-5 0,0 0-1 0,0 0-553 15,-6 8-110-15</inkml:trace>
  <inkml:trace contextRef="#ctx0" brushRef="#br0" timeOffset="9097.63">12992 4744 1375 0,'0'0'30'0,"0"0"6"0,0 0 2 0,9 0 1 0,-1 0-31 0,1 0-8 0,0 3 0 0,3-1 0 16,3 4 52-16,0-1 10 0,0 3 2 0,0 2 0 16,6-2-32-16,-1 6-5 0,1-7-2 0,3 7 0 15,0-1-25-15,3 0 0 0,-1 3-9 0,4-3 9 16,0 1 0-16,-3 1 0 0,3 1 12 0,-1 0-3 15,1 3-9-15,-3-3 12 0,3 2-12 0,-7 1 12 16,4 2-12-16,-3-3 0 0,0 3 0 0,-3 3 0 16,2-3 0-16,-5 1-17 0,0-1 4 0,3 0 1 15,-3 3 12-15,3 0 16 0,-3-1-3 0,-1-1-1 16,1-1-12-16,0 0 0 0,0 3 0 0,3-1 0 16,-3-1 0-16,0 4 0 0,-1-2 0 0,1 2 0 15,0-2 0-15,-3 3 0 0,3-4 0 0,-3 4 0 0,0-3 24 16,0 0 3-16,-1-3 0 0,1 0 0 0,0 3-7 15,-3-3 0-15,-3 0-1 0,3 0 0 0,3 0-1 0,-3 1 0 16,0-4 0-16,0 1 0 0,2 7 0 0,1-5 0 16,0 0 0-16,0 3 0 0,3 0-18 0,-3 0 0 15,6 0 8-15,-3-3-8 0,2 3 0 0,1-3-17 16,0-3 3-16,3 3 1 0,0 1 21 0,-1-1 4 16,4-3 0-16,-3 3 1 0,0-2-13 0,0-1 0 15,0 1 0-15,-1 2 0 0,1 0 0 0,0 3 0 16,-3-3 0-16,0 0 0 0,2 1 0 0,-2 1 0 15,0-1 0-15,0 1 0 0,6 1 0 0,-3 0 0 0,5 0 0 0,1 0 0 16,0 2 0-16,3-2 0 0,-1 2 0 0,4 1 0 16,-6-3 0-16,3 2 0 0,-1-2 0 0,-2 5 0 15,-3-2 0-15,0-1 0 0,-1 3 0 0,1-2 0 16,-6-1 0-16,3 0 0 0,0 1 0 0,-3-1 0 16,2 1 0-16,-2-1 0 0,0 1 0 0,0-1 0 15,3 1 0-15,-4-1 0 0,1 3 0 0,3 0 0 16,-3 3 0-16,0-3 0 0,0 3 0 0,-1 0 0 15,4-1 8-15,0-1 0 0,0-1-8 0,0 2 12 16,0-4-12-16,2 2 0 0,1 0 0 0,3-2 0 16,-3 2 0-16,-1-3 0 0,1 3 0 0,3-2 0 15,-3-4 0-15,0 4 0 0,-4-3 0 0,1 0 0 16,3 2 0-16,-3 0 0 0,-3 1 0 0,2-3 0 16,1 0 0-16,3-1 0 0,0-1 0 0,0-1 0 15,-1 0 0-15,1 0 0 0,6 0 0 0,-6-2 0 16,3-1 8-16,-1 1-8 0,-2-1 0 0,-3 1 9 0,0-1-9 0,-3 1 0 15,-1-1 0-15,-2 1 0 0,-3 2 0 0,0 0 0 16,-3-2 0-16,0-3 0 0,-3 2 0 0,0 1 0 16,0-1 0-16,-3-2 0 0,2 0 0 0,1 2 0 15,-3-2 0-15,0 0 0 0,9 0 0 0,-3 3 0 16,-3-4 0-16,0 1 0 0,6 0 0 0,0 0 0 16,0-3 0-16,-3 3 0 0,-1-3 0 0,4-2 0 15,12 0 0-15,-6 2-616 16,-3 0-117-16</inkml:trace>
  <inkml:trace contextRef="#ctx0" brushRef="#br0" timeOffset="19602.592">1181 1421 1540 0,'0'0'34'0,"0"0"7"0,0 0 2 0,-6-5 0 0,0-3-35 0,6 2-8 0,0 6 0 0,-6 0 0 16,3-5 97-16,-6 5 18 0,3 0 3 0,6 0 1 16,-3 5-34-16,0 3-6 0,-3 3-2 0,3 2 0 15,3 6-44-15,0 7-9 0,-6-5-1 0,12 3-1 16,-6 5-7-16,3-2-2 0,3-4 0 0,3 4 0 15,3-1-13-15,9 1 0 0,-4-9 0 0,10 1 0 16,3-3-11-16,0-3-8 0,2-3-1 0,-2-2-1 16,0-8-11-16,0-8-3 0,0 3 0 15,-4-3 0-15,-2-5 35 0,3 0-8 0,-6-6 8 0,-9 1 0 16,6 5 0-16,-10-9 8 0,4 4-8 0,-3-1 12 16,-9 6 13-16,6 0 3 0,-6 0 0 0,6 2 0 15,-12 0 28-15,6 11 7 0,0 0 1 0,0 0 0 16,0 0-25-16,0 0-5 0,-6 8-1 0,6 0 0 15,0 6-33-15,6 4 0 0,0 1-10 0,6 2 10 16,6 3-12-16,3 2 12 0,-3 6-10 0,5 2 10 0,4-2-8 0,0 8 8 16,0-1 0-16,3 9-9 0,-10-3 9 0,-2 0 0 15,3 0 0-15,-9 0 0 0,0-3 0 0,-6 1 0 16,-3 2 8-16,-6 2-8 0,-3-2 8 0,-3 0-8 16,-3-5 10-16,0-1-10 0,-9-7 0 0,1-3 0 15,-7-2 0-15,3-3 0 0,-3-6 0 0,3 1 0 16,-11-6-10-16,5 0 10 0,0-5 11 0,3-8 7 15,-2 0 2-15,2-8 0 0,3 3 14 0,3-8 3 16,3-3 1-16,6 0 0 0,0-8-10 0,4 0-1 16,8-2-1-16,2-3 0 0,4 0-26 0,6-3 0 0,3 0 8 15,6-2-8-15,9 7 0 0,6-2-9 0,-1 8 9 0,10-6-13 32,8 1-72-32,7-6-15 0,0 6-2 0</inkml:trace>
  <inkml:trace contextRef="#ctx0" brushRef="#br0" timeOffset="20755.02">2499 939 1263 0,'0'0'28'0,"0"0"5"0,6-8 2 0,-3 3 1 0,0-3-36 0,-3 8 0 16,0-5 0-16,0 5 0 0,0 0 132 0,0 0 19 15,-6-8 4-15,6 8 1 0,0 0-55 0,-6 0-10 16,3 3-3-16,-6 2 0 0,0 0-35 0,3 8-7 16,0 1-2-16,-8 7 0 0,2 5-24 0,-3 6-4 15,0 2-2-15,0 9 0 0,-9-4-14 0,3 6 9 16,1 3-9-16,-4 10 8 0,3 0-8 0,0 1 0 16,0 7 0-16,0-8 8 0,6 3-8 0,4-6 8 0,8-2-8 0,-3 0 8 15,12-8-8-15,3-2-9 0,2-1 9 0,4-2-13 16,6-11 13-16,0 0 0 0,6-8 12 0,3-3-12 31,-1-4-87-31,10-6-24 0,-3-8-5 0,8-6 0 0</inkml:trace>
  <inkml:trace contextRef="#ctx0" brushRef="#br0" timeOffset="21371.196">3097 976 1692 0,'0'0'37'0,"0"0"8"0,0 0 2 0,0 0 0 0,0 0-38 0,0 0-9 0,0 0 0 0,0 0 0 15,0 0 83-15,0 8 14 0,-2 5 3 0,2 1 1 16,-3-1-51-16,0 0-10 0,0 8-3 0,0 8 0 15,0-2-13-15,-3 5-2 0,-9 2-1 0,3 6 0 16,6 5-9-16,-3 2-1 0,0 4-1 0,-3 2 0 16,3-3-10-16,0 3 0 0,3 0 0 0,-3-8 8 15,6 0-8-15,0 2 0 0,3-10 0 0,0 3 0 16,0 0 8-16,3-6-8 0,3-2 0 0,0-6 8 0,3-2-8 0,-3-3 10 16,3-2-10-16,3-6 10 0,3 0 0 0,0-8 0 15,0 3 0-15,0-8 0 0,2 0 15 0,7-5 3 16,-6-3 1-16,3-2 0 15,3-6-45-15,-3-11-8 0,2-2-3 0,-2-5-692 16,-3-6-138-16</inkml:trace>
  <inkml:trace contextRef="#ctx0" brushRef="#br0" timeOffset="21525.172">2734 1564 2246 0,'0'0'49'0,"0"0"11"0,0 0 1 0,6-3 3 0,3 3-52 0,3-3-12 0,3 3 0 0,3-5 0 15,9 2 29-15,-7 1 3 0,10-1 1 0,0 3 0 16,9-5 10-16,-1 2 1 0,7 1 1 0,-6 2 0 16,2-3-35-16,4 6-10 0,-3-1 0 0</inkml:trace>
  <inkml:trace contextRef="#ctx0" brushRef="#br0" timeOffset="21770.194">3544 1786 2415 0,'-15'0'68'0,"15"0"16"0,0 0-68 0,0 0-16 16,0 0 0-16,0 0 0 0,0 0 16 0,0 0-1 16,6 8 0-16,-3 0 0 0,3 5 29 0,0 3 7 15,0 5 1-15,-3 0 0 16,-3 3-28-16,3 3-4 0,-3-1-2 0,-3 6 0 0,0-6-6 0,0 3 0 15,0 0-1-15,3-2 0 0,-6-1 1 0,3 1 0 16,-3-1 0-16,6-7 0 16,3-1-87-16,0 3-17 0,0-5-3 0,-3 0-1 0</inkml:trace>
  <inkml:trace contextRef="#ctx0" brushRef="#br0" timeOffset="22009.606">4107 1929 2552 0,'0'0'56'0,"0"0"12"0,0 0 3 0,0 0 0 0,0 0-57 0,0 0-14 0,0 0 0 0,5 8 0 15,-2-3 35-15,-3 8 4 0,0 1 1 0,0-1 0 16,-3 3-28-16,-2-1-4 0,-1-1-8 0,-6 7 11 15,-3-5-11-15,-3 2 8 0,0-2-8 0,-3 5 8 16,-3 0-148-16,1-2-31 0,2 0-5 0,0-1-2 16</inkml:trace>
  <inkml:trace contextRef="#ctx0" brushRef="#br0" timeOffset="22342.118">4931 984 2874 0,'-24'-18'81'0,"24"15"19"0,0 3-80 0,0 0-20 15,3-10 0-15,-3 4 0 0,-3 4 20 0,3 2 1 16,0 0 0-16,-3-6 0 0,0 12 6 0,0-4 1 16,6 9 0-16,-3 2 0 0,-6 8-28 0,3 6 0 0,-3 10-9 0,-3-3 9 15,-2 6-13-15,-4 10 4 0,-3-5 1 0,-6 13 0 16,3 3-4-16,-3 3 0 0,1 2 0 0,2-5 0 31,0-3-22-31,0 0-5 0,3-5-1 0,3 2 0 16,3-2-5-16,3-10-2 0,4-1 0 0,2-2 0 0,0-8 32 0,6-6 7 0,0 0 8 0,-1-10-13 15,4 0 13-15,3-3 0 0,0-5 0 0,3-2 0 16,3-6-9-16,3-6 9 0,0-2-8 0,3-5 8 31,5-5-136-31,1-14-23 0,3-2-4 0,0-4-1 0</inkml:trace>
  <inkml:trace contextRef="#ctx0" brushRef="#br0" timeOffset="22476.008">4363 1553 2258 0,'-12'5'64'0,"12"-5"14"0,0 0-62 16,6 3-16-16,2 0 0 0,4 5 0 0,6-8 13 0,3 5 0 15,6-5 0-15,6-5 0 16,2 5 20-16,13 0 4 0,0-8 1 0,8-3-720 15,4 3-144-15</inkml:trace>
  <inkml:trace contextRef="#ctx0" brushRef="#br0" timeOffset="22871.841">4872 1789 2844 0,'0'0'80'0,"0"0"19"0,0 0-79 0,5-8-20 0,1 0 0 0,3 2 0 16,3-2-8-16,-3 3-6 0,3-3-1 0,3 3 0 15,3 5 35-15,3-5 8 0,0 5 0 0,-1 5 1 16,4-10-21-16,-3 10-8 0,-3-5 0 0,3 3 9 16,0 2-9-16,-7 0 0 0,4 0 0 0,-6 3 0 15,0 0 0-15,-3 3 0 0,3 2 0 0,-6 0 0 16,-3 1-10-16,-3-1-7 0,-3 3-2 0,-3 0 0 15,0 5-12-15,-6-3-2 0,-3-2-1 0,3 0 0 16,-3 5 6-16,0-8 2 0,1 6 0 0,2-6 0 16,-3 0 15-16,3 1 11 0,0-1-13 0,3 0 5 15,0-5 8-15,3 3 0 0,0 2 10 0,0-8-10 16,3 3 30-16,6 0 0 0,0-3 0 0,-3-5 0 16,9 3 5-16,3 0 1 0,3-3 0 0,0-3 0 15,9 0-16-15,2-10-4 0,4 0 0 0,9-6 0 16,12-2-131-16,2-5-26 0,1-1-6 0,-1-7-1 0</inkml:trace>
  <inkml:trace contextRef="#ctx0" brushRef="#br0" timeOffset="23108.962">5508 900 2605 0,'-35'-8'74'0,"32"2"16"0,3 6-72 0,0 0-18 16,0 0 0-16,9 6 0 0,3 2 0 0,3 0-14 0,5 2 2 15,4 11 1-15,6-2 11 0,6 7-12 0,2 6 12 0,1 2-12 16,6 3 12-16,-4 3 0 0,-5 0-9 0,3 0 9 16,-6 4 0-16,-10 4 0 0,-5 2 0 0,-3 3 0 15,-3-2-14-15,-9 1-2 0,-3 1 0 0,-9 0 0 32,-3-5-18-32,-9 2-4 0,-8-5-1 0,-4 0 0 0,-6 3 15 0,0 2 4 0,1-10 0 0,2-1 0 15,-6-2 20-15,1-2 0 0,-4-3 0 0,0-6 0 16,-5-5 12-16,-1 3 4 0,1-3 1 0,2-2-1002 15</inkml:trace>
  <inkml:trace contextRef="#ctx0" brushRef="#br0" timeOffset="23602.161">6300 1715 1119 0,'0'0'24'0,"0"0"6"0,0 0 1 0,3-6 1 0,0-2-32 0,3 3 0 0,0-3 0 0,0 3 0 15,-6 5 132-15,9-6 20 0,0 4 4 0,3-3 0 16,-3-1-4-16,3 4-2 0,3 2 0 0,-1-3 0 16,7 0-54-16,0-2-10 0,0 2-2 0,3 1-1 15,3-1-44-15,2-2-9 0,1-1-2 0,3 4 0 0,-3-3-28 0,2-1 0 16,1 4 0-16,-6-4-1165 15</inkml:trace>
  <inkml:trace contextRef="#ctx0" brushRef="#br0" timeOffset="23738.449">6330 2037 2493 0,'0'0'71'0,"0"0"15"0,6 6-69 0,9-1-17 15,0 0 0-15,9 3 0 0,-1-5 15 0,7-1-1 16,6-2 0-16,3 0 0 0,8-5 28 0,7-3 6 15,5-5 0-15,10 0-804 0,-1-6-162 0</inkml:trace>
  <inkml:trace contextRef="#ctx0" brushRef="#br0" timeOffset="24292.269">8589 664 1821 0,'0'0'40'0,"0"0"8"0,0-5 1 0,0 5 3 0,0-8-41 0,-3 3-11 16,3-3 0-16,-3-3 0 0,0-2 41 0,-6 5 7 16,3-5 0-16,-3-1 1 0,1 7 54 0,-7-4 10 15,0-2 3-15,0 5 0 0,-3 2-54 0,6-1-10 16,-6 1-3-16,3 6 0 0,-2-8-13 0,2 8-2 16,3 0-1-16,-3 3 0 15,0 2-50-15,3 1-11 0,0 7-1 0,3 0-1 0,0 13 30 0,0 1 0 0,0 5 0 16,1-1 0-16,2 9-9 0,0 0 1 15,-3 5 0-15,3 21 0 0,3 5-4 0,3 1-1 0,0 2 0 0,0 3 0 32,3-6-15-32,3 8-2 0,0-2-1 0,0 3 0 0,3-4 15 0,2-2 2 0,-2 3 1 0,0 2 0 15,0-2 13-15,-3 3 0 0,3-14 0 0,-3 5-9 16,-6-10 9-16,0 8 0 0,-6 0 0 0,-3-1 0 16,-3-4 43-16,-3-3 7 0,-5-3 2 0,-1-5 0 15,-6 0-6-15,-3 0-1 0,-12 0 0 0,1-6 0 16,2 1-32-16,0-6-13 0,-5 0 11 0,-4-10-11 15,-2-3 14-15,-1-2-3 0,3-9-1 0,-2 1 0 16,-4-11-10-16,7-3 0 0,2-10 0 0,6-3-826 16,3-11-158-16</inkml:trace>
  <inkml:trace contextRef="#ctx0" brushRef="#br0" timeOffset="24758.343">9955 638 2895 0,'-41'-53'122'0,"23"34"-98"16,0 6-24-16,-3 8 0 0,-3-3 8 0,1 2-8 16,-4 1 8-16,0 5-8 0,-3 0 0 0,-2 5 0 0,-1 1 8 0,6 2-8 15,-6 10 0-15,1 1-17 0,-1-3 4 0,3 7 1 32,0 7-15-32,-2 1-2 0,2 1-1 0,-9 18 0 0,6 3 18 0,4 5 3 0,-1 3 1 0,0 3 0 15,6 2 8-15,3 0-13 0,6-2 5 0,1 10 8 16,8 2 0-16,0 4 0 0,6-4 0 0,6 4 0 15,0-9-11-15,0 14 3 0,2-6 0 0,4 6 0 16,3-14 8-16,0 1-10 0,0-1 10 0,3 1-10 16,0-6 10-16,-3-3 0 0,0-2 8 0,-1-3-8 15,-5 1 21-15,3-6 0 0,-6-8 0 0,-3 2 0 16,0-4 9-16,-3-1 2 0,-3 0 0 0,-9 1 0 16,-3-4 8-16,-2-2 1 0,-4-2 1 0,-6-4 0 15,-3-4-1-15,-6-3 0 0,-2-3 0 0,-4-3 0 0,-6-2-22 0,1-5-5 16,-4-6-1-16,1-2 0 15,-1-3-87-15,0-8-18 0,-5-3-3 0,17-5-1 0</inkml:trace>
  <inkml:trace contextRef="#ctx0" brushRef="#br0" timeOffset="25760.128">9958 1715 1490 0,'0'0'32'0,"0"0"8"0,6 0 0 0,3-6 3 0,3-2-35 0,3 3-8 16,0-3 0-16,3 8 0 0,3-5 70 0,3 5 12 0,-1 0 2 0,1 0 1 16,3 0-6-16,-3 5-2 0,3 3 0 0,-4 0 0 15,1 3-29-15,-3 2-7 0,-3 0-1 0,-3 3 0 16,0 8-21-16,-9-6-5 0,0 9-1 0,-9-6 0 16,0 11-5-16,-6-6 0 0,-6 6-8 0,0 0 12 15,-3 2-12-15,-3-2 0 0,0-6 8 0,1 1-8 16,-1-6 0-16,-3-3 0 0,3 1 0 0,0-6 0 15,3-5 0-15,3 3 0 0,4-4 0 0,2-1-684 16,3-6-130-16</inkml:trace>
  <inkml:trace contextRef="#ctx0" brushRef="#br0" timeOffset="26008.468">10723 1540 2307 0,'0'0'51'0,"-6"0"10"0,-2 0 3 0,-4 0 0 16,0 0-51-16,-3 5-13 0,-6-2 0 0,0 7 0 16,0-2 37-16,-5 11 5 0,2-6 1 0,-3 8 0 0,3 3-27 0,-3 3-4 15,1 4-2-15,2-2 0 0,6 3-10 0,3 5 0 16,6 3 9-16,0 0-9 0,3-1 0 0,9 6-13 16,3-10 1-16,9 2 1 0,0 2 19 0,6-7 4 15,0-5 1-15,2-1 0 0,1-7-13 0,3-4 0 16,3-1-9-16,2-4 9 0,7-10 0 0,6 0 0 15,5-8 0-15,-5 3 0 0</inkml:trace>
  <inkml:trace contextRef="#ctx0" brushRef="#br0" timeOffset="26626.898">11640 984 1605 0,'0'0'35'0,"0"0"7"0,0 0 2 0,0 0 2 0,0 0-37 0,0 0-9 0,-3 0 0 0,-3 6 0 16,0-6 81-16,0 0 15 0,-3 0 2 0,3 0 1 15,-2 2-38-15,-1 3-7 0,0 9-2 0,0-6 0 16,0 2-29-16,-3 3-7 0,-3 6 0 0,0 7-1 16,-3 1-15-16,0-1 0 0,-5 9 0 0,2 2-10 15,-6 5 10-15,0 8 0 0,-3 1-9 0,4 2 9 16,-1 2 0-16,3 3 0 0,0-2 0 0,6-3 0 16,1 0 0-16,2 5 0 0,9-5 0 0,0-8 0 15,3 2 0-15,3-2 0 0,9-7 0 0,0 1 0 16,6-7 0-16,2-6 0 0,4 1 0 0,6-9 0 15,3-2 0-15,5-5 0 0,4-3-12 0,6-8-633 16,5-11-127-16</inkml:trace>
  <inkml:trace contextRef="#ctx0" brushRef="#br0" timeOffset="27611.253">12164 1095 1474 0,'0'0'41'0,"0"0"11"0,0 0-42 0,0 0-10 15,0 0 0-15,0 0 0 0,0 0 85 0,0 0 15 16,0 0 4-16,6 0 0 0,0 6-58 0,-3 2-11 15,0 5-3-15,-3 5 0 0,0 9 0 0,-3-1 0 16,-3 6 0-16,0 0 0 0,0 7-19 0,-3 4-4 16,-3 2-1-16,0 5 0 0,0-2-8 0,1 5 8 15,-4 2-8-15,3-10 8 0,-3 8-8 0,6-5 12 16,0 2-12-16,0-8 12 0,3 1-2 0,0-4 0 16,3-7 0-16,0 2 0 0,0-10-10 0,3 3 8 0,3-6-8 0,0-5 8 15,3 0 4-15,3-8 0 0,0 2 0 0,3-7 0 16,3-3 5-16,3-3 2 0,3-2 0 0,2-8-678 15,4-6-135-15</inkml:trace>
  <inkml:trace contextRef="#ctx0" brushRef="#br0" timeOffset="27791.025">11691 1625 1680 0,'0'0'48'0,"0"0"9"15,0 0-45-15,0 0-12 0,0 0 0 0,0 0 0 16,15-3 25-16,9 0 3 0,2 1 1 0,10 2 0 16,3 0 13-16,2-6 2 0,1 6 1 0,3-5 0 15,5 2-17-15,1-2-3 0,0 0-1 0,2 2-597 16,-2 6-120-16</inkml:trace>
  <inkml:trace contextRef="#ctx0" brushRef="#br0" timeOffset="28255.31">12393 1937 2167 0,'-3'-19'48'0,"3"11"9"0,0 3 3 0,0 0 0 0,0 2-48 0,3-2-12 16,-3 5 0-16,3 0 0 15,-3 0 29-15,0 8 3 0,0 2 1 0,-3 4 0 0,0 1-7 0,0 4-2 16,-3 5 0-16,0-3 0 0,0 3-16 0,1 0-8 15,-4-1 8-15,0 1-8 0,3 0 0 0,-3 0 0 16,3-3-9-16,0 3-695 16,0-6-140-16</inkml:trace>
  <inkml:trace contextRef="#ctx0" brushRef="#br0" timeOffset="28466.251">12983 1759 2516 0,'-12'-5'56'0,"9"5"11"0,-3-5 2 0,3 2 1 0,-3 3-56 0,6 0-14 0,-3-5 0 0,3 5 0 16,0 0 12-16,0 0-1 0,9 0 0 0,0-5 0 16,3-1-1-16,9 4 0 0,2 2 0 0,4-8 0 15,3 3-19-15,6-1-4 0,2 1-1 0,4 2-746 16,-3 3-148-16</inkml:trace>
  <inkml:trace contextRef="#ctx0" brushRef="#br0" timeOffset="28962.903">13920 1741 2691 0,'-12'-11'76'0,"9"9"17"0,3-9-74 0,0 3-19 16,-3-5 0-16,3 5 0 0,-3-5 12 0,3-6 0 15,-3 1-1-15,0 2 0 0,0-3 4 0,1 1 1 16,-1 5 0-16,-3-6 0 0,0 3-16 0,-3 0 0 16,-3 0 0-16,0 3 0 0,-3 8 0 0,-3 0-13 15,0 5 1-15,-3 5 0 0,-5 0-1 0,-1 8 0 16,0 3 0-16,-3 8 0 0,7-3 1 0,-4 11 1 16,0-5 0-16,3 4 0 0,6 1 11 0,3 2-8 15,0-2 8-15,7 8-8 0,2-8 8 0,6-1 0 16,3 4-9-16,6-11 9 0,-1-1-10 0,4 1 10 0,3-11-13 0,3 1 5 15,0-9 8-15,3 0 0 0,0-5 0 0,-1 0 0 16,4-5 0-16,-3 0 0 0,-3-3 0 0,3-8 8 16,-3 0-8-16,-6-8 12 0,2 3-4 0,-2 0 0 15,0-6 1-15,0 1 1 0,-3-3 0 0,-3 2 0 16,0-2-2-16,0 5 0 0,-3 3 0 0,0 3 0 16,-3-1 1-16,3 3 0 0,-3 11 0 0,0-6 0 15,0 9 4-15,0 2 1 0,0 0 0 0,0 0 0 16,0 0-14-16,3 8 0 0,0 5 0 0,0 0 0 15,3 6-8-15,-3-1 8 0,3-2 0 0,0 3 0 16,0 2 0-16,0 3 0 0,2-6 10 0,1 9-2 16,3-1 2-16,0-5 1 0,6 3 0 0,-6 3 0 15,3-12-3-15,3 4-8 0,3-1 12 0,5-4-4 16,-2-9-8-16,6 3 0 0,0-3 0 0,-1-5 0 16,4-5-104-16,3-3-17 0,0-5-3 0,-4-6-980 15</inkml:trace>
  <inkml:trace contextRef="#ctx0" brushRef="#br0" timeOffset="29227.546">13902 828 2196 0,'0'0'48'0,"0"0"11"0,0 0 1 0,6 13 1 0,0-5-49 0,3 8-12 16,6-3 0-16,3 9 0 0,3-4 0 0,9 9-15 0,-1 4 3 0,10 4 1 15,0-1 23-15,-1 3 4 0,1-2 0 0,0 2 1 16,2-6-7-16,-2 4-2 0,-3-4 0 0,-3 1 0 16,-1-3-8-16,-2 0 10 0,-3-2-10 0,-6 2 10 31,-6-3-34-31,0 1-6 0,-7-3-2 0,-2-3 0 16,-9-3-63-16,0-7-13 0,-8 2-2 0,-1-2-1 15,-6-1 33-15,0-4 6 0,-9-4 2 0</inkml:trace>
  <inkml:trace contextRef="#ctx0" brushRef="#br0" timeOffset="29863.278">14626 1794 1868 0,'0'0'41'0,"0"0"9"0,-6 5 2 0,0 3 0 0,-3 0-42 0,-3 3-10 16,3 2 0-16,-6 0 0 0,0 0 98 0,-3 6 18 15,1-3 3-15,-1 2 1 0,-6 3-48 0,3 3-10 16,3-5-2-16,-3 7 0 0,3-5-44 0,1 3-16 15,2 3 9-15,0-1-756 0,0-5-151 0</inkml:trace>
  <inkml:trace contextRef="#ctx0" brushRef="#br0" timeOffset="30178.979">15379 1090 2807 0,'-18'-8'80'0,"18"0"16"16,3 3-76-16,3-6-20 0,-6 3 0 0,3 6 0 15,3-4-25-15,-6 6-9 0,-3 3-2 0,3 2 0 16,-3 1 36-16,3 7 0 0,0 0 10 0,-3 6-2 16,-3 2-8-16,0 5 0 0,-3 6 0 0,0 2 8 15,-3 3-8-15,-3 3 8 0,0 5-8 0,4 3 8 16,-4 7-8-16,3-2 0 0,-3 0 0 0,3-5 0 15,3 2 0-15,0-10 0 0,0 5 0 0,3-6 8 16,6-4-8-16,3 2 0 0,-3-11 8 0,6 1-8 0,-3-3 0 16,6-9-13-16,0-4 1 0,3 0 1 0,0-6 22 0,3-5 4 15,5-3 1-15,1-2 0 0,0-14-28 0,6-2-4 16,0 3-2-16,0-14-1146 16</inkml:trace>
  <inkml:trace contextRef="#ctx0" brushRef="#br0" timeOffset="30346.344">14778 1572 2372 0,'5'0'52'0,"7"5"12"0,9-5 1 0,6 0 1 0,9 0-53 0,2-5-13 0,7-3 0 0,6 2 0 16,2-2 0-16,4 3 0 0,8-5 0 0,-2-1-704 15,5 6-138 1</inkml:trace>
  <inkml:trace contextRef="#ctx0" brushRef="#br0" timeOffset="30645.98">15504 1709 2455 0,'0'0'54'0,"6"6"11"0,0-4 3 0,3 1 0 15,0 5-54-15,-1-6-14 0,1 1 0 0,3 5 0 16,0-3 32-16,0 3 4 0,3 0 1 0,-3 0 0 15,0 3-4-15,0-3-1 0,-3 2 0 0,-3 3 0 16,0 1-18-16,-3-1-4 0,-6 5-1 0,0-2 0 0,-3 3-9 0,-3-1 0 16,-3 1 9-16,0 2-9 0,-6-5 0 0,0 2-15 15,0-2 3-15,0 5 0 0,4-7 0 0,-1-1 0 16,3 0 0-16,6 0 0 0,0-7 12 0,6-4 0 16,0 9-10-16,3-11 10 0,6 3 0 0,3-1 0 15,3-4 0-15,5-1 0 0,1-2 0 0,3-3 0 16,3-3 0-16,6 3 8 0,-4-5-8 0,7 0 0 15,3-1 9-15,-1 1-9 16,1 3-36-16,3 2-12 0,0 0-3 0,2-5-1087 16</inkml:trace>
  <inkml:trace contextRef="#ctx0" brushRef="#br0" timeOffset="30807.195">16242 1619 2721 0,'12'-2'60'0,"-9"2"12"0,-3 0 2 0,0 0 3 0,0 0-61 0,3 0-16 0,0 0 0 0,-3 0 0 16,12 0 8-16,0 0 0 0,5 0-8 0,4-6 12 15,0 6-1-15,9-5-1 0,-3 2 0 0,5-2 0 16,4-3-82-16,6 3-16 0,2-8-3 0,4-1-1053 16</inkml:trace>
  <inkml:trace contextRef="#ctx0" brushRef="#br0" timeOffset="31446.524">17162 963 2034 0,'21'0'44'0,"-15"3"10"0,2-3 2 0,-2 0 1 0,-9 5-45 0,0-5-12 0,3 5 0 0,3 3 0 16,0 5 63-16,0 1 10 0,-3 4 3 0,0 3 0 16,9 3-40-16,-6 3-7 0,-6 7-1 0,3-2-1 15,0 2-16-15,0 3-3 0,-3 3-8 0,-3 0 12 16,-3 5 0-16,-2-6-1 0,5 6 0 0,-6 0 0 16,-3-5-2-16,0 5 0 0,3-5 0 0,0-9 0 15,-6 4-1-15,3-3 0 0,0-3 0 0,4-3 0 16,-1-2 0-16,3-6-8 0,-3-4 12 0,3-6-4 15,6 2 3-15,0-7 0 0,0 2 0 0,3-5 0 16,3-10 1-16,3-4 0 0,0-2 0 0,3 3 0 16,0-13-21-16,9 2-4 0,2-5-1 0,1 0 0 0,3-3-7 0,3 3-2 15,9-3 0-15,-7 6 0 0,-2-1 10 0,3 6 1 16,3 5 1-16,-1 8 0 0,-2 3 0 0,0 2 0 16,-3 3 0-16,2 3 0 0,4 7-1 0,-6-2 0 15,-3 11 0-15,0-3 0 0,2 2 12 0,-2 6 0 16,-6-3 0-16,-3 3-8 0,-3 0 8 0,-3 0-13 15,0 2 5-15,-6-2 8 0,-6-3 0 0,0 6 0 16,0-1 0-16,-3 1 0 0,-12-1 0 0,-3 0 0 16,0-2 0-16,-3-3 12 0,1 1 0 0,-1-6 1 15,-6-3 0-15,0 0 0 0,4-10 7 0,-7-1 2 0,-6 1 0 0,3-6 0 32,1-2-52-32,2 0-10 0,-3-9-3 0,3-9 0 0</inkml:trace>
  <inkml:trace contextRef="#ctx0" brushRef="#br0" timeOffset="31697.642">17915 807 2386 0,'12'8'52'16,"-9"-3"12"-16,0 8 1 0,0 1 3 0,3 7-55 0,-3 3-13 0,3 2 0 0,-3 9 0 15,2-4 0-15,-2 9 0 0,3-3-12 0,0 3 12 16,0-1 0-16,0 1 0 0,3 0 0 0,-3-6 9 15,0 8-9-15,0-2 8 0,3 5-8 0,-6-5 8 16,0 2 4-16,-3 0 1 0,-6-2 0 0,-3 0 0 16,-3-8 3-16,-3-1 0 0,-3 4 0 0,-2-3 0 15,-1-6 19-15,-6 0 4 0,0 1 1 0,-3-3 0 0,1 2-26 0,-4 1-5 16,-6-1-1-16,3 1 0 0,4-1-8 0,-10-7-17 16,-3 2 4-16</inkml:trace>
  <inkml:trace contextRef="#ctx0" brushRef="#br0" timeOffset="32597.584">18644 1442 2408 0,'3'-19'68'0,"0"12"15"0,0-1-67 0,3-6-16 0,0 9 0 0,3-8 0 16,-3 5 0-16,0 3 0 0,-3-3 8 0,-3 8-8 16,0 0 23-16,0 0 1 0,0 0 0 0,0 10 0 15,0 1 3-15,0 7 1 0,-6 4 0 0,0 9 0 16,-3 1-28-16,3 8 0 0,-3-1 0 0,0 1 0 16,3-3 8-16,0 3-8 0,0-6 8 0,3-2-8 15,0-6 0-15,3-7 0 0,3 2 0 0,0-2 0 16,0-6 0-16,0 0 0 0,3 0 0 0,0-10 0 15,3 2 0-15,3-5 0 0,0-2 0 0,3-9 0 16,3 3 0-16,-1-13 0 0,1 2 0 0,3-7 12 16,0-3-12-16,0 0 8 0,3 2-8 0,-4 3 8 15,1 3-8-15,-3 3 0 0,0 2 0 0,0 5 0 0,0 3 0 0,-3 3 0 16,-4-3-12-16,-2 8 12 0,-9 0 0 0,0 0 0 16,12 8 0-16,-3 5 0 0,0-2 0 0,-3 5 0 15,3 2 9-15,3-4-1 0,0 4-8 0,0-2 9 16,3 2-9-16,0 1 10 0,2-6-10 0,4 3 0 15,-3-5 0-15,3-3 0 0,3 2 12 0,-3-2-2 16,-1-8-1-16,1 5 0 0,0-5 1 0,0 0 0 16,-3-5 0-16,0 0 0 0,-3-3 11 0,-1 0 3 15,-2-3 0-15,-6-2 0 0,0 0 6 0,-3-3 2 16,3-2 0-16,-6-1 0 0,-3-2-11 0,0-6-1 0,0 9-1 0,0-9 0 16,0-4-35-16,0-1-6 0,0 0-2 0,3 3-825 15,3-3-166-15</inkml:trace>
  <inkml:trace contextRef="#ctx0" brushRef="#br0" timeOffset="32865.227">20216 913 2859 0,'-6'-13'81'0,"6"13"18"0,0 0-79 0,-3-8-20 0,0 2 0 0,-3-2 0 16,-3 8 0-16,-3-5 0 0,-6 10 0 0,0-5 0 15,0 8 0-15,-2 6 0 0,-4-1-12 0,0 8 3 16,0 11-4-16,0 5-1 0,1-3 0 0,-1 11 0 16,-3 0 3-16,3 3 1 0,0 2 0 0,3 3 0 15,1 0-2-15,2 5 0 0,3-5 0 0,3 0 0 16,0-3 4-16,6-5 0 0,3-3 0 0,3 1 0 0,3-14 0 16,6 3 0-16,3-1 0 0,6-9 0 0,6 1-7 15,2-9-1-15,10-1 0 0,3-8 0 16,5-5-152-16,1 0-32 0,3-5-5 0,-4-8-2 0</inkml:trace>
  <inkml:trace contextRef="#ctx0" brushRef="#br0" timeOffset="33263.955">20430 1416 1998 0,'33'0'44'0,"-24"0"8"0,-9 0 3 0,0 0 1 0,0 0-44 0,0 0-12 0,0-14 0 0,0 14 0 16,-6-8 101-16,0 3 19 0,0-3 3 0,-3 3 1 15,-9 0-48-15,0-1-10 0,6 6-2 0,-3-2 0 16,-8 2-48-16,2 2-16 0,-3 1 10 0,-3 5-10 16,0-3 0-16,1 8 0 0,-1 1-9 0,0-1 9 15,3 8-10-15,0 3 10 0,6 2-8 0,1 1 8 16,-1-1-12-16,3 6 2 0,6-3 1 0,3 0 0 16,0-2 9-16,6-1-13 0,6-5 5 0,0 0 8 15,6-5-16-15,3 0 4 0,0-3 0 0,5-2 1 16,-2-8 11-16,3 2-13 0,0-5 5 0,0-5 8 15,3-3-11-15,-4-3 11 0,-2-2-8 0,3-3 8 16,3-3 0-16,-6-2 0 0,-6-5 9 0,-3-1-9 16,0 1 9-16,0-6-9 0,-1 0 0 0,-2-2 9 15,-6 2-9-15,3 6 0 0,3 7 0 0,-3 1 0 16,-9 5 0-16,3 5 0 0,6 2 0 0,-3-2 8 16,0 8-8-16,0 0 8 0,0 0-8 0,3 14 8 0,3 7-8 0,-6-3 0 15,0 3 0-15,0 6 0 0,6-1 0 0,0 3 0 16,0-2-11-16,0-1 11 0,6 6 0 0,0-5-8 15,9 2 8-15</inkml:trace>
  <inkml:trace contextRef="#ctx0" brushRef="#br0" timeOffset="33415.208">20894 1704 3012 0,'-50'0'85'0,"41"0"19"0,18 0-83 0,-6 0-21 0,3 5 0 0,-6-5 0 15,-6 6 0-15,0 1 0 0,-3 1 0 0,-3 3 8 16,-3 2-8-16,0 0 0 0,-3 1 0 0,3 4-8 31,-2-2-19-31,2 8-3 0,-3 2-1 0,3-5-809 0,0 3-161 0</inkml:trace>
  <inkml:trace contextRef="#ctx0" brushRef="#br0" timeOffset="33848.89">21326 1101 2491 0,'21'0'55'0,"0"0"11"0,-9-6 2 0,-7-2 2 16,-5 8-56-16,3-5-14 0,-3 5 0 0,0 0 0 0,0 0 50 0,0 0 7 16,0 0 2-16,0 8 0 15,0 3-47-15,0 2-12 0,-8 8 0 0,2 3 0 0,-3 2 0 0,3 1 0 16,0 5 0-16,-6-3 0 0,-6 2-8 0,6 4 8 15,3 2 0-15,-3-5 0 0,-6 2 0 0,3-2 0 16,7-1 0-16,-1-4 0 0,-3-1-12 0,3 1 3 16,6-9 0-16,0-4 0 0,3-6 9 0,-3-1-10 15,-3-1 10-15,6-6-10 0,0 0 10 0,0 0 9 16,0-6-1-16,6 4-8 0,3-9 0 0,3 3 0 16,9-5-12-16,-1 0 3 15,1 0-31-15,6-1-5 0,6 1-2 0,2 5 0 16,-2 3-15-16,-3 5-3 0,3 0-1 0,-7-5 0 15,1 10 24-15,-3-5 5 0,0 3 1 0,-3 7 0 0,0-7 24 0,-4 7 12 0,-2-2-12 0,3 3 12 16,3 2 0-16,-6-5 0 0,-9 11 0 0,0-6 0 16,-3 0 0-16,3 0 13 0,0 6-3 0,-9-6-1 15,-9 0 17-15,3 3 3 0,-3-3 1 0,-6 1 0 16,-3-1 2-16,-3 0 1 0,1 3 0 0,-4-8 0 16,-9 5-14-16,3-8-3 0,-5 1-1 0,5-4 0 31,-6 4-55-31,1-6-10 0,-4-6-2 0,3 1-1 0</inkml:trace>
  <inkml:trace contextRef="#ctx0" brushRef="#br0" timeOffset="34082.504">22025 847 2552 0,'0'8'56'0,"0"2"12"0,0-2 3 0,-3 11 0 0,0 7-57 0,1 1-14 15,2 4 0-15,2 4 0 0,4 2 0 0,0 5 0 16,3 3 0-16,0 0 0 0,0 0 0 0,3 0 9 16,-3-5-9-16,0 5 8 0,0 2-8 0,-3-2 0 15,0 0 9-15,-3-2-9 0,-3-1 0 0,-3-8 9 16,-3-7-9-16,-3 5 0 0,-3-1 8 0,-6-4-8 16,0-1 0-16,-9 1 0 15,-5-1-56-15,-19 9-19 0,4-6-3 0</inkml:trace>
  <inkml:trace contextRef="#ctx0" brushRef="#br0" timeOffset="34816.864">22451 1521 2228 0,'0'0'49'0,"0"0"11"0,0 0 1 0,6-8 1 0,-3-5-50 0,0 0-12 15,0 0 0-15,0 0 0 16,0-1-40-16,0 1-12 0,3-5-1 0,-3 4-1 0,0 1 45 0,-3 0 9 15,0 0 0-15,-3 5 0 0,0-3 8 0,-3 3-8 0,-3 3 11 0,0-3-11 16,-3 3 21-16,-9-1-2 0,9 4-1 0,-8 2 0 16,-4 0-18-16,-3 8-9 0,-3-3 1 0,3 8 0 15,-5 0-2-15,5 3 0 0,6 3 0 0,0 13 0 16,3-6 10-16,3 6 0 0,4 2 0 0,2 3-8 31,3-5-16-31,3 2-4 0,3-10 0 0,3 5 0 0,6-5 11 0,0-3 1 0,5-8 1 0,4-2 0 16,-3-3 23-16,0-3 5 0,0-5 1 0,6-5 0 15,0-3 55-15,2-3 11 0,-2-2 3 0,3-8 0 16,0-5-14-16,-3-4-2 0,3-4-1 0,-4-6 0 16,-2-13-45-16,3 1-9 0,-3-7-1 0,0 1-1 15,-3 0-10-15,0-8 10 0,-12 0-10 0,2 7 10 16,7 9-10-16,-6 3 8 0,-3 4-8 0,-3 9 8 16,-3 13 8-16,3-3 2 0,-3 11 0 0,3-1 0 15,-6 6 1-15,6 8 0 0,0 0 0 0,-3 8 0 16,0 6-19-16,-5-1 0 0,8 11 0 0,-3 2-9 0,-6 14 9 0,3-1 0 15,6 6-9-15,0 0 9 0,0 3 0 0,0-3 0 16,3 3 0-16,3 7 0 16,0-2-43-16,2 0-1 0,4 0 0 0,0-3-717 15,6-2-144-15</inkml:trace>
  <inkml:trace contextRef="#ctx0" brushRef="#br0" timeOffset="35180.1">23037 1410 2710 0,'21'-21'60'0,"-15"13"12"0,-9 3 2 0,-6-8 2 0,-11 5-60 0,5-3-16 0,-3 3 0 0,0 3 0 16,-6-3 0-16,-3-3 0 0,6 9 0 0,1 2 0 15,-7 0 0-15,3 0 0 0,-6 8 0 0,1 0-10 16,8 5 10-16,-9 3-12 0,3 5 12 0,3 0-12 16,3 11 4-16,4 0 0 0,2-1 0 0,6 4 0 15,0-4-4-15,12 1 0 0,6-5 0 0,0-1 0 31,12-7-27-31,-4 2-5 0,4-8-2 0,3 0 0 0,3-7 20 0,-3-1 4 0,2-3 1 0,-5-2 0 16,6-5 21-16,-6-3 0 0,-3 0 12 0,3-10-4 16,-4 5 9-16,1-11 2 0,-6-3 0 0,-3 1 0 15,3-3 3-15,0-3 1 0,0 5 0 0,-6-4 0 16,-3 4-1-16,0 3 0 0,0 9 0 0,-3 1 0 16,0 1-2-16,0 8 0 0,6-3 0 0,-6 8 0 15,0 0-20-15,0 0 8 0,0 8-8 0,-6 0 0 16,6 2 0-16,0 6 0 0,0 3 0 0,0-1 0 0,0 1 0 15,0 2 0-15,0 5 0 0,0-7 0 0,0 2 0 16,6 3 0-16,0-3 0 0,0 0 0 0,-3-2 0 0,6-1 0 16,11 1 0-16,1-3 0 15,0 2-148-15,3-7-30 0,9 2-6 0</inkml:trace>
  <inkml:trace contextRef="#ctx0" brushRef="#br0" timeOffset="35647.916">23910 1437 2570 0,'12'-3'56'0,"-7"-2"12"0,-5 5 3 0,3-8 1 0,-3-5-57 0,-3-1-15 0,0 1 0 0,-8 0 0 15,2 0 33-15,3-1 4 0,-9 4 1 0,3-3 0 16,-6 5-29-16,6-6-9 0,-9 4 0 0,0 7 0 16,-2-7 0-16,-1 7 0 0,-3 3 0 0,-3 0-12 15,1 0 3-15,-7 8 1 0,6 5 0 0,-3 0 0 16,-5 6 0-16,8-1 0 0,-3 9 0 0,3 2 0 15,1 8 8-15,8-5-10 0,0 7 10 0,3-7-10 16,6 8 0-16,3-11 0 0,9 3 0 0,0 0 0 16,0-11-3-16,9 3-1 0,3-9 0 0,-3-1 0 15,9-4 14-15,-6-2 0 0,9-3 0 0,-1-5 0 16,4-5 0-16,3-3 18 0,3 0-2 0,5-5-1 16,1-5 6-16,-6-1 2 0,0-7 0 0,2-9 0 15,-2-7 1-15,9-6 1 0,-9-10 0 0,-1 0 0 16,-2-6-5-16,0-5-2 0,3-7 0 0,0 2 0 0,-10 5-2 0,-2 8 0 15,-6 3 0-15,-3 8 0 0,-9 10-2 0,0 5-1 16,-3 4 0-16,-3 4 0 0,-3 9-4 0,3-1-1 16,-3 11 0-16,0 0 0 0,3 3-8 0,-5 5 0 15,8 5 0-15,-6 9 0 0,0-1-12 0,0 13 0 16,3 1-1-16,0 4 0 0,-3 1 5 0,6 11 8 16,-3 2-13-16,-6 5 5 0,12-5 8 0,-9 2 0 15,9 1 0-15,-6 2 0 0,6-5 0 0,-3 0 0 16,3 3 0-16,3-3 0 0,3 2 0 0,3 4 0 15,0-12 0-15,3 1 0 16,9-3-130-16,0-2-21 0,2-4-4 0,4-10-1 0</inkml:trace>
  <inkml:trace contextRef="#ctx0" brushRef="#br0" timeOffset="36081.975">24466 828 2278 0,'21'-8'50'16,"-12"8"10"-16,-3 0 3 0,-9 8 1 0,-6-3-51 0,6-2-13 0,-3 8 0 0,3-3 0 16,-9 2 20-16,0 6 0 0,3 3 1 0,0 2 0 15,-2 11 16-15,-4-1 3 0,9 1 1 0,-9 8 0 16,6-1-21-16,-3 1-4 0,3 0 0 0,0-1-1 16,-3 4-7-16,3-1-8 0,-3 3 11 0,3-5-11 15,6 5 11-15,-2-13-11 0,-1 2 10 0,0-5-10 16,3-5 14-16,-3 0-3 0,6-11-1 0,-3 0 0 0,-6 0 2 15,9-7 1-15,0-6 0 0,0 0 0 16,0 0 7-16,0 0 0 0,0-6 1 0,0-7 0 0,0 0-21 16,9 0 0-16,0-6 0 0,3-2 8 15,5-11-40-15,-2 6-7 0,12-1-1 0,-3 1-1 16,6-1-7-16,-1 9 0 0,1-3-1 0,-3 7 0 0,-6 4 25 0,3 2 6 16,-4 3 1-16,1-1 0 0,0 6 4 0,-3 6 1 15,-6-1 0-15,9 3 0 0,-6 5 12 0,0 6-12 16,-7-6 12-16,10 13-12 0,-6 1 12 0,0-1 0 15,-3 6 0-15,3 0 0 0,-3-6 9 0,0 6-1 16,-9-6-8-16,0 3 12 0,0-5 8 0,0 3 0 16,-9-9 1-16,0 1 0 0,-3 2 9 0,-3-8 2 15,-9 0 0-15,1 1 0 0,-7-9-6 0,-9 3-1 16,-3-8 0-16,-8 5 0 0,8-5-8 0,-8-5-1 16,-1-3-1-16,-9 3-801 15,1-6-160-15</inkml:trace>
  <inkml:trace contextRef="#ctx0" brushRef="#br0" timeOffset="37556.128">6387 3453 1645 0,'-12'-8'36'0,"3"3"7"0,0-3 1 0,0 0 4 0,-6 2-39 0,3-4-9 0,-3 2 0 0,-3 5 0 16,-2 1 10-16,-4 2 0 0,0 2 0 0,-3 6 0 16,0-3 7-16,1 9 2 0,-1-1 0 0,0 5 0 15,0 6 14-15,-3 0 3 0,1 5 1 0,5 0 0 16,0 0 2-16,3 3 0 0,0 0 0 0,6 2 0 16,1 1-19-16,8-4-3 0,3-1-1 0,3-1 0 15,6-3-16-15,3-5 0 0,2-2 0 0,1-3 0 16,6-6 0-16,3-2 0 0,-3-3 8 0,6-5-8 15,-3-5 0-15,2-3 0 0,-2-2-13 0,3-6 5 16,-3-3 8-16,0-2 0 0,0-5 0 0,-4-3-8 16,1 2 16-16,-6 1 3 0,0-1 1 0,-6 1 0 0,0-3-12 0,-3 5 8 15,-3 0-8-15,0 5 8 0,-3 4 20 0,0 1 3 16,3 4 1-16,-6 2 0 0,0 3 12 0,6 5 2 16,0 0 1-16,-3 5 0 0,0 3-47 0,3 5 0 15,0 0 0-15,3 0-13 0,0 6 13 0,3 0 16 16,3-1-3-16,3 3-1 0,0 0-12 0,3 3 0 15,-3-5 0-15,5-1 0 0,7 1 19 0,0-6 1 16,0 0 0-16,3-5 0 16,-1 0-52-16,4-5-9 0,0-6-3 0,0-2-666 15,-1-3-134-15</inkml:trace>
  <inkml:trace contextRef="#ctx0" brushRef="#br0" timeOffset="37702.373">6390 3678 2275 0,'0'0'50'0,"0"-3"10"0,0 3 3 0,0 0 1 0,3-5-52 0,-3 5-12 0,8-6 0 0,1 4 0 15,3-3 20-15,3 2 2 0,3-2 0 0,0-1 0 16,6 1-9-16,-3 0-1 0,5-1-1 0,4-1 0 16,-6 1-11-16,6 1 0 0,-4 0 0 0,-2 2-712 15,0-5-138-15</inkml:trace>
  <inkml:trace contextRef="#ctx0" brushRef="#br0" timeOffset="37868.009">6559 3815 2185 0,'0'0'48'0,"-3"3"9"0,3-3 3 0,0 0 2 0,0 0-50 0,0 0-12 15,0 0 0-15,0 0 0 0,9-5 26 0,0 2 2 16,3 3 1-16,3-8 0 0,6 3-19 0,3-3-10 15,-1 0 10-15,4 3-690 16,0-3-139-16</inkml:trace>
  <inkml:trace contextRef="#ctx0" brushRef="#br0" timeOffset="38045.981">7107 3641 1706 0,'0'0'48'0,"0"0"11"0,0 0-47 0,0 0-12 0,9-8 0 0,-3 2 0 15,3-1 92-15,-3 1 17 0,0-2 3 0,3 3 1 16,8-6-26-16,-2 1-6 0,3 2-1 0,3 0 0 16,0 0-53-16,-3 0-11 0,0 0-3 0,-1 3 0 15,1 2-25-15,0-2-6 0,-3 0-1 0,0 2-677 16,-3 0-135-16</inkml:trace>
  <inkml:trace contextRef="#ctx0" brushRef="#br0" timeOffset="38619.623">7440 3508 1807 0,'0'0'40'0,"0"0"8"0,0 0 1 0,0 0 2 0,0 0-41 0,-6 0-10 0,0 3 0 0,-3 2 0 16,6-2 38-16,-5 5 6 0,-4-3 0 0,0 6 1 15,-6-1-21-15,0 6-5 0,0 3-1 0,-6-3 0 16,-8-3-18-16,5 8 0 0,3-5 8 0,-3 0-8 16,-6 2 0-16,4-2 0 0,-1 0 0 0,0 0 0 15,0-3 0-15,4 0 0 0,-4-2 0 0,6-3 0 16,0-3 8-16,0-2-8 0,1-6 0 0,2 1 0 15,9-1 0-15,3-5 0 0,0-3-10 0,6-4 10 16,6-4-45-16,3 3-2 0,6-8 0 0,3 0 0 16,0-5-21-16,0 3-4 0,2 2 0 0,4 0-1 15,0 3-15-15,-3 3-4 0,-3-1 0 0,0 6 0 16,0 2 92-16,-4 3 0 0,-5 3 18 0,3 0-2 0,-3 5 52 16,-6 0 10-16,0 0 2 0,0 0 1 0,0 0-19 0,3 5-4 15,-3 3-1-15,3 3 0 0,-3-1-36 0,0-2-7 16,0 5-2-16,0-5 0 0,0 5-12 0,3 1 0 15,3 2 0-15,0-3-554 16,-3 3-104-16</inkml:trace>
  <inkml:trace contextRef="#ctx0" brushRef="#br0" timeOffset="38954.042">6553 3733 1489 0,'12'-5'42'0,"-6"5"10"16,6-5-42-16,3 2-10 0,3-2 0 0,3 2 0 15,2-7 80-15,1 4 15 0,0-2 2 0,6 0 1 16,0-2 19-16,-4 2 4 0,1-3 1 0,-6 6 0 16,0 0-55-16,-3-1-11 0,-3 1-3 0,-4 5 0 15,-5-3-126-15,0 3-26 0,-6 0-5 0</inkml:trace>
  <inkml:trace contextRef="#ctx0" brushRef="#br0" timeOffset="39552.29">7684 3445 2484 0,'0'0'55'0,"-3"-3"11"0,-3 1 2 0,3-4 1 0,3 6-55 0,0 0-14 0,0 0 0 0,0 0 0 16,0-2 0-16,0 2 0 0,0 0 0 0,-5 5 0 15,-7 0 12-15,0 3 4 0,0 3 0 0,-6 2 0 16,-3 3-16-16,-6 2 0 0,1-2 0 0,-4 3 0 16,-3-3-16-16,-3 2-10 0,1 1-2 0,-4-1 0 15,3-2 13-15,-6 3 3 0,1-4 0 0,2-1 0 16,9-4 12-16,4-2 0 0,5-2 0 0,3-4 0 0,0-2-12 0,9-8 0 16,3 0 0-16,9-2 0 15,3-4-48-15,6-1-8 0,3-4-3 0,9 3 0 16,2-8 19-16,7 3 3 0,-3 3 1 0,3-1 0 0,2 3 34 0,-5 3 14 15,0 3-11-15,0 2 11 0,-1 2 31 0,-2 6 12 16,-3 3 2-16,-6 0 1 0,0 2 11 0,-3 8 3 16,0-5 0-16,-7 3 0 0,4 2-12 0,-3 3-1 15,0-3-1-15,0 3 0 0,3 0-22 0,-3 2-4 16,-3-7 0-16,3 5-1 0,3-6-19 0,-3 1 0 16,3-6 0-16,0 0 0 0,5-2 8 0,1-6-8 15,-3-2 0-15,3-5 0 0,-3-1 0 0,0 0 0 0,0-4 0 0,-3-1 0 16,-1-6 8-16,-2 1-8 0,-3-3 12 0,-3-5-12 15,-3 0 10-15,-3-5-10 0,0-6 8 0,-6 3-8 16,-5-3 0-16,-7 6-17 0,-3 0 2 0,-3 10 1 31,-9 0-38-31,-2 8-7 0,-4 3-1 0,-3 5-1 16,1 8-156-16,-4 0-31 0,3 0-7 0,7 5-1 0</inkml:trace>
  <inkml:trace contextRef="#ctx0" brushRef="#br0" timeOffset="40236.638">7928 228 687 0,'12'-6'15'0,"-12"6"3"0,6-2 1 0,3 2 1 0,0-6-20 0,-3-2 0 16,0 8 0-16,3-5 0 0,0 0 0 0,-3 2-17 15,-6 3 3-15,0 0 1 0,0 0 149 0,0 0 29 0,6 0 7 0,0 8 0 16,0-3-44-16,-3 3-10 0,0 6-2 0,0-1 0 16,-6 5-16-16,0 9-3 0,-3-6-1 0,-3 5 0 15,-3 6-57-15,0 0-12 0,-6 0-3 0,-6-6 0 16,1 6-13-16,-10-6-3 0,-6 9-8 0,9-9 12 16,-5 11-12-16,-1-2 8 0,-3 2-8 0,-2-3 0 15,-1-8 0-15,0 1 0 0,1-1 0 0,-13 6 0 16,6-11 0-16,1-5 11 0,5-8-3 0,3-3-8 15,7-5 0-15,5 0 0 0,9-13 0 0,6-3 0 16,9 0-9-16,6-10 1 0,6-6 0 0,3 6 0 16,12-6-48-16,2-2-10 0,13-3-2 0,0 2 0 15,5 3 33-15,4 6 7 0,3 0 0 0,17-6 1 16,1 0 43-16,-7 14 9 0,-8 2 2 0,-7 10 0 16,-5-2 52-16,-6 8 10 0,-4 0 3 0,-8 3 0 0,0 2-36 15,-9 3-6-15,-3 3-2 0,0-3 0 0,6-3-16 0,-6 8-3 16,-3-5-1-16,-1-2 0 0,7 1-28 0,-3-1 0 15,3 2 0-15,-3-3 0 0,9 0 12 0,-3-5-3 16,3 0-1-16,-1 0 0 0,4-5 16 0,0 5 4 16,0-8 0-16,0-3 0 0,-4 4 0 0,1-7 0 15,0-4 0-15,-3-3 0 0,-3-6-16 0,-3 3-4 16,-6-2 0-16,-3-6 0 0,-3 6-8 0,-3 5 8 16,-6-6-8-16,-9 9 8 0,-3 4-8 0,-9 1 0 15,-8 5 0-15,-10 8-11 16,-9 8-65-16,-2 11-14 0,-4 2-2 0,1 11-1 15,-7-1 5-15,10 4 0 0,8 4 1 0</inkml:trace>
  <inkml:trace contextRef="#ctx0" brushRef="#br0" timeOffset="41019.719">8521 3440 2178 0,'-12'-11'48'0,"9"6"9"0,-3-6 3 0,0 3 1 0,-3-5-49 0,3 2-12 0,-3-2 0 0,0 0 0 15,0 0 28-15,0-1 2 0,0-1 1 0,4 9 0 16,-4-7-11-16,3 8-1 0,0-1-1 0,0 6 0 16,-3 3-18-16,3 5 8 0,0 5-8 0,-3 6 0 15,0 2 18-15,3 3-3 0,-6 5-1 0,3 3 0 16,3-1-14-16,-3 4 8 0,0-1-8 0,3 1 0 16,1-1 0-16,-1-2 8 0,3-1-8 0,0 1 0 15,0-5 0-15,3-6 0 0,0 0 0 0,0-5 0 16,-3-3 0-16,6-5-8 0,-3 0 8 0,0-8-13 0,0 0 13 0,0 0 0 15,0-8 0-15,3-5 10 0,-3 0-1 0,3-6 0 16,0-2 0-16,3-3 0 0,2 0 1 0,1 3 0 16,0 3 0-16,3-1 0 0,6 6-26 0,-3 2-4 15,3 6-2-15,3-6 0 0,-1 6 12 0,1 2 10 16,0 3-13-16,-9 3 5 0,0 5-4 0,0 3-1 16,-3 2 0-16,-3 0 0 0,0 0 13 0,-3 6 0 15,-3 2 0-15,-3 0 10 0,0 0-10 0,-3 1 0 16,-6-1 0-16,3 2 0 0,-6-1 0 0,-3-1 0 15,0-3 0-15,-2-2 12 0,-1 3-4 0,3-6-8 0,-3-2 12 16,3-4-4-16,3-1-8 0,0-4-9 0,6-2 9 16,3-5-1060-16</inkml:trace>
  <inkml:trace contextRef="#ctx0" brushRef="#br0" timeOffset="41227.619">8625 3686 2253 0,'-12'0'49'0,"3"-3"11"0,3 3 1 0,6 0 3 15,0 0-51-15,0 0-13 0,0 0 0 0,0 0 0 16,6-5 55-16,0 5 8 0,6-6 1 0,3 1 1 16,6-5-45-16,0 4-10 0,2-2-2 0,-2 3 0 15,0-3-8-15,0 3 0 0,0 2 0 0,-3-2 0 16,-1 5-157-16,-2 0-27 0,-3 3-6 0,3-1-1 0</inkml:trace>
  <inkml:trace contextRef="#ctx0" brushRef="#br0" timeOffset="41419.714">8717 3932 1795 0,'0'0'51'0,"0"0"11"0,0 0-50 0,0 0-12 15,0 0 0-15,6-6 0 0,3 4 14 0,0-4 0 16,0 4 0-16,3-3 0 0,0-1 22 0,3 1 4 0,0 0 0 0,2-1 1 16,1 4-41-16,6-4 0 15,-3-1 0-15,3 1-11 0</inkml:trace>
  <inkml:trace contextRef="#ctx0" brushRef="#br0" timeOffset="41662.276">9146 3664 2149 0,'0'0'47'0,"3"3"9"0,3 0 3 0,3 2 2 16,-3 0-49-16,6-5-12 0,-1-2 0 0,4 2 0 15,0 0 84-15,3-3 15 0,3 0 2 0,0-2 1 0,6 0-37 16,-4-6-7-16,4 3-2 0,0-5 0 16,6 3-44-16,-1-1-12 0,-2 3 0 0,-3-5 0 15,0 2-72-15,0 3-17 0,-4 0-3 0,-5 0-1 0</inkml:trace>
  <inkml:trace contextRef="#ctx0" brushRef="#br0" timeOffset="42167.8">10134 3366 2168 0,'9'-16'61'0,"-6"10"15"0,3-2-61 0,0 6-15 0,0-9 0 0,-6 11 0 16,0 0 83-16,3-2 13 0,-3 2 4 0,0 0 0 15,-3 2-38-15,0 3-7 0,-3 3-2 0,-3 6 0 16,-3-1-43-16,0 5-10 0,-3 1 0 0,-3 2 0 15,-2 0 0-15,-1-2 0 0,-6 2 0 0,3 0 0 16,0 3 0-16,1-3 0 0,-4 0 0 0,0 0 0 16,0-5-24-16,0 0-10 0,4-3-2 0,-1-5-1 15,3 0 7 1,0-2 2-16,3-4 0 0,0-2 0 0,6-2-8 0,1-1 0 0,2-5-1 0,3 0 0 16,3-5-27-16,6 2-6 0,3-2-1 0,6-3 0 15,2 3-13-15,4 0-2 0,3 2-1 0,6 3 0 16,-3 0 52-16,2 3 11 0,-2 5 1 0,3 0 1 15,3 3 38-15,0 2 8 0,-4 5 2 0,1 1 0 0,-3-3 46 16,0 5 10-16,-3-2 2 0,-1 2 0 16,-2 0-9-16,3-7-2 0,0 1 0 0,0 1 0 0,0 0-15 0,0-2-3 15,2-6-1-15,1-3 0 0,0 0-17 0,3-5-3 16,-6-2-1-16,5-1 0 0,1-7-1 0,-3 2 0 16,-3-3 0-16,3-2 0 0,-4-3-20 0,-5 1-4 15,-6-4 0-15,0-2-8 0,-6-3 9 0,-6-2-9 16,-3-3 0-16,-6-3 9 0,-6 6-9 0,-5 5-14 15,-7 7 3-15,-3 1 1 16,-6 8-44-16,-5 2-9 0,-1 9-1 0,-5 2-1 16,-1 2-29-16,3 6-6 0,1 3 0 0,5 2-904 0</inkml:trace>
  <inkml:trace contextRef="#ctx0" brushRef="#br0" timeOffset="42853.537">9771 206 1929 0,'0'0'42'0,"0"0"9"0,0 0 1 0,6 0 4 0,-6 0-45 0,6-5-11 16,0 5 0-16,-6 0 0 0,0 0 20 0,6 5 1 16,-3 3 1-16,0-2 0 0,-3 7-7 0,0 0-2 15,-6 8 0-15,0 3 0 0,-6-3 2 0,-3 11 0 0,-6-6 0 0,-3 1 0 16,-5-1-3-16,-4 1-1 0,-3-9 0 0,-3 9 0 16,-5-6-11-16,2 3 0 0,3-3 0 0,1-3 0 15,-1-4 0-15,9-1 0 0,0 5 0 0,1-10 0 16,-4 0 0-16,3-10-12 0,0-4 4 0,7-2 8 31,5-5-117-31,3-5-16 0,3-1-3 0,9-7-1 16,12-1 57-16,6-7 11 0,9-3 2 0,2 2 1 15,4 4 25-15,3 4 5 0,6 3 0 0,-4 9 1 0,1 1 95 0,3 9 18 0,2 5 4 0,-2 5 1 16,-3 3 8-16,0 0 1 0,-1 11 1 0,-5-1 0 16,0 3-31-16,-3-2-6 0,-1-1-2 0,1-2 0 15,-3 3-8-15,3-6-2 0,0 0 0 0,-1-2 0 16,4-3-27-16,3-3-5 0,3 3-2 0,-4-8 0 15,4 0 43-15,0-5 9 0,-6 2 2 0,2-8 0 16,-5-2-16-16,0 0-4 0,-6-13 0 0,3-1 0 16,-7-5-10-16,-2-2-2 0,-3-6-1 0,-6-5 0 15,-3 6-31-15,-3 2 8 0,-6-3-8 0,-6 13 0 0,-6 1 0 0,-5 0-16 16,-4 2 3-16,-12 8 1 0,-17 11-7 0,-7 5-1 16,1 13 0-16,-4 0 0 15,-5 11-11-15,-4 5-2 0,1 16-1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9:17.7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12033 2590 1489 0,'6'-16'42'0,"0"11"10"16,-3 0-42-16,6-3-10 0,3-3 0 0,0 3 0 15,6 0 82-15,2 3 14 0,1-3 4 0,6 3 0 0,3-3-64 0,3 8-13 16,-1-3-3-16,4 1 0 0,3-4-9 0,-1 4-3 16,4 2 0-16,6-3 0 0,8 0-8 0,-2 3 0 15,5-5 0-15,4 5-11 0,-1-2 11 0,7 2 0 16,5-6 0-16,1 1 0 0,2 5 0 0,6-11 0 16,-2 3 0-16,5 0 0 0,9 1 0 0,1 1 0 15,5-7 0-15,0 2 0 0,9 1 0 0,0 5 0 16,0-6 0-16,7 3 0 0,-1 0 0 0,3 3 0 15,-3 0 0-15,3-1 8 0,3 4 6 0,3 2 2 16,-3 0 0-16,3 0 0 0,9-6 4 0,0 6 0 16,-3 0 1-16,6 6 0 0,0-6-10 0,5 0-3 15,4 2 0-15,3-4 0 0,6 2 1 0,0-6 0 0,0 1 0 0,8 2 0 16,13-2-9-16,-4 0 0 0,-2-3 9 0,3 0-9 16,2 3 0-16,1-3 9 0,0-3-9 0,-1 3 0 15,4-2 0-15,-1-1 0 0,1 6 0 0,3-3 0 16,-7 2 0-16,4-4 0 0,-10 2 0 0,7 3 0 15,-3-3 17-15,2 5-3 0,-2-2-1 0,0 5 0 16,-1-6 19-16,-5 1 3 0,0 5 1 0,-4 0 0 16,1 0-19-16,3 5-3 0,5-5-1 0,-5 6 0 15,-9-6-13-15,3 5 0 0,-4-5 0 0,1 3 0 16,0 2 11-16,-6-5-11 0,-6 0 12 0,-4-5-12 16,-2 5 8-16,-9-3-8 0,0 3 0 0,-18-3 0 15,0 1 0-15,-17 2 0 0,-13-6-10 0,-12 6 10 16,-8 0-18-16,-12 0 4 0,-10-5 1 0,-11 5 0 15,-3 0 0-15,-9 5 0 0,-12-5 0 0,-6 0-994 16</inkml:trace>
  <inkml:trace contextRef="#ctx0" brushRef="#br0" timeOffset="18303.493">2234 3900 1220 0,'0'0'27'0,"0"-5"5"0,-3-3 2 0,3 2 0 0,0-1-34 0,-3-1 0 0,0 0 0 0,0 2 0 16,3 1 92-16,0 0 11 0,0 5 2 0,0 0 1 15,0 0-56-15,-6 0-11 0,3 5-3 0,-8 0 0 16,2 6 0-16,0 2-1 0,0 0 0 0,0 6 0 16,0 2 9-16,6 0 1 0,0 6 1 0,0 2 0 15,3 0-32-15,0 3-6 0,0-1-8 0,6 4 11 16,6-3-11-16,-3-1 0 0,9-2 0 0,-6 1 8 16,8-7-8-16,4 1 0 0,-3-8-10 0,3 0 10 15,0-6 0-15,2-2 0 0,1-5 8 0,0-3-8 16,0-3 12-16,0-5-4 0,-4-2 0 0,4-3-8 15,-3-6 9-15,-3-2-9 0,0 0 0 0,-3-6 9 16,-1-2-9-16,-2 0-16 0,-9 0 4 0,0 0 1 16,-3 2 11-16,0 1 0 0,-3 5 0 0,0 0 0 15,-6 2 0-15,0 6 11 0,0 0-3 0,0 2 0 16,0 3 12-16,-3 6 3 0,3-1 0 0,6 3 0 0,0 0 2 0,0 5 1 16,-5 6 0-16,5-1 0 0,0 4-26 0,2 1 0 15,7 4 0-15,-3 2 0 0,3 0 0 0,3 3 0 16,-3 0 0-16,6 0 0 0,-3 7-8 0,3 1-1 15,-3 3 0-15,0-1 0 0,0 0 9 0,-4 3 14 16,1 1-3-16,-3 1-1 0,3 1-10 0,-3-3 8 16,-3 3-8-16,3-1 8 0,-3 4-8 0,0-4 0 15,3-2 0-15,-6 3 8 0,-6-6-8 0,0 1-14 16,-3-3 3-16,-3-1 1 0,0 4-6 0,-5-6 0 16,-4 3-1-16,3-6 0 0,-9 1 7 0,3-4 2 15,-3-2 0-15,4-2 0 0,-7-6 8 0,3-2 0 16,0-6 0-16,3-2 0 0,1-9 11 0,2-1 4 0,0-7 1 0,-3-4 0 15,3-9 14-15,4 1 3 0,-1-6 1 0,6 0 0 16,3-5-6-16,3 0 0 0,3 0-1 0,6 0 0 16,3 3-11-16,3 5-1 0,9-3-1 0,5 5 0 15,1 4-14-15,3-1 0 0,9 3 0 0,2 2 0 16,10 3 0-16,3 3 0 0,-1 0 8 0,7 2-1110 16</inkml:trace>
  <inkml:trace contextRef="#ctx0" brushRef="#br0" timeOffset="19510.835">3574 3360 1573 0,'0'0'34'0,"0"0"7"0,0-2 2 0,0-6 2 0,-6 2-36 0,3 1-9 0,-3 0 0 0,3-3 0 15,0 3 58-15,0 5 10 0,-9-11 1 0,6 8 1 16,-3-2 3-16,3 0 1 0,-6 2 0 0,3-5 0 16,-6 5-49-16,-2 1-9 0,2-1-3 0,0 1 0 15,-6-1 5-15,0 0 1 0,0 3 0 0,0 0 0 0,1 0-5 0,-1 0-1 16,0 0 0-16,3 3 0 0,0 0-13 0,3 2 9 15,-2 3-9-15,2 0 8 0,3 2-8 0,3 6 0 16,0 0 9-16,3 3-9 0,0 2 0 0,3 0 8 16,0 3-8-16,6 0 0 0,0 2 0 0,3 3 0 15,0-2-10-15,3 2 10 0,0-3 0 0,-3 6 0 16,3 5 0-16,-3 3 0 0,0-1 0 0,-4 4 0 16,-2-1 0-16,0 3 0 0,0 0 0 0,-2 0 0 15,-7 3 0-15,3-1 0 0,-3-2 0 0,3 3 8 16,-3-3-8-16,3-3 0 0,-9 0 0 0,6 1 8 15,0-4-8-15,0-4 0 0,0-1 0 0,-6-2 8 0,6 0-8 16,4-3 0-16,-4-5 12 0,0-1-4 0,6-1-8 0,-9-4 12 16,3-2-12-16,3 0 0 0,-3-3 0 0,3 0 0 15,3 1 12-15,0-4-3 0,0-2-1 0,3-3 0 16,0 1-8-16,3-1 8 0,-3-5-8 0,0 0 8 16,0 0-8-16,9 3 8 0,3-1-8 0,3-2 8 15,3 0-8-15,5-2 0 0,4-1 9 0,0-2-9 16,3-1 12-16,3 1-1 0,-1-3-1 0,1 0 0 15,3-2 12-15,-1 2 2 0,4-6 1 0,0 4 0 16,-3 2-13-16,-1 0-4 0,-2-3 0 0,0 1-1137 16</inkml:trace>
  <inkml:trace contextRef="#ctx0" brushRef="#br0" timeOffset="20410.278">3916 4432 1796 0,'0'0'40'0,"0"0"8"0,0-6 1 0,3 1 1 0,0-3-40 0,3 0-10 15,0 0 0-15,-3-2 0 0,3-3 85 0,3-3 15 16,6 0 4-16,0 0 0 0,-4-3-13 0,7 1-3 15,-3-3 0-15,3 0 0 0,-3 2-41 0,0-5-9 16,0 0-2-16,-3 1 0 0,-1-1-9 0,1-3-3 16,0 4 0-16,0-4 0 0,-6 3-6 0,3-2-2 0,-3-1 0 0,0 4 0 15,-3-4-16-15,3 3 0 0,-6 3-11 0,0 3 11 16,-3-1-14-16,0 6 4 0,0 2 1 0,0 1 0 31,-9 7-27-31,0 3-6 0,0 0-1 0,-3 0 0 0,-2 8 27 0,-4 3 4 0,0 2 2 0,0 3 0 16,0 0 1-16,3 2 0 0,-2 1 0 0,8 2 0 15,6 0-2-15,-3-3 0 0,6 1 0 0,3-3 0 16,3-3 11-16,3-2 14 0,3 2-3 0,3-5-1 16,-1-3-25-16,7 0-5 0,-3-5 0 0,6 0-1 15,3 0 21-15,-3 0 0 0,2-2 0 0,-2-1 0 16,0 3 0-16,-3-3 0 0,0 3 0 0,0 3 0 16,-3 0 0-16,-1-1-17 0,-5 6 2 0,3-2 1 15,-3 4 36-15,-3 1 7 0,0 2 2 0,-3 3 0 0,0 2-17 16,-3 4-3-16,0-1-1 0,0 3 0 15,-3-1 3-15,0 1 1 0,0 0 0 0,3 0 0 0,0 0 2 0,3-3 0 16,0-3 0-16,0 1 0 0,3-1-16 0,0 1 11 16,6-3-11-16,0-3 10 0,3 0-10 0,0-5-17 15,2 3 4-15,4-9-762 16,6-2-152-16</inkml:trace>
  <inkml:trace contextRef="#ctx0" brushRef="#br0" timeOffset="20709.988">4815 4487 1659 0,'0'0'36'0,"0"0"8"0,6 3 2 0,-6-3 1 0,0 0-38 0,0 0-9 0,9 0 0 0,-3 0 0 16,3 0 102-16,-9 0 18 0,0 0 4 0,6 3 1 16,0-3-45-16,-6 0-10 0,0 0-2 0,0 0 0 15,0 0-18-15,0 0-4 0,-6 8-1 0,-3 0 0 16,0 2-27-16,-6 3-6 0,0-2 0 0,-3 2-1 16,-3 0-25-16,1 3-5 0,-1 0-1 0,-3 0-725 15,3-3-146-15</inkml:trace>
  <inkml:trace contextRef="#ctx0" brushRef="#br0" timeOffset="21043.717">5830 3895 2128 0,'-6'-14'60'0,"6"9"13"0,-3-3-58 0,0 0-15 15,0 0 0-15,-3 0 0 0,0-2 63 0,0 2 9 16,-6-3 3-16,3 6 0 0,0-6-3 0,4 3 0 16,-1-2 0-16,0 5 0 0,0-1-30 0,0 1-6 0,0 2-2 0,0-2 0 15,-3 2-22-15,0 3-4 0,0-2 0 0,-3 4-8 16,0 1 13-16,-3 2-4 0,-3 6-1 0,1 0 0 16,-4 7-8-16,-3 1 0 0,0 2 0 0,-3 5-11 15,4 1 3-15,-1 2 0 0,0 0 0 0,0 3 0 16,-3 5 8-16,9 2 0 0,7 1 0 0,2-3 0 15,0 0 0-15,3 3 0 0,9-3 0 0,3-3 0 16,0-2-8-16,6-6-4 0,2 1 0 0,4-3 0 16,3-6 12-16,0-2 0 0,3 0 0 0,0-8-8 15,5 0 8-15,1-5 14 0,3-6-3 0,3-2-1 16,2-3-10-16,7-6-17 0,0-4 4 0,2-3-1177 16</inkml:trace>
  <inkml:trace contextRef="#ctx0" brushRef="#br0" timeOffset="21544.832">6300 3138 2579 0,'-18'-11'73'0,"9"9"16"0,4-6-71 0,-1 3-18 16,0-3 0-16,3 2 0 0,-3 1 13 0,3 2-1 15,-3-5 0-15,6 8 0 0,6-5 39 0,3 0 7 16,3 0 2-16,5-1 0 0,7 1-49 0,6 0-11 0,0-1 0 16,5 4 0-16,-2-1 0 0,0 3 0 0,0 0 0 0,-4 0 0 15,4 0 0-15,0 5 0 0,-6 1 0 0,0-1 0 16,-7 3 0-16,-2 2 0 0,3 4 0 0,-9 2 0 16,3 5 0-16,-3-5-12 0,-3 5 12 0,-6 5-13 15,3 1 13-15,-3 4 0 0,-3 4 0 0,0 5 0 16,0-3 0-16,-3 10 0 0,0-7 0 0,-3 8 0 15,0-1 0-15,-3 6 8 0,3 0 0 0,0 3-8 16,0-1 0-16,3 1 0 0,-3 2-10 0,0 0 10 16,3 0 0-16,-6 3 0 0,3-3 0 0,0 1 0 15,0-4 0-15,3 3 0 0,-6-5 0 0,3 3 0 16,0-3 0-16,3 0 0 0,1-3 9 0,-1-2-1 16,0-3-8-16,0-3 0 0,0-2 0 0,0-3 0 15,3-6 0-15,-3 1 0 0,0-5 0 0,3-1 0 16,0-5 0-16,0 0 0 0,-3-5 0 0,3-3 8 15,0 1-8-15,-3-9 0 0,3 3 0 0,0-8 8 16,0 0 0-16,0 0 1 0,0 0 0 0,-6-3 0 0,-3-2-9 0,0 0 12 16,0-3-12-16,-3-3 12 0,-6-2-12 0,-3 2 0 15,-2-2 0-15,-7 0-11 0,-3 2-5 0,-12 3-2 16,-8 3 0-16,-7 2-800 16,-5 6-160-16</inkml:trace>
  <inkml:trace contextRef="#ctx0" brushRef="#br0" timeOffset="24371.226">7160 4001 2070 0,'0'0'45'0,"0"0"10"0,6 2 1 0,0-2 3 0,3 0-47 0,0-2-12 16,-9 2 0-16,12-3 0 0,3 3 72 0,0-3 13 16,0 3 3-16,3-2 0 0,0-1-28 0,-1 3-4 15,1 0-2-15,0-3 0 0,3 3-29 0,3-2-5 0,-3 2-2 0,2 0 0 16,-2 0 2-16,6 0 0 0,0 0 0 0,0 0 0 31,-4 0-121-31,7 0-24 0,6 0-5 0</inkml:trace>
  <inkml:trace contextRef="#ctx0" brushRef="#br0" timeOffset="24538.825">7223 4339 2523 0,'-39'-2'72'0,"30"2"15"0,0 2-70 0,9-2-17 0,0 0 0 0,-8 3 0 15,8-3 25-15,0 0 2 0,0 0 0 0,8 2 0 16,4 1 10-16,6 0 3 0,3-3 0 0,6-3 0 16,6-2-13-16,8 2-3 0,4-2 0 0,3-6 0 15,-1-2-24-15,16 0 0 0,11 0 0 0,-20-1-1222 16</inkml:trace>
  <inkml:trace contextRef="#ctx0" brushRef="#br0" timeOffset="25471.974">10804 3127 1933 0,'0'0'55'0,"0"0"12"0,0 0-54 0,0 0-13 16,6-2 0-16,0 2 0 0,0-8 45 0,-6 8 7 16,6-3 0-16,-3 1 1 0,3-6 9 0,-6 8 2 15,0 0 0-15,0 0 0 0,-6 0-11 0,-3 0-1 16,-6 2-1-16,-3 4 0 0,-9 1-33 0,-6 4-6 16,-2 0-2-16,-10 4 0 0,-12 4-10 0,-2 2 0 15,-7 0 9-15,-5 3-9 0,0 0 0 0,-7 5 0 16,-2-8 0-16,2 0 0 0,-2 3 0 0,6 0 0 15,2-3 0-15,10-2 0 0,-1-1 0 0,7-2 9 0,2 3-9 0,3-6 10 16,10 0 10-16,8 0 1 0,6-2 1 0,6 2 0 16,7-5-22-16,8 3 0 0,9-1 0 0,5-2 0 15,7 5 0-15,9-2 0 0,12-3 0 0,6 0 0 16,2-3 0-16,13 3 8 0,-1-3-8 0,10-2 11 16,5 2-11-16,-2-5-11 0,-1 3 3 0,1 0 0 15,-1-1 8-15,-2 1 16 0,2 0-4 0,-5-3-1 16,-4 5-11-16,-5 3 0 0,-7 0 0 0,-2 2 0 15,-12 1 0-15,-7 2 0 0,-2 3 0 0,-9 5 0 16,-9 0 0-16,-6 6 0 0,-9 2-10 0,-6 5 10 16,-9 6-21-16,-11 2 1 0,-13 6 1 0,-5 5 0 15,-7 5-45-15,-2 0-8 0,-7 0-3 0,-8 3 0 16,-10 3 55-16,-2-3 12 0,0 5 8 0,-1 0-12 16,-2 0-5-16,0-2-2 0,3-4 0 0,2 1 0 15,1-5 47-15,6-3 10 0,2-3 2 0,4 0 0 16,2-5 12-16,10 0 2 0,8-5 1 0,7-8 0 0,8 2-22 0,3-7-4 15,6-4-1-15,7 1 0 0,8-5-19 0,6-3-9 16,3-1 8-16,12 1-8 0,6-5 0 0,9 0 0 16,8-4 0-16,16-1 0 0,18-6 12 0,8-3 6 15,12-2 2-15,10-3 0 0,5-3-20 0,9 1 8 16,0-4-8-16,6 1 0 0,3 0 0 0,-3 0-19 16,-2 0 3-16,-4-1 0 0,-3 1 16 0,-6 3 0 15,-3 2 0-15,-5 0 0 0,-4 0 0 0,-9 2 0 16,-5 1 0-16,-4 0 0 0,-5 2 0 0,-7 3 0 15,-8 3 0-15,-9-1-788 16,-4 1-160-16</inkml:trace>
  <inkml:trace contextRef="#ctx0" brushRef="#br0" timeOffset="26341.138">13712 2971 1886 0,'0'0'41'0,"0"0"9"0,-3-5 2 0,3 5 1 0,0-5-42 0,0 2-11 0,-6-2 0 0,6-1 0 16,-6 4 103-16,3-1 18 0,-3 3 4 0,-3-5 1 15,-3 2-50-15,-6 6-11 0,-2 2-1 0,-4 3-1 16,-6 3-45-16,-9 2-9 0,-5 3-1 0,-4 2-8 15,-6 1 9-15,-5 5-9 0,-4-3 0 0,-5 5 9 16,-1-7-9-16,1 2 8 0,3 3-8 0,-4-3 8 16,4 0-8-16,2 3 0 0,1-3-12 0,5 0 12 15,6 3-8-15,7-8 8 0,5 2 0 0,12-2 0 16,0-2 0-16,10 1 0 0,5-4 0 0,9 5 0 16,6 2-12-16,6-10 12 0,9 3-10 0,5 2 10 15,16-2 0-15,6-1 0 0,5 1-8 0,7 0 8 16,2-1 0-16,4-2 10 0,5 0-2 0,1 0 0 15,-1 0-8-15,-2 0 10 0,-4-3-10 0,-5 3 10 16,-4 3-10-16,-5-1 12 0,-3 1-12 0,-10 5 12 0,-8 2-12 0,-6 3-12 16,-9 6 2-16,-9 2 1 0,-12 8 9 0,-9 5 0 15,-9 3 10-15,-8 3-10 0,-13-1-10 0,-6 9-8 16,-8 2-2-16,-7 3 0 0,-5 0 1 0,-3-3 0 16,-7-2 0-16,1-3 0 0,0 0 19 0,-1-1 0 15,7 1 0-15,-1-5 0 0,1 0 0 0,6-6 0 16,8 3 0-16,1-5 0 0,5-3 12 0,9-3 5 15,4-5 2-15,8 0 0 0,3-2-6 0,9-3-1 16,4-6 0-16,8 3 0 0,3-5-4 0,9 0 0 16,3 0-8-16,9-3 12 0,9 0-12 0,14-5 11 15,7-2-11-15,17-6 10 0,13 2-2 0,8-4-8 0,13-4 12 0,11-2-4 16,12 0 7-16,9 0 1 0,9-2 0 0,0-1 0 16,3 3-16-16,0 0-16 0,8 3 3 0,-8-3 1 15,-6 0 12-15,-3 0 0 0,-6 3 0 0,-6 0-796 16,-5 2-156-16</inkml:trace>
  <inkml:trace contextRef="#ctx0" brushRef="#br0" timeOffset="27728.341">14536 3765 1364 0,'0'0'30'0,"6"-3"6"0,-3-2 2 0,3 0 0 0,0-3-30 0,0 3-8 0,3-1 0 0,-9 6 0 16,9-5 52-16,3 2 10 0,0-2 2 0,-3 2 0 16,6 1-7-16,-3 2-1 0,2 0 0 0,4 0 0 15,-3 2-38-15,3 1-8 0,-3 0-2 0,3 2 0 16,0 0-8-16,-3 3 0 0,-4 0 0 0,4 3 0 15,-6 2 0-15,3 3 0 0,-3 0 0 0,-3 2 0 16,-3 3 0-16,3 1 0 0,-6 1 0 0,0-1 0 16,-6 1 0-16,3 1 8 0,-3 0-8 0,0 2 8 0,-3 1 0 0,-3-1-8 15,0 1 12-15,1-3-4 0,-4 2 2 0,0-2 0 16,-6 0 0-16,3 0 0 0,-3-1 6 0,-3-1 0 16,1-1 1-16,-1 0 0 0,0-5 1 0,3 0 0 15,0-3 0-15,0-5 0 0,10 2-18 0,2-4-17 16,6-4 3-16,3-2-579 15,3-5-116-15</inkml:trace>
  <inkml:trace contextRef="#ctx0" brushRef="#br0" timeOffset="27947.049">15042 3696 1839 0,'-6'6'40'0,"-2"-4"9"0,-4 6 2 0,-6-5 1 0,0 5-42 0,-3 0-10 0,3 5 0 0,0 3 0 15,1 0 33-15,2 2 5 0,0 1 1 0,3 2 0 16,3 5-24-16,3-2-5 0,0 3-1 0,6 2 0 16,-3 0-9-16,6 3 8 0,3 2-8 0,3 0 8 15,0-2-8-15,3 0 0 0,3 0-10 0,2-3 10 16,4 2 0-16,3-7 0 0,6-3 0 0,3-2 10 16,2-3-138-16,4-8-27 0,3-6-5 0</inkml:trace>
  <inkml:trace contextRef="#ctx0" brushRef="#br0" timeOffset="28413.221">15912 3127 2023 0,'0'0'44'0,"0"0"10"0,0 0 2 0,-3-2 0 0,-6-6-44 0,0 3-12 15,0-1 0-15,0 1 0 0,0 2 44 0,3 3 8 16,-6-5 0-16,3 2 1 0,-3 3-19 0,-6 0-4 16,1 0-1-16,-1 8 0 0,-3-8-16 0,0 3-3 15,0 0-1-15,0-1 0 0,1 4-9 0,-1-1 12 16,0 3-12-16,3 0 12 0,-3 0-12 0,3 2 0 0,0 1 0 0,4 2 0 16,-1 0 0-16,6 3 0 0,-3 3 10 0,6-1-10 15,-3 3 0-15,6 3 0 0,0 0-12 0,3 2 3 16,6 4 9-16,-3 1 0 0,0-2 0 0,3 3 0 15,0 0 0-15,0 2-10 0,0 1 10 0,0 7-10 16,-3 0 10-16,0 3 0 0,0 0 0 0,-3 0 0 16,-6 3 0-16,6 0 0 0,-3-1 0 0,-3 3 0 15,-3-2 0-15,-3 2 0 0,3-2 0 0,-3 2 0 16,0-2 0-16,-3 2 0 0,-3 0 10 0,1-5-10 16,-1-2 0-16,3-1 0 0,-3-2 0 0,3-3 0 15,3 0 0-15,0-5 0 0,3-1 0 0,0-4 0 16,6-1 0-16,0-5 0 0,3-2 8 0,0-3-8 15,0-3 8-15,6-2-8 0,3-6 11 0,6 0-11 16,0-2 22-16,6-3-2 0,3-5-1 0,2-1 0 16,7-4 8-16,0 2 1 0,3-6 1 0,-1 1 0 15,4-3-9-15,0 0-3 0,2 1 0 0,1 1 0 0,0-1-17 16,-3 1 10-16,-1 4-10 0,-2-1-1163 16</inkml:trace>
  <inkml:trace contextRef="#ctx0" brushRef="#br0" timeOffset="29301.912">16150 4186 2257 0,'0'0'49'0,"0"-6"11"0,3 1 1 0,-3 5 3 0,0 0-51 0,0-8-13 0,3 0 0 0,0-2 0 16,-3 2 69-16,3-3 11 0,0 1 3 0,3-1 0 15,-3-5-56-15,2 3-11 0,1-3-3 0,3 0 0 16,3-2 7-16,3-4 2 0,-3 1 0 0,3-3 0 16,0-5-11-16,3 0-3 0,3-2 0 0,-1-1 0 15,-2 0 2-15,0-2 0 0,0 7 0 0,-3 1 0 16,-3-1-10-16,-3 9 0 0,-6 2 0 0,-3 3 0 15,0 5 0-15,-9 0-11 0,0 5 3 0,-6 0 0 16,-6 9-20-16,-3-1-3 0,6 6-1 0,-2 2 0 16,-1 5 24-16,0-2 8 0,3 5 0 0,0-2-9 15,6 2-1-15,3 0 0 0,3-2 0 0,3-1 0 16,6-2-15-16,6 0-3 0,3-5-1 0,3-1 0 0,9-2 5 0,-3-3 0 16,0 1 1-16,2-1 0 0,1-5 23 0,-3 3 0 15,3-1 0-15,-3 1 0 0,0 0 0 16,-4 2 0-16,-2-2 0 0,0 2 0 0,-3 3 0 0,-3 0 0 15,0 0 8-15,-3 0-8 0,3 2 26 0,-3 1 0 16,-3-1 0-16,3 6 0 0,-3-3 2 0,0 3 0 16,0 0 0-16,0 5 0 0,3 3-15 0,-4-3-2 15,7 3-1-15,0 3 0 0,-3-4-10 0,6 1 0 16,6 0 0-16,0 0 8 0,3-3-8 0,3 0 0 0,2-5 9 16,7 3-787-1,9-1-158-15</inkml:trace>
  <inkml:trace contextRef="#ctx0" brushRef="#br0" timeOffset="30444.045">16831 3971 1384 0,'0'0'39'0,"0"0"9"0,-3 0-38 0,3 0-10 0,0 0 0 0,0 0 0 15,0 0 72-15,0 0 13 0,0 0 3 0,6-8 0 0,6 6-4 0,0-1 0 16,-6-2 0-16,9 2 0 0,0 1 0 0,3-1 0 16,0 0 0-16,-1 1 0 0,1-1-26 0,0 0-6 15,0 1 0-15,3-1-1 0,0 3-15 0,0 0-4 16,-4 0 0-16,1-3 0 0,-3 3-20 0,3 3-4 16,3 0 0-16,-6-1-8 0,0-2 0 0,-4 3 0 15,1 0-10-15,0-1-751 16,6-2-151-16</inkml:trace>
  <inkml:trace contextRef="#ctx0" brushRef="#br0" timeOffset="31379.066">18055 3744 1344 0,'0'0'38'0,"0"0"8"0,0 0-37 0,0-3-9 0,-6-2 0 0,3 2 0 16,0-2 83-16,3 5 14 0,-6-5 3 0,3-1 1 16,0 4-19-16,0-1-4 0,0-5-1 0,3-2 0 15,-6 2-11-15,3 2-2 0,3-2-1 0,-3 3 0 16,0 0-17-16,0-3-3 0,-3 0-1 0,0 0 0 16,0 3-21-16,-3-1-4 0,-3 1-1 0,0 0 0 15,-2 2-16-15,-1 3 0 0,-3 0 0 0,-3 0 0 16,0 0 0-16,-3 8 0 0,-5 5-8 0,2 3 8 15,6-3-11-15,-6 3 11 0,-3 0-12 0,1 5 12 0,2 3-12 0,6 3 12 16,-3-4-12-16,6 7 12 0,1-4-12 0,5 1 12 16,6 2-12-16,3-3 12 0,3 3-10 0,3-2 10 15,6-4-8-15,5-1 8 0,1-1 0 0,3-3-10 16,0 1 10-16,0-3 0 0,9-3 0 0,-1-5 0 16,-5-5 0-16,3-3 0 0,3-6 0 0,-3 1 9 15,0-3-1-15,-4 0 0 0,1-5 1 0,-3 2 0 16,-3-2 0-16,-3-3 0 0,-3-2-1 0,0-1-8 15,0-2 12-15,-6 0-4 0,0-3 0 0,0-3 0 0,-3 1 0 0,0 0 0 16,3 2-8-16,-6 3 0 0,0 2 0 0,3 3 0 16,-3 3 8-16,0 2-8 0,0 3 0 0,0 3 8 15,3 5-8-15,0 0 12 0,0 0-12 0,0 0 12 16,0 8-12-16,0 3 0 0,0 2 0 0,6 0 0 16,-3 3-11-16,0 5-1 0,3-2 0 0,3 2 0 15,-4 0 20-15,4 0 3 0,3 3 1 0,0-3 0 16,0-2-4-16,0 2 0 0,3-3 0 0,3 1 0 15,-3-1 4-15,2 1 0 0,1-1 0 0,3-2-744 16,6 6-148-16</inkml:trace>
  <inkml:trace contextRef="#ctx0" brushRef="#br0" timeOffset="32001.286">18909 4061 1450 0,'0'0'32'0,"3"-5"6"0,3 0 2 0,0-1 1 0,0-1-33 0,-3 4-8 15,-3 3 0-15,0 0 0 0,0 0 60 0,0 0 9 16,-6-5 3-16,0 5 0 0,-3 5-9 0,-3 3-2 15,-3 0 0-15,-3 2 0 0,0 4-27 0,1 1-6 16,-7 9 0-16,3 3-1 0,-3-3-15 0,0 2-4 16,1-2 0-16,2 0-613 0,0 2-123 0</inkml:trace>
  <inkml:trace contextRef="#ctx0" brushRef="#br0" timeOffset="32378.952">19674 3683 2026 0,'-6'-16'44'0,"6"16"10"0,-6 0 2 0,3-5 1 0,-3 0-45 0,0-1-12 0,-6 1 0 0,3 2 0 15,0 1 8-15,0-1 0 0,1-2 0 0,-1 2 0 16,0 0 8-16,0 1 2 0,3 2 0 0,-3 0 0 15,0 5-18-15,0-5 0 0,0 5 0 0,0 1 0 16,-3 2 0-16,0 0 0 0,3 5 0 0,-2 3 0 0,-4 2 0 0,-3 1-11 16,3 7 2-16,-3 1 0 0,0 2 9 15,3 0 0-15,0 0 0 0,3 3-8 0,1-1 8 0,2 1 0 16,-3-3 0-16,6 3 0 0,0 0 0 0,3 0 0 16,0-6 0-16,6 0 0 0,0-2 0 0,3-3 0 15,3-2 10-15,0-1-10 0,3-4 19 0,-1-1-3 16,7-2 0-16,-3-6 0 0,6 0 6 0,3-5 1 15,3 0 0-15,5-5 0 0,4 0-5 0,3-1-1 16,-3-4 0-16,2-1-690 16,1-2-139-16</inkml:trace>
  <inkml:trace contextRef="#ctx0" brushRef="#br0" timeOffset="32780.97">19951 3963 1893 0,'12'0'41'0,"-12"0"9"0,0 0 2 0,0 0 2 0,0 0-43 0,9 3-11 16,-6-6 0-16,-3 3 0 0,11-2 76 0,1-1 12 16,3 1 4-16,0-4 0 0,3 4-36 0,3-1-8 15,6-5 0-15,-1 3-1 0,1-1-17 0,6 1-3 16,0 0-1-16,-6-3-751 0,-1 5-151 0</inkml:trace>
  <inkml:trace contextRef="#ctx0" brushRef="#br0" timeOffset="33313.802">20903 3178 2236 0,'-29'-16'64'0,"20"10"12"15,9 6-60-15,0-5-16 0,-3 0 0 0,-3 0 0 16,-3 2 0-16,0-5-15 0,9 8 3 0,-6 0 1 15,0 8 11-15,-3-5-10 0,6 10 10 0,0 5-10 16,-3 6-2-16,3 3 0 0,0-1 0 0,0 6 0 16,0 8 12-16,0-3 0 0,-3 0 0 0,0 2 0 15,-3-2 0-15,0 3 0 0,3 0 0 0,0-1 0 0,1-2 0 0,-4 3 0 16,3-3 10-16,0 0-10 0,0-2 9 16,0-9-9-16,3 1 8 0,0-4-8 0,0-4 12 0,0-3-4 15,0-3 0-15,3-2 0 0,0-4 1 0,0 1 0 16,0-8 0-16,0 0 0 0,0 0 1 0,9-2 0 15,-3-4 0-15,3-4 0 0,-3-1 1 0,3-5 0 16,3-2 0-16,-1-6 0 0,1 0-3 0,0-2 0 16,3-1 0-16,0 1 0 0,6-6-8 0,-3 8 10 15,0 3-10-15,2 3 10 0,-2 2-20 0,0 5-4 16,0 3-1-16,-3 3 0 0,0 5 5 0,0 0 1 0,2 5 0 0,-2 3 0 16,0 3 9-16,0 2-12 0,0 3 12 0,3 0-12 15,0 2 12-15,0 6 0 0,-1-8 0 0,4 3-8 16,0 2 8-16,-3 0 0 0,-3 0 0 0,-3-2 0 15,-3 2 0-15,0-3 0 0,-3 1 0 0,-6-3 0 16,-6-1 0-16,0 1 0 0,0 0 10 0,-6 0-10 16,-6-3 13-16,0 1-3 0,-3-4-1 0,-3 3 0 15,1 1 2-15,-4-6 0 0,-3-1 0 0,-6 4 0 16,1-6-11-16,-1 1 10 0,0-1-10 0,0-2 10 16,1-3-57-1,5-3-11-15,6-2-2 0,3-3-1 0</inkml:trace>
  <inkml:trace contextRef="#ctx0" brushRef="#br0" timeOffset="33781.367">21165 2889 1987 0,'0'0'44'0,"0"-10"8"0,0-1 3 0,-6 3 1 0,6 6-45 0,0-6-11 16,0 2 0-16,6-4 0 0,-3 2 17 0,3 0 2 15,9-3 0-15,-3 1 0 0,6-1 29 0,6 0 5 16,2 6 2-16,4-3 0 0,3 6-27 0,0-6-6 16,-4 2-1-16,1 6 0 0,0 0-5 0,0 0 0 15,-6 0-1-15,-1 3 0 0,1 8-7 0,0-1-8 16,-6 1 11-16,0 5-11 0,-9 5 0 0,3 5 0 0,-1 3 0 0,-5 8-9 15,0 0 9-15,-3 6 0 0,0 2 0 0,-3 5 0 16,-3 6 0-16,0 4 0 0,0 4 0 0,0-1 0 16,-3 1 0-16,0 5 0 0,-2-3 0 0,-1 0 0 15,0 0 0-15,0-2 0 0,0-1 0 0,0-2 0 16,0-3 0-16,3-2 0 0,-6-1 0 0,6 4 0 16,-3-6 0-16,3-6 11 0,0-2-3 0,0-5 0 15,3-3-8-15,0-5 0 0,0-3 0 0,-3 0 0 16,6-8 0-16,-3 0 0 0,3-2 0 0,0-3 0 15,3-3 10-15,-3-3-10 0,0-4 12 0,3 2-12 16,-3 2 14-16,0-5-4 0,0-5-1 0,0 3 0 16,-3 0-9-16,3-3 0 0,-8 0 0 0,-4-3 0 15,0-5-24-15,-9 0-8 0,-3 3 0 0,-9-6-1 16,-2 1-90-16,-4-1-17 0,0 6-4 0</inkml:trace>
  <inkml:trace contextRef="#ctx0" brushRef="#br0" timeOffset="34613.74">21987 3495 2098 0,'-18'-10'46'0,"12"7"10"0,-3-2 1 0,3 2 3 0,-3 0-48 0,3 1-12 15,0 4 0-15,0 1 0 0,3 2 0 0,0 3 0 16,3 3 0-16,0 7 0 0,0-2 0 0,3 5-9 16,0 6 9-16,3 2 0 0,-3 5 0 0,0 1 0 15,-3 2 0-15,-3 0 0 0,3 0 0 0,-3-5 11 0,-3-1-11 16,3-4 10-16,0-1-10 0,-3-7 10 0,3-1-10 0,0-4 10 15,3-7 0-15,-3 4 0 0,3-11 0 0,0 0 0 16,0 0 17-16,6-5 3 0,0-6 1 0,0-2 0 16,3-6-20-16,3-4-11 0,3-6 12 0,3-1-12 15,0 1 0-15,3 3 0 0,-1-1 0 0,1 1-9 16,0 2 9-16,3 3 0 0,-3 8 0 0,-3-1 0 16,-4 7-9-16,4 1-3 0,-6 4-1 0,-3 4 0 15,-9-2 13-15,6 11 0 0,0 2 0 0,-3 0 0 16,3 3-12-16,-3 3 12 0,0 2-13 0,0 0 5 15,6 3 16-15,0-3 3 0,0 0 1 0,9-2 0 16,-1-1-12-16,-2 1-14 0,6-6 3 0,-3-5 1 16,3 0 10-16,-3-6 0 0,6 1 8 0,-4-6-8 15,-2 1 13-15,3-3-1 0,-3-6-1 0,-3-2 0 16,-6 0 27-16,3-3 6 0,0-3 0 0,-4 1 1 16,-2-4-4-16,0 1-1 0,-6 0 0 0,0 0 0 0,-3-3-28 0,0 3-12 15,-3 0 8-15,1-3-8 16,-1 3-17-16,0 0-9 0,0 2-2 0,3-2-722 15,0 2-145-15</inkml:trace>
  <inkml:trace contextRef="#ctx0" brushRef="#br0" timeOffset="35014.379">23249 3043 2023 0,'6'-14'44'0,"-6"12"10"0,-6-9 2 0,6 3 0 0,-6 0-44 0,3-5-12 0,-3 0 0 0,6 0 0 16,-3-1 70-16,-3 1 12 16,6 0 2-16,-6 2 1 0,3 3-9 0,-3-5-3 0,-3 5 0 0,3 0 0 15,0 3-41-15,-3-3-9 0,-6 6-2 0,4-6 0 16,-10 5-13-16,9 0-8 0,-9 3 8 0,0 0-8 16,0 3 12-16,-5 0-1 0,14-3-1 0,-6 8 0 15,-3-6-10-15,9 9 0 0,-6-3 0 0,9 2 0 16,-3 3-12-16,3 1-5 0,0 2-1 0,6-1 0 15,1 1 3-15,2 0 1 0,0 5 0 0,2 1 0 16,-2-1 14-16,6 3 0 0,-3 2 12 0,3 6-12 16,-3-3 0-16,-3 8 0 0,3 0 0 0,-3 3 0 15,-3 5 0-15,0-3 0 0,0 3-9 0,0 3 9 16,-3-3 0-16,1 2 0 0,-1 1 0 0,3 2 8 16,0 0-8-16,-3 1 0 0,-3-1 0 0,9-5 0 0,-6-3 0 15,3-2 0-15,0 0-8 0,-3-6 8 0,3-5 0 0,3 0 0 16,-3 0 0-16,3-5 0 0,3-3 0 0,0-2 9 15,0-6 0-15,3 0 0 0,3-5-9 0,3-3-12 16,-3-5 2-16,8-2 1 0,1-4 21 0,6-4 5 16,3-3 1-16,6-3-800 15,-1-5-160-15</inkml:trace>
  <inkml:trace contextRef="#ctx0" brushRef="#br0" timeOffset="35449.291">23740 3548 2296 0,'-9'-16'51'0,"0"8"10"0,3 0 3 0,0 0 0 0,-3-2-52 0,3-1-12 0,0-2 0 0,-3 0 0 15,3 0 20-15,1-3 0 0,-4 2 1 0,0 1 0 16,-3 0-4-16,3 2-1 0,3 1 0 0,-3-3 0 16,-3 5-16-16,-3-3 0 0,6 6 0 0,-12-3 0 15,9 3 0-15,-8 5 0 0,2 2-10 0,-3 1 10 16,0 5-16-16,-3-3 5 0,3 6 1 0,1 5 0 15,-4 2-2-15,3 3 0 0,6-2 0 0,-3 5 0 16,0 2 1-16,6 3 0 0,4 0 0 0,-1 0 0 16,9 0 11-16,0 1-12 0,9-4 12 0,-1-2-12 15,4-3 12-15,0 0 0 0,-3-10-9 0,9-1 9 16,3-2 0-16,-3-5 0 0,0-6 10 0,2 1-10 16,4-6 16-16,-3-3-3 0,0-2-1 0,0-3 0 15,0-3 5-15,-4-2 1 0,1 0 0 0,-3-3 0 0,3-2-4 0,-6-1-1 16,6-2 0-16,-6 0 0 0,0 3-13 0,-3-1 0 15,0 6 8-15,-7 5-8 0,1-2 0 0,0 7 8 16,-6 3-8-16,3 8 0 0,0 0 0 0,-3 3 0 16,-8 2 0-16,11 8 0 0,-6 3 0 0,0 0-8 15,-3 5 8-15,6 0-10 0,-3 3 10 0,6 0 0 16,0 0-9-16,0 2 9 0,9 3-8 0,-3 3 8 16,6-3-10-16,2 3-704 15,1 0-141-15</inkml:trace>
  <inkml:trace contextRef="#ctx0" brushRef="#br0" timeOffset="35589.985">24002 3641 2073 0,'27'-8'45'0,"-27"8"10"0,0 0 1 0,0 0 4 0,0 0-48 0,0 0-12 0,0 0 0 0,-3 0 0 16,-9 2 12-16,3 4 0 0,3 4 0 0,-9 3 0 15,0 6 1-15,-3 2 1 0,-3 3 0 0,-5 0 0 16,5 5-14-16,-9 0 11 0,9-3-11 0,-3 4-640 15,-2 1-135-15</inkml:trace>
  <inkml:trace contextRef="#ctx0" brushRef="#br0" timeOffset="36049.736">24451 3093 2016 0,'18'-11'44'0,"-9"6"10"0,-9 5 2 0,0 0 0 0,0 0-45 0,0 0-11 16,-9-3 0-16,0 6 0 0,6-3 56 0,-6 5 8 15,0 3 3-15,1 3 0 0,5 0-32 0,-6 2-7 16,0 5 0-16,3 1-1 0,-9-1-15 0,6 3-2 16,6 3-1-16,-6-3 0 0,-3 6-9 0,3-1 0 15,0-4 9-15,0-1-9 0,3 0 8 0,0-3-8 16,-3-2 10-16,6-3-10 0,-2 1 0 0,2-6 0 0,0 0 0 15,3 0 0-15,-6-3 0 0,6-5-16 0,0 0 1 0,0 0 1 32,12-3-10-32,-4 1-3 0,7-4 0 0,0 1 0 15,0 2-12-15,6 1-2 0,0-4-1 0,3 4 0 0,-4-1 19 0,7 0 4 0,-3 6 1 0,-3 0 0 16,9 2 9-16,-10 0 9 0,10 6-13 0,-9-1 5 16,0 4 8-16,0 2-12 0,3 2 12 0,-10-2-12 15,-2 2 12-15,-3 1-13 0,0 2 5 0,0-2 8 16,-6 2 0-16,-3 0 8 0,0-2 2 0,-6 2 0 15,-3-3 21-15,-6 1 4 0,0-1 1 0,-11-2 0 16,5 3-11-16,-9-3-1 0,-3-3-1 0,-5 0 0 16,5 0-10-16,-6-2-1 0,1-1-1 0,-4-4 0 15,6-4-20-15,0-2-4 0,7 0-1 0,5-8-980 16</inkml:trace>
  <inkml:trace contextRef="#ctx0" brushRef="#br0" timeOffset="36448.21">24975 2556 2286 0,'42'-5'50'0,"-33"-1"10"0,-9-2 3 0,0 8 1 0,6-8-51 0,0 3-13 16,-6-5 0-16,6 2 0 0,3 0 46 0,-3 2 6 15,8 1 2-15,1 2 0 0,3 3-30 0,0-5-5 16,-3 5-2-16,6 0 0 0,-3 5-9 0,-6-2-8 15,8 2 12-15,-2 3-12 0,-6 3 0 0,-3 2 0 16,3 3 0-16,-3 3 0 0,0 2 0 0,-6 8 0 0,3-3 0 16,-3 6 0-16,-3 8 0 0,0-1 0 0,-9 9 0 0,6 2 0 15,-6 3 0-15,0 3 0 0,3-1 0 0,-9 4 0 16,6 4 0-16,3-2 0 0,-3 0 0 0,0 0 0 16,0-1 0-16,1-4 0 0,-1 2 0 0,3-2 0 15,0 2 0-15,-3-8 0 0,3 3 0 0,-3-5 0 16,0 2 0-16,-3-5 0 0,-3-5 0 0,9 2 0 15,-9 0 8-15,3 1-8 0,-5-4 0 0,2-2 0 16,-3 1 11-16,0-1-11 0,6-6 10 0,-3 1-10 16,0-3 12-16,0-2-4 0,1-6-8 0,2-3 12 15,0 1-12-15,0-3 0 0,3-3-9 0,-3-2 9 16,3-4 0-16,-6-1 0 0,3-1 0 0,3-5 0 16,-6 0-30-16,-2-3 0 0,-4-5 0 0,-6 1-721 15,3-7-144-15</inkml:trace>
  <inkml:trace contextRef="#ctx0" brushRef="#br0" timeOffset="37751.11">7732 6014 1587 0,'-18'-11'35'0,"12"6"7"0,-3 0 2 0,0 0 0 0,0-6-35 0,0 3-9 0,-2 0 0 0,2-3 0 15,0 4 59-15,0-1 9 0,-3-3 3 0,0 3 0 16,0 0-43-16,-3 3-8 0,0 2-1 0,-3 3-1 15,1 0-5-15,-1 6-1 0,0 1 0 0,-3 4 0 16,-3 2 12-16,0 6 1 0,4 5 1 0,-1 2 0 16,-6 3 2-16,3 6 0 0,3-1 0 0,0 6 0 15,4-1-18-15,-1-2-10 0,6 6 12 0,3-1-12 16,-3 0 0-16,6 1 0 0,0-4 0 0,6-4 0 16,6-1 0-16,0-5 0 0,3-5 0 0,0-3 0 15,3-5-17-15,6-5-1 0,-4-1 0 0,1-7 0 16,0-3 8-16,6-5 2 0,-3-6 0 0,3-5 0 15,-3-2 8-15,-1-6 9 0,4-5-1 0,0-3-8 0,-3-5 12 0,0-3-12 16,-3-2 12-16,-3 2-12 0,-3 1 20 0,-3-1-4 16,0 0 0-16,-4 3 0 0,1 5 15 0,0 6 2 15,-3 2 1-15,-3 6 0 0,0 7 2 0,3 0 0 16,-2 6 0-16,2 5 0 0,-6 0-24 0,6 0-4 16,0 8 0-16,-3 5-8 0,0 3 0 0,-3 0 0 15,6 5 0-15,0 0-9 0,6 1 9 0,-3-1 0 16,-3 3-9-16,6-1 9 0,-1 4 0 0,4-1 0 15,0-5 0-15,3 3 0 0,0 0 0 0,6-3-11 16,0-5 11-16,3 0-8 16,6-3-57-16,-1-5-11 0,7-3-3 0</inkml:trace>
  <inkml:trace contextRef="#ctx0" brushRef="#br0" timeOffset="37977.72">7863 6215 1587 0,'-9'-3'35'0,"9"3"7"0,-6 0 2 0,6 0 0 0,0 0-35 0,-3 0-9 0,-3-2 0 0,6 2 0 16,0 0 49-16,0 0 8 0,0 0 2 0,0 0 0 16,12-3-7-16,3 3-2 0,0-3 0 0,-3 1 0 15,3-1-2-15,-1 1-1 0,7-1 0 0,0 0 0 16,-3 1-16-16,-3-1-3 0,3 0-1 0,-3 3 0 15,0-2-35-15,-1 2-8 0,1-3 0 0,0 0-966 16</inkml:trace>
  <inkml:trace contextRef="#ctx0" brushRef="#br0" timeOffset="38142.142">7872 6469 2098 0,'0'0'46'0,"0"0"10"0,0 0 1 0,9 0 3 0,0 0-48 0,3 0-12 16,0-5 0-16,5 2 0 0,4-2 45 0,0 0 7 16,0-3 2-16,6 2 0 0,2 1-29 0,4-3-5 15,0 3-2-15,0 0-708 0,-4-3-142 0</inkml:trace>
  <inkml:trace contextRef="#ctx0" brushRef="#br0" timeOffset="38712.166">8518 6255 2023 0,'0'0'44'0,"0"0"10"0,0 0 2 0,0 0 0 0,0 0-44 0,6-6-12 0,0 1 0 0,-3 0 0 16,3 0 54-16,6-1 9 0,2 1 1 0,1 2 1 16,0-2-5-16,6 2 0 0,-3 1-1 0,3-1 0 15,3 3-21-15,-4-3-4 0,1 1-1 0,3 2 0 16,-3-3-33-16,3 1 0 0,-3-1 0 0,2 0-1148 15</inkml:trace>
  <inkml:trace contextRef="#ctx0" brushRef="#br0" timeOffset="39251.938">9628 5763 2631 0,'0'0'58'0,"0"0"12"0,0 0 2 0,0 0 2 0,0 0-59 0,-6 5-15 16,0 0 0-16,-3 6 0 0,0-3 0 0,0 2 0 15,0 4 0-15,-2 1 0 0,2 4 0 0,-6-1 0 16,-3 1-8-16,3 2 8 0,-6 0 0 0,3 3 0 0,-6 3 0 0,1-1 0 16,-4-2 0-16,0-3 0 0,0 3 0 0,3-3 0 15,-5 0-8-15,-1-2 8 0,3-1-12 0,0-2 12 16,-2-3-13-16,2-2 4 0,3-3 1 0,0-3 0 15,3 0-7-15,3-2-1 0,4-3 0 0,2-5 0 32,6-1-43-32,3-1-9 0,6-7-1 0,6 1-1 15,0-3 5-15,8-2 1 0,4-1 0 0,0 1 0 16,3 2 18-16,0 0 4 0,3-3 1 0,-1 4 0 0,-2 1 41 0,3 4 0 0,0 2 13 0,0 2-3 16,-4 1 26-16,1 3 4 0,-3 2 2 0,0 0 0 15,-3 5 9-15,0 0 1 0,-4 3 1 0,1 3 0 16,0 2-29-16,0-3-7 0,-3 6-1 0,3 0 0 15,0 3 17-15,0-3 3 0,2 2 1 0,1-2 0 16,0-3-21-16,0-2-5 0,3-3-1 0,0 0 0 16,-3-6-2-16,5 1-8 0,1-6 12 0,0-2-4 15,3-3 7-15,-3-5 1 0,-4-3 0 0,7-3 0 16,3-2-7-16,-6-5-1 0,-3-3 0 0,2-3 0 0,-2-2 22 0,-3-1 4 16,-6-2 1-16,-3-3 0 15,-3 1-57-15,-6-1-11 0,-6 0-3 0,-6 6 0 16,-9 0-35-16,0 7-7 0,-5 6-2 0,-7 8 0 15,-9 5 4-15,1 8 0 0,-7 2 0 0,0 6 0 16,-5 3 28-16,2 2 7 0,4 6 1 0,5-3-821 16</inkml:trace>
  <inkml:trace contextRef="#ctx0" brushRef="#br0" timeOffset="40004.66">9697 2908 1433 0,'0'0'40'0,"0"0"10"0,0 0-40 0,0 0-10 0,0 0 0 0,0 0 0 16,0 0 104-16,-6 8 18 0,-3 5 4 0,0-5 1 15,0 2-44-15,-6 1-9 16,-6 5-2-16,3 0 0 0,-3 0-14 0,-2 5-3 0,-4-3-1 0,0 1 0 15,0 2-33-15,3 0-6 0,-2-2-2 0,2-1 0 16,-3 1-13-16,3-3 9 0,3 2-9 0,3-5 8 16,-2-7-8-16,2 2 10 0,3-8-10 0,3 0 10 15,-3 0-10-15,6-8-16 0,0 2 4 0,0-7 1 32,6-5-35-32,0-1-7 0,3-2-2 0,0-3 0 0,3-2-1 15,6-1-1-15,-3 1 0 0,6 5 0 0,-3 2 36 0,3 3 7 0,3 3 2 0,-3 2 0 16,-3 6 28-16,6 2 7 0,-1 1 1 0,4 4 0 15,-6 6 3-15,6 0 1 0,0 3 0 0,0 0 0 16,0 4 2-16,0-1 1 0,5-1 0 0,4 0 0 16,0 3 1-16,0-3 0 0,2 0 0 0,1-5 0 15,3 0-19-15,0-8-3 0,-4 0-1 0,4-5 0 16,-3 0 18-16,0-6 3 0,0-2 1 0,-4-3 0 0,-5 0-6 0,3-2-1 16,-3-11 0-16,-3 2 0 15,-3-2-14-15,-7-5-10 0,1-3 12 0,-6-3-12 16,0-5-34-16,-9 0-14 0,-6 3-2 0,-5 4-1 15,-1 7-35-15,-6 10-7 0,-6 2-2 0,-3 14 0 16,-2 7 33-16,-4 6 6 0,-3 6 2 0,-5 7 0 0,2 5 29 0,3 9 5 16,1 7 2-16,8 0-778 15</inkml:trace>
  <inkml:trace contextRef="#ctx0" brushRef="#br0" timeOffset="40718.704">11703 5260 1892 0,'-9'-11'53'0,"6"6"13"0,0 0-53 0,0-1-13 16,3 6 0-16,0 0 0 0,0 0 60 0,0 0 8 16,0 0 3-16,0 0 0 0,-3 8-47 0,0 6-8 15,3 2-3-15,0 7 0 0,0 1-13 0,3 8 0 16,0 5 0-16,-3 0 0 0,0 3 0 0,3-1 0 0,-6 1 0 0,3 0 0 15,-3-1 8-15,-3-2-8 0,0-2 11 0,0-3-11 16,3-1 30-16,-3-4-1 0,0-6 0 0,3-5 0 16,-3-3-9-16,3-2-1 0,-3-3-1 0,6-8 0 15,0 0 13-15,-3-6 2 0,-3-2 1 0,3-2 0 16,0-3-19-16,0-3-4 0,6 0-1 0,0-3 0 31,-3 1-29-31,6 2-5 0,3-3-2 0,0 6 0 0,3 0 12 0,0 2 2 0,3 3 1 0,3 0 0 16,3 3 11-16,2 3-12 0,4 4 12 0,0-2-12 15,0 5 12-15,-3 1 0 0,2 2-9 0,1 0 9 16,-3 5 0-16,0 0-11 0,-3 0 11 0,-4 3-8 16,-5 0-3-16,0 3 0 0,-3-1 0 0,-6 1 0 15,-3 2 11-15,-6 3 0 0,0-1-9 0,-9 1 9 16,-2-3-11-16,-4 3 3 0,-9 0 0 0,0-3 0 0,-3-2 21 16,1-3 5-16,-7 2 1 0,3-5 0 15,1 1-3-15,2-7 0 0,3 1 0 0,3-2 0 16,6-9-85-16,7-2-18 0,5-6-3 0,9-2-1 0</inkml:trace>
  <inkml:trace contextRef="#ctx0" brushRef="#br0" timeOffset="40906.106">12146 5638 2264 0,'-9'3'50'0,"9"-3"10"0,0 0 3 0,0 0 0 0,0 0-51 0,0 0-12 0,0 0 0 0,0 0 0 16,0 0 36-16,0 0 5 0,12-5 1 0,0-1 0 16,9 1-1-16,3 0 0 0,0-1 0 0,-1 1 0 15,7 0-26-15,-6 0-6 0,0 2-1 0,0-2-772 16,-7 2-154-16</inkml:trace>
  <inkml:trace contextRef="#ctx0" brushRef="#br0" timeOffset="41050.821">12170 5953 2134 0,'0'0'47'0,"0"0"9"0,0 0 3 0,0 0 1 15,0 0-48-15,15-5-12 0,0-3 0 0,3 3 0 16,5-6 36-16,4 0 5 0,0-2 1 0,3-3 0 16,6 0-42-16,-4-2 0 0,4-3 0 0</inkml:trace>
  <inkml:trace contextRef="#ctx0" brushRef="#br0" timeOffset="41219.324">12545 5760 2286 0,'0'0'50'0,"0"0"10"0,12 0 3 0,-3 3 1 0,3-3-51 0,6 0-13 15,3-6 0-15,2 4 0 0,4-4 0 0,3-2 0 16,3 1 0-16,2-1-1016 15</inkml:trace>
  <inkml:trace contextRef="#ctx0" brushRef="#br0" timeOffset="41357.17">13376 5527 2228 0,'0'0'63'0,"0"0"14"0,6-5-61 0,2 0-16 0,-2-1 0 0,3-4 0 16,3-4 0-16,-3 4 0 0,0 2 0 0,3-3 0 15,-3-2 8-15,3 5 1 0,0-2 1 0,-3-1-652 16,3 6-130-16</inkml:trace>
  <inkml:trace contextRef="#ctx0" brushRef="#br0" timeOffset="41919.208">13614 5390 1862 0,'0'0'52'0,"0"0"13"0,0 0-52 0,0 0-13 16,0 0 0-16,0 0 0 0,0 0 64 0,0 0 9 15,0 0 3-15,0 0 0 0,0 0 5 0,0 0 2 16,6 5 0-16,-6-5 0 0,3 10-34 0,0-2-6 16,-3 3-2-16,0 0 0 0,-3-1-17 0,0 3-3 15,-3 1-1-15,0-1 0 0,0 3 7 0,-6-3 1 16,0 3 0-16,-3 0 0 0,0 0-8 0,-3 2-2 15,0-2 0-15,-2 0 0 16,-1 0-18-16,0 0 8 0,-3-1-8 0,0-1 0 16,1-1-32-16,2 0-14 0,-3-2-2 0,0-3-1 15,0 0-23-15,3-6-5 0,1-2-1 0,2-2 0 16,3 2 10-16,0-8 1 0,3 2 1 0,3-7 0 16,6 0-2-16,0 0 0 0,3-6 0 0,3-2 0 15,6-3 31-15,3 6 5 0,-3-1 2 0,0 1 0 0,3 4 30 0,0 1-9 0,0 3 9 0,-1 4 0 16,1 1 39-16,-3 2 13 0,0-2 2 0,0 8 1 15,0-1 13-15,3 1 2 0,-3 2 1 0,0 1 0 16,0 2-24-16,0 2-5 0,0 3-1 0,3 1 0 16,-4 1-9-16,4 1-3 0,0 0 0 0,3 0 0 15,0 0-9-15,6 0-1 0,0-3-1 0,0 0 0 16,-1-5-18-16,4 0 8 0,-3-3-8 0,3-2 0 16,0-6 16-16,2 1-4 0,-5-6-1 0,3 0 0 15,0-5 3-15,-3-1 1 0,-3-4 0 0,-1-1 0 0,-2-2-15 16,-3 0 11-16,-3-5-11 0,-6-3 10 0,-3-3-10 0,-3 3-17 15,-9 0 4-15,-3 2 1 16,-8 6-36-16,-7 0-6 0,-9 5-2 0,-3 3 0 16,-8-1 22-16,-1 6 4 0,-2 6 1 0,-7-1 0 15,1 3-40-15,2 0-8 0,3-2-2 0,10-1-844 16</inkml:trace>
  <inkml:trace contextRef="#ctx0" brushRef="#br0" timeOffset="42585.7">12965 2736 1674 0,'0'0'36'0,"0"0"8"0,0 0 2 0,0 0 2 0,0 0-39 0,3 5-9 16,-3-5 0-16,0 5 0 0,-3 9 47 0,-3-6 7 15,-3 5 2-15,-6 3 0 0,0 5-15 0,-6 0-2 16,-5 0-1-16,-4 8 0 0,-3-2-24 0,-6-1-5 16,-5 1-1-16,-1-1 0 0,3-2-8 0,1-3 0 15,2-2 9-15,3-4-9 0,4 1 0 0,2-8 0 16,3 0 0-16,3-2 0 0,3-6 0 0,3 0 0 15,7-11 0-15,5 0 0 0,3-2 0 0,3-5 0 16,6-6-12-16,5-5 4 16,4-3-122-16,3 0-24 0,6-8-5 0,3 6-1 15,6 2 101-15,-1 6 20 0,1 2 4 0,3 8 1 0,2 6 109 0,-2-4 21 0,0 9 5 0,-6 5 1 16,-1 5-8-16,-2 1-2 0,0 4 0 0,-6 3 0 16,0 3-36-16,0 3-7 0,2 2-1 0,-2-5-1 15,3 5-17-15,3 0-3 0,0-5-1 0,-1 0 0 16,4-3-14-16,0-2-2 0,0-3-1 0,-1-6 0 15,-2-2 30-15,0-5 5 0,0-3 2 0,-3-2 0 16,-4-6 1-16,1-5 0 0,-6-1 0 0,-3-4 0 16,-3-3-15-16,-6-3-2 0,-3-2-1 0,-3 2 0 15,-6-8-29-15,-3 3 0 0,-6 3 0 0,-6-1 0 16,-5 6 0-16,-4 8-13 0,-6 3 1 0,-5 10 0 16,-7 8-19-16,-6 8-3 0,-2 5-1 0,-1 11 0 15,-2 2 11-15</inkml:trace>
  <inkml:trace contextRef="#ctx0" brushRef="#br0" timeOffset="58620.69">6726 7146 996 0,'6'-8'28'0,"3"6"7"0,6 2-35 0,6-5 0 15,-1-3 0-15,10 0 0 0,6 0 30 0,6-3-1 16,2-2 0-16,7 0 0 0,2-3 3 0,7 0 1 15,2 0 0-15,-2 0 0 0,-7 0-15 0,4 0-3 16,6 1-1-16,-7 1 0 0,-8 1 2 0,2 3 0 16,13 4 0-16,-7 4 0 0,1-4 17 0,-3 4 4 15,-4-1 1-15,7 0 0 0,8 1 3 0,-2-4 1 16,-7 6 0-16,4-2 0 0,2-1-16 0,7-2-3 16,5-3-1-16,1 3 0 0,-4-1-8 0,3-2-2 15,1-2 0-15,-1-1 0 0,7 1-2 0,-7 2-1 16,-3-6 0-16,-2 4 0 0,-1-1 6 0,-2-2 1 0,-1 0 0 15,-5 2 0-15,-1-2 13 0,-2 2 3 0,0 1 1 0,-1-1 0 16,-5 3 5-16,-4-2 1 0,1-1 0 0,0 1 0 16,-4 2-15-16,4-3-2 0,-1 3-1 0,1 0 0 15,-6 0-12-15,-1 3-9 0,-2 0 12 0,0-3-12 16,-6 2 10-16,-1 1-10 0,-5 0 8 0,0 0-8 16,-6-1 8-16,3 1-8 0,-7 2 8 0,-2-2-8 15,0 0 22-15,-6 2-1 0,0 0 0 0,-3 3 0 16,0-2-21-16,-6 2 0 0,6-5 0 0,-3 2 8 15,-3 3-8-15,0 0 0 0,0 0 0 0,0 0 0 16,0-5-15-16,0 5-4 0,-3-6-1 0,3 6-636 16,3-5-128-16</inkml:trace>
  <inkml:trace contextRef="#ctx0" brushRef="#br0" timeOffset="59169.778">6961 5638 1490 0,'0'0'32'0,"0"0"8"0,0 0 0 0,0 0 3 0,0 0-35 0,3 8-8 0,-3 5 0 0,3 3 0 16,6 5 0-16,-3 6-12 0,0 5 2 0,0 7 1 15,0 9 9-15,0 5-12 0,0 5 12 0,-3 8-12 16,-3 0 12-16,0 6-8 0,3 5 8 0,-3 2-8 0,-6 3 8 0,3 0 0 15,-3 3 0-15,-3-3 0 0,3 2 9 0,-3-7-9 16,0-3 12-16,-3-8-12 0,0-5 12 0,3-5-12 16,3-3 12-16,0-8-12 0,0-8 12 0,6-8-4 15,-3-3 0-15,3-7-8 0,0-6 0 0,6-5 0 16,6-8 0-16</inkml:trace>
  <inkml:trace contextRef="#ctx0" brushRef="#br0" timeOffset="59770.298">6893 5506 1926 0,'-6'-34'55'0,"6"18"11"0,3 2-53 16,0-1-13-16,6-1 0 0,-1-3 0 0,4 6 26 0,6-6 2 0,3 4 1 0,3 1 0 15,0-2-17-15,8 6-3 0,10-1-1 0,0 3 0 16,-1 0 2-16,4 6 0 0,3-1 0 0,2 3 0 16,7 3-24-16,-1-3-5 0,-2 2-1 0,6 1 0 15,11 0 20-15,0 2 0 0,-5-2 0 0,5-1 0 16,10-2 0-16,-1 0 0 0,3 0 0 0,1-2 0 16,-1-1 0-16,0-5 0 0,7 3 0 0,-4-3 0 15,-3 0-10-15,4-3 10 0,-4-2-8 0,3-3 8 0,1-2 0 16,-1 2 0-16,-3 0 0 0,4-3 0 0,-1 1 0 0,0 2-10 15,-5 0 10-15,-4 3 0 0,-2 2-8 0,-4 1 8 16,0 2 0-16,-8-3 0 0,-1 3 0 0,-5 3 0 16,-3 5 0-16,-7-3 0 0,-5 3 12 0,-6 0-1 15,-1 0 0-15,-5 3 0 0,-3-3-3 0,-6 5 0 16,-3-2 0-16,-1 2 0 0,-2 1-8 0,-3-1 10 16,0-3-10-16,-3 4 10 0,3-4-10 0,-3 4 0 15,3-4 0-15,0 1 8 0,-3 2-8 0,2-5 0 16,1 3 0-16,0 0 0 0,0-3 0 0,0 0 0 15,0 0 0-15,0 2 0 0,3 1 0 0,-3 0 0 16,-3-1 0-16,3 3 0 0,-4 1 12 0,1 2 1 16,-3 0 0-16,0 2 0 0,0 3 1 0,0 3 0 15,-3 3 0-15,-3 5 0 0,0-1-1 0,-3 7 0 0,0 1 0 0,-3 6 0 16,3 6-13-16,-3 7 0 0,0 8 8 0,0 6-8 16,0-1 0-16,1 9 8 0,-4 4-8 0,3 4 0 15,0 2 0-15,0 0 0 0,0-3 0 0,0 1 0 16,3-4-13-16,0-4 4 0,3-6 1 0,0-3 0 15,3-10 8-15,-3-2 0 0,0-7 0 0,0-1 0 16,0-3 0-16,3-6 0 0,-3-5 0 0,3-3-636 16,3-2-126-16</inkml:trace>
  <inkml:trace contextRef="#ctx0" brushRef="#br0" timeOffset="67428.169">2065 12457 1162 0,'0'0'25'0,"-3"8"6"0,3-1 1 0,3 9 1 0,-3 3-33 0,6 5 0 16,-6 5 0-16,3 8 0 0,0 5 12 0,-1 3-12 15,-2 5 12-15,0 6-12 0,0 2 46 0,0 6 2 16,0 4 1-16,0 4 0 0,0-1 11 0,0 3 3 16,0 1 0-16,3 4 0 0,-3 6-22 0,3-1-4 15,3 1-1-15,-3 2 0 0,-3 1 7 0,0 1 1 0,3 1 0 16,-3 0 0-16,3-5-8 0,0 5-2 16,0 0 0-16,3-3 0 0,-3 1 13 0,-3 2 2 0,0 0 1 0,6 2 0 15,-3-2-16-15,0-3-3 0,0 1-1 16,0-4 0-16,0 1-10 0,3 0-1 0,-3-3-1 0,0 2 0 15,3-4-9-15,-3 4-1 0,3-2-8 0,-3-2 12 16,3-6-12-16,-3 0 11 0,0-3-11 0,0-2 10 16,0-5-10-16,0-1 0 0,-6-2 0 0,3-8 0 15,0 0 0-15,-3-3 0 0,0-7 0 0,0-1 0 16,3-8-15-16,-3-2-5 0,3-8 0 0,-6-8-677 16,3-3-135-16</inkml:trace>
  <inkml:trace contextRef="#ctx0" brushRef="#br0" timeOffset="68213.93">1963 12502 1148 0,'0'-11'25'0,"6"6"6"0,-6-1 1 0,6 1 0 0,0-3-32 0,3 0 0 15,0-2 0-15,3-4 0 0,3 1 45 0,0-3 3 16,0-2 1-16,3 2 0 0,2-3 3 0,1-2 0 15,0 0 0-15,0 0 0 0,3-3 20 0,2 0 4 16,1-2 0-16,3-1 1 0,0-4-19 0,3 2-4 16,-1-3-1-16,4-3 0 0,3-2 19 0,8-5 4 15,1 0 1-15,6-9 0 0,11-2-37 0,-5 1-8 16,2-7-2-16,4-2 0 0,8-2-4 0,-3-1-1 16,7-4 0-16,-4-1 0 0,-2 0-9 0,-1 0-3 0,-2 3 0 0,2-3 0 15,0-2 6-15,-2 5 1 16,-7-3 0-16,-2 6 0 0,-7 4-6 0,1 1-1 0,-3 3 0 0,-4 2 0 15,1 0-13-15,-3 5 9 0,-4 3-9 0,-2 0 8 16,0 3-8-16,-7 2 0 0,1 3 0 0,-3 5 0 16,-6 1 0-16,0 1 8 0,-1 1-8 0,-5 3 0 15,-3 5 0-15,-3-3 0 0,0 3 0 0,-3 2 0 16,3 3 0-16,-6 3-20 0,0-3 3 0,-3 6 1 31,0-1-26-31,3 3-5 0,-4 3-1 0,1-3-690 0,3 5-138 0</inkml:trace>
  <inkml:trace contextRef="#ctx0" brushRef="#br0" timeOffset="69018.052">4410 10025 847 0,'0'0'24'0,"0"0"5"0,0 0-29 0,6 11 0 0,0-3 0 0,0 2 0 0,-6 1 72 0,3 2 9 16,3 0 2-16,0 0 0 0,0 6-5 0,0-1-1 15,0 1 0-15,0 5 0 0,0 0-20 0,0 7-4 16,-3-2-1-16,3 9 0 0,2 1-14 0,1 6-3 15,-3 0-1-15,3 5 0 0,0 1-6 0,0 2-2 16,-3 2 0-16,0 3 0 0,0 3-13 0,3 3-2 16,-3-3-1-16,0 2 0 0,-3 1 2 0,0 2 0 15,0 5 0-15,0 1 0 0,-3-1 1 0,0 3 1 16,0-2 0-16,0 4 0 0,-3-2-6 0,0 3 0 16,0-3-8-16,0-2 12 0,0-1-12 0,0 1 0 15,-3-1 0-15,3 0 0 0,3-4 8 0,0-1-8 16,0 0 0-16,3-3 0 0,0-2 16 0,0 0-4 0,3 0 0 0,3 0 0 15,-3-3 5-15,3-5 1 0,0 0 0 0,0-6 0 16,-1 1-3-16,1 0-1 0,0-3 0 0,0-3 0 16,-3 3-1-16,-3-5 0 0,3-1 0 0,-3-2 0 15,0 0-4-15,-3-2-1 0,0-3 0 0,-3-1 0 16,3 1 0-16,-3-3 0 0,0 3 0 0,0-3 0 16,-3 3-8-16,0-3 0 0,3 3 0 0,-3-6 0 15,0 1 0-15,0-4 0 0,0 1 0 0,3-3 0 16,1-2-13-16,-1-3-5 0,6 0-1 0,-3-6 0 31,2 1-95-31,1-6-19 0,3-2-4 0,3-6-1 0</inkml:trace>
  <inkml:trace contextRef="#ctx0" brushRef="#br0" timeOffset="69468.044">4705 13528 1148 0,'0'0'25'0,"-6"13"6"0,-3 1 1 0,0 4 0 0,-3 1-32 0,-6 2 0 0,0 5 0 0,-2 3 0 16,-4 3 27-16,-6 5-1 0,0 6 0 0,-6 1 0 15,-2 7-13-15,-4-1-2 0,3 6-1 0,-5 4 0 16,-7 1 2-16,-2 5 0 0,-7 1 0 0,-2 1 0 15,-1 9 55-15,-2 0 11 0,2 2 2 0,-2 3 1 16,-4 6-20-16,1-1-4 0,-4 5-1 0,-2 1 0 16,5 2-39-16,-2 1-8 0,-1-1-1 0,-2 3-8 15,-3 0 0-15,2 0 0 0,1-3 0 0,2-8 0 16,7 3 0-16,-4-5 0 0,1-3 0 0,8-6 0 16,-5-4 8-16,11-1 2 0,7-5 0 0,5-7 0 15,3-1-10-15,7-8 10 0,8-2-10 0</inkml:trace>
  <inkml:trace contextRef="#ctx0" brushRef="#br0" timeOffset="70422.125">2922 7834 1146 0,'0'0'32'0,"6"11"8"0,-3-1-32 0,3 4-8 16,3-1 0-16,-3 3 0 0,3 2 11 0,2 1 1 16,-8 2 0-16,6 0 0 0,0 3 1 0,-3 0 1 0,0 2 0 0,0 3 0 15,-3 3-14-15,0 5 0 0,-3 0 0 0,0 6 0 16,0-4 8-16,-3 4-8 0,0-1 11 0,3 0-549 16</inkml:trace>
  <inkml:trace contextRef="#ctx0" brushRef="#br0" timeOffset="70616.866">3038 9382 1357 0,'3'5'29'0,"0"9"7"0,3-1 0 0,-3 8 4 0,3 0-32 0,3 6-8 0,-3 2 0 0,6 0 0 16,-3 3 25-16,-1-1 4 0,4 1 1 0,0 3 0 15,-3-1-18-15,3 3-3 0,-3 0-1 0,0 3 0 16,0 2-8-16,0 0 0 0,-3 3 0 0,0 0 0 0,3 0 18 0,0 0 2 15,-3 0 0-15,-1 3 0 16,1 2-45-16,0 3-9 0,-3 5-2 0</inkml:trace>
  <inkml:trace contextRef="#ctx0" brushRef="#br0" timeOffset="70751.246">3205 11449 954 0,'-3'42'20'0,"0"-18"5"0,0 5 1 0,-3 8 2 0,0 5-28 0,0 3 0 15,3 5 0-15,-3 1 0 0,3 2 18 0,0 0-2 16,3-1 0-16,-3 4 0 0,6 0-27 0</inkml:trace>
  <inkml:trace contextRef="#ctx0" brushRef="#br0" timeOffset="70900.834">3115 13041 799 0,'-6'51'17'0,"6"-28"4"0,0 9 1 0,0 3 1 0,3 7-23 0,-3 0 0 0,6 1 0 0,0 4 0 15,-6 1 0-15,0 2-13 0,3 0 1 0,0 3 1 16,0 3 11-16,3-3 0 0,-6 0 0 0,0 0 0 16,-3 2 8-16,3-2 8 0,-3 5 0 0,3-2 1 15,0 2-4-15,0-2-1 0,0-1 0 0,0 3 0 16,3 1-23-16</inkml:trace>
  <inkml:trace contextRef="#ctx0" brushRef="#br0" timeOffset="71117.061">3211 15367 882 0,'3'13'19'0,"-3"14"4"0,0 4 1 0,3 6 1 0,-3 3-25 0,3 3 0 16,-1 4 0-16,1 3 0 0,0 3 29 0,3 0 1 15,3-2 0-15,0 1 0 0,0-1-30 0,3 4 0 16,-3 1 0-16,3-3 0 0,0 0 12 0,3 0-4 16,-3-3-8-16,0 0 12 0,-1-2-12 0,-2 2 0 15,-3-8 8-15,0 11-8 0,0-2 0 0,-6 1 0 16,0-1 0-16,0-4 0 0,0 6 0 0,-3-8 9 15,0 6-1-15,0-4 0 0,0 6 30 0,-3-3 6 16,6-2 0-16,0 2 1 0,-3-2-28 0</inkml:trace>
  <inkml:trace contextRef="#ctx0" brushRef="#br0" timeOffset="71598.805">683 15706 2278 0,'3'-6'50'0,"9"-2"10"0,3-7 3 0,-3-4 1 0,6-2-51 0,6-3-13 0,3-2 0 0,5-3 0 16,1-1 33-16,3-1 4 0,5-6 1 0,1 0 0 31,0-6-111-31,5-2-23 0,-5 0-4 0</inkml:trace>
  <inkml:trace contextRef="#ctx0" brushRef="#br0" timeOffset="71846.727">2940 13830 1479 0,'9'-27'32'0,"-3"14"8"0,6-5 0 0,-1-1 2 0,4-2-34 0,6-3-8 15,6-5 0-15,6 3-436 16,-7-4-90-16</inkml:trace>
  <inkml:trace contextRef="#ctx0" brushRef="#br0" timeOffset="71986.523">4011 12771 1339 0,'12'-10'29'0,"12"-9"7"0,3-10 0 0,6-3 2 0,5-2-30 0,7-6-8 0,-3-5 0 0,8 0 0 15</inkml:trace>
  <inkml:trace contextRef="#ctx0" brushRef="#br0" timeOffset="72117.643">5199 11660 981 0,'30'-47'28'0,"-12"23"6"0,11-8-34 0,4-2 0 0,6-11 0 0,8-3 0 15,7-2 77-15,3-1 9 0,2-1 2 0,4-1 0 16,11 0-42-16,3-3-8 0,4 1-2 0,-1-4-432 15,3-1-86-15</inkml:trace>
  <inkml:trace contextRef="#ctx0" brushRef="#br0" timeOffset="72186.481">6887 10313 1389 0,'32'-39'30'0,"-11"20"6"0,9-2 2 16,0-8 2-16,0-3-32 0,8-5-8 0,7 0 0 0,5-3 0 0,4 3 40 0</inkml:trace>
  <inkml:trace contextRef="#ctx0" brushRef="#br0" timeOffset="73298.223">3017 13454 975 0,'0'0'21'0,"0"8"5"0,6-3 1 0,-6 1 1 0,-6 2-28 0,12-1 0 0,-6 4 0 0,3 0 0 15,0 2 69-15,0-3 9 0,3 6 2 0,0-2 0 16,3 1-23-16,-3 1-4 0,0-2-1 0,3 4 0 15,-6-2-11-15,3 0-2 0,0-3-1 0,-3 3 0 16,0 0-18-16,-1-3-3 0,1 0-1 0,0 0 0 16,-3 1 2-16,0-4 0 0,-3 1 0 0,0-1 0 15,3-2 2-15,0 0 0 0,-2-2 0 0,-1 2 0 0,3-8-11 0,0 7-1 16,-3-1-8-16,3-6 12 16,0 0-33-16,0 0-7 0,0 0-2 0</inkml:trace>
  <inkml:trace contextRef="#ctx0" brushRef="#br0" timeOffset="73852.136">3059 13338 666 0,'21'-3'14'0,"-9"0"3"0,-4 3 1 0,4 0 2 0,0-2-20 0,-3-1 0 16,0 3 0-16,0-3 0 0,0 6 33 0,0-6 3 0,-3 3 1 0,-6 0 0 16,9-2 5-16,0-1 1 0,-3 0 0 0,-6 3 0 15,9 0-4-15,-3-2-1 0,0-1 0 0,-1-2 0 16,-2 2-11-16,-3 3-3 0,3-2 0 0,-3 2 0 16,0 0-1-16,6-3-1 0,0-2 0 0,-6 5 0 15,0 0 20-15,0 0 4 0,0 0 1 0,3 0 0 16,-3 0-11-16,0 0-3 0,0 0 0 0,6 5 0 15,-3 0 5-15,0 3 1 0,0 0 0 0,0 0 0 16,3-3-16-16,-3 3-3 0,6 0-1 0,-6 0 0 16,0 3-7-16,3-1-2 0,0 4 0 0,0-1 0 15,-3 0 4-15,0 3 1 0,0 0 0 0,3 2 0 16,-3 1 11-16,-3 2 2 0,3-2 1 0,0 2 0 0,-3 0-6 16,0 3-2-16,3-3 0 0,-3 0 0 0,3 0-7 0,-3 0-2 15,-3-5 0-15,3 0 0 0,3 0-4 0,-3-3 0 16,-3-2-8-16,3-1 12 0,0-2 7 0,0 0 1 15,0-8 0-15,0 0 0 0,-3 6 6 0,0-4 2 16,0-2 0-16,3 0 0 0,0 0-4 0,-9 0 0 16,3-5 0-16,-3 2 0 0,3-2-14 0,-3 0-10 15,-3-1 12-15,3 1-12 0,-3 0 0 0,-6 2 0 16,4 0 0-16,-7 1 0 0,3-1 0 0,-3 3 0 16,-3 0 0-16,0 5 0 0,4 1 0 0,2-1 0 15,-6-2 0-15,6 5 0 0,3-3-12 0,6 3-7 0,0-3-1 0,6-2-669 16,3-3-135-16</inkml:trace>
  <inkml:trace contextRef="#ctx0" brushRef="#br0" timeOffset="74550.227">3083 13274 1295 0,'-9'-8'36'0,"0"8"9"0,3-2-36 0,6 2-9 0,0 0 0 0,-3 0 0 16,0-3 34-16,3 3 5 0,0 0 1 0,0 0 0 16,0 0 6-16,0 0 2 0,0 0 0 0,3 8 0 15,0-3-23-15,-3-5-4 0,6 8-1 0,3 0 0 16,-3 0 4-16,3 0 0 0,-3 0 0 0,2 0 0 0,1 2-12 0,3-2-3 16,-9 3 0-16,6-3 0 0,0 2-9 0,0-2 0 15,-3 0 9-15,3 0-9 0,-3 0 0 0,-3-3 0 16,3 1 0-16,0-1 0 0,-6-5-9 0,0 0-3 15,0 0-1-15,12 0 0 0,-6-3 13 0,3 1-9 16,-4-1 9-16,4-5-8 0,-3 3 8 0,0 0 0 16,3-1 0-16,-3-2 0 0,0 3 9 0,-3 0-9 15,-3 5 12-15,0 0-12 0,0 0 31 0,0 0-1 16,0 0 0-16,-6 0 0 0,-3 5 5 0,0 0 1 16,-3 3 0-16,-2 6 0 0,-4 1-21 0,0 1-4 15,0 0-1-15,-3 0 0 0,3 3 5 0,0-4 1 16,1 4 0-16,2-3 0 0,-3 0 14 0,6-3 3 15,0 0 1-15,3-2 0 0,9-1-13 0,-9-2-2 0,6-2-1 0,3-6 0 16,3 5-18-16,6 0 0 0,-3-5 8 0,6 0-8 16,0-3 0-16,9-4 0 0,-6-1 0 0,8-3 0 15,4-2-15-15,-3-3-6 0,3 3-2 0,0-1 0 16,-4 1 10-16,-2 3 1 0,-3 2 1 0,-3 0 0 16,-6 2 11-16,-3 1 0 0,-6 5 0 0,0 0 0 15,0 0 10-15,0 0 4 0,-9 0 1 0,0 3 0 16,-3 2 2-16,0 0 1 0,-3 3 0 0,-3 3 0 15,1-3-18-15,-1 2 0 0,0 1 0 0,3 0 0 16,0-1 0-16,0 1 0 0,3-1 0 0,6-2 0 16,-3-2 0-16,3 2 0 0,6-3 0 0,0-5 0 15,6 5 0-15,0-2 0 0,3-1 0 0,6-4 0 16,0-1 0-16,6-2 0 0,-6-3 0 0,6 0 0 0,-1-3 0 0,1 1-9 16,0-1 9-16,-6 1-12 0,0 2 12 0,-3 0 0 15,-3 2-9-15,-3 1 9 16,-6 5 0-16,0 0 0 0,0 0 8 0,0 0-8 0,0 0 10 0,-6 5-10 15,0-2 12-15,-3 5-12 0,0 0 0 0,-3 3 0 16,0-1 0-16,-3 3 0 0,0-2 0 0,3 2 0 16,-2 0 0-16,-1-2 0 0,3 0 0 0,3 2 0 15,0-5 0-15,-3 2 0 0,3-2 0 0,3 0 0 16,3 0 0-16,3 0-9 16,0-3-70-16,3 3-13 0,3-2-4 0,3-4-803 15</inkml:trace>
  <inkml:trace contextRef="#ctx0" brushRef="#br0" timeOffset="75274.962">3481 13401 1206 0,'0'0'26'0,"-5"8"6"0,2 0 0 0,-3 0 3 0,6-3-35 0,-3 6 0 0,3-3 0 0,-3 2 0 16,3 4 38-16,0-1 1 0,0 0 0 0,3 0 0 15,0 1-21-15,3-1-4 0,-3 0-1 0,-1 0 0 16,4-2-4-16,3-1-1 0,0-2 0 0,0-2 0 16,0-1 9-16,-9-5 2 0,9 0 0 0,3-3 0 15,0 1 13-15,0-4 4 0,-3-2 0 0,3 0 0 16,-3-2 0-16,2-3 0 0,-2-1 0 0,0-1 0 16,-3-1-18-16,3-6-3 0,-6 4-1 0,0-3 0 15,3 2-14-15,-6 1 11 0,-6-3-11 0,3 2 10 0,-3 3-10 0,0 0 0 16,0 3 0-16,0 5 0 0,-3 3-12 0,1 0 0 15,-1 5-1-15,-3 2 0 0,0 1-5 0,0 5-1 16,-6 2 0-16,0 1 0 16,3 5-9-16,3 0-3 0,-3 0 0 0,4 5-453 15,2-3-92-15</inkml:trace>
  <inkml:trace contextRef="#ctx0" brushRef="#br0" timeOffset="75554.584">3764 13451 1350 0,'0'0'29'0,"0"0"7"0,0 0 0 0,0 0 3 0,0 0-31 0,0 0-8 0,0 0 0 0,6 6 0 16,-6-1 65-16,3 3 12 0,-3 0 3 0,0 2 0 15,-3 1-29-15,0 2-6 0,-3-2-1 0,3 2 0 16,-3 0-36-16,0 3-8 0,0-3 0 0,3 1 0 16,-3-1-25-16,1-3-5 0,-1-2-1 0,3 0 0 15</inkml:trace>
  <inkml:trace contextRef="#ctx0" brushRef="#br0" timeOffset="75942.025">3889 13274 1350 0,'0'0'29'0,"-6"0"7"0,0 0 0 0,3 3 3 0,0-1-31 0,3-2-8 0,0 0 0 0,0 0 0 16,-3 8 24-16,3 0 3 0,0 0 1 0,0 3 0 15,-3-3-2-15,3 5 0 0,3 0 0 0,0 0 0 16,-3 3-13-16,3-2-2 0,3 1-1 0,-3-1 0 16,3 2 4-16,-3-3 1 0,6 0 0 0,-3 0 0 15,6-5-4-15,-3-3-1 0,0 1 0 0,-9-6 0 16,15-3 14-16,0 0 2 0,2 1 1 0,1-6 0 15,0 0-5-15,0-3-1 0,0-5 0 0,0 3 0 16,0-5-11-16,-6-1-2 0,-1 3-8 0,1-2 12 16,-6-1-4-16,-6-2 0 0,0 3-8 0,-9-4 12 15,0 4-12-15,-5 5 0 0,-10-1 0 0,0 7 0 16,-3 1-12-16,0 9 2 0,-5 2 0 0,-1 3 0 16,3 3-69-16,0 2-13 0,4 0-4 0</inkml:trace>
  <inkml:trace contextRef="#ctx0" brushRef="#br0" timeOffset="76225.291">3246 13383 1303 0,'-21'13'28'0,"13"-5"7"0,-4 0 1 0,-3 5 0 0,0 3-28 0,3 0-8 16,3 0 0-16,3 2 0 0,0 1 58 0,9 2 10 16,0 0 3-16,3 0 0 0,6 0-27 0,6 3-6 0,3-3-1 0,2 3 0 15,4-3-19-15,6 3-4 0,6-3-1 0,2-2 0 16,4-3-13-16,6-3 0 0,2-5 0 0,-2-3-10 31,2-2-30-31,1-6-7 0,0-7-1 0,-4-4-434 0,4-4-87 0</inkml:trace>
  <inkml:trace contextRef="#ctx0" brushRef="#br0" timeOffset="76408.82">3839 12946 1382 0,'0'0'30'0,"0"0"6"0,0 0 2 0,9 8 2 0,-3-3-32 0,5 3-8 0,7 5 0 0,3-2 0 16,9 2 12-16,6 1 0 0,-1-1 1 0,4 3 0 0,6 2 27 0,-1 1 6 15,1-1 1-15,0 3 0 0,-1 3 3 0,-5 3 1 16,-9 2 0-16,-1 2 0 0,-5 4-33 0,-3 5-6 16,-9 2-2-16,-9 6-812 15</inkml:trace>
  <inkml:trace contextRef="#ctx0" brushRef="#br0" timeOffset="80409.558">1088 12750 1184 0,'-15'6'26'0,"12"-4"6"0,0 4 0 0,-2 1 1 0,2 1-33 0,-6 3 0 0,6 0 0 0,0 2 0 15,3 3 50-15,0 5 3 0,3-3 1 0,0 6 0 16,0 8-10-16,3 2-3 0,2 3 0 0,-5 6 0 16,6 4-9-16,-6 6-1 0,6 0-1 0,-3 5 0 0,0 6-14 0,3 2-4 15,-3 3 0-15,0 2 0 0,0 1-12 0,6 4 9 16,-3-2-9-16,0 8 8 0,0 1-8 0,3 1 0 15,-3-4 0-15,-1 2 8 0,7 0-8 0,3 0 0 16,-6 0 0-16,-3 0 8 0,3 2-8 0,0 1 10 16,3 0-10-16,-12-1 10 0,3 1 2 0,0 0 0 15,0-1 0-15,-6 4 0 0,3-4 12 0,-3 1 4 16,2-3 0-16,1-3 0 0,-6 3 12 0,1 0 2 16,-1-5 1-16,3 3 0 0,-9-6-31 0,3 2-12 15,0-4 11-15,-3 4-11 0,0-4 9 0,0-3-9 16,-3 0 8-16,3-3-8 0,0 0 12 0,0-8-4 15,-3 0 0-15,3-5 0 0,0-5-8 0,4-6 8 0,-4-8-8 16,0-2 8-16,6 0-8 0,-3-6 12 0,3-4-12 0,3-4 12 16,-6-5-2-16,3-2 0 0,3 0 0 0,0-1 0 15,0-10-10-15,0 0-14 0,0 0 3 0,0 0-622 16,0 0-125-16</inkml:trace>
  <inkml:trace contextRef="#ctx0" brushRef="#br0" timeOffset="80599.825">692 16724 1857 0,'0'0'40'0,"0"0"9"16,0 0 2-16,0 0 2 0,12 3-42 0,-3 0-11 0,-3-3 0 0,9 2 0 16,0-2 10-16,6 8 0 0,-3-3 0 0,3 1 0 15,-1 2 6-15,7-3 0 0,-6 6 1 0,9-3 0 16,-1-1-17-16,-5-1 10 0,6-4-10 0,3 1 8 15,3-3-97-15,-7-3-20 0,4-5-4 0,0-5-1 0</inkml:trace>
  <inkml:trace contextRef="#ctx0" brushRef="#br0" timeOffset="80744.186">1437 16222 2157 0,'-15'0'61'0,"9"5"14"0,3 3-60 0,-6 5-15 16,3 6 0-16,0 2 0 0,-3 3 0 0,-6 5-10 0,9 5 2 15,-9 3 0-15,0-2 8 0,0 7 0 0,4 0 0 0,-4 1-8 32,6-4-87-32,-3 1-17 0,-3-3-3 0</inkml:trace>
  <inkml:trace contextRef="#ctx0" brushRef="#br0" timeOffset="81293.902">606 13062 2042 0,'-3'-15'58'0,"3"7"12"0,-6 2-56 0,6-2-14 0,0 1 0 0,6-4 0 16,-3 3 0-16,3-5 0 0,0 0 0 0,3-6 0 15,0 3 0-15,3-2 0 0,3-1 0 0,0 1 0 16,-1-1 15-16,1 1 0 0,6-4 0 0,0 1 0 16,-3-3 29-16,0 3 7 0,3 0 1 0,-7 0 0 31,1 2-84-31,0 1-16 0,0 2-3 0,6 3-1 0,-12 0 35 0,6 2 6 0,-3 0 2 0,2 3 0 15,-5 6 9-15,6-1 12 0,-6 3-2 0,0 0-1 16,0 5-9-16,0 3 0 0,3 8 0 0,-3 3 0 16,-6 5 0-16,6 7 13 0,0 4-1 0,-6 2-1 15,3 5-11-15,6 8 0 0,-4 3 0 0,-5 5 0 16,6 3-10-16,-6 5 10 0,3 3 0 0,-6 0-912 16</inkml:trace>
  <inkml:trace contextRef="#ctx0" brushRef="#br0" timeOffset="81530.215">26 13795 1997 0,'0'-13'56'0,"0"13"13"0,0 0-55 0,0 0-14 15,0 0 0-15,12 5 0 0,-1 1 0 0,4 4-12 16,-3 4 3-16,-3 4 0 0,3 3 9 0,0 3 0 16,0 5 0-16,3 3 0 0,-3 5 0 0,0 0 12 0,5 0-2 0,-5 0-1 15,6 3-9-15,-3-1 0 0,6-2 0 0,-3 1-572 16,0-7-111-16</inkml:trace>
  <inkml:trace contextRef="#ctx0" brushRef="#br0" timeOffset="81725.673">553 13507 1807 0,'0'0'40'0,"0"0"8"0,0 0 1 0,0 8 2 0,0 0-41 0,0 8-10 0,0 0 0 0,0 7 0 16,0 4 0-16,0 2-16 0,-6 3 4 0,3-1 1 15,0 4 11-15,3 2 0 0,0 0 0 0,0 0 0 16,3 0 0-16,0-3 0 0,3 1 0 0,-4-3 0 0,4-1 0 0,-6-2-13 15,3-5 5-15</inkml:trace>
  <inkml:trace contextRef="#ctx0" brushRef="#br0" timeOffset="81876.241">-1 14338 2134 0,'-15'-13'47'0,"9"5"9"0,3 0 3 0,-3 0 1 0,6-3-48 0,6 1-12 15,6-6 0-15,6-3 0 0,-3 1 29 0,12-6 3 16,-4-5 1-16,13 0 0 0,6-6-33 0,-1-2 0 16,7 0 0-16,3-3-1000 15</inkml:trace>
  <inkml:trace contextRef="#ctx0" brushRef="#br0" timeOffset="82527.308">1782 11792 1407 0,'0'0'31'0,"6"-5"6"0,0-5 2 0,9-1 1 0,-3-2-32 0,8-6-8 0,1-5 0 0,6 1 0 16,-6-4 100-16,9-5 20 0,-1 1 3 0,13-9 1 15,0-2-12-15,5-6-3 0,7-2 0 0,-1-6 0 16,7-2-33-16,-3 0-8 0,5-3 0 0,4-3-1 16,5-2-28-16,3-2-6 0,-2 1-1 0,-1-1 0 15,1-1 6-15,-1 3 1 0,4-6 0 0,-1 3 0 16,-3 1-18-16,1 1-3 0,-4 1-1 0,-2 3 0 16,-7-1-4-16,1 3-1 0,2 1 0 0,-2 4 0 15,-9 6-3-15,-7 2-1 0,-2 1 0 0,-6 4 0 16,-4 9-8-16,-5-1 0 0,0 4 0 0,-6-1-11 0,0 5 3 0,-10 4 0 15,1 1 0-15,-3 4 0 16,0 2-20-16,-3 5-3 0,-3 1-1 0,-6 5 0 16,3 5-201-16,-6 0-41 0,-6 2-8 0,0 1-642 15</inkml:trace>
  <inkml:trace contextRef="#ctx0" brushRef="#br0" timeOffset="82727.119">3603 9612 2149 0,'0'0'47'0,"0"-5"9"0,-2 0 3 0,2-3 2 0,-6 3-49 0,6-3-12 15,0 2 0-15,6-2 0 0,-4 3 55 0,4 0 8 16,6-1 1-16,0 1 1 0,6 0-54 0,0-3-11 16,3 3 0-16,3-3 0 0,-1 2 0 0,7 1 0 15,-3 0 0-15,0 0 0 0,6 2 0 0,-4 3 12 0,1 3 0 0,0 2-1 16,0 0-11-16,-4 3-16 0,-2 5 4 0,-3 3 1 16,0 3 11-16,-9-1 0 0,-6 6 0 0,-6 2 0 15,-6 6-24-15,-3 3 1 0,-9 2 0 0,-6 2 0 31,-3 6-57-31,-2 3-11 0,-7 2-2 0,-6 6-829 0</inkml:trace>
  <inkml:trace contextRef="#ctx0" brushRef="#br0" timeOffset="83127.834">1898 11202 1317 0,'-15'14'37'0,"9"-4"9"0,-3 9-37 0,0 2-9 15,-9 5 0-15,3 4 0 0,1 1 0 0,-1 4 0 0,6-4 0 0,-9 4-11 16,6-3 27-16,0 2 4 0,3-2 2 0,-3-1 0 16,6 1 14-16,3-3 4 0,-3-2 0 0,6-1 0 15,0 1 20-15,6-3 5 0,0-3 1 0,9 0 0 16,-6-3-37-16,12-2-7 0,0 0-2 0,0-5 0 15,8-3-2-15,1-6-1 0,3-2 0 0,6-8-557 16,2-5-112-16</inkml:trace>
  <inkml:trace contextRef="#ctx0" brushRef="#br0" timeOffset="83468.164">1990 10213 1270 0,'0'0'28'0,"0"0"5"0,0 0 2 0,6 0 1 0,9 5-28 0,-6-2-8 15,-6 5 0-15,6 0 0 0,0 2 81 0,-3 4 15 0,3-1 4 0,0 3 0 16,-3 2-41-16,0 6-8 0,-1-3-2 0,4 3 0 16,-6 5-25-16,3 0-6 0,6 0-1 0,-9 0 0 15,3 3-17-15,-6 0 10 0,9 0-10 0,3 2 8 31,-9-2-72-31,0 2-14 0,3-5-3 0,-3 0-1 0</inkml:trace>
  <inkml:trace contextRef="#ctx0" brushRef="#br0" timeOffset="84414.025">2026 10652 871 0,'0'0'19'0,"0"0"4"0,0 0 1 0,0 0 0 0,0 0-24 0,0 0 0 0,0 0 0 0,0 0 0 16,0 0 61-16,0 0 7 0,9 0 2 0,-9 0 0 15,0 0-41-15,6 5-8 0,3 1-1 0,-3 2-1 16,3-3 17-16,-3 6 3 0,0-4 1 0,2 4 0 16,1 0-28-16,0-3-12 0,0 0 10 0,0 2-10 0,0-2 8 0,3 0-8 15,-9-3 0-15,0 1 9 0,0-1 14 0,-3-5 2 16,0 0 1-16,12 5 0 0,-12-5 12 0,0 0 2 16,0 0 1-16,9 0 0 0,-3-3 7 0,-6 3 0 15,9-5 1-15,3 3 0 0,-4-6-4 0,1-3-1 16,0-2 0-16,0-3 0 0,0-3-12 0,0 1-4 15,3-3 0-15,-6-6 0 0,0-4-9 0,0-1-3 16,-3-3 0-16,0-2 0 0,3 0 0 0,-6 0 0 16,0 0 0-16,3 3 0 0,-3 2 12 0,3 6 3 15,-3-1 0-15,0 6 0 0,0 0-3 0,0 5-1 16,0 3 0-16,0 2 0 0,3 3-27 0,-3 0 8 16,3 0-8-16,-3 3 0 0,0 5 0 0,0 0 0 0,9-3 0 0,-9 3 0 15,0 0 0-15,3 6-9 0,3-1 0 0,3 3 0 16,-4 0 9-16,1 2 0 0,0 4-9 0,3 2 9 15,0-3 0-15,0 3 0 0,3 2-9 0,0-2 9 16,3 3 0-16,-3-4 0 0,0 1 0 0,3-2 0 16,-4-1 0-16,4 0 0 0,0 0 0 0,-6 0 0 15,3 1 0-15,0-9 0 0,-3 3 0 0,0-3 0 16,-3 0 12-16,0-2-3 0,-6-3-1 0,9-3 0 16,-9-2 4-16,3 0 1 0,-3-3 0 0,3-3 0 15,-6 1 0-15,3-3 0 0,3-1 0 0,-3-2 0 16,-3 1-5-16,3-4-8 0,0-2 11 0,0 0-11 15,3 0 9-15,-3-6-9 0,3 1 0 0,0-6 9 16,3-3 1-16,-1-4 0 0,1-6 0 0,-6 0 0 16,3 0 13-16,0-5 2 0,-3-3 1 0,0 2 0 15,0-2-8-15,3 3-2 0,-3-3 0 0,3 8 0 0,0 3-16 16,3 8 0-16,0 4-13 0,6 7-1171 16</inkml:trace>
  <inkml:trace contextRef="#ctx0" brushRef="#br0" timeOffset="89782.144">9432 11552 698 0,'0'0'20'0,"0"0"4"0,0 0-24 0,0 0 0 0,0 0 0 0,0 0 0 31,0 0-28-31,0 0-9 0,0 0-3 0,-6 5 0 0,3 0 139 0,0 3 27 0,-3 0 6 0,0 0 0 16,0 3 26-16,0 2 5 0,0 0 1 0,0 3 0 16,0 0-59-16,3 5-11 0,0 0-2 0,3 6-1 15,-3 4-47-15,6 1-10 0,0 5-2 0,0 0 0 16,0 0-23-16,0 6-9 0,0-1 0 0,0 3 9 16,0 3-9-16,-3 2 0 0,-3 3 0 0,3 2 0 15,-3 1 8-15,3-1-8 0,-6-2 8 0,0 0-8 16,0 3 0-16,0-3 0 0,0 0 0 0,0-6 0 15,0 1 20-15,0-3-2 0,0-5 0 0,3-1 0 16,-3-2 3-16,3-5 1 0,3 0 0 0,0-6 0 16,0-5-22-16,0-5-12 0,6-2 2 0</inkml:trace>
  <inkml:trace contextRef="#ctx0" brushRef="#br0" timeOffset="90253.459">9402 11650 878 0,'0'0'19'0,"0"0"4"0,0-8 1 0,0 2 1 0,0 1-25 16,0 5 0-16,-3-5 0 0,3 5 0 0,-3-3 62 0,0-2 7 0,3-3 2 0,-3 3 0 15,0-1 33-15,3 1 8 0,0 0 0 0,0-1 1 16,0-1-12-16,6-1-2 0,3 0-1 0,0-3 0 16,3 0-26-16,0-2-6 0,5 0-1 0,4-5 0 15,6-1-33-15,3-2-6 0,3 0-2 0,-1-3 0 16,4-5-16-16,0 2-8 0,2 1 8 0,-2-1-8 0,3 4 0 0,-3-1 8 16,-4 3-8-16,-2 2 0 0,-3 1 0 0,-3 2 0 15,0 2 0-15,-7 4 0 0,-2-1 0 0,0 1 0 16,-3 4 0-16,-3-2 0 0,-3 3 0 0,0 3 0 15,-6 2 8-15,0 0-8 0,0 0 0 0,0 0 0 16,0 0-12-16,0 0 12 16,0 0-54-16,0 0-3 0,0 0-1 0,0 0-564 15,0 0-113-15</inkml:trace>
  <inkml:trace contextRef="#ctx0" brushRef="#br0" timeOffset="90582.888">10119 11102 1504 0,'-6'-11'33'0,"6"11"7"0,0-5 2 0,0 5 0 0,0 0-34 0,0-5-8 0,0-1 0 0,3 4 0 16,-3 2 0-16,6 0-16 0,-6 0 4 0,0 0 1 16,6 5 3-16,0 3 0 0,-3 5 0 0,0 1 0 15,3 1 18-15,0 4 4 0,-3 5 1 0,0 5 0 16,0 3 27-16,0-1 6 0,0 6 0 0,3 0 1 15,-3 3-6-15,0 2-2 0,0 1 0 0,0 2 0 16,3 5-13-16,-3-2-4 0,6 5 0 0,-4-3 0 16,4 3-5-16,-3-6-2 0,0 1 0 0,3-3 0 15,-3 0 3-15,0-3 0 0,0-2 0 0,-3 2 0 16,0-5-2-16,0 0 0 0,-3-2 0 0,0-3 0 0,-3-6-2 0,0-5 0 16,0 0 0-16,0-2 0 0,-3-6 7 0,6 0 1 15,-3-5 0-15,3 0 0 16,0-8-52-16,0 0-9 0,0 0-3 0</inkml:trace>
  <inkml:trace contextRef="#ctx0" brushRef="#br0" timeOffset="90850.005">10354 12176 1314 0,'0'0'28'0,"0"0"7"0,0 0 1 0,0 0 1 0,0 0-29 0,0 8-8 0,-3-3 0 0,0 6 0 16,0 0 108-16,-3-1 20 0,1 3 4 0,-1 3 0 15,-3 0-60-15,-3 3-13 0,0-4-3 0,-3 7 0 16,-3-1-24-16,-3 0-4 0,-6 3-2 0,-2 2 0 16,-1 1-14-16,-9 4-4 0,-2 1 0 0,-4 3 0 15,-6-1 3-15,1 3 0 0,-1 0 0 0,0 3 0 16,1-6-11-16,2 1 0 0,1-4 0 0,5-2-634 15,0 1-134-15</inkml:trace>
  <inkml:trace contextRef="#ctx0" brushRef="#br0" timeOffset="92168.265">8798 11740 932 0,'0'0'20'0,"0"0"5"0,0 0 1 0,0 0 0 0,0 0-26 0,0 0 0 0,0 0 0 0,3 8 0 16,0 2 28-16,-3 1 1 0,0 2 0 0,-3 3 0 15,3 2 79-15,-3 1 16 0,3 5 4 0,0 2 0 16,3 3-34-16,0 3-6 0,-3 0-2 0,3 2 0 16,0 3-32-16,2 3-6 0,-2 2-2 0,3-2 0 15,-3 2-27-15,3 1-6 0,-3-1-1 0,0-2 0 0,3 2-12 16,-3 3 8-16,0 0-8 0,0-3 0 0,-3 3 8 0,0-3-8 15,-3-2 0-15,0 0 0 0,0 0 11 0,0-3-11 16,-3-3 12-16,0-2-12 0,0-1 14 0,0 1-4 16,0-5-1-16,4-1 0 0,-4 1-9 0,3-6 0 15,0-3 9-15,0-2-9 0,3-3 0 0,-3-2-8 16,3-8 0-16,0-3-609 16,0 0-122-16</inkml:trace>
  <inkml:trace contextRef="#ctx0" brushRef="#br0" timeOffset="92686.387">8616 11988 1857 0,'0'-16'40'0,"0"11"9"0,0-3 2 0,6 3 2 0,-3-3-42 0,3 3-11 15,-3-3 0-15,3 2 0 0,0 1 10 0,0 0 0 16,-3-3 0-16,3 3 0 0,0-1 11 0,-3 1 3 16,3 0 0-16,0-1 0 0,-4 1-3 0,4-3 0 15,0 3 0-15,0-3 0 0,0 0-9 0,0-3-3 16,0 4 0-16,0-4 0 0,3 0-1 0,0-2 0 16,0-3 0-16,0 3 0 0,3 0-8 0,0 2 0 15,-3 1 0-15,6-1 0 0,-4 3 0 0,1 3 0 16,-3 2 0-16,-3 6-11 0,3-1 11 0,-3 9 0 15,-3 2-9-15,-3 6 9 0,0 2 10 0,-3 3 6 16,3 2 2-16,-3 6 0 0,0-3 10 0,3 3 3 16,0 0 0-16,3 2 0 0,0 3-21 0,3-3-10 0,0-2 10 0,3 5-10 31,3-2-71-31,-3-4-20 0,3-2-4 0,-3-2-825 0</inkml:trace>
  <inkml:trace contextRef="#ctx0" brushRef="#br0" timeOffset="92911.979">8479 12909 1280 0,'0'0'36'0,"6"3"8"0,0 2-35 0,3 0-9 0,0 1 0 0,3 1 0 16,3-4 133-16,0 2 25 0,2 1 5 0,4-1 1 15,0-2-65-15,3 2-13 0,3 0-2 0,-1 1-1 0,-2-1-27 0,3-3-6 16,-3 4-1-16,0-1 0 0,-3 3-27 0,2-3-6 16,1 1 0-16,-3-1-1 0,-6 3-7 0,3-6 0 15,0 6-8-15,-4-5 12 0,1 0-23 0,0-1-5 16,0-4 0-16,-3 2-1025 16</inkml:trace>
  <inkml:trace contextRef="#ctx0" brushRef="#br0" timeOffset="93181.178">7899 12211 2026 0,'0'0'44'0,"0"0"10"0,6 10 2 0,3 3 1 0,-9 1-45 0,8 1-12 0,4 4 0 0,0 2 0 16,0 3 8-16,-3-3 0 0,-3 6 0 0,6-1 0 15,6 3 3-15,-6 3 0 0,-9 0 0 0,3 2 0 16,6-2-11-16,-6 0 0 0,-6 2 0 0,-3-2 0 16,6-3-10-16,-3 0-1 0,0-3 0 0,-3-4-908 15</inkml:trace>
  <inkml:trace contextRef="#ctx0" brushRef="#br0" timeOffset="93519.345">8173 12216 2091 0,'0'0'46'0,"0"0"10"0,-9 8 1 0,3 0 2 0,3 5-47 0,-3 0-12 16,-9 3 0-16,6 0 0 0,3 2 0 0,-3 1-14 15,-9 2 3-15,3-2 1 0,0 4 10 0,3-1 0 16,1-1 0-16,-1-3 0 0,-6 3 0 0,9-5 0 16,6 3 0-16,-3-3 0 0,-3 0 0 0,3-3 0 15,3 0 0-15,6-2 0 0,0-3-9 0,3 0 9 0,-3-1-10 0,6-1 10 32,9-1-33-32,-3-2-1 0,-3-3 0 0,5 0 0 15,7 2 4-15,-3-2 1 0,-6 0 0 0,3 0 0 0,-3 3 21 0,0 0 8 0,-4-3 0 0,-2 5-9 16,-9-5 9-16,9 3 11 0,0 2-3 0,-3 3 0 15,-6-8 16-15,6 8 4 0,-3-3 0 0,3 3 0 16,0-3-28-16,-3 3 0 0,3-3 0 0,-6-5-572 16,9 6-109-16</inkml:trace>
  <inkml:trace contextRef="#ctx0" brushRef="#br0" timeOffset="93662.66">8286 12480 2026 0,'-6'-5'44'0,"6"5"10"0,-6 3 2 0,3-3 1 16,3 0-45-16,0 0-12 0,0 5 0 0,0 3 0 0,3-3 8 0,0 6 0 16,0-1 0-16,3 6 0 0,-3 0 7 0,3 0 1 15,2 0 0-15,1 5 0 0,0-2-7 0,0 2-1 16,3-3 0-16,3 1-639 16,-3-1-128-16</inkml:trace>
  <inkml:trace contextRef="#ctx0" brushRef="#br0" timeOffset="94237.249">9202 11179 1690 0,'0'0'48'0,"0"0"11"0,0 0-47 0,0 0-12 15,-3-6 0-15,3 6 0 0,0 0 63 0,9-8 10 16,-3 3 3-16,6-3 0 0,3 3-18 0,3-6-3 16,3 3-1-16,3-5 0 0,-1 0 6 0,7 0 2 15,6-6 0-15,3 1 0 0,2-1-13 0,1-5-2 16,3 1-1-16,-1-4 0 0,1 1-32 0,0-1-6 0,-1-5-8 0,4 6 11 16,-7-3-11-16,1 0 12 0,0 0-12 0,-6 5 12 15,-1 3-12-15,-5-3 0 0,-6 5 0 0,-3 1 0 31,-3 2-26-31,-4 0-7 0,-2 0-2 0,-6 6 0 16,0-1-37-16,-6 3-8 0,0-3-2 0,-3 6-582 0,-3-3-116 0</inkml:trace>
  <inkml:trace contextRef="#ctx0" brushRef="#br0" timeOffset="94451.979">9899 10573 2070 0,'0'0'45'0,"0"0"10"0,0 0 1 0,3 0 3 0,3-3-47 0,0 3-12 0,3-3 0 0,0 3 0 15,3 0 43-15,2 0 6 0,-2 3 2 0,3-3 0 16,3 3-31-16,-3-1-5 0,0 4-2 0,3-1 0 0,-6 3-13 16,0 3 0-16,-4-1 0 0,1 3 0 0,-9 1 0 0,0 1 0 15,-3 1 0-15,-6 0-10 0,-5 3-1 0,-1-1 0 16,-9-2 0-16,0 3 0 16,-3-1-72-16,1 1-14 0,2-3-3 0,3-6-1 0</inkml:trace>
  <inkml:trace contextRef="#ctx0" brushRef="#br0" timeOffset="94622.607">9179 10919 2178 0,'-15'-10'48'0,"9"10"9"0,0 0 3 0,0 2 1 0,3 1-49 0,0 5-12 0,3 0 0 0,3 3 0 15,3-1 0-15,-3 1 0 0,3-1 0 0,-3 1-10 16,3 2 10-16,-3 0 0 0,3 1 0 0,-3 1-8 15,3 1 8-15,-3-2 0 0,0 4 0 0,-1 1 0 16,1-1 0-16,3 1 0 0,-3-1-9 0,3 3-948 16</inkml:trace>
  <inkml:trace contextRef="#ctx0" brushRef="#br0" timeOffset="94886.489">9658 9774 1982 0,'-3'-27'56'0,"0"19"12"0,0 0-54 0,0 0-14 16,3 6 0-16,0 2 0 0,0 0 0 0,0 0 9 16,0 0-9-16,-3 5 8 0,0 3-8 0,3 3 8 15,-3 4-8-15,0 1 8 16,3 6 52-16,-3 1 9 0,3 6 3 0,-3 3 0 0,3 3-61 0,0-1-11 15,0 3 0-15,3 11 0 0,0-1 8 0,0-2 8 16,0-2 3-16,3-1 0 0,-3-2-19 0,3-3 0 16,0-3 0-16,3-2-664 15,0-3-137-15</inkml:trace>
  <inkml:trace contextRef="#ctx0" brushRef="#br0" timeOffset="95203.698">9979 9692 2120 0,'0'0'47'0,"0"0"9"0,0 0 3 0,0 0 0 0,6 8-47 0,0-3-12 0,-6-5 0 0,3 8 0 16,3 2 0-16,-6 4 0 0,-6-4 0 0,0 3 8 16,-3 1-8-16,-3 2 0 0,0 2 0 0,-2 1 0 15,-4-1-14-15,0 1-5 0,-3 4-1 0,0 1 0 16,3-5 0-16,-2-1-1 0,2 1 0 0,0-3 0 15,6 0 11-15,0-6 10 0,3-2-13 0,0 3 5 16,3-3 8-16,6 0-13 0,3 0 5 0,0-3 8 16,6 3-21-16,0-3 3 0,3 3 1 0,3 0 0 15,0 0 8-15,3 0 9 0,-1 0-13 0,4-3 5 0,0 0 8 16,3 1 8-16,-3 2-8 0,0-3 11 16,2 0 5-16,-5-2 0 0,3-1 1 0,0-2 0 0,-3 3-1 0,0-3 0 15,-1 0 0-15,1 0-596 16,-3-3-119-16</inkml:trace>
  <inkml:trace contextRef="#ctx0" brushRef="#br0" timeOffset="95486.152">10089 9996 2120 0,'-6'-16'47'0,"3"8"9"0,1 3 3 0,2-3 0 0,2 3-47 0,1-1-12 0,6 1 0 0,3 0 0 16,0-1 8-16,3 4 0 0,-3-3 0 0,3-1 0 15,0 1-8-15,3 2 0 0,-3 3 0 0,-1 0 0 16,1 3 0-16,3-3 0 0,-3 3 0 0,0 2 0 16,-6 0 0-16,3 3 0 0,0 0 0 0,-6 3 0 15,-3 2 0-15,-3 0 0 0,-3 3 0 0,-3 0 0 16,3 2 0-16,-3 4 8 0,0-4-8 0,0-2 8 16,0 0-8-16,3 0 0 0,-3 0 9 0,3-3-9 15,3 0 0-15,3-2 0 0,0-1 0 0,3-2 0 16,0 0 0-16,3 0 0 0,6-3 10 0,0 3-10 15,-1-2 0-15,1-1 0 0,0 0 0 0,6 3-648 16,0 0-125-16</inkml:trace>
  <inkml:trace contextRef="#ctx0" brushRef="#br0" timeOffset="95959.173">9756 10462 2023 0,'0'0'44'0,"0"0"10"0,0 0 2 0,0 0 0 0,0 0-44 0,6 8-12 16,0 0 0-16,0 7 0 0,0 4 0 0,0 2 0 16,3 6 9-16,-3-1-9 0,-3 6 0 0,3 5 8 15,-3 2-8-15,3 4 0 0,-3 4 0 0,-3 1-10 16,3 2 1-16,-3 1-591 15,2-1-117-15</inkml:trace>
  <inkml:trace contextRef="#ctx0" brushRef="#br0" timeOffset="96138.614">9836 11819 1911 0,'0'0'42'0,"0"0"9"0,0 0 1 0,0 11 2 0,3-1-43 0,3 3-11 16,0 3 0-16,6 0 0 0,-3 0 0 0,0 2 0 15,0 1 0-15,0 0 0 0,0 2 0 0,0 3 0 0,-6-3 0 0,6 5 0 16,-6 1 0-16,0 2 0 0,0 2 0 0,0 1 0 16,0 3-12-16,0 2 1 0,0-3 1 0,0 3-548 15,-3 0-110-15</inkml:trace>
  <inkml:trace contextRef="#ctx0" brushRef="#br0" timeOffset="96304.274">9902 13264 1436 0,'0'39'32'0,"0"-15"6"0,0 3 2 0,0 4 0 0,3 4-32 0,0 2-8 0,-3 5 0 0,3 0 0 16,3 3 46-16,0-2 8 0,0 2 2 0,3-3 0 15,0 3-39-15,2 3-7 0,1-3-2 0,0 0 0 16,0 2-8-16,-3 1-14 0,0-1 3 0,0-2 1 16,-6-2-34-16,3-1-6 0,-3 0-2 0,-3 1-620 15</inkml:trace>
  <inkml:trace contextRef="#ctx0" brushRef="#br0" timeOffset="96753.696">8461 12753 1710 0,'6'-3'37'0,"9"-2"8"0,3-3 2 0,6-3 1 16,6-4-38-16,2-1-10 0,7-3 0 0,3-2 0 0,2-3 0 15,1 0 8-15,6-2-8 0,5-3 8 0,4 0-8 0,-1 0 0 16,1 0 0-16,-1-1 0 0,1 1 0 0,-4 0 0 15,1 0 0-15,-7-3-506 16,1 3-108-16</inkml:trace>
  <inkml:trace contextRef="#ctx0" brushRef="#br0" timeOffset="96870.729">9780 11986 1634 0,'0'0'36'0,"0"0"7"0,9 0 1 0,-3 0 3 0,0-3-38 0,3-2-9 16,3 2 0-16,5-2 0 0,1-3 0 0,3 3-14 15,6-6 3-15,0 0 1 0</inkml:trace>
  <inkml:trace contextRef="#ctx0" brushRef="#br0" timeOffset="97024.446">10726 11396 1998 0,'15'-27'44'0,"-6"14"8"0,3-6 3 0,6 4 1 0,3-4-44 0,0-2-12 0,2 2 0 0,4-2 0 15,3 0 24-15,-3 0 4 0,3 2 0 0,-1 1 0 16,1-1-28-16,0 1 0 0,0-1 0 0,2 3 0 16,-2 0-10-16,3 1-1 0,3-1 0 0,-1 0 0 15,1 0-29 1,0 0-5-16,-3 3-2 0,-1 0-818 0</inkml:trace>
  <inkml:trace contextRef="#ctx0" brushRef="#br0" timeOffset="97571.89">10089 12031 759 0,'0'0'16'0,"0"0"4"0,6-3 1 0,0-2 1 0,-3 2-22 0,-3 3 0 0,6-5 0 0,0 2 0 16,-6 3 107-16,0 0 17 0,0 0 3 0,0 0 1 15,0 0-24-15,0 0-5 0,0 0-1 0,0 0 0 16,0 0-19-16,-6 5-4 0,0 1-1 0,-3 2 0 16,3 0-8-16,0 2-2 0,-2 1 0 0,5 2 0 15,-3 0-38-15,3-2-8 0,3-1-2 0,0 1 0 16,3 2-16-16,-3-2 0 0,6-1 8 0,-3-2-8 0,2 0 0 0,1-3 10 15,-6-5-10-15,6 3 8 0,3-3-8 0,3-3 8 16,-3 1-8-16,6-6 8 0,-6 0-8 0,3-3-14 16,-3-2 3-16,0 0 1 15,0-3-21-15,-3 0-4 0,-3 3-1 0,0 0 0 16,-3-1-12-16,0 4-2 0,-3 2-1 0,0 0 0 16,0 3 12-16,-3 2 3 0,0 0 0 0,0 6 0 15,6-3-80-15,-3 3-15 0,-3 2-3 0,0 3-1 0</inkml:trace>
  <inkml:trace contextRef="#ctx0" brushRef="#br0" timeOffset="97760.181">10331 12049 1681 0,'0'0'36'0,"0"0"8"0,0 0 2 0,0 0 2 0,0 0-38 0,0 0-10 0,-3 8 0 0,-3 0 0 15,0 0 27-15,3 3 3 0,-3-1 1 0,-3 1 0 16,3-1-18-16,0 4-3 0,0-1-1 0,0 0 0 16,-3 3-9-16,6-3 8 0,-3 0-8 0,3 1-811 15</inkml:trace>
  <inkml:trace contextRef="#ctx0" brushRef="#br0" timeOffset="98039.559">10542 11949 1724 0,'0'0'38'0,"0"0"8"0,-6 2 2 0,3 1 0 0,-3 2-39 0,-3 0-9 16,3 1 0-16,-3 2 0 0,-3 2 0 0,0-2-17 16,3 3 4-16,0 2 1 0,-2 3 12 0,2-3 0 15,3 0 0-15,0 3 10 0,3-3-10 0,3-2 0 16,0 2 0-16,6-2-11 0,0-3 40 0,3-3 8 15,0 0 2-15,2 3 0 0,1-8-15 0,0 0-2 16,6 0-1-16,-3-5 0 0,3-3-10 0,-3-2-3 0,3-1 0 0,-4-2 0 16,-5-1-8-16,0 1 0 0,0 0 0 0,-9-3 0 15,0 3-15-15,-6 2-5 0,-6-2 0 0,1 3-538 16,-7 4-107-16</inkml:trace>
  <inkml:trace contextRef="#ctx0" brushRef="#br0" timeOffset="98242.731">9953 12020 1936 0,'-12'-11'43'0,"6"9"9"0,0-1 1 0,-3 1 1 0,3 4-43 0,6-2-11 0,0 0 0 0,-3 5 0 15,3 3 9-15,0 6 0 0,0 1 0 0,3 1 0 16,3 0-9-16,3 0 0 0,3 5 0 0,2 0 0 15,4 1 0-15,6 1 0 0,0 1 9 0,3 0-9 16,3 0-64-16,2-3-18 0,4-2-3 0,3-6-1 0</inkml:trace>
  <inkml:trace contextRef="#ctx0" brushRef="#br0" timeOffset="98410.175">10601 11695 1862 0,'0'0'52'0,"0"0"13"0,0 0-52 0,9 5-13 16,0 0 0-16,9 3 0 0,-3 5-13 0,6 1-6 16,3 1-1-16,-1 4 0 0,1 5 32 0,-3 0 7 0,-3 5 1 0,-6-3 0 15,-3 6-8-15,-6 0 0 0,-9-1-1 0,-3 6 0 16,-6 3-21-16</inkml:trace>
  <inkml:trace contextRef="#ctx0" brushRef="#br0" timeOffset="101163.715">5169 15931 1666 0,'0'0'36'0,"-6"-3"8"0,0-2 2 0,6 5 2 0,0 0-39 0,-6 0-9 0,0 5 0 0,0-2 0 16,0 2 81-16,0 0 15 0,4 3 2 0,-1 5 1 15,-3 1-51-15,3 4-9 0,3-5-3 0,0 8 0 16,3 3-28-16,0 0-8 0,3 0 0 0,-1 0 0 15,4-3 0-15,0 5 8 0,3-7-8 0,0-1 0 16,6-4 9-16,-3-1-9 0,3-8 12 0,3-2-12 16,-4-3 11-16,4-3-11 0,-3-7 10 0,3-4-10 15,0 1 0-15,-3-5 0 0,-3-4 0 0,-1 1 0 16,1-3 0-16,-6 3 0 0,3-3 8 0,-6 3-8 0,-3 0 20 0,3 3 2 16,-3 2 0-16,0 5 0 0,0 1-12 0,-3 2-2 15,0 8-8-15,0 0 12 0,9 2-12 0,0 4 0 16,3 1 0-16,3 4 0 0,-1 2 0 0,4 11 0 15,0 0-12-15,0 5 12 0,3 3-9 0,-3 2 9 16,3 1 0-16,-4 4-9 0,1 4 9 0,0 2 0 16,-6-3 0-16,3 11 8 0,-9-3-8 0,0 3 0 15,-6 0-8-15,0 5 8 0,-6-2 0 0,0-3 0 16,-3-6 0-16,-3 1 0 0,-3-3 0 0,0 0 0 16,-2-5 0-16,-4 2 0 0,0-13-23 0,-6 3 1 15,-3-11 0-15,1-3 0 0,-1-4 6 0,-3-6 2 0,0-6 0 0,-2-4 0 16,2-6 24-16,0 0 5 0,6-6 1 0,3-9 0 15,4 1 44-15,2-9 10 0,9 4 2 0,3-7 0 16,6-3-13-16,6-3-3 0,6-5 0 0,9-2 0 16,5-6-39-16,13-3-8 0,3 0-1 0,8 1-8 31,4-1-65-31,5 1-20 0,4 2-4 0,2 0-654 0,1 0-130 0</inkml:trace>
  <inkml:trace contextRef="#ctx0" brushRef="#br0" timeOffset="101596.055">6401 15372 2372 0,'-5'-26'52'0,"5"13"12"0,0-1 1 0,0 1 1 0,0 0-53 0,0 0-13 15,0-1 0-15,0-1 0 0,0 1 38 0,0 1 5 16,-3 0 1-16,3 0 0 0,-3 2 6 0,0 3 2 15,-3-2 0-15,-3 4 0 0,0 4-32 0,-3-1-7 16,-3 3-1-16,3 3 0 0,-6 2-12 0,0 3 0 16,0 2 0-16,-2 4 0 0,-1-1 0 0,0 0 0 15,3 6-10-15,0 2 10 0,0 0-8 0,1 3 8 16,2 0-8-16,3-1 8 0,0 4 0 0,6-1-10 16,0-2 10-16,3 5 0 0,3 0 0 0,0 0 0 15,0 3 0-15,3 0 0 0,0 0-18 0,0 5 3 0,0 0 1 16,0 5 0-16,-3-2 22 0,0 5 5 0,0-3 1 0,-3 3 0 15,0 0-14-15,0 3-16 0,-3 2 3 0,0 0 1 16,-3 3 12-16,0-3 0 0,0-2 0 16,0 2 0-16,-6-2 0 0,1-3 16 0,-1 3-3 0,0-3-1 15,3-6-12-15,3 1 0 0,-3-8 0 0,0-6 0 16,6-2 0-16,0-3 0 0,3-8 0 0,0 1 0 16,3-6 0-16,0-8 0 0,0 0 0 0,9-8 0 15,6 0 17-15,3-6 1 0,3-1 0 0,3-7 0 16,2-4-10-16,7-3-8 0,3 0 9 0,3 0-836 15,5-3-167-15</inkml:trace>
  <inkml:trace contextRef="#ctx0" brushRef="#br0" timeOffset="101997.454">6476 16203 2404 0,'0'0'53'0,"0"0"11"0,0 0 3 0,0 0 0 0,0 0-54 16,0 0-13-16,0 0 0 0,6-8 0 0,0-5 61 0,9 0 10 16,0-3 1-16,5 0 1 0,4-5-43 0,3-3-9 15,3-2-1-15,2-1-1 0,1-5-10 0,0 1-1 16,0-4-8-16,-6-2 12 0,2 0-12 0,-5 0-13 16,-3-3 2-16,-3 3 1 0,-6 6-3 0,0 1-1 15,-6 4 0-15,-3 2 0 0,-3 8 0 0,-6 0 0 0,-6 8 0 0,0 3 0 31,-3 5-10-31,-3 3-1 0,-3 5-1 0,3 2 0 0,-3 1 3 0,7 7 1 0,-4 1 0 0,6 0 0 16,3-1 10-16,3 3 3 0,3 0 0 0,3-2 0 16,3-1 9-16,6-2-8 0,0-2 8 0,6 4-8 15,3-10 8-15,2 5 0 0,1 0 0 0,-3-5 0 16,0 3 0-16,0 0 0 0,0-1 0 0,0 1 8 16,-1-3 4-16,-5 5 0 0,3 0 1 0,-3 0 0 15,-3-2 18-15,0-1 3 0,0 4 1 0,0-4 0 16,-6 9-7-16,3-3-2 0,0 0 0 0,0-1 0 15,-6 4-15-15,6-1-3 0,3-4-8 0,-4 4-793 16,1-2-166-16</inkml:trace>
  <inkml:trace contextRef="#ctx0" brushRef="#br0" timeOffset="102153.511">7396 16076 2466 0,'6'-13'54'0,"-6"13"11"0,0 0 3 0,0 0 1 0,0 0-55 0,0 0-14 16,0 0 0-16,0 0 0 0,0 0 26 0,-3 8 2 16,0 0 1-16,-3 5 0 0,0 5 10 0,0-2 1 15,3 3 1-15,-3 2 0 16,-3 3-135-16,3 0-27 0,3-3-6 0</inkml:trace>
  <inkml:trace contextRef="#ctx0" brushRef="#br0" timeOffset="102416.564">8071 15753 2754 0,'18'-21'60'0,"-15"11"13"0,-9 2 3 0,3-6 1 0,6 4-61 0,-6-3-16 0,-3-1 0 0,-3 4 0 16,3-1 27-16,0-2 2 0,0 8 1 0,1-1 0 15,-7 4-5-15,0 2-1 0,6 0 0 0,-3 8 0 16,-6 2-38-16,0 6-8 0,-3 3-2 0,3 7 0 15,-6 3 24-15,1 0-11 0,-1 8 11 0,3-2-8 16,3 2 0-16,0 0 0 0,-3 0 0 0,9 0 0 16,6-3 8-16,0 1-8 0,3-1 8 0,3-5-8 15,6-2 8-15,9-1-8 0,3-5 8 0,3-5-8 16,3-3-10-16,5-7-2 0,16-9 0 0,0-5-794 16,-1-2-159-16</inkml:trace>
  <inkml:trace contextRef="#ctx0" brushRef="#br0" timeOffset="102814.561">8265 14975 2340 0,'-24'-13'66'0,"18"8"15"0,6 5-65 0,0 0-16 16,-6-3 0-16,6 3 0 0,0 0 11 0,9-2-2 15,6-1 0-15,3 3 0 0,6-3 53 0,5 3 10 16,7-2 3-16,3 2 0 0,2 0-27 0,4 2-4 15,3 1-2-15,-4 0 0 0,1 2-26 0,-3 3-4 0,-4-3-2 0,-2 3 0 16,-3 3-10-16,-3-3-9 0,-4 5 9 0,-5 0-13 16,-6 0 13-16,0 6 0 0,-6 2 12 0,-6 3-12 15,-3 2 22-15,-3 6-2 0,-3 5-1 0,-6 5 0 16,0 6-1-16,-3 2 0 0,-3 3 0 0,1 0 0 16,-1 5 2-16,-3 3 0 0,-3 0 0 0,3 5 0 15,0 0-20-15,-2 0 0 0,2-2 0 0,0 2 0 16,6-2-9-16,3 2-6 0,0-3-1 0,6 3 0 15,0 1 16-15,6-1 0 0,0 0 0 0,6-3 0 16,0-2 8-16,6-5-8 0,-3-9 0 0,3 4 0 16,3-12 9-16,0-4-9 0,-3-4 0 0,-1-7 9 15,1-3-9-15,-3-7 8 0,-3-6-8 0,-3-3 8 16,-3-5 3-16,0 0 0 0,-9-5 0 0,0-9 0 16,-5 1-23-16,-4-8-5 0,-6 2-1 0,-3-7-852 15,-3 2-170-15</inkml:trace>
  <inkml:trace contextRef="#ctx0" brushRef="#br0" timeOffset="103045.209">9185 15788 2790 0,'-21'-35'61'0,"12"27"13"0,3-5 2 0,0 5 3 0,3 0-63 0,3 3-16 0,3 0 0 0,3-1 0 16,3 1 0-16,3-3 0 0,3 3 0 0,8-3 0 15,1 3 0-15,6-3 0 0,3 2 0 0,2 4 0 16,4-4-18-16,0 6 0 0,2 0 0 0,1-5-1201 16</inkml:trace>
  <inkml:trace contextRef="#ctx0" brushRef="#br0" timeOffset="103196.523">9000 16142 2714 0,'0'0'60'0,"-3"3"12"0,3-3 2 0,-6 5 2 0,3 0-60 0,3-2-16 0,0-3 0 0,15 0 0 16,3 0 60-16,9-3 10 0,5 3 2 0,13-2 0 15,3-6-56-15,8 0-16 0,7 0 8 0,2-3-889 16,7-2-179-16</inkml:trace>
  <inkml:trace contextRef="#ctx0" brushRef="#br0" timeOffset="104181.69">13405 14444 2185 0,'0'0'48'0,"0"0"9"0,0 0 3 0,0 0 2 0,3-6-50 0,-3 6-12 0,3-8 0 0,-3 3 0 16,-3 0 45-16,-3 0 7 0,0 2 0 0,-8 0 1 16,-1 1-15-16,-9 4-3 0,-3-2-1 0,-12 8 0 15,-8 0-15-15,-10 5-3 0,-5 1-1 0,-7 1 0 16,-2 4 2-16,-10-1 1 0,-2 4 0 0,-3-1 0 15,2-3-2-15,4 3 0 0,0 1 0 0,5-4 0 16,1 3 2-16,8-2 0 0,7 2 0 0,8-2 0 16,7-1-18-16,8 1 0 0,12-6 0 0,6 3 0 15,9 0 0-15,9-3 0 0,12 0 0 0,12 0 0 16,9-2 0-16,8-3 0 0,13 2 13 0,5-2-4 16,7-2-9-16,2-4 8 0,7-2-8 0,5 3 8 15,7 2-8-15,-1-2 0 0,0-1 9 0,0 1-9 16,-5 0 0-16,-4 5 0 0,-8-3 0 0,-7 6 0 15,-11-1 0-15,-7 1 8 0,-11-1-8 0,-6 4 0 0,-6-1 0 16,-12 3 0-16,-6 0 0 0,-15 5 0 0,-9 3 0 0,-12 2 0 16,-17 6 0-16,-13 5 0 0,-8 5 0 0,-16 3 0 15,-11 0-12-15,-6 3 4 16,-3 5-16-16,-6 0-4 0,-9-1 0 0,3 1 0 0,0 6 7 0,-1-7 1 16,4 4 0-16,3 0 0 0,12-3 11 0,6-1 9 15,8-7-12-15,16 3 12 0,6-6 0 0,11-2 0 16,12-3 0-16,16-3 0 0,8-4 0 0,12-1 0 15,6-3 11-15,18-5-11 0,8 3 31 0,13-8-1 16,9-3 0-16,17-2 0 0,13-9-2 0,8-2-1 16,9 0 0-16,6-5 0 0,12-3 1 0,4 0 1 15,-4-2 0-15,3-1 0 0,6-2-7 0,-3 0-2 0,-6 2 0 0,-3 1 0 16,-3-1-12-16,-9 0-8 0,-5 6 8 0,-13-3-892 16,-8 8-179-16</inkml:trace>
  <inkml:trace contextRef="#ctx0" brushRef="#br0" timeOffset="105224.138">10509 17148 1792 0,'0'-14'40'0,"0"9"8"0,3-5 1 0,0-1 1 0,-3 0-40 0,0-2-10 0,0 0 0 0,-3 5 0 16,-3-5 58-16,0-3 10 0,-3 3 1 0,0-3 1 15,-3 5-9-15,1 3-1 0,-7-5-1 0,0 8 0 16,0 2-39-16,-3-2-7 0,-6 5-1 0,1 5-1 15,-1-2-11-15,0 7 0 0,-3-2 9 0,6 11-9 16,1-6 9-16,-1 8-9 0,9-2 12 0,0 2-12 16,3-3 0-16,3 9 0 0,6-1 0 0,0 1 0 15,6-3 0-15,3-3 0 0,3 3 0 0,6-3 0 16,3 0 0-16,3-5 0 0,-1-3 0 0,7-5-9 16,0 0-6-16,3-8-1 0,0 0 0 0,-1 0 0 15,1-8-12 1,0 0-2-16,-3-3-1 0,-4-2 0 0,-2-3 19 0,0-2 12 0,-6-1-13 0,0 1 5 15,-6-9 8-15,3 1 0 0,-6-1 0 0,0 1 8 16,-3-6-8-16,-3 6 11 0,-3 2-11 0,3 3 12 0,-6 7-1 0,3 1 0 16,-3 5 0-16,0 3 0 0,0 5 13 0,-3 8 4 15,0-3 0-15,3 8 0 0,0 6-16 16,0 0-2-16,0 2-1 0,6 3 0 0,-3 2 2 0,6 0 0 16,-3 1 0-16,6-1 0 0,-3 1 9 0,3-6 3 15,0 5 0-15,3-7 0 0,0 7-3 0,0-7-1 16,3-6 0-16,0 6 0 0,3-11-6 0,-1 5-1 15,4-5 0-15,3-6-764 16,3 1-152-16</inkml:trace>
  <inkml:trace contextRef="#ctx0" brushRef="#br0" timeOffset="105476.697">10831 17095 1627 0,'0'0'36'0,"0"0"7"0,0 0 1 0,0 0 2 0,0 0-37 0,14 2-9 0,-2-2 0 0,3 0 0 16,6 0 125-16,-3 0 23 0,3 0 5 0,0 0 1 16,-1-5-46-16,1 2-8 0,3-2-3 0,3 5 0 15,-3-5-27-15,3-3-6 0,2 3 0 0,-2 2-1 16,0-2-34-16,0-1-6 0,-1 1-2 0,1-3 0 15,-6 3-68-15,-3-3-13 0,0 3-4 0,-6-3 0 16</inkml:trace>
  <inkml:trace contextRef="#ctx0" brushRef="#br0" timeOffset="106125.897">10729 17373 2142 0,'0'0'47'0,"0"0"9"0,0 0 3 0,0 0 1 0,0 0-48 0,0 0-12 0,0 0 0 0,9 0 0 15,0 0 57-15,6-3 9 0,3-2 2 0,6 5 0 16,3-6-32-16,2 4-7 0,7-4-1 0,0 1-752 16,0 2-150-16</inkml:trace>
  <inkml:trace contextRef="#ctx0" brushRef="#br0" timeOffset="106372.024">11587 17164 2235 0,'0'0'49'0,"0"0"11"0,0 0 1 0,0 0 2 0,0 0-51 0,0 0-12 16,9-3 0-16,2-2 0 0,1 5 41 0,3-6 6 15,6 1 1-15,3-3 0 0,3 5-10 0,2-2-2 16,4 0 0-16,3 2 0 0,0-2-36 0,-1-3 0 16,-2-3-14-16</inkml:trace>
  <inkml:trace contextRef="#ctx0" brushRef="#br0" timeOffset="107235.039">12620 16642 2221 0,'0'0'63'0,"0"0"13"0,-6-2-60 0,6 2-16 15,0 0 0-15,0 0 0 0,-9 2 43 0,6 4 5 16,0 4 2-16,3 3 0 0,0 3-3 0,0 3-1 16,0-1 0-16,3 3 0 0,0 9-17 0,0-7-3 15,-3 4-1-15,0-1 0 0,3 3-25 0,-3-2 0 16,0-1 0-16,-3-4 0 0,3 4 0 0,0-2 15 0,-3-6-3 0,6-2 0 31,-3-3-50-31,6-7-10 0,-3 2-3 0,0-3-1058 0</inkml:trace>
  <inkml:trace contextRef="#ctx0" brushRef="#br0" timeOffset="107557.257">13060 16534 2386 0,'0'0'52'0,"-6"-3"12"0,0 1 1 0,6 2 3 0,-6 0-55 0,-3 2-13 0,0 1 0 0,0-1 0 16,0 4 29-16,1 2 3 0,-4 2 1 0,-3 1 0 16,3-1-10-16,-6 9-3 0,0-3 0 0,-3 0 0 15,0 0-20-15,-2 2 9 0,-4 1-9 0,0 2 0 16,0-3 0-16,-3 1 0 0,4-3 0 0,-1 0-12 16,-3-1 0-16,6 4 0 0,6-6 0 0,1 0 0 0,5 1 12 0,3-1-11 15,3-3 11-15,6 1-10 0,6 0 0 0,3-3 0 16,3-3 0-16,8 3 0 0,7-8 10 0,0 5 0 15,3-2 10-15,3-3-10 0,-4 0 0 0,4 2 0 16,-3-2 0-16,0 0 0 0,-4 0 0 0,1 0 0 16,0 0 0-16,0 0 0 0,-6 3 12 0,2-3-3 15,1 0-1-15,-6 0 0 0,-3 5 17 0,3-5 3 16,-3 3 1-16,0 2 0 0,-4-5-29 0,1 6 0 16,-3-1 0-16,0-2-779 15,0-3-149-15</inkml:trace>
  <inkml:trace contextRef="#ctx0" brushRef="#br0" timeOffset="107723.804">13057 16854 2530 0,'-12'-3'56'0,"12"3"11"0,0 0 2 0,0 0 3 0,0 0-58 0,0 0-14 0,0 0 0 0,6 0 0 15,6-2 67-15,0-4 10 0,6 6 3 0,6-2 0 16,2-4-36-16,7 1-6 0,-3-3-2 0,6 3 0 31,-1-3-152-31,1 3-30 0,0-9-6 0</inkml:trace>
  <inkml:trace contextRef="#ctx0" brushRef="#br0" timeOffset="107911.651">13584 16425 2504 0,'-15'-8'71'0,"9"8"16"0,6 0-70 0,0 0-17 16,-6 6 0-16,0-4 0 0,3 9 38 0,0 0 4 15,3 2 1-15,-3 3 0 0,3 5 8 0,3 0 1 16,-3 3 1-16,0 2 0 0,0 1-37 0,3-1-8 16,6 6-8-16,-3 0 11 0,0-3-11 0,3 2 0 15,-3-4 0-15,0 2 8 16,0-2-73-16,0-1-15 0,-3-5-4 0,0 0-692 16,0-2-138-16</inkml:trace>
  <inkml:trace contextRef="#ctx0" brushRef="#br0" timeOffset="108189.553">12438 17293 1652 0,'0'0'36'0,"0"0"8"0,6 0 2 0,3 8 0 0,6-5-37 0,0-3-9 0,2 0 0 0,7-3 0 15,3 0 84-15,3-2 16 0,6 3 2 0,-1-4 1 16,7 1-5-16,-3-3-1 0,2 3 0 0,4-9 0 16,3 7-25-16,-1-4-4 0,7 3-2 0,2-3 0 15,4-2-34-15,-4 5-6 0,1-5-2 0,2 5 0 16,1-2-16-16,0 2-8 0,-1-6 8 0,1 6-8 16,-1-2-76-16,-2 7-21 0,-7-2-4 0,-5 0-641 15,0-1-128-15</inkml:trace>
  <inkml:trace contextRef="#ctx0" brushRef="#br0" timeOffset="108656.876">12786 17552 2516 0,'0'0'56'0,"0"0"11"0,0-5 2 0,3-3 1 0,3-2-56 0,0 7-14 0,3-8 0 0,3 6 0 16,3-3 67-16,6 3 10 0,-1-3 3 0,4-5 0 15,6 7-33-15,3-1-7 0,-3 1 0 0,2 4-1 16,1-4-31-16,-3 12-8 0,-3-4 0 0,-7 9 0 16,-2-3 0-16,-3 2 0 0,-9 6 0 0,0-3 0 15,-12 6-24-15,-3 2-5 0,-6 3-2 0,-6 2 0 16,-2-4 5-16,-4 1 1 0,-3 4 0 0,0-6 0 16,1-2 14-16,2 2 11 0,0 2-13 0,3-7 5 15,3 0 8-15,3-3 0 0,4-5 0 0,2 0 0 16,3 3 0-16,6-8 0 0,3-3 0 0,0 0 0 15,0 0 0-15,12-3 11 0,6-8-3 0,5 3 0 0,4-2 2 0,6-1 0 16,6-5 0-16,2 0 0 0,4-2-10 0,3 5 0 16,-4-6 0-16,1 1-820 15,-1-3-170-15</inkml:trace>
  <inkml:trace contextRef="#ctx0" brushRef="#br0" timeOffset="109035.512">12989 16801 2116 0,'0'0'47'0,"-6"3"9"0,-3-3 3 0,6 0 0 0,-3 0-47 0,0 8-12 16,0-3 0-16,0 3 0 0,0-3 87 0,3 8 15 16,3-2 3-16,-3 2 1 0,3 3-37 0,3 3-7 15,0 2-2-15,0 3 0 0,0 2-39 0,3 0-8 16,0 1-1-16,0 5-823 16,0-1-164-16</inkml:trace>
  <inkml:trace contextRef="#ctx0" brushRef="#br0" timeOffset="109930.317">11661 12975 1568 0,'-6'8'44'0,"3"0"10"0,-3 3-43 0,0 5-11 15,-6 5 0-15,0 5 0 0,0 3 91 0,1 3 16 16,-1 2 3-16,-3 1 1 0,0 2-58 0,3 0-11 16,0 3-2-16,0 2-1 0,0-2-23 0,3 2-5 15,6 0-1-15,-3-5 0 0,0 0-10 0,6-2 8 0,0-4-8 0,3-4 8 32,3-3-85-32,0-8-18 0,0-3-3 0</inkml:trace>
  <inkml:trace contextRef="#ctx0" brushRef="#br0" timeOffset="110260.985">11911 12994 2026 0,'0'0'44'0,"0"0"10"0,0 0 2 0,3 2 1 0,0 4-45 0,0 2-12 0,3 0 0 0,-3-1 0 16,3 4 18-16,-6 2 2 0,3 3 0 0,-3 3 0 15,0-1 18-15,-3 3 4 0,0 3 1 0,-3 0 0 16,0 0-27-16,-6 2-6 0,0-2-1 0,-6 0 0 15,0 2-9-15,-2-2 8 0,-4 3-8 0,3-4 8 16,-3-1-8-16,0-1 10 0,1-3-10 0,2-5 10 0,3 3-10 0,0-5 12 16,0 0-12-16,6-4 12 0,3-1-22 0,0-1-4 15,3-2-1-15,6-3 0 16,0 0-21-16,0 0-5 0,6 0-1 0,3 2 0 0,0-2 42 0,3 3 0 16,3 0 0-16,-3-1 0 0,6 1 0 0,-3-3-8 15,0 5 8-15,2 1-8 0,-2-1 35 0,0 3 7 16,0-3 2-16,0 3 0 0,0 0-10 0,0 0-2 15,-3 0 0-15,0 2 0 0,-4-2-12 0,4-2-4 16,-3 4 0-16,0-2 0 0,0 0 20 0,0 0 3 16,0 0 1-16,0 3-755 0,-3-6-150 15</inkml:trace>
  <inkml:trace contextRef="#ctx0" brushRef="#br0" timeOffset="110524.041">12078 13465 2142 0,'0'0'47'0,"0"0"9"0,0 0 3 0,3 5 1 0,3 3-48 0,-3-3-12 0,0 3 0 0,0 3 0 15,0-3 40-15,-3 2 4 0,3 3 2 0,-3 1 0 16,3 2-22-16,-3 2-5 0,0 3-1 0,-3-2 0 0,3 2 11 0,0-3 3 16,0 4 0-16,-3-4 0 0,3-2-32 0,-3 3 0 15,3-4 0-15,0 1-731 16,0-2-152-16</inkml:trace>
  <inkml:trace contextRef="#ctx0" brushRef="#br0" timeOffset="110763.028">12239 13388 2091 0,'-15'-3'46'0,"15"3"10"0,0 0 1 0,-3 6 2 0,0-4-47 0,3-2-12 0,0 0 0 0,0 0 0 15,9 3 43-15,3 0 6 0,2-3 2 0,4 0 0 16,6 0-7-16,3 0-2 0,-3-6 0 0,5 1 0 16,1 0-34-16,3-3-8 0,0 0 0 0,-4-3-1076 15</inkml:trace>
  <inkml:trace contextRef="#ctx0" brushRef="#br0" timeOffset="110943.218">12700 12861 2170 0,'0'0'48'0,"0"0"9"0,-6 0 3 0,0 6 1 0,-3-1-49 16,6 3-12-16,0 0 0 0,-3 2 0 0,3 6 27 0,3 5 2 15,3-2 1-15,0 5 0 0,3 2 0 0,0 3 0 16,3 3 0-16,0 3 0 0,0-1-19 0,-3 0-11 16,0-2 12-16,0 2-12 0,3-2 24 0,-3 0-1 15,-1 0-1-15,-2-3-749 16,3 3-149-16</inkml:trace>
  <inkml:trace contextRef="#ctx0" brushRef="#br0" timeOffset="111213.171">11292 13838 1544 0,'0'0'34'0,"0"0"7"0,0 0 2 0,9 5 0 0,6-2-35 0,9-1-8 0,5 1 0 0,13-3 0 16,6 0 77-16,8-3 14 0,13 1 2 0,8-4 1 16,3-2-19-16,7 0-4 0,5-2-1 0,0-1 0 15,4-2-22-15,-4 0-5 0,-6 0-1 0,0-1 0 16,1 1-11-16,-4 0-3 0,-3 2 0 0,-5 1 0 16,-10-1-16-16,-5 3-3 0,-7 0-1 0,-8 0 0 15,-12 6-20-15,-3-4-4 0,-12 4 0 0,-10 2-1041 16</inkml:trace>
  <inkml:trace contextRef="#ctx0" brushRef="#br0" timeOffset="111545.687">11673 14073 1608 0,'18'-10'45'0,"-9"4"11"0,6-2-44 0,8-2-12 15,4-1 0-15,3-2 0 0,0 0 105 0,3 2 19 16,-4-2 4-16,1 0 1 0,3 2 6 0,-3 3 1 16,-1 0 0-16,1 0 0 0,-3 3-44 0,0 2-8 15,-4 1-1-15,-2 2-1 0,-6 5-48 0,-3 3-10 16,-3-3-1-16,-3 8-1 0,-3 6-22 0,-9 2 9 16,-3 3-9-16,-9 5 0 0,-3 0 0 0,-5 3-9 0,-1 0-1 0,-3-1 0 31,-3-1-22-31,1-1-5 0,-1-3-1 0,0-2 0 0,6-3 12 0,0-2 2 0,4-6 1 0,5 0 0 15,6-5 23-15,3-3 0 0,6-2 0 0,3-3 0 16,12 0 8-16,3-3 4 0,9-5 0 0,5-2 0 16,4-3 12-16,6-1 2 0,8-2 1 0,4 1 0 15,6-4-15-15,2 1-2 0,7 2-1 0,-1 2-837 16,1-1-168-16</inkml:trace>
  <inkml:trace contextRef="#ctx0" brushRef="#br0" timeOffset="112579.776">16552 13848 1918 0,'29'-16'42'0,"-11"8"9"0,3 1 1 0,9-1 3 0,3 2-44 0,-1-2-11 15,-5 0 0-15,0 1 0 0,3-1 32 0,-7 0 5 16,-5 5 1-16,-3-2 0 0,-3-1 24 0,-3 6 5 16,-3 0 1-16,-6 0 0 0,-6 3-13 0,-3 2-3 15,0 3 0-15,-15 6 0 0,-11 1-27 0,-13 4-5 0,0 5-2 0,-8 2 0 16,-10 6-2-16,-5 5-1 0,-9 3 0 0,-4 2 0 15,-2 0-15-15,-3 1 11 0,-4-1-11 0,-2-2 10 16,3-3-10-16,2 0 0 0,4-3 0 0,6-2 8 16,-4-3 13-16,13 3 3 0,3-3 0 0,11-3 0 15,6-2-24-15,13 0-20 0,2-3 4 0,15-5 1 16,3 0 24-16,12-3 5 0,6 0 1 0,9 1 0 16,12-1-31-16,12 0-5 0,8-2-2 0,16-3 0 15,6-1 23-15,8-1 0 0,9-4 0 0,7 1 0 16,8-3 0-16,3 0 0 0,0 0 0 0,1 0 0 15,-1 3 0-15,-3-3 0 0,-9 5 0 0,-8 0 0 16,-13 3 0-16,-8 0 0 0,-4 5 0 0,-14 3 0 16,-18 3 0-16,-6 2 0 0,-9 0 0 0,-12 6 0 15,-15 10 0-15,-15 8 0 0,-11 0 0 0,-19 2 0 16,-17 6-12-16,-6 5-2 0,-7-2 0 0,-8 2 0 16,-6 6-12-16,-3-4-2 0,-6-1-1 0,3-1 0 0,0 3 13 15,5-6 4-15,10 3 0 0,6-5 0 0,12 0 38 0,8-2 8 16,13-4 2-16,14-2 0 0,15-5-12 0,13 0-1 15,14-1-1-15,12-2 0 0,17-2-11 0,16-4-3 16,15-4 0-16,20-3 0 0,15-6 12 0,16-5 3 16,17-5 0-16,12-2 0 0,11-6-7 0,7-3 0 15,9 0-1-15,3-2 0 0,-1-3 5 0,1 3 0 16,3 5 1-16,-4 0 0 0,-8 0-8 0,-3 0-1 16,-12 5-1-16,-9 0-875 15,-15 3-174-15</inkml:trace>
  <inkml:trace contextRef="#ctx0" brushRef="#br0" timeOffset="113167.153">14635 16510 2448 0,'-12'-13'69'0,"9"10"16"0,-3-2-68 0,6 5-17 16,-6 2 0-16,0 4 0 0,3 2 32 0,-3 5 2 16,0 5 1-16,0 4 0 0,0 7-35 0,0 2-17 15,-3 7 1-15,3-1 1 0,3 10 15 0,-6-2 0 16,0 0 0-16,6 8 0 0,-2 0 0 0,-1-3 0 16,-3-2 0-16,3-6 0 0,0 1 0 0,0-6 18 15,0-3-2-15,0-5-1 0,3-8-15 0,-3 0 0 16,6-2 0-16,0-6 0 0,-3-2 12 0,3-11-3 0,0 0-1 0,0 0 0 15,12-6 13-15,-3 1 3 0,6-8 0 0,3 0 0 16,2-8 6-16,4-3 2 0,0 3 0 0,3-6 0 16,3 1-32-16,-1-1 0 0,1-2 0 0,6 3 0 15,-3-1-10-15,5 6-8 0,-2 0-2 0,0 2 0 16,2 1 7-16,-2 10 1 0,-3-3 0 0,0 6 0 16,-4 2 12-16,-5 6 0 0,3 2 0 0,-6 3 0 15,0 3 0-15,-7 2 0 0,1 8 0 0,-3-2 0 16,-3 7-11-16,-3-2 11 0,-6 2-12 0,-6-4 12 15,-3 9-20-15,-6-4 2 0,-5-3 1 0,-4-1 0 16,-3 1 17-16,-9-3 0 0,-2 3 0 0,-4-3 0 16,-6-2 0-16,1-1 0 0,2-4 0 0,-3-1 0 15,1 0 0-15,2-5 0 0,0-3 0 0,4 1 9 16,2-6-9-16,9 0 12 0,6-6-12 0,7 1-748 16,11-8-156-16</inkml:trace>
  <inkml:trace contextRef="#ctx0" brushRef="#br0" timeOffset="113390.446">15337 16973 2572 0,'-21'-8'73'0,"15"3"15"0,-3 5-70 0,3-5-18 16,0 5 0-16,6 0 0 0,0 0 28 0,0 0 3 0,0 0 0 0,9 0 0 15,3-3 21-15,3 0 5 0,6-5 1 0,3 8 0 16,3-2-40-16,-1-1-8 0,1 0-2 0,0-2 0 16,0 5-8-16,0 0-9 0,-1 0 9 0,-5 0-1257 15</inkml:trace>
  <inkml:trace contextRef="#ctx0" brushRef="#br0" timeOffset="113555.629">15191 17298 2451 0,'-9'-7'54'0,"9"7"11"0,0 0 3 0,0 0 0 0,0 0-54 0,0 0-14 0,9 0 0 0,0-3 0 15,6-5 75-15,3 8 12 0,3-8 2 0,6 3 1 16,2-1-37-16,1-2-7 0,0 3-2 0,3 3 0 16,-4-4-44-16,4 1 0 0,-3 5-10 0,3-3-855 15,-1-2-171-15</inkml:trace>
  <inkml:trace contextRef="#ctx0" brushRef="#br0" timeOffset="113894.154">15915 17084 2579 0,'-9'-8'73'0,"9"8"16"0,0 0-71 0,0 0-18 0,0 0 0 0,3-5 0 16,-3 5 55-16,0 0 7 0,12-5 2 0,-1 5 0 15,7-8 0-15,0 2 0 0,3 4 0 0,3-4 0 16,0-1-41-16,-1 1-8 0,4 1-2 0,0 0 0 16,0 2-13-16,-3-2 0 0,-1-1 0 0,-2 4 0 15,-3-4-120-15,-3 6-29 0,3-5-7 0</inkml:trace>
  <inkml:trace contextRef="#ctx0" brushRef="#br0" timeOffset="114268.794">16620 16452 2167 0,'0'0'48'0,"0"0"9"0,0 0 3 0,0 0 0 0,0 13-48 0,0-5-12 0,0 3 0 0,3 2 0 15,0 0 78-15,-3 0 13 0,0 8 2 0,3-2 1 16,0 5-34-16,0 2-6 0,-3 1-2 0,3 2 0 15,0 0-38-15,3-3-14 0,-3 1 9 0,0-1-9 16,-3 1 12-16,0-3-4 0,3-3 0 0,-3 2 0 16,-3-1-8-16,0-4 0 0,3-2 0 0,-3-3 0 15,0-2-136-15,0-3-24 0,0 5-4 0</inkml:trace>
  <inkml:trace contextRef="#ctx0" brushRef="#br0" timeOffset="114665.65">16962 16600 1858 0,'0'0'52'0,"0"0"13"0,0 0-52 0,0 0-13 16,6 3 0-16,0-3 0 0,0 0 72 0,-6 0 12 15,0 0 3-15,6 0 0 0,0 2-11 0,-6-2-1 16,0 0-1-16,-3 8 0 0,0 0-50 0,-3 3-9 16,-3-3-3-16,-9 5 0 0,-2 0 7 0,-4 0 1 0,0 1 0 0,-6 4 0 15,-6-2-20-15,7-3 0 0,5 3 0 0,-3 0 0 16,0-3 0-16,0 3 0 0,10-5 0 0,2-1 0 16,0-2 0-16,6 3 0 0,0-3 0 0,3 0 0 15,6-8 0-15,0 0 0 0,6 5 0 0,0 5 0 16,3-7 0-16,3 5 0 0,9-3 0 0,-1-5 0 15,4 0 0-15,6 6 0 0,0-6 0 0,0 0 0 16,-7 2 10-16,1-2-2 0,6 0 0 0,-6 0 0 16,-6 0 7-16,-1 0 1 0,1 0 0 0,-3 0 0 15,0 0 19-15,-6 0 4 0,0 3 1 0,-3-3 0 16,3 0-32-16,-9 0-8 0,0 0 0 0,0 0-804 16,0 0-163-16</inkml:trace>
  <inkml:trace contextRef="#ctx0" brushRef="#br0" timeOffset="115031.197">16962 16849 2366 0,'3'-11'67'0,"-3"11"15"0,0 0-66 0,0 0-16 15,3-8 0-15,3 3 0 0,3-3 54 0,0 5 7 16,-3-2 2-16,6 0 0 0,6 2-11 0,0 0-1 15,-3 3-1-15,5 0 0 0,4 0-36 0,3 3-14 16,-6 0 11-16,0 2-11 0,-3 0 13 0,-4-2-3 16,4 8-1-16,-6-4 0 0,-3 1-9 0,-6 6 0 0,3-4-12 0,-6 3 12 15,-9 1 0-15,0 2 0 0,-3-1 12 0,-3 1-4 16,-2 3-8-16,-4-1-9 0,-9 3 9 0,6 3-13 16,3-8 13-16,0 3-9 0,1-1 9 0,-1-2-8 15,6-3 8-15,3-2-8 0,0-3 8 0,3 0-8 16,3-3 8-16,0 0 0 0,6-5 0 0,0 0 0 15,0 0 0-15,6 0 8 0,9-5-8 0,0 2 8 16,0-2-8-16,6-3 9 0,2-2-9 0,10-4 10 16,3 6-10-16,0-5 0 0,-10 3-10 0,7-4 10 15,6 1-159 1,-9 0-25-16,-4 0-6 0,-5-1-1 0</inkml:trace>
  <inkml:trace contextRef="#ctx0" brushRef="#br0" timeOffset="115236.004">17406 16883 1862 0,'0'0'52'0,"0"0"13"0,0 0-52 0,6-3-13 16,0-2 0-16,0 0 0 0,-6 5 100 0,6-3 18 16,0-2 3-16,0 0 1 0,8 2-6 0,-5 0 0 15,0 1-1-15,0-4 0 0,6 6-71 0,0 0-13 16,0 0-3-16,3 0-1 0,6 0-27 0,-4-2 8 15,-2 2-8-15,-3-3 0 16,0 3-144-16,3 0-35 0,0-3-6 0,0-2-2 0</inkml:trace>
  <inkml:trace contextRef="#ctx0" brushRef="#br0" timeOffset="115431.389">17814 16386 2142 0,'-12'0'47'0,"12"0"9"0,0 0 3 0,-6 8 1 0,3-3-48 0,-3 8-12 0,-3-2 0 0,6-1 0 16,0 4 48-16,0 4 6 0,-3 1 2 0,0 7 0 15,3 0-26-15,3 6-5 0,-6 0-1 0,0-3 0 16,0 3-16-16,3 0-8 0,3-1 0 0,0 4 8 16,-9-4-79-16,6 1-16 0,0 0-3 0,3-3-1 15</inkml:trace>
  <inkml:trace contextRef="#ctx0" brushRef="#br0" timeOffset="115732.375">16450 17418 2174 0,'0'0'48'0,"6"-3"9"0,6-2 3 0,3-1 1 0,9 4-49 0,9-4-12 16,8-2 0-16,7-2 0 0,11 2 28 0,1-3 2 15,3-2 1-15,5 5 0 0,6-5-7 0,4 2-2 0,-1-2 0 0,1 5 0 16,-4-5-6-16,3 8 0 0,-2-3-1 0,-4 0 0 16,4-3 2-16,-4 9 1 0,-2-9 0 0,-4 8 0 15,-2-2-18-15,-7 0 10 0,-2-1-10 0,-4 4 8 31,-5-3-58-31,-6 5-12 0,-10-6-2 0</inkml:trace>
  <inkml:trace contextRef="#ctx0" brushRef="#br0" timeOffset="116400.132">17004 17611 2480 0,'0'0'55'0,"3"-6"11"0,-3-4 2 0,6 2 1 0,3-5-55 0,0-1-14 0,-6 1 0 0,6 5 0 16,3-8 64-16,-1 6 9 0,4-1 3 0,0-2 0 15,-3 5-42-15,9 3-8 0,3-3-2 0,-3 8 0 16,-6 0-24-16,2 2 0 0,7 4 0 0,-3 2 0 0,-6 2-11 0,-3 3 11 16,0 6-8-16,-3-3 8 0,-3 8 0 15,-9 2 0-15,-6-5 0 0,0 6-8 0,0-1 8 0,-9 1 0 16,-12-3 0-16,0 2 0 0,1-5-12 0,2 8 2 16,-3-8 1-16,3 1 0 15,7 1 9-15,-1-7 0 0,3 3-9 0,3-9 9 0,0 4 0 0,9-6 0 16,6-1 0-16,6-1 0 0,0-1 0 0,9-5 12 15,6-5-4-15,14-1 0 0,10 4 9 0,3-11 2 16,-1-1 0-16,10 4 0 0,5-3-11 0,4-1-8 16,-7 1 12-16,10 0-12 15,5 0-62-15,-2-6-19 0,-10 6-4 0</inkml:trace>
  <inkml:trace contextRef="#ctx0" brushRef="#br0" timeOffset="117602.429">15349 12094 1612 0,'0'0'36'0,"-3"-5"7"0,3 5 1 0,0 0 1 0,0 0-36 0,0 0-9 16,0-5 0-16,0 5 0 0,0 0 27 0,-3 2 3 15,-6 3 1-15,3 3 0 0,0 6 11 0,-3 4 2 16,0 6 1-16,0 5 0 0,-2 8-5 0,2 0 0 16,0 3-1-16,0 2 0 0,0 3-21 0,-3 3-4 15,3 2-1-15,-3 0 0 0,0 6-13 0,3-8 11 0,3-1-11 0,0-5 10 31,3-2-74-31,0-3-14 0,3-5-3 0</inkml:trace>
  <inkml:trace contextRef="#ctx0" brushRef="#br0" timeOffset="117969.542">15798 12073 2127 0,'0'0'47'0,"0"0"9"0,0 0 3 0,0 0 1 16,-5 3-48-16,-1 2-12 0,0 5 0 0,0 1 0 16,-3 2 0-16,-6 6 0 0,-3 2-10 0,0 3 10 15,-3 0-8-15,-3 2 8 0,-2-2 0 0,-4 2-9 16,0-2 1-16,-3 0 0 0,-2 2 0 0,-1-4 0 0,3 1 8 0,0-1-8 16,1-1 8-16,5-3-8 0,0 1 8 0,6-3 0 15,3 0-9-15,4-1 9 0,2-4 0 0,6 2 0 16,3-5 0-16,0 3 0 0,6-1 0 0,3 1 0 15,6-3 0-15,0 2 0 0,5-2 0 0,4 0 13 16,3 3-1-16,3-3-1 0,3 2 7 0,-1-2 2 16,4 3 0-16,-3-1 0 0,3 1 17 0,-4-3 4 15,4-3 1-15,0 1 0 0,-3-4 5 0,-4 1 1 16,4 0 0-16,-3-3 0 0,-3 2-23 0,-3-2-4 16,-4 0-1-16,-2 0 0 0,0 0-20 0,-3 0-18 15,0-2 3-15,-3-1-1105 16</inkml:trace>
  <inkml:trace contextRef="#ctx0" brushRef="#br0" timeOffset="118338.896">15700 12467 1882 0,'0'0'41'0,"0"0"9"0,0 0 2 0,0 0 1 0,0 0-42 0,9 0-11 0,0 3 0 0,0-3 0 15,6 0 32-15,0 0 4 0,3 0 0 0,-6 2 1 16,2 1 12-16,4 0 3 0,3 2 0 0,-3 3 0 16,3-3-7-16,3 1-1 0,-4 2 0 0,1 5 0 15,-3-3-12-15,0 4-2 0,-3-1-1 0,-3 3 0 16,-3 0-21-16,-3-1-8 0,-6 1 0 0,0 3 0 16,-3-1 16-16,-6 3-4 0,-3-2 0 0,-6 2 0 0,0-2-12 15,-3-1 9-15,-2 1-9 0,2-3 8 0,-6-1-8 0,6-1 0 16,0-4 0-16,0 1 0 0,1-1 0 0,5-2 0 15,0 0 9-15,3-2-9 0,3-1 0 0,0-2 8 16,3 2-8-16,6-5 0 0,0 0 0 0,0 0 9 16,0 0-9-16,9 0 0 0,6 0 8 0,0 0-8 15,6 0 0-15,2 0 0 0,1-3 12 0,3 1-12 16,6-4 12-16,0 1-12 0,-1-3 0 0,4 0 0 16,-3 0 0-16,5-2 0 0,1-4-19 0,0-2 3 15,5-2 0-15,-2-6-1112 16</inkml:trace>
  <inkml:trace contextRef="#ctx0" brushRef="#br0" timeOffset="118508.508">16171 12467 1695 0,'5'-8'37'0,"-5"8"8"0,6-5 2 0,0 2 1 0,0-2-39 0,6-3-9 0,3 3 0 0,3-1 0 15,3 1 101-15,6-3 19 0,-1 3 3 0,4-3 1 16,0 3-64-16,3-1-13 0,-1-1-3 0,-2-1 0 16,3-3-86-16,3 0-18 0,-1-2-3 0,-2 0-1 15</inkml:trace>
  <inkml:trace contextRef="#ctx0" brushRef="#br0" timeOffset="118704.472">16742 11824 2131 0,'0'0'60'0,"0"0"14"0,-3 3-59 0,3-3-15 16,0 8 0-16,0 2 0 0,-6 4 48 0,3-1 6 16,0 5 2-16,0 6 0 0,3 0-20 0,-3 5-3 15,-3 3-1-15,3 2 0 0,9 1-16 0,-6 2-3 16,0 0-1-16,-3 2 0 0,3 1-12 0,0 0-16 16,0-6 3-16,-3 1 1 0,0-1 35 0,3-5 7 15,3 0 2-15,3-2 0 16,-6-1-104-16,9-2-21 0,6 0-4 0</inkml:trace>
  <inkml:trace contextRef="#ctx0" brushRef="#br0" timeOffset="119005.488">15084 13070 1875 0,'0'0'41'0,"0"0"9"0,12 6 2 0,3-4 0 0,6 1-41 0,8-3-11 0,7-3 0 0,9-2 0 16,8-3 96-16,7 0 18 0,8 0 3 0,7-2 1 16,2-4-50-16,7 1-9 0,8 0-3 0,0-6 0 15,-3 4-24-15,4-4-6 0,2 1-1 0,-3-1 0 0,-2 1-8 0,-4 2-1 16,0-3-1-16,-8 6 0 0,-13 0-15 0,-2-1 0 15,-1 6 0-15,-11 3 0 16,-13 0-74-16,-5 5-18 0,-9 0-3 0,-9 3-1 0</inkml:trace>
  <inkml:trace contextRef="#ctx0" brushRef="#br0" timeOffset="119404.141">15513 13375 1728 0,'0'0'49'0,"6"-6"11"0,0 1-48 0,3-3-12 0,-1-2 0 0,4 2 0 16,0-3 66-16,3 3 11 0,0 0 3 0,6-2 0 16,0-1 32-16,3 0 6 0,2-2 2 0,4 5 0 15,0-2-23-15,6 2-4 0,-1-3-1 0,4 6 0 16,0 2-54-16,-4 3-11 0,-2 0-3 0,-3 6 0 15,-3-1-11-15,-6 3-2 0,-4 5-1 0,-5-2 0 16,-3 2-10-16,-6 5 0 0,-3 1 0 0,-6 5 0 16,-6 2-16-16,-3 1-4 0,-8-1-2 0,-4 3 0 15,-3 0-30-15,-3 0-7 0,1-2-1 16,2-3 0-16,-3 2 36 0,3-7 6 0,4-1 2 0,5-2 0 16,0-5 3-16,6-1 1 0,3-5 0 0,3 1 0 15,9-6 24-15,0 0 4 0,0 0 2 0,9-3 0 16,12-2 16-16,3 0 3 0,6-3 1 0,5-6 0 0,13 4 2 0,-1-1 0 15,7-2 0-15,3-3 0 0,8 0-23 0,7 0-4 16,-1 3-1-16,3 3 0 0,-2-1-12 0,2 0 0 16,1 3 0-16,-1 0-1256 15</inkml:trace>
  <inkml:trace contextRef="#ctx0" brushRef="#br0" timeOffset="120983.557">14697 5170 2185 0,'0'0'48'0,"0"0"9"0,0 0 3 0,6 11 2 0,0 4-50 0,6 9-12 16,0 3 0-16,3 7 0 0,3 6 0 0,5 7-15 16,10 6 3-16,0 3 1 0,9 5 11 0,2 0 0 15,4-1 0-15,5-1 0 0,4-1 0 0,8-8 0 16,7-5-8-16,5-5 8 0,4-3 0 0,5-11 8 16,3-7 0-16,7-9 0 0,-1-7 1 0,12-11 1 15,-3-10 0-15,9-9 0 0,9-7 10 0,3-9 3 16,6-7 0-16,-3-5 0 0,0-9-23 0,9-2 0 15,12-8 0-15,0-3 8 0,-6 0-8 0,6 3 12 16,-4 0-4-16,7 11 0 0,0 5 19 0,-6 7 4 16,0 14 1-16,-6 8 0 0,-1 8 13 0,1 8 3 0,0 10 1 0,-6 8 0 15,-3 9-13-15,-3 4-4 0,0 11 0 0,-9 8 0 16,-6 6-32-16,-6 2 0 0,-5 2 0 0,-7 6 0 16,-6 0 0-16,-5 5 0 0,-10 0 0 0,-9 3 0 15,-5 3-12-15,-6-3-8 0,-1-1-3 0,-5 1 0 16,-10-2 11-16,-2-7 3 0,-3 1 0 0,-6-5 0 15,-3-3 9-15,-7-3 0 0,-2-7 0 0,-3-4 0 16,-3-1 0-16,3-7 0 0,-3-1 0 0,-3-4 0 16,3-5 9-16,0 1-9 0,0-4 12 0,3-2-12 15,3-5 11-15,2-3-11 0,4-3 10 0,6-8-10 16,6-4 15-16,5-4-3 0,7-7-1 0,9-6 0 16,5-8-11-16,7-5 0 0,8-8 0 0,6-2 8 15,13-1-26-15,-1 3-6 0,3 6 0 0,3 4-1 16,4 4 8-16,-1 7 1 0,-9 3 1 0,9 5 0 15,9 0 15-15,-2 6 13 0,-4 4-2 0,9 4-1 16,9-3 3-16,-3 7 1 0,-3 1 0 0,6 2 0 0,6-2-14 0,3 2 9 16,0 1-9-16,3-4 8 0,3 1-8 0,3 0 0 15,-3-3 0-15,-6-5 8 0,0-3 7 0,-3 0 1 16,-3-3 0-16,-6-2 0 0,-12-3-16 0,-6 1 0 16,-12-4 0-16,-8-2-10 0,-10 0 35 0,-8 0 7 15,-16-3 2-15,-8-2 0 0,-15 2 41 0,-3-2 8 16,-6 2 1-16,-12 0 1 0,-6 0-48 0,-6 3-9 15,-9 5-3-15,0 3 0 16,6 5-108-16,-9 8-21 0,3 3-5 0</inkml:trace>
  <inkml:trace contextRef="#ctx0" brushRef="#br0" timeOffset="121599.88">20731 6287 2605 0,'0'0'74'0,"0"0"16"0,6 10-72 0,0 6-18 16,-3 5 0-16,2 6 0 0,1 7 0 0,3 6 0 16,0 5-13-16,0 2 5 0,3 9 8 0,0 7 0 15,3 3 0-15,-3 14 0 0,0 5 0 0,0 7 11 16,0 1-3-16,-4 10 0 0,4 5-8 0,0 4 0 15,-3 4 0-15,3 3 0 0,-3 3 0 0,0 7 0 16,0 1 0-16,0 5 0 0,-3 3 0 0,3 4 0 16,0 7 0-16,-3 1 0 0,0 9 0 0,-3 3 0 15,2 4 0-15,-2 4 0 0,3 2 8 0,0 0-8 0,0 2 12 16,3 1-4-16,0 2-8 0,0 3 0 0,3 0 0 0,3 2 8 16,0 1-8-16,-3 0 0 0,0-4 0 0,2-1 0 15,1-1 0-15,-3-5 0 0,-3-3 8 0,0-5-8 16,0-5 0-16,-3-8 0 0,0-8 0 0,-3-6 8 15,-3-7-8-15,3-8 0 0,0-6 0 0,-3-7 8 16,-3-6 12-16,6-8 1 0,-3-5 1 0,3-11 0 16,-3-5 4-16,6-7 1 0,0-7 0 0,3-7 0 15,-3-5-10-15,3-6-1 0,0-5-1 0,2-7 0 16,1-4-4-16,-3-8-1 0,-3-2 0 0,0-5 0 16,-3-6-10-16,-3-5 0 0,0 0-12 0,3-2 12 15,0-4-133-15,-3-2-19 0,0 0-4 0,0-2-939 16</inkml:trace>
  <inkml:trace contextRef="#ctx0" brushRef="#br0" timeOffset="121883.839">20373 13491 3113 0,'-8'-5'88'0,"2"2"20"0,0 6-87 0,0 2-21 15,6 3 0-15,-3 5 0 0,0 8 0 0,3 6-12 16,3 2 2-16,3 5 0 0,3 3 2 0,8 3 0 0,1 5 0 0,9 0 0 16,6 5 8-16,6-2 0 0,-1 2 0 0,10-2 8 15,-1-3-19-15,4-5-3 0,3-3-1 0,2-6 0 16,1-4-8-16,-1-6-1 0,-2-5-1 0,-1-8 0 31,1-6-47-31,-3-2-10 0,-1-8-2 0,4-7-696 0,-4-7-140 0</inkml:trace>
  <inkml:trace contextRef="#ctx0" brushRef="#br0" timeOffset="122068.436">22272 13010 3013 0,'0'0'66'0,"0"10"14"0,-2 6 2 0,-7 8 3 0,0 8-68 0,-6 7-17 15,0 6 0-15,-6 3 0 0,-6 5-11 0,0 5-5 16,-5 8-2-16,-4 3 0 16,-6 2-114-16,-5 3-22 0,-13 6-5 0,-2-1-1 15,-4 3-96-15,1-5-19 0,2-3-4 0,-2-8-1 0</inkml:trace>
  <inkml:trace contextRef="#ctx0" brushRef="#br0" timeOffset="122683.923">18599 13827 2810 0,'-38'-18'80'0,"17"12"17"15,-6-2-77-15,0 3-20 0,-2 0 0 0,-1 0 0 0,3-1 0 0,-3 4 0 16,3-1 0-16,1 3 0 0,-1-3 0 0,6 3 10 16,3 3-10-16,3 0 12 0,0 2-4 0,3 3 0 15,1 2 0-15,2 4 0 0,0 1-16 0,0 4-4 16,0 2-1-16,3 3 0 0,0 0 4 0,0 2 1 15,3 3 0-15,0 3 0 0,-3 3 8 0,3 2 0 16,0 5 0-16,-3 0-8 0,0 8 8 0,0 3 0 16,0 3-9-16,0 2 9 0,-3 6 0 0,1 2-9 15,2 0 9-15,0 3 0 0,0 0 0 0,0 2-8 16,-3-2 8-16,3 2 0 0,3-5 0 0,0 1 17 16,0-4-3-16,0-2-1 0,3 0 11 0,0-3 3 0,6-8 0 0,-6 0 0 15,6-5-2-15,0-2 0 0,3-4 0 0,3-4 0 16,0-3-2-16,2-3-1 0,1-5 0 0,6-3 0 15,3-3-9-15,3-5-1 0,2-2-1 0,7 0 0 16,6-6-3-16,3 0-8 0,5-7 12 0,4-4-4 16,11-2-8-16,4-2 0 0,5-3 0 0,6-3 0 31,7 0-19-31,2-3-5 0,9-5-2 0,6 1-1294 0</inkml:trace>
  <inkml:trace contextRef="#ctx0" brushRef="#br0" timeOffset="123168.399">24481 12774 2847 0,'0'-10'63'0,"0"-1"13"0,0-8 2 0,0 1 2 0,6-1-64 0,-3 1-16 16,3-1 0-16,0 1 0 0,-3 5 0 0,0-3 0 15,0 0 0-15,-3 3 0 0,9 2 0 0,0 0 9 16,-6-2-9-16,6 5 8 0,3-2-8 0,-4 2 0 16,1 2 0-16,3 4 0 0,6-3 0 0,-6 5 8 15,6-3-8-15,-6 6 8 0,0-1-8 0,6 3 0 0,-6 6 0 0,-4 2 0 16,1 6 0-16,0 5-17 0,-6 7 4 15,6 9 1-15,-9 8 12 0,0 7 0 0,0 9 0 0,-9 7 0 16,0 11 0-16,-3 8 0 0,-8 8 0 0,2 3 0 16,6 7 0-16,-3 6 16 0,0 0-3 0,-6 2-1 15,9 6-12-15,3-1 0 0,0-4 0 0,1 2 0 16,2 3 0-16,0-6 0 0,3-5 0 0,-3-2 0 16,6-4 0-16,-3-4 0 0,0-8 0 0,3-9 0 15,3-2 0-15,0-5-16 0,-3-3 3 0,6-8 1 16,-3-5 12-16,-3-5 16 0,0-9-3 0,0-7-1 15,-9-6 7-15,-3-5 1 0,0-5 0 0,-15-3 0 16,-3 1-11-16,-14-4-1 0,-13 1-8 0,-14-1 12 16,-16-2-4-16,-20 3-8 0,-15-4 11 0,-9 1-11 15,-21-2 0-15,-8-1 0 0,-19 0 0 0,-8-5-884 16,-7 3-178-16</inkml:trace>
  <inkml:trace contextRef="#ctx0" brushRef="#br0" timeOffset="138256.241">2496 13203 2250 0,'-21'-3'49'0,"15"0"11"0,3 1 1 0,-5 2 3 0,2 0-52 0,6 0-12 0,0 0 0 0,0 5 0 15,0 3 0-15,3 0 0 0,0 5 8 0,-1 3-8 16,7 5 0-16,-3 6 0 0,0 2 0 0,3 8 0 16,-3 8-23-16,3 2 3 0,3 6 0 0,-6 3 0 0,0 2 4 0,3 3 0 15,6 0 1-15,0 2 0 0,-3-2 3 16,-1 0 0-16,1-3 0 0,3-5 0 0,0 0 12 0,0-5 0 16,0-1 0-16,-3-4-9 0,0-4 9 0,3-2 0 15,-3-5 0-15,-1-3 8 0,-2-2 12 0,3-3 4 16,-3-3 0-16,6-5 0 0,-9-3-4 0,6-3 0 15,-3-2 0-15,0-5 0 16,6-6-47-16,-6-5-9 0,2-5-3 0,1-13-917 16</inkml:trace>
  <inkml:trace contextRef="#ctx0" brushRef="#br0" timeOffset="138823.865">2847 13311 2228 0,'-23'-16'49'0,"11"8"11"0,-6-5 1 0,0 3 1 0,0-4-50 0,0 1-12 0,-3 0 0 0,4-3 0 16,-1 3 51-16,3-3 7 0,3 3 2 0,3-1 0 16,3 1-39-16,3 0-7 0,6-3-2 0,3-2 0 31,3-1-52-31,9 1-10 0,6-1-2 0,-1-5-1 16,7 0 21-16,3 1 5 0,3-1 1 0,2-5 0 0,4 0 15 0,6-1 11 0,2 1-13 0,4-2 5 15,2 2 8-15,-2-3 0 0,-3 3-9 0,2-3 9 16,1 3 0-16,-4 0 0 0,-2 0 0 0,0 2 0 15,-1 1 0-15,-2-1 0 0,2 6 0 0,-2 0 0 16,-6 0 0-16,0 2 0 0,-1 3 0 0,-2 0 0 16,0 1 0-16,-1 1 0 0,4 1 0 0,0 0 0 15,-1 2 0-15,-2 1 0 0,3-1 0 0,-6 6 0 0,-4 0 0 0,1 2 0 16,-3 0 0-16,0 3 0 0,-3 0 0 0,-4 6 0 16,-2 1 0-16,3 1 0 0,-3 3 14 0,0 2 1 15,-3 0 0-15,0 6 0 0,-1 0 1 0,1-1 1 16,3 3 0-16,0 3 0 0,-6 2-6 0,3 1-2 15,3 2 0-15,0 0 0 0,-1 3-9 0,1 0 0 16,-3 2 9-16,3 0-9 0,-3 3 10 0,-3-2-2 16,0-1-8-16,-3 1 12 0,3 2-12 0,-7 0 0 15,1 0 0-15,-3 0 0 0,-3 3 0 0,-3-6 12 16,0 3-1-16,0-5-1 0,-2-3 14 0,-1-3 4 0,-3 1 0 16,0-3 0-16,3-6 2 0,0 1 1 0,-3-4 0 0,3-1 0 15,0-1-11-15,0-5-1 0,0 2-1 0,0-2 0 16,3 0-18-16,-6 0 8 0,3 3-8 0,-6-3 0 15,3 5 11-15,-5 3-11 0,-4 2 10 0,-3 4-10 16,0 4 9-16,-9 0-9 0,0 9 8 0,-8-1-8 16,-1 3 0-16,-9 3-12 0,1 2 0 0,-7-2 1 15,-5 0 11-15,2 2-12 0,7-5 12 0,-1 0-12 16,0-5 12-16,7-3 0 0,2-3 0 0,0-2 0 16,-2-8 0-16,5 3 0 0,0-6 0 0,1-3-783 15,2 4-159-15</inkml:trace>
  <inkml:trace contextRef="#ctx0" brushRef="#br0" timeOffset="144132.495">3196 12986 1990 0,'0'0'44'0,"0"-6"8"0,-3-1 3 0,0 1 1 0,3 1-44 0,0 0-12 0,0-1 0 0,-3 4 0 16,0-4 59-16,3 1 9 0,-3 0 3 0,3 0 0 15,-6-3-48-15,6 2-10 0,0-2-1 0,-6 0-1 16,0-2-3-16,-3 2-8 0,3-3 12 0,0-2-4 16,-3 3-8-16,0-4 0 0,-3 1 0 0,-3 0 8 0,7-3-8 15,-7 3 0-15,-6-3 0 0,3 0 0 0,0-3-10 0,3-2 10 16,-3 5 0-16,1-5-9 0,2 0 9 0,0 0 0 16,0 0 0-16,0-3 0 0,3 3 0 0,-3-3 0 15,6-2 8-15,-9 2-8 0,4-3 12 0,2 1-3 16,0-1 0-16,-6-2 0 0,6 0-9 0,-3 0 0 15,0 0 0-15,-6 0 8 0,1 2-8 0,-1 1 0 16,-3-3 0-16,3 5 0 0,-6 0 0 0,3 3 0 16,-5 2 0-16,-4 1 0 0,3 5 0 0,0-1 0 15,1 7 0-15,-1-1 0 0,-3 2 0 0,0 1 0 16,4 5 0-16,2-3 0 0,-3 3-9 0,-3 3 9 0,4 0 0 16,2-1 0-16,3 1 0 0,0 2-8 0,0 1 8 0,3 1 0 15,1 1-8-15,2 0 8 0,0 3-12 0,3 2 12 16,-3-2-18-16,0 2 3 0,3 3 1 0,-2-3 0 15,5-2-1-15,0 2 0 0,-3-3 0 0,3 6 0 32,3-2-35-32,-3-1-7 0,0-3-2 0,6 4-558 0,0-4-112 0</inkml:trace>
  <inkml:trace contextRef="#ctx0" brushRef="#br0" timeOffset="144392.84">1740 11877 1234 0,'-18'5'27'0,"12"1"5"0,-9-1 2 0,10 0 2 0,-1 1-36 0,3-1 0 16,-3 0 0-16,6-5 0 0,0 0 0 0,6 5-19 15,3-2 3-15,-4-3 0 0</inkml:trace>
  <inkml:trace contextRef="#ctx0" brushRef="#br0" timeOffset="144722.982">2151 12144 2070 0,'0'0'45'0,"0"0"10"0,-3 3 1 0,-3 0 3 0,0-1-47 0,-3 1-12 16,3 2 0-16,-3 3 0 0,3 3 16 0,-3-1 2 16,3 4 0-16,-3 4 0 0,1 1-18 0,-1 2 0 15,0 0 0-15,0 3 0 16,-3-3-29-16,3 3-3 0,3-3-1 0,0 0 0 15,3 0-40-15,3-2-8 0,-6-1-2 0,6-2-727 16</inkml:trace>
  <inkml:trace contextRef="#ctx0" brushRef="#br0" timeOffset="154618.16">16727 3455 1034 0,'0'0'29'0,"0"0"7"0,-9 0-36 0,3 0 0 16,6 0 0-16,-6-2 0 0,-9 2 102 0,1 0 14 16,5 0 2-16,0 0 1 0,-3 0-34 0,3 2-6 15,-3-2-2-15,3 3 0 0,3 0-23 0,-3 2-5 16,-3-2-1-16,3 2 0 0,3 0-20 0,0 6-5 15,-3 2-1-15,1 6 0 0,-1-1-22 0,3 6 0 16,-3 8 0-16,0 2 0 0,-3 6 0 0,3 7-8 16,-3 1 8-16,0 5 0 0,-3 0-9 0,3 2 9 15,0 4-10-15,1-4 10 0,2 3-12 0,3 1 12 16,0-4-13-16,6-2 5 0,0-8 8 0,3 0 0 0,6-5-9 0,0-3 9 16,5-3 0-16,4-2 0 0,9 0-9 0,3-11 9 15,0-3 0-15,5-4 0 0,10-6 0 0,9-6 0 16,2-7 25-16,1-3-1 0,-4-5 0 0,7-6 0 15,-1-5 14-15,1-2 2 0,-10-6 1 0,1 0 0 16,3-2 4-16,-7-3 1 0,-8-5 0 0,-3-3 0 16,-7 0-5-16,-2-3-1 0,-6 0 0 0,-9 1 0 15,-6 2-16-15,-3-3-3 0,0-2-1 0,-6 5 0 16,-3-3-9-16,-6 6-3 0,0-6 0 0,0 6 0 16,-6 0-8-16,-2 5 10 0,-4 2-10 0,6 4 10 15,3-1-10-15,-6 5-9 0,-6 1 9 0,9 2-13 16,4 6-14-16,-1 2-2 0,-3 2-1 0,3 6 0 15,0 3-110-15,3 5-21 0,3 3-5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11:32.2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13968 2559 2261 0,'0'0'95'0,"6"5"-76"0,3-5-19 0,0 0 0 16,9-5 0-16,-1 5 0 0,1 5-13 0,6-3 5 16,0 1 8-16,6 2 0 0,-4 3 0 0,7-2 0 15,0 4 9-15,6 1 4 0,5-6 1 0,4 3 0 16,3 0 5-16,2 0 1 0,10-3 0 0,5 3 0 0,3-5-3 0,13 5 0 16,11-8 0-16,6 0 0 0,9-6-17 0,9 1 0 15,12-3 8-15,9 0-8 0,6-5 0 0,6 0 0 16,0-6 0-16,3 3 0 0,2 6 0 0,10-9 0 15,3 3 0-15,-1 1 0 0,1 1 0 0,-3 1 0 16,2 0 0-16,1 5 0 0,0 0 25 0,5 3-1 16,1 5-1-16,3 0 0 0,2 0 13 0,-2-6 4 15,-1 6 0-15,1 0 0 0,-3 6-16 0,-1-1-4 16,1 3 0-16,-1-3 0 0,1-2-11 0,0 0-9 16,-7-3 12-16,1 2-12 0,0-2 10 0,-7 5-10 15,-2-5 8-15,-3 3-8 0,-3-6 21 0,-4 3-1 16,-5-5 0-16,0 5 0 15,-3-2-96-15,-3-4-20 0,-12 1-4 0,-3 0-645 0,0 2-129 0</inkml:trace>
  <inkml:trace contextRef="#ctx0" brushRef="#br0" timeOffset="43597.853">1112 4667 1627 0,'-3'0'36'0,"3"0"7"0,0 0 1 0,0-5 2 0,-6 2-37 0,6 3-9 0,0 0 0 0,0-5 0 16,0 5 113-16,0 0 21 0,0 0 4 0,0 0 1 16,0 0-67-16,0 0-12 0,0 8-4 0,6 3 0 15,-6 4-24-15,0 1-6 0,0 5-1 0,3 3 0 16,-3 0-14-16,0 3-3 0,6-1-8 0,0 0 12 0,3-2-12 0,3 3 0 15,3-3 8-15,6-1-8 16,-1-4-22-16,4-1-7 0,3-4-2 0,3-6 0 16,3-3-22-16,-7-8-5 0,4-2-1 0,-3-6 0 0,-3 1 41 0,-1-3 8 15,-5-3 2-15,3-3 0 0,-9 1 17 0,0-1 4 16,0 1 1-16,-6-1 0 0,3 1 36 0,-9 2 7 16,3-3 2-16,-3 6 0 0,0 0 9 0,-3-1 3 15,3 4 0-15,-6 2 0 0,6 3-23 0,0 5-4 16,0 0 0-16,0 0-1 0,0 0-32 0,6 8-11 0,-3 5 0 0,3 3 9 15,6 2-9-15,-3 3 0 0,5 3-12 0,1 5 12 16,0 3 0-16,3 2 0 0,3 1 0 0,0 5 0 16,-3 2-8-16,2 3 8 0,-5 0 0 0,3 0 0 15,3 2-8-15,-6 1 8 0,-3 0-10 0,-3-1 10 16,3 4-20-16,-12-4 3 0,0-2 0 0,-6 0 0 16,0 0 17-16,0-3 0 0,-6-2-8 0,0-3 8 15,-3-5 0-15,-6 2 17 0,-3 1-3 0,-8-9-1 16,5 1-21-16,-3-4-5 0,-3 1-1 0,-2-3 0 15,-1-2 14-15,-3-3 0 0,1-3 0 0,-1-5 10 16,6-3-2-16,0-5-8 0,-2-5 12 0,8-3-4 16,3-5 8-16,9-6 0 0,-3-5 1 0,15-5 0 15,3-5 2-15,3-3 0 0,6-8 0 0,9 0 0 16,6 0-19-16,3 0 8 0,5 0-8 0,7 3 0 16,-3 2 0-16,3 6-16 0,2 2 2 0,1 5 0 15,-3 4 14-15,8-1-12 0,-2 0 12 0,0 5-12 16,5 1 1-16,-8 5 1 0,-1-1 0 0</inkml:trace>
  <inkml:trace contextRef="#ctx0" brushRef="#br0" timeOffset="44318.907">2675 4035 1908 0,'0'0'42'0,"0"0"9"0,0 0 1 0,-3-8 1 0,-6 3-42 0,3-3-11 15,-3 0 0-15,-3 0 0 0,-3 3 88 0,0-1 16 16,-5-2 4-16,2 0 0 0,-9 3-55 0,3 0-10 16,3 0-3-16,-9-1 0 0,4 1-20 0,2 0-5 15,-9 2-1-15,3 0 0 0,1 3 12 0,-1 0 2 16,0 3 1-16,3 0 0 0,3-1 6 0,-5 1 1 15,8 2 0-15,3 3 0 0,6 3-10 0,3-3-2 16,0 5 0-16,6 0 0 0,3 6-24 0,0 2 0 0,9 3 0 0,0-1 0 16,6 4 0-16,-3 2-9 0,6 3 9 0,3 2 0 15,-4 1-8-15,-2 2 8 0,0 2 0 0,-6 4 0 16,3 2 0-16,-12 5 0 0,0 0 0 0,-9 6 0 16,0 2 0-16,-6 3 0 0,0 0 0 0,1 2-10 15,-4-2 10-15,-3 2-12 0,0 1 12 0,-6-3-12 16,6 0 12-16,1-3-12 0,2-5 12 0,6 2-12 15,-3-4 12-15,6-4 0 0,0-4 0 0,0-1-8 16,3-2 8-16,6-6 0 0,0-5 0 0,3-5 0 16,3-3 0-16,0-5 0 0,3-3 0 0,0-2 8 15,3-3 2-15,3-3 1 0,0-5 0 0,5-3 0 16,1-5-2-16,-3-2 0 0,3-3 0 0,6-3 0 16,2 3-9-16,1-6 0 0,3-2 0 0</inkml:trace>
  <inkml:trace contextRef="#ctx0" brushRef="#br0" timeOffset="44769.433">2853 5196 2804 0,'-23'0'62'0,"14"3"13"0,-3 2 2 0,3-2 1 0,-3 0-62 15,3 2-16-15,0-2 0 0,9-3 0 0,0 0 17 0,0 0 1 16,0 0 0-16,6-3 0 0,9-2-10 0,3-6-8 0,3-2 12 0,2-3-12 16,1-5 18-16,6-3-3 0,0-2-1 0,5-4 0 15,-5-4-24-15,6 0-5 0,0-1-1 0,-4 1 0 16,-5-1 16-16,0-2 0 0,-6 3 0 0,0 0 0 16,-9-1-13-16,-4 6 3 0,-2 3 1 0,-3 4 0 15,-6 4-3-15,-3 5-1 0,-5 2 0 0,-7 6 0 16,0 5-9-16,-3 3-2 0,-6 4 0 0,0 4 0 15,4 8 12-15,-1-1 3 0,3 6 0 0,6 0 0 16,-3 0 9-16,6-1-10 0,0 1 10 0,9-3-10 16,3 3 10-16,3-3-10 0,9-5 10 0,3 0-10 15,6-3 0-15,3-2 0 0,3-1 0 0,-6-2 0 16,2 0 10-16,-2-2 0 0,0-1 0 0,-3 0 0 16,-3 3 31-16,0-3 1 0,-3 3 1 0,-7 3 0 15,4 0 8-15,0 2 2 0,-6 0 0 0,0 3 0 16,-3 0-5-16,0 2-1 0,0-2 0 0,0 3 0 15,-3-3-17-15,3 2-4 0,0-2-1 0,6 0 0 16,-3 0-79-16,6-3-16 0,0 0-4 0</inkml:trace>
  <inkml:trace contextRef="#ctx0" brushRef="#br0" timeOffset="44928.99">3761 5165 3078 0,'0'0'68'0,"0"0"13"0,0 0 3 0,0 0 3 0,-6 0-70 0,0 0-17 0,0 5 0 16,6-5 0-16,-3 3 0 0,0 2 10 0,-3 3-10 0,1 2 8 15,-4 4-8-15,0-1-9 0,3 3 9 0,0 0-13 32,-6 2-59-32,0 1-12 0,-3 4-3 0,9-1-769 0,-6 1-155 0</inkml:trace>
  <inkml:trace contextRef="#ctx0" brushRef="#br0" timeOffset="45202.248">4482 4800 2959 0,'0'-22'65'0,"0"17"14"0,-6-5 2 0,0-1 2 0,-6-2-67 0,3-1-16 0,0 4 0 0,-3-1 0 16,-3 1 81-16,0-1 13 0,3 6 2 0,-6 0 1 15,1 2-65-15,2 3-12 0,-6 0-4 0,3 5 0 16,0 0-16-16,0 6-12 0,0 2 1 0,1 6 1 0,5 2-6 0,-3 3 0 16,0 0-1-16,0 7 0 0,3 1 6 0,3 3 2 15,0-4 0-15,3 4 0 0,0-1 9 0,6 3 0 16,0-5-9-16,6 2 9 0,0-7-16 0,6-3 0 16,3-3 1-16,0-8 0 15,6 0-54-15,0-5-11 0,2-5-3 0,10-9-807 16,3-4-162-16</inkml:trace>
  <inkml:trace contextRef="#ctx0" brushRef="#br0" timeOffset="45754.36">4845 3654 2487 0,'-9'-5'55'0,"9"5"11"0,0 0 2 0,0 0 2 16,0 0-56-16,12-3-14 0,0 0 0 0,5 1 0 15,1-4 23-15,3 1 1 0,6 0 1 0,0 0 0 16,3-1 18-16,-1 6 3 0,1 0 1 0,0 0 0 16,-3 3-31-16,2 5-5 0,-2 5-2 0,-3 0 0 0,0 3 2 0,0 5 0 15,-4 6 0-15,1 2 0 0,-6 8 0 0,-3 3 0 16,3 5 0-16,-9 7 0 0,3 1-11 0,-6 8-12 16,-3 5 2-16,3 3 1 0,0 0 17 0,-3 2 4 15,0 4 1-15,0 1 0 0,3 1-13 0,-3-3 0 16,-3 0 0-16,0-2 0 0,3-9 22 0,-6-2-2 15,0 0 0-15,0-6 0 0,-3-2-20 0,3-5-18 16,0-6 3-16,0-5 1 0,-3-2 14 0,0-4 13 16,3-4-2-16,-3-3-1 0,3-3 10 0,-3 0 3 15,1-5 0-15,-1 0 0 0,0-3 6 0,-3 0 2 0,0-2 0 0,-3-1 0 16,0-2-13-16,-3 0-2 0,-3 3-1 0,-5-3 0 16,-4-6-15-16,-3 1 0 0,-6-3 0 0,-2-3 0 31,-1-2-35-31,-3-3-6 0,1 0-2 0,-1-5 0 15,3-3-35-15,7 0-7 0,5 3-2 0,6 0 0 16,9 2-24-16,3-2-5 0,3 2 0 0</inkml:trace>
  <inkml:trace contextRef="#ctx0" brushRef="#br0" timeOffset="46209.253">5839 4458 2746 0,'0'0'60'0,"6"-5"13"0,6 0 3 0,-3-3 1 0,3 2-61 0,5-2-16 0,-2 1 0 0,3-1 0 16,-3 0 0-16,0 2 0 0,3-2 0 0,-3 3 0 16,3 3 8-16,-1-4 3 0,1 4 0 0,3-1 0 15,0 3-3-15,3 0-8 0,6 0 12 0,-4 0-840 16,10 3-168-16</inkml:trace>
  <inkml:trace contextRef="#ctx0" brushRef="#br0" timeOffset="46378.28">5869 4916 3057 0,'0'0'87'0,"-6"0"18"0,3 3-84 0,6 2-21 16,6-2 0-16,3-1 0 0,2-2 0 0,7 0 0 15,6-5 0-15,3 0 0 0,9-3 8 0,2-6-8 16,10 1 8-16,11-3-8 16,10-2-36-16,8-1-11 0,0-5-2 0</inkml:trace>
  <inkml:trace contextRef="#ctx0" brushRef="#br0" timeOffset="47272.578">10030 3551 2023 0,'0'0'44'0,"0"0"10"0,0 0 2 0,0 0 0 0,0 0-44 0,0 0-12 16,0 0 0-16,0 0 0 0,0 0 88 0,0 0 15 0,0 0 3 0,0 0 1 15,-9 0 5-15,-9 2 2 0,-3-2 0 0,-3 3 0 16,-5 2-67-16,-10 1-14 0,-6 4-2 0,-5 1-1 15,-7 2-13-15,-5 0-2 0,-7 3-1 0,-5 5 0 16,-7 0-14-16,4 1-10 0,-6-1 2 0,2 3 0 16,-2-1 8-16,3 4 9 0,5-1-1 0,4 1-8 15,2-3 0-15,4 2 0 0,5-5 0 0,7 3 0 16,5 0 0-16,6-3 0 0,13-2-10 0,5-4 10 16,9 4 0-16,6-6 0 0,12 3 0 0,6-3 12 15,6 0-12-15,15 1 0 0,8-6 0 0,10 0 0 16,3 0 0-16,5-1 0 0,13-1-9 0,-1-4 9 15,9 1 0-15,-2 2 0 0,-1-2 10 0,1 2-2 16,-1-2-8-16,-3 2-8 0,-8 0 8 0,-3 3-12 16,-10 0 12-16,-5 3 0 0,-12 0 0 0,-4 4 0 15,-8-1 0-15,-6 4 8 0,-9 3-8 0,-9-2 11 16,-3 5-11-16,-12 2 0 0,-6 3 0 0,-11 6 0 0,-13 4 0 0,-6 6-16 16,-5 6 3-16,-13 4 0 15,-5 3-11-15,-9 3-1 0,-4 0-1 0,-2 3 0 0,0 2 13 0,-3 0 2 16,-4 3 1-16,1-3 0 0,6-3 40 0,3-2 8 15,-4-3 2-15,13-2 0 0,6-3-15 0,5-3-2 16,10-2-1-16,8-6 0 0,6-8-11 0,13-2-3 16,2-3 0-16,6-2 0 0,9-6 4 0,6-3 1 15,9-4 0-15,9-1 0 0,9 0-13 0,12-5-16 16,8-3 3-16,16-5 1 0,12-2 12 0,8-4 0 16,9-4 0-16,13-1 0 0,14-5 0 0,3-2 0 0,0 5 0 0,6-6 0 15,3 3 0-15,0 0 8 0,-3-2 0 0,-6 5-8 16,0 2 0-16,-6 0 0 15,-8 3-12-15,-7-2 3 0,-3 2 17 0,-2 0 4 0,-7 3 1 0,-6-1 0 16,-8 4-13-16,-4-6 0 0,-8 3 0 0,-1-3 0 31,-8 0-88-31,-3 0-13 0,-6 0-3 0,-10 0-1 0</inkml:trace>
  <inkml:trace contextRef="#ctx0" brushRef="#br0" timeOffset="48530.903">12509 3410 1684 0,'0'0'37'0,"12"-2"8"0,0-6 2 0,6 3 0 0,3-3-38 0,3-3-9 0,2 6 0 0,-2-8 0 15,3 2 88-15,-3 0 15 0,0 3 3 0,0 1 1 16,-4-4-5-16,1 8-1 0,-6-7 0 0,0 7 0 16,-3-2-25-16,-12 5-6 0,0 0-1 0,0 0 0 15,0 0-28-15,-9 0-5 0,-9 5-2 0,-3-2 0 16,-9 7-19-16,-2 4-4 0,-10 4-1 0,-6 3 0 16,-2 6-22-16,-4-4-5 0,-2 4-1 0,-7 2 0 0,1 0 9 0,-4-2 9 15,-2 2-13-15,-1 0 5 0,4-3 8 0,2 1 0 16,1-1 0-16,5-2 0 0,4-3 24 0,5 0 9 15,3 1 3-15,13-7 0 0,5 1-12 0,9-3-3 16,3-2 0-16,9 0 0 0,9-3-21 0,6 0 9 16,12-3-9-16,9 0 0 0,11 3 9 0,7-3-9 15,6-2 0-15,2 2 9 0,7 1-9 0,8-4 0 16,3 1 0-16,1 2 8 0,-1-2-8 0,4 5 0 16,-1-6 0-16,0 4 0 0,1-1 0 0,-10 6 0 15,-8-4 0-15,-10 9 0 0,-8-2 0 0,-12 1 0 0,-6 7 0 0,-12 1 0 31,-15 4-29-31,-12 10-5 0,-15 5-1 0,-18 9 0 16,-14 9-88-16,-10 1-17 0,-2 3-4 0,-12 5-1 16,-13 5 86-16,-5-3 18 0,3 3 3 0,-6 0 1 0,-6 0 58 0,6-2 12 0,5-3 3 0,7-3 0 15,3-3 60-15,9-2 13 0,5-3 3 0,16-5 0 16,5-8-42-16,12 3-8 0,13-6-2 0,11 0 0 16,12-7-35-16,9-1-7 0,12-2-2 0,15-6 0 15,11-4-16-15,13-7 10 0,11-1-10 0,13-9 8 16,8-10-8-16,12-3 8 0,10-5-8 0,5-6 8 15,3-2-8-15,0 0 10 0,0-3-10 0,-6 0 10 16,0 3-10-16,-8 2 0 0,-7 6 9 0,-9-5-9 16,-8 2 0-16,-10 0 0 0,-8 3 0 0,-4-1-900 15,-5 1-188-15</inkml:trace>
  <inkml:trace contextRef="#ctx0" brushRef="#br0" timeOffset="49130.945">13706 4175 2005 0,'12'-8'44'0,"-6"6"8"0,3-4 3 0,3 1 2 0,3-3-45 0,-1 3-12 16,1 2 0-16,3 0 0 0,0 1 68 0,3 2 11 16,3 0 2-16,-4 8 1 0,1 0-39 0,-3 2-8 15,-3 3-2-15,-3 6 0 0,-6 2-11 0,0 6-2 16,-3 2-1-16,-6 2 0 0,-6 7-19 0,-6-4 8 16,0 3-8-16,-6 3 0 0,1-1 13 0,-4-2-4 15,0-2-1-15,3-1 0 0,-3 1 0 0,0-6-8 16,4-3 12-16,2-2-4 0,0-3-8 0,0-2 0 15,3-3 0-15,0-3-752 0,6-3-156 0</inkml:trace>
  <inkml:trace contextRef="#ctx0" brushRef="#br0" timeOffset="49365.78">14274 4109 2448 0,'9'-16'69'0,"-6"8"16"0,-3 0-68 0,0 0-17 0,-3 0 0 0,-3 3 0 15,-2 2 47-15,-1 3 5 0,-6 0 2 0,-3 3 0 16,-3 5-29-16,-3 3-5 0,-3 4-2 0,1 7 0 16,-1 1-18-16,0 4 0 0,-3 7-8 0,1 1 8 15,5 2-15-15,0 5 3 0,3-2 1 0,6-3 0 16,3 2 11-16,9 4 0 0,0-3 8 0,9-1-8 16,3-4 0-16,6 2 0 0,6-3 0 0,6-5 0 15,2-2 0-15,7-6 11 0,6-3-11 0,0-4 12 16,5-9-12-16,4-3 12 0,2-9-12 0,7-4-767 15,-1-5-160-15</inkml:trace>
  <inkml:trace contextRef="#ctx0" brushRef="#br0" timeOffset="49798.619">15138 3440 2464 0,'-6'-16'70'0,"3"10"14"0,3-7-67 0,-3 5-17 0,0 0 0 0,0-2 0 16,0 2 54-16,-3-3 7 0,3 1 2 0,-3 2 0 15,0 2-11-15,-6 4-1 0,3-6-1 0,-3 8 0 16,0 0-35-16,-3 0-7 0,-2 8-8 0,-4-3 11 16,-3 6-11-16,3-1 0 0,3 6 0 0,0 3 0 15,1-1 0-15,-4 6 8 0,9 0-8 0,-3 2 8 16,0-2-8-16,6 5-11 0,0 3 3 0,3 0 0 15,-3 2 8-15,6 3 0 0,-3 0 0 0,3 0-8 16,3 3 8-16,0-3 0 0,0 3 0 0,0-1 0 16,0 1 0-16,3 0 0 0,3 5 0 0,-6 0 0 15,0 2 0-15,0 3 0 0,0 3 0 0,0 0 0 16,-6-2 0-16,3 2 0 0,-6 2 0 0,4 1-8 16,-4-1 8-16,-3 1 0 0,3-1 0 0,0-2 0 15,-3-2 0-15,3-4 0 0,-3-5 0 0,6 1 0 16,0-1 0-16,0-7 8 0,3-1-8 0,3-8 0 0,-3-2 0 0,6-5 8 15,3-3-8-15,3-8 0 0,0-1 22 0,3-4 0 16,6-6 0-16,3-2 0 0,2-3 2 0,7-8 1 16,6 0 0-16,3-5 0 0,2-2-25 0,4-1 0 15,3-3-12-15,-1-2-864 16,1 3-172-16</inkml:trace>
  <inkml:trace contextRef="#ctx0" brushRef="#br0" timeOffset="50266.335">15385 4657 2203 0,'0'0'48'0,"0"0"11"0,-6 5 1 0,-3 0 2 0,0 1-50 0,3-1-12 0,6-5 0 0,0 0 0 15,0 0 80-15,0 0 12 0,0 0 4 0,6 0 0 16,3-3-41-16,6-2-8 0,0-3-2 0,2-5 0 15,7-6-9-15,0-2-1 0,6-5-1 0,-3-4 0 16,2 1-3-16,1-5-1 0,0-3 0 0,0-3 0 16,-3-2-22-16,-1-3-8 0,1-5 0 0,-3-1 0 15,-3 1 0-15,-6 5 0 0,-3 5 0 0,-4 6 0 16,-2 5-44-16,-9 5-8 0,-3 6-1 0,-2 4-1 16,-4 4 11-16,-6 2 3 0,-3 5 0 15,0 3 0-15,0 6 26 0,-3 1 6 0,4 7 8 0,-4-1-13 16,9 3 4-16,0 5 1 0,3 0 0 0,3 3 0 15,6-3 8-15,6 0-13 0,3-2 5 0,3-3 8 0,0 0-9 16,6-3 9-16,3-5 0 0,0 0 0 0,2 0 0 16,-2-6 20-16,0 1-2 0,3 0-1 0,-3-1 23 0,0 1 5 15,-3-1 1-15,-3 6 0 0,-1-2-7 0,-5 2-2 16,-3 0 0-16,0 5 0 0,3 0-11 0,-3 3-2 16,0 2-1-16,-3 1 0 0,-3-1-6 0,3 4-1 15,-3-1 0-15,3 3 0 0,3-1-16 0,0 1 10 16,0 0-10-16,3 3 8 0,0-4-8 0,3 4 0 15,0-6 0-15,6 0 0 0,0 0 0 0,0 0 0 0,2-2 0 0,1-6-898 16,3 3-179 0</inkml:trace>
  <inkml:trace contextRef="#ctx0" brushRef="#br0" timeOffset="50367.332">16468 4101 862 0,'0'0'24'0,"0"0"6"0,0 0-30 0</inkml:trace>
  <inkml:trace contextRef="#ctx0" brushRef="#br0" timeOffset="50732.646">16486 4106 2008 0,'0'0'57'0,"0"0"12"0,0 0-55 0,0 0-14 16,0 0 0-16,0 0 0 0,0 0 128 0,0 0 22 15,0 0 5-15,0 0 1 0,0 0-56 0,0 0-12 16,9 6-1-16,-6 2-1 0,6 2-49 0,-3 3-9 15,0 3-3-15,0 0 0 0,0 3-16 0,-3 2-9 16,0 0 10-16,0 3-10 0,0 0 13 0,-3 2-3 16,-3-2-1-16,0 0 0 0,0 2 3 0,-3 3 0 0,-3-2 0 0,0-1 0 15,3 3-4-15,-3 0-8 0,3 0 12 0,0-5-4 16,-3 0-8-16,3-3 0 0,3-2 9 0,3-3-9 16,0-3 0-16,0-5 8 0,3-3-8 0,-3-5 0 15,9 0-11-15,0-3-6 0,3-4-2 0,3-7-869 16,0-2-173-16</inkml:trace>
  <inkml:trace contextRef="#ctx0" brushRef="#br0" timeOffset="50901.371">16114 4464 2487 0,'0'0'55'0,"-3"5"11"0,-6-3 2 0,3 1 2 0,3 0-56 0,3-1-14 0,0-2 0 0,0 0 0 15,9 3 78-15,6 0 13 0,6-3 2 0,6 2 1 16,8-4-35-16,7-1-7 0,6-2-2 0,2-1 0 15,4 1-18-15,-1 0-3 0,7-3-1 0,-4 0 0 16,-2 0-14-16,3 0-3 0,5 0-1 0,-2 0-937 16,-13 0-187-16</inkml:trace>
  <inkml:trace contextRef="#ctx0" brushRef="#br0" timeOffset="51768.204">17540 4432 1146 0,'9'-13'32'0,"-6"5"8"0,6-3-32 0,0-2-8 0,-4 0 0 0,4-3 0 16,0 0 130-16,-3 3 25 0,3-6 5 0,-3 6 0 15,-3-3-26-15,0 3-6 0,0-3 0 0,-3 3-1 16,0-1-27-16,-3 6-4 0,3 3-2 0,-3-3 0 15,-3-5-32-15,3 5-6 0,-6 0-2 0,0 0 0 16,-3 0-26-16,-2-5-4 0,-7 8-2 0,3-1 0 16,-3 6-22-16,-3 3 8 0,-3 2-8 0,1 6 0 15,-4 2 0-15,0 6 0 0,0-1 0 0,1 3-8 16,-4 6-3-16,6-1 0 0,6 6 0 0,0-3 0 16,4 3 11-16,5 0-13 0,3-3 5 0,6 0 8 15,6-5 0-15,3 2 8 0,6-2 2 0,2-3 0 16,10-8-10-16,-3-2 0 0,0 0 0 0,3-6 0 15,3-5 0-15,-4-3 0 0,1-5 0 0,0 0 0 16,0-2 0-16,-3-4 0 0,-1-1 0 0,-2-4 0 16,-6-2 11-16,3-3 0 0,3-2 0 0,-6-3 0 15,-3-3 18-15,0 0 4 0,-3 0 1 0,3 3 0 0,-6 0-12 0,3 3-2 16,-6 7-1-16,0 1 0 0,3 2-10 16,-3 2-1-16,-6 9-8 0,6 0 12 0,0 5-12 0,-3 8 11 15,0 2-11-15,0 6 10 0,-3 3-10 0,3 5 0 16,3-1 0-16,0 4 0 0,0 2 0 0,0 3 0 15,6 0 0-15,3-1 0 0,-3 4 0 0,5-1 0 16,7-2 0-16,3 0 0 0,6-3-10 0,0-3 10 16,2-2-13-16,7-3-868 15,3-5-174-15</inkml:trace>
  <inkml:trace contextRef="#ctx0" brushRef="#br0" timeOffset="52015.694">18343 4598 2128 0,'0'0'60'0,"0"0"13"0,6-2-58 0,-3-3-15 0,-3 5 0 0,6-3 0 16,-3-5 76-16,0 5 12 0,-3 3 2 0,0 0 1 15,0 0 4-15,0 0 1 0,-3 6 0 0,0 2 0 16,-3 2-61-16,-6 3-12 0,1 1-3 0,-7 1 0 15,-3 1-1-15,0 0-1 0,-3 3 0 0,-3 5 0 16,1-1-10-16,-7-1-8 0,0 1 9 0,3 1-9 16,1-3-68-16,2 3-19 0,0-3-4 0,3-2-1097 15</inkml:trace>
  <inkml:trace contextRef="#ctx0" brushRef="#br0" timeOffset="53468.585">19361 3916 1627 0,'0'-11'36'0,"0"11"7"0,0-5 1 0,0 5 2 0,-3-5-37 0,-3-1-9 16,1 4 0-16,-1-4 0 0,0 1 44 0,-3 3 8 16,3-1 0-16,-3-2 1 0,-3 5 3 0,3 0 1 15,-6 0 0-15,0 0 0 0,3 2-21 0,-3 1-4 16,-2 2 0-16,2-2-1 0,-3 2-7 0,0 3-2 0,3-3 0 16,-3 6 0-16,0-1-4 0,1 4-1 0,-4 2 0 0,3 2 0 15,-3 3-17-15,3 6 0 0,0 2-11 16,3 0 11-16,0 3 0 0,4 5 0 0,-1 0 8 0,0 2-8 15,3-1 0-15,6-1 0 0,0 0-8 0,6-3 8 16,3-2-8-16,6 2 8 0,0-2 0 0,5-3 0 16,1-3 0-16,3-2 11 0,3 0 0 0,3-3 0 15,0-2 4-15,2-3 1 0,4-6 0 0,-3-2 0 16,3-3 16-16,-4-5 4 0,4-5 1 0,3-3 0 16,0-2-17-16,-4-6-4 0,1-3-1 0,3-5-758 15,-1-2-151-15</inkml:trace>
  <inkml:trace contextRef="#ctx0" brushRef="#br0" timeOffset="53700.69">19873 3905 2077 0,'0'0'45'0,"0"0"10"0,0 0 1 0,3-5 4 0,-3 5-48 0,0 0-12 16,0 0 0-16,0 0 0 0,0 0 53 0,0 0 9 15,-3 13 2-15,0 3 0 0,-3 0-39 0,1 5-7 16,-4 3-2-16,3 2 0 0,-3-2 15 0,0 5 2 16,3 3 1-16,-3 5 0 0,0 0-34 0,3-2 0 15,0-1-15-15,0-2 5 0,3-6 10 0,0 6 12 16,0-6-2-16,3-4-1 0,0-4-9 0,3 1-17 16,0-4 4-16,0-1 1 15,0-6-72-15,0 0-13 0,-3-8-3 0,9 2-886 0</inkml:trace>
  <inkml:trace contextRef="#ctx0" brushRef="#br0" timeOffset="53867.832">19528 4252 2084 0,'0'0'46'0,"6"-5"10"0,0-1 1 0,6 1 1 0,3 0-46 0,6-1-12 0,-1 1 0 0,7 0 0 15,3-3 46-15,0-3 7 0,6 1 2 0,8-4 0 16,4-1-31-16,2-1-7 0,1 0-1 0,0 0 0 15,2 5-61-15,-2-2-13 0,-1 0-2 0,-14 2-1 16</inkml:trace>
  <inkml:trace contextRef="#ctx0" brushRef="#br0" timeOffset="54321.383">20454 3535 2235 0,'0'0'49'0,"0"0"11"0,0 0 1 0,0 0 2 0,6 8-51 0,0 0-12 16,-3 0 0-16,0 5 0 0,0 5 47 0,0 6 6 16,0-5 2-16,-3 10 0 0,0 0-9 0,0 5-2 15,-6 3 0-15,0-2 0 0,3 2-25 0,-3 3-6 16,0-3-1-16,-3 2 0 0,0 1-12 0,0 0 9 16,0-3-9-16,0-3 8 0,0 0-8 0,0-2 0 0,3-5 9 15,-6-1-9-15,4-5 17 0,2-2-1 16,3-6 0-16,-3-2 0 0,3-6-6 0,-3 0-2 0,6-5 0 0,0 0 0 15,3-5 0-15,3-6 0 0,0-2 0 0,3 0 0 16,2-8-8-16,4 0 12 0,-6-3-12 0,9 3 12 16,3-1-12-16,0 4 0 0,3-1 0 0,-1 3-11 15,-2 3 3-15,3 3 0 0,3 2 0 0,-3 0 0 16,-1 2 8-16,1 4-10 0,3 2 10 0,-3 2-10 16,0 4 10-16,2 4-8 0,4 1 8 0,0 5-8 15,-6 0 8-15,3 5-8 0,-7-3 8 0,-5 4-8 16,3-1 8-16,-6 5 0 0,-3-5 0 0,-3 3 0 15,-6 0 0-15,-3 0 0 0,-3 0 10 0,-6 2-10 16,-6-5 34-16,0-2 1 0,-5 2 0 0,-4-3 0 16,-3-4 3-16,-3 2 1 0,-2-1 0 0,-1-1 0 15,-3-6-22-15,-5 2-4 0,-4-2-1 0,0-3 0 16,-2-2-12-16,5-6 0 0,3-2 0 0,10-8-903 16,8 0-173-16</inkml:trace>
  <inkml:trace contextRef="#ctx0" brushRef="#br0" timeOffset="55052.724">21448 2895 2311 0,'0'-14'51'0,"3"9"10"0,-3 0 3 0,3-6 0 0,3 9-51 0,0-12-13 15,3 6 0-15,0-2 0 0,3 2 40 0,0-5 6 16,2 5 1-16,1 2 0 0,3-10-3 0,3 11 0 16,3 5 0-16,-3 0 0 0,2-5-12 0,1 8-4 15,0 4 0-15,3 1 0 0,-3 3-20 0,-3 2-8 0,-1 3 0 16,-2 8 0-16,-3 0 8 0,-3 7-8 15,-6 1 0-15,-6 5 0 0,-6 6 12 0,-3-4-3 0,-6 12-1 0,-3 4 0 16,-5 3-8-16,2 8 12 0,-6 1-12 0,6 7 12 16,0 0-12-16,3 0 8 0,0 5-8 0,4-5 8 15,-1 3-8-15,3 0 0 0,6 0-12 0,0-1 12 16,0-2 0-16,0-2 0 0,3-11 0 0,3 2 0 16,0-5 0-16,-3-5 0 0,3-5 0 0,-3-3 0 15,0-8 0-15,3-5 0 0,0-3 0 0,0-3 12 16,0-5 17-16,0-2 4 0,0-6 1 0,3-2 0 15,-3-3-16-15,0 0-3 0,0-8-1 0,0 0 0 16,0 0 2-16,-9-6 1 0,0-2 0 0,-3-2 0 16,-3-1-17-16,-2-2 0 0,-7 0 0 0,-6 2 0 15,-9 3-48-15,1 0-9 0,-10 0-3 0,3 3-807 16,-5-3-161-16</inkml:trace>
  <inkml:trace contextRef="#ctx0" brushRef="#br0" timeOffset="55919.71">21975 3651 1360 0,'0'0'30'0,"0"0"6"0,0 0 2 0,0 0 0 0,0 0-30 0,0 0-8 16,0 0 0-16,0 0 0 0,0 0 68 0,-6 0 12 16,0 0 2-16,6 0 1 0,-3-5-21 0,3 5-4 15,0 0-1-15,0 0 0 0,0 0 4 0,0 0 1 16,0 0 0-16,0 0 0 0,6 3 0 0,-6-3 0 16,0 0 0-16,0 5 0 0,3 5-6 0,-3 1-2 15,3 0 0-15,0-1 0 0,-3 6-15 0,0-3-3 16,0 6-1-16,-3 5 0 0,3 2-11 0,-3 3-1 15,0 0-1-15,0 0 0 0,0 1-12 0,-3 4-2 16,3-2-8-16,-3-1 12 0,0-1-12 0,0 1 0 16,3 1 8-16,-3-5-8 0,3-4 0 0,0-2 8 15,0-2-8-15,0 0 0 0,3-6 12 0,0-3-4 0,0-4-8 16,0-6 12-16,0 0-12 0,6 0 0 0,3-8 0 0,3 0 0 16,0-5 0-16,3-6 0 0,0-2 0 0,3-8 0 15,0-3-12-15,2 0-3 0,4 3 0 0,0 0 0 16,-3 0 15-16,0 8 0 0,-1 0-10 0,1 5 10 15,-3 2-8-15,-3 7 8 0,0-1-10 0,-3 5 10 16,0 0 0-16,0 6 0 0,-3 0 11 0,2 5-3 16,-2 2-8-16,3 3 0 0,0-2 0 0,0 2 0 15,3 3 0-15,-3 3-8 0,3-4 8 0,0 4-12 16,3-6 12-16,-4 3 8 0,4 3-8 0,0-1 11 16,0-7-11-16,-3-1-9 0,9-4 9 0,-6-4-13 15,2-2 22-15,4-2 5 0,-3-6 1 0,0-3 0 16,0 0 10-16,0-2 3 0,-1-3 0 0,-8-5 0 15,9-3 7-15,-9-2 1 0,0-6 1 0,0 0 0 0,-3-2-17 16,-6 0-3-16,-3-1-1 0,0 1 0 0,-6 2-16 0,-6 6 0 16,0 7 0-16,-6-2 0 15,-3-3-92-15,0 8-21 0,1 0-5 0,5 6-1114 16</inkml:trace>
  <inkml:trace contextRef="#ctx0" brushRef="#br0" timeOffset="56340.538">23424 3268 2545 0,'0'0'56'0,"0"-8"11"0,-3-6 2 0,0 4 3 0,0-3-57 0,1 2-15 0,-4-2 0 0,3 0 0 16,-3-1 56-16,-6 1 8 0,3 3 1 0,6-1 1 15,-9 0-38-15,6 3-8 0,-3 1-2 0,-3-1 0 16,3 2-9-16,0 1-1 0,-3 2-8 0,6 1 12 16,-3 4-12-16,1-2 0 0,-4 8 0 0,6 0 0 15,-3 0 0-15,6 5 0 0,-6 1-8 0,6 7 8 16,-3-3-8-16,6 3 8 0,-9 3 0 0,0 3 0 16,-3 7-8-16,6 1 8 0,-9-1 0 0,6 3 0 15,-11 3 0-15,11 2 0 0,-6 0 0 0,3 6 0 16,-3-3 0-16,6 3 0 0,-3-1-10 0,0 1 10 15,3 2 0-15,0-5 0 0,0 0 0 0,-2 0 8 0,5-8-8 0,3 5 0 16,-3 1-11-16,0-1 11 0,-3-2 0 0,6-9 0 16,-3 1 0-16,0-3 0 0,0-2 0 0,3-6 0 15,-3-3 0-15,3-2 10 0,-3-5-10 0,6 0 0 16,0-11 0-16,9 5 8 0,0-5-8 0,3 0 0 16,3-5 0-16,3-1 0 0,2-2 0 0,4-2 0 15,6-1 0-15,0-2 0 16,2-3-59-16,1 0-7 0,-3 0-2 0,9-5-1129 15</inkml:trace>
  <inkml:trace contextRef="#ctx0" brushRef="#br0" timeOffset="56739.182">23639 3670 2581 0,'0'0'56'0,"0"-6"12"0,-3-1 3 0,-3-1 2 0,-3 0-58 0,-3 0-15 0,3-3 0 0,-3 3 0 16,0 3 41-16,-6 0 6 0,9 2 1 0,-5-5 0 15,-1 8-27-15,0 3-5 0,-3 2 0 0,0 3-1 16,0 0-15-16,3 5-8 0,-3 8 8 0,1 3-13 16,2 0 13-16,3 2 0 0,0 3 0 0,0-2 0 15,6 5 0-15,-3-3-9 0,9 0 1 0,-3-3 0 16,6-2 8-16,-3-3 0 0,9-2 0 0,-3-3-8 16,6-3 8-16,0-2-8 0,0-6 8 0,0-5-8 15,5-3 8-15,-5 1 8 0,9-6-8 0,0-3 11 16,-3-8-11-16,3 1 0 0,0-3 9 0,2-6-9 15,-5-2 10-15,0-5-2 0,-3 2-8 0,0-2 12 16,-3 2-12-16,-3 0 11 0,0 6-11 0,-6 2 10 0,0 5-10 0,0 6 0 16,0 5 9-16,-3-2-9 0,-3 7 8 0,3 3-8 15,0 0 8-15,-6 5-8 0,0 3 0 0,0 3 0 16,-3 5 0-16,3 0 0 0,0 5 0 0,-3 3 0 16,3-3 8-16,3 3-8 0,-3 2 0 0,0 0 9 15,6 1-9-15,6-3 0 0,-3 0 0 0,3-1 0 16,6-2-10-16,3 1-834 15,0-4-166-15</inkml:trace>
  <inkml:trace contextRef="#ctx0" brushRef="#br0" timeOffset="56896.467">23996 3852 2682 0,'27'-8'59'0,"-21"3"12"0,-6 5 2 0,0 0 3 0,0 0-61 0,0 0-15 0,0 0 0 0,-3 3 0 16,0 2 17-16,-6 0 1 0,6 6 0 0,-3 0 0 15,-3 2 6-15,-3 3 2 0,-3 2 0 0,0 1 0 16,-6 2-18-16,1 3-8 0,8-3 8 0,-9 3-8 31,3-1-53-31,3 1-16 0,0 0-3 0,6 0-730 0,-3-3-146 0</inkml:trace>
  <inkml:trace contextRef="#ctx0" brushRef="#br0" timeOffset="57320.99">24457 3257 2588 0,'33'-5'57'0,"-24"5"12"0,-9 0 3 0,0 0 0 0,-9 8-58 0,-3-3-14 16,3 3 0-16,-3 5 0 0,3 3 31 0,-3 3 3 16,4-1 1-16,-1 6 0 0,0 0-6 0,3 7-1 15,-3-7 0-15,0 5 0 0,3 3-28 0,-6-3 8 16,3 6-8-16,3-1 0 0,0-8 0 0,-3 1 0 15,6 2 8-15,-3-5-8 0,-6 0 0 0,12-3 0 16,-9-3 8-16,9-4-8 0,-5-1 0 0,2-5 0 16,0 0 8-16,3-8-8 0,0 0 0 0,0 0 0 15,3-11 0-15,2 0 0 0,4-2-24 0,3-5 3 16,0-3 0-16,6-1 0 16,3 4-13-16,0-1-2 0,0 3-1 0,-1 3 0 15,7 3 0-15,-3-1 0 0,-3 6 0 0,0 2 0 0,3 3 16 0,-10 3 3 0,7 2 1 0,0 3 0 16,0 0 17-16,-3 3-10 0,-6 7 10 0,3-2-8 15,-4 5 8-15,-2-5-10 0,-3 3 10 0,-6-1-10 16,6 6 10-16,-12-3 16 0,3-5-4 0,-6 5-1 16,-2-2 23-16,-7-1 5 0,-3-2 1 0,-9 2 0 15,0-2-4-15,4 0-1 0,-10-3 0 0,-3 1 0 16,6-4-16-16,-5 1-3 0,8-3-1 0,-3-6 0 16,3 1-15-16,1-3-16 0,8 0 3 0,3-5-797 15,3-3-159-15</inkml:trace>
  <inkml:trace contextRef="#ctx0" brushRef="#br0" timeOffset="57822.227">24886 2916 2661 0,'-42'-14'76'0,"33"7"16"0,9 1-74 0,0-4-18 16,0 2 0-16,0 0 0 0,0 3 46 0,0-3 6 15,9-3 0-15,0 3 1 0,3-3-4 0,6 1-1 16,6 5 0-16,6-3 0 0,-1 2-36 0,1-4-12 16,0 4 0-16,3 4 0 0,-4 2 0 0,1 2 0 15,0 1 0-15,0 0 0 0,-10-1 0 0,1 6 0 0,-9-2 0 0,6 2 0 16,-6 5 0-16,-3-5 0 0,0 5 0 16,-9 6 0-16,3-1 0 0,-6 8 0 15,3-4 0-15,-9 4 0 0,0 3 10 0,3 0-2 0,-3 6 0 0,-6 2 0 16,3 0-8-16,3 8 0 0,-3 2 9 0,-5 4-9 15,5-1 0-15,3 0 0 0,-3 0 0 0,-6 3 0 16,3 0 0-16,-3 3 0 0,9-3 0 0,-3 2 0 16,-5 1 0-16,14-1 0 0,-15-2 0 0,12-2 8 15,0-1-8-15,-3 0 0 0,6-5 0 0,-3 0 0 16,3-2 0-16,3-1 8 0,-9-5-8 0,9-3 0 16,0-2 8-16,0-6-8 0,0 1 8 0,0-3-8 15,0-3 8-15,0 0-8 0,0-5 8 0,-3 2-8 16,-3-4 0-16,6-1 9 0,-6-2-9 0,0-1 0 15,6 1 12-15,-9-3-12 0,0 0 12 0,-3 0-12 16,4-3 14-16,-7 0-4 0,0 3-1 0,3-3 0 0,-9-5-9 16,3 3 10-16,3 0-10 0,-6-3 10 0,1-3-10 0,-7 3 0 15,6-3 0-15,-9 1 0 16,-8-6-97-16,-4 0-22 0,-9 0-4 0,-11 0-1130 16</inkml:trace>
  <inkml:trace contextRef="#ctx0" brushRef="#br0" timeOffset="60649.002">7125 6498 1868 0,'0'0'41'0,"-3"0"9"0,3 0 2 0,-6-2 0 0,0 2-42 0,-3-3-10 0,0 0 0 0,-3 3 0 16,3 0 70-16,-3 0 12 0,0 0 2 0,0-2 1 15,4 2-24-15,-4 0-5 0,-3 0 0 0,0 2-1 16,3 4-19-16,-6-1-3 0,0 0-1 0,-3 3 0 16,-2 5-32-16,-1 1 0 0,-3 7 0 0,0 0 0 15,0 5 0-15,1 3 12 0,-7 3-4 0,6 5-8 16,0 0 16-16,6 0-3 0,7 0-1 0,2-2 0 16,6-1-3-16,3-5-1 0,6 0 0 0,6-2 0 15,6-9-8-15,-1-2 0 0,7-3 0 0,6-7 0 16,-3-4-14-16,9-4 2 0,2-4 0 0,-2-7 0 0,3-3-1 15,-3-5 0-15,-4-3 0 0,4-2 0 0,-6-1 13 0,-3 1 0 16,2-1-10-16,-5-2 10 0,-9 3 0 0,0-1 13 16,-6 1-1-16,0 2-1 0,-3 0-2 0,-3 3 0 15,-3-3 0-15,-3 6 0 0,-3 2 27 0,3 3 4 16,-3 2 2-16,0 1 0 0,0 4-10 0,3 1-1 16,6 5-1-16,-6 0 0 0,0 3-15 0,1 2-3 15,5 3-1-15,0 2 0 0,0 4-11 0,5-1 0 16,-2 3 0-16,6 2 0 0,0 1 0 0,3 2 0 15,0 3 0-15,3 0 0 0,3-1 0 0,0 1 0 16,-3 3 0-16,0-3 8 16,5-1-80-16,1-1-17 0,0-4-3 0,3 1-696 0,0-6-140 15</inkml:trace>
  <inkml:trace contextRef="#ctx0" brushRef="#br0" timeOffset="60858.622">7696 6485 2091 0,'0'0'46'0,"0"0"10"0,0-5 1 0,3-1 2 0,0-2-47 0,-3 0-12 0,6 3 0 0,-3 0 0 16,6 0 90-16,-6-1 16 0,3 4 3 0,-6 2 1 16,12-6-27-16,0 4-6 0,3-1-1 0,0 3 0 15,-1-3-46-15,4 1-10 0,0 2-1 0,3 0-1 16,-3-3-18-16,3 3 0 0,0-2 8 0,-1 2-8 0,1 2-8 0,0 1-6 15,-3-1-1-15,0 1-815 16,0 2-163-16</inkml:trace>
  <inkml:trace contextRef="#ctx0" brushRef="#br0" timeOffset="61039.032">7702 6736 2350 0,'0'0'52'0,"0"0"10"0,0 0 2 0,0 0 3 0,6 6-54 0,0-4-13 15,0 1 0-15,6 0 0 0,0-3 73 0,6-3 12 0,3 0 3 0,-1-5 0 16,7 3-34-16,-3-3-6 0,6 0-2 0,0-2 0 16,-1-1-24-16,4 0-5 0,3-2-1 0,0 3 0 31,-1 2-80-31,1-6-16 0,0 6-3 0,-1-2-1117 0</inkml:trace>
  <inkml:trace contextRef="#ctx0" brushRef="#br0" timeOffset="61447.878">8723 6331 2052 0,'-9'-5'45'0,"9"5"10"0,0 0 1 0,-9-2 1 16,-3-4-45-16,3 4-12 0,1-1 0 0,-1-2 0 15,0 2 54-15,-3 3 9 0,3 0 1 0,3 3 1 16,-3-6-7-16,0 6-2 0,-3 2 0 0,0 0 0 15,3 3-35-15,-6 0-7 0,1 3-2 0,-1 2 0 16,0 0 7-16,-3 3 1 0,3 3 0 0,-3-1 0 0,3 6 6 0,3-3 2 16,0 0 0-16,1 0 0 0,5 3-10 0,0 0-2 15,6-3 0-15,0 6 0 0,3-4-16 0,6-1 0 16,0 1 0-16,5-1 0 0,1-1 0 0,3-3 0 16,0-4 0-16,3-1 0 0,6 0 0 0,-1-2 13 15,1-3-2-15,3-6-1 0,-3-4-10 0,3-4 0 16,-1-2 0-16,-5 0 8 0,3-5 2 0,0 0 0 15,-4-3 0-15,1-3 0 0,-6 1 17 0,3-1 3 16,0-4 1-16,-6-1 0 0,0-3-11 0,-4 1-1 0,-5-6-1 16,0 3 0-16,-6-3-1 0,-3 6 0 0,-3-3 0 0,-2 2 0 15,-7 3 10-15,-6 1 1 0,-3 4 1 0,-9 3 0 32,1 0-110-32,-7 6-23 0,-6-1-4 0,-5 6-1194 0</inkml:trace>
  <inkml:trace contextRef="#ctx0" brushRef="#br0" timeOffset="62271.298">8140 2752 1765 0,'0'0'50'0,"6"-6"11"0,-3 1-49 0,-3 5-12 0,0 0 0 0,0 0 0 16,0 0 56-16,0 0 9 0,0 11 2 0,0-1 0 15,0 6-23-15,0 5-5 0,-3 0-1 0,3 3 0 16,-3 3-5-16,0 4-1 0,0 1 0 0,0 0 0 15,-3 2-5-15,0 6-2 0,0-11 0 0,-3 6 0 16,3-1-17-16,0 0-8 0,3-2 0 0,-3 0 8 16,0-3-19-16,6 0-4 0,0-2-1 0,3-6-655 15,0-3-131-15</inkml:trace>
  <inkml:trace contextRef="#ctx0" brushRef="#br0" timeOffset="62615.666">8559 2770 2084 0,'0'0'46'0,"0"0"10"0,0 0 1 0,0 0 1 16,0 0-46-16,0 0-12 0,-5 3 0 0,5-3 0 0,-3 2 32 0,-3 6 4 15,0 3 0-15,-3 0 1 0,0 4-9 0,0 1-3 16,-6 6 0-16,0-4 0 0,-3 8-15 0,0-7-10 16,1 5 12-16,-4 0-12 0,-3-1 9 0,3-1-9 15,-3-4 0-15,3 3 9 0,1-5-9 0,-4 3 8 16,3-6-8-16,3 0 8 0,0 0-8 0,0-2 0 15,3-6 9-15,1 3-9 0,8-3 0 0,0 1 8 16,3-4-8-16,3-2 0 0,0 0 0 0,12 0 0 16,5 0 0-16,1 0 0 0,3 3-10 0,3 0 0 15,-3-1 0-15,3 1 0 0,-1 2 10 0,1 3-10 16,-3 0 10-16,3-3-10 0,0 3 10 0,-1 6 12 0,-5-9-2 0,3 3-1 16,-6 2 7-16,0-2 2 0,-3 3 0 0,6-3 0 15,-3 2 10-15,-1 1 1 0,-2-3 1 0,0 0 0 16,3 3-30-16,-3-4 0 0,0 1 0 0,0 0 0 15,-6-2 9-15,3 2-9 0,0 0 8 0,-3-3-755 16,-6-5-151-16</inkml:trace>
  <inkml:trace contextRef="#ctx0" brushRef="#br0" timeOffset="62825.007">8729 3149 1936 0,'0'0'43'0,"0"0"9"0,0 0 1 0,0 0 1 16,0 0-43-16,-3 5-11 0,3 0 0 0,-3 3 0 16,3 3 64-16,3 2 12 0,-3 5 1 0,0-4 1 15,3 2-20-15,0-1-4 0,-3 4-1 0,3 2 0 0,-6-5-13 0,6 8-2 16,-3-8-1-16,3 2 0 0,-3-2-18 0,3 0-4 16,0 2-1-16,0-7 0 15,0 2-54-15,0 0-12 0,0-5-1 0,6-2-1045 16</inkml:trace>
  <inkml:trace contextRef="#ctx0" brushRef="#br0" timeOffset="63065.355">8923 3164 1825 0,'-9'6'40'0,"9"-6"8"0,0 0 1 0,0 0 3 0,0 0-41 0,0 0-11 0,0 0 0 0,6 5 0 16,3-5 98-16,-1 3 18 0,4-3 3 0,3 0 1 15,0 0-45-15,0 0-9 0,3 0-2 0,6 0 0 16,0-3-41-16,-1 0-9 0,1-2-2 0,0 0 0 16,3-3-2-16,-3 3-1 0,2-6 0 0,-5 3-764 15,3 3-153-15</inkml:trace>
  <inkml:trace contextRef="#ctx0" brushRef="#br0" timeOffset="63245.828">9512 2707 2296 0,'-12'0'51'0,"12"0"10"0,0 0 3 0,0 0 0 0,-6 2-52 0,0 1-12 15,3 5 0-15,3 0 0 0,3 2 52 0,-3 4 7 16,3 4 1-16,0 3 1 0,0-2-5 0,0 5 0 15,3 5-1-15,-3 3 0 0,0 2-41 0,0 3-14 16,3 0 9-16,0 3-814 16,-3-1-163-16</inkml:trace>
  <inkml:trace contextRef="#ctx0" brushRef="#br0" timeOffset="64267.696">11247 5797 1933 0,'-15'0'42'0,"15"0"9"0,-6 0 1 0,1 3 4 0,2 2-45 0,0 0-11 16,-3 3 0-16,6 3 0 0,-3 2 18 0,6 3 2 15,-3 5 0-15,0 0 0 0,3 0 16 0,0 8 3 16,-3 1 1-16,0 4 0 0,3 3-15 0,-3 3-2 15,0-1-1-15,-3 1 0 0,0 5 10 0,0-3 3 16,-3 1 0-16,3-1 0 0,-3 0-9 0,0-2-2 16,0 0 0-16,0-8 0 0,0-1-8 0,0-4-3 15,0-3 0-15,3-3 0 0,-3-5-4 0,3-6-1 16,0 1 0-16,0-6 0 0,3-5 12 0,0 0 1 16,-6-3 1-16,0-7 0 0,3-1 10 0,0-7 1 0,3-3 1 15,-3-6 0-15,6-2-43 0,0 0-9 0,6 0-2 0,0 0 0 31,3 2-8-31,0 3-1 0,3 1-1 0,3 4 0 0,0 3 19 0,2 0 11 0,1 6-12 0,3 2 12 16,0 3-13-16,0-1 4 0,-1 6 1 0,1 0 0 16,0 6 8-16,-3-1 0 0,3 5 0 0,-3 1 0 15,-1 0 0-15,1-1 0 0,0 6 0 0,-3 0 0 16,-3 0 0-16,-3 2 0 0,0-2 0 0,-3 5 0 16,-6 0 0-16,0-2 0 0,-6 2 0 0,-3 0 0 15,-3 1 0-15,-6-1 11 0,-3-3-3 0,-3 1 0 16,-3-1 37-16,-5-2 7 0,-4 0 2 0,-3 0 0 15,3-6-34-15,-2 1-6 0,-1 0-2 0,0-6 0 16,3 0-12-16,1-2 0 0,5-3-9 0,0-5-805 16,6-3-161-16</inkml:trace>
  <inkml:trace contextRef="#ctx0" brushRef="#br0" timeOffset="64475.717">11643 6207 2307 0,'0'0'51'0,"0"0"10"0,0 0 3 0,0 0 0 0,3-3-51 0,6-2-13 16,0 0 0-16,-3 0 0 0,6-1 76 0,0-2 12 0,6 3 2 0,2-3 1 15,-2 3-45-15,3 0-9 0,0-1-1 0,0 4-1 16,3-4-35-16,-6 1 0 0,-1 0 0 0,-2-1-812 15,3 4-168-15</inkml:trace>
  <inkml:trace contextRef="#ctx0" brushRef="#br0" timeOffset="64656.538">11652 6488 2430 0,'0'0'53'0,"0"0"11"0,0 0 3 0,0 0 1 15,0 0-54-15,0 0-14 0,9 0 0 0,-9 0 0 16,15 0 31-16,0-3 3 0,6 0 1 0,-1-2 0 16,4-3 17-16,3 0 4 0,3-2 1 0,-3 2 0 15,2-3-42-15,1 3-15 0,3-5 9 0,0 0-829 16,-1-6-165-16</inkml:trace>
  <inkml:trace contextRef="#ctx0" brushRef="#br0" timeOffset="65051.06">12426 5956 1792 0,'-15'5'40'0,"6"-2"8"0,-3-1 1 0,0 6 1 0,-2-2-40 0,-1-1-10 0,0 3 0 0,3-3 0 15,0 3 87-15,3 5 15 0,-3-2 3 0,3-1 1 16,0 4-50-16,3-1-11 0,-3 5-1 0,0-2-1 16,3 3-7-16,1-1-2 0,2 1 0 0,0 2 0 15,3 3-13-15,0-3-2 0,3 3-1 0,3 0 0 16,2-1-18-16,1 1 10 0,6-3-10 0,0 1 8 16,3 1-8-16,3-1 0 0,0-4 0 0,-1-5 0 15,4 1 0-15,-3-7 0 0,3-1 8 0,3-6-8 16,-3-6 16-16,2-1-1 0,1-7-1 0,0-4 0 15,-3 2 23-15,3-3 5 0,-4-4 1 0,1-4 0 16,-6-2-15-16,0 3-4 0,-6-6 0 0,-6 0 0 16,-3-2-2-16,-6 2-1 0,-6-2 0 0,-9 4 0 15,-6-1-96-15,-6 4-19 0,-5 6-4 0,-4 5-704 16,-6 0-141-16</inkml:trace>
  <inkml:trace contextRef="#ctx0" brushRef="#br0" timeOffset="65617.664">11774 2648 2070 0,'0'0'45'0,"0"0"10"0,0 0 1 0,0 0 3 0,6-7-47 0,-6 7-12 16,0 0 0-16,0 0 0 0,0-3 17 0,0 3 2 16,0 0 0-16,-3 10 0 0,3 6 9 0,0 6 3 15,0-1 0-15,-3 5 0 0,0 3-11 0,0 6-3 16,0 2 0-16,0 0 0 0,0 0 0 0,0 2 0 16,0-1 0-16,3 4 0 0,0-10-17 0,-3 2 8 15,3-2-8-15,0-3 0 16,3-3-96-16,0-2-27 0,0-3-5 0,3-5-802 0</inkml:trace>
  <inkml:trace contextRef="#ctx0" brushRef="#br0" timeOffset="65918.143">12116 2545 1990 0,'0'0'44'0,"0"0"8"0,0 0 3 0,0 8 1 0,-3 3-44 0,1-6-12 0,-1 3 0 0,-3 3 0 16,0-1 28-16,0 3 4 0,-3 3 1 0,0-2 0 15,3 1-3-15,-3 1-1 0,-3 5 0 0,0-5 0 16,-3 0-8-16,3 5-1 0,-6-2-1 0,4-1 0 16,-4 4-19-16,0-4 0 0,3 3 0 0,-3-7 0 15,3-4 0-15,3 1 0 0,3-1 12 0,0-2-12 16,4 0 0-16,2 3 0 0,3-11 0 0,0 2 0 16,3 9 0-16,-3-11-16 0,5 3 2 0,4 2 0 15,0 3 14-15,0-3-12 0,3 3 12 0,3 0-12 16,-3 0 12-16,6 0-12 0,-3 2 12 0,0-2-12 15,2 6 12-15,4-6 13 0,-3 2-2 0,0 1-1 0,3-3 19 0,-3 0 4 16,3 2 1-16,-7-2 0 0,-2 5-1 0,0-5 0 16,6 6 0-16,-3-7 0 0,-3 4-16 0,0 0-3 15,0-1-1-15,-3 1 0 0,0-3-13 0,2 0 0 16,-5-3 0-16,3 0-748 16,3 3-149-16</inkml:trace>
  <inkml:trace contextRef="#ctx0" brushRef="#br0" timeOffset="66287.361">12241 2958 2172 0,'-11'-3'61'0,"5"1"15"0,-3 2-61 0,3-3-15 0,6 3 0 0,-6 0 0 16,0-3 72-16,6 3 12 0,0 0 3 0,0 0 0 15,9-2-33-15,3-1-6 0,0-2-2 0,5 2 0 16,4 3-5-16,0 0-1 0,0 0 0 0,3 3 0 15,0-3-25-15,-1 5-6 0,-2-2-1 0,0-1 0 16,0 4-8-16,-3-1 0 0,-6 0-12 0,0 1 12 16,-6 2 0-16,-1 0 0 0,-2 2 0 0,-6 3 0 15,0 1 8-15,-8 4-8 0,-7-2 12 0,0 2-4 16,-6 6-8-16,-3-8 0 0,0 3 0 0,1 2 0 16,2 0 0-16,-3 0 0 0,6-2 0 0,3-6-11 15,6 0 11-15,1 0 0 0,2-2 0 0,6-3 0 16,0 2 0-16,3-4 0 0,0-6 0 0,9 5 0 15,6 0 0-15,-1-5 0 0,4-2 8 0,0-1-8 0,3-2 11 16,3-3-3-16,3 0 0 0,-4-3 0 0,1-2-8 0,0 0 0 16,0-6 0-16,3 3 0 15,-4-2-67-15,4-1-15 0,-6 4-3 0,6-7-1069 16</inkml:trace>
  <inkml:trace contextRef="#ctx0" brushRef="#br0" timeOffset="66458.308">12614 2929 2192 0,'-9'-5'48'0,"9"5"11"0,0 0 1 0,0 0 1 0,0 0-49 0,0 0-12 0,0 0 0 0,0 0 0 16,6 0 78-16,3-6 13 0,5 4 2 0,4-9 1 16,3 3-46-16,0 0-8 0,3-2-3 0,3-1 0 15,-1 1-27-15,1-9-10 0,-3 0 0 0,3 4-785 16,2-7-164-16</inkml:trace>
  <inkml:trace contextRef="#ctx0" brushRef="#br0" timeOffset="66621.8">12962 2357 2101 0,'-3'11'60'0,"3"-11"12"16,0 0-57-16,0 0-15 0,0 13 0 0,0 0 0 15,0 6 54-15,3 2 8 0,-3 3 2 0,3 2 0 16,3 4 9-16,-3-1 3 0,3 2 0 0,0 6 0 15,0 6-20-15,-3 2-3 0,0 2-1 0,-3 4 0 16,0 2-42-16,-6 5-10 0,3 0 0 0,-6 5-1207 16</inkml:trace>
  <inkml:trace contextRef="#ctx0" brushRef="#br0" timeOffset="68673.809">1722 11189 1321 0,'0'0'28'0,"0"0"7"0,0 0 1 0,0 0 2 0,3 8-30 0,3 3-8 0,-6-1 0 0,6 4 0 16,-12-1 64-16,6 5 12 0,0 6 3 0,6 3 0 16,-6 4-37-16,0 4-7 0,0 2-2 0,3 2 0 15,-3 4-10-15,0 2-3 0,-3 5 0 0,6 3 0 16,-3 5-20-16,6 3 0 0,-6 5 0 0,0 3-8 15,0 2 16-15,0 9 3 0,-6-1 1 0,3 6 0 0,3 2-4 0,-6 0-8 16,0 1 12-16,3 2-4 0,0 0 1 0,0 0 0 16,3 0 0-16,-9 0 0 0,0 5 15 0,7 0 2 15,-7 0 1-15,3 1 0 0,3-1-2 0,0 3 0 16,0 0 0-16,3-3 0 0,-3 3-10 0,3 0-3 16,0 0 0-16,0 2 0 0,-3 3-12 0,3 0 0 15,-6 3 8-15,3 0-8 0,-3 0 0 0,3 0 0 16,0-3 8-16,3 0-8 0,-6-5 9 0,3-5-1 15,3-3 0-15,-6-11 0 0,0-2-8 0,3-11 12 16,0-3-12-16,0-10 12 0,3 3 7 0,-6-9 1 16,3-4 1-16,-3-6 0 0,0-3-9 0,6-5-3 15,-6-7 0-15,3-9-682 0,3 0-137 0</inkml:trace>
  <inkml:trace contextRef="#ctx0" brushRef="#br0" timeOffset="69543.186">1606 11367 1526 0,'-6'-14'43'0,"6"9"10"0,0 0-42 0,0-3-11 0,6 0 0 0,-6-3 0 16,0 3 93-16,9-2 17 0,-6-4 3 0,6-1 1 16,3-1-60-16,0 0-12 0,6 0-2 0,3-5-1 0,5-3-24 0,4 0-5 15,-3 0-1-15,9-2 0 0,-4-3 0 0,4-3 0 16,0-2 0-16,11-3 0 0,-2-3 13 0,3-5 2 16,2 0 1-16,4 0 0 0,2 0 14 0,1-3 2 15,0-2 1-15,-4 0 0 0,1-6-16 0,2 1-3 16,7-3-1-16,2-1 0 0,-2-2 6 0,-1 1 2 15,-2-9 0-15,2 0 0 0,1 0-18 0,2 0-3 16,4 1-1-16,-22 17 0 16,7-4-8-16,0-1 0 0,-1-2 0 0,4 0 8 0,2 2 0 0,1 1 0 15,-1-1 0-15,19-15 0 0,-10 7 0 0,-2 3 0 16,-4 1 0-16,-2 4 0 0,-1 6 0 0,-5 2-8 0,-4 6 12 0,-5-1-4 16,-3 4-8-16,-4 2 0 0,1 0 0 0,0 0 0 15,-1-3 0-15,-2 5 0 0,3 1 0 0,-3 5 0 16,-4 0 0-16,1 5 0 0,-6 3 0 0,0 0 0 15,-4 5 0-15,-5 0 0 0,-3 0 0 0,0 6 0 16,-6-1 0-16,0 6 0 0,-3-3 0 0,-3 0 0 31,-3 2-29-31,0 6 1 0,0 0 1 0,0 0-734 0,0-5-147 0</inkml:trace>
  <inkml:trace contextRef="#ctx0" brushRef="#br0" timeOffset="70342.729">4491 8750 990 0,'0'0'21'0,"0"0"5"15,0 0 1-15,8 10 1 0,1 1-28 0,-3 5 0 0,0 0 0 0,3 2 0 0,-3 1 0 0,0 5 0 16,-3 2-13-16,0 0 4 0,0 6 39 0,0 0 8 16,0 5 2-16,-3 3 0 0,3 2 24 0,-3 3 4 15,3 0 2-15,-3 3 0 0,3-1-3 0,-3 6-1 16,0 3 0-16,3 5 0 0,0 2-8 0,-3 3-2 15,0-2 0-15,0 7 0 0,3 1-16 0,0 4-3 16,-3 1-1-16,0 0 0 0,0 0-22 0,3-1-5 16,-3 4-1-16,3 2 0 0,0-3 10 0,0 0 2 15,3 3 0-15,-3 0 0 0,3 3-7 0,0 0-1 16,0-1 0-16,-1 1 0 0,-2 5 8 0,3-3 2 16,0 1 0-16,0-1 0 0,0 0 6 0,-3 1 2 0,-3-1 0 0,3-2 0 15,0-6-14-15,0 3-4 16,-3 0 0-16,-3 0 0 0,3-3 9 0,-3 1 2 0,3-9 0 0,-3 1 0 15,-3-6 5-15,0 0 0 0,0-3 1 0,0-4 0 16,0-4-9-16,4-5-1 0,-4-5-1 0,3-2 0 16,0-1-10-16,0-7-8 0,3-1 9 0,0-2-9 15,0-3 10-15,3-3-10 0,0 1 10 0,0-3-10 16,3-1 8-16,-4-4-8 0,1-6 0 0,3 0 0 16,-3-2 0-16,3-3 0 0,-6-8 0 0,0 0-769 15,0 0-151-15</inkml:trace>
  <inkml:trace contextRef="#ctx0" brushRef="#br0" timeOffset="70791.759">4806 12814 634 0,'0'0'17'0,"0"0"6"0,9-3-23 0,0 0 0 16,-6 1 0-16,-3 2 0 0,0 0 16 0,0 0 0 15,0 0-1-15,0 0 0 0,-6 5 94 0,-3 0 19 0,-3 3 4 0,-3 3 1 16,0 0-22-16,-3 4-5 0,1-1-1 0,-7 4 0 15,-3 3-23-15,0 6-5 0,-3-1-1 0,-2 6 0 16,-7 2-47-16,0 9-9 0,-5 2-3 0,-1 2 0 16,-3 4-8-16,-2 2-1 0,-1 5-8 0,-5 3 12 15,-4 5-3-15,1 3-1 0,-4-1 0 0,-2 4 0 16,2-1 3-16,-5 1 0 0,-7-1 0 0,1 3 0 16,-4 3 21-16,-2 0 4 0,-3 5 0 0,-4 0 1 15,-2 5-5-15,3-2 0 0,2-1-1 0,1 1 0 16,0 0-21-16,-1-1-10 0,-2-2 10 0,6 0-10 15,-1-2 8-15,4-1-8 0,0-5 0 0,2-2 9 16,1-1-1-16,8-5 0 0,-2-8 0 0,5 1 0 16,7-1-8-16,-1-5 8 0,1-6-8 0,2 1-666 15,3-6-138-15</inkml:trace>
  <inkml:trace contextRef="#ctx0" brushRef="#br0" timeOffset="75333.87">1585 11298 961 0,'0'0'20'0,"0"0"5"0,0 0 1 0,0 0 2 0,0 0-28 0,0 0 0 16,0 0 0-16,9 5 0 0,-9 3 39 0,0-8 1 15,0 0 1-15,3 5 0 0,0 3-19 0,3-3-4 16,3 1-1-16,-9 2 0 0,0 0 3 0,3 0 0 16,-3-8 0-16,0 8 0 0,0-3 4 0,0 3 0 15,0 0 1-15,3 0 0 0,-3-3 8 0,0 3 2 16,0-3 0-16,0 3 0 0,0-3 3 0,0 3 1 15,3 0 0-15,-3 3 0 0,0-3-8 0,0 0-2 16,0 2 0-16,0-2 0 0,0 3-7 0,0-3-2 16,0 0 0-16,0 2 0 0,3-2-6 0,0 3-2 15,3-1 0-15,-3 1 0 0,-3-3 6 0,6 2 1 0,-3 4 0 0,6-1 0 16,-6 0 0-16,3 0 0 0,-3 1 0 0,3-1 0 16,0 0-8-16,0-2-2 0,-12 2 0 0,12 0 0 15,-6-2-9-15,0-1 10 0,0-2-10 0,-6 3 10 16,3-3 6-16,0-3 2 0,0 3 0 0,0-3 0 15,0-2 11-15,3-3 3 0,0 0 0 0,-9 5 0 16,3-5-4-16,6 0 0 0,0 0 0 0,0 0 0 16,0-5-17-16,-3-3-11 0,6 0 12 0,-3 0-12 15,6 3 9-15,-3-3-9 0,3 3 0 0,-3-1 9 16,3 1-9-16,6 0 0 0,-9-1 0 0,3 1 0 16,-1 0-9-16,4 0 9 0,0-1 0 0,-3 4 0 15,6-6 0-15,-3 2 12 0,-3 1 0 0,9-3 0 16,-9-2 23-16,9-1 4 0,0 0 1 0,0 1 0 15,-1-3-40-15,4 2 0 0,0-5-9 0,3 3 9 16,-6 0 0-16,3-1 0 0,0 4 0 0,-4-1 0 0,1-2 0 0,6 2 0 16,-9 4 0-16,6-1 0 0,-12 0 0 0,9 2 12 15,-9 1-4-15,3 2 0 0,0-2 4 0,-3 5 0 16,0-3 0-16,-4 3 0 0,-2 0-12 0,12-2 0 16,-9 4 9-16,3-2-9 0,-6 0 0 0,0 0 0 15,0 0 0-15,6 3 8 0,0 0-8 0,-6-3 0 16,0 0 8-16,0 0-8 0,0 0 10 0,0 0-2 15,0 0-8-15,-6-6 12 0,0 1-12 0,3-3 9 16,0 0-9-16,0 0 8 0,-9 0-8 0,4-2 0 16,2-3 9-16,3 2-9 0,-6-2 0 0,3 0 8 15,0-1-8-15,-3-2 0 0,0 3 0 0,6 0 0 0,-6 0 0 16,-3 0-8-16,6-3-9 0,-3 5-2 0,0-2 0 16,-3 0 0-16,9 2 9 0,-8-2 2 0,2 5 0 0,3-3 0 15,-3 3 8-15,3 0 0 0,0 0 10 0,3 3-10 16,-3 3 0-16,3-1 0 0,3 3 0 0,0 0 0 15,-6-3 0-15,6 3 0 0,0 0 0 0,0 0 0 16,0 0-13-16,0 0 4 0,0 0 1 0,-3 6 0 16,3-6-2-16,3 7 0 0,-3-7 0 0,0 6 0 15,3 2 10-15,-3-8 0 0,6 5 0 0,0 0 0 16,3 1 0-16,-6-4 0 0,3 1 0 0,6 2 8 16,-9-2-8-16,-3-3 0 0,0 0 0 0,6 0 8 15,-6 0-8-15,5 2 0 0,-5-2 8 0,0 0-8 16,0 0 0-16,0 0 8 0,0 0-8 0,0 0 0 15,0 0 0-15,0 0 0 0,0 0 0 0,-5 11 8 16,-1-3-8-16,-3 3 0 0,-3-1 0 0,0 3 8 16,-9 3-8-16,3 0 0 0,0 0 0 0,3 0 0 0,-11 0 0 0,5 0 9 15,3 0-9-15,3-6 0 0,-6 3 8 0,3-2-8 16,0-1 0-16,13-2 0 0,-4-2 0 0,3-4 10 16,6-2-10-16,0 0 8 0,0 0 2 0,0 0 0 15,0-8 0-15,6-2 0 0,3-3-10 0,5-1 0 16,1-1 0-16,6-4 0 0,0 0 0 0,0 4-14 15,3-1 2-15,2-3 0 0,-5 3 1 0,-3 0 1 16,6 3 0-16,-6 0 0 0,3 0 10 0,-9 2 0 16,-1 3 0-16,1 0 0 0,-6 0 9 0,-3 6 4 15,-3 2 1-15,0 0 0 0,-6-3-6 0,-3 8 0 16,-6 1-8-16,1 2 12 0,-7 5-12 0,-6 0 0 0,-3 0 0 0,6 3-10 16,-5 0 10-16,2 3 0 0,3 2 0 0,-6-3 0 15,3 3-9-15,4 1 9 0,2-4-10 0,0 1 10 16,6-4 0-16,0-1 0 0,3-1 0 0,6-2 0 15,3-4 0-15,3-1-9 0,0-6 9 0,3 5 0 16,9-5 0-16,3 0 0 0,6-5 0 0,0-3 0 16,3-3 0-16,11-2 9 0,-5-3-1 0,6 0-8 15,0-2 9-15,-1-1-9 0,1-2 0 0,-6 5 9 16,-9-2-9-16,2 4 0 0,-5 1 0 0,-3 5 8 16,-6 0-8-16,0 3 10 0,-3 0-10 0,-6 5 10 15,-9 2 2-15,-3 1 0 0,3 2 0 0,-12 3 0 16,4 5-12-16,-7 1 0 0,0 2 0 0,-6-1 0 15,3-1 0-15,-2 4 0 0,2-2 0 0,-3 0 0 16,6 0 0-16,-6 0 0 0,10-3 0 0,-1-5 0 0,3 2 0 0,6-2 0 16,0-2 0-16,3-4 0 0,3 4 0 0,6-6 0 15,0 0 0-15,0 0 0 0,9-3 0 0,3 0 0 16,3-2 0-16,0-3 0 0,6 3 0 0,5-3 0 16,4 3 0-16,0-3 0 0,-3 2-8 0,3-2 8 15,-4 3 0-15,1 0 0 0,-3 2 0 0,-3 1 0 16,0 2-9-16,-10 0 9 0,4 2 0 0,-12 1 0 15,3 2 0-15,-6-5 0 0,0 8 0 0,-9 3 0 16,0-3 0-16,-2 5 0 0,-4-3 0 0,0 4 0 16,-12-1 0-16,3 0 0 0,0 3 0 0,4-3 0 15,-7 0 8-15,6-2-8 0,3 2 0 0,6-2 0 16,-3-1 0-16,3-2 0 0,3 3 0 0,6-3 0 0,3-8-8 16,0 5 8-16,0-5 0 0,0 0 0 0,9 3 0 0,-3-1 0 15,9-2-8-15,0-2 8 0,0 2-12 0,6-3 12 16,0-2 0-16,-1 0 0 0,-2-1 0 0,3 1 0 15,0 0 0-15,-6-1 0 0,0-2 0 0,0 3 0 16,-3 3 0-16,-4-4 0 0,-2 4 0 0,-6 2 0 16,0 0 0-16,0 0 0 0,0 0 0 0,-6 5 0 15,-5 0 0-15,-1 3-10 0,0 3 10 0,-12-1-8 16,6 4-3-16,-6-1 0 0,0 0 0 0,4 0 0 31,-10-2-115-31,9-1-23 0,0 1-5 0</inkml:trace>
  <inkml:trace contextRef="#ctx0" brushRef="#br0" timeOffset="75928.794">719 10605 1482 0,'0'0'42'0,"0"0"9"0,0 0-41 0,0 0-10 0,0 0 0 0,-3 2 0 15,0 3 29-15,-6 1 4 0,3-1 1 0,0 3 0 16,0 3-26-16,3-1-8 0,-5 1 0 0,-1 2 0 15,6 0 8-15,-6 0-8 0,0 3 0 0,6 0 0 16,-3 3 16-16,3 2-4 0,-6 0-1 0,9 0 0 16,-6 3 21-16,6 2 5 0,6-2 1 0,-6 0 0 15,3 0-3-15,3-3-1 0,3 0 0 0,3-2 0 0,3-1-15 0,2 1-3 16,1-6-1-16,3 0 0 0,0 0-1 0,3-5 0 16,0-2 0-16,-1-1 0 0,1-8 3 0,3 1 1 15,-6-6 0-15,0-3 0 0,-3 1 8 0,-1-6 2 16,-2 0 0-16,-6-5 0 0,0-3-3 0,0 3 0 15,-15-6 0-15,3-2 0 0,-6 3-10 0,0-1-3 16,-6 1 0-16,1-1 0 0,-7 9-12 0,0-3 11 16,-3 7-11-16,0 1 10 0,3 5-23 0,-2 3-5 15,-4 2-1-15,6 3 0 0,0 3 6 0,0 5 1 16,0 0 0-16,10 5 0 16,-10 3-71-16,9 2-13 0,3 1-4 0</inkml:trace>
  <inkml:trace contextRef="#ctx0" brushRef="#br0" timeOffset="76127.165">1059 10832 1479 0,'0'0'32'0,"0"0"8"0,0 0 0 0,0 0 2 0,0 0-34 0,-6 5-8 0,0 1 0 0,0 2 0 16,3 0 52-16,-3 2 8 0,3 1 1 0,-3 2 1 15,0 0-32-15,0 3-6 0,3 0-2 0,3 0 0 16,-12 0-22-16,9 2 9 0,-3-2-9 0,0 0-526 16,3 0-110-16</inkml:trace>
  <inkml:trace contextRef="#ctx0" brushRef="#br0" timeOffset="76481.475">1443 10512 1698 0,'-9'-21'48'0,"3"13"11"0,0 0-47 0,3 3-12 15,-3-3 0-15,0 2 0 0,-3 1 0 0,-3 2 0 16,3 3 0-16,-3 3 0 0,-3 2 0 0,0 1 8 16,0 7-8-16,7 0 8 0,-7 6 26 0,3 2 5 15,3 3 1-15,3-1 0 0,0 4-23 0,3 2-4 0,-3-3-1 16,12 1 0-16,-6 2 7 0,3-3 1 0,6-2 0 0,3 0 0 15,0-3 9-15,3-2 3 0,5-1 0 0,-5-4 0 16,6-1-13-16,3-5-3 0,-3-6 0 0,0-2 0 16,2-2 10-16,-2-9 2 0,6-5 0 0,-6-2 0 15,0-3-7-15,-3-1-1 0,-7-4 0 0,1-3 0 16,-6 0-20-16,-6 0 0 0,-6-1 0 0,-3-1 0 31,-5 2-23-31,-1 2-9 0,-6 6-1 0,-3 0-1 16,3 2 3-16,-9 6 1 0,1 3 0 0,2 7-585 0,-3 0-117 0</inkml:trace>
  <inkml:trace contextRef="#ctx0" brushRef="#br0" timeOffset="76763.045">344 10597 1612 0,'-24'5'36'0,"12"3"7"0,-2 0 1 0,2 5 1 0,0 5-36 0,-6 4-9 15,6 1 0-15,0 7 0 0,3-1 0 0,-3 5 12 16,3 6-12-16,3-1 12 0,3 6 4 0,0 0 2 16,3 3 0-16,3 0 0 0,6 2-7 0,0 0-2 15,3 0 0-15,6-2 0 0,6-3 5 0,6-5 1 0,8-3 0 0,7-5 0 16,3-6-3-16,2-2-1 0,4-8 0 0,11-6 0 15,1-7-3-15,11-6-8 0,3-7 12 0,1-11-829 16</inkml:trace>
  <inkml:trace contextRef="#ctx0" brushRef="#br0" timeOffset="76978.81">1312 10009 1911 0,'0'0'42'0,"3"5"9"0,8 3 1 0,4 3 2 0,6 5-43 0,3 0-11 0,6 2 0 0,2 1 0 15,7 2 0-15,3 3 0 0,2 0 0 0,7 5 0 16,-3 2 79-16,2 4 13 0,1 5 4 0,-6 5 0 0,-1 7-52 16,-2 7-9-16,-6-1-3 0,-7 11 0 0,-8 5-16 15,-15 8-3-15,-3 8-1 0,-9-19-1078 16</inkml:trace>
  <inkml:trace contextRef="#ctx0" brushRef="#br0" timeOffset="79694.454">936 11671 862 0,'0'10'24'0,"0"-2"6"0,-5 3-30 0,5-3 0 15,0 5 0-15,5 0 0 0,-5 1 73 0,0-1 9 16,3 3 2-16,0-1 0 0,0 4 28 0,0 0 5 16,0 2 2-16,3 0 0 0,-3 3-44 0,3-1-9 0,-6 4-2 0,0 2 0 15,0 0-15-15,0 6-3 0,0-1-1 0,0 0 0 16,0 3-1-16,0 3-1 0,0 0 0 16,0 2 0-16,0 3-20 0,0 3-4 0,0 2-1 0,3 3 0 15,0 5-7-15,3 3-2 0,-3 5 0 0,3 0 0 16,-6 6 2-16,3-1 0 0,0 6 0 0,0 0 0 15,3-1 5-15,-6 1 2 0,6-3 0 0,-6 3 0 16,0 0 0-16,3 2 0 0,-6-2 0 0,3 5 0 16,0-3-3-16,-6 6-1 0,0-3 0 0,0 2 0 15,3 1-3-15,-6 0-1 0,-3-1 0 0,3 1 0 16,0 0-10-16,0-3 10 0,1 0-10 0,-1-5 10 16,-3 2 2-16,3-2 0 0,0-1 0 0,3-4 0 15,-3-3 6-15,3-1 2 0,0-4 0 0,-3-1 0 16,9 1-4-16,-6-6 0 0,0-2 0 0,3-3 0 15,0-3-6-15,0 0-2 0,-6-2 0 0,3-6 0 16,0 3 8-16,-2-5 2 0,2-3 0 0,0 0 0 0,-9-3-7 0,0-2-2 16,6 0 0-16,-3-1 0 0,3-4-9 0,-6-1 8 15,9-2-8-15,-9-5 8 0,9-1-8 0,-3-2 0 16,1-3 0-16,2 1 0 16,3-6-108-16,0-1-13 0,-3-7-3 0,6 0-988 15</inkml:trace>
  <inkml:trace contextRef="#ctx0" brushRef="#br0" timeOffset="79928.365">294 15698 2214 0,'0'0'48'0,"6"8"11"0,2 2 1 0,4 1 3 0,6 10-51 0,3-2-12 0,3-1 0 0,3 1 0 15,2 2 0-15,-2-3 9 0,3 1-9 0,0-3 8 16,-1 0 15-16,1-3 2 0,0 3 1 0,0-6 0 16,3-2-10-16,-4 0-1 0,7-3-1 0,-3-2 0 31,-3-6-74-31,-1-2-14 0,1 0-3 0,0-8-1 0</inkml:trace>
  <inkml:trace contextRef="#ctx0" brushRef="#br0" timeOffset="80061.632">1079 15558 2408 0,'0'0'53'0,"0"0"11"0,0 0 3 0,0 0 0 0,0 7-54 0,0 4-13 16,-6 2 0-16,0 6 0 0,-2-1 28 0,-1 6 4 15,-3 5 0-15,-3 3 0 16,0 5-64-16,-3 0-12 0,0 3-2 0,-3-1-674 16,-2 1-134-16</inkml:trace>
  <inkml:trace contextRef="#ctx0" brushRef="#br0" timeOffset="80645.322">475 12250 2088 0,'6'-18'46'0,"-6"10"10"0,3-3 1 0,3 1 1 0,6-1-46 0,-3-5-12 16,6-2 0-16,3-4 0 0,-1-1 12 0,7-4 1 15,-3-2 0-15,6-3 0 0,-6 1 12 0,8-4 3 16,-5-2 0-16,6 3 0 0,-3-3-11 0,-3 5-1 0,2 3-1 0,-5 2 0 16,-6 4 21-16,3 1 5 0,0 7 1 0,-12-1 0 15,3 5-6-15,-3 3-2 0,-6 8 0 0,0 0 0 16,0 0-20-16,-6 11-4 0,-3 2-1 0,3 8 0 15,-3 8-9-15,-3 6 0 0,3 2-10 0,-3 2 10 16,3 1 0-16,0 2-9 0,3 1 9 0,3-1-766 16,0-2-150-16</inkml:trace>
  <inkml:trace contextRef="#ctx0" brushRef="#br0" timeOffset="81645.52">1910 10041 1848 0,'0'-11'52'0,"0"11"12"0,0-5-52 0,3-3-12 0,-3 3 0 0,0 5 0 16,6-8 26-16,-6 0 2 0,3 0 1 0,0 0 0 16,0 0-14-16,0 0-3 0,0-2-1 0,3-1 0 15,-3 0 27-15,6-2 6 0,2 0 0 0,1 2 1 0,3-4 2 0,6-1 0 16,-3-3 0-16,6 1 0 0,5-1 0 0,4-5 0 16,3-2 0-16,6-3 0 0,-1-3-4 0,4-5-1 15,3-3 0-15,2-5 0 0,7-5-14 0,5 0-4 16,-5-1 0-16,8-4 0 0,-2-1-6 0,2-5-2 15,1-5 0-15,2-2 0 0,4 1 3 0,-1 4 0 16,1-3 0-16,-4 0 0 0,0-1 0 0,-2 4 0 16,-1-1 0-16,1 6 0 0,-4 0 11 0,-2 2 2 15,-4 6 1-15,-5 3 0 0,-6 2-18 0,-1 0-4 16,-5 5-1-16,0 0 0 0,-4 6 6 0,-2-1 2 16,-3 6 0-16,-3 0 0 0,-6 5-10 0,-1 1-8 0,-2 1 9 15,-3 4-9-15,0-1 8 0,-3 4-8 0,0-4 0 0,-3 3 9 16,-3 0-9-16,3 0 0 0,-3 1 0 0,3 1 0 15,-3 1 0-15,2 0 0 0,1 0 0 0,0-1 0 16,0 4-13-16,3 2-2 0,0 0 0 0,-3 0 0 31,3 0-45-31,-3 0-10 0,3 3-2 0,-6 0 0 16,3-1-94-16,-3 1-19 0,-3 5-4 0,-3 0-1 16,0 0 38-16,0 0 8 0,0 0 2 0,0 0 0 15,0 0 34-15,0 0 6 0,-6-3 2 0,6 3 0 16,-9 3-16-16,0-3-4 0,3-3 0 0,-3 1 0 0,3-1 130 0,0 0 26 0,0 1 4 0,3-4 2 15,-3 1 102-15,3-3 21 0,-3 0 4 0,3 3 1 16,3 5-50-16,0 0-9 0,0 0-3 0,0 0 0 16,-3-5-48-16,3 5-9 0,0 0-3 0,0 0 0 0,0 0-27 15,0 0-5-15,0 0-2 0,6-6 0 16,6 6-14-16,0 0 0 0,3-2 0 0,3-1 0 0,3 0 0 0,-1 1-13 16,7-3 2-16,0-3 1 0,6 0 42 0,-4 0 8 15,1-3 1-15,3 1 1 0,-3 2 7 0,2 0 2 16,-5 0 0-16,0 0 0 0,0 0-32 0,-6 3-7 15,0 2 0-15,-4 0-1 0,-2 3-11 0,-3 0 0 16,-3 3 0-16,0 5 0 16,-9 2-30-16,-6 9-8 0,-3 5-2 0,-6 2-681 15,-6 6-137-15</inkml:trace>
  <inkml:trace contextRef="#ctx0" brushRef="#br0" timeOffset="82045.457">1922 9668 2553 0,'3'-16'72'0,"-3"16"16"0,0 0-70 0,0 0-18 16,0 0 0-16,3 8 0 15,-3 0-33-15,0 2-11 0,-6 4-1 0,-3 4-1 16,-3 6-23-16,-6 5-5 0,-3 3-1 0,-3 2 0 15,-2 6 31-15,2 0 5 0,-3 2 2 0,6-2 0 0,3-1 37 0,3 1 0 16,4 0 0-16,11-3 0 0,0 0 8 0,0 0 7 16,11 3 1-16,4-6 0 0,9 0-4 0,6 1 0 15,6-1 0-15</inkml:trace>
  <inkml:trace contextRef="#ctx0" brushRef="#br0" timeOffset="83048.003">4282 12777 1587 0,'-12'5'35'0,"6"-2"7"0,3-1 2 0,0 1 0 0,0 5-35 0,3-3-9 0,0 3 0 0,0 3 0 16,3-3 0-16,0 2-11 0,-3 1 3 0,3 2 0 16,-3-2 18-16,3 2 4 0,0 0 1 0,-3 0 0 15,3 1 38-15,-3 4 8 0,3 1 2 0,-3-1 0 16,0 3-17-16,-3 0-3 0,3 1-1 0,0-1 0 15,-3 3-19-15,3-1-4 0,-3-4-1 0,6-1 0 16,0 1-10-16,-3-6-8 0,3 0 9 0,0-2-9 16,0 0 0-16,0-6 0 0,-3-5 0 0,6 3-610 15,0-6-126-15</inkml:trace>
  <inkml:trace contextRef="#ctx0" brushRef="#br0" timeOffset="84081.762">4178 12771 1702 0,'0'0'37'0,"0"0"8"0,3-5 2 0,3 0 1 0,6 0-38 0,-3-3-10 16,6 0 0-16,0-3 0 0,2-2 11 0,1 2 0 16,0 1 0-16,0-1 0 0,3 1 0 0,0 2 0 15,-4 0 0-15,1 0 0 0,-3 2 6 0,3 1 2 16,0 3 0-16,-6-1 0 0,0 0 21 0,0 3 5 15,0 0 1-15,-4 0 0 0,-8 0-7 0,9 3-2 0,3 2 0 0,-3 0 0 16,0 1-17-16,-3-1-4 0,3 3-1 0,-3-3 0 16,0 3-15-16,-3 0 9 0,-3-3-9 0,3 3 8 15,-6 0 0-15,0 0 0 0,-3 3 0 0,0-3 0 16,0 0 0-16,-3 2 0 0,-3-2 0 0,0 3 0 16,-3-3 5-16,1 2 1 0,2 1 0 0,0-1 0 15,-6-2 6-15,6 0 2 0,-3 3 0 0,3-3 0 16,0 0 1-16,3-3 0 0,3 0 0 0,6-5 0 15,0 0-23-15,-3 8 9 0,3-8-9 0,0 0 0 16,0 0 11-16,9-2-11 0,-3-4 10 0,3 4-10 16,0-6 0-16,3 0-18 0,0-3 2 0,-3-2 1 15,-3 0-7-15,6-3-2 0,3-3 0 0,-6 1 0 16,-3-3 9-16,3 5 2 0,2 0 0 0,-2 3 0 16,-3 0 13-16,0-1 0 0,-3 1 0 0,3 5 0 15,-6 3 15-15,0 5 2 0,0 0 1 0,0 0 0 0,0 0-8 0,-6 0-2 16,-9 5 0-16,3 0 0 0,-2 6-8 0,-1 0 0 15,-3 2 0-15,3 0 0 0,-3 6-9 0,0-4 9 16,3 1 0-16,-3 0 0 0,4-3 0 0,-1 3-8 16,3-2 8-16,0-4 0 0,3 1 0 0,0-3 0 15,0 0 0-15,3-3 0 0,6-5-11 0,0 0 2 16,0 0 0-16,6 3 0 0,3-3 21 0,0-3 4 16,3-2 0-16,3-1 1 0,6-2-2 0,-1-5-1 15,7 0 0-15,-3 0 0 0,3-1-14 0,-3 1 0 16,-1 0 0-16,1 2 0 0,-6 1 0 0,-3 2 0 15,0 0 0-15,-6 0-10 0,0 3 10 0,-9 5 0 16,0 0 10-16,0 0-10 0,-6-3 20 0,-6 6-1 0,-3-1-1 0,-3 4 0 16,0 4-18-16,-3-2 0 0,1 3 0 15,-4-1 0-15,0 1 0 0,3 0 0 0,0 2 0 0,0-3 0 16,1 1 0-16,5-1 0 0,0-2 0 0,3 3 0 16,3 0 0-16,0-3 0 0,6-1 0 0,3 1 0 15,0 3-10-15,3-3 10 0,3 0-10 0,6-3 10 16,0 3 0-16,6-3 0 0,3 1 0 0,-1-1 0 15,1 0 0-15,6-5 0 0,-3 0 8 0,-3 0-8 16,2 0 8-16,1-2-8 0,-3-1 0 0,-6 0 0 16,0 1 9-16,0-1-9 0,-6 0 0 0,0-2 9 15,-9 5-9-15,0 0 8 0,0 0-8 0,0 0 8 16,0 0-8-16,-3-3 8 0,-6 1-8 0,3 2 8 16,-3 2-8-16,-6 1 0 0,3 2-10 0,-3 1 10 15,3 2 0-15,-6 0 0 0,4-1 0 0,-4 4 0 16,0 2 0-16,-3 1 0 0,6-4 0 0,-6 3 0 0,3-2 0 0,4 2 0 15,-1 0 0-15,3 1 0 0,-3-1 0 0,3 0 0 16,3 0 0-16,0-2 0 0,3-1 0 0,0-2 0 16,3-2 0-16,3-6 0 0,0 0 0 0,0 0 0 15,0 0 0-15,6 0 0 0,6-6 0 0,0 1 0 16,3-5 0-16,3-4 0 0,3 4 8 0,-1-6-8 16,4 3 0-16,0-1 0 0,-3 4 0 0,6-3 0 15,-7 2-8-15,1 0 8 0,-6 3 0 0,-3 3 0 16,-3 3 0-16,-3-4 0 0,-6 6 0 0,0 0 0 15,-3 0 13-15,3 0-4 0,-12 6-9 0,-3-1 0 16,-6 0 0-16,4 6 0 0,-1-3 11 0,-3 2 0 16,0 1 0-16,3-1 0 0,3 1-11 0,0 0 0 0,3-1-10 0,1 1 10 15,5-3 0-15,3 0-9 0,3 2 9 0,0-2 0 16,3 0-8-16,3-5 8 0,2-1-8 0,4 1 8 16,3-3-20-16,0-3 2 0,6 3 0 0,0-2-742 15,6-1-149-15</inkml:trace>
  <inkml:trace contextRef="#ctx0" brushRef="#br0" timeOffset="84687.017">5142 12427 1436 0,'-9'-2'32'0,"9"2"6"0,-3 2 2 0,-2 4 0 0,-1-4-32 0,0 4-8 0,0-1 0 0,0 3 0 16,0 3 56-16,0-1 11 0,0 3 1 0,3 3 1 15,-3 5-15-15,0 3-3 0,3 0-1 0,-3 5 0 0,3 6-5 0,3-1-1 16,-6 3 0-16,6 0 0 0,0 0 0 0,3 0-1 16,-3 0 0-16,6 0 0 0,0-2-11 0,3-1-1 15,3-2-1-15,0-3 0 0,3 0-12 0,2-5-2 16,4-3-1-16,0-3 0 0,3-2-15 0,0-8 9 16,6-5-9-16,-1-3-1040 15</inkml:trace>
  <inkml:trace contextRef="#ctx0" brushRef="#br0" timeOffset="84923.794">5476 12478 1954 0,'0'0'43'0,"0"0"9"0,0 0 1 0,0 0 3 0,0 0-45 0,0 0-11 0,6 5 0 0,-6-5 0 16,3 11 18-16,3 2 2 0,0-3 0 0,0 6 0 15,-3 0-20-15,-1 3 0 0,1 2 0 0,0 0 0 16,-3 3 13-16,0 0-1 0,-3 2 0 0,0 1 0 16,6-4 12-16,-6 1 1 0,1 3 1 0,2-4 0 15,0-1 0-15,0 1 0 0,-3-1 0 0,6-1 0 16,-3-3-14-16,5-4-4 0,-2-1 0 0,0-3-681 16,3-2-137-16</inkml:trace>
  <inkml:trace contextRef="#ctx0" brushRef="#br0" timeOffset="85127.668">5741 12340 2258 0,'0'0'64'0,"0"0"14"0,0 0-62 0,-3 8-16 16,3 0 0-16,0 5 0 0,0 3 0 0,0 0 0 16,0 3-12-16,-3 2 12 0,3 3-8 0,-3 2 8 15,0 3 0-15,0 0 0 0,0 3 0 0,3 0 0 16,-3-1 0-16,0-1 0 0,0-1 0 0,3 0 8 15,0-5-8-15,-3-3 9 0,3 0-9 0,-3-5 0 16,3 0 9-16,0-3-9 16,3-3-62-16,-3-2-17 0,0-8-3 0</inkml:trace>
  <inkml:trace contextRef="#ctx0" brushRef="#br0" timeOffset="85314.691">5398 12740 1890 0,'0'0'41'0,"0"0"9"0,0 0 2 0,9-3 1 0,3-2-42 0,0-1-11 0,3 4 0 0,3-1 0 15,0-2 0-15,3 2 0 0,-1 1 9 0,1-1-9 16,3 0 0-16,3-2 0 0,-3 2 0 0,2 1 8 16,4-1-21-16,-3-2-4 0,3 2-1 0,-3-2 0 15</inkml:trace>
  <inkml:trace contextRef="#ctx0" brushRef="#br0" timeOffset="85494.601">5818 12684 1839 0,'-9'-8'40'0,"9"8"9"0,0 0 2 0,0 0 1 0,6-2-42 0,3-1-10 15,-3-2 0-15,3 2 0 0,3-2 8 0,3-1 0 16,0 1 0-16,2 0 0 0,4 0-8 0,0-3 0 15,6 0 0-15,-3 2 0 0,0 1 0 0,2-3-17 16,-2 0 4-16,3 0-534 16,-6-2-106-16</inkml:trace>
  <inkml:trace contextRef="#ctx0" brushRef="#br0" timeOffset="85707.143">6154 12340 2070 0,'0'0'45'0,"0"0"10"0,6 0 1 0,6 0 3 0,0 0-47 0,3 0-12 0,0 3 0 0,-3 2 0 15,0 0 21-15,3 3 3 0,0 0 0 0,-4 3 0 16,1 5-9-16,-6 0-2 0,0 2 0 0,3 1 0 16,-6 2-5-16,3 3 0 0,-6-1-8 0,0 1 12 15,0 0-54-15,-3 0-11 0,0 2-3 0,0 1 0 16</inkml:trace>
  <inkml:trace contextRef="#ctx0" brushRef="#br0" timeOffset="85915.574">6547 12597 1954 0,'0'0'43'0,"0"0"9"0,0 0 1 0,6 2 3 0,0 1-45 0,3 0-11 15,0-1 0-15,-3 4 0 0,3 2 24 0,-3 0 4 16,0 2 0-16,-3 1 0 0,-3 2 21 0,-3 3 5 16,-3-3 1-16,0 8 0 0,-6-2-39 0,0 2-8 15,-3-3-8-15,-3 4 11 0,1-1-3 0,-1 0-8 16,-3 0 12-16,0-2-1029 0</inkml:trace>
  <inkml:trace contextRef="#ctx0" brushRef="#br0" timeOffset="86539.198">6854 12187 2300 0,'0'0'51'0,"0"0"10"0,0 0 3 0,0 0 0 0,0 0-52 0,0 0-12 15,0 0 0-15,0 8 0 0,3 5 26 0,-3 3 2 16,0 0 1-16,-3 5 0 0,3 0-13 0,0 5-2 15,0-2-1-15,0 3 0 0,0-1-2 0,0 1-1 16,0-1 0-16,0 3 0 0,0-2-10 0,3-1 0 16,0-5 0-16,-3 0 0 0,3-2 0 0,0-3 0 15,0 0 0-15,-3-6 0 0,3 1 0 0,0-6 18 16,-3-5-3-16,0 0-1 0,0 0-14 0,6 0 0 0,3-5 0 16,-3 0 0-1,3-3-23-15,-1 0-7 0,1-6-2 0,-3-1 0 16,3 1-9-16,-3-2-3 0,3 3 0 0,-3 0 0 0,0 2 28 0,0 1 6 0,0 2 1 0,0 0 0 15,-3 0 19-15,3 5 4 0,-3 1 1 0,-3 2 0 16,9 0 17-16,-3 2 4 0,0 1 1 0,3 5 0 16,2 0-8-16,1 3-1 0,-3-1-1 0,3 3 0 15,0 3-27-15,3-3 8 0,0 1-8 0,0-1 0 16,-9-3 0-16,6 1 0 0,5-3 0 0,-2 0 0 16,-12-3 0-16,6 1 0 0,6-4 0 0,-6-2 0 15,3-5 21-15,-3 0-1 0,-3-3 0 0,6-3 0 16,3-5-9-16,-6-5-3 0,-3-3 0 0,0-2 0 15,8-6 0-15,-2-2 0 0,-6-3 0 0,3 2 0 16,-3 1-8-16,0 2-17 0,0 0 4 0,-3 6 1 16,-3 2 12-16,0 5 16 0,6 4-3 0,-6 1-1 15,-6 1-12-15,6 3 0 0,-3-4-12 0,3 12 12 16,0 2-92-16,0 0-12 0,0 0-3 0</inkml:trace>
  <inkml:trace contextRef="#ctx0" brushRef="#br0" timeOffset="86740.364">7541 12472 1482 0,'0'0'42'0,"3"-5"9"0,-3 0-41 0,3 0-10 0,9-1 0 0,-3-2 0 15,-6 0 133-15,6 0 25 0,9 1 5 0,-3 1 1 16,0-2-72-16,0 3-15 0,3-3-2 0,-1 3-1 15,10 0-47-15,-3-1-10 0,-9-2-1 0,3 3-703 16,0 2-140-16</inkml:trace>
  <inkml:trace contextRef="#ctx0" brushRef="#br0" timeOffset="86929.563">7872 12139 2361 0,'0'0'52'0,"0"0"10"0,9 3 2 0,-9-3 4 0,0 0-55 0,3 5-13 0,9 0 0 0,-6 3 0 16,-3 3 24-16,0 2 1 0,0 3 1 0,3 2 0 15,-3 6-13-15,-3 0-2 0,-3 3-1 0,0-1 0 0,6 0-10 0,-6 1 8 16,-6-1-8-16,6 1 8 16,3-1-70-16,-6 1-14 0,3-1-4 0</inkml:trace>
  <inkml:trace contextRef="#ctx0" brushRef="#br0" timeOffset="87221.491">7848 11941 2196 0,'0'0'48'0,"9"5"11"0,6 3 1 0,3 2 1 0,3 6-49 15,2 0-12-15,16 5 0 0,-6 1 0 0,-6 1 43 0,5 4 5 0,7 2 2 0,-3 0 0 16,-1 5-15-16,-2 1-3 0,-3-1-1 0,-3 1 0 16,-3-1-15-16,-4 0-4 0,-2 3 0 0,-6 3 0 15,-6 2-12-15,-3 1 8 0,-9 2-8 0,-6 0-748 16,-6 2-154-16</inkml:trace>
  <inkml:trace contextRef="#ctx0" brushRef="#br0" timeOffset="87922.471">2151 16248 936 0,'3'-11'20'0,"6"9"5"0,-6-3 1 0,3-1 0 0,0-2-26 0,3 0 0 15,0-2 0-15,2 2 0 0,-2 3 156 0,3-3 25 16,3 2 6-16,-6 1 1 0,6-3-26 0,0 8-5 16,3 0-1-16,-3-3 0 0,0 3-80 0,2 3-17 15,1 2-3-15,0 1-1 0,0-4-27 0,0 4-4 16,0 4-2-16,-3-2 0 0,2 0-5 0,-2 5-1 0,-3 1 0 0,-3-1 0 15,3 0-16-15,-9 8 0 0,-3-5-8 0,-3 5 8 16,-6 3 0-16,-3-3 8 0,0 0 1 0,-3-2 0 16,1-6-9-16,-1 8 0 0,0-5 0 0,0-3 8 31,0-2-108-31,3-3-23 0,0 0-4 0</inkml:trace>
  <inkml:trace contextRef="#ctx0" brushRef="#br0" timeOffset="88122.259">2761 15968 2134 0,'0'0'47'0,"0"0"9"0,0-6 3 0,0 6 1 0,0 0-48 0,0 0-12 0,0 0 0 0,-6 3 0 16,-6 2 35-16,0 3 4 0,0 3 1 0,-8 2 0 16,-1 6 0-16,0 2 1 0,-3 5 0 0,0 3 0 15,1 3-23-15,-1-3-5 0,0 8-1 0,3-2 0 0,0 2 17 0,6-3 3 16,6 0 1-16,3 1 0 0,6-6 7 0,0 3 0 15,6-3 1-15,12 0 0 0,3-3-21 0,6 1-4 16,6-9 0-16,5-2-836 16,7-3-166-16</inkml:trace>
  <inkml:trace contextRef="#ctx0" brushRef="#br0" timeOffset="89471.136">10759 10755 1504 0,'0'0'33'0,"0"0"7"0,0 8 2 0,3 3 0 0,3 2-34 0,-3 6-8 16,-3-1 0-16,0 6 0 0,0 2 13 0,3 6 1 16,0 3 0-16,-3 4 0 0,-3 4 26 0,3 2 6 15,-3 2 1-15,0 6 0 0,0 5 36 0,0 0 7 16,0 1 2-16,3-1 0 0,-3 0-11 0,3 3-1 15,3-3-1-15,-3 6 0 0,0-3-16 0,0 2-3 16,3-2-1-16,-3 2 0 0,0 1-29 0,0-3-6 0,0 2 0 0,-3-5-1 16,3 1-11-16,-3-4-3 0,0-5 0 0,3-2 0 15,-6-6-1-15,3-2 0 0,0-3 0 0,0-8 0 16,0 0 1-16,0-7 0 0,0-1 0 0,0-8 0 16,0 0-1-16,0-8-8 0,3-5 12 0,-3-5-824 15,3-8-164-15</inkml:trace>
  <inkml:trace contextRef="#ctx0" brushRef="#br0" timeOffset="90054.345">10777 10747 1494 0,'24'-10'32'0,"-12"5"8"0,0-3 0 0,8-3 3 0,1-5-35 0,6 0-8 0,-3-2 0 0,6-1 0 15,-1-5 79-15,4 1 13 0,0-4 4 0,3-2 0 16,-1-5-27-16,1-1-5 0,3-2 0 0,2 0-1 16,4-3-8-16,0 1-2 0,-1-1 0 0,1-2 0 15,0-3-17-15,-1-3-3 0,1-2-1 0,0 0 0 16,2 5 4-16,-2 0 1 0,-3 2 0 0,-7 6 0 16,1 3-5-16,-3 7 0 0,-6 1-1 0,-4 7 0 15,-2 1-19-15,-3 2-3 0,-3 0-1 0,0 6 0 16,-6-1-8-16,3 0-17 0,-3 3 4 0,0 1 1 15,-4 1 12-15,1-2 16 0,0 6-3 0,-3-1-1 0,3 0-12 0,-6 3-16 16,0 0 3-16,0 0 1 0,0 0-10 0,0 0-2 16,0 0 0-16,0 0 0 15,0 8-172-15,0 0-36 0,0 0-6 0,-3-3-2 0</inkml:trace>
  <inkml:trace contextRef="#ctx0" brushRef="#br0" timeOffset="90472.395">12051 9649 1045 0,'0'0'29'0,"0"0"7"0,0 0-28 0,0 0-8 0,0 0 0 0,0 8 0 15,-3 0 48-15,3 0 9 0,-3 0 2 0,-3 3 0 16,3-1 45-16,0 1 10 0,0-1 2 0,0 6 0 16,-3 3-7-16,3 2-1 0,3 3 0 0,0 2 0 15,0 3-24-15,3 3-4 0,-3 3-2 0,3 2 0 16,0 0-34-16,0 2-8 0,3 1 0 0,-3 2-1 15,-3 1-21-15,3 2-4 0,0 0-1 0,-3 0 0 16,3 5-9-16,0-3 12 0,0 4-12 0,0-6 12 0,-3 0-12 0,3-3 12 16,-3 3-12-16,0-3 12 0,-3-2-1 0,3-3 0 15,0 0 0-15,-3-2 0 0,0 2-2 0,0-3 0 16,0-2 0-16,3-3 0 0,-3 0-9 0,0 0 12 16,0-3-12-16,0-2 12 0,3 3-12 0,-3-6 0 15,3-3 0-15,0-2 8 16,0 0-35-16,3-5-7 0,0-1-2 0,0-4-716 15,-3-6-143-15</inkml:trace>
  <inkml:trace contextRef="#ctx0" brushRef="#br0" timeOffset="90822.031">12113 11142 1732 0,'0'0'49'0,"0"0"11"0,0 0-48 0,0 0-12 0,0 0 0 0,3 8 0 15,-3-3 52-15,0-5 8 0,0 8 1 0,0 0 1 16,0 0-6-16,-5 5 0 0,-1 3-1 0,-3 2 0 15,0 6-23-15,-9 8-5 0,0 2-1 0,-6 3 0 16,-3 6-1-16,-5 4 0 0,-7 6 0 0,-3 3 0 0,-5 5-7 16,-1 2-2-16,-3 1 0 0,-2-1 0 0,5-2-6 0,-2 0-2 15,-4-3 0-15,3 0 0 0,1-2 2 0,2-1 0 16,1-4 0-16,5-4 0 0,0-2 0 0,7-2 0 16,2-6 0-16,3 0-726 15,6-8-146-15</inkml:trace>
  <inkml:trace contextRef="#ctx0" brushRef="#br0" timeOffset="93197.899">10851 10771 1018 0,'0'0'28'0,"0"0"8"0,0 0-28 0,0 0-8 0,0 0 0 0,0 0 0 15,0 0 0-15,0 0 0 0,0 0 0 0,0 0 0 16,0 0 60-16,0 0 12 0,0 0 1 0,0 0 1 15,0 0 19-15,0 0 4 0,9 3 1 0,-9-3 0 16,0 0-26-16,12 2-4 0,-12-2-2 0,9 6 0 16,0-1-11-16,0 0-3 0,0 1 0 0,0 2 0 15,-3 0-41-15,-3 2-11 0,3 3 0 0,-3 1 0 0,0 1 0 0,0 4 0 16,0 2 0-16,-3-2 0 0,0 2 0 0,0 0 0 16,0-2 0-16,0-1 0 0,0 1 0 0,3-4 0 15,-3-1 0-15,0-1 0 0,3-3 0 0,0-2 0 16,0 0 0-16,-3-8 0 0,0 0 16 0,0 0 4 15,0 0 0-15,0 0 1 0,6-8 7 0,0 3 0 16,-1-5 1-16,1-4 0 0,0 4-21 0,0-6-8 16,-3-3 0-16,3 1 9 15,0-1-29-15,0-2-5 0,-3 3-2 0,0-4 0 0,0 4 5 0,0 5 1 16,-3-1 0-16,-3 1 0 0,0 3 21 0,-3 2 0 16,-3 0 0-16,0 2 0 0,0-1 0 0,-3 4 13 0,1 0-1 15,-4 6-1-15,-3 0-3 0,0 2 0 0,-3 0 0 0,3 3 0 16,-3 0-8-16,4 3 0 0,-1-1 9 0,0 1-9 15,3 2 0-15,0 0 8 0,0-5-8 0,3 3 0 16,3-3 0-16,0 0 0 0,3-6 0 0,6-2 0 16,0 0 11-16,0 0-3 0,0 0 0 0,0 0 0 15,0 0 14-15,6-2 2 0,3-6 1 0,3 0 0 16,0-3-25-16,3-2 8 0,0 0-8 0,3-1 0 16,0 1 12-16,0 0-2 0,-1 0-1 0,1 2 0 15,0-2-9-15,0 2-11 0,-6 1 3 0,3-1 0 16,-3 3 8-16,0 0 0 0,-6 3 0 0,-1-3 0 15,-5 8 0-15,0 0 0 0,0 0 0 0,0 0 0 16,0 0 0-16,0 0 8 0,-5 3-8 0,-1 2 11 16,-6 0-11-16,0 3 12 0,-3 0-12 0,0 0 12 15,-3 3-12-15,0-1 0 0,0 1 0 0,-2-1 0 16,2 6 0-16,0-2 0 0,3-1 0 0,3 0 0 0,0 0 0 0,3 0 0 16,0-5 0-16,6 0 0 0,0 0 0 0,3-8 0 15,0 0 0-15,3 6 0 0,3-6 0 0,6 0 0 16,0-3 0-16,3-2 8 0,0-3-8 0,3 0 0 15,0-3 9-15,2 3-9 0,-2-2 0 0,3-1 0 16,-3 1 0-16,-3 4 8 0,3-2-8 0,-3 0 0 16,-6 6 0-16,-1-4 0 0,-8 6 0 0,0 0 0 15,0 0 8-15,0 0-8 0,0 0 13 0,0 0-1 16,-8 6-1-16,-1 4 0 0,-3-2-2 0,-6 5 0 0,0-2 0 16,0 2 0-16,-3 0-9 0,3 1 0 15,1-1 0-15,2-5 0 0,-3 5 20 0,3-5 0 0,3 3-1 0,3-6 0 16,0 0-19-16,3 1-17 0,6-6 3 0,0 0 1 15,0 0 21-15,0 0 4 0,9 5 0 0,0-5 1 16,6 2-13-16,0-2 0 0,0-2 8 0,0 2-8 16,2 0 0-16,1-3-16 0,0 1 3 0,3 2 1 15,-6 0 12-15,0 2 0 0,0 1 0 0,0-1 0 16,-7 1 0-16,1 2 0 0,0-2 0 0,-9-3-9 16,6 5 9-16,-6-5 0 0,0 0 0 0,3 8 0 15,-3-2-16-15,-3-1 3 0,-3 0 0 0,0 3 0 16,-3-3 3-16,-2 3 1 0,-4-2 0 0,0 2 0 15,0-3 9-15,0 3 0 0,-3-3 0 0,3 3 8 16,-3-3 4-16,6 3 0 0,4-5 1 0,-1 2 0 16,-3 0 7-16,9 1 2 0,0-1 0 0,3-5 0 15,3 5-22-15,3 1 0 0,3-1 0 0,6-2 0 16,-1-1-28-16,1-2-1 0,3 0 0 0,3 0 0 16,-3-2 0-16,0 2 0 0,0-3 0 0,-4-2 0 0,-5-1 13 0,3 4 4 15,-3-1 0-15,-3 0 0 0,-6 3 12 0,0 0 0 16,0-8 12-16,0 8-12 0,-6-5 25 0,-3 3-1 15,3-1-1-15,-3 3 0 0,-3 0-2 0,1 3 0 16,-1-1 0-16,0 3 0 0,0-2-1 0,0 0 0 16,3-1 0-16,0 4 0 0,0-4-20 0,3 1 8 15,-3-3-8-15,9 0 0 16,0 0-20-16,-6 3-9 0,3-6-2 0,3 3-686 16,0 0-138-16</inkml:trace>
  <inkml:trace contextRef="#ctx0" brushRef="#br0" timeOffset="94002.041">9679 10390 1458 0,'0'0'32'0,"-3"5"6"0,-3 3 2 0,0 6 1 0,-6-1-33 0,0 5-8 16,0 1 0-16,3 2 0 0,-3 0 76 0,0 6 14 16,3-1 2-16,-3 1 1 0,4 2-23 0,2 0-5 15,0 3-1-15,3-1 0 0,0 1-28 0,3-3-5 16,6 0-2-16,-3 0 0 0,6 1-10 0,-1-4-3 15,4-2 0-15,0-3 0 0,3-3-5 0,3-2-2 0,0-2 0 0,0-4 0 16,0-2-9-16,2-5-11 0,-2-3 3 0</inkml:trace>
  <inkml:trace contextRef="#ctx0" brushRef="#br0" timeOffset="94354.909">9899 10528 1429 0,'0'0'31'0,"-6"0"6"0,-3 2 2 0,0 1 2 0,-3 2-33 0,3 1-8 0,0-1 0 0,0 3 0 16,0 2 56-16,4 1 8 0,-1 2 3 0,0 1 0 16,3 4 3-16,0 1 1 0,3-1 0 0,3 6 0 15,3-3-25-15,0 3-5 0,5-3-1 0,1 0 0 0,3-2-15 0,3-1-3 16,0 1-1-16,3-6 0 0,3 0-1 0,-1-2 0 15,4-3 0-15,-3-6 0 0,0-2-2 0,0-5-1 16,-4-3 0-16,1-2 0 0,-3-4-17 0,-6-4 0 16,0-3-13-16,-6-1 5 15,-3 1-32-15,-3-2-5 0,-6-1-2 0,-3 0 0 16,-3 3 3-16,-3 0 0 0,-3 5 0 0,-2 2 0 16,-4 4 10-16,3 2 2 0,0 5 1 0,0 1 0 0,0 4 18 0,7 1 3 15,-1 2 1-15,3 1-523 16,3 4-105-16</inkml:trace>
  <inkml:trace contextRef="#ctx0" brushRef="#br0" timeOffset="94536.149">10348 10618 1389 0,'-14'-3'30'0,"8"3"6"0,0 3 2 0,-3-3 2 0,0 2-32 0,-3 4-8 0,0-4 0 0,0 1 0 16,-3 5 78-16,3-3 14 0,-6 3 2 0,1 3 1 15,2-1-7-15,0 1 0 0,0 2-1 0,0 0 0 16,0-2-40-16,3 5-8 0,3-3-2 0,-3 6 0 16,3-4-21-16,0 1-5 0,4 0-1 0,2 3-662 15,3-3-132-15</inkml:trace>
  <inkml:trace contextRef="#ctx0" brushRef="#br0" timeOffset="94836.265">10390 10224 1544 0,'0'0'34'0,"0"0"7"0,-9 5 2 0,0 3 0 0,0 2-35 0,3 1-8 16,-3 2 0-16,0 0 0 0,4 1 20 0,-1 4 3 15,0 1 0-15,3 2 0 0,3 0 29 0,0 3 5 16,3 0 2-16,3 2 0 0,0-2-22 0,2 2-4 15,4-2-1-15,3-3 0 0,0 0-7 0,0 1-1 16,3-4-1-16,0-2 0 0,3-3-11 0,-1-2-3 0,4-3 0 0,-3-3 0 16,0-2-1-16,0-3 0 0,0-6 0 0,-4 1 0 15,-2-5-8-15,-3-1 0 0,-3-2 0 0,-3-6 0 16,0 1 0-16,-9-3 0 0,0-1 0 0,-6-1 0 16,-3-4 0-16,-3 3 0 0,-5 0 0 0,-1 1 0 15,-6 4-8-15,3 1-8 0,-6 2 0 0,4 3-597 16,2-1-119-16</inkml:trace>
  <inkml:trace contextRef="#ctx0" brushRef="#br0" timeOffset="95086.188">10497 9805 1638 0,'0'0'36'0,"0"0"7"0,0 0 1 0,0 0 3 0,0 0-38 0,9 3-9 16,3 0 0-16,0-1 0 0,0 4 0 0,6 2 8 16,3 2-8-16,-1 6 8 0,1 3 28 0,6 2 6 15,-3 3 1-15,6 2 0 0,-4 3 11 0,1 3 2 16,-3 2 1-16,-3 1 0 0,-6-1-36 0,-3 3-7 16,-6 0-2-16,-6 0 0 0,-6 0-3 0,-6 3-1 15,0 0 0-15,-3-1-621 16,-6 1-125-16</inkml:trace>
  <inkml:trace contextRef="#ctx0" brushRef="#br0" timeOffset="95870.253">11917 11062 1972 0,'0'0'44'0,"-3"-5"8"0,3 5 3 0,-6-5 0 0,3 2-44 0,3 3-11 16,0 0 0-16,0-5 0 15,0 5 44-15,0 0 8 0,0 0 0 0,0 0 1 0,0 0-41 0,0 0-12 16,6 8 0-16,0 2 0 0,-3 3 0 0,3 3 0 16,-3 0 0-16,3 5 0 0,-3 1 28 0,0 1 2 15,-3 4 0-15,3-1 0 0,-3-2-18 0,0 5-4 16,0-2-8-16,3-4 12 0,-3 4-12 0,0-6 11 15,3 0-11-15,0-2 10 0,0-1-10 0,0-2 0 16,3-5-10-16,0-1-675 16,0-2-135-16</inkml:trace>
  <inkml:trace contextRef="#ctx0" brushRef="#br0" timeOffset="96456.241">11905 11065 1972 0,'-9'-11'44'0,"6"6"8"0,3 0 3 0,0-3 0 0,3 2-44 0,3-1-11 0,0 1 0 0,6-2 0 16,3 0 0-16,0-2 0 0,6 2 0 0,-4 0 8 15,7-3-8-15,-3 3 0 0,0 3 0 0,0 0 0 16,0 2 0-16,-6 1 0 0,-1 2 0 0,-2 2 0 16,0 1-12-16,-9 2 12 0,3 0-10 0,-6 6 10 15,-3 0 8-15,-6 2 7 0,0 3 1 0,-6 0 1 16,4 5 15-16,-4 0 2 0,-3 0 1 0,0 0 0 15,3 0-11-15,0 3-3 0,0 0 0 0,-3-3 0 0,4 0-5 16,2-2 0-16,-3-3-1 0,3 0 0 0,-3-3 7 0,6-3 2 16,0 1 0-16,3-3 0 0,0-3 4 0,3-2 2 15,3-3 0-15,0 0 0 0,0 0-10 0,9-3-3 16,0 1 0-16,6-4 0 0,3-4-17 0,0-4 0 16,0 1-11-16,2 0 11 15,4 0-72-15,-3 2-8 0,-3 1-2 0,-3-1 0 16,0 3-8-16,-6 0-2 0,-3 6 0 0,-4-1 0 0,-2 3 80 0,0 0 12 15,-5 0 8-15,-4 0 0 0,-3 3 41 0,0 2 9 16,0-3 2-16,0 6 0 0,-3 0-15 0,0 3-2 16,0 0-1-16,3 2 0 0,-2-3-27 0,5 4-6 15,-3-1-1-15,3 0 0 0,3 0-8 0,-3 0 0 0,3-5 0 0,3 3 0 16,0-3 0-16,3-8 0 16,0 0 0-16,0 0 0 0,0 0-14 0,9 0 2 0,3-3 0 0,-3-2 0 15,6-6-4-15,0 1 0 0,-1-6 0 0,4 0 0 16,-3-2-4-16,0 2-2 0,0 0 0 0,0 3 0 15,0 2 5-15,-6 0 1 0,0 3 0 0,-1 1 0 16,-5 1 16-16,-3 6 0 0,0 0 0 0,-6-2 0 16,1 2 0-16,-4 0 0 0,3 5 0 0,-6-2 0 15,0 2 17-15,0 3 7 0,0 0 2 0,0 2 0 16,3 1 0-16,0-1 0 0,0 1 0 0,3-3 0 16,3 3-18-16,3-1-8 0,0-2 8 0,3 0-672 15,6 0-136-15</inkml:trace>
  <inkml:trace contextRef="#ctx0" brushRef="#br0" timeOffset="96855.429">12718 10819 1738 0,'0'0'38'0,"-15"5"8"0,-6 3 2 0,3 3 1 0,0 5-39 0,0-1-10 0,1 7 0 0,2 1 0 16,-3 1 36-16,3 3 4 0,0-1 2 0,3 3 0 15,3 3-4-15,0 0-1 0,3 2 0 0,3 0 0 16,0 1-14-16,6-3-3 0,0-1-1 0,9-2 0 16,0-2-3-16,6-1-1 0,3-4 0 0,3-4 0 15,5-2 1-15,4-3 1 0,3-2 0 0,0-6 0 16,-1 0-69-1,4-5-15-15,0-5-2 0</inkml:trace>
  <inkml:trace contextRef="#ctx0" brushRef="#br0" timeOffset="97070.331">12887 10739 1788 0,'0'0'51'0,"0"0"10"0,0 0-49 15,0 0-12-15,3 11 0 0,3-3 0 0,-3 5 33 0,0 3 4 16,0 0 1-16,3 5 0 0,0 3 13 0,0 2 2 16,0 6 1-16,0-3 0 0,3 3-21 0,0 0-4 15,0 5-1-15,0-3 0 0,-3 3-28 0,0-2 0 16,0 2 0-16,-3 2 0 0,-3 1 9 0,0-3 9 16,0-3 2-16,3 1 0 15,0-3-88-15,-3-6-16 0,3-2-4 0</inkml:trace>
  <inkml:trace contextRef="#ctx0" brushRef="#br0" timeOffset="97422.411">13390 10779 1832 0,'12'-3'40'0,"-6"1"9"0,0 2 2 0,6 0 0 0,-3 0-41 0,0 2-10 0,0 4 0 0,-3-1 0 16,-3 3 0-16,-3 0 0 0,-3 5-10 0,0 0 10 15,-9 6 0-15,-3 2-9 0,0 0 9 0,-3 3 0 16,-2 0 10-16,-1-3 7 0,-6 3 2 0,0-3 0 16,0 0 15-16,-5 0 3 0,-1-2 1 0,0-1 0 0,6 1-11 0,-2-6-3 15,2 3 0-15,3-5 0 16,0-3-13-16,6 2-3 0,3-5-8 0,1 3 12 0,5-2-12 0,0-1 0 16,6-2 0-16,3-3 0 0,0 0 12 0,0 0-3 15,12 5-1-15,2-2 0 0,1-1 16 0,6-2 2 16,0 3 1-16,3-3 0 0,6 2-7 0,-1 1 0 15,1 0-1-15,0-1 0 0,0-2 3 0,-1 3 1 16,-2 0 0-16,-3-1 0 0,3-2 0 0,-6 3 0 16,0 2 0-16,-4-2 0 0,1 0-23 0,-3-1 0 15,-3 1 0-15,0 2-732 16,-3 0-152-16</inkml:trace>
  <inkml:trace contextRef="#ctx0" brushRef="#br0" timeOffset="97642.187">13542 11060 940 0,'0'0'26'0,"6"2"7"0,3 1-33 0,-9-3 0 0,0 0 0 0,3 8 0 16,6 0 153-16,-6 0 24 0,0 5 5 0,-3 0 1 15,0 0-35-15,-3 6-6 0,0-1-2 0,0 4 0 16,0-1-19-16,0 0-4 0,0 0-1 0,0 6 0 15,-3-4-51-15,6 1-10 0,0 0-3 0,0 2 0 16,0-4-37-16,-3 1-15 0,3-1 11 0,3-4-11 16,3 1 0-16,0-6-18 0,-3 0 2 0,3-5-772 15,3 0-156-15</inkml:trace>
  <inkml:trace contextRef="#ctx0" brushRef="#br0" timeOffset="97942.955">13760 11165 2530 0,'0'0'56'0,"0"0"11"0,0 0 2 0,0 0 3 0,0 0-58 0,8 0-14 0,1-2 0 0,3-1 0 16,0 0 44-16,6-2 5 0,-3 0 2 0,6 2 0 15,-3-2-35-15,2 0-8 0,4-1 0 0,0 1-8 16,3 0 8-16,-3 2-8 0,-3-5 0 0,-4 3 0 31,4 0-105-31,-6-1-25 0,3-2-5 0,-3 3-948 0</inkml:trace>
  <inkml:trace contextRef="#ctx0" brushRef="#br0" timeOffset="98151.243">14337 10586 2408 0,'0'0'53'0,"0"0"11"0,0 0 3 0,0 0 0 0,3 8-54 0,-3 3-13 16,3-1 0-16,0 6 0 0,-3 0 27 0,3 2 2 15,0 6 1-15,-3 3 0 0,3-1-16 0,-3 3-3 16,3 0-1-16,-3 6 0 0,-3-1-10 0,3 0 8 16,3 1-8-16,-3-3 8 0,3 2-17 0,0-5-4 15,0 0-1-15,0 0-738 16,3-2-148-16</inkml:trace>
  <inkml:trace contextRef="#ctx0" brushRef="#br0" timeOffset="98393.654">14947 11089 2161 0,'0'0'61'0,"0"0"14"0,3 8-60 0,-6 2-15 0,0 3 0 0,0 1 0 15,0-1 74-15,0 0 12 0,-6 6 2 0,-3 2 1 16,-5-5-43-16,-1 2-9 0,-6 3-1 0,0 1-1 16,-3 1-26-16,1 1-9 0,-1-3 0 0,-3 1-745 15,0-1-156-15</inkml:trace>
  <inkml:trace contextRef="#ctx0" brushRef="#br0" timeOffset="98688.67">15563 10459 2286 0,'-9'-3'50'0,"9"3"10"0,0 0 3 0,-3 3 1 0,-3 2-51 0,1 3-13 0,-1 0 0 0,3 5 0 15,3 3 48-15,-3 5 6 0,0 1 2 0,3 1 0 16,0 4-24-16,0 5-5 0,3 2-1 0,-3 0 0 16,0 6-16-16,0 0-10 0,-3 2 12 0,0 0-12 15,0 1 32-15,0-4 0 0,-3-1 0 0,0-1 0 16,3-3-32-16,0-2 0 0,3-1 0 0,0-1-799 16,0-4-166-16</inkml:trace>
  <inkml:trace contextRef="#ctx0" brushRef="#br0" timeOffset="99022.078">16028 10507 2329 0,'0'0'51'0,"0"0"10"0,0 0 3 0,6 0 2 0,3 2-53 16,-3 4-13-16,-4-1 0 0,1 3 0 0,0 0 0 0,-3 2 0 15,-3 6 0-15,0 0 0 0,-5 0 0 0,-7 5 0 16,-3 0 0-16,-3 3 0 0,-9 0 8 0,0 2 0 15,-2 1-8-15,-1-1 12 0,-6 1-4 0,1-1-8 16,-1 1 11-16,3-4-11 0,3-1 0 0,4-4 0 16,2-2 0-16,3-3 0 0,6-2 0 0,3-1 8 15,3-2-8-15,3 0 0 0,6-2 0 0,3 2 0 16,0-8 0-16,9 5 0 0,0-3 0 0,3 4 16 16,6-4-3-16,3 4-1 0,3-1 7 0,0 0 1 15,5 1 0-15,4 1 0 0,0-1-1 0,0 4 0 16,-1-2 0-16,4 0 0 0,-6 0-5 0,3 3-1 0,-7-3 0 0,1 2 0 15,-3 4 15-15,0-4 4 0,-6 1 0 16,-4-1-823-16,4-2-164 0</inkml:trace>
  <inkml:trace contextRef="#ctx0" brushRef="#br0" timeOffset="99339.335">16063 10996 2632 0,'0'0'75'0,"0"-5"15"0,0 5-72 0,3-5-18 0,0-1 0 0,6 4 0 16,-3-4 26-16,6 4 2 0,0-4 0 0,3 6 0 15,0-2-5-15,3 4-1 0,-3 1 0 0,5 2 0 16,1 3-22-16,-3 3 0 0,0-1 0 0,0 1 0 16,-3 5 0-16,0 0 0 0,-7 0 0 0,1-1 0 0,0 4 0 0,-6 0 0 15,0-1 0-15,-9 3 0 0,0 0 11 0,-3 1-3 16,-2-1 0-16,-4 0 0 0,0 3-8 0,-6-1 0 15,3-1 0-15,-3-1 8 0,0 0-8 0,1-2 0 16,2-4 0-16,3-1 8 0,0-1-8 0,0-5 0 16,3-3 0-16,3 0 0 0,3 1 0 0,3-4 8 15,3-2-8-15,0 0 8 0,0 0-8 0,0-8 8 16,6 3-8-16,3-6 8 0,3 1-8 0,6-3-17 16,3-1 4-16,6 1 1 15,2-3-93-15,7 3-19 0,3-3-3 0,-1-2-609 16,7-1-123-16</inkml:trace>
  <inkml:trace contextRef="#ctx0" brushRef="#br0" timeOffset="99533.461">16623 10872 1652 0,'-27'-6'36'0,"18"4"8"0,3-1 2 0,3 3 0 0,-3 0-37 0,6 0-9 0,0 0 0 0,0 0 0 16,0 0 34-16,0 0 5 0,0 0 1 0,6 3 0 15,6-1 19-15,0 4 4 0,0-4 1 0,6 4 0 16,9-4 8-16,-1 1 1 0,4 0 1 0,0-1 0 16,-3 1-10-16,6 0-1 0,2-3-1 0,-2-3 0 15,-6 3-51-15,3-3-11 0,-1-2 0 0,-2 0-745 16,0-1-148-16</inkml:trace>
  <inkml:trace contextRef="#ctx0" brushRef="#br0" timeOffset="99841.194">17227 10327 2275 0,'0'0'50'0,"0"0"10"0,-9 5 3 0,3 3 1 0,6 3-52 0,-6 2-12 0,-6 8 0 0,4 3 0 16,2 2 27-16,0 3 2 0,0 3 1 0,-3 2 0 15,0 1-2-15,3-1-1 0,6 3 0 0,-6 0 0 16,-6 0-16-16,6 3-3 0,3 0-8 0,0-3 12 16,0 0-12-16,-3-3 11 0,6 1-11 0,0-9 10 31,0 1-118-31,0-4-24 0,-3-4-5 0</inkml:trace>
  <inkml:trace contextRef="#ctx0" brushRef="#br0" timeOffset="100123.893">17138 10136 1458 0,'-21'-2'32'0,"21"2"6"0,3 7 2 0,3 1 1 0,0 6-33 0,0-1-8 16,3 5 0-16,9 1 0 0,3 2 31 0,2 3 4 16,-5 5 1-16,9 3 0 0,3 2 58 0,3 6 12 15,-7 2 2-15,7 1 1 0,0 1-12 0,0 1-2 16,-1 0-1-16,1 3 0 0,-6 2-35 0,6-2-7 16,-1 2-2-16,-8-2 0 0,-12 2-23 0,3-2-5 15,-3-1-1-15,-6 1 0 0,-9 0-2 0,-3-1-1 16,-9 1 0-16,-6 2 0 0,-3-2-2 0,-11-1 0 15,-10-2 0-15,-6 3-807 16,-5 0-161-16</inkml:trace>
  <inkml:trace contextRef="#ctx0" brushRef="#br0" timeOffset="104416.455">14328 5112 1954 0,'0'0'43'0,"0"0"9"0,-3 8 1 0,0 5 3 16,0-2-45-16,0 2-11 0,3 3 0 0,0 2 0 0,3 3 0 16,3 3 0-16,0 5 0 0,3 3 0 0,3 2-19 0,0 6 1 15,0 5 0-15,3 0 0 16,2 5-24-16,1-2-5 0,3 0-1 0,0-1 0 15,0-7 10-15,6 2 2 0,5-2 0 0,1-3 0 0,0 0 13 0,5-8 3 16,7-2 1-16,3-6 0 0,5-3 3 0,7-5 1 16,5-5 0-16,1-8 0 0,5-5 6 0,1-3 1 15,5-8 0-15,3-2 0 0,4-3 20 0,-4-1 4 16,1-1 0-16,-4 1 1 0,3 1-4 0,-2 3-1 16,-1-1 0-16,-5 3 0 0,2-2-12 0,0-1 0 15,4 3 8-15,2 1-8 0,3-1 0 0,-2 2 8 16,5-1-8-16,-3 4 0 0,4 3 8 0,-1 3-8 0,3-1 0 15,-5 6 0-15,-4-2 0 0,9 4 8 0,7 1-8 0,-4 5 0 32,-9-3-39-32,1 6-10 0,-1-3-3 0,-6 2 0 0,-2 4 29 0,-7-1 6 0,-5 0 1 0,-7 0 0 15,-2 3 16-15,-6-5 0 0,-4 2 0 0,-2 3 0 16,0 0 0-16,-7 2 0 0,-2 1 8 0,-3 2-8 16,-6-2 55-16,-1 4 8 0,-2 6 1 0,-3-2 1 15,-3 2 11-15,-3 0 3 0,-3 3 0 0,-3 0 0 16,-3-3-21-16,-3 2-4 0,0-1-1 0,-3 1 0 15,0-4-31-15,-6 2-6 0,3-3-2 0,-3-4 0 16,0-4-14-16,0 1 0 0,3-9-12 0,3-5 12 16,3-5-17-16,0 0 3 0,3-13 1 0,6-8 0 15,9-8-49-15,3-8-10 0,9-11-1 0,2-7-1 16,13-14-49-16,0 0-9 0,8-2-3 0,1 2 0 16,-1 8 39-16,1 8 8 0,-4 3 2 0,-2 0 0 15,0 5 42-15,2 5 8 0,-2 6 1 0,3 2 1 0,-4 3 53 0,-2 5 10 16,-1 3 3-16,-2 5 0 0,-3 0 56 0,0 0 12 15,2 3 3-15,1 2 0 0,0 1-48 0,2 2-10 16,4-6-1-16,-1 7-1 0,-2-1-32 0,6 2-11 16,-1-2 0-16,7 3 9 0,-4-3-9 0,7 3 0 15,0 0 0-15,-4-3 0 0,4 0 13 0,-1 0 1 16,1 0 0-16,-7 0 0 0,1-3 42 0,2 3 9 16,1-2 2-16,-1-1 0 0,-2 6 20 0,0-6 4 15,-1-2 1-15,4-3 0 0,-1-2-21 0,7-3-4 0,-4-3-1 16,4 0 0-16,2-5-19 0,-2 0-4 15,-1 0-1-15,4 5 0 0,-1 0-23 0,-2 5-5 0,-4 4-1 0,-2 1 0 16,-6 1-13-16,-10 3 11 0,-8 2-11 0,-3 2 10 16,-9 1-10-16,-4 0 0 0,-8-3 0 0</inkml:trace>
  <inkml:trace contextRef="#ctx0" brushRef="#br0" timeOffset="105318.008">21847 4551 2300 0,'0'0'51'0,"0"2"10"0,6 1 3 0,-6-3 0 0,0 0-52 0,0 0-12 0,0 8 0 0,0-3 0 16,0 6 9-16,-6 0-1 0,3 4 0 0,3 4 0 15,0-1-8-15,-3 6 0 0,6-3 0 0,0 6 0 16,-3 2 0-16,12-3 0 0,-3 4-10 0,0-4 10 16,5 3-12-16,4-2 12 0,0-4-13 0,6-1 5 15,3 1-1-15,6-4 0 0,5-6 0 0,4 0 0 0,9-5 9 0,-1-5 0 16,10-3 0-16,-1-8 0 0,4-3 0 0,5-2 12 15,4-3-2-15,2-2-1 0,0-1-9 0,1 1 0 16,-7-1-10-16,4 3 10 0,-1-2 0 0,-5 5 0 16,-7 2 0-16,1 3 0 0,-10 3 0 0,-2-1 0 15,-6 6 0-15,-1 6-9 0,-5-4 9 0,-9 6 0 16,3 0 0-16,-1 3-8 0,-2 2 8 0,-3 3 0 16,-3 0 0-16,6 5 0 0,-7 0 0 0,-2 6 11 15,-3-4-3-15,3 4 0 0,-3 2-8 0,-6-3 0 16,6 1-10-16,-9-3 10 0,3 0 0 0,-3-3 0 0,-1 0 0 15,1-3 0-15,-3-2 8 0,-3-2-8 16,0-4 9-16,0 1-9 0,0-3 14 0,6 2-3 0,-6-10-1 0,3 8 0 16,-3-3 11-16,9 1 3 0,0-4 0 0,0-2 0 15,6-2-1-15,3-6 0 0,3 0 0 0,5-8 0 16,4-5-11-16,12-3-1 0,3-8-1 0,5 1 0 16,10-4-10-16,-4 3 0 0,1-2 0 0,-1 5 0 15,-2 2-20-15,0 6 1 0,-1 3 0 0,-8 2 0 16,-4 3-5-16,-5 2 0 0,-3 3-1 0,-9 3 0 15,5 0 8-15,-8 2 1 0,0 0 1 0,-3 3 0 32,3 0-9-32,0 0-1 0,0 0-1 0,-1-2 0 0,4 2-49 15,0-3-9-15,-3 3-3 0,0-3 0 0,-1-2 32 0,1 5 7 0,0-3 0 16,-3 1 1-16,3-1 47 0,-9 3 13 0,-3-3 1 0,0 1-538 16,-3 2-108-16</inkml:trace>
  <inkml:trace contextRef="#ctx0" brushRef="#br0" timeOffset="106420.635">10887 6842 1541 0,'-21'-13'44'0,"15"5"9"0,-6-5-42 0,4 2-11 16,-1 1 0-16,0-4 0 0,3 4 144 0,0-3 28 0,3 2 4 0,6 3 2 16,-3 0-94-16,6 0-20 0,3 0-3 0,3 3-1 15,2 2-39-15,1 1-8 0,3-1-1 0,6 3-1 16,3 0-2-16,3 3 0 0,2-1 0 0,4 1 0 16,6 0 7-16,2 2 2 0,7-5 0 0,2 2 0 15,7 1 3-15,6-3 1 0,-4-3 0 0,4 1 0 16,2-3-13-16,3-3-9 0,4 2 12 0,-4-2-12 15,1 0 19-15,-7-2-3 0,1 2-1 0,-4-3 0 16,1 3 6-16,-7 3 2 0,-5-3 0 0,-4 6 0 16,-2-4-9-16,-9 4-2 0,-6 2 0 0,-4 2 0 31,-5 1-64-31,-6 0-12 0,-3-1-4 0,-6 6-1091 0</inkml:trace>
  <inkml:trace contextRef="#ctx0" brushRef="#br0" timeOffset="108879.57">21948 2765 1541 0,'0'0'44'0,"-6"0"9"0,0 0-42 0,0 0-11 15,-3-3 0-15,3 3 0 0,0 3 128 0,0-3 24 16,0-3 5-16,3 3 1 0,0 0-66 0,3 0-12 16,0 0-4-16,0 0 0 0,0 0-50 0,0 0-10 15,6-2-3-15,3-6 0 0,3 2-13 0,3 1 0 16,3 0 0-16,3-3 0 0,6 0-8 0,5-5 8 15,7 5 0-15,9-3 0 0,5-2-8 0,7 2 8 16,-1-2 0-16,7 0 0 0,2-3-13 0,10 3 4 16,-4-6 1-16,3 3 0 0,-5 6 8 0,-1-3 0 15,1-9-9-15,2 9 9 0,1 0 0 0,-1 2 0 16,-3 3 0-16,1-5 0 0,8-3 11 0,-2 6 0 0,5-3 0 0,0 7 0 16,-2-7-11-16,11 0 10 0,-12 0-10 15,10-1 10-15,-7 4-10 0,6 2 0 0,-8-5 9 0,-7-1-9 16,6 4 0-16,1-1 8 0,-4-2-8 0,-11 2 0 15,2 3 0-15,-8-2 0 0,-7 2 0 0,7 0 8 16,-10 3-8-16,1-3 0 0,-3 2 8 0,-7-1-8 16,1 1 0-16,-3 1 8 0,-7 2-8 0,1-2 0 15,-3-3 0-15,0 5 9 0,-4 1-9 0,-2 2 0 16,-3-6 10-16,0-1-10 0,-3 4 8 0,0 0-8 16,-3 3 22-16,-7 0-1 0,4-5 0 0,3 2 0 15,-12 3 1-15,9-2 0 0,-6-1 0 0,-3 3 0 16,3-5-6-16,-3 2-2 0,0 0 0 0,-3 3 0 15,9-2-14-15,0 2 9 0,0 0-9 0,0-6 8 16,3 4-8-16,0-1 0 0,-4 1 0 0,4 2 8 16,-3-6-8-16,0 4 0 0,3-1-10 0,3 3 10 15,-9 0 0-15,3 0 0 0,0-3 0 0,-9 3 0 0,0 0 0 0,12 3 0 16,-6 0 0-16,-6-3 0 0,9 0 0 0,-9 0 0 16,0 0-8-16,6 8 8 0,-6-6 0 0,9 9 0 15,-9-6 9-15,0 6-9 0,0-1 18 0,0-2-2 16,0 3-1-16,0 2 0 0,0 0-15 0,0 0 0 15,0 1 0-15,0 2 0 0,0 2-13 0,-3 6-6 16,3 2-1-16,-6-4 0 0,6 9 20 0,0-7 0 16,0 5-8-16,0 3 8 0,0-6 0 0,0 6 0 15,-6-5 0-15,6 2 0 0,-6 0 0 0,3 3 0 16,-3-1 0-16,-3 4 0 0,6-6 0 0,-6 5 0 16,6 6 0-16,-3 0 0 0,0-1 0 0,0 1 0 0,6-3 0 0,-9 3 0 15,6 2-14-15,3-2 4 0,0 2 1 0,0 3 0 16,0 3 9-16,3-6 0 0,-3 3 10 0,6 0-10 15,-3 0 0-15,-3 0 0 0,0 0 0 0,0 2 0 16,0-2 0-16,0 3 0 0,0 2 0 0,0 1 0 16,-3-1 0-16,-3 3 0 0,-3-6 0 0,3 4 0 15,-9-4 0-15,9 4 0 0,-3 2 0 0,-5-3 0 16,2 0 0-16,-3-2 0 0,0-1 8 0,3-2-8 16,0 0 0-16,0-2 0 0,-3-1 0 0,6-2 0 15,3-1 0-15,-2-2 0 0,2 3 0 0,0-6 0 16,0-2 0-16,6 0 0 0,-3-3 0 0,-3-2 0 15,6-4 0-15,0 1 0 0,0-3 8 0,0 0-8 16,0-2 0-16,6 0 0 0,-3-1 0 0,-3-2 0 0,0 2 9 16,6-2-9-16,-6 0 8 0,0-3-8 0,3 3 18 15,-3-5-2-15,0-1 0 0,-3 1 0 0,3 0 4 0,0-3 0 16,-6-1 0-16,6-1 0 0,-9-1-8 0,6 3 0 16,-6-3-1-16,6 1 0 0,-6-6 0 0,-3 2 0 15,-3-2 0-15,3 0 0 0,-6 0-11 0,-2-2 12 16,-1-6-12-16,-3 2 12 0,-12 1-21 0,3-3-4 15,-5 0-1-15,-7-2 0 16,-6-1-14-16,-5 3-4 0,2-2 0 0,-8 2 0 0,-7-3 32 0,-5 6-9 16,-3 2 9-16,-4 0 0 0,1 1-17 0,-4 2 1 15,-5 0 1-15,3 2 0 0,3-2 15 0,-1 3 0 16,1 2 0-16,2 1 0 0,-2-1 12 0,6 0 4 16,8 1 2-16,1 1 0 0,2-1-29 0,7-4-5 0,-1 1-2 0,7 2 0 15,-7-2 18-15,10 0 0 0,-1-3 11 0,12 2-11 16,-2-2 14-16,-1 3-4 0,9-6-1 0,-3 3 0 15,4-2-9-15,2 2 0 0,3-3 9 0,-3 0-9 16,4 3 0-16,-1 0 0 0,0 0 0 0,0 0 0 16,-3 3 8-16,1 0-8 0,8-3 10 0,-9 8-10 15,9-6 0-15,-3 3 0 0,4 1 0 0,-4-4 0 16,3 4 16-16,0-4-2 0,0 1-1 0,3-3 0 16,1 0-1-16,2 0 0 0,-3-3 0 0,6 3 0 15,-3-2-4-15,3-1-8 0,-3-2 11 0,6 2-11 16,0 0 0-16,-3 1 0 0,1 2 0 0,-4-3 0 15,3 1 0-15,3-1 13 0,-3 0-1 0,3 1 0 16,-3 2-12-16,-3-3 0 0,3 3 0 0,-3 0 0 16,-2 3 16-16,-1-3 1 0,0 2 0 0,3 1 0 15,-3-3-27-15,-3 3-6 0,3-1 0 0,-2 1-1 0,-1-3 17 16,0 2 0-16,0-4 0 0,0 2 0 0,6 2 0 0,-5 1 0 16,2-6 0-16,6 3 0 0,0-2 12 0,0-1 7 15,0 1 1-15,3-4 0 0,3-2-20 0,-3 0 0 16,9-2 0-16,0-1 0 0,-3 1 0 0,3-6-9 15,0 0 1-15,3 3 0 0,-3-6 8 0,0 3 0 16,6-5 0-16,-3 3 0 0,0-4 8 0,-3 1-8 16,-3 0 10-16,3-3-10 0,0-2 13 0,-3-1-3 15,-3 1-1-15,6-6 0 0,0 3-9 0,-3-3 0 16,3 3 0-16,-3 0 0 0,3-3 0 0,3-2 0 16,0 2 0-16,-3-2 0 0,6-3 0 0,0-3 0 0,3-5 0 15,0-3 8-15,3-2-8 0,-3 0 0 0,9-3 0 0,-3 0 0 16,-1-2 0-16,1-1 0 0,-3 0 8 0,3-2-8 15,-3 0 0-15,3 2 0 0,0 6 0 0,-3 0 8 16,0 0-8-16,3 5 0 0,-4-3 9 0,1 6-9 16,-3-1 8-16,0 4-8 0,0-1 10 0,-3 3-10 15,-6 0 13-15,6 2-3 0,-6 1-1 0,0 5 0 16,0-5-9-16,-6 4 12 0,0 1-12 0,0-2 12 16,-3 4-12-16,0 1 0 0,0 2 0 0,0-3 0 15,3 6-9-15,-2-8-1 0,2 5 0 0,0 6 0 16,3-9-6-16,0 6 0 0,0 3-1 0,0-1 0 15,3 6 17-15,3 0 0 0,-3-6 0 0,3 9 0 16,-3-1-13-16,3 6 4 0,3-6 1 0,0 3 0 16,0 3-8-16,-1 2-2 0,4-7 0 0,0 7 0 0,0 3 18 0,3-8-10 15,0 8 10-15,0-3-8 0,3 1 8 0,6 2-10 16,3 0 10-16,-1 0-10 0,4 0 10 0,0 0-13 16,-3-8 5-16,3 5 8 0,-1 3 0 0,1-2 0 15,0 2 0-15,-3 0 0 0,2-6 0 0,-2 4 0 16,0 2 0-16,3-3 0 0,0-2-17 0,-3-1-3 15,5 6 0-15,1-5-807 16,3 0-161-16</inkml:trace>
  <inkml:trace contextRef="#ctx0" brushRef="#br0" timeOffset="112039.489">2865 5887 1317 0,'-3'-19'28'0,"6"14"7"0,-3-5 1 0,0-1 2 0,0 6-30 0,6-1-8 0,-6 1 0 0,3-3 0 15,0 3 40-15,0 0 6 0,3 2 2 0,-3-2 0 16,3-1-22-16,0 4-4 0,3-4-1 0,-3 4 0 0,0-1-9 0,0 1-3 15,3 2 0-15,-3-3 0 0,3 3-1 0,0 0 0 16,2-3 0-16,-5 1 0 0,6 2 9 0,6 0 2 16,3-3 0-16,0 3 0 0,6 0 4 0,5-3 1 15,7 1 0-15,3-1 0 0,2 0 0 0,4 1 0 16,6 2 0-16,5-3 0 0,10 0-3 0,-1-2 0 16,1 2 0-16,2-2 0 0,3 0 2 0,1 2 0 15,5-2 0-15,-2 2 0 0,-4 1-12 0,-3-1-3 16,4-2 0-16,-7 2 0 0,1 0-8 0,-7-2 0 15,-5 2 0-15,-7 1 0 0,-5-1 0 0,-6 3 0 16,-7 3 0-16,-2-3 0 0,-9 0 0 0,-3 2 0 16,-9 1 0-16,-3-3 0 0,-6 0 0 0,0 0 0 0,-9 5 0 0,-12-2 0 31,-3-3-20-31,-6 3-7 0,-2-1-1 0,-10-2 0 16,-9 6-8-16,-2-4-3 0,-4 4 0 0,-5-6 0 0,-4 2 11 0,-2 1 3 0,-10 0 0 0,1 2 0 15,-3-3 8-15,-4 1 1 0,-5-3 1 0,0 0 0 16,-1 3 15-16,1-1 0 0,3 1 0 0,0-3 0 15,-1 0 0-15,7 0 0 0,0 3 0 0,8-1 10 16,-2 1 12-16,5 0 2 0,4 2 1 0,5-2 0 16,7-1 7-16,8 4 0 0,6-4 1 0,7 1 0 15,5 2-13-15,9-2-2 0,6-1-1 0,9 1 0 16,3 5-17-16,12-5 0 0,12-1 0 0,11 1 0 16,4 0 9-16,12-3-1 0,5 0-8 0,7 0 12 15,5-6 8-15,7 1 0 0,5 2 1 0,3-2 0 16,-2 0-13-16,5-1-8 0,0 4 10 0,1-3-10 15,-1 5 16-15,0-6-2 0,-8 1-1 0,2 2 0 0,3 3-2 16,-2 0-1-16,-7-2 0 0,1-1 0 0,-7 3-10 0,-5-3 0 16,-1 3 0-16,-8 0 0 0,-4 0 0 0,-8 0 0 15,-3 0 0-15,-7 0 0 0,-5 0 0 0,-6 0 0 16,-3 0 0-16,-6-2-11 0,0 2 23 0,-6-3 4 16,-6 3 0-16,0 0 1 0,-9 0 0 0,-6 0 0 15,-6 0 0-15,-3 3 0 0,-9-1-17 0,-5 1 0 16,-7 2 0-16,-3 1 0 0,1-4 0 0,-7 4 0 15,-5 1 0-15,-4-1 0 16,4 4-38-16,-4-2-5 0,-2-2-1 0,2 1 0 0,1 1 20 0,2 0 3 16,4-2 1-16,5-1 0 0,0-2 5 0,7 2 2 0,8 0 0 15,0-2-580-15,10 2-116 16</inkml:trace>
  <inkml:trace contextRef="#ctx0" brushRef="#br0" timeOffset="112858.705">17936 12308 2243 0,'18'-18'64'0,"-13"10"13"0,7 0-61 0,3-3-16 0,3-2 0 0,9 3 0 15,0-4 40-15,2 4 4 0,4-3 2 0,3-1 0 16,3 6-32-16,-1-2-6 0,1 5-8 0,-3 2 11 31,-4-2-135-31,1 5-28 0,-3 0-4 0</inkml:trace>
  <inkml:trace contextRef="#ctx0" brushRef="#br0" timeOffset="113055.187">17870 12544 2286 0,'-18'-16'50'15,"12"11"10"-15,3-1 3 0,3 6 1 0,0 0-51 0,6-5-13 0,3 0 0 0,9 0 0 16,3-3 0-16,12 0 9 0,11 0-9 0,7-3 8 0,11-2 4 0,10-3 1 16,2 3 0-16,13-6 0 15,8-4-59-15,6 1-12 0,6-7-2 0,-29 8-1 0</inkml:trace>
  <inkml:trace contextRef="#ctx0" brushRef="#br0" timeOffset="113691.417">19772 11012 1105 0,'-18'24'24'0,"12"-11"4"0,0 6 2 0,3 10 2 0,-5 5-32 0,5 8 0 15,0 9 0-15,3 7 0 0,0 3 16 0,-3 10-3 16,3 11-1-16,-3 5 0 0,-3 6 48 0,0 5 8 16,-3 3 3-16,0 2 0 0,0 5 5 0,0 1 0 0,-6-4 1 0,3 7 0 15,3-1 15-15,-3 0 4 0,0 0 0 0,1 3 0 16,2 0-26-16,3-1-5 0,0 1-1 0,0 0 0 15,3 2-36-15,0-2-8 0,0 0-2 0,3-3 0 16,3 3-18-16,-3 2 0 0,3-5 8 0,-3 3-8 16,3 0 0-16,0 0 0 0,-6-3 8 0,3 0-8 15,0-5 11-15,0-3-2 0,-3-3 0 0,0-2 0 16,3-5-9-16,-3-6 0 0,3-2 0 0,0-6 0 31,0-7-72-31,3-4-19 0,0-4-4 0,3-6-1 0</inkml:trace>
  <inkml:trace contextRef="#ctx0" brushRef="#br0" timeOffset="114309.061">20016 11348 1120 0,'-3'-26'32'0,"3"15"6"0,0-5-30 0,0-2-8 0,0-6 0 0,0-3 0 15,3 1 58-15,-3-3 10 0,6 0 3 0,-3 0 0 16,6-1-53-16,3 1-10 0,3 0-8 0,3 0 9 16,6-3 10-16,5 1 1 0,1-4 1 0,9 3 0 15,5-5 63-15,7 0 13 0,12-2 3 0,5-4 0 0,3 1-52 0,10-8-9 16,11-6-3-16,0 1 0 0,10-6 26 0,2-3 5 16,9-2 1-16,3-3 0 0,-3-2-8 0,0-3 0 15,3 0-1-15,-12 2 0 0,-2 9 0 0,-10-3 0 16,-3 2 0-16,-5 1 0 0,-4 2-18 0,-9 3-3 15,-2 5-1-15,-10 2 0 0,-2 1-21 0,-1 2-4 16,-2-2 0-16,0 3-1 0,-1 2-3 0,1-3-8 16,-1 3 12-16,-5 3-4 0,0 2-8 0,-4 3 0 15,-5-3 0-15,3 3-11 16,-4 0-12-16,4 3-2 0,-3-1-1 0,-4 1 0 16,-5 2-134-16,-9 6-28 0,-6-1-4 0,-3 9-804 15</inkml:trace>
  <inkml:trace contextRef="#ctx0" brushRef="#br0" timeOffset="114724.693">23002 8747 1562 0,'0'0'34'0,"0"0"7"0,0 0 2 0,12 5 1 0,0 3-35 0,-6 0-9 16,11 3 0-16,-5 2 0 0,0 0 59 0,-3 3 9 15,9 8 3-15,0 2 0 0,-3 4 12 0,3 7 2 16,-4 5 1-16,-2 6 0 0,3 10-23 0,-3 5-5 15,-3 3-1-15,3 11 0 0,-6 8-27 0,3 2-6 16,0 3 0-16,-3 8-1 0,-6 5-23 0,6 3 9 16,-6-3-9-16,0 3 0 0,-6-3 8 0,3 0-8 15,-3-5 0-15,-6-2 0 0,3-4 19 0,-3-5-3 16,0-2-1-16,0-5 0 0,0-6-15 0,0-3-12 16,1 0 3-16,2-4 0 0,-3-1 9 0,6-3 0 15,-3-2 0-15,3-5-724 0,3-6-151 0</inkml:trace>
  <inkml:trace contextRef="#ctx0" brushRef="#br0" timeOffset="115474.715">23674 11263 1440 0,'-14'0'40'0,"14"0"11"16,-9 0-41-16,-3 8-10 0,-9 5 0 0,0 3 0 16,-9 8 104-16,-2 3 20 0,-1 10 3 0,-6 2 1 0,0 9-64 0,-2 8-12 15,-7 4-2-15,-11 12-1 0,5 10-23 0,-14 5-5 16,2 3-1-16,-8 13 0 0,-10 3-3 0,4 5-1 15,-15 8 0-15,-4 3 0 0,-5-3-1 0,-3 5-1 16,-9 3 0-16,3-5 0 0,0-5 31 0,-9 2 7 16,-12 2 0-16,6 4 1 0,-6-1 13 0,0 0 2 15,6 1 1-15,3-1 0 0,-3 0-43 0,12 1-9 16,3-3-1-16,3-1-1 0,5-2-15 0,7-2 0 16,9-6-9-16,9-3 9 0,-1-4 0 0,10-7-9 15,2-4 9-15,10-8 0 16,5-6-86-16,10-10-12 0,5-11-2 0,15-21-1 0</inkml:trace>
  <inkml:trace contextRef="#ctx0" brushRef="#br0" timeOffset="117319.339">10712 15285 2534 0,'-3'-13'72'0,"3"13"16"0,0 0-71 0,0 0-17 0,0 0 0 0,6 5 0 16,2 6 0-16,-2 2 0 0,0 3 0 0,-3 2 0 15,3 6 0-15,-6 3 0 0,0 2 0 0,-3 2-9 16,0 1 17-16,-3 8 4 0,0-3 1 0,0 0 0 16,-2-3-13-16,-1 3 0 0,3 0-12 0,-3 0 12 15,3-2 0-15,3-6 0 0,-3-5 0 0,6 0 0 16,0-6 14-16,3-2-3 0,0-3-1 0,6-5 0 15,-3-3-10-15,6-5 0 0,2-5 0 0,4-5 8 16,3-4-8-16,3-7 10 0,0-5-10 0,3-6 10 16,-1 0-10-16,1-2-17 0,0-6 4 0,0 3 1 31,0 5-21-31,-4 1-4 0,-2 1-1 0,-3 7 0 0,-3 7 26 0,0 3 12 0,0 5-12 0,-3 5 12 16,-1 3-14-16,4 5 5 0,-3 6 1 0,0 2 0 15,0 0 8-15,0 11 0 0,3 3-9 0,0-1 9 16,3 3 0-16,-1 3 0 0,1-6 0 0,-3 3 0 0,6 1 0 15,-3-9 0-15,0 0 0 0,0-5 0 0,-1-3 9 16,-2-5 0-16,0-3 0 0,3-5 0 0,-6-5 8 0,3-6 2 16,-3-2 0-16,-3-8 0 0,0-3 14 0,-3-8 3 15,0-2 1-15,-6-3 0 0,0-8-13 0,0 5-2 16,-3-7-1-16,0-1-783 16,0 0-157-16</inkml:trace>
  <inkml:trace contextRef="#ctx0" brushRef="#br0" timeOffset="118102.116">20817 15883 2370 0,'0'0'67'0,"0"0"15"0,0 0-66 0,6 8-16 16,-6 5 0-16,6 0 0 0,0 6 9 0,0 2-1 16,0 3-8-16,0 2 12 0,3 6-12 0,3 0 0 0,-4-3 0 0,4 3 0 15,3-1 0-15,0 1 0 0,6-5 0 0,0-1 9 16,3-7-9-16,-1-4 0 0,4 1 9 0,0-8-9 16,3-8 8-16,2-5-8 0,1-3 8 0,6-5-8 15,-3-6 11-15,-1-5-3 0,1-2 0 0,-3-3 0 16,-3-3 4-16,-4 0 0 0,-5-5 0 0,-3 0 0 15,-3 0 6-15,-6 6 2 0,0 1 0 0,-6 1 0 16,0 8-7-16,3 0-1 0,-6 5 0 0,0 3 0 16,3 5 0-16,-3 8-1 0,0 0 0 0,-3 8 0 15,6 5-11-15,-3 6 0 0,0 2 0 0,6 8 0 16,-3 5-14-16,0 9 5 0,0-1 1 0,3 14 0 16,-1-1 8-16,1 3 0 0,0 1 0 0,3 1 0 15,-3 9 0-15,0 3 0 0,0-1 0 0,0-2 0 16,-3 2 0-16,0 1 0 0,-3-1 0 0,-3-2 0 15,-3-3 0-15,-3-5 0 0,-3-3 0 0,0-5 0 16,-5-8 0-16,-4 0 0 0,-6-11 0 0,0-2 0 0,-6-5 0 0,1-4-8 16,-4-7 8-16,0-10-8 15,1-1-16-15,-4-10-4 0,3-9 0 0,0 1 0 0,1-8 39 0,5-8 7 16,0-6 2-16,6-4 0 0,3-6 3 0,4-5 1 16,8-3 0-16,6-3 0 0,6 1 28 0,9-1 7 15,5 0 1-15,10 3 0 0,9 1-44 0,12-1-8 16,11 2-8-16,16 9-824 15,11 0-172-15</inkml:trace>
  <inkml:trace contextRef="#ctx0" brushRef="#br0" timeOffset="120491.471">10524 10919 1717 0,'-9'-16'37'0,"3"9"8"0,3-4 2 0,-6 0 2 0,0 3-39 0,-3 1-10 16,0-1 0-16,-2 0 0 0,-4 2 24 0,-6 4 4 0,3-1 0 0,-9 0 0 31,1 1-152-31,-7 2-31 0,-3 2-5 0,-3-2-2 0</inkml:trace>
  <inkml:trace contextRef="#ctx0" brushRef="#br0" timeOffset="120687.635">8050 10530 1749 0,'0'0'38'0,"-11"0"8"0,-7 3 2 0,-6 0 2 0,-3 2-40 0,3 0-10 0,0 3 0 0,-2 0 0 16,-4 0-76-16,-3 0-18 0,6 0-3 0,-5 0-583 15</inkml:trace>
  <inkml:trace contextRef="#ctx0" brushRef="#br0" timeOffset="120851.912">6372 10597 1504 0,'-54'-16'43'0,"27"13"9"0,-5-2-42 0,-4 2-10 16,-3 0 0-16,0 1 0 0,4 2 10 0,-1 0 0 15,0-3 0-15,4 1 0 0,2-1-10 0,0 3-17 16,3-3 4-16,-3 3 1 0,4-2 12 0,-1 2 0 15,0-3 0-15</inkml:trace>
  <inkml:trace contextRef="#ctx0" brushRef="#br0" timeOffset="120975.028">4663 10718 1190 0,'-42'-2'33'0,"19"2"9"0,-4 2-34 0,-6 4-8 0,-6 2 0 0,1-1-508 15</inkml:trace>
  <inkml:trace contextRef="#ctx0" brushRef="#br0" timeOffset="121183.224">2889 10851 874 0,'-24'2'19'0,"15"-2"4"0,-6 3 1 0,-2-3 1 0,-4 3-25 0,-3 2 0 16,-3-3 0-16,0 4 0 0,1-1 23 0,-4 3-1 16,-3 0 0-16,0 0-433 15</inkml:trace>
  <inkml:trace contextRef="#ctx0" brushRef="#br0" timeOffset="122653.909">2874 10234 763 0,'0'0'16'0,"0"0"4"0,0 0 1 0,0 0 1 0,0 0-22 0,0 0 0 15,0 0 0-15,0 0 0 0,3 8 23 0,-3-8 0 16,0 8 0-16,0-8 0 0,0 8 5 0,3 0 2 16,-3 0 0-16,3 2 0 0,0 1 7 0,3 0 2 15,0 2 0-15,0 3 0 0,-3 2-3 0,3 3-1 16,3 0 0-16,0 6 0 0,-3-3-8 0,3 5-2 15,-3-3 0-15,6 6 0 0,2 0-5 0,-2 0 0 16,3-1-1-16,3 1 0 0,-6 2 4 0,6 1 1 0,3 2 0 0,-3 3 0 16,-4 2-11-16,4-2-1 0,-3-1-1 0,-3-2 0 15,3 3 5-15,-3 0 0 0,-3-3 1 0,-3 5 0 16,0-2-4-16,0 2-1 0,0 0 0 0,-3 1 0 16,0-4 9-16,0 1 2 0,-1-3 0 0,-2 0 0 15,3 0 4-15,-3 0 1 0,0-2 0 0,3-1 0 16,0 1-28-16,-3-1 0 0,6-2 0 0,-3-1 0 15,0-1 11-15,0 1-3 0,3-4-8 0,-3-1 12 16,0 1-4-16,0-4-8 0,0-1 11 0,3-1-11 16,-6-3 11-16,3-2-11 0,-3 0 10 0,0-3-10 15,0 3 12-15,-3-3-4 0,3-2-8 0,-3 0 12 16,0-1 0-16,-3-2 0 0,3 0 0 0,0 0 0 16,-3-3-4-16,0 1 0 0,3-1-8 0,0 0 12 0,-3 3-12 15,3-3 8-15,-2 1-8 0,5-6 0 16,-3 5 0-16,0 3 0 0,0-3 0 0,3-5-10 15,0 8-11-15,0 0-3 0,-3 0 0 0,3 0 0 16,0 0-44-16,0 0-8 0,-3 0-3 0,3 0 0 0</inkml:trace>
  <inkml:trace contextRef="#ctx0" brushRef="#br0" timeOffset="123120.9">3246 12094 1036 0,'-12'5'23'0,"3"-2"5"0,1 0 0 0,-4 2 1 0,0 3-29 0,-6 0 0 0,0-3 0 0,0 6 0 16,-6 2 48-16,1 0 4 0,-4 0 1 0,0 3 0 15,0 3-9-15,-3-1-3 0,1 4 0 0,-1-1 0 0,-3 2-17 0,-3 1-4 16,-2 0-1-16,-4 3 0 0,-3-4 15 0,-2 4 3 16,-1 2 1-16,1 3 0 0,-4-1-2 0,0 1 0 15,1 0 0-15,-4 0 0 0,1-1 7 0,-1 1 1 16,3 0 0-16,-5 0 0 0,11-6-8 0,3 1-2 16,-2-4 0-16,8 4 0 0,0-9-5 0,7 4-1 15,5-4 0-15,-3 1 0 0,3-1-18 0,6 1-10 16,1-6 10-16,5 0-10 15,0-2-19-15,6-1-9 0,0-2-3 0,6-2-876 16</inkml:trace>
  <inkml:trace contextRef="#ctx0" brushRef="#br0" timeOffset="124005.787">2163 12893 997 0,'0'0'21'0,"0"0"5"0,0 0 1 0,0 0 2 0,0 0-29 0,0 0 0 16,0 0 0-16,0 0 0 0,0 8 40 0,0 3 1 16,0-1 1-16,-6 1 0 0,6-1-2 0,0 4 0 15,0-1 0-15,0 0 0 0,6 0-24 0,-6-2-6 0,3 2-1 16,3 3 0-16,0 0 27 0,3 0 6 0,-3 2 1 0,3 1 0 16,2-1 0-16,-8 4 0 0,3-1 0 0,0 2 0 15,0-1 1-15,-3 1 0 0,3 4 0 0,-6-3 0 16,0 0-28-16,0-1-6 0,0 1-1 0,0 0 0 15,0 0-9-15,0-6 0 0,0 1 0 0,0-3 0 16,0 0-23-16,0-3 0 0,-6-3 0 0,6 1-762 16</inkml:trace>
  <inkml:trace contextRef="#ctx0" brushRef="#br0" timeOffset="124371.579">2365 12891 475 0,'0'0'10'0,"6"2"2"0,0 1 1 0,-6-3 1 0,6 2-14 15,6 4 0-15,-6-1 0 0,-3 3 0 0,0 3 58 0,0-1 9 16,-3 1 1-16,0 2 1 0,0 3 46 0,-6 0 9 16,3 0 1-16,0-1 1 0,0 1-31 0,-6 0-7 15,3 0 0-15,0 0-1 0,-3 2-27 0,0-2-4 16,-3 0-2-16,6-3 0 0,-5 3-30 0,2-2-7 15,-3-4-1-15,0 3 0 0,0-2-8 0,0 0-8 16,0-4 12-16,-3-1-12 0,0 2 14 0,3 0-4 16,-2 0-1-16,5-3 0 0,-6 0-9 0,3-2 0 15,3-1 0-15,0-2 0 0,3 3 0 0,6-3 0 0,0 0 8 0,0 0-8 16,0 0 30-16,0 0 1 16,6-3 0-16,9 1 0 0,3-1-17 0,3 3-3 0,-1-5-1 0,7 2 0 15,3 1-10-15,-3-1 0 0,2-2 0 0,1 2 8 16,-6 3-8-16,3-3 0 0,-6 1 9 0,0-1-9 15,-4 3 0-15,4 0 8 0,-9 0-8 0,3 0-584 16,-6 0-119-16</inkml:trace>
  <inkml:trace contextRef="#ctx0" brushRef="#br0" timeOffset="124621.341">2541 13031 698 0,'0'0'20'0,"0"0"4"0,0 0-24 0,0-3 0 15,6 0 0-15,-6 3 0 16,0-5 0-16,0 5 9 0,0 0-9 0,0 0 0 0,0 0 32 0,0 0 0 16,0 0 0-16,0 0 0 0,0 0 39 0,0 0 7 15,0 0 2-15,0 0 0 0,-6 5-12 0,3 3-3 16,-3-2 0-16,3 2 0 0,3-8-43 0,0 0-9 15,-3 5-1-15,0 3-1 16,3-8-32-16,0 0-7 0,0 0 0 0,0 0-1 0</inkml:trace>
  <inkml:trace contextRef="#ctx0" brushRef="#br0" timeOffset="126370.474">2398 13163 882 0,'0'0'19'0,"0"0"4"0,0 0 1 0,9-5 1 0,0-1-25 0,-3 1 0 16,3-3 0-16,0 0 0 0,-3-2 0 0,3-1 8 15,2 1-8-15,-2 2 0 0,3-3 93 0,-3 3 14 16,-3 0 2-16,9 0 1 0,-9 3 3 0,3 0 1 16,-3 2 0-16,3-2 0 0,-6 5-50 0,3 0-9 15,0 5-3-15,0 0 0 0,-6 3-39 0,3 3-13 16,0 2 8-16,0 0-8 0,-6 6 0 0,0-1 0 0,0 1 0 15,3-1 0-15,-12 3-21 0,6-2 1 0,-3 2 1 0,0-2 0 16,-3-3 11-16,-3-1 8 0,6 1-12 0,-6-2 12 16,0-4 0-16,4 3 0 0,2 1 0 0,-6-6 0 15,3 2 13-15,3-2-3 0,0-3-1 0,3 1 0 16,6-4-9-16,0-2 10 0,0 0-10 0,0 0 10 16,0 0-2-16,6 0 0 0,9-5 0 0,0-3 0 15,3 0-8-15,2-2 8 0,7-6-8 0,-3 0 8 16,9-5 5-16,0 2 1 0,5-2 0 0,1-3-586 15,0 0-116-15</inkml:trace>
  <inkml:trace contextRef="#ctx0" brushRef="#br0" timeOffset="128134.667">3231 10755 1029 0,'0'0'22'0,"0"0"5"0,0 0 1 0,0 0 2 0,0 0-30 0,-6 3 0 16,3 0 0-16,3-3 0 0,-2 8 55 0,2-1 5 16,-3 4 0-16,6 2 1 0,-3 3-13 0,0 3-4 15,2 2 0-15,-2 3 0 0,6-1-16 0,-3 4-3 16,0-1-1-16,3 1 0 0,-3-3-12 0,3-1-4 15,0 1 0-15,0 0 0 0,0-5 2 0,0-1 0 16,-3 1 0-16,3-1 0 0,0-2-2 0,-3 3 0 16,3-4 0-16,0 1-474 0,-3-5-95 15</inkml:trace>
  <inkml:trace contextRef="#ctx0" brushRef="#br0" timeOffset="128525.761">3434 10692 1533 0,'0'0'33'0,"0"0"7"0,6-3 2 0,3 3 2 0,-3 0-35 0,3 3-9 0,0 2 0 0,-4-2 0 16,4 2-23-16,0 3-6 0,0 0-2 0,0 0 0 15,-3 2 19-15,0 1 12 0,0 2-13 0,0 0 5 16,0 1 8-16,0 2 8 0,-6-3-8 0,0 3 11 15,-6 0 0-15,3-1 0 0,-3 4 0 0,0-3 0 0,3 2 6 0,-6-4 2 16,-3 1 0-16,0-1 0 0,0-1-5 0,4 0-1 16,-4-5 0-16,0 3 0 0,0-1-13 0,0-2 9 15,0-3-9-15,0 3 8 0,3-2-8 0,3-1 0 16,0 0 0-16,0-2 0 0,3 0 0 0,3-3 8 16,-6 2-8-16,3-2 8 0,3 0-8 0,0 0 0 15,0 0 0-15,0 0-11 0,0 0 22 0,0 0 4 16,0 0 1-16,0 0 0 0,9 6 1 0,-3-6 1 15,6 2 0-15,-3-2 0 0,0 3-7 0,3-1-2 16,3-2 0-16,0 0 0 0,0 0-9 0,2 0-9 16,1 0 9-16,3-2-774 0</inkml:trace>
  <inkml:trace contextRef="#ctx0" brushRef="#br0" timeOffset="128705.105">3627 10970 1796 0,'-9'-14'40'0,"3"12"8"0,0-1 1 0,1 3 1 0,5-5-40 0,0 5-10 0,0 0 0 0,0 0 0 16,0 0 0-16,0 0-16 0,0 0 4 0,0 5 1 16,5 3 34-16,1 3 6 0,-3 5 2 0,6 2 0 15,-3 3-13-15,0 8-2 0,-3 3-1 0,3 2-578 16,0 9-115-16</inkml:trace>
  <inkml:trace contextRef="#ctx0" brushRef="#br0" timeOffset="136677.207">19876 11142 1375 0,'0'0'30'0,"0"0"6"0,0 0 2 0,0 0 1 0,-3 5-31 0,3-5-8 16,-6 5 0-16,0-2 0 0,-2 2 21 0,5-2 3 15,3-3 1-15,-6 0 0 0,0 0-13 0,6 0-4 0,-6 0 0 0,6 0 0 16,0 0-8-16,0 0 0 0,-3-6 0 0,3 6 0 16,0 0 25-16,6-5 3 0,0 3 1 0,0-1 0 15,-6 3 7-15,9 0 2 0,-1 0 0 0,1 3 0 16,-9-3 1-16,6 5 0 0,-3 0 0 0,3 3 0 15,-3 0 1-15,-3 3 1 0,0-3 0 0,0 5 0 16,0 3-16-16,0-3-3 0,-3 3-1 0,-3 2 0 16,3 1 5-16,-3 2 1 0,3 0 0 0,-3 0 0 15,1 0-7-15,-1 1 0 0,0-4-1 0,3 3 0 16,-3 0-8-16,3 1-2 0,0-4 0 0,0 3 0 16,3 0-9-16,-3-2 0 0,3 2 0 0,0-2 0 15,0 2 0-15,3 0 0 0,-3-2 0 0,3-1 0 16,0-2 0-16,0 0 0 0,0-3 0 0,0 0 0 15,0 1 0-15,0-7 0 0,-3 4 0 0,3-3 0 16,-3-3 8-16,0-5-8 0,0 0 0 0,0 8 8 0,0-3-8 16,0-5 10-16,0 0-10 0,0 0 10 0,0 0 2 0,0 0 1 15,-6 0 0-15,6 0 0 0,0 0 14 0,0 0 2 16,3-7 1-16,0-1 0 0,3-3-19 0,2 0-11 16,4 1 12-16,3-6-12 0,0 0 0 0,6-2-12 15,3-1 0-15,0-2 0 0,2 2 12 0,1 1-12 16,3-1 12-16,0 3-12 0,-4 1 12 0,4-1 0 15,-3-3 0-15,0 6-9 0,-3-3 9 0,-4 0 0 16,1 6 0-16,-3-1 0 0,0-2 0 0,-3 2 0 16,-6 1 0-16,0 4 0 0,-3-2 0 0,3 0 0 15,0 3 10-15,-3 0-10 0,-6 5 0 0,2-5 0 16,-2 5 0-16,6-6 0 0,-6 6 0 0,6-2 0 0,0 2 0 16,-6 0 0-16,0 0 0 0,9-3 0 0,-3 0 0 0,-6 3 0 15,0 0 0-15,9 3 0 16,-9-3 0-16,0 0 9 0,0 0 10 0,0 0 1 0,0 0 1 0,0 0 0 15,0 0 0-15,0 0 0 0,0 0 0 0,6-3 0 16,-3-2-8-16,0 0-1 0,0-3-1 0,-3 0 0 16,0 0 7-16,-3-3 2 0,3 1 0 0,-3-3 0 15,3 2-28-15,-3-5-6 0,3 0-1 0,-3-2 0 16,0-1 15-16,0 1 16 0,0-1-3 0,0 1-1 16,-3-1-12-16,3 1 0 0,-3-1 0 0,0 3 0 15,-6-2 0-15,4 4 0 0,2-1 0 0,-3-1 0 16,-3 0 8-16,-3 0-8 0,6 3 0 0,-3 2 0 15,0 1 0-15,0-1-13 0,3 0 1 0,-3 6 0 16,3 0 12-16,-2 0 0 0,-1-1 0 0,0 4-9 16,3 2 9-16,-3 0 0 0,0 2 0 0,3 1 0 0,0 2 0 0,0 0 0 15,0 1 0-15,0 2-8 0,0 0 8 0,1 0-8 16,2 0 8-16,0-1-8 0,3 4 8 0,0-6 0 16,0 3-9-16,0-2 9 0,3 1 0 0,-3 1 0 15,3-8 0-15,0 6 0 0,-3-1 0 0,0 0 0 16,0 1 0-16,-3-1 0 0,0 0 0 0,0 0 0 15,-3 1 0-15,0-4 0 0,-6 1 0 0,3 0 0 16,-3 2 8-16,1-2-8 0,-1 2 15 0,0 0 1 16,3 1 0-16,-3-4 0 0,0 3-16 0,3-2 0 15,3 2 8-15,3-5-8 0,0 3-12 0,6-3-6 16,0 0-1-16,0 0 0 0,0 0 19 0,9-3-8 16,3-2 8-16,0-3 0 0,6 0 0 0,3-2 0 0,0-4 0 0,5 4 0 15,1-3 0-15,0-1 0 0,3 4 0 0,-6-3 0 16,2-1 13-16,-5 4-3 0,0 2-1 0,-3-3 0 15,-3 3 5-15,-3 3 1 0,-3-3 0 0,0 5 0 16,-9 3-7-16,3-5-8 0,-3 5 11 0,0 0-11 16,0 0 15-16,-12 8-4 0,0 0-1 0,-6 5 0 15,0 0-10-15,-6 3 0 0,-6 5 0 0,-2 1 0 16,-1 1-12-16,0 1 12 0,0 3-12 0,7-3 12 16,-4-3-8-16,6 0 8 0,9 0 0 0,3-5 0 15,0 0 0-15,6-3-11 0,6-5 11 0,3 3-8 16,3-4 8-16,6-4-12 0,6-3 12 0,6-5-12 15,6 0 1-15,2-6 0 0,4-5 0 0,3 0 0 16,0-2 11-16,-4-1 0 0,4 1 0 0,-6-1 0 16,2 1 0-16,-2-1 0 0,-6 3 0 0,-3 3 0 15,-3 2 0-15,-4 1 0 0,1 2 8 0,-6 0-8 0,0 3 10 0,-9 2-2 16,-3 3-8-16,0 0 12 0,0 0-2 0,-6 3-1 16,-3 5 0-16,-6 0 0 0,-3 5-9 0,-5 5 0 15,-4-2 0-15,0 5 0 0,-3 3 0 0,-2 0 0 16,-4-3 0-16,3 0 0 0,-3 3 0 0,4-3 0 15,-1-2 0-15,6-1 0 0,0-2 0 0,6 0 0 16,4-3 0-16,-1 1 0 0,3-7 0 0,3 1 0 16,3-2 0-16,3-1 0 0,0-2 0 0,6-3 0 15,0 0 0-15,0 0 0 0,0 0-12 0,9-3 0 16,0-5-1-16,3 3 0 0,0-1-1 0,-3-1 0 16,3-1 0-16,3 0 0 0,-4 0 14 0,1 0 0 15,0-3 0-15,3 1 0 0,0-1 0 0,0-2 0 0,-3 0 0 0,3-1 0 16,0 1 0-16,-4 0 0 0,1 0 0 0,0-1 0 15,-3 4 0-15,-3 2 0 0,0 3 0 0,0-1 0 16,-6 6 0-16,0 0 0 0,0 0 0 0,0 0 10 16,0 0-10-16,-9 8 0 0,-3 3 0 0,0 2 8 15,-8 3-8-15,2 0 0 0,-6 2 0 0,-3 3 0 16,3 1 0-16,0-1 0 0,4-3 0 0,-4 4 0 16,3-4 0-16,0-2 0 0,9-3 0 0,0 0 0 15,3 1-10-15,3-4 10 0,0-5 0 0,6-5-9 16,0 0 9-16,9 3-8 0,0-3 8 0,3-3-8 15,3-2 8-15,0-3-8 0,3-5 8 0,3-3-8 16,2 0 8-16,4-5 0 0,-3-3 0 0,3-2 0 16,0-1 0-16,-1-2 0 0,-2 3 8 0,0 2-8 15,-3 5 9-15,0 1-9 0,-3 2 12 0,-1 5-12 0,-5 1 11 0,-3 5-11 16,-3 2 10-16,-6 3-10 0,0 0 10 0,0 8-10 16,-3 0 10-16,-6 5-10 0,-3 6 0 0,-2-1 0 15,-4 6 0-15,-3 0 0 0,-3 2 0 0,0 1-20 16,0-1 4-16,1-2 0 0,-1 2 3 0,3-2 1 15,3-3 0-15,0 1 0 0,6-4 12 0,0 1 0 16,4-1 0-16,2-5-9 0,0 1 9 0,6-7 0 16,-3 4 0-16,6-6-8 0,-3-5 8 0,0 0 0 15,0 0 0-15,0 0 8 0,9 3-8 0,2-6 12 16,1 1-4-16,3-6 0 0,3-3 0 0,0-2 0 16,3-3 0-16,3-2 0 0,2-4-8 0,4 1 0 15,0 0 0-15,-3 0 8 0,2 2-8 0,-5 4 9 16,6 1-9-16,-6 4 10 0,-3 2-10 0,-3 5-12 0,-7 3 2 0,1 3 1 15,-3 5 9-15,-6 5 0 0,-6 3 0 0,-3 2 0 16,-9 6-9-16,-2 3 9 0,-7-1-10 0,-3 6 10 31,-3 0-68-31,0-1-7 0,-5-2-1 0,2 3-1 16,-3-5-73-16,7-1-14 0,2-5-4 0</inkml:trace>
  <inkml:trace contextRef="#ctx0" brushRef="#br0" timeOffset="137922.835">15513 3564 1594 0,'-12'-8'35'0,"6"5"7"0,6 3 2 0,0 0 1 0,0 0-36 0,0 0-9 16,6 8 0-16,-3 3 0 0,3-1 0 0,0 9-11 16,0-6 3-16,-6 3 0 0,0 8 8 0,0 0-10 15,-6 5 10-15,-3 0-10 16,-6 5-20-16,0 6-4 0,-6-6-1 0,-3 6 0 0,-5-3 20 0,-4 3 4 16,3 2 1-16,-3-2 0 0,1 5 10 0,-1 0 0 15,3-3 0-15,0 0 0 0,7 1 13 0,-1-1 2 16,6 3 0-16,0-3 0 0,9 3 24 0,3 3 5 0,6 0 0 0,6 2 1 15,3 0 2-15,6 0 0 0,3-2 0 0,3-3 0 16,5-3-8-16,7 3-2 0,3-5 0 0,0 0 0 16,5-3-22-16,4-3-5 0,-1 1-1 0,-2-6 0 15,3-5-9-15,-9-3 0 0,2-3 0 0,-5-10 0 16,-3-3-15-16,-3-5-1 0,-1-7-1 0,-5-4 0 16,0-5 17-16,0-8 0 0,-6-2 8 0,3-9-8 15,-4-2 58-15,1-5 6 0,-3-8 0 0,0-8 1 16,3-9 10-16,3-4 1 0,0-6 1 0,0-2 0 15,-1-6-33-15,4 3-8 0,-6 0 0 0,3 8-1 16,-6 5-15-16,-3 6-4 0,-3 7 0 0,-6 1 0 16,-3 4-2-16,-6 4-1 0,-9-1 0 0,-6 3 0 15,-8 5-33-15,-10 3-8 0,-6 8 0 16,-8 5-736-16,-13 6-146 0</inkml:trace>
  <inkml:trace contextRef="#ctx0" brushRef="#br0" timeOffset="139629.593">19010 3834 1601 0,'-21'-11'45'0,"15"9"11"0,0-4-45 0,0 1-11 0,-2-3 0 0,2 3 0 15,-3-3 91-15,0 3 16 0,3-1 3 0,0 1 1 16,-3 2-75-16,3 1-14 0,0 2-3 0,-3 0-1 15,3 0-18-15,0 5 0 0,-3-2 0 0,0 5 0 32,-3 2-20-32,-5 1-5 0,-1 5-1 0,0 2 0 15,-6 3-21-15,0 6-4 0,-3-1-1 0,-2 6 0 0,-4 0 22 0,3 7 4 0,0 1 1 0,4 2 0 16,-4 9 25-16,6 2-8 0,0-3 8 0,6 3 0 16,0-3-10-16,7 3 10 0,5 3-12 0,3-4 12 15,3 4-10-15,9-6 10 0,5 1-8 0,4-4 8 16,9-4 0-16,3-4 0 0,3-2 0 0,2-5 0 15,1 0 0-15,3-3 0 0,-7-5 0 0,7-3 8 0,0-3 14 0,0-2 3 16,-1-5 1-16,1-6 0 0,-3-8 26 0,5-2 6 16,1-8 1-16,0-6 0 0,-1-7-2 0,-2-3 0 15,0-8 0-15,-1-6 0 0,-2-4-18 0,0-11-4 16,-3-9-1-16,-4-4 0 0,1-6-14 0,-3-5-4 16,-3-10 0-16,-3-1 0 0,-1 3-8 0,-2 5-8 15,-3 3 12-15,-3 16-12 0,-6 8 12 0,-3 8-4 16,-3 2 0-16,-6 9-8 0,-6 4 22 0,-3 3-2 15,-3 3-1-15,-8 8 0 16,-10 0-135-16,-6 5-26 0,-5 8-6 0</inkml:trace>
  <inkml:trace contextRef="#ctx0" brushRef="#br0" timeOffset="142030.202">1395 11187 936 0,'-9'-3'26'0,"9"3"7"0,0-5-33 0,-3-1 0 15,3-2 0-15,0 3 0 0,3 0 77 0,3-3 9 0,3 0 2 0,6-3 0 16,3 1-38-16,-1-3-7 0,4-1-2 0,12-2 0 15,-3 1-11-15,6-7-2 0,2-1-1 0,1-1 0 16,9-3 0-16,-4-2 0 0,4 0 0 0,-4 0 0 16,4-3-11-16,0 1-3 0,-1-1 0 0,4-3 0 15,0 1 12-15,-4 2 3 0,1 0 0 0,2 1 0 16,-8 2 2-16,-3-6 1 0,2 3 0 0,-5 1 0 16,0 2-5-16,0 0-1 0,-7-1 0 0,7 7 0 15,-6-4 6-15,6 3 1 0,-7 1 0 0,7 1 0 16,-6 1-32-16,3 3 0 0,-1-3 0 0,-2 2 0 15,0 3 0-15,3 0 0 0,-4-2 0 0,1 2 0 16,-3 3 0-16,0-1 0 0,-4 1 0 0,1 0-10 16,3 2 10-16,-6 3 0 0,-3 0 10 0,0 3-10 15,-3 0 0-15,-7 0 0 0,1-1-8 0,3 4 8 0,-6-1 0 0,0 0 0 16,-6 3 0-16,0 0 0 0,0 0 0 16,0 0 0-16,0 0 0 0,6 6 0 0,-6-6 0 0,9 2-8 15,0 4 8-15,0-1 0 0,-3 3-8 0,3-3 8 16,0 0 0-16,-3 1 0 0,3 2 0 0,0-3-8 15,-4 3 8-15,4-3 0 0,-3 3 0 0,0-3 9 16,3 1-1-16,-6-1 0 0,3 0-8 0,-3 3-14 16,3-3 3-16,-3 3 1 0,0-2 10 0,3 4 0 15,-3-2 0-15,-3 3 0 0,3-1 0 0,-6 4 0 16,3-1 0-16,3 5-8 0,-3 1 8 0,-3 2 0 16,3 0 0-16,-3 6 0 0,3 2 0 0,0 0-8 0,0 3 8 0,0 2 0 15,-3 3 0-15,3 0-8 0,0-2 8 0,0 2 0 16,0 0 0-16,0 2 0 0,0 1 0 0,0 0 0 15,3-1 0-15,0 4 0 0,0-4 0 0,0-2 0 16,0 0 0-16,0 1 0 0,0-4 0 0,0 0 0 16,0 1 0-16,0 2 0 0,0 0 0 0,-3 0 0 15,0 0 0-15,0 3 0 0,-3-1 0 0,0 1 0 16,-3 0 0-16,0-1 0 0,3 4 8 0,-6-1-8 16,3 0 8-16,0 3-8 0,-3-2 10 0,3 2-10 15,3-3 8-15,-3 3-8 0,6-3 0 0,-3-2 0 16,0 0 0-16,0-1 0 0,0 1 0 0,3-3 0 15,-3-3 8-15,-3 1-8 0,3-1 0 0,1 1 0 16,-1-4 20-16,0-2-1 0,-3-2-1 0,0-1 0 16,0-2 12-16,3-5 2 0,0 2 1 0,-3-5 0 15,0-3-1-15,3-2-1 0,3-3 0 0,-6-1 0 0,3-1-2 16,3-6 0-16,0 0 0 0,0 0 0 0,0 0 1 0,-6 2 0 16,3-2 0-16,3 0 0 0,0 0-4 0,0 0-1 15,-6-2 0-15,3-1 0 0,-3-2-3 0,6 5-1 16,-3-5 0-16,-3-1 0 0,0 1-9 0,3 0-1 15,-3-1-1-15,0 4 0 0,-3-4-10 0,3 1 8 16,1 0-8-16,-4 0 8 0,0 2 1 0,-3 0 0 16,-3-2 0-16,0 5 0 0,-6 0-9 0,-3 3 0 15,1 2-12-15,-7 3 12 16,-3 2-38-16,-6 1 0 0,-2 5 0 0,-10 0 0 0,6 5 29 0,-8 0 9 16,-1 0 0-16,4 3 0 0,-1 5-14 0,3-2 4 0,-2 2 1 0,2-3 0 15,-2 3 9-15,-1 0 0 16,3 0 8-16,4 1-8 0,-1-4 0 0,6-2 0 0,1 0 0 0,5-3 0 15,3-3 0-15,6-2 0 0,4-3 0 0,2-2 8 16,6-3-8-16,-3-3 0 0,6 1 0 0,9-6-768 16,0 0-148-16</inkml:trace>
  <inkml:trace contextRef="#ctx0" brushRef="#br0" timeOffset="142864.204">10959 10737 1029 0,'-12'-5'22'0,"6"5"5"0,-3-3 1 0,0 0 2 0,0 1-30 0,3 2 0 16,0-3 0-16,6 3 0 0,-6-3 74 0,3 3 9 15,3 0 1-15,0 0 1 0,0 0-45 0,0 0-10 16,-6 3-2-16,6-3 0 0,-3 5-9 0,-3 3-3 16,3-3 0-16,0 3 0 0,0 3 4 0,0 0 0 15,0 2 0-15,0-3 0 0,0 4-7 0,0 1-1 16,-6 7 0-16,4-1 0 0,-1 3-12 0,-3 2 0 16,-3 3 0-16,0 3 0 0,0 0 0 0,-3 2 12 15,0 0-3-15,3 6-1 0,0 0 4 0,0 2 0 16,6 3 0-16,1 0 0 0,2 3-1 0,3 2 0 0,3-2 0 0,2-1 0 15,1 4 8-15,6 1 1 0,-3-1 1 0,6-1 0 16,-3 3-21-16,3-3-15 0,-3 3 3 0,0-3 0 16,0 1 12-16,-6-1 16 0,0 0-3 0,0-2-1 15,-6-1-12-15,0 1 0 0,-3-6 0 0,-3 1 0 16,-3-1 11-16,-3-2-11 0,3-1 12 0,0-2-12 16,-6-2 0-16,3 2 0 0,0 0 0 0,3 0 0 15,0-3 0-15,3 1 0 0,0-6 0 0,6-3-532 16,0-4-113-16</inkml:trace>
  <inkml:trace contextRef="#ctx0" brushRef="#br0" timeOffset="143728.223">10908 10652 1213 0,'27'-21'26'0,"-9"10"6"0,-1-2 0 0,10-3 4 0,0-5-36 0,6 0 0 16,3-3 0-16,2-2 0 0,-2-3 97 0,6 2 13 0,-4-2 2 0,4 3 1 15,-3-4-49-15,2 1-9 0,-5 0-3 0,0-3 0 16,-3 3-19-16,-1-2-4 0,1-1-1 16,-3-3 0-16,3 4-6 0,-4-6-2 0,1 0 0 0,0 0 0 15,-3 0-8-15,2 2-3 0,1-2 0 0,-3 3 0 16,-3 5-9-16,0 2 0 0,-1 3 0 0,-5 1 0 16,-3 1 0-16,3 4 0 0,-6 2 11 0,-3 0-11 15,3 3 12-15,-3 0-3 0,0 2-1 0,-1 0 0 16,1 1-16-16,0 2-4 0,0 3-1 0,-3-1 0 15,3 4 13-15,-3-1 0 0,0-2 9 0,0 5-9 16,-6 0 0-16,0 0 0 0,6 0 0 0,-3 5 0 16,3 0-15-16,-3 3-9 0,3 0-1 15,-3 5-1-15,3-2 16 0,0 5 10 0,0-3-12 0,3 3 12 16,0 3 0-16,-1 2 0 0,-2-3 0 0,3 3 0 16,3 1 0-16,-3 4 0 0,0 3-13 0,0 0 4 15,0 0 57-15,3 0 11 0,-6 6 2 0,0-1 1 16,0 1-102-16,-3-1-21 0,3 3-4 0,-6 0-1 0,0 3 66 0,-3 0 0 15,0-1 0-15,3 4 12 0,-6 7-12 0,3-3 0 16,-3 1 0-16,-3 2 0 0,3-2 12 0,-3 2 0 16,3 3 0-16,-3-5 0 0,0 2-12 0,0-2 0 15,3-1 0-15,0-2 0 0,3-2 0 0,3-1 0 16,0-5 0-16,0 0 0 0,3-3 17 0,0-2 1 16,3-3 0-16,3-2 0 0,-6-6-18 0,3-3 0 15,0 1 8-15,0-3-8 0,-3-3 0 0,0 0 0 16,-3-2 0-16,3-3 0 0,-3 0 13 0,0 0-1 15,0-3 0-15,0-5 0 0,-6 5 32 0,3 1 7 0,-3-4 1 0,0-2 0 16,-3 3-24-16,3-3-5 0,0-3-1 0,0 3 0 16,0 0 0-16,0-2 0 0,3-4 0 0,3 6 0 15,0 0-2-15,-2-5 0 0,2-3 0 0,0 0 0 16,0 3-20-16,2-3 0 0,-2-3 0 0,3 3 0 16,0 3 0-16,-3-3 0 0,0 0 0 0,0 0 0 15,0 0 0-15,0 3 0 0,0-3 0 0,0 0 0 16,-3 3 0-16,0-3 0 0,1 5 0 0,-1 1 0 15,0-1 0-15,-3 3 0 0,3 0 0 0,-3 3 0 32,-3 2-37-32,0 5-12 0,-3 1-3 0,-3 5 0 0,-3 5 7 0,-6 8 1 0,1 3 0 15,-7 0 0-15,0 7 19 0,-6 4 4 0,-8 2 1 0,2 5 0 16,-3 3 20-16,-2 5-11 0,-1 3 11 0,-3 2-8 16,1 4 0-16,-7 1 0 0,-2 4 0 0,-4 2 0 15,-5 3-88-15,2 5-18 0,-5 0-3 0,-6 2-1 16</inkml:trace>
  <inkml:trace contextRef="#ctx0" brushRef="#br0" timeOffset="145310.645">19936 10954 1594 0,'0'0'35'0,"0"0"7"0,0 0 2 0,-6-3 1 0,-3 0-36 0,0 1-9 0,-3 2 0 0,3-3 0 16,-3 6 52-16,-3-1 8 0,1 1 1 0,-4 2 1 16,3 1-34-16,-3 2-8 0,0 0 0 0,3-3-1 15,-3 5-19-15,3-2 10 0,1 0-10 0,2 0 8 16,-3-2-8-16,6 4 0 0,0-2 0 0,3 0 0 16,0 3 0-16,3-3 0 0,3 5 0 0,0-3 0 15,3 1-10-15,0 2 10 0,3 0-13 0,0 1 5 16,3-4 0-16,-3 3 0 0,3 1 0 0,-3 2 0 15,3 2 8-15,-3 1-8 0,0-1 8 0,-1 6-8 0,1-3 8 0,-3 3 0 16,3-3 0-16,-3 0 0 0,0 0 0 0,0 1 0 16,0-1 0-16,0-3 0 0,0-2 0 0,3-3 0 15,0 1 0-15,3-4 0 0,-3 1 0 0,6-6 12 16,0 0-2-16,3-2-1 0,-3-3 8 0,3 0 2 16,5-3 0-16,1-2 0 0,0 0-5 0,3-1-1 15,0 1 0-15,-1-3 0 0,4 3-13 0,-3-3 0 16,0 0 8-16,0 0-8 0,-1 3 0 0,1-6 0 15,-3 3 0-15,0 0 0 0,-3 3 0 0,0-3 0 16,-3 0 0-16,-1 0 0 0,1 0 0 0,-3-2 11 0,0 2-11 16,0-3 10-16,-3 3 5 0,0-2 1 0,3-4 0 0,0 1 0 15,-3 0-5-15,3-3-1 0,-1 0 0 0,1 0 0 16,-3-2 0-16,3-1 0 0,-3 3 0 0,-3 1 0 16,3-1 9-16,-6 0 1 0,3 3 1 0,-6 2 0 15,0 0 14-15,-3 1 2 0,0 2 1 0,-3 0 0 16,0 3 2-16,0-1 1 0,-3 1 0 0,-3 2 0 15,-9-2-33-15,4 3-8 0,-1-1 0 0,-3 3 0 16,0-3 0-16,-3 6 0 0,-3 0 0 0,-2-3 0 31,2 5-19-31,-3-3-5 0,-3 4-2 0,1 2 0 0,-4-3 17 0,3 8 9 0,3 0-10 0,1 1 10 16,2-1-8-16,3 5 8 0,3 4 0 0,0-1-9 16,7 3 9-16,2-3 0 0,6 3 0 0,0 2-8 15,3 3-2-15,6 0 0 0,0-2 0 0,6-1 0 16,0 3 2-16,2-2 0 0,7-3 0 0,3 2 0 15,6-5 8-15,3 0-8 0,2-2 8 0,1-3-8 0,6-3 8 0,0-5 0 16,-4 0 0-16,4-6 0 0,3-2 0 0,-4-5 0 16,-2-3 8-16,0-5-8 0,2-3 0 0,-2-2 8 15,0-4-8-15,-3-1 0 16,-4-4-32-16,-2-2-10 0,-6-5-2 0,-6 2-611 16,-6-2-121-16</inkml:trace>
  <inkml:trace contextRef="#ctx0" brushRef="#br0" timeOffset="147888.379">624 3019 2070 0,'0'0'45'0,"-6"-3"10"0,3 1 1 0,3 2 3 0,0 0-47 0,0 0-12 0,0 0 0 16,0 13 0-16,0 0-9 0,-3 3-4 0,3 10-1 0,-9 9 0 15,9 10-3-15,-12 8-1 0,3 8 0 0,0 7 0 16,-3 6 3-16,4 11 1 0,-4 0 0 0,-3 7 0 16,12 4 14-16,-6 2 0 0,6 5-10 0,3 0 10 15,0 0 0-15,6 3 0 0,0 5 0 0,3 0 0 16,-6-2-8-16,3-1 8 0,6 3 0 0,-4 0 0 16,-5-2 0-16,6-1 0 0,-9 1 0 0,3-3 0 15,3-6 14-15,-6-2 7 0,3 0 2 0,-6-3 0 16,3 0 11-16,0-5 2 0,-6-2 1 0,3-6 0 15,3-3-5-15,-6-2 0 0,3-3-1 0,0-5 0 16,3-6-15-16,-6-5-4 0,4-5 0 0,2-2 0 16,0-6-69-16,-9-6-15 0,6-7-2 0</inkml:trace>
  <inkml:trace contextRef="#ctx0" brushRef="#br0" timeOffset="150324.952">856 2921 1177 0,'0'0'25'0,"12"0"6"0,0 0 1 0,6 0 2 0,0 3-34 0,8 2 0 0,-2-5 0 0,9 0 0 15,6 3 46-15,-4-1 2 0,10-2 1 0,6 0 0 16,5 3-21-16,10-6-4 0,-7 1 0 0,13-1-1 16,-1-5-15-16,9-3-8 0,7 3 8 0,-1-5-8 15,6 0 9-15,1-3-9 0,5 3 12 0,6-3-12 0,0-5 0 16,3 2 0-16,7-4 0 0,2 1 0 16,-3-1-11-16,9 1 11 0,3-1-12 0,0-1 12 0,-3 5 0 0,3-7 0 15,3 5 0-15,0-3 0 0,3 0-11 0,0 0 11 16,3 0-10-16,0 3 10 0,-3 3 0 0,6-3 0 15,-1 2 0-15,-2-5 0 0,3 3 0 0,-3 3 8 16,-3 4 1-16,0 1 0 0,0-3-9 0,0 3 0 16,0-3 0-16,-3 3 8 0,3 0-8 0,0 5 0 15,3-11 0-15,-3 6 0 0,-3-3 0 0,0 0 0 16,3 3 0-16,0-3 0 0,0-2 0 0,-6-1 0 16,-6 6 0-16,3 0 0 0,0-1 0 0,-6 1 12 15,-9 0-2-15,0 5 0 0,-2-5 6 0,-1 7 2 16,6-2 0-16,-3 3 0 0,-3-3-2 0,0 3-1 15,4 0 0-15,-4 5 0 0,3-8-15 0,-3 8 0 0,3 0 0 0,0 0 0 16,-5 0 0-16,2 0 0 0,3-6 8 0,-6 6-8 16,0 0 0-16,-2-5 0 0,2 3 8 0,-3-4-8 15,0 6 0-15,0 0 8 0,-2-5-8 0,-4 2 0 16,6 3 0-16,-3 0 0 0,1 0 0 0,2 0 0 16,3-2 0-16,-3-1 0 0,1 3 8 0,2 0-8 15,3-5 0-15,-3 5 0 0,3 0 0 0,1 0 0 16,-4-3 0-16,3 3 0 0,0 8 0 0,3-8 0 15,-6 0 0-15,1 0 0 0,2 3 0 0,-3-1 0 16,-6 1 0-16,4 2 0 0,2-5 0 0,0 6 0 16,-3 1 0-16,-3 1 8 0,4-2-8 0,-1 2 12 15,3 2 0-15,0-5-1 0,-3 3 0 0,4-5 0 16,5 2-2-16,0 1 0 0,0-6 0 0,3 2 0 16,0 1 8-16,7-3 2 0,-1 0 0 0,0-3 0 0,0 3-19 0,0 0 0 15,-3-2 0-15,3 2 0 0,3-6 0 0,0 4 0 16,0-1-13-16,0 0 5 0,0 3 8 0,3-8 0 15,0 3 0-15,0 0 0 0,1 2 0 0,2 1 8 16,6-1-8-16,-1-2 11 0,-5-3-2 0,9 2 0 16,6 6 0-16,9-7 0 0,0 1-9 0,-3-7 0 15,0 8 0-15,3-3 0 0,5 0 8 0,-2-5-8 16,0 2 8-16,-3-2-8 0,-3 0 0 0,-4 2 0 16,7-5 8-16,-6 3-8 0,-3 2 0 0,0 1 0 15,-6-1 0-15,0 3 0 0,0-5 0 0,-6 2 12 16,-3 3-12-16,3 0 12 0,-3 3 6 0,0-5 2 15,0 7 0-15,-3-5 0 0,3 3-7 0,0 5-1 0,-3-6 0 0,3 4 0 16,3-1-12-16,-3 1 9 0,0 2-9 0,3 0 8 16,3-6-8-16,-6 6-16 0,0-5 4 0,-3 2 1 31,0 3-22-31,0 0-5 0,-6-5-1 0,3 0 0 0,-3 2 20 0,0-2 4 0,1-1 1 0,-1 4 0 16,-6 2 14-16,3-5-9 0,-9 5 9 0,3 0-8 15,-3-6 8-15,4 6 0 0,-13 0 0 0,0-2 0 16,6 2 0-16,-6 0 12 0,-11-3-2 0,5 3-1 15,-9-3 1-15,1 3 0 0,-7 3 0 0,4-3 0 16,-10 0 0-16,-5 0 0 0,-4 3 0 0,-2-3 0 16,-1-3-10-16,-2 3 0 0,2-3 0 0,-5 3 0 15,3 0 8-15,-7 0-8 0,-2 0 0 0,-3 0 8 16,2 0-8-16,-2 0 0 0,2 0 0 0,-2 0 8 16,-3 0-8-16,3 0 0 0,-4 0 0 0,4 0 0 15,-6 0 0-15,-7 0 12 0,-2 0-12 0,-6 0 12 0,3 0-12 16,-9 0 0-16,6 0 0 0,-13 0 0 0,4 0 0 15,-3 0 0-15,0-5 0 0,0 2 0 0,-9 3 0 0,3 0 0 16,-3 0 9-16,0 0-9 0,9 0 8 0,-3 3-8 16,0 2 10-16,3-5-10 0,-3 3 0 0,-3 0-8 15,9 5-1-15,-3-8 0 0,-3 5 1 0,0 3 0 16,2-3 0-16,1 3 0 0,3 0-9 0,-6 3-2 16,-3-4 0-16,6 4 0 0,-6 2-2 0,3 0-1 15,-3 3 0-15,-3 3 0 0,0-1 14 0,6 4 8 16,-3 9-10-16,-3 1 10 0,0 8-11 0,0-1 11 15,0-2-12-15,0 11 12 0,0-3-16 0,0 0 3 0,0 8 1 0,-3 3 0 16,3 7-1-16,-6 1 0 0,6 2 0 16,0-5 0-16,0-1 4 0,0 7 1 0,6 1 0 0,-3-2 0 15,0 3-4-15,6 3-1 0,0-9 0 0,3 6 0 16,3 0 13-16,-3 2 0 0,-1 1 0 0,1-4 0 16,6 1 0-16,-6 0-9 0,9-3 9 0,-3 3-8 15,-6 2 8-15,6 1 0 0,-6-3 0 0,-1 2 0 16,-2 1 12-16,0-1 4 0,0 3 0 0,-6-3 1 15,-3 1-17-15,-9 2 0 0,3-3 8 0,-3 4-8 16,-3-1 0-16,-2 0 10 0,2-3-10 0,-9 3 8 16,3 0-8-16,-3 0 10 0,6 3-10 0,-3 0 10 15,1 0-10-15,2-3 0 0,0 2 0 0,9-2 8 16,-9 1 0-16,6-7 0 0,6 1 0 0,-6-3 0 16,9-2-8-16,-3-1 0 0,-3-5 0 0,6 3 0 15,0-5 0-15,-3-1 0 0,0-4 0 0,-3-6 0 0,6 0 10 0,0 0 0 16,-3-3 0-16,-3-2 0 0,6-1 24 0,-3-2 5 15,-3 0 1-15,3-2 0 16,0-3-8-16,-3-3 0 0,6 0-1 0,-2-3 0 0,-4-2-3 0,6-3 0 16,0 0 0-16,0-2 0 0,-3-1-28 0,0-2-8 15,-3-2-1-15,6-4 0 0,0 3 9 0,0-2 12 16,-3-3-2-16,-3 0-1 0,3 0-9 0,-6-3 10 16,0 3-10-16,-3-3 10 0,0-2 10 0,-6 2 3 15,-6-2 0-15,-2 0 0 0,-4-1-3 0,-9-2-1 16,-5 0 0-16,-4 0 0 0,-12 0-3 0,-2 0 0 15,2 0 0-15,-11 0 0 0,-9 3-16 0,-1-3 0 16,-2-3-8-16,-6 3 8 0,2 3 0 0,-5-3 0 0,-6 0 8 0,-1 0-8 16,7 2 0-16,-9-2 0 0,-9 6-15 0,6-6 5 15,-6 2 10-15,-1 1-10 0,1 2 10 0,-3-2-10 16,0 0 10-16,-3-1-10 0,-9 4 10 0,3-1-10 16,-6-2 10-16,3-1 0 0,-3 1 0 0,3-1 0 15,-3 4-12-15,-6-4 4 0,3 4 0 0,-3-6 0 31,0 2-50-31,3-2-10 0,3 3-1 0,-3-3-1 0,0 0 110 0,0 3 23 0,0-6 4 0,0 6 1 16,3-1-43-16,-6 1-8 0,3 0-1 0,-3-1-1 16,3 1 9-16,1-1 1 0,-1 1 1 0,0 0 0 15,6-1-4-15,0 1-1 0,-3 2 0 0,3-2 0 16,2 0-12-16,1-1-9 0,-3 4 12 0,-3-4-12 16,6 1 0-16,0 0 0 0,-3 4 0 0,0-4-12 15,-6 2 12-15,9-2 8 0,6 2 0 0,-3 1-8 16,-9 2 0-16,3 2 0 0,9-2 0 0,-3 3 0 0,0-1 0 15,-3 1 0-15,0 2 0 0,-3-2 0 0,-3 2 0 0,6 3 0 16,6-3 0-16,-9 0 0 0,0 3 0 0,-3 0 0 16,3-3 0-16,-3 3 0 0,0 0 0 0,0 2 0 15,3-2 0-15,3 0 0 0,0 0 9 0,3 3-9 16,-3-4 0-16,2 4 9 0,1 2-9 0,0-2 0 16,3-3 0-16,3 2 0 0,0 1 0 0,0-1 0 15,0-2 0-15,0 0 8 0,3 0-8 0,-1-3 0 16,1 0 0-16,0 0 0 0,0 1 0 0,0-4 0 15,0 1 0-15,0-1 0 0,0-2 0 0,-1 3 0 0,-5-6 0 0,0 3 0 16,6 0 18-16,-6-3 2 0,-6 1 0 16,3-1 0-16,-3 0-20 0,-6 3 0 0,0-2 0 0,-3 1 0 15,0-1 0-15,0-1 0 0,-6 0 0 0,0 3 0 16,0-2 0-16,0-1 0 0,0 0 0 0,-3 0 0 16,-2-2 0-16,-1 2 0 0,0-2 0 0,0 0 0 31,0-1-20-31,-6 1-7 0,3-3-1 0,-2 0-1 0,5 0 13 0,-3-3 4 0,-6 1 0 0,-3 2 0 15,-5-3 12-15,2 0 0 0,3 3 0 0,3 0 0 16,0-5 0-16,-5 2 0 0,-4 1 0 0,3-1 0 16,3 0 12-16,1 1-12 0,-1-1 12 0,-3 1-12 15,0-1 31-15,1 3-1 0,2-5 0 0,-3 2 0 16,3 0-30-16,0 1 0 0,-2-1 0 0,2 0 0 16,3 3 15-16,-3 0 0 0,-2-2 0 0,2-1 0 15,3 3-15-15,0 0 0 0,3 0 0 0,3-3 0 16,4 3 0-16,5 0 11 0,0 0-11 0,6-2 10 15,0-1-10-15,3-2 0 0,-3 0 0 0,9 2 0 0,12-5 0 0,-9 3 0 16,5 2 0-16,7-5 0 0,3 0-12 16,6 0 1-16,0 0 1 0,8-2 0 0,-2 2 10 0,12 0 0 15,-7 0 0-15,13 0 8 0,-3 0-8 0,2 3 0 16,7 2 0-16,2 0 0 0,7 3 0 0,-7 0-16 16,10 3 4-16,-4 5-728 15,1-3-144-15</inkml:trace>
  <inkml:trace contextRef="#ctx0" brushRef="#br0" timeOffset="200822.758">6759 7811 946 0,'32'7'20'0,"-14"1"5"0,6-2 1 0,6 2 2 0,12 0-28 0,5-1 0 16,4-1 0-16,14 2 0 0,16-3 53 0,2 0 6 15,3-2 1-15,4 0 0 0,5-1-24 0,9 1-5 16,6-3-1-16,6-3 0 0,3 3 0 0,3-2 0 15,6-4 0-15,-3-2 0 0,3 6-17 0,9-6-3 16,6 0-1-16,3 0 0 0,0-3-1 0,-3 1-8 16,3-1 12-16,2 1-4 0,4-4 9 0,-3-2 2 15,0 3 0-15,0-3 0 0,2-2 12 0,4 2 2 0,-3-5 1 0,-3 5 0 16,-6 3 9-16,0-3 1 0,-1 3 1 0,-2-1 0 16,-6 1-11-16,0-3-2 0,-6 0-1 0,0 3 0 15,-3 3 3-15,-6-4 1 0,-3 4 0 0,-2-1 0 16,-1-2-15-16,-6 2-2 0,-3 1-1 0,-6-3 0 15,-6 2 5-15,1-2 1 0,-4 2 0 0,-3 1 0 16,-8-4 1-16,-4 4 0 0,-5-1 0 0,-4 1 0 16,-5-1-5-16,-10 0-1 0,-2 1 0 0,-6 2 0 15,-7 3-6-15,-2-1 0 0,-9 1-1 0,-6 2 0 16,-3-2 1-16,-4 0 0 0,-5 0 0 0,-3-1 0 16,-3 1 8-16,0 5 3 0,-6-8 0 0,0 0 0 15,-2-3-10-15,-1-2-1 0,3 3-1 0,-3-6 0 16,0 3-3-16,3-6-8 0,3-2 12 0,3 0-4 15,0-3-8-15,3-3 0 0,3-4 9 0,0-6-9 0,3-6 0 0,0-2 0 16,0-5 0-16,2 0 0 0,4 0-10 0,-3-6 10 16,0 0-12-16,-3-2 12 0,0-5 0 0,0-1 0 15,-3-2 0-15,3 3 0 0,-6-4 0 0,0 1 12 16,0-5-3-16,0-1-1 0,-6-4 8 0,3-1 2 16,-3 0 0-16,0-5 0 0,-3-3-5 0,0-2-1 15,3 0 0-15,0-6 0 0,0-2 2 0,3 0 0 16,-3-3 0-16,6-3 0 0,3 1-14 0,-3-1 9 15,6-2-9-15,0 5 8 0,0 6-8 0,3-1 0 16,-3-5 0-16,-1 5 0 0,-2 1 0 0,0 2 0 16,0-5 0-16,-3 2 0 0,-3 3 0 0,-6 0 0 0,0 5 0 0,-3-2 0 15,-5-5 12-15,2 2-2 16,-6 5-1-16,3-2 0 0,-3-1 1 0,0-2 0 0,3 6 0 0,3 4 0 16,3-4-2-16,1 2 0 0,-1 0 0 0,6 2 0 15,3 6-8-15,-3 5 12 0,3 11-12 0,-3-8 12 16,0 8-12-16,-3 0 0 0,0 5 0 0,-3 0 0 15,-3 8 0-15,3 5 0 0,0 3 0 0,-3 5 0 16,-3 6 0-16,0 5 0 0,-2-3 0 0,-1 8 0 16,-3-3-12-16,0 6 1 0,0 0 1 0,-3 0 0 31,-2 5-14-31,-1 3-2 0,-3-1-1 0,-3 1 0 0,-5 2 8 0,-4 3 2 0,-3 0 0 0,-2 0 0 16,2 0 17-16,-6 0-8 0,1 0 8 0,-7 0 0 15,-5 3-9-15,-7 2 9 0,1 1 0 0,-4-6-9 16,-2 0 9-16,0 5 0 0,-13-3 0 0,-5 4 0 15,0-6 8-15,-9 5-8 0,-10-2 10 0,1 2-10 16,-3-2 12-16,-3 2-3 0,-6 0-1 0,-6 0 0 16,3 3-8-16,-9-5 0 0,-6 0 9 0,-3-1-9 0,3 4 8 15,-2-1-8-15,-1-5 8 0,-6 8-8 0,-6-8 0 0,0 5 0 16,0 3 0-16,4-3 0 0,2-2-14 0,0 2 2 16,-6 6 1-16,3-3 0 0,7-5 11 0,5 7 0 15,3-5 0-15,-3 6-8 0,3 0 19 0,9-4 4 16,9 4 1-16,6 2 0 0,0 1-26 0,3-1-5 15,11 5-1-15,7-4 0 0,12 1 16 0,2 1 0 16,4-3 0-16,11 3-9 0,16 3 9 0,5-3 0 16,3 2 0-16,7 1 0 0,5 2-16 0,9 3 3 15,12 5 0-15,6 0 0 16,-6 5-13-16,9 11-2 0,12 0-1 0,-6 3 0 0,-9 10 10 0,6 6 3 0,6 2 0 0,0 5 0 16,-3 3 4-16,-1 14 2 0,-5 4 0 0,3 9 0 15,3 13-1-15,-12 5 0 0,-12 10 0 0,1 9 0 16,2 7 1-16,-3 9 0 0,-6 5 0 0,0 5 0 31,0 0-34-31,0 2-6 0,4 1-2 0,-7 2 0 0,0 3 23 0,0-2 4 0,3-1 1 0,0-8 0 16,1-2 24-16,5-5 0 0,3-9 0 0,0-5 0 15,6-5 13-15,0-8 2 0,3-5 0 0,3-6 0 16,3-4 5-16,3-7 2 0,0-4 0 0,0-8 0 16,3-9-8-16,0-2-2 0,0-5 0 0,3-6-669 15,0-4-135-15</inkml:trace>
  <inkml:trace contextRef="#ctx0" brushRef="#br0" timeOffset="202424.358">1767 10978 1620 0,'-9'-6'36'0,"0"4"7"0,6-4 1 0,-6 4 1 0,3-1-36 0,6 3-9 15,0 0 0-15,0 0 0 0,0 0 48 0,0 0 7 16,6 11 1-16,-3 2 1 0,3 0-47 0,0 6-10 16,0 2 0-16,3 3 0 0,-3-1 0 0,0 9 0 0,-3 3 0 0,6 4 0 15,-6 4 0-15,3-1 0 0,-3 6 0 0,3 2 0 16,-6 0 0-16,0 3 0 0,-6 3 0 0,0 2 0 15,0 3 0-15,3-1 0 0,-12 4 0 0,3-3 0 16,3 0 0-16,-3 0 0 0,0-3 0 0,3 0 0 16,6-5 0-16,-6-3 0 0,9-2 8 0,0-3-8 15,0-6 0-15,9-2 0 0,-6-5 8 0,9-3-8 16,3-5 14-16,-3-3-1 0,0 0 0 0,6-5 0 16,-6-2 21-16,6-6 4 0,-10-1 1 0,7 1 0 15,3-5-22-15,-9 0-4 0,0-3-1 0,3 0 0 16,-6-3 12-16,3-2 3 0,0 2 0 0,-3-2 0 15,-6 0-7-15,3 2 0 0,-3 3-1 0,0 0 0 16,0 0-11-16,0 0-8 0,0 0 12 0,0 0-12 16,0 0 0-16,0 0 0 0,0 0 0 0,9 8 0 15,0-3 0-15,-3 0 0 0,8 1 0 0,-5-1 0 16,6 0 0-16,6 1 0 0,0-4 0 0,6-2 0 0,-1-5 0 0,10 2-11 16,0-2 11-16,6 0-13 0,-1-3 13 0,4 0 0 15,-3-3 0-15,2 1-9 0,-2-4 9 0,3 1 14 16,2-3-3-16,1-5-1 0,2 0-10 0,1-3 0 15,-6-2 0-15,-1-1-11 0,1-5 11 0,-6 3 0 16,-1 0 10-16,-2-2-10 0,0 1 12 0,-3 1-3 16,-7 3-1-16,1-3 0 0,0 0 1 0,-3 0 0 15,-3-3 0-15,-1 3 0 0,-2-6 8 0,3 1 2 16,-3-6 0-16,-3-5 0 0,0-5 2 0,0-3 1 16,-4-3 0-16,1 1 0 0,-3-3-2 0,0-3 0 0,0-3 0 0,0 1 0 15,-3 5 10-15,-3-1 2 0,3 1 0 0,-3 3 0 16,-3-1 4-16,3 1 2 0,0 2 0 0,-3 2 0 15,3 4-13-15,0 2-2 0,-3 5-1 0,0 3 0 16,-3 0-14-16,0 5-8 0,3 3 8 0,-6 0-8 16,0 3 0-16,-3 2 9 0,0 0-9 0,0 3 0 15,-3-3 0-15,-3 3 0 0,-2 2 0 0,2 1-9 16,-3-1-3-16,0 3-1 0,0 3 0 0,0 3 0 16,-6-1 13-16,7 3 0 0,-4-3-10 0,3 6 10 15,3 0-8-15,0 2 8 0,-3 1-10 0,0-1 10 16,4 0 0-16,-1 3 0 0,0 3 0 0,3 2 0 15,-9 3 0-15,0 5-9 0,-3 1 9 0,1 4-8 16,-7 3 8-16,-3 6-8 0,-12 5 8 0,4 5-8 16,-7 2-7-16,-2 4-1 0,2 2 0 0,-3 2 0 15,-2 1-128-15,2 2-27 0,-2 3-5 0</inkml:trace>
  <inkml:trace contextRef="#ctx0" brushRef="#br0" timeOffset="203342.217">2428 10388 1463 0,'0'0'41'0,"0"0"10"0,0 0-41 0,0 0-10 0,0 0 0 0,0 0 0 15,0 0 70-15,12 0 12 0,-3 2 2 0,2 6 1 16,-2 3-57-16,-3 2-11 0,3 8-2 0,3 3-1 0,-6 5-14 0,0 8 9 16,3 3-9-16,-6 7 8 0,-6 9 2 0,-3 5 0 15,0 8 0-15,-3 5 0 0,0 2-10 16,-3 6-17-16,3 0 4 0,-8 3 1 0,2-3-5 0,3-2-1 15,0-6 0-15,-3-3 0 0,3-5 18 0,0-2-12 16,6-3 12-16,-6-9-10 0,3-4 10 0,3-6 12 16,1-5-2-16,2-5-1 0,3-3 36 0,0-8 7 15,0-2 2-15,3-3 0 0,2-3 2 0,1-5 0 16,-6-3 0-16,9-2 0 0,3-3-8 0,-6 0 0 16,3-8-1-16,6 3 0 0,-6-3-17 0,9-3-3 15,-3-2-1-15,3 0 0 0,2 0-18 0,1-3-8 16,3-3 8-16,3 3-8 0,-6 0 0 0,8-2 0 0,1-1 0 15,6 3 0-15,0-2 0 0,-4 2 0 0,7 0 0 0,-6 3 0 16,3 0 0-16,2 0 0 0,7-1-12 0,-9 4 12 16,5-1 0-16,4 1 0 0,-3-1 0 0,-4 3 0 15,4 0 0-15,-6 3 0 0,-1-1 0 0,-2 4 0 16,-3-1 0-16,3 1 0 0,-4-1 0 0,-2 3 0 16,-3 0 0-16,-3 0-11 0,-3 3 11 0,0 2-8 15,-4-3 8-15,-2 1 0 0,0 0 0 0,-3 2 8 16,-3-5 11-16,-6 0 2 0,0 0 1 0,6 3 0 15,3-1 5-15,-9-2 1 0,0 0 0 0,0-5 0 16,6-3-8-16,0-2-2 0,-6-6 0 0,0-8 0 16,0-3-4-16,0-7-1 0,-6-11 0 0,6-5 0 15,-3-11 0-15,0-8 0 0,3-8 0 0,0-5 0 16,0-5-13-16,0-3 0 0,3 5-9 0,0 1 9 16,-3-1 0-16,0 8 0 0,-3 3 0 0,0 11 0 0,-3 2 0 0,0 8 0 15,-3 8 11-15,0 3-3 16,0 7 0-16,-3 4 0 0,-5 4 0 0,-1 3 0 0,3 3 0 0,-3 5 1 15,0 0 0-15,0 6 0 0,0 2-9 0,3 3 0 16,-2-1 0-16,2 6-11 16,-3 3-14-16,0 2-3 0,-3 3-1 0,-3 3 0 15,-2 7-40-15,-10 3-8 0,-3 3-2 0,-5 5 0 16,2 3 5-16,0 0 1 0,-5 0 0 0,2-1 0 0,0-2 45 0,1-2 8 16,2-6 3-16,0 0 0 0,4-2 17 0,8-3 0 15,9-3 0-15,9-5-916 16</inkml:trace>
  <inkml:trace contextRef="#ctx0" brushRef="#br0" timeOffset="203623.379">2946 10716 1789 0,'0'0'39'0,"0"0"8"0,0 0 1 0,0 0 4 0,3-6-42 0,9-2-10 15,8-5 0-15,10-5 0 0,6-9 16 0,9-7 0 16,8-9 1-16,10-7-557 16,2-5-112-16</inkml:trace>
  <inkml:trace contextRef="#ctx0" brushRef="#br0" timeOffset="203772.535">4404 9501 1944 0,'-24'3'43'0,"18"-1"9"0,-5 1 1 0,-1-3 1 0,0 0-43 0,3 0-11 0,0 0 0 16,3 0 0-16,0 3 69 0,3-1 12 0,3-2 3 0,0 6 0 16,3 2-84-16,6 0 0 0,0 0-12 0,0 2-975 15</inkml:trace>
  <inkml:trace contextRef="#ctx0" brushRef="#br0" timeOffset="203952.646">2541 12565 907 0,'-12'40'20'0,"6"-19"4"0,0 5 0 0,-9 3 2 0,9 3-26 16</inkml:trace>
  <inkml:trace contextRef="#ctx0" brushRef="#br0" timeOffset="204091.225">2940 12851 784 0,'62'-45'17'0,"-26"18"4"0,18-12 1 0,8-12 0 0,9-7-22 0</inkml:trace>
  <inkml:trace contextRef="#ctx0" brushRef="#br0" timeOffset="204201.547">4217 12009 1814 0,'-36'11'52'0,"24"-6"10"0,3 1-50 0,6-1-12 0,3-5 0 0,6 5 0 15,6 0-10-15,6 3-5 0,3-5-1 0</inkml:trace>
  <inkml:trace contextRef="#ctx0" brushRef="#br0" timeOffset="205191.062">7652 15126 2041 0,'-18'-34'44'0,"15"18"10"0,3-5 2 0,-9 2 2 0,-3-5-46 0,0 1-12 15,9-4 0-15,-6 3 0 0,-6 1 97 0,6-1 18 16,3 3 3-16,-3-3 1 0,-5 5-40 0,-1-2-8 16,0 3-2-16,0 2 0 0,3 0-45 0,-6 3-10 0,-6 2-2 0,-2 3 0 15,5 3-12-15,-6 2 0 0,0 6 0 0,-9 2 0 16,-11 8-12-16,2 6-1 0,3 5-1 0,-5 5 0 31,-4 10-54-31,-2 4-10 0,-4 4-2 0,-2 4-1 16,-4 4 28-16,1 9 5 0,-1 2 2 0,4 3 0 0,-1-1 18 0,3 7 4 0,4-1 1 0,2 2 0 15,4 6 23-15,2 3 0 0,9 0 0 0,4 2 0 16,8 6 12-16,6-1-4 0,0 1 0 0,9 2 0 16,3 3-8-16,6 3 0 0,0-4 0 0,6 1 8 15,0 0-8-15,3 3 0 0,0-1 9 0,0-2-9 16,0-3 0-16,0 6 0 0,-6-3 0 0,0 5 8 16,-6-5 1-16,3 5 1 0,-6-5 0 0,0-24 0 15,0 5 11-15,3 6 3 0,-3 0 0 0,0-1 0 16,-3 6-3-16,0-10 0 0,3-3 0 0,-3 23 0 15,3-10-2-15,3-11-1 0,0-10 0 0,6-8 0 0,0-11 2 0,9-7 0 16,0-6 0-16,12-6 0 0,0-15-4 0,5-2-1 16,4-4 0-16,6-10 0 0,11-13-3 0,7-6 0 15,8-7 0-15,13-6 0 0,5-7-12 0,7-1 0 16,-1 0 0-16</inkml:trace>
  <inkml:trace contextRef="#ctx0" brushRef="#br0" timeOffset="205774.475">12992 14415 3020 0,'-30'-38'67'0,"21"23"13"0,-3-7 4 0,3 4 0 0,3-1-68 0,3 4-16 0,6-1 0 0,3 2 0 16,3-1 13-16,6 1-1 0,3 1 0 0,9 0 0 0,2 2-12 0,7 1-10 16,0 2 2-16,8 2 0 0,1 4-7 0,6-1-1 15,-1 3 0-15,4 5 0 16,-1 3-29-16,4 3-7 0,2 0 0 0,-2 4-1 16,-3 4-2-16,-7 7 0 0,-2 1 0 0,-3 5 0 0,-7 7 28 0,-2 6 6 15,-6 8 1-15,0 5 0 0,-7 9 9 0,-5 9 3 16,-6 12 0-16,-3 7 0 0,-9 5 8 0,0 12 0 15,-3 4 0-15,-3 8 0 0,-3 1 0 0,-2 2 11 16,2 2-3-16,0 4 0 0,-3 4-8 0,0-5 0 16,0-2 0-16,3 5 0 0,0 0 8 0,0-3 4 15,0-5 0-15,1-5 0 0,2-8 26 0,0 0 6 0,3-14 0 0,0 6 1 16,3-3-18-16,6-8-4 0,0-7-1 0,3 2 0 16,3-3-10-16,0-5-1 15,2-3-1-15,-2-7 0 0,3-6 18 0,0-3 3 0,-6-7 1 0,0-11 0 16,-3 5-32-16,-3-5-13 0,0-2 1 0,-3 1 0 15,-3-4 12-15,-6 0 16 0,-6-3-3 0,-14 8-1 16,-10-5-12-16,-12-6-16 0,-8 3 3 0</inkml:trace>
  <inkml:trace contextRef="#ctx0" brushRef="#br0" timeOffset="206209.793">8315 14684 2156 0,'0'0'48'0,"0"8"9"0,0 6 3 0,3 9 0 0,0 6-48 15,6 11-12-15,0 8 0 0,3 10 0 0,3 8 0 0,0 11 0 0,-3 10 0 0,-3 8 0 16,0 6 0-16,-6 7 0 0,3 9 0 0,-6 5 0 15,-6-1 0-15,3 4 0 0,-6 7 0 0,-3-2 0 16,3-1 0-16,0-4 0 0,0-1 0 0,3-2 0 16,0-3 0-16,3-8 0 0,0-5 0 0,3-3 0 15,3-5 0-15,0-3 12 0,6-8-12 0,0-7 12 16,3-4-12-16,3-9 0 0,3-9 0 0,2 0 0 16,4-5-78-1,6-3-11-15,-3-10-3 0</inkml:trace>
  <inkml:trace contextRef="#ctx0" brushRef="#br0" timeOffset="206460.606">9661 14891 2885 0,'-9'-13'82'0,"6"7"18"0,3 6-80 0,0 0-20 16,0 0 0-16,6 8 0 0,0 5 0 0,0 9 0 15,6 7-11-15,-6 8 11 0,0 10-18 0,0 12 3 16,-4 12 1-16,1 14 0 0,-6 7 3 0,-5 17 1 16,2 10 0-16,-9 13 0 0,0 3-3 0,0 11-1 15,-3 4 0-15,0 4 0 0,3 5-2 0,-2-6 0 16,-1-5 0-16,0-8 0 0,6-7 16 0,3-4 0 0,-3-10-10 0,6-7 10 16,0-4 0-16,3-7 0 0,6-11 0 0,3-1 0 15,3-9 0-15,3-3 10 16,6-3-10-16</inkml:trace>
  <inkml:trace contextRef="#ctx0" brushRef="#br0" timeOffset="206761.02">11789 14436 2986 0,'-18'-24'84'0,"12"16"20"0,-3 3-84 0,0-1-20 0,3 4 0 0,6 2 0 16,0 10 13-16,-3 6-1 0,0 8-1 0,-2 16 0 16,-1 5-22-16,-6 21-4 0,-3 11-1 0,0 15 0 0,-6 14 16 0,-6 16-12 15,3 10 12-15,-5 11-12 16,-1 8-12-16,-6 2-1 0,-2 3-1 0,-1-2 0 16,0-4-17-16,0-1-3 0,-2-4-1 0,8-7 0 0,-3-9 23 0,7-7 5 15,5-8 1-15,0-11 0 0,9-8 18 0,3-10-10 16,3-11 10-16,6-3-8 15,3-4-83-15,3-9-16 0,9-5-3 0,0-8-563 16,6-6-113-16</inkml:trace>
  <inkml:trace contextRef="#ctx0" brushRef="#br0" timeOffset="206993.635">12503 14626 2718 0,'-9'-18'60'0,"7"10"12"0,4 2 2 0,-2 1 2 0,0 5-60 0,0 0-16 0,9 0 0 0,6 3 0 16,0 5 0-16,3 10 0 0,3 6 0 0,-3 10 0 16,0 11-13-16,-4 14-6 0,-8 15-1 0,-6 10 0 15,0 14 20-15,-8 16 0 0,-7 10 0 0,-6 14 0 16,-6 8 0-16,0 7 0 0,-6 11 0 0,-2 3 0 16,-4-1 0-16,-3-2 0 0,-2-5 0 0,2-5 0 15,3-4 0-15,4-17 0 0,-1-6 0 0,9-8 0 16,0-3-21-16,7-10-1 0,5-8 0 0</inkml:trace>
  <inkml:trace contextRef="#ctx0" brushRef="#br0" timeOffset="207626.645">11536 11885 2257 0,'-3'-26'49'0,"3"15"11"0,0 0 1 0,0 4 3 0,6-4-51 0,-3 3-13 0,3 3 0 0,6 2 0 16,0 0 25-16,6 9 3 0,5-1 0 0,7 6 0 16,0 2-28-16,9 3 0 0,5 8-14 0,4 2 5 15,-3 3 9-15,8 8 0 0,1 3 0 0,5 2-8 0,7 3 0 16,-1 5 0-16,7 3 0 0,5 0 0 0,0-3-4 0,7 3 0 16,5-5 0-16,3 2 0 15,1-5-16-15,5 0-3 0,0-5-1 0,6 0 0 0,-6-3 32 0,4-3 0 16,2 0 0-16,-3 4 0 0,0-4 0 0,-2 3 0 15,-4-3 0-15,-3 6 0 0,-3 2 31 0,1 3 12 16,-7 3 2-16,-3 0 1 0,-5-1-11 0,-1 1-3 16,-5-1 0-16,-4 4 0 0,-2-1-9 0,-10 0-3 15,-2-5 0-15,-1 0 0 0,-8-5-9 0,3 0-3 16,-4-3 0-16,-2-6 0 0,0-1-8 0,-3-4 0 16,-4-5 0-16,-2 0 8 0,-3-5-8 0,0 0 0 15,-4 0 0-15,-5-3 0 16,0-2-28-16,-3-1-10 0,-3 1-2 0,0 2-1 15,-3 0-121-15,-3 1-24 0,-3 4-5 0,-6 3-1 0</inkml:trace>
  <inkml:trace contextRef="#ctx0" brushRef="#br0" timeOffset="208144.485">15102 14404 2574 0,'-18'-42'56'0,"12"23"12"0,-3-2 3 0,3-3 1 0,0 3-57 0,3 0-15 15,-3 0 0-15,-3-1 0 0,6 1 11 0,-8 0-1 16,-4 3 0-16,-3-1 0 16,-6 6-42-16,-6 0-9 0,-2 7-2 0,-7 4 0 15,-3 2-61-15,-5 2-13 0,2 6-3 0,-6 3 0 16,1 2 52-16,5 0 11 0,0 1 1 0,10 1 1 0,-1 1 46 0,9 5 9 16,3-2 0-16,3 2 0 0,10 3 0 0,-1 0 11 0,3 5-11 15,6 0 10-15,3 8 10 0,3 0 1 16,3 0 1-16,0 5 0 0,6 6 14 0,-1 2 2 0,1 3 1 0,3 11 0 15,-3 5-7-15,0 5-2 0,-3 0 0 0,-3 10 0 16,-3 4-15-16,-3 7-3 0,0 3-1 0,-3 8 0 16,-3 5-2-16,-6 5 0 0,0 1 0 0,-3 4 0 15,0 6-9-15,-2-2 0 0,2-4 0 0,-3 4 0 16,3 2 0-16,0-6 0 0,0-2 0 0,3-7 0 16,3-4 24-16,-3-7 0 0,6-3 0 0,1-1 0 15,2 1 22-15,3-8 4 0,0-5 1 0,0 2 0 16,5-5-26-16,1 3-5 15,0-11 0-15,3 3-1 0,3-6 3 0,0-5 1 0,6-2 0 0,-3-22 0 16,0 8-14-16,3-2-9 0,5-3 12 0,1-5-12 16,6-3-79-16,0-3-22 0,0-2-5 15</inkml:trace>
  <inkml:trace contextRef="#ctx0" brushRef="#br0" timeOffset="208646.06">15781 13967 2718 0,'-36'-21'60'0,"24"11"12"0,-3-1 2 0,0 0 2 0,3 6-60 0,3 0-16 0,6 0 0 0,0 2 0 15,3 3 9-15,9 3-1 0,3-1 0 0,9-2 0 16,0 0-8-16,6 0-11 0,2 3 3 0,4-3 0 16,6 0 8-16,0 0 0 0,-1 3 0 0,1-1 0 15,0 3 0-15,-1 3 0 0,-2 0 0 0,0 6 0 16,0 1 0-16,-4 7 0 0,-2 4 0 0,-3 6 0 16,-3 5 0-16,-9 5 0 0,-4 11 0 0,-5 8 0 31,-6 10-28-31,-9 11-3 0,-11 8-1 0,-10 14 0 0,-3 7 32 0,-6 10 0 0,1 1 0 0,-1 8 0 15,-3 5 0-15,7 2 0 0,-4 1 0 0,6 2 0 16,3 0-9-16,4 8 9 0,-4-5-8 0,6 0 8 16,3 3-9-16,0-6 9 0,7-5-10 0,2-5 10 15,3-6 0-15,0-2 0 0,6-11 0 0,3 0 0 16,0-5 11-16,0-6 8 0,3-10 1 0,3 5 1 16,3-7 14-16,-3-9 2 0,3 3 1 15,2-8 0-15,-2-2 6 0,0-6 0 0,0-3 1 0,-3-23 0 0,3 5-27 16,-3-5-6-16,-3-1 0 0,0-2-1 0,0-7-3 0,0-4 0 15,-3-2 0-15,-3-3 0 0,-6-8-8 0,-3-8-11 16,-3 1 3-16,-9-12 0 16,1-7-105-16,-4 0-21 0,-6-6-4 0</inkml:trace>
  <inkml:trace contextRef="#ctx0" brushRef="#br0" timeOffset="209229.457">12140 12179 1375 0,'0'0'30'0,"9"-3"6"0,0 0 2 0,3 1 1 0,3 4-31 15,3 4-8-15,0-1 0 0,8 8 0 0,4 8 47 0,3 3 8 16,3 5 1-16,5 6 1 0,7 4-15 0,9 6-3 16,8 6-1-16,9 4 0 0,4 9-12 0,8-1-2 15,6 3-1-15,4 3 0 0,5 3-11 0,6 4-3 16,3-2 0-16,0 3 0 0,3 3-9 0,0-1 10 0,-5-2-10 15,2 2 10-15,-3 0-10 0,0 3 0 0,-6-2 0 0,-2-1 0 16,-1 6 0-16,-12-3 8 0,-9 3-8 0,-5-3 8 16,-7-3-8-16,-5 3 0 0,-4-3 0 0,-8 1-11 15,-3-4 28-15,-10 1 6 0,-5-5 1 0,-6-4 0 16,-6 1 16-16,-3 0 4 0,-6-6 1 0,-6-2 0 16,-6-8-17-16,-3-2-3 0,-6-6-1 0,3-3 0 15,-3-8-10-15,3-5-2 0,-3-5-1 0,3-8 0 16,3-5-3-16,3-3 0 0,3-8 0 0,6-6 0 15</inkml:trace>
  <inkml:trace contextRef="#ctx0" brushRef="#br0" timeOffset="209578.547">15114 14870 1900 0,'6'10'42'0,"3"1"9"0,3-1 1 0,6 9 1 0,-1 2-42 0,10 5-11 16,0 4 0-16,3 4 0 0,-1 8 0 0,1 6 0 15,0 10 0-15,-6 6 8 0,-3 7-8 0,-3 8 0 16,-10 11 0-16,1 8 0 0,-3 8 8 0,-6 5-8 15,-6 8 8-15,0 3-8 0,-3 5 0 0,-2 5 0 16,-7 3 0-16,3-5 0 0,0-3 0 0,0-3 0 0,-3-2 0 0,0-6 0 16,3-7 33-16,4-3 2 0,2-8 0 0,3-6 0 15,0-2 22-15,3-10 5 0,6-4 1 0,0-4 0 16,3-11-15-16,6-3-2 0,-1-5-1 0,7-8 0 31,6-6-67-31,3-7-14 0,6-5-2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15:32.3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5449 14793 1918 0,'-12'-8'42'0,"6"3"9"0,0-1 1 0,0-2 3 0,0 3-44 0,0 0-11 0,3-3 0 0,3 3 0 15,0-3 61-15,6 0 11 0,-3-3 1 0,6 3 1 16,0 0-46-16,3-2-8 0,0 2-3 0,3 0 0 16,3 0-17-16,0 0 0 0,5 0 8 0,-2 0-8 15,3 0 0-15,3 0 0 0,-3 3 0 0,2 0 0 16,7-1-10-16,0 6 1 0,0 0 0 0,-1 0 0 31,1 6-21-31,0 2-4 0,-3-1-1 0,-1 1 0 0,-2 6 14 0,0-1 2 0,-3 5 1 0,-3 1 0 16,-1 5 9-16,-5 2 9 0,0 1-13 0,-3-1 5 15,-3 3 8-15,0 3 0 0,-6 0 10 0,-3-1-10 16,-3-1 39-16,0 1 1 0,-3 1 1 0,-6-3 0 16,0 3 4-16,-6 0 1 0,-2 2 0 0,-7 0 0 0,-3-2-18 15,0 0-3-15,-3 0-1 0,4-3 0 0,-10 3-16 0,6-6-8 16,1-5 8-16,5 0-8 16,0-2-31-16,3-3-11 0,6-6-2 0,0-2-649 15,4-5-130-15</inkml:trace>
  <inkml:trace contextRef="#ctx0" brushRef="#br0" timeOffset="519.384">6324 14229 1474 0,'-21'11'41'0,"12"-3"11"0,0 0-42 0,-3 2-10 16,-2 1 0-16,-1 2 0 0,0 0 69 0,-3 9 12 15,0-4 3-15,0 3 0 0,-3 3-55 0,4 0-10 16,-1 2-3-16,-3 3 0 0,3 1-16 0,3-1 0 16,0 5 0-16,3 3 0 0,0 0 0 0,6 5 0 15,6 3 0-15,3 0 0 0,3 3 45 0,9 0 6 16,0-6 1-16,6 3 0 0,6-5 3 0,3-1 1 16,2-2 0-16,1-5 0 0,3 0-27 0,-1-3-5 0,4-5 0 0,0-3-1 15,0-5 4-15,2-3 1 0,-2-8 0 0,3-5 0 16,2-5 7-16,7-8 1 0,2-11 1 0,7-5-1121 15</inkml:trace>
  <inkml:trace contextRef="#ctx0" brushRef="#br0" timeOffset="2002.371">5875 6710 1758 0,'0'0'50'0,"0"0"10"0,0 0-48 0,0 0-12 16,12 5 0-16,-1-2 0 0,4 2 52 0,0 3 8 15,3 3 2-15,-3-1 0 0,3 3-34 0,-3 3-6 0,0 5-2 16,-1 1 0-16,-2 1-12 0,0 1-8 0,0 3 10 0,-3-1-10 16,0 1 16-16,3-1-2 0,-6 1-1 0,3-1 0 15,-3-5-13-15,0 3 0 0,0-3 0 0,-3-2 0 16,0 2 0-16,0-5 0 0,0-3 0 0,0 0 9 16,0-5-9-16,-3 0 10 0,3-3-10 0,-3-5 10 15,0 0 4-15,5 0 1 0,4-5 0 0,0-6 0 16,0-2 20-16,3-3 4 0,0-7 1 0,3-4 0 15,0-5-20-15,-6 1-4 0,3-9-1 0,0-2 0 16,-1 2-6-16,4 0-1 0,-3 3 0 0,0 0 0 16,-6 8-8-16,3 3 0 0,-3 7 0 0,-3 3 0 15,-3 6 32-15,3 2 2 0,0 2 0 0,-3 6 0 16,3 6-34-16,0 7 0 0,3 8 0 0,3 0 0 0,0 3 0 16,0 8 0-16,3 2 0 0,2-2 0 0,1 5 0 0,3-3-17 15,0 1 1-15,3-4 1 16,0-1 15-16,3-7 0 0,-1 1 0 0,4-8 0 0,0-3 0 0,0-5 0 15,2-5 0-15,1-6 0 0,0-5 26 0,3-5 2 16,-4-8 0-16,4-3 0 0,0-5 28 0,-3-8 7 16,-3-8 1-16,-4-3 0 0,-5-7-10 0,0-1-2 15,0-5 0-15,-9-2 0 0,-6-3-16 0,-3 2-3 16,0 1-1-16,-3 7 0 0,-3 3-19 0,-6 8-4 16,0 8-1-16,-3 5 0 0,0 6-8 0,0 7 0 15,1 4-10-15,5 4 10 16,-3 6-88-16,6 2-11 0,6 3-2 0,-3 11-1168 15</inkml:trace>
  <inkml:trace contextRef="#ctx0" brushRef="#br0" timeOffset="4588.412">15947 10552 1573 0,'0'0'34'0,"6"-8"7"0,0-3 2 0,6-2 2 0,0-6-36 0,6-2-9 0,3-3 0 0,3-2 0 15,2-1 50-15,1 1 8 0,3 2 2 0,0 0 0 16,5 1-42-16,-2 1-8 0,-3 1-2 0,0 0 0 15,2 5 0-15,-2-2-8 0,-3 2 12 0,-3 3-4 0,-3-1 12 0,-1 4 3 16,-2-4 0-16,0 4 0 0,-3 2 7 0,0-3 2 16,3 1 0-16,-6-1 0 0,-3-2-13 0,2 5-3 15,4-5 0-15,-3 5 0 0,-6 0-16 0,0 0 10 16,-3 5-10-16,-3 3 8 0,0 0 0 0,0 0-8 16,-12 0 12-16,0 6-4 0,0 2-8 0,-5 5 0 15,-7 0 0-15,-3 3 0 0,0 2 8 0,-3 4-8 16,-2-1 8-16,2 3-8 0,-3 2 0 0,0 1 0 15,7-4 0-15,-1 4 0 0,3-6 0 0,6 3-14 16,3-3 5-16,3-3 1 0,3-2 8 0,4 0 0 16,-1-3-9-16,6-5 9 0,3 3 0 0,2-6 0 0,1-2-9 0,6-3 9 15,6 0 0-15,0-8 17 0,6 0-3 0,3-3-1 16,-1-2 15-16,7-3 4 0,3 0 0 0,0-5 0 16,-1 3-4-16,4-3 0 0,3-1 0 0,-1-1 0 15,-5-1 4-15,0 0 1 0,6 3 0 0,-4 2 0 16,1 1-33-16,-9-1 0 0,-7 1-15 0,1 5 5 15,-3 2 10-15,-6 0 9 0,-6 3-1 0,0 0-8 16,0 3 0-16,-9 5-12 0,-6-2 0 0,-3 4 0 31,-3 1-36-31,-3 5-8 0,0 0 0 0,-6 5-1 16,-11 3 5-16,5 5 0 0,3 0 1 0,-3 3 0 0,-5 0 37 0,2 2 14 0,0 1-11 0,3 2 11 16,0 0 0-16,-2 0 0 0,2 3 11 0,-3-3-3 15,3 0 10-15,1 0 2 0,-1 0 1 0,0-2 0 16,3-1 11-16,0 1 3 0,3-6 0 0,1 0 0 15,-1-3-14-15,9 1-2 0,0-6-1 0,3 0 0 16,3-7-9-16,3 2-1 0,3-3-8 0,0-5 12 16,0 0-4-16,0 0-8 0,12-3 11 0,6-5-11 0,0 0 12 0,6-2-12 15,2-6 12-15,4 0-12 0,0-2 0 0,3-1 0 16,-1-2 0-16,4-3 0 0,3 0 0 0,2-2 0 16,-2-1 0-16,0 3 0 0,-3 1 0 0,-1-1 0 15,1 0 0-15,-9 3 0 0,-3 2 0 0,-4 1 8 16,1 5-8-16,-9 2 0 0,-6 3 12 0,0 0-12 15,-3 0 12-15,-6 3-12 0,0 2 10 0,-9 3-10 16,-3 0 8-16,-3 6-8 0,7 1 0 0,-13 4 0 16,-9 0-9-16,-3 5 9 0,1 2-15 0,-4 3 4 15,-3 3 1-15,-2 2 0 0,-1 1 10 0,-3-1 0 0,1 6 0 16,-4-3 0-16,6 3 0 0,1-6 0 0,2 1 0 0,6-3 0 16,4 0 0-16,5-3 0 0,0-3 0 0,9-2 8 15,3-3 14-15,3-2 3 0,6-3 1 0,3 0 0 16,3-8-26-16,9 2 0 0,3-2 0 0,6-2 0 15,3-6 8-15,9-3-8 0,5-2 0 0,4-5 8 16,9-4-8-16,2-1 0 0,1-1 0 0,0-3 0 16,-1 1-11-16,1-3-1 0,5 0 0 0,-8 2 0 15,-3 3 12-15,-4 3 0 0,1 5 0 0,-6 3 0 16,-9 0 0-16,-4 2 0 0,-8 3 0 0,-3 3 0 16,-3 0 0-16,-9 5 12 0,0 0-4 0,-3 5 0 15,-3 0-8-15,-6 3-15 0,-9 0 4 0,-5 8 1 16,-1 0-20-16,0 5-4 0,-3 3-1 0,-3 2 0 15,-5 1 16-15,2-1 3 0,0 1 1 0,1 5 0 0,-1-3 15 0,-6 0 0 16,7 0 0-16,-1 3-9 0,0-6 9 16,3 0 14-16,1 1-3 0,2-1-1 0,6-4 6 0,3-1 0 15,6-8 1-15,3 3 0 0,3-6-9 0,4 1-8 16,2-3 12-16,3-8-12 0,5 3 16 0,7-3-3 16,3-3-1-16,6-5 0 0,3-5-4 0,3 0-8 15,5-6 11-15,4 1-11 0,0-1 8 0,0-2-8 16,-1-3 0-16,1 3 0 0,-3 2 13 0,0 1-1 15,-4-1 0-15,1 1 0 0,3 2-12 0,-9 3 0 16,-9 2 0-16,-1 3 0 0,1 0 0 0,-3 3-12 16,-6 2 3-16,-6 3 0 0,0 0 1 0,-9 3 0 15,-3 5 0-15,-6 2 0 16,-8 4-15-16,-4 4-2 0,0 1-1 0,-3 7 0 0,-2 1 11 0,-4-1 3 0,-3 6 0 16,4-3 0-16,-4 3 12 0,3-1 0 0,1 1 0 0,2-3 0 15,0 0 0-15,6-2 0 0,4-1 0 0,-1-2 0 16,3 0 0-16,6-3 0 0,0 0 0 0,6-2 0 15,0-3 0-15,6-3 8 0,3-3-8 0,3-2 10 16,3 0-10-16,6-2 12 0,0-1-12 0,6-2 12 16,6-3-12-16,3-3 0 0,3 0 0 0,2-5 8 15,7 0-8-15,3-5-11 0,2 0 3 0,-2-6 0 16,6 1-6-16,-1-1-1 0,-5-2 0 0,3 3 0 16,2-6 15-16,-2 3-12 0,0 2 12 0,-9 3-12 15,-7 3 12-15,-2 0 0 0,0 5 0 0,-9 0 0 16,-9 3 0-16,0 2 0 0,3 3-8 0,-9 0 8 15,-9 8 0-15,0 3 0 0,-3-1 0 0,-6 6 0 16,-6 0 0-16,0 5 8 0,-8 0-8 0,2 0 0 16,-3 3 0-16,0 0 0 0,1 0 0 0,-4 0 0 0,6-1 0 15,3 1 0-15,1-5 0 0,5-1-12 16,3-2-24-16,6-5-5 0,6-3-1 0,12-8-900 16</inkml:trace>
  <inkml:trace contextRef="#ctx0" brushRef="#br0" timeOffset="5438.696">16257 8049 1157 0,'-12'-11'32'0,"9"6"8"0,-3-1-32 0,0 4-8 16,-3-3 0-16,3 2 0 0,-3 3 107 0,3 3 19 16,0-1 4-16,-3 6 1 0,3 3-60 0,-2 7-12 15,-1 3-3-15,3 6 0 0,3 2-56 0,3 0 0 16,0 5-10-16,3 1 1 0,3-1 9 0,6-2 0 16,5-3 0-16,7-5 0 0,3 0 12 0,9-6-3 0,-1-2 0 0,4-5 0 15,3-3-9-15,-1-8 0 0,4-3 9 0,-6-5-9 16,-3-5 37-16,5-6 3 0,4-7 1 0,-3-3 0 15,-7 0 23-15,-2-3 4 0,0-3 0 0,-4 1 1 16,1-3-26-16,-9 0-6 0,-9 3-1 0,0-1 0 16,3 3-15-16,-9 6-3 0,-9 5-1 0,0 0 0 15,-3 5-17-15,0 8 8 0,-3 3-8 0,-3 5 0 16,-9 5 0-16,3 5-17 0,3 6 1 0,-2 5 1 16,-7 9 0-16,6-1 0 0,3 5 0 0,3 3 0 15,3 0 5-15,3 3 1 0,0 2 0 0,9-2 0 16,9 0 9-16,-3 2 0 0,-3-2 10 0,6 2-10 15,12 0 0-15,-3 1 0 0,-4-1-13 0,4 0 4 16,-3 1 9-16,3-1-8 0,0-2 8 0,-3-3-8 16,-3 0 8-16,-1-3 0 0,1 0 0 0,-3 1 8 15,-9-1-8-15,0-2 0 0,3 0 0 0,-6 2 8 0,-6 1 3 16,-3-4 1-16,-6 1 0 0,1-3 0 0,-1 3-12 0,-9-6 0 16,-9-2 0-16,3-3 0 0,4-2 0 0,-7-6-17 15,-3-2 4-15,6-9 1 0,1-2 12 0,5-2 0 16,3-6 0-16,3-5 0 0,0-3 0 0,6-11 10 15,9-5-2-15,3-7 0 0,3-6 7 0,6-8 1 16,12-3 0-16,9-5 0 0,3 1-16 0,8-4 0 16,4 1 0-16,8 2-698 15,4-3-133-15</inkml:trace>
  <inkml:trace contextRef="#ctx0" brushRef="#br0" timeOffset="5939.259">17724 6927 2354 0,'-29'-11'52'0,"17"6"10"0,-3-3 2 0,-6 3 3 0,-9-1-54 0,-3 6-13 0,7 0 0 0,-7 0 0 16,-3 3 17-16,-6 0 1 0,4 2 0 0,2 3 0 15,3 0-18-15,-2 0-12 0,-1 2 1 0,12-2 1 16,6 3-14-16,0-1-2 0,1 1-1 0,8-3 0 0,9 3 6 0,3-3 1 16,-3 2 0-16,6 1 0 0,5-3 4 0,7 2 2 15,6 1 0-15,0-1 0 0,0 1 14 0,2 2 8 16,7 3 0-16,0 3-8 0,-9-1 17 0,3 9-3 15,-1-1-1-15,1 6 0 0,-3 7-3 0,-3 1-1 16,-6 5 0-16,0 5 0 0,-1 1 0 0,-8 4 0 16,-6 3 0-16,-3 6 0 0,3 2-1 0,0 0 0 15,-8-2 0-15,2-1 0 0,0 1-8 0,0-6 0 16,6 0 9-16,-3 0-9 0,-6-5 0 0,9-5 0 16,3-3 0-16,0-5 0 0,0-3 20 0,0-6-1 0,6-2 0 0,0-5 0 15,2 0 9-15,1-5 1 0,-3-4 1 0,3-1 0 16,9-6-18-16,-3-3-3 0,-3-5-1 0,0-3 0 15,8-2 13-15,1-6 3 0,3-2 0 0,0-5 0 16,0-3 0-16,2-6 0 0,4-5 0 0,3 1-819 16,0-12-163-16</inkml:trace>
  <inkml:trace contextRef="#ctx0" brushRef="#br0" timeOffset="6272.094">18224 7067 1764 0,'0'0'39'0,"0"0"8"0,-3 8 1 0,-3 0 1 0,-2 5-39 0,-1 0-10 16,-3 9 0-16,-6 1 0 0,0 6 21 0,-6 6 3 15,3 5 0-15,-3 2 0 0,1 3-3 0,-1 2 0 16,3 1 0-16,0 0 0 0,6-3 5 0,0 2 1 15,7-2 0-15,2-2 0 0,6-6-9 0,6 0-2 16,2-8 0-16,4-5 0 0,6-6 7 0,6-5 1 16,6-7 0-16,5-4 0 0,7-7 18 0,3-6 4 15,-1-10 1-15,4-8 0 0,3-3 4 0,2-5 1 16,-2-2 0-16,-4-6 0 0,-2-6-27 0,-3-4-5 16,-3-3 0-16,-10-1-1 0,1-1-19 0,-12 4 8 15,-3 6-8-15,-9 5 0 0,-6 8 0 0,-9 5 0 0,-9 8 0 0,-12 8 0 31,-11 11-180-31,-10 8-37 0,-6 10-7 0</inkml:trace>
  <inkml:trace contextRef="#ctx0" brushRef="#br0" timeOffset="6485.536">19064 7353 2307 0,'0'0'51'16,"-6"2"10"-16,-3 1 3 0,-3 2 0 0,3 1-51 0,-6 2-13 0,6 0 0 0,-3 5 0 15,-3 0 31-15,1 3 3 0,2 5 1 0,0-2 0 16,-3 4-26-16,0 4-9 0,0-1 0 0,0 6 9 16,3-3-9-16,-6 3 0 0,4 0 0 0,-1-1 0 15,-3 1-35-15,3 0-5 0,0 0-2 0,0-3-656 16,0 0-131-16</inkml:trace>
  <inkml:trace contextRef="#ctx0" brushRef="#br0" timeOffset="6823.167">19659 6670 1792 0,'-27'-5'40'0,"15"5"8"0,-3 0 1 0,-2 0 1 0,-4 0-40 0,-3 3-10 0,0 2 0 0,-3 3 0 15,-2 5 20-15,-1 5 3 0,0 6 0 0,0 5 0 16,1 8-11-16,-1 0-1 0,3 6-1 0,3 2 0 16,3 0-10-16,6 5 10 0,4-2-10 0,8 2 10 15,0-2-10-15,12-1 8 0,5-2-8 0,7-8 8 16,6-2 0-16,6-9 0 0,3-5 0 0,5-5 0 15,4-5 35-15,5-9 6 0,-2-2 2 0,3-5 0 16,-4-11 31-16,4-2 6 0,-3-6 2 0,-4-3 0 16,-2 1-38-16,-3-8-7 0,-7-1-1 0,-2-2-1 15,-6-5-16-15,-3-6-3 0,-9-5-1 0,-3 0-818 16,-9-5-163-16</inkml:trace>
  <inkml:trace contextRef="#ctx0" brushRef="#br0" timeOffset="7224.085">19986 6051 2698 0,'0'-26'76'0,"3"12"18"0,3 1-75 0,0 0-19 15,6-3 0-15,3 0 0 0,3 0 31 0,0 0 2 16,6 1 1-16,0-4 0 0,2 0-22 0,1 6-12 15,0-3 12-15,6 3-12 0,-4 3 0 0,4-1-16 16,-3 0 2-16,0 6 0 16,-1 2-11-16,-2 3-3 0,0 6 0 0,0-1 0 0,-3 6 28 0,-1 4 0 0,-5 9 0 0,-3 3 0 15,0 7-8-15,0 6-4 0,-9 5 0 0,-3 5 0 16,0 8 0-16,-6 3 0 0,0 5 0 0,0 6 0 16,-3 4 12-16,3 1-10 0,-3 3 10 0,3-1-10 15,0 6 10-15,3-3 0 0,3-3 10 0,0-2-10 16,3-3 0-16,0-3 0 0,0 1 0 0,0-4 0 15,3-1 19-15,-3-4-3 0,3-5 0 0,-3-5 0 16,0 0 26-16,0-8 5 0,-1-3 1 0,-2-2 0 16,0-3-12-16,0-2-1 0,-3-6-1 0,0-5 0 15,-3-3-3-15,0-3-1 0,-3-5 0 0,-2-2 0 16,-1-3-12-16,-3 0-2 0,0 0-1 0,-6-3 0 16,-3-2-56-16,-3 5-11 0,-5 0-3 15,-1 2-1237-15</inkml:trace>
  <inkml:trace contextRef="#ctx0" brushRef="#br0" timeOffset="9225.885">5529 7908 1234 0,'-9'-2'27'0,"9"2"5"0,0 0 2 0,-6 2 2 0,-2 4-36 0,2-1 0 0,-3 0 0 0,3 6 0 16,-6-3 60-16,3 5 4 0,-3 3 2 0,0 2 0 16,3-2-30-16,0 3-7 0,0-1-1 0,3 4 0 15,3 1-15-15,3 1-3 0,3 0-1 0,3 5 0 16,0 3-9-16,3 5 0 0,3 3 0 0,0 2 8 0,0 0-8 0,6 6 0 15,0 2 0-15,-4 6 8 0,1 5-8 0,3-1 0 16,0 1 0-16,-3 0 8 0,0 3-8 0,0 4 0 16,-3 4 9-16,-3-1-9 0,-1 3 11 0,-2 3-3 15,-6 2 0-15,3 3 0 0,-6 0-8 0,-3-2 10 16,1-1-10-16,-4 3 10 0,-3 0-10 0,-3-2 8 16,3-1-8-16,-3-2 8 0,0-3-8 0,0-3 0 15,3 1 0-15,-3-4 0 0,4-1 0 0,2-4 0 16,6-2 0-16,-3-5 0 0,6-1 10 0,-3-2 6 15,3-3 2-15,3 1 0 0,0-6 14 0,0 0 4 16,3-3 0-16,0-2 0 0,-3-3-6 0,2 0-1 0,-2-6 0 16,0-2 0-16,3 1-9 0,-6-1-1 0,0-3-1 0,-3 1 0 15,3-4-5-15,-6 1-1 0,3-3 0 0,-2 1 0 16,-1-4 0-16,0 1-1 0,0-4 0 0,0-1 0 16,-3-4-3-16,0-2 0 0,3 0 0 0,0-3 0 15,6-5 2-15,-6 3 0 0,3 0 0 0,3-3 0 16,0 0 6-16,0 0 0 0,0 0 1 0,6-6 0 15,0 1 1-15,0-3 0 0,3 3 0 0,0-3 0 16,3 0-4-16,0-3-1 0,2-2 0 0,4 0 0 16,-3 2-3-16,6-4-1 0,0-1 0 0,0 0 0 15,2 0-9-15,4-3 0 0,0 1 0 0,9-1 8 16,0-4-8-16,5 1 0 0,-2-1 0 0,8-1 0 16,-2-3 0-16,6-4 0 0,-1-1-10 0,7 0 10 15,-4 0-19-15,4-2 3 0,3 0 0 0,2 2 0 16,-2 0 6-16,-1 3 2 0,4-3 0 0,-1 6 0 0,7-1 8 0,-7 1 0 15,-2 2-9-15,2 0 9 0,1 3 0 0,-4 0-9 16,4 0 9-16,-7 2 0 0,1 3 0 0,-1 0-8 16,4 3 8-16,-9 3 0 0,-7-4 0 0,4 4 0 15,2-1 0-15,-2 1 0 0,-3-4 0 0,-1 4 0 16,1-1 0-16,3-2 0 0,2-3 0 0,-5 3 0 16,-6 0 0-16,2-3 0 0,7 0 11 0,-4-3-11 15,-5 1 12-15,0-1-12 0,3-2 12 0,-1 0-4 16,-2 0 0-16,0 2-8 0,-4-2 9 0,-2 5-9 15,0-2 0-15,-3 5 9 0,-1-3-9 0,-2 0 0 16,-3 3 9-16,0-1-9 0,-3 4 8 0,-4-1-8 16,4 1 10-16,-3-1-10 0,-3 0 0 0,3 1 0 0,0-3 0 0,-3 2 0 15,2-2 0-15,-5 0 0 0,0-1 0 0,3 1 0 16,-6 0 9-16,0 0 6 0,0 2 1 0,-6-2 0 16,3 0-16-16,-3 2 9 0,-3 3-9 0,0-3 8 15,-3 4 0-15,0-1-8 0,-3-3 12 0,3 3-4 16,-3 3-8-16,3 0 12 0,-3-1-12 0,3 1 12 15,0 2-12-15,-3-2 0 0,3 0 9 0,3-3-9 16,-3 0 0-16,0 0 0 0,0 0 0 0,3 0 0 16,0-3 0-16,-3 1 0 0,3-3 0 0,-3-1 8 15,0-1-8-15,0-4 0 0,0 3 0 0,-3-2 8 16,3-1-8-16,-2 1 9 0,2-1-9 0,-3-2 10 16,-3 0-10-16,3 0 0 0,-3-3 0 0,3 0 8 15,0-3 2-15,0-2 0 0,-3-2 0 0,0-1 0 16,3-3 0-16,0-2 0 0,0-5 0 0,0-3 0 15,3-3-10-15,0-2 8 0,0-3-8 0,0-2 8 0,3-6-8 0,3-5 8 16,-3 0-8-16,3-3 8 0,0 0-8 0,0 0 8 16,0-2-8-16,3-1 8 0,-6 1 6 0,3 2 1 15,-3 3 0-15,0 0 0 0,0-3-15 0,-3 6 9 16,0-4-9-16,0 4 8 0,-3-1 13 0,-3 4 3 16,0-1 0-16,-2 2 0 0,-1 1 1 0,0 0 1 15,-3-3 0-15,3 0 0 0,-3 3-10 0,0 3-1 16,3-1-1-16,0 0 0 0,-3-2-14 0,7 3 0 15,-4-1 0-15,3 1 0 0,0 2 0 0,0 2 0 16,0 4 0-16,3 4 0 0,0-2 11 0,-3 6-11 16,-6-1 12-16,3 3-12 0,6 5 0 0,-3 3 0 0,-3 3 0 0,1 2 0 15,5 0 0-15,-3 3 0 0,3 2 0 0,-3 3 0 16,-3 3 0-16,3 0 0 0,9 2 0 0,-6 4 0 16,-6 4 0-16,6 0 0 0,6 3-12 0,0 0 3 15,-6 0-9-15,6 0-2 0,-6 6 0 0,6-6 0 16,-3 7 7-16,-3 1 1 0,-6-2 0 0,3 2 0 15,7 0 12-15,-1-1 0 0,-9 4 0 0,3-3 0 16,3 0 0-16,3 0-12 0,-3-3 1 0,-3 6 1 16,-3-3 10-16,3 0 0 0,3 2 8 0,-3-2-8 15,-9 8 0-15,6 0 8 0,0-3-8 0,-5 3 0 16,-1 3 0-16,-6-1 0 0,-6 3 0 0,-3 3 0 16,1 2-10-16,-10 6-6 0,-15 3-2 0,1 4 0 15,2 4-30-15,-14 4-5 0,-10 6-2 0,-2 0 0 16,-6 5-7-16,-3 1-2 0,-1-1 0 0,-5 3 0 0,-6 2 34 15,0 3 6-15,-1-5 2 0,4 0 0 0,0-5 22 0,0-6 8 16,5-3 0-16,4-2 0 0,0-2 29 0,11-6 6 16,1-3 1-16,6 1 0 0,5-4-10 0,10-2-2 15,5-5 0-15,6 0 0 0,7-3-32 0,2 0 0 16,6-2-12-16</inkml:trace>
  <inkml:trace contextRef="#ctx0" brushRef="#br0" timeOffset="13272.356">5684 8464 2131 0,'0'0'60'0,"0"0"14"0,-3-5-59 0,0 2-15 0,0 0 0 0,3 3 0 15,0 0 99-15,0 0 17 0,0-5 3 0,0 5 1 16,0 0-92-16,6-2-17 0,0-1-11 0,0 0 12 15,0 3-12-15,0 3-9 0,-6-3 9 0,6 3-745 16,-3 4-142-16</inkml:trace>
  <inkml:trace contextRef="#ctx0" brushRef="#br0" timeOffset="13587.867">6628 7985 2091 0,'-12'-5'46'0,"12"5"10"0,-3 0 1 0,-3 0 2 0,6 0-47 0,-3-3-12 16,3 3 0-16,0 0 0 0,-3 0 72 0,3 0 13 0,0 0 3 0,0 0 0 16,0 0-48-16,0 0-8 0,0 0-3 0,0 0 0 15,0 0-19-15,0 0-10 16,0 0 10-16,0 0-10 0,0 0 0 0,0 0-16 0,0 0 1 0,0 0-726 16,0 0-146-16</inkml:trace>
  <inkml:trace contextRef="#ctx0" brushRef="#br0" timeOffset="13856.795">7604 7345 2091 0,'0'0'46'0,"0"0"10"0,-3-5 1 0,3 5 2 0,3-6-47 0,0 4-12 15,-9-4 0-15,6 6 0 0,6-2 63 0,-6 2 10 16,0 0 3-16,0 0 0 0,0 0-47 0,0 0-9 16,0 0-1-16,0 0-1 0,-9 0-18 0,3 5 0 15,6-5 0-15,-9 8-715 16,-3 5-149-16</inkml:trace>
  <inkml:trace contextRef="#ctx0" brushRef="#br0" timeOffset="14144.654">7720 8231 1926 0,'0'0'42'0,"0"3"9"0,-6-1 1 0,0 4 3 0,6-6-44 0,0 0-11 0,-6 2 0 0,3 4 0 16,3-6 85-16,0 0 15 0,-6 5 4 0,0-2 0 15,6-3-42-15,0 0-8 0,0 0-2 0,-3 5 0 16,-6-2-30-16,6-1-6 0,3-2-2 0,0 0 0 15,-5 0-14-15,5 0 0 0,0 0 0 0,0 0-752 16,5-2-149-16</inkml:trace>
  <inkml:trace contextRef="#ctx0" brushRef="#br0" timeOffset="14361.2">6788 8768 2228 0,'-11'-10'49'0,"11"10"11"0,-6-6 1 0,3 4 1 0,0-1-50 0,3 3-12 0,-3-5 0 0,3 5 0 16,0 0 33-16,0 0 4 0,0 0 1 0,0 0 0 31,0 0-70-31,0 0-15 0,0 0-2 0</inkml:trace>
  <inkml:trace contextRef="#ctx0" brushRef="#br0" timeOffset="14547.746">5517 9356 2365 0,'-9'-11'52'0,"9"11"10"0,0-5 2 0,3 0 4 0,-3 2-55 16,3-2-13-16,3 5 0 0,0-3 0 0,0 3 8 0,3 0-8 16,0 3 11-16,0 2-715 15,0 3-142-15</inkml:trace>
  <inkml:trace contextRef="#ctx0" brushRef="#br0" timeOffset="14803.737">5657 10546 2602 0,'3'-8'57'0,"-3"8"12"0,3-5 3 0,3 0 1 0,0-1-58 0,0 1-15 0,6 0 0 0,-3-3 0 16,0 3 16-16,3-1 1 0,0 1 0 0,0 0-798 15,0 0-160-15</inkml:trace>
  <inkml:trace contextRef="#ctx0" brushRef="#br0" timeOffset="15036.573">6866 9858 2570 0,'0'0'56'0,"-3"0"12"0,-3 0 3 0,6 0 1 0,0 0-57 0,0 0-15 15,0 0 0-15,0 0 0 0,0 0 16 0,0 0 1 16,0 8 0-16,3 0 0 16,-3 0-108-16,3-3-21 0,3 1-5 0</inkml:trace>
  <inkml:trace contextRef="#ctx0" brushRef="#br0" timeOffset="15212.601">7911 9488 2397 0,'-12'-13'52'0,"9"7"12"0,6 1 1 0,-3 3 3 0,-3-4-54 0,3 4-14 0,3-4 0 0,-3 6-708 16,0 0-144-16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15:53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19436 8599 1969 0,'-24'-13'43'0,"12"7"9"0,-3-1 1 0,3-1 3 0,-3-3-44 0,1 3-12 0,2 0 0 0,-3 0 0 15,3 3 55-15,0 0 9 0,0-1 1 0,0 4 1 16,3 2-49-16,0 0-9 0,0 5-8 0,0 3 9 16,0 2-9-16,7 6-16 0,-4 6 4 0,3 1 1 15,0 9-1-15,0 2-1 0,3 1 0 0,0 5 0 0,0 2-9 0,3 3-2 16,0 5 0-16,3-2 0 16,-3 5-31-16,2-6-6 0,1 4-2 0,3-9 0 0,3-8 34 15,0 1 6-15,6-9 2 0,0 1 0 0,6-9 39 0,2-5 8 16,4-5 2-16,6-5 0 0,6-6 32 0,-1-7 8 15,7-9 0-15,0-2 1 0,2-5-15 0,-2-9-3 16,5-2-1-16,-5-3 0 0,-3-5-19 0,-1-2-4 16,-5-3-1-16,3-3 0 0,-7-6-3 0,-5 4-1 15,-6 5 0-15,-3 2 0 0,-6 6-14 0,-3 5-8 16,-9 8 8-16,-6 7-8 16,-6 4-16-16,-12 10-8 0,-6 3-2 0,-9 10 0 15,-11 8-108-15,-4 11-22 0,-2 8-4 0,-4 2-733 0</inkml:trace>
  <inkml:trace contextRef="#ctx0" brushRef="#br0" timeOffset="468.27">19540 9663 2257 0,'-12'-14'49'0,"9"9"11"0,-6-3 1 0,3 3 3 0,0 0-51 0,-6 2-13 16,0 0 0-16,1 3 0 0,-4 6 14 0,-3 1 0 16,0 7 0-16,0 2 0 0,-3 5-22 0,0 5-5 15,1 9-1-15,-1 2 0 0,0 5-6 0,0 3-2 16,3 5 0-16,0-2 0 0,6-3 6 0,4 0 2 16,2-8 0-16,6-3 0 0,6-2 2 0,2-6 1 15,7-2 0-15,6-8 0 0,9-3 11 0,3-5 0 16,5-10 0-16,7-9-8 0,3-2 21 0,2-8 5 0,-2-3 1 0,0-5 0 15,-4-8 18-15,-5 0 4 0,-3-3 1 0,-4 0 0 16,-5-7-14-16,-6 2-4 0,-6-3 0 0,-3 3 0 16,-12 5-33-16,-3 3-7 0,-9 6-2 0,-6 4-1025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25:50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5315 7684 1858 0,'-15'15'52'0,"6"-4"13"0,-3 2-52 0,-3 3-13 16,1 3 0-16,2 2 0 0,0 0 60 0,-3 0 10 15,6 6 2-15,-3-4 0 0,3 4-52 0,3 5-9 16,-3-3-3-16,3 2 0 0,-3 6-8 0,6 1 0 15,0 4 0-15,-3 0 0 0,3 1 0 0,3 1 0 16,0-1 0-16,0 2 0 0,3 2 0 0,-3 6 10 0,6 3 1 0,-3 2 0 16,0 0 20-16,3 3 4 0,0 3 1 0,0 2 0 15,6 3-7-15,-6 5-1 0,3 5 0 0,-3 3 0 16,3 3-15-16,-3 7-3 0,0 4-1 0,0 2 0 16,-3 2-9-16,0 3 8 0,0 6-8 0,-3-1 8 15,0 3 0-15,-6 3 0 0,6 3 0 0,-6 2 0 16,0-3 16-16,-3 3 4 0,3 8 0 0,-3-3 0 15,3 3 0-15,-3 3 0 0,0-3 0 0,0 3 0 16,0-1-3-16,0-4 0 0,0-4 0 0,3-2 0 16,1-2-25-16,-1-6 0 0,3-3 8 0,0 1-8 15,3-1 0-15,0-2 0 0,3-5 0 0,-3-1 0 16,3-4 0-16,-3 2 0 0,3-3 0 0,0-3 0 16,-1-2 0-16,1 0 10 0,-3 3-10 0,3-6 10 15,-3-5-10-15,3-2 10 0,0-6-10 0,-6-3 10 16,3 1-10-16,0-4-9 0,0-4 9 0,0-6-13 15,-3-2 13-15,0-3 0 0,0-1 0 0,1-7 10 0,-4 0 2 0,-3-5 1 16,0 0 0-16,3-8 0 0,-3-3 4 0,0-3 1 16,0-5 0-16,3-5 0 0,0-3-18 0,3 1 10 15,-3-6-10-15,3-1 8 0,0-1-8 0,3-6 0 16,0 0 9-16,-3 2-9 0,3-2 19 0,0 0-1 16,0 0 0-16,0 0 0 0,0 0-27 0,6 6-6 15,0-1-1-15,-6-5 0 0,6 3 16 0,3 2 0 16,-3 0 0-16,0 1 0 0,6-1 0 0,-3 0 0 15,-3 0 0-15,6-2 0 0,-3 2 0 0,5-2-9 16,-2 0 9-16,6-1 0 0,0-2-8 0,0 0 8 0,6 0-8 0,0 0 8 16,2-2 0-16,7 2-8 0,3-6 8 15,2 4 0-15,4-1 0 0,0-2-10 0,-1-1 10 16,4 1 0-16,3-3 0 0,-1-2 0 0,7 2 0 0,5-3 0 16,4-2 0-16,-1 0 0 0,1-6 0 0,2 1 0 15,4-6 0-15,2 0 0 0,4-5 0 0,2-3 0 16,1-2 0-16,-1-1 0 0,6-4 0 0,7-6 0 15,2-3 0-15,0-2 0 0,0-3 0 0,4-3 0 16,8 1 0-16,-3 2 8 0,-6-3-8 0,4 1 0 16,2-1 0-16,0-2-8 0,6 0 8 0,-3 0-13 15,-3 2 13-15,4 3 0 0,2 3 0 0,0-1 0 16,0 1 0-16,-3 3 13 0,0-1-4 0,1 3-1 16,-4 3-8-16,3 5 0 0,0-3 0 0,-3 3 0 15,-5 2 0-15,2 4 0 0,3-1 0 0,-3 0 0 16,1 0 0-16,-1-2 0 0,0 0 0 0,3-6 0 15,-6-5 0-15,4 0 0 0,-4 0 0 0,3-3 8 0,0-4-8 0,4-1 0 16,-7-3 0-16,3-2 8 0,0 2 9 0,-2-2 2 16,-4 5 0-16,-3 0 0 0,0 3-19 15,-2 0 0-15,-4 5 0 0,-6 2 0 0,-5 4-11 0,-4-1-2 16,-2 6-1-16,-4 2 0 0,-5 5 24 0,-3 4 5 16,-7-1 1-16,-2 5 0 0,-7 3-16 0,-5 3 0 15,-6 0-9-15,0 2 9 0,-9 3 0 0,0 0 0 16,-7 6 0-16,1-3 10 0,-3-1-10 0,-3 1 0 15,-3 2 9-15,-3 3-9 0,0 0 12 0,0-5-3 16,-3 0 0-16,3-1 0 0,-6 1 1 0,3-3 0 16,0 0 0-16,-3-2 0 0,0 2 2 0,0-5 1 15,0-3 0-15,-2 0 0 0,2 0 1 0,0-5 0 0,0-3 0 16,-3-3 0-16,3-2-2 0,0-2 0 0,-3-1 0 0,0-5 0 16,3 0-3-16,-6-3-1 0,0 0 0 0,0-7 0 15,-3-1-8-15,1-5 8 0,2-8-8 0,-9 1 8 16,0-7-8-16,3-1 0 0,-3-9 0 0,3-3 0 15,1-7 0-15,-1-5 0 0,-3-4-12 0,6-7 12 16,0-3-12-16,3-5 12 0,-3-5-12 0,9-6 12 16,-3-5-9-16,3-3 9 0,4-7 0 0,2-1 0 15,0-5 0-15,2 0 0 0,1-5 8 0,0-5-8 16,3-3 16-16,3 0-2 0,0 0-1 0,0-6 0 16,0 3-1-16,3 3 0 0,-3-5 0 0,0 2 0 15,-3 3-4-15,-3 0-8 0,3 5 11 0,-3 0-11 16,0 6 9-16,0 2-9 0,-6 0 0 0,3 5 9 15,-6 4-9-15,3 4 0 0,0 3 0 0,0 5 0 16,0 3-9-16,3 0 9 0,-3 3 0 0,3 4 0 0,-3 7 0 0,0 4 0 16,3 3 0-16,0 3 0 0,3 5 0 0,-3 5 0 15,0 3 8-15,0 11-8 0,0-3 0 0,0 10 0 16,0 1 0-16,0 7 0 0,-3 1 0 0,3 7 0 16,0 3 0-16,-3 8 0 0,3 0 0 0,-3 5 0 15,0 0 0-15,0 9 0 0,0 2 0 0,0-1 0 16,-3 4 0-16,0 2 0 0,3 8 0 0,-3-5 0 15,3 7 0-15,-3 1 0 0,0 0 0 0,3 5 0 16,-3 0 0-16,0 0 0 0,1 5-16 0,-1 0 4 16,-3 1 1-16,0 2 0 0,0 5 11 0,-3 0 0 15,0-2 0-15,-6 5 0 0,0 0 0 0,0 2 0 16,-8 1 0-16,-1 2 0 0,-9-3 0 0,-3 9 0 0,-5-1 0 16,-4 6 8-16,-8 8-8 0,-4-1 0 0,-8 6 8 0,-10 0-8 15,-8 3 0-15,-6 5 0 0,-7 0 0 0,-5 2 8 16,-6 6-8-16,-3-3 0 0,-9 6 0 0,-6-3 0 15,-3 2 0-15,-6 3 0 0,-9 0 0 0,0 3 0 16,-3 5-12-16,-2 0-3 0,-7 1-1 0,-3 4 0 16,-3 0 2-16,-2 6 0 0,-10 2 0 0,9 1 0 15,7-1-6-15,-7 3 0 0,-12 8-1 0,4-8 0 16,5 0 21-16,1-3 0 0,-1 0-9 0,6-5 9 16,6-2 0-16,4-9 17 0,2-5-3 0,6-5-1 15,6-3 25-15,6-5 5 0,3-5 1 0,6-3 0 16,3-5-4-16,9-1-1 0,3-7 0 0,6 2 0 15,5-5-16-15,7 1-3 0,3-4-1 0,3-2 0 16,8 0-19-16,4-3 10 0,5 0-10 0,10-3 8 0,2-2-8 16,7 3 0-16,2-3 0 0,6 0 0 0,7 2-24 0,2-5 0 15,6 1 0-15,3-1 0 16,6 0-7-16,6 0-1 0,-2-2-1 0,5 5 0 16,6-3-8-16,0 0-2 0,3 3 0 0,3-3 0 15,0 3-36-15,6 0-7 0,2 0-2 0,4-3-792 16,6-2-160-16</inkml:trace>
  <inkml:trace contextRef="#ctx0" brushRef="#br0" timeOffset="782.569">10619 6059 2988 0,'0'0'66'0,"0"0"14"0,-3-5 2 0,-3 2 1 0,3 0-67 0,-3-2-16 0,3 0 0 0,3 5 0 16,0 0 14-16,0 0-1 0,6-5 0 0,0 2 0 15,3 0-23-15,6 1-5 0,3 2-1 0,6 0 0 32,3 0-13-32,11 0-3 0,7 2-1 0,9-2 0 15,2 0 1-15,13 0 1 0,2-2 0 0,12-1 0 16,13 3 3-16,5-3 0 0,3 1 0 0,12-1 0 0,9 0 17 0,6 1 11 0,6-4-12 0,9 1 12 16,3 2-8-16,8 1 8 0,7 2 0 0,3 0 0 15,8 0-10-15,1 5 10 0,3 0-8 0,-1 3 8 16,4 8 0-16,-1 8 0 0,1 2 0 0,2 6 8 15,-5 5-8-15,0 8-8 0,-4 8 8 0,1 8-12 16,-9 5 12-16,-7 6 8 0,-5 2-8 0,-6 8 11 16,-3 2-11-16,-6 6 0 0,-12 0-12 0,-3 6 12 0,0-1 18 15,-9 0 11-15,-9 3 3 0,0-3 0 0,0-2-5 16,-9-3-1-16,-14 2 0 0,-1-4 0 0,-2-6 6 0,-4-3 2 16,-3-2 0-16,-5-8 0 0,-10-3-14 0,1-5-2 15,-1-6-1-15,-11-5 0 0,-9-10-9 0,-1-5-8 16,1-6 12-16,-3-3-12 0,-3-7 11 0,-1-6-11 15,-2-5 10-15,-6-6-10 16,0-2-53-16,-9-5-17 0,-7-5-3 0,1-9-779 16,6-5-156-16</inkml:trace>
  <inkml:trace contextRef="#ctx0" brushRef="#br0" timeOffset="1115.687">16471 8115 2340 0,'-15'24'52'0,"12"-11"10"0,0 0 2 0,6 0 1 0,0 3-52 0,6-3-13 0,3 3 0 0,3 0 0 15,3 0 82-15,9-3 14 0,-1-2 2 0,10-1 1 16,9-2-24-16,-1-2-5 0,1-1-1 0,6-5 0 16,5 3-27-16,1-3-6 0,-7-3 0 0,10-2-1 15,5-3-19-15,-2 2-4 0,-6-2-1 0,-7 3 0 16,-2 0-11-16,-4-3 0 0,1 5 0 0,-6-2 0 15,-12 2-38-15,-1 1-10 0,1 2-1 16,-6 0-1-16,-9 2-28 0,-3 4-6 0,0-4 0 0,-6 1-1 16,6 5 21-16,-9-8 5 0,-9 5 1 0,3 3 0 0,3 3 58 15,-3-3 19-15,-6-3 0 0,3-2 0 0,0-1 6 0,3-2 2 16,3-2 0-16,-3-1 0 0,3-5-7 0,3-3-2 16,9-4 0-16,3-4 0 0,-3-5-31 0,6-2-7 15,9-3 0-15,2 0-1 16,4-3-120-16,6-3-24 0,3 1-5 0</inkml:trace>
  <inkml:trace contextRef="#ctx0" brushRef="#br0" timeOffset="1566.07">18189 7109 2744 0,'-3'6'78'15,"3"-6"16"-15,0 8-75 0,0 0-19 0,0 2 0 0,0 6 0 16,3 3 44-16,-3 4 4 0,0 6 2 0,-3 6 0 0,0 5-9 0,0 4-1 16,0 4-1-16,-3 5 0 0,3 5-29 0,-6 6-10 15,0 2 0-15,3 0 9 0,-3 3-9 0,3-3 0 16,-3 0 0-16,3-5 0 0,0 0 0 0,3-6 0 15,0-2 0-15,0-8 0 0,3-8 0 0,3-5 0 16,-3-8 0-16,6-3 0 0,-3-5 0 0,0-5 0 16,3-4 0-16,-6-7 0 0,6-5 0 0,3-8-12 15,0-8 2-15,-3-11 1 16,0-5-122-16,3-11-24 0,-3-7-5 0,3-9-988 16</inkml:trace>
  <inkml:trace contextRef="#ctx0" brushRef="#br0" timeOffset="2033.353">18227 7138 2779 0,'0'0'61'0,"0"0"13"0,0-2 2 0,0-3 2 0,-3-1-62 0,3 4-16 0,-3-4 0 0,3 6 0 16,6-5 88-16,-6 0 14 0,3-3 3 0,3 0 1 15,0 3-70-15,0-1-15 0,3 1-2 0,0-3-1 16,6 0-18-16,0 0 0 0,3 0 0 0,0-2 0 16,5-1-11-16,7-2 11 0,0-6-12 0,9 1 12 15,5-3-26-15,4 2 2 0,5 1 0 0,1-1 0 16,-3 3 8-16,2 0 1 0,1 0 1 0,-4 8 0 15,1 1 14-15,-6 7 0 0,-1 2 0 0,-5 6 0 16,-6 5 0-16,-1 3 0 0,-5 5 0 0,-6 6 0 16,-3 2 0-16,-3 5 0 0,-6 3 0 0,-3 8 0 15,-3 6 25-15,-6 4 5 0,-3 3 1 0,0 3 0 16,-3-3-31-16,0 1 0 0,0 2 0 0,0-3 0 0,0-3 12 0,0 1-1 16,0-3 0-16,6-6 0 0,-3-2-3 0,3-2 0 15,0-9 0-15,0 1 0 0,0-6 4 0,0 0 1 16,0-5 0-16,1-3 0 0,-1-3 4 0,3 1 1 15,-6-6 0-15,3-2 0 0,-3-3 2 0,0-1 1 16,-3-1 0-16,-3-4 0 0,0 1-6 0,-6-3-2 16,-3-3 0-16,-3 1 0 0,-2-6-13 0,-4 3 0 15,-3-1 8-15,0 1-8 0,-2 0 0 0,-4-1-8 16,-3 4 8-16,1 2-13 0,-4 0 13 0,0 0-12 16,1 5 12-16,5-2-12 0,0 2 0 0,4 3 0 0,2-3 0 15,0 3 0-15,6 0-2 0,1 0 0 16,5-3 0-16,3-2 0 15,3 2-19-15,6-2-4 0,0-1-1 0,9-2 0 16,0 0-77-16,0-7-15 0,3-1-3 0,6 0-735 0,6-6-146 0</inkml:trace>
  <inkml:trace contextRef="#ctx0" brushRef="#br0" timeOffset="15772.824">8857 5998 2698 0,'-18'11'76'0,"9"-9"18"0,-3 4-75 0,1-4-19 15,-1 1 0-15,3-3 0 0,-3 3 32 0,6-6 2 16,-3-2 1-16,3-1 0 0,-3 1-21 0,0-3-4 16,3-5-1-16,3-3 0 0,0-3-22 0,6 1-5 0,0-6-1 0,3-2 0 15,3-3-3-15,6-3-1 0,3-3 0 0,6-4 0 16,8-6 9-16,4-5 2 0,15-6 0 0,8-2 0 16,7-6 3-16,11 1 1 0,6-6 0 0,10-2 0 15,5-4 8-15,9 4 0 0,3 0 0 0,12 2 0 16,6 3 9-16,6 2 4 0,3 1 1 0,9 4 0 15,3 4-6-15,3 5-8 0,5 5 11 0,7 8-11 16,6 2 0-16,-1 11 0 0,1 6 0 0,6 5 0 16,-4 7 0-16,4 6 0 0,-3 3 0 0,5 8 0 15,7-1 0-15,-4 9 0 0,1-1-15 0,2 6 5 16,1 5 0-16,-1 3 0 0,1 2 0 0,3 3 0 16,-1 3 10-16,1 5 0 0,-7-3-9 0,4 6 9 15,-4 2 0-15,-2 8 0 0,-7 6 0 0,-5 7 0 16,-6 1 0-16,-9 7 0 0,0 6 0 0,-10 7 0 0,-8 1 0 15,-12 10 0-15,-3 8 0 0,-11 6 0 0,-16-1 0 0,-6 6 0 16,-11 5 10-16,-4 2-10 0,0 4 18 0,-14-1-3 16,-15 0-1-16,-7 1 0 0,-8-4 21 0,0-4 4 15,0-9 1-15,-6-7 0 0,-6-9-2 0,2-5 0 16,1-5 0-16,-3-10 0 0,3-12 1 0,0-7 0 16,-6-10 0-16,0-6 0 0,3-8-23 0,-1-8-5 15,1-3-1-15,0-7 0 0,0-1 16 0,-3-7 3 16,-3-6 1-16,3 0 0 15,6-5-74-15,-3-2-14 0,-7-4-3 0,1-7-840 16,0-5-168-16</inkml:trace>
  <inkml:trace contextRef="#ctx0" brushRef="#br0" timeOffset="16289.314">17450 8189 2595 0,'0'0'57'0,"0"0"12"0,0 0 3 0,9 0 0 0,6 0-57 0,-6-5-15 0,-3-6 0 0,0-5 0 16,6-2 55-16,3-4 8 0,3-7 1 0,-3-5 1 15,0-6-40-15,14-7-8 0,13-9-1 0,6-7-1 16,-1-4-23-16,7-4-5 0,2-6-1 0,13-2 0 0,8-3 14 0,7-3 0 16,5 1 0-16,12-4 10 0,9-2-10 0,9 0 0 15,9-5 0-15,9 5-11 0,12 3 11 0,9 2 0 16,8 0 0-16,-2 6 0 0,6 5 0 0,2 5 0 16,1 8 0-16,6 6-8 0,-1 4 8 0,4 9 0 15,-4 5 0-15,4 8-8 0,0 5 8 0,-1 6-10 16,4 10 10-16,-1 8-10 0,-5 8 10 0,2 10 0 15,4 3-9-15,-1 8 9 0,4 6 0 0,-3 5 0 16,-1 5 0-16,-5 7 0 0,-10 9 0 0,-11 5 0 16,0 1 0-16,-15 7 8 0,-6 2 26 0,-12 6 5 15,-9 6 1-15,-9 4 0 0,-6 4-20 0,-6 4-4 0,-8 6-1 0,-10-3 0 16,-8-2 10-16,-10-1 3 0,-14 1 0 0,2-6 0 16,-8-5-18-16,-6-3-10 0,-3-2 12 0,-4-6-12 15,-2 1 18-15,-3-6-3 0,-3-8-1 0,-6-5 0 16,0-6-26-16,-3-4-6 0,-3-9-1 0,0-2 0 31,2-9-55-31,-8-7-11 0,0-5-3 0,0-6-780 0,-8-2-156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24:19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7669 13917 2775 0,'-20'-10'61'0,"14"4"13"0,6 6 2 0,-6-5 2 0,-9 0-62 0,9 2-16 15,6 3 0-15,-6-5 0 16,-9 2 64-16,3 0 9 0,6 3 3 0,0-2 0 0,6 2-35 0,0 0-6 15,0 0-2-15,0 0 0 0,9 2-33 0,-9-2 0 16,3 8 0-16,0 0 0 16,6 3-24-16,6 5-3 0,9 2 0 0,3 3 0 15,-4 6-9-15,13 2-3 0,9 5 0 0,5 1 0 16,4 2-9-16,8 5-3 0,10 0 0 0,2 9 0 16,7 2 16-16,8-3 3 0,9 0 1 0,3-2 0 0,4-6 21 0,11 1 10 0,6-4-10 0,6-4 10 15,6-4 0-15,8-2 0 0,7-2 0 0,6-6 0 16,6 0 0-16,8-5 0 0,-2-3 13 0,9-2-4 15,2-3 10-15,4-3 1 0,3-2 1 0,2-3 0 16,1-5-7-16,2-1-2 0,4 1 0 0,-1 0 0 16,0-3-12-16,-2 0 0 0,-3 0 8 0,-4 3-8 15,-8-1 0-15,2 1 0 0,-5 0 0 0,0-1 0 16,-4 1 0-16,-8 0 0 0,-3 2 0 0,-9 0 0 16,2-2 0-16,-11 3 0 0,-6-1 0 0,-9 3 0 15,-3-3 0-15,-12 3 0 0,-2 0 0 0,-10 0 0 16,-3 0 0-16,-9 0 9 0,-11 3-9 0,-10-3 8 15,-2-3 1-15,-10 1 0 0,-2-1 0 0,-6-2 0 16,-7-1-1-16,-5-2-8 0,0 1 12 0,-9-4-4 16,-4 0-8-16,-5-2-17 0,-3 0 4 0,-3-3 1 15,-6-5-104-15,-6-3-21 0,-6-5-4 0</inkml:trace>
  <inkml:trace contextRef="#ctx0" brushRef="#br0" timeOffset="299.309">14158 14060 3060 0,'0'0'68'0,"0"0"13"0,0 0 3 0,0 0 1 0,9 0-68 0,6-3-17 16,0 1 0-16,6-4 0 0,6 1 0 0,2 0 0 15,4-3 0-15,9 3 0 0,3-1 10 0,-1 1 5 0,4 2 1 16,-1 1 0-16,1 2 1 0,3 2 1 0,-7 4 0 0,1-1 0 15,0 3-28-15,-1 2-6 0,-2 1 0 0,0 8-1 16,-10-1 26-16,1 3 6 0,-6 6 1 0,-6 4 0 16,-3 4-16-16,-7 5 0 0,-2 7 0 0,-9 3 0 15,-6 6 0-15,-5 2-13 0,-7 6 2 0,-3-1 1 16,-9 3 21-16,0 3 4 0,-5 3 1 0,-1-1 0 16,3-5-16-16,-3-8 11 0,1-2-11 0,-4-6-944 15,3-2-196-15</inkml:trace>
  <inkml:trace contextRef="#ctx0" brushRef="#br0" timeOffset="83874.06">5282 8194 1220 0,'0'0'27'0,"9"0"5"0,-9 0 2 0,6 0 0 0,0-2-34 0,-6 2 0 0,6 0 0 0,0-3 0 15,0-5 132-15,3 3 20 0,-3 2 4 0,0 0 1 16,3-2-62-16,0 2-13 0,0 1-2 0,0-4-1 16,2 4-35-16,-2-1-8 0,0 1 0 0,6-6-1 15,-3 2-23-15,6 1-12 0,0-3 12 0,0-3-12 0,2 1 0 16,1-3 0-16,0-3 0 0,3 0 0 0,3-3 0 0,3-2 0 16,2-3 0-16,1-2 0 0,6 0 0 0,-1-6 0 15,1 3 0-15,3-6 0 0,-1 1 13 0,4-3-1 16,-3 2 0-16,2 1 0 0,4 0 12 0,0 2 3 15,2 3 0-15,1 0 0 0,2 0 10 0,-2-1 3 16,0 4 0-16,-1 0 0 0,-2 2-15 0,2-3-2 16,1-2-1-16,3 0 0 0,-1 3-14 0,4-3-8 15,2-3 8-15,-2 3-8 0,-4-3 0 0,4 0 0 16,0-2 0-16,5-1 0 0,4 1-18 0,-7-3 2 16,-5-3 0-16,2 1 0 0,7-4 5 0,-7 1 2 15,-5 2 0-15,5 1 0 0,4-1 9 0,-6 0 0 0,-1 3 0 0,-5 3 0 16,-1-3 0-16,4 2 0 0,0 4 0 0,-4 1 0 15,-11 1 11-15,6 3-3 0,-1 2 0 0,1 3 0 16,-6 2 5-16,-4 3 1 0,-2 1 0 0,-3 1 0 16,0 4-4-16,-6-1-1 0,-4 1 0 0,4-1 0 15,-3 3-9-15,0-2 0 0,0-1 9 0,0 0-9 16,0 1 0-16,2-3 0 0,1-1 0 0,0-2-8 16,3 1 8-16,0 1-8 0,0-4 8 0,-1 2-8 15,4 0 8-15,0 0 0 0,-3 0 0 0,3 3 0 16,-7 0 0-16,1 0 12 0,0-3-2 0,-3 5-1 15,0 3 15-15,0 0 2 0,-1-2 1 0,-2 4 0 16,-3 1-8-16,0 0-2 0,0 2 0 0,-3 1 0 16,0 2-4-16,-3-3-1 0,3 3 0 0,-3 0 0 15,0 0-12-15,0 0 9 0,3-3-9 0,-3 1 8 16,2-1-8-16,4-2 0 0,-3-1 0 0,0-2 8 0,3-2-8 0,0-1 0 16,0 1 0-16,0-4 0 0,0-1 0 0,3 1 0 15,-3 1-9-15,2 0 9 0,-5 0 0 0,3 2 0 16,-3 0 0-16,0 4 0 0,-3-1 0 0,0 2 0 15,-6 6 0-15,3-5 0 0,0 0 26 0,-3-3 9 16,0 8 1-16,0-3 1 0,-3 1-18 0,0-4-4 16,0 4-1-16,0-1 0 0,0 3-14 0,-3-3 9 15,0 3-9-15,6 0 8 0,-3-2-8 0,-3-1 0 16,0 3 0-16,6 0 0 0,0 0 0 0,-6-3 0 16,3 3 0-16,3 0 0 0,-6-2 0 0,6 2 0 15,0 0 0-15,-3 0 0 0,3 0 0 0,0 0 0 0,0 0 0 0,0 0 0 16,0 0-10-16,0 0 10 0,0 0 0 0,0 0-9 15,0 0 9-15,3 5 0 0,3 0 0 0,-3 3 0 16,0 0 0-16,0 0-8 0,0 0 8 0,0 0 0 16,-3-3 0-16,3 6 0 0,-3-3 0 0,0 0 0 15,0 0 0-15,3 0 0 0,-3-8 0 0,0 5 0 16,0 3 0-16,0-8 0 0,0 0 0 0,0 0 0 16,0 0 0-16,3 2 0 0,-3-2 0 0,9 3-8 15,0-6 8-15,0 3 0 0,3-5 0 0,0 0-8 16,0 2 8-16,-3-2 0 0,0 0 0 0,2-1 0 15,-2 1 0-15,0 0 0 0,-3-1 0 0,0 4 0 16,3-3 0-16,-3 2 0 0,-3-2 0 0,6-1 0 16,-3 1 0-16,0 0 0 0,0-3 0 0,0 0 0 15,6-3-13-15,-3 3 2 0,0-2 1 0,0-1 0 16,-1-2-5-16,4 0-1 0,0-1 0 0,0 1 0 16,0 0 16-16,0-3-11 0,3 0 11 0,0 0-10 0,-3 3 10 0,0 0 0 15,-3 0 0-15,2-1 0 0,-2 1 0 0,0 5 12 16,-3 0-2-16,-6 8-1 0,6-8 9 0,-3 1 2 15,-3 7 0-15,0 0 0 0,0 0-6 0,0 0-1 16,0 0 0-16,0 0 0 0,-6-3-5 0,6 3-8 16,0 0 11-16,-9 3-11 0,0-3 0 0,0 2 0 15,9-2 0-15,0 0 0 0,0 0 0 0,0 0 0 16,0 0 0-16,0 0-9 0,0 5 9 0,0-5 0 16,-3 8-9-16,3-2 9 0,3 2 0 0,0 0 0 15,3-1-9-15,-3 1 9 0,3 3 0 0,0 0-8 0,-3 2 8 16,3 0 0-16,0 3 0 0,3 0-8 0,-3 0 8 0,0 5 0 15,0-3 0-15,0 1 0 0,0 5 0 0,-3 0 0 16,0 5 0-16,3 0 0 0,-3 0 0 0,0 3 0 16,0 2 0-16,0 3 0 0,0 3 0 0,-3-3 0 15,3 2 0-15,0 1-8 0,0 0 8 0,0 2 0 16,-1 0 0-16,1 3 0 0,3 0 0 0,0-2 0 16,0 2 0-16,0-3 0 0,0 3 0 0,3-3 0 15,0 1 0-15,-3-1-8 0,0 3 8 0,3 0 0 16,-6 0 0-16,3 3 0 0,-3-3 0 0,3 2 0 15,-3-2 0-15,0 0 0 0,-3 0 0 0,0 0 0 16,0 5 0-16,-3-2 0 0,0 2 0 0,0-2 0 16,0 0 0-16,-3-3 0 0,3 0 0 0,0-1 0 15,-3 1 0-15,0 0 8 0,0 0-8 0,3 0 0 16,-3-2 0-16,3-4 0 0,0 1 0 0,3-3 0 16,-3-2 0-16,3-1 0 0,0-5 0 0,3 3 0 0,-3-3 0 0,3 0 0 15,0-3 0-15,-3 4 0 0,3-1 10 0,0 0-10 16,0 0 10-16,-3 0-10 0,0-3 13 0,3 4-3 15,-3-4-1-15,-3 3 0 0,0 0-9 0,0-2 12 16,0 2-12-16,0-3 12 0,0 3-12 0,-3 0 0 16,0 1 9-16,0 1-9 0,0 1 0 0,0 0 0 15,0 0 0-15,1-3 0 0,2 0 0 0,0 0 0 16,0 0 0-16,-3-3 0 0,3 1 0 0,3-3 0 16,0 2 0-16,0 1 0 0,0-1 0 0,0 1 0 15,3-1 0-15,-3 3 0 0,3-2 0 0,0 2 0 16,0 0 0-16,0 3 0 0,-3-1 0 0,3 1 0 15,-3 2 0-15,2-2 0 0,-4-3 0 0,2 3 0 0,0 2 0 0,-3 1 0 16,0 2 0-16,3 0 0 0,0 0 0 16,-3 3 0-16,3-3 0 0,-3 2 0 0,6-2 0 0,-3-2 0 15,0-3 0-15,3-1 0 0,-3-2 0 0,3 3 0 16,0 0 0-16,-1 0 0 0,1-3 0 0,3-3 0 16,0 3 0-16,-3 0 0 0,3-2 0 0,-3-3 0 15,3-1 0-15,-3 1 0 0,0-3 0 0,0 1 8 16,3-4-8-16,-3 1 0 0,0-1 0 0,-3 1 0 15,3-3 0-15,0-1 0 0,0-1 0 0,-3-1 8 16,3 0-8-16,-3 0 0 0,0 1 0 0,3-4 0 16,-3 1 0-16,0-1 0 0,3 4 0 0,-3-4 0 15,-3 1 0-15,3-1 0 0,0 1 0 0,0 2 8 16,0 0-8-16,0-2 0 0,0 0 0 0,-3 2 8 16,3-5-8-16,0 2 8 0,0 1-8 0,-3-1 8 15,3-2-8-15,-3 3 11 0,3-3-11 0,-3 0 12 0,0 2-4 0,3-2-8 16,-3 0 12-16,-3-2-4 0,3 2-8 0,0-1 12 15,0 1-12-15,0-2 12 0,3-6-12 0,-3 5 0 16,0 0 0-16,3-5 8 0,0 0-8 0,0 0 0 16,0 0 0-16,-3 3 8 0,0 2-8 0,3-5 0 15,-6 0 0-15,0 0 8 0,0 0-8 0,-2 0 0 16,2 0 0-16,0 0 0 0,-3 3 0 0,0-3 0 16,3 3 8-16,6-3-8 0,-12 0 0 0,0 5 0 15,0-3 0-15,-3 4 0 0,3-4 0 0,-3 4 0 16,1-1 0-16,-1 3 0 0,0-3 0 0,-3 3 0 0,0 0 0 0,3 0 0 15,-6 0 0-15,3 0 0 0,-2 0 0 0,-4 0 0 16,0 2 0-16,0-2 0 0,-6 3 0 0,1 2 0 16,-1 0 0-16,-3-2 0 0,-3 2 0 0,1 0 0 15,-4 1 0-15,0-1 0 0,4 0 0 0,-1 3 0 16,-3 2 0-16,-2-2 0 0,-1 0 0 0,0 0 0 16,-5 0 0-16,-4 2 0 0,0 1 0 0,-2 0 8 15,2-1-8-15,-2 1 0 0,-1-1 0 0,-6 3 0 16,-5 0 0-16,2 1 0 0,1-1 0 0,2 3 0 15,4-1 0-15,-7 4-11 0,-8 2 11 0,8 0-12 16,4 3 3-16,-4-3 0 0,-5 0 0 0,2 0 0 16,7 0 9-16,-1-2 0 0,1-1 0 0,-7 1-8 15,-2-1 8-15,2-2 0 0,7-3 0 0,2 3 0 16,-5 0 0-16,2-3 0 0,4 0 8 0,-1 0-8 16,1 0 0-16,5 0 9 0,-3 3-9 0,4-3 0 15,2 1 0-15,-2-1 0 0,-1 0 0 0,3 3 0 0,-2-3 0 0,-1 3 0 16,4-3 0-16,2 5 0 0,0-2 0 0,1 0 0 15,-1 2 0-15,3 1 0 0,1 2 0 0,-1-3 0 16,-3 4 0-16,4-1 0 0,2 0 0 0,3 3-9 16,-2-1 9-16,5 1 0 0,-3 2 0 0,3-4 0 15,1 1 0-15,-1-2 0 0,0 1 0 0,0-1 0 16,4 0-11-16,-4-3 11 0,0 3 0 0,6-2 0 16,4-3 0-16,-1-1 0 0,6 1 0 0,0-5 0 15,3-1-8-15,0 1 8 0,3-3 0 0,0-3 0 16,3 0-10-16,4-2 10 0,-1-3-19 0,0-3 1 15,3 0 0-15,3-5 0 16,0 0-22-16,0 0-5 0,0 0-1 0,0 0 0 16,0 0-126-16,3-13-26 0,3-6-5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0:50:17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1371 13959 1620 0,'12'-10'36'0,"-9"5"7"0,6-1 1 0,0-2 1 0,3 0-36 0,0 0-9 0,3 3 0 0,-1 0 0 0,7 2 86 0,0 1 15 16,3-4 3-16,9 6 1 0,-4 0-65 0,7 0-14 16,9 0-2-16,-1 0-1 0,13 0-23 0,0-2 9 15,8-1-9-15,0 3 0 0,10-3 12 0,8 1-12 16,-2-1 12-16,2-2-12 0,6-6 8 0,4 1-8 16,11-1 0-16,3 0 0 0,0-2 8 0,3-3-8 15,9 0 0-15,3-2 0 0,6 2 9 0,-3-2-9 16,0-1 0-16,6 0 9 0,3 1 19 0,0-1 4 15,-3 4 1-15,0-1 0 0,3 5 3 0,0 1 0 0,-3-4 0 0,-3 6 0 16,0 3 3-16,-3-3 1 0,-6 0 0 0,-3 3 0 16,0 0-18-16,-3-1-3 0,0 1-1 0,-8 0 0 15,-1 2-2-15,-6 0 0 0,-6-2 0 0,-5 0 0 16,2 0-1-16,-9-1-1 0,-2 4 0 0,-10-4 0 16,-5 1-6-16,-1 0 0 0,-5-1-8 0,-4 1 12 15,-8 0-12-15,-3 0 11 0,-10 2-11 0,-2-2 10 31,-3 2-62-31,-6-2-13 0,-9 5-3 0,-9 0 0 0</inkml:trace>
  <inkml:trace contextRef="#ctx0" brushRef="#br0" timeOffset="2230.024">6214 15428 1465 0,'-9'-13'32'0,"6"7"6"0,0 1 2 0,0 0 2 0,0-1-34 0,0 1-8 0,3-3 0 0,-6 6 0 16,0-1 85-16,0-2 15 0,0 2 4 0,0 0 0 15,-3 1-21-15,3 2-4 0,1 0-1 0,-4 2 0 16,3-2-52-16,-3 3-10 0,-3-3-3 0,3 3 0 15,0-1-13-15,0 1 11 0,-6-3-11 0,6 3 10 16,-3-1-10-16,0 4 0 0,-2-4 9 0,-1 3-9 16,-3 3 0-16,-3 0 0 0,3 3 0 0,-6 2 0 0,-3 0 0 0,-2 6 0 15,2-1 0-15,-3 4 0 0,-3 1 0 0,7 4 0 16,2-1 0-16,3 1 0 0,-3-1-12 0,6 3 4 16,6 0 0-16,0 1 0 0,7-4 8 0,2 0 0 15,3-2-9-15,8-5 9 0,1 2 0 0,9-8 0 16,0 0-9-16,6-2 9 0,3-6 0 0,3-2 0 15,2-3 8-15,1-3-8 0,6-2 0 0,-1-6-12 16,1-2 1-16,-3-5 0 16,2-3-21-16,-2-3-5 0,0-5-1 0,-6-3 0 15,-1 3 6-15,-5-8 0 0,0-3 1 0,-6 3 0 0,-9-8 31 0,-3 3 8 0,-6-3 1 16,-6 0 0-16,-9 0 31 0,-3 2 5 0,-9 4 2 0,1 2 0 16,-7 5 6-16,-3 3 2 0,-6 5 0 0,1 3 0 15,-7 2-33-15,3 6-6 0,1 2-2 0,-1 4 0 16,4 4-14-16,2 0 0 0,-3 3-9 0,6 3-676 15,1 2-135-15</inkml:trace>
  <inkml:trace contextRef="#ctx0" brushRef="#br0" timeOffset="3581.453">6544 14962 1382 0,'0'0'30'0,"0"0"6"0,-6 5 2 0,6-5 2 0,0 0-32 0,-3 6-8 16,-3-1 0-16,3 0 0 0,1 3 61 0,2 0 11 16,0 3 3-16,0-1 0 0,0 4-33 0,0 2-6 15,2-1-2-15,-2 7 0 0,3-1-12 0,0 3-2 16,-3 2-1-16,3 3 0 0,-3 3-1 0,3 0 0 16,-6 2 0-16,3 3 0 0,0-3-8 0,-3 1-2 15,0 2 0-15,0-5 0 0,1 2 0 0,-4 0-8 0,0 1 12 16,0-3-4-16,3-1-8 0,-3-2 10 0,-3-2-10 0,3-6 10 15,0 0-2-15,0-5-8 0,0-3 12 0,3 1-4 16,0-7 4-16,0-1 1 0,3-6 0 0,0 0 0 16,0 0 9-16,0-8 2 0,3-5 0 0,0-6 0 15,6-5-11-15,0-2-1 0,3-1-1 0,3-2 0 16,-3 0-11-16,5 0 0 0,1 3-12 0,-3-1 12 16,6 3-20-16,0 3 3 0,-3 3 1 0,3 2 0 15,-1 0 6-15,1 5 2 0,-3 1 0 0,-3 2 0 16,3 2 8-16,0 4-10 0,-6-1 10 0,5 6-10 15,-2-1 10-15,-3 1 0 0,0 2 0 0,0 3 0 16,-3 3 0-16,0 0 0 0,0-1 10 0,0 3-10 16,-3 3 15-16,-3 0-3 0,3 0-1 0,-3 0 0 15,0 2 6-15,-3 4 2 0,3-4 0 0,-3 1 0 16,0-1 2-16,3-2 1 0,-3-3 0 0,3 6 0 0,-1-6-10 0,1 0-3 16,3-2 0-16,0-3 0 0,0-3 0 0,3-2 0 15,0-3 0-15,3-3-693 16,9-2-138-16</inkml:trace>
  <inkml:trace contextRef="#ctx0" brushRef="#br0" timeOffset="4079.875">6934 14885 1436 0,'0'0'32'0,"0"0"6"0,0 0 2 0,0 0 0 0,0 0-32 0,0 0-8 0,9 3 0 0,-3 0 0 16,3-6 20-16,0 0 2 0,0 1 1 0,3-3 0 15,3-3-3-15,0 0 0 0,-3-3 0 0,2-2 0 16,13 0-9-16,-6-3-3 0,-3-3 0 0,-3-5 0 16,-3 1 1-16,6-4 0 0,-1-5 0 0,-5 3 0 15,-6-2-9-15,3-1 10 0,3 0-10 0,-6 0 10 16,-6 3-10-16,0 3 0 0,0 2 0 0,-3 8 8 16,3 0 24-16,-3 3 5 0,-6 5 1 0,3 0 0 0,6 8 0 0,0 0 0 15,-15 0 0-15,3 0 0 0,1 5-14 0,2 3-4 16,-3 3 0-16,3 2 0 0,-6 3-20 0,6 2 0 15,0 4 0-15,0 4 0 0,-3 1-16 0,6-1 0 16,6 3-1-16,-3 3 0 0,3 2 17 0,0 1 0 16,6-4 0-16,3 4 0 0,-3-1 0 0,3 1 0 15,3-4 0-15,6-2 0 0,9-2 11 0,-4-1 5 16,-8-4 2-16,3-4 0 0,3-2-18 0,0-5 0 16,3-1 0-16,-4-5 0 0,-2-2 9 0,3-3-9 15,3-3 0-15,-3-5 9 16,-3-2-55-16,-1-1-11 0,4-5-3 0</inkml:trace>
  <inkml:trace contextRef="#ctx0" brushRef="#br0" timeOffset="4353.927">6259 14724 1414 0,'11'-13'31'0,"-5"10"6"15,0-2 2-15,3-3 1 0,3 3-32 0,6-3-8 0,-3 0 0 0,3 0 0 16,0 0 45-16,0 3 7 0,-1-1 2 0,1 1 0 16,3 0-6-16,-3 2-2 0,0 0 0 0,3 3 0 15,-6 0-28-15,5 0-6 0,-2 0 0 0,3 0-1 16,-3 0-3-16,0 0-8 0,0 3 12 0,0-3-4 0,-1 0-8 0,1 0 0 15,3 0 0-15,0-3-541 16,0 3-113-16</inkml:trace>
  <inkml:trace contextRef="#ctx0" brushRef="#br0" timeOffset="4564.277">6589 14526 1332 0,'0'0'29'0,"0"0"7"0,0 0 0 0,0 0 1 0,0 0-29 0,6 5-8 0,-3 0 0 0,3 1 0 16,3-1 44-16,3 3 8 0,0-3 2 0,2 3 0 16,4 3-15-16,0-4-3 0,3 4-1 0,0 2 0 15,-3 1-21-15,3-1-4 0,-4 5-1 0,1-2 0 16,-3 0 4-16,-3 3 1 0,6-1 0 0,-6 1 0 16,-3 4-1-16,0-1 0 0,-3-1 0 0,0 3-797 15</inkml:trace>
  <inkml:trace contextRef="#ctx0" brushRef="#br0" timeOffset="5063.968">5211 16110 1482 0,'0'0'42'0,"-3"3"9"0,0 2-41 0,3-5-10 0,3 6 0 0,6-1 0 16,0-2 60-16,9 2 9 0,2 0 3 0,10-2 0 16,6-3 23-16,6 0 5 0,8-3 0 0,7 1 1 15,-1-1-51-15,13-2-10 0,2-1-3 0,10-2 0 16,2 0 1-16,6 1 0 0,0-4 0 0,7 0 0 15,2 1-10-15,0-1-1 0,-3-2-1 0,1 0 0 16,2 0-5-16,-6 5-1 0,-5-3 0 0,2 0 0 16,-3-2-20-16,-6 3 0 0,-14 2 0 0,-9-3 0 15,-4 6 11-15,-5-3-3 0,-7 3 0 0,-11-3 0 16,-9 5-8-16,-3-2 0 0,-6-1 0 0,-12 6-744 16,0 0-150-16</inkml:trace>
  <inkml:trace contextRef="#ctx0" brushRef="#br0" timeOffset="5698.758">5949 16738 1681 0,'0'0'36'0,"-3"-6"8"0,0-2 2 0,-3 3 2 0,0 2-38 0,0-2-10 0,-6 0 0 0,3 2 0 15,-3 3 53-15,-5-2 9 0,-1 2 2 0,-3 0 0 16,0 5-16-16,0 0-4 0,-3 3 0 0,1 5 0 16,-1 0-29-16,-3 1-7 0,0 4 0 0,-3-5-8 15,1 9 14-15,-4 1-4 0,0-1-1 0,3 1 0 16,-2 4 4-16,5-1 1 0,3 1 0 0,6 5 0 0,6-3-14 0,3-3 0 15,3 3 8-15,3-2-8 0,9-1 0 0,3 1 0 16,3-4 0-16,6-7 0 0,3 5 16 0,3-5 1 16,3-8 0-16,2 0 0 0,-2-8-17 0,9 0 8 15,0-8-8-15,2 0 0 0,1-5 16 0,0-5-3 16,2-4-1-16,-2-1 0 0,0-1 4 0,-4-5 0 16,-2-8 0-16,-3 2 0 0,-6-2 22 0,0-5 5 15,-4 0 1-15,-2-6 0 0,-6 0-26 0,-3-7-5 16,0-1-1-16,-9-2 0 0,-6 0-4 0,0 5-8 15,-6 3 11-15,-3 5-11 0,-8 0 0 0,-4 5 0 16,-6 0 0-16,-6 14 0 0,-5 2 0 0,-4 8-9 16,-3 5 9-16,-2 4-12 0,-1 12 0 0,4 0-1 0,-4 6 0 0,6 5 0 15,7 5 13-15,2 5-11 0,3-2 11 0,10 5-10 32,8 3-21-32,3 8-4 0,9-1-1 0,6 6-679 0,12-5-136 0</inkml:trace>
  <inkml:trace contextRef="#ctx0" brushRef="#br0" timeOffset="6200.517">6351 16407 1728 0,'0'0'49'0,"0"0"11"0,0 0-48 0,6 5-12 16,0 8 0-16,-3-5 0 0,3-2 47 0,0 7 7 16,0 3 2-16,0 0 0 0,-3 2 6 0,2 3 2 15,-2 3 0-15,0 3 0 0,0 2-16 0,0 0-4 16,0 0 0-16,-3 0 0 0,0 0-25 0,-3-3-6 16,0 4-1-16,0-4 0 0,-3 3-4 0,4-2-8 15,-7-4 11-15,3-1-11 0,-3 1 10 0,0-1-10 16,3-4 8-16,-6 3-8 0,3-8 12 0,3 6-2 15,0-11-1-15,0 5 0 0,3-8 19 0,0-5 4 16,-3-5 1-16,6 5 0 0,0-8-20 0,3 0-4 16,-3-5-1-16,6 0 0 0,3-6-8 0,0 1 0 0,0-3 0 0,3-3 0 15,0-3 0-15,3 1 0 0,0 5 0 16,-4-3 0-16,4-3 0 0,0 6-11 0,0 3 3 0,0-1 0 16,0 6 8-16,0 0 0 0,3 0 0 0,-4 7 0 15,1-2-20-15,0 8 0 0,0-2 1 0,0 2 0 16,0 2 8-16,0 6 2 0,-3-2 0 0,3 4 0 15,-4 1 0-15,1 5 0 0,-3-3 0 0,-3 3 0 16,3 2 9-16,-3-5 0 0,0 9 0 0,0-4 0 16,0 1 0-16,-3-1 0 0,-3 1 0 0,0-3 0 15,6 2 0-15,-6-5 11 0,3 3-11 0,0-5 12 16,3-3-12-16,-6-8 0 0,6 10 0 0,6-2 8 16,0-8-8-16,-1 0 0 0,4-2 0 0,3-9 0 15,0 3-100-15,0-8-26 0,6-5-5 0,-3 0-1 16</inkml:trace>
  <inkml:trace contextRef="#ctx0" brushRef="#br0" timeOffset="6599.571">6762 16558 1814 0,'0'0'52'0,"0"0"10"0,0 0-50 0,-3 5-12 15,3 3 0-15,0-8 0 0,0 0 16 0,0 0 0 16,6-3 0-16,6-2 0 0,-1 5 35 0,4-8 7 16,3 0 2-16,0-3 0 0,0-2-44 0,0 0-8 15,0 0-8-15,-1-3 12 0,4-3 2 0,-3 1 1 0,-3-1 0 0,3-2 0 16,0 0 3-16,-6-3 1 0,0-2 0 0,-6 2 0 16,-1 0-7-16,1 3 0 0,-3 0-1 0,-3 2 0 15,-6 3-2-15,3 1 0 0,0 1 0 0,1 4 0 16,-10-1-1-16,0 3-8 0,6 3 12 0,-3 2-4 15,0 3-8-15,0 3 0 0,0 2 0 0,0 3 0 16,0 0 0-16,0 3 0 0,3 7-10 0,-3 1 10 16,3 2 0-16,0 0 0 0,1 5 0 0,2 1 0 15,3-3 0-15,-3 2 0 0,6 1 0 0,-3-4 0 16,3 4 0-16,2-3 0 0,1-3 0 0,3 0 0 16,0-2 8-16,3-4-8 0,3-1 9 0,3-1-9 15,0-2-9-15,3-4-8 0,-1-7-2 0,4 0-644 16,9-2-129-16</inkml:trace>
  <inkml:trace contextRef="#ctx0" brushRef="#br0" timeOffset="6800.793">7104 16436 1677 0,'0'0'36'0,"0"0"8"0,0 0 2 0,9-3 2 0,6 1-38 0,0-4-10 16,-6 6 0-16,5-5 0 0,13-3 80 0,-6 8 13 15,-3-3 3-15,3 1 1 0,3-1-45 0,2-2-8 0,-5 5-3 0,0 0 0 16,0-3-25-16,0 1-6 16,5-1-1-16,-5 3-658 0,-9-5-132 0</inkml:trace>
  <inkml:trace contextRef="#ctx0" brushRef="#br0" timeOffset="7356.744">7455 16216 1634 0,'0'0'36'0,"0"0"7"0,0 0 1 0,3-5 3 0,6-3-38 0,-3 5-9 0,-6 3 0 0,3-5 0 16,-3 5 64-16,3-5 10 0,6 0 2 0,-3 2 1 16,-6 3 3-16,0 0 1 0,9-3 0 0,-3 6 0 15,0 2-39-15,-3 1-8 0,0 4-2 0,0-2 0 16,6 5-5-16,-9 0-2 0,-3 3 0 0,0 6 0 15,6-1-13-15,0 3-2 0,-9-3-1 0,6 8-728 16,0-5-145-16</inkml:trace>
  <inkml:trace contextRef="#ctx0" brushRef="#br0" timeOffset="7875.786">6119 16301 1657 0,'0'0'47'0,"0"0"10"0,0 0-45 0,0 0-12 15,0 0 0-15,6-5 0 0,0 2 52 0,0 3 9 16,0 0 2-16,2-5 0 0,1 5 29 0,3 0 7 16,3 0 1-16,3 5 0 0,3-2-50 0,0-3-10 15,2 0-1-15,-2 0-1 0,6 0-23 0,0 0-5 16,0-3-1-16,-3 3 0 0,5-5-1 0,-2 5 0 15,-3-6 0-15,3-1 0 16,-4 1-89-16,-2-2-19 0,0 3-3 0,0 0-541 16,-6-3-108-16</inkml:trace>
  <inkml:trace contextRef="#ctx0" brushRef="#br0" timeOffset="8031.437">6509 16177 1573 0,'0'0'34'0,"6"5"7"0,3-2 2 0,-1 2 2 0,4 0-36 0,3 0-9 0,0-2 0 0,-3 8 0 16,3-3 73-16,-3 5 13 0,0 0 2 0,-3 6 1 15,-3 2-48-15,0 3-9 0,-6 2-3 0,-6 8-607 16,-6 3-122-16</inkml:trace>
  <inkml:trace contextRef="#ctx0" brushRef="#br0" timeOffset="14458.357">7976 15602 1090 0,'12'0'24'0,"-6"0"4"0,0-2 2 0,0 2 2 0,-6 0-32 0,12-3 0 15,9 1 0-15,-1 2 0 0,-5 0 60 0,6-3 7 16,3 0 1-16,3 1 0 0,-3-1 12 0,2 3 2 16,-5 0 1-16,6-3 0 0,0 3-21 0,-3-2-4 15,2-1-1-15,-2 0 0 0,3 1-20 0,0 2-4 0,-3-3-1 0,2-2-596 16,-2 2-119-16</inkml:trace>
  <inkml:trace contextRef="#ctx0" brushRef="#br0" timeOffset="14629.353">7812 16052 2116 0,'0'0'47'0,"12"0"9"0,3-5 3 0,12 0 0 0,9-3-47 0,2 0-12 0,10-5 0 0,6-1 0 16,11-2 0-16,6-5 0 0,4 0 0 0,8-3-11 16</inkml:trace>
  <inkml:trace contextRef="#ctx0" brushRef="#br0" timeOffset="15494.933">10185 14235 1526 0,'0'-11'33'0,"0"6"7"0,0-3 2 0,-3-3 2 0,3 3-36 0,-6-2-8 16,3-1 0-16,-3 1 0 15,0-4 93-15,0 4 17 0,0-1 3 0,-3-2 1 0,3 0-44 0,-3 2-9 16,0-2-1-16,-3 0-1 0,3 2-28 0,0 3-6 16,-2-2-1-16,-1 2 0 0,0 2-7 0,0 1-1 15,-3 2-1-15,0 1 0 0,-3 2-5 0,0 5-1 16,-2 0 0-16,-1 1 0 0,-3 4-9 0,0 1 0 16,0-1 0-16,0 6 0 0,1 0 0 0,-1 0 0 15,6 0 0-15,-3 5 0 0,3 0 0 0,3 6 0 16,0-4 0-16,4 7-11 0,2 1 11 0,3 4 0 15,0-1-9-15,3 6 9 0,0-1 0 0,3 4-9 0,0-1 9 0,3 0 0 16,-3 1-8-16,3 4 8 0,3 4 0 0,-3 2 0 16,3 5 0-16,-3 0-8 0,3 3 8 0,-3 0 0 15,-1 5 0-15,1 0 0 0,-3 3 0 0,3 2 0 16,-3 1 0-16,-3 2 0 0,0 0 0 0,-2 3 0 16,-1 2 0-16,-3 6 0 0,3-6 0 0,0 3 0 15,-3-3 0-15,0 1 0 0,0 4 0 0,3-2 0 16,-3 0 0-16,3-2 8 0,-3-3-8 0,3 5 0 15,0-8 0-15,-3 2 0 0,0-7 8 0,1 0-8 16,2-3 0-16,0 0 8 0,-3-10-8 0,0-6 0 16,0 0 11-16,3-5-11 0,0-5 12 0,0-6-12 15,3-4 10-15,0-4-10 0,0-5 8 0,3 0-8 16,3-2 15-16,0-9-3 0,0-2 0 0,6 0 0 16,0-2 12-16,0-6 3 0,3-6 0 0,3-2 0 15,2 0-27-15,4-2 0 0,3-3 0 0,0-1 0 0,6 1 0 0,2-5 0 16,1-4 0-16,9 4 0 0,2-1 0 0,1-2 0 15,6 8 0-15,5-8 0 16,-2 2-38-16,2 1 0 0,7 5 0 0,-1-3 0 0</inkml:trace>
  <inkml:trace contextRef="#ctx0" brushRef="#br0" timeOffset="16328.502">14891 14036 1796 0,'12'-18'40'0,"-7"7"8"0,-2-2 1 0,3-3 1 0,3 0-40 0,0 0-10 16,0 0 0-16,0-2 0 0,-3 2 63 0,9 0 10 15,-3 0 3-15,3 3 0 0,-3 0-27 0,3 2-5 16,2 3 0-16,-2 3-1 0,3 0-21 0,-3-1-4 15,0 6-1-15,3 0 0 0,-3 3-17 0,0 5 0 16,-1 0 8-16,4 2-8 0,-3 4 0 0,0 2 0 0,0 2 0 0,-3 3 0 16,0 8 14-16,0 0-4 0,-3 6-1 0,-3 2 0 15,2 3 0-15,-2 2 0 0,-3 0 0 0,3 6 0 16,-3 2-9-16,0 6 0 0,3 5 9 0,0-1-9 16,-3 4 0-16,0-3 0 0,0 2 0 0,3 3 0 15,-6 3 0-15,3 0 0 0,-3 0 0 0,0 2 0 16,0-2 0-16,0 0 0 0,0 2 0 0,0-2 0 15,0 0 0-15,3 2 8 0,0-5-8 0,0 1 11 16,0-1 10-16,0 2 3 0,3 1 0 0,-3-3 0 16,0-2-8-16,3-1-2 0,0 1 0 0,0-3 0 15,0 5-3-15,-3-3-1 0,0-2 0 0,3-3 0 16,0 1-2-16,-4-1 0 0,-2 0 0 0,6 0 0 16,-3 1 5-16,-3-7 1 0,6-1 0 0,-6-4 0 15,0-2 6-15,3-2 2 0,-6-1 0 0,3-8 0 16,-3 6-22-16,3-8 0 0,3-6-10 0,-3 1 10 0,0-1 0 0,0-7 16 15,0-1-2-15,0-5 0 0,0 1-2 0,0-6 0 16,-6 0 0-16,3-3 0 0,3-5 2 0,-8 0 0 16,-7 0 0-16,-3-5 0 0,-3-3 12 0,-3 5 2 15,-6-8 1-15,1 3 0 0,-7-5-17 0,-3 0-3 16,-8 0-1-16,-7 2 0 0,-6-2-8 0,-5 8-9 16,-3-3 9-16,-4 5-13 15,-5 0-115-15,2 9-22 0,-5-1-5 0,5 3-999 16</inkml:trace>
  <inkml:trace contextRef="#ctx0" brushRef="#br0" timeOffset="17029.586">16120 16849 1578 0,'0'0'44'0,"0"0"12"0,0 0-45 0,0 0-11 0,-3 0 0 0,3 0 0 15,-3 8 53-15,0-3 9 0,0 5 2 0,0 4 0 16,3 2-26-16,-3 2-5 0,3 1-1 0,0 2 0 16,0 5 10-16,0 1 2 0,0-3 0 0,0 2 0 15,0 0-26-15,-3 1-5 0,3-1-1 0,-3 1 0 16,0-3 0-16,0-1 0 0,-3 1 0 0,0-3 0 15,0 6-1-15,-3-3-1 0,0-3 0 0,4 3 0 0,-4-3-2 16,0 0 0-16,0-2 0 0,3-1 0 0,-3-5 11 0,3 1 1 16,3-1 1-16,-3 0 0 15,0-8-119-15,3 1-24 0,3-6-5 0,0 0-1 0</inkml:trace>
  <inkml:trace contextRef="#ctx0" brushRef="#br0" timeOffset="17329.507">16078 16941 1904 0,'0'0'42'0,"0"0"9"0,0 0 1 0,0 0 1 0,0 0-42 0,0 0-11 0,0 0 0 0,0 0 0 15,0 0 29-15,-3 6 4 0,0 2 1 0,0 2 0 16,-3-2-18-16,0 5-3 0,-2 6-1 0,-1-6 0 16,-6 3-3-16,0 0-1 0,-3 0 0 0,-6 2 0 15,-3 1 13-15,1-1 3 0,-1 3 0 0,-3-2 0 16,0-1-4-16,-3-2 0 0,4 3 0 0,-1-6 0 15,0 0 0-15,6 0-1 0,1-5 0 0,8 3 0 16,-3-3-2-16,6 3 0 0,3-9 0 0,0 6 0 16,6-3 9-16,3-5 2 0,0 0 0 0,12 0 0 15,6 6-28-15,3-6 0 0,5-6 0 0,7 4 0 16,6-4 12-16,3 1-4 0,2 0 0 0,4-3 0 16,-1 3-8-16,1-3 0 0,0 2 0 0,-4-2-744 15,7 1-150-15</inkml:trace>
  <inkml:trace contextRef="#ctx0" brushRef="#br0" timeOffset="17731.298">16435 17044 1650 0,'-5'-18'47'0,"2"13"9"0,0-3-44 0,3 0-12 16,-6 0 0-16,3 3 0 0,-3-1 41 0,0 6 7 15,0-2 0-15,-3 4 1 0,0-2-17 0,-3 6-3 16,3 1-1-16,-3 4 0 0,3 0-12 0,-3 2-4 16,0 3 0-16,3 0 0 0,-2 2-12 0,2 1 0 0,0 2 8 0,6 0-8 15,-3-2 12-15,3 4 0 0,3-1 0 0,0-4 0 16,3 1-3-16,6-4-1 0,0 4 0 0,3-1 0 16,2-4 2-16,4-1 0 0,0-5 0 0,6 2 0 15,0-7 2-15,0 2 0 0,2-5 0 0,4 0 0 16,-6 0-4-16,6-5 0 0,-3-3 0 0,-1 3 0 15,4-8-8-15,-3-1 12 0,-6 1-12 0,3 0 12 16,-1-6 0-16,-8 4 0 0,-12-9 0 0,0 5 0 16,0-2 4-16,-6-5 0 0,-12 4 1 0,0-4 0 15,-5 2-17-15,-7 3 8 0,0-3-8 0,-3 11 0 16,-3 0 0-16,-2 7 0 0,-4 4 0 0,-3-4-12 16,4 12 12-16,2 2-11 0,3 2 11 0,6-2-10 15,4 5-2-15,8 1-1 0,6 4 0 0,3 3-630 16,9-2-125-16</inkml:trace>
  <inkml:trace contextRef="#ctx0" brushRef="#br0" timeOffset="18163.218">17141 17084 2329 0,'-6'-21'51'0,"0"8"10"0,-6-3 3 0,-3 0 2 0,0-3-53 0,3 4-13 16,1-4 0-16,-4 1 0 0,-3-1 56 0,0 3 8 15,6-2 1-15,0-1 1 0,-3 6-19 0,0 5-4 16,3-3-1-16,1 6 0 0,-1 2-34 0,-3 3-8 16,-6 0 0-16,6 6 0 0,3-4-14 0,-3 12-5 15,-3-4-1-15,1 6 0 0,5 3 10 0,6-1 2 0,-3 3 0 0,3-2 0 16,-3 7 0-16,3-2 0 0,15 0 0 0,-6 0 0 16,-6 0-8-16,9-3-2 0,6 0 0 0,0-3 0 31,2-4-19-31,1-1-4 0,3-3-1 0,-3-2 0 0,6-2 18 0,-6-4 3 0,-3-2 1 0,3 0 0 15,-1-5 20-15,1-3 8 0,-6 3 0 0,3-3 0 16,0-5-8-16,0-1 0 0,0-4 0 0,0 2 0 16,-3-8 11-16,0 3 0 0,3-8 0 0,-1 2 0 15,-2 1 24-15,0 0 5 0,0 4 0 0,0 4 1 16,-3 5-33-16,0-1-8 0,-6 6 0 0,3 0 0 16,3 3 18-16,-6 5 2 0,-6-5 0 0,6 5 0 15,0 0-20-15,-3 13 0 0,-6 0 0 0,3 1 0 16,0 9 0-16,3 1 0 0,-3 0 0 0,3 2-9 15,-6 1 9-15,9 5 0 0,0-6 0 0,-3 6 0 0,0-3 0 0,1 0 11 16,2 0-3-16,2-5 0 16,-2 2-8-16,3-2 0 0,0-3 0 0,3 1-769 15,3-4-156-15</inkml:trace>
  <inkml:trace contextRef="#ctx0" brushRef="#br0" timeOffset="18564.883">17593 16804 1465 0,'0'0'32'0,"0"0"6"0,-6 0 2 0,0 0 2 0,-2 5-34 0,-1 3-8 0,-3-3 0 0,0 3 0 15,-3 5 29-15,0 1 4 0,3 1 1 0,-3 7 0 16,-6-1-9-16,6 5-1 0,4 6-1 0,-4 0 0 16,3 0-14-16,0-3-9 0,0 8 12 0,3-3-12 15,-3-2 14-15,3 0-4 0,-3-3-1 0,3 0 0 16,9-3 8-16,-3-5 2 0,-3 6 0 0,3-3 0 16,6-3 1-16,0-3 0 0,0 1 0 0,0-6 0 15,0-5 17-15,6 0 4 0,0-3 1 0,0 1 0 16,0-6 0-16,3-6 0 0,0-2 0 0,3-5 0 15,0 3-6-15,-3-9-2 0,-4 3 0 0,4-2 0 16,0-4-14-16,-6 4-2 0,-3-3-1 0,0 2 0 16,-3 1-6-16,-3-1-2 0,-6 3 0 0,-3 3 0 15,0 3-29-15,-5 2-5 0,-4 2-2 0,-9 6 0 16,-3 0-58-16,4 6-12 0,2 2-3 0,0 2-816 16</inkml:trace>
  <inkml:trace contextRef="#ctx0" brushRef="#br0" timeOffset="18798.529">17793 17227 2206 0,'3'-18'48'0,"-3"12"11"0,-3-2 1 0,0 3 3 0,3-3-51 0,0 5-12 0,-3-2 0 0,3 5 0 15,0 0 57-15,0 0 9 0,0 0 2 0,0 0 0 16,9 3-35-16,0 2-6 0,0 6-2 0,3-1 0 15,-4 1-25-15,4 5 0 0,3 0 0 0,-3-1 0 16,3 1 0-16,0 0 0 0,0 3 0 0,3-1 0 16,2-2 0-16,-2 8 0 0,3-6 0 0,0-2 0 15,-3 5-16-15,3-5 2 0,-6 0 0 0,5-5 0 32,-2-3-123-32,0 2-25 0,-3-7-5 0,0-3-467 0,-3 0-94 0</inkml:trace>
  <inkml:trace contextRef="#ctx0" brushRef="#br0" timeOffset="18963.612">18120 17174 1843 0,'0'0'40'0,"-3"3"9"0,-6-1 2 0,0 1 1 0,-6 5-42 0,1-3-10 16,-7 9 0-16,-3-1 0 0,-3 0 61 0,0 5 11 16,-2 1 1-16,-1 0 1 0,-3 2-28 0,-3 0-6 15,-5-3 0-15,5 9-1 0,9-1-39 0,-3-2-21 16,1 3 2-16</inkml:trace>
  <inkml:trace contextRef="#ctx0" brushRef="#br0" timeOffset="19546.917">18909 16801 1951 0,'0'0'43'0,"0"0"9"0,0 0 1 0,0 0 2 0,0 0-44 15,0 0-11-15,0 0 0 0,0 0 0 0,0 0 24 0,3 8 4 0,3 0 0 0,-3 5 0 16,-3 6-3-16,3-1 0 0,0 3 0 0,0 3 0 15,-3 5-4-15,0-2-1 0,0 4 0 0,0 1 0 16,-3 3 1-16,0-4 0 0,0 4 0 0,0-3 0 16,-3-1-12-16,3-4-9 0,0-1 12 0,0 6-12 15,0-6 11-15,0-2-11 0,-3-3 10 0,3 1-10 16,0 1 0-16,3-7 0 0,-3-3 0 0,3-2-684 16,0-6-144-16</inkml:trace>
  <inkml:trace contextRef="#ctx0" brushRef="#br0" timeOffset="19848.426">18951 16830 1998 0,'-3'-5'44'0,"3"5"8"0,0 0 3 0,0 0 1 0,0 0-44 0,0 0-12 16,0 0 0-16,0 0 0 0,0 10 15 0,-3-2 1 15,0 3 0-15,-3-3 0 0,0 5 9 0,-3 6 3 16,0-6 0-16,-6 5 0 0,0-2-16 0,-3 8-4 15,-5-3 0-15,-1 0 0 0,-3-2 10 0,0 5 2 16,-6-3 0-16,4-3 0 0,-4 4-20 0,0-4-9 16,3-2 1-16,4 0 0 0,-1 2 8 0,6-4 0 15,3-4 0-15,3 1 8 0,6-3-8 0,3 2 0 16,3-2 0-16,6-2 0 0,6 1 0 0,9-7 0 16,3 6 0-16,6-6-8 0,5 0 8 0,4-6 12 15,3 6-2-15,3 0-1 0,-1-5-1 0,1-3-8 0,9 8 12 0,-4-5-4 16,7-3-8-16,-1 3 0 0,-2-3-10 15,0 3-666-15,-4-3-132 0</inkml:trace>
  <inkml:trace contextRef="#ctx0" brushRef="#br0" timeOffset="20216.121">19436 16994 2185 0,'0'0'48'0,"-6"-2"9"0,0-6 3 0,-3 2 2 0,6 1-50 0,-6 0-12 0,3 2 0 0,0-2 0 16,0 5 42-16,-3 0 6 0,3 0 0 0,-3 5 1 16,0-2-31-16,1 10-6 0,-4-2-2 0,3 4 0 15,-3 4-10-15,0 2-11 0,0-2 3 0,0 7 0 16,0 1 8-16,3-4 0 0,0 4 0 0,3-3 0 16,-3 2 0-16,6-5 0 0,0 6 0 0,3-3 0 0,0 2 0 0,6-5 0 15,0-2 0-15,3 2 0 0,3-3 0 0,3-4 8 16,3-6-8-16,0 2 8 0,6-7 16 0,2-6 3 15,4 0 1-15,0-4 0 0,3-1-16 0,-1-3-4 16,-5-5 0-16,3 3 0 0,-3-6-8 0,-3 1 0 16,-4-3 0-16,-5 2 0 0,-3-7 8 0,-3-1 4 15,-6 3 0-15,-3-2 0 0,-6 0-12 0,-3 7-17 16,-9-2 4-16,1 8 1 16,-7-3-48-16,-3 5-10 0,-6 6-2 0,0 2 0 15,4-2-14-15,-1 10-3 0,3 1-1 0,9 1-524 0,3 1-105 0</inkml:trace>
  <inkml:trace contextRef="#ctx0" brushRef="#br0" timeOffset="20648.708">20114 17007 2498 0,'0'-15'55'0,"0"7"11"0,-2-3 2 0,-1-2 3 0,0 0-57 0,0-1-14 0,-6-4 0 0,3 5 0 16,0-1 61-16,-3-2 10 0,-3 1 1 0,3-1 1 15,-3 0-47-15,-3 5-10 0,0 1-1 0,-3 4-1 16,-2-2-22-16,-4 8-5 0,0 6-1 0,0 2 0 16,-3 0 0-16,4 5 0 0,-4 3 0 0,6 0 0 15,3 2-13-15,0 1-2 0,3-1-1 0,3 3 0 16,4 6 30-16,5-3 0 0,-3-3 0 0,6 0 0 0,6 0-9 0,-3-5-3 16,5 0 0-16,7-6 0 0,0-2 2 0,3 3 0 15,3-8 0-15,0-3 0 0,3-3 10 0,2-2-8 16,4-1 8-16,-3-2-8 0,0-2 8 0,-4-3 0 15,1-3 0-15,-3-3 0 0,-3 1 0 0,0 4 0 16,-3-7 8-16,-3 3-8 0,0-3 20 0,-4 2 0 16,1 1 0-16,0 4 0 0,-3 6 10 0,-3-2 2 15,0 2 0-15,0 3 0 0,0 2-20 0,-3 3-3 16,0 0-1-16,0 0 0 0,-3 8-8 0,-3 5 0 16,0 6 0-16,0 2 0 0,0 5 0 0,-3 6 0 15,1 0 0-15,-1 0 0 0,3 2 0 0,-3 0 0 16,-3 3 0-16,3-2 0 0,-3-3 0 0,3-1 0 0,-3 4 0 0,3 2 0 15,0-6 0-15,0 4 0 0,3-3 0 0,0-6 0 16,-2 6 0-16,2-11 0 0,3 3 0 0,-3-8 0 31,6-3-110-31,0 0-21 0,3-2-4 0,3-9-1 0</inkml:trace>
  <inkml:trace contextRef="#ctx0" brushRef="#br0" timeOffset="20982.029">20728 16828 2253 0,'0'0'49'0,"0"0"11"0,-6-6 1 0,3 1 3 0,-6 5-51 0,3 0-13 0,-3 0 0 0,3 0 0 16,-6 5 20-16,0 3 0 0,0 5 1 0,-3 1 0 16,0 4-21-16,-2 1 0 0,-1 2 0 0,-3 11 0 0,0-1 0 0,0 4 0 15,0-1 0-15,4 3 0 0,-1 0 0 0,0-2 0 16,-3 4 0-16,6-4 0 0,0-4 0 0,6 1 0 15,-3 3 0-15,6-4 0 0,3 1 0 0,0 0 0 16,3-6 0-16,3 1 0 0,3-3 0 0,3-3 14 16,3-3-3-16,3-2-1 0,3-3-2 0,0 1-8 15,6-9 12-15,2 0-4 0,1 0 17 0,0-7 3 16,0-6 1-16,0 3 0 0,2-9-13 0,-2 1-4 16,0-8 0-16,0 2 0 0,-3-2-4 0,-7-3-8 15,-5 3 11-15,-6 3-11 0,-6 2 15 0,-6 0-4 0,-9 0-1 16,-5 3-772-16,-10 2-154 0</inkml:trace>
  <inkml:trace contextRef="#ctx0" brushRef="#br0" timeOffset="22971.072">9411 15079 1907 0,'0'-11'54'0,"0"11"12"0,0-3-53 0,3-2-13 0,-3 0 0 16,0 5 0-16,3-3 48 0,-3 3 6 0,6-5 2 0,0 5 0 16,0-5-26-16,3 5-5 0,-1 0-1 0,4 0 0 15,0 2-24-15,3 1 0 0,6-3 0 0,0 3 0 16,0-3 0-16,5 0-20 0,1 0 3 0,3-3-604 15,0 3-121-15</inkml:trace>
  <inkml:trace contextRef="#ctx0" brushRef="#br0" timeOffset="23106.601">10021 15010 1148 0,'-9'-3'25'15,"9"3"6"-15,-9 3 1 0,3-3 0 0,0 0-32 0,6 0 0 0,0 0 0 0,0 0 0 16,0 0 54-16,0 0 5 0,0 0 1 0,12 2 0 15,3-2-49-15,3 0-11 0,3 0 0 0,5-2-403 16,4-1-81-16</inkml:trace>
  <inkml:trace contextRef="#ctx0" brushRef="#br0" timeOffset="23255.555">10584 14962 1332 0,'0'0'29'0,"5"-2"7"0,1-1 0 0,6-2 1 0,0-1-29 0,3 1-8 16,6-3 0-16,3 0 0 0,3 3 21 0,2-3 3 16,1 0 1-16,0 3-642 15</inkml:trace>
  <inkml:trace contextRef="#ctx0" brushRef="#br0" timeOffset="23692.829">9101 14761 1489 0,'-3'-8'42'0,"3"8"10"0,-3-2-42 0,3 2-10 15,0 0 0-15,0 0 0 0,0 0 47 0,0 0 7 16,0 0 2-16,0 0 0 0,3 5-36 0,-3 5-6 15,3-2-2-15,-3 0 0 0,0 6 16 0,3-1 2 16,0 0 1-16,-3 3 0 0,3 0-11 0,0 2-3 16,0 1 0-16,0-3 0 0,3 2-7 0,0-2-2 15,3 0 0-15,-3 0 0 0,6 0 4 0,0-6 0 0,0 1 0 16,2-3 0-16,1-3-23 0,3-2-4 0,0-1-1 0,0-7 0 16</inkml:trace>
  <inkml:trace contextRef="#ctx0" brushRef="#br0" timeOffset="23797.576">9063 14475 1875 0,'-21'-13'41'0,"15"8"9"0,0 2 2 0,6 3 0 0,0 0-41 0,0 0-11 0,6 8 0 0,6 0-554 16,8 3-113-16</inkml:trace>
  <inkml:trace contextRef="#ctx0" brushRef="#br0" timeOffset="24300.329">11155 13584 1396 0,'0'0'40'0,"0"0"8"0,0 0-39 0,0 10-9 15,0-2 0-15,3 3 0 0,0 2 28 0,0-2 4 16,3 2 1-16,0 3 0 0,3 0-25 0,-3 2-8 16,0 1 0-16</inkml:trace>
  <inkml:trace contextRef="#ctx0" brushRef="#br0" timeOffset="24486.822">11134 14232 399 0,'0'0'8'0,"0"8"3"0,0 0 0 0,3 2 1 0,-3-2-12 0,0 6 0 0,3 1 0 0,0 1 0 15,-3 3 51-15,0 2 8 0,0 3 1 0,0 0 1 16,0 2 3-16,0-2 1 0,0 0 0 0,0 2 0 15,0 1-26-15,3-4-6 0,-3 1-1 0,3 0-443 16</inkml:trace>
  <inkml:trace contextRef="#ctx0" brushRef="#br0" timeOffset="25013.014">11167 13171 1296 0,'0'0'28'0,"3"5"7"0,0 1 1 0,3 1 0 0,-3 1-36 0,3 0 0 0,0 0 0 0,0 0 0 15,6 3 73-15,-3-1 8 0,-1 1 2 0,1 2 0 16,3 3-38-16,-3-3-7 0,-3 1-2 0,0 1 0 15,0 4-26-15,3-1-10 0,-3-2 0 0,-3 3 9 16,0-1-9-16,0 1 8 0,-6-1-8 0,3 4 8 16,-6-1 2-16,0 0 0 0,-3-3 0 0,0 1 0 31,-3-3-30-31,0-3-7 0,-3 0-1 0,-2-5 0 16,2 0-6-16,-3 0-2 0,6-8 0 0,-6 0 0 15,6-5-16-15,0 0-3 0,0-3-1 0,0-6 0 16,7 1 9-16,-1-3 2 0,3-2 0 0,3-3 0 0,3 2 45 0,3-2 0 0,2 0 0 0,4 0 0 15,0-1 0-15,6 4 13 0,3-1-2 0,0 1-1 16,0-1-21-16</inkml:trace>
  <inkml:trace contextRef="#ctx0" brushRef="#br0" timeOffset="25110.567">11206 12922 1166 0,'-12'-2'25'0,"9"4"6"0,0 4 1 0,0-1 1 0</inkml:trace>
  <inkml:trace contextRef="#ctx0" brushRef="#br0" timeOffset="25828.78">11250 14417 954 0,'-6'-8'20'0,"6"8"5"0,0-5 1 0,-6-3 2 0,0 5-28 0,-3-2 0 0,1 2 0 0,-1 3 0 16,-3 0 25-16,-3 3 0 0,3 0 0 0,-6 5 0 15,0 0 45-15,0 2 9 0,-2 3 1 0,-1 3 1 16,3 0-39-16,-3 3-8 0,3-1-2 0,0 1 0 16,3 2 11-16,-2 3 1 0,5-3 1 0,3 3 0 15,3-1-20-15,0-1-4 0,6 1-1 0,0 4 0 16,3-6-20-16,3 0 0 0,0-2 0 0,6-3 0 16,-3 2 18-16,5-5 2 0,-2-5 1 0,6 0 0 15,-3-8 2-15,6 0 0 0,-3-8 0 0,6-2 0 16,-1-3 7-16,-2-3 2 0,3-6 0 0,0 1 0 15,0-5-7-15,-4-1-1 0,-5-2 0 0,-3-2 0 16,-3-4-11-16,-3-2-2 0,-3-3-1 0,-6 3 0 16,0 3-10-16,-9 0 12 0,0 4-12 0,-6 4 12 15,-5 5-12-15,-1 2 0 0,-3 3-10 0,-3 6 10 16,4-1-8-16,-7 6 8 0,0 2 0 0,0 1-9 16,1 2-32-16,-1 2-7 0,6 4 0 0,0-1-536 15,9 3-108-15</inkml:trace>
  <inkml:trace contextRef="#ctx0" brushRef="#br0" timeOffset="26182.85">11491 14187 1105 0,'0'0'24'0,"0"0"4"0,0 0 2 0,0 0 2 0,0 0-32 0,0 0 0 0,0 0 0 0,0 0 0 16,0 0 32-16,0 8 0 0,0-3 0 0,-3 3 0 15,3-3 10-15,-3 3 2 0,0-2 0 0,0 2 0 16,3-3-36-16,-2 0-8 0,2-5 0 0,0 0 0 15,0 8 0-15,0 0 0 0,0-8 9 0,0 0-9 16,0 0 18-16,0 0-1 0,0 0 0 0,0 0 0 16,0 0 15-16,0 0 4 0,0 0 0 0,0 0 0 15,0 0-15-15,0 0-2 0,0 0-1 0,0 0 0 16,0 0-18-16,0 0 0 0,0 0 8 0,0 0-8 0,0 0 0 16,0 0 0-16,0 0 0 0,0 0-492 15,0 0-93-15</inkml:trace>
  <inkml:trace contextRef="#ctx0" brushRef="#br0" timeOffset="26747.546">11485 14121 1004 0,'0'0'28'0,"0"0"7"0,0 0-35 0,0 0 0 16,-6 0 0-16,6 0 0 0,0 0 37 0,0 0 1 0,0 0 0 0,0 0 0 16,-2 5-10-16,2 3-1 0,-3 0-1 0,3 5 0 15,0 0 6-15,0 1 2 0,0 2 0 0,0-1 0 16,0 7 11-16,-3-1 3 0,0-3 0 0,0 6 0 16,0-3 12-16,3 8 4 0,-6-2 0 0,3-1 0 15,0 1-26-15,0-1-5 0,0 1-1 0,-3-4 0 16,3-1-32-16,0 1 0 0,0-1 0 0,0-4 0 15,0 1 13-15,0-3-4 0,3-3-1 0,-3 0 0 16,-3-2-8-16,3-3 0 0,-3-1 0 0,3-1 0 16,0-4 12-16,3-2 0 0,-6 3 0 0,0 0 0 15,6-3 0-15,-3-6 0 0,0 4 0 0,0-4 0 16,0-4 6-16,3-1 2 0,3 1 0 0,3-6 0 0,0-3-20 16,0 1 0-16,3-1 0 0,3 1 0 0,0-1-8 0,0 1 8 15,3-1 0-15,0 1-9 0,-1-1 9 0,7 3-13 16,-3 3 5-16,3-3 8 0,0 3-12 0,0 2 12 15,-3 1-10-15,2 4 10 0,1-1 0 0,0 1-9 16,-3 4 9-16,0-4 0 0,-3 6 0 0,2 0 0 16,-2 6 0-16,0-1 0 0,-3 0-9 0,-3 6 9 15,0-1-10-15,-3 4 10 0,0-1 0 0,-3 3 0 16,-3 2 0-16,0 1 0 0,0-1 0 0,0 1 13 16,0-1-4-16,-3 1-1 0,3-3 0 0,3 0-8 15,-3-1 12-15,0-1-4 0,6-4 0 0,0 1 0 16,0-3 0-16,0 0 0 0,6-3 0 0,-3-5 0 15,2 0 0-15,1-3 0 0,0-2-8 0,0-3 0 0,3-2 0 0,-3-4-912 16</inkml:trace>
  <inkml:trace contextRef="#ctx0" brushRef="#br0" timeOffset="27245.987">11762 14039 1436 0,'0'0'32'0,"0"0"6"0,0 0 2 0,0 0 0 0,0 0-32 0,3-5-8 16,3-3 0-16,-6 8 0 0,6-6 91 0,3-2 17 15,0 3 3-15,0 0 1 0,3-1-48 0,-3 1-10 16,3-3-2-16,0 0 0 0,-1 0-25 0,-2 0-6 16,3 0-1-16,0 1 0 0,-3-4-12 0,3-2-8 15,-3 0 8-15,0 2-8 0,-3 0 11 0,0 1-3 16,0-3 0-16,0 2 0 0,-3 0-8 0,-3 1 0 15,0 2 0-15,0 3 0 0,-3-1 9 0,-3 1 3 16,3 2 1-16,-3 3 0 0,0 0-13 0,-3 3-10 0,0 2 2 0,0 3 0 16,-3 0 8-16,3 5-12 0,-3 1 12 0,0 1-12 15,4 4 12-15,-4 0 0 0,0-1 0 0,0 3 0 16,6 3 0-16,0 0 0 0,0 0 8 0,3-1-8 16,0 1 0-16,3 0 0 0,3 0 0 0,3-3 0 15,-3 0 0-15,3-2 8 0,0-1-8 0,3 3 0 16,3-5 8-16,-3 0-8 0,5-3 8 0,1-2-8 15,3 0 0-15,-3-1-18 0,3-2 3 0,0 0-936 16</inkml:trace>
  <inkml:trace contextRef="#ctx0" brushRef="#br0" timeOffset="27550.891">12140 14539 1519 0,'0'0'33'0,"0"0"7"0,-3 5 2 0,0 3 1 0,-3-3-35 0,3 1-8 15,3-6 0-15,-3 8 0 0,-3 0 99 0,6-3 17 16,-3 3 4-16,3 2 1 0,0-2-60 0,0 3-12 15,3-1-2-15,0 4-1 0,0-4-27 0,0 1-6 16,0-1-1-16,0 1 0 0,3 0-12 0,0-1 9 0,0-2-9 0,3 0 8 16,-3-3 0-16,0 1-8 0,3-1 12 0,0-2-4 15,-9-3 3-15,12 0 0 0,0-3 0 0,-3-2 0 16,6-1-11-16,-4-2 8 0,4-2-8 0,-3-1-663 16,0 1-137-16</inkml:trace>
  <inkml:trace contextRef="#ctx0" brushRef="#br0" timeOffset="27729.321">12146 14354 1450 0,'-3'-3'32'0,"0"0"6"0,0 1 2 0,0-1 1 15,0-2-33-15,3 5-8 0,-3-6 0 0,3 4 0 16,0-3 80-16,0 5 13 0,0 0 3 0,0 0 1 0,0 0-63 0,0 0-13 15,6 5-2-15,0 0-563 16,0 3-113-16</inkml:trace>
  <inkml:trace contextRef="#ctx0" brushRef="#br0" timeOffset="28179.784">11098 14997 1512 0,'0'0'33'0,"0"0"7"0,0 0 2 0,0 0 0 0,0 0-34 0,0 0-8 0,6-3 0 0,3 0 0 15,-3 1 40-15,6-4 5 0,0 4 2 0,6-4 0 16,3 6-3-16,3-5 0 0,5 2 0 0,4 1 0 16,3-1-25-16,3 1-6 0,2-1-1 0,4-2 0 15,0 2 21-15,2-2 4 0,7-3 1 0,-1 2 0 16,4 1-22-16,2 0-5 0,1 0-1 0,-1-3 0 0,1 0-10 15,-3 0 8-15,2-3-8 0,-2 3 8 0,-1 3 0 16,-2 0 0-16,-10-1 0 0,-2 1 0 0,-9 2-8 0,-6 1 10 16,-10 2-10-16,-2-3 10 15,-6 3-73-15,-9 0-14 0,-9 5-3 0,-6 1-1 0</inkml:trace>
  <inkml:trace contextRef="#ctx0" brushRef="#br0" timeOffset="28647.068">11316 15372 1213 0,'0'-10'26'0,"0"10"6"0,0-8 0 0,0 2 4 0,0 1-36 0,0-3 0 0,-3 6 0 0,-3-4 0 16,0 1 99-16,0 0 13 0,3 2 2 0,-3-2 1 15,-3 5-37-15,0-3-7 0,-3 1-2 0,0 4 0 16,-6 1-43-16,4-1-9 0,-4 4-1 0,0 2-1 16,-3 0-3-16,0 2-1 0,0 1 0 0,1 2 0 15,-1 0 3-15,0 3 1 0,0 3 0 0,3-3 0 16,0-1-5-16,3 9-1 0,1-3 0 0,5 1 0 15,0-4-9-15,3 3 0 0,6 3 0 0,0-3 0 16,6-2 0-16,3-1 0 0,3-5 0 0,2 3-11 0,4-5 11 0,0 0 8 16,0-4-8-16,3-1 11 0,0-6-1 0,-1-3 0 15,1 0 0-15,3-4 0 0,0-4 3 0,-3 3 1 16,0-8 0-16,-4 0 0 0,4 0-5 0,-3-2-1 16,-3-3 0-16,-3-3 0 0,3 0 26 0,-6-2 5 15,-6-6 1-15,-3-8 0 0,0 3-12 0,-6-5-3 16,0-1 0-16,-6 1 0 0,-3 0-3 0,-3 2-1 15,0 6 0-15,-5 2 0 0,-4 3-33 0,-3 5-8 16,-3 3 0-16,-2 5-1 0,2 5-3 0,-6 1-1 16,-3 7 0-16,4 1 0 15,2 4-12-15,0 6-3 0,6 0 0 0,4 8-624 0,8 0-124 0</inkml:trace>
  <inkml:trace contextRef="#ctx0" brushRef="#br0" timeOffset="29165.523">11387 15052 1519 0,'0'0'43'0,"0"0"9"0,0 0-41 0,3 8-11 0,-3 0 0 0,3 5 0 0,0-2 47 0,0 5 7 15,0-3 2-15,-3 5 0 16,3 4-17-16,0 1-3 0,-6 4-1 0,0-1 0 0,0 3-18 0,-3 1-3 16,0 1-1-16,0-2 0 0,-3 3-5 0,3-3 0 15,-6 0-8-15,4-5 12 0,-1 0-12 0,0-5 11 16,0-1-11-16,0-5 10 0,3-2-2 0,0-3 0 16,0 0 0-16,3-3 0 0,3-5 7 0,-3 0 1 15,3 0 0-15,0 0 0 0,3-5 0 0,3-3 0 16,3-5 0-16,6-1 0 0,0-2-16 0,0-2-10 15,5-6 2-15,1-2 0 16,0-1-58-16,3-5-11 0,0 3-3 0,2 0 0 16,-2 3 17-16,0 2 3 0,-3 3 1 0,0 5 0 0,-3 3 59 0,2 5 0 15,-2 0 0-15,-3 5 8 0,-3 1 21 0,0 4 5 16,0 1 1-16,-3 2 0 0,-3 3-12 0,0 3-3 0,0-1 0 0,0 3 0 16,-6 3-7-16,3 3-1 0,-3-1-1 15,0-2 0-15,-3 5-3 0,3-2-8 0,-3-1 12 0,3 4-4 16,0-6-8-16,0-1 8 0,3 1-8 0,0 0 8 15,3-3 0-15,0 1-8 0,-1-6 12 0,4-1-4 16,0 1-8-16,3-5 0 0,0-3 0 0,3 0 0 16,-3 0 0-16,0-3 0 0,0-5 0 0,3 1-806 15</inkml:trace>
  <inkml:trace contextRef="#ctx0" brushRef="#br0" timeOffset="29516.509">11685 15243 1573 0,'-9'-6'34'0,"6"6"7"0,-6-2 2 0,3 2 2 0,0-3-36 0,0 3-9 16,3 0 0-16,0-3 0 0,0 1 32 0,0-1 5 16,9 0 1-16,-3 1 0 0,6-3-6 0,0-1-2 15,3-2 0-15,3-2 0 0,0 2-22 0,3-3-8 16,-1-2 0-16,1 0 0 0,3 2 8 0,0-5-8 15,-3 0 0-15,0 1 0 0,0-4 8 0,-4 1-8 16,-2-4 0-16,-3 4 9 0,-3-3-9 0,0 2-11 16,-3 1 3-16,-3 4 0 0,-3 1 8 0,-3 3 0 15,-3 2 0-15,0 5 8 0,-3 0-22 0,1 3-4 16,-1 0-1-16,-3 6 0 0,3-1 10 0,-3 3 9 0,0 2-13 0,0 4 5 16,3-1 8-16,0 0 0 0,3 0 0 0,1 3 0 15,-1 3 12-15,0-1 0 0,3-2 1 0,0 3 0 16,3-1-2-16,0 1-1 0,3-3 0 0,3-1 0 15,-3 1 1-15,6 0 0 0,0 0 0 0,-3 0 0 16,3-8-3-16,6 2-8 0,-1 1 12 0,4-6-4 16,0 1 0-16,3-1 0 0,3-5 0 0,0 3-570 15,0-6-114-15</inkml:trace>
  <inkml:trace contextRef="#ctx0" brushRef="#br0" timeOffset="29695.994">11810 15139 1681 0,'0'0'36'0,"0"0"8"0,0 0 2 0,0 0 2 0,0 0-38 0,9-5-10 16,0 3 0-16,0-1 0 0,6 0 27 0,-1 1 3 16,4-1 1-16,3-2 0 0,0 2-31 0,0 0-10 15,3 1 0-15,-1 2-777 16</inkml:trace>
  <inkml:trace contextRef="#ctx0" brushRef="#br0" timeOffset="30114.168">12182 14999 1134 0,'0'0'24'0,"0"0"6"0,0 0 1 0,0 0 1 0,0 0-32 0,0 0 0 0,0 0 0 0,0 0 0 16,0 0 89-16,0 0 11 0,0 0 3 0,0 0 0 16,0 0-21-16,0 0-4 0,0 0-1 0,0 0 0 15,0 0-23-15,0 0-5 0,0 0-1 0,-3 8 0 16,3-8-6-16,0 3-2 0,0-3 0 0,-3 5 0 15,3-5 4-15,0 0 0 0,0 0 0 0,0 0 0 16,0 0-13-16,0 0-3 0,0 0 0 0,-3 5 0 16,0-2 7-16,0 2 1 0,3 3 0 0,0 0 0 15,0 3-36-15,0-3 0 0,0 2 0 0,0 4 0 0,3-1 0 0,-3 0 0 16,3 0 0-16,0 3 0 0,3 0 0 0,-3-3 0 16,-3 0 0-16,3 1 0 15,3-1-19-15,-3-3-10 0,-3-2-3 0,3 0 0 16,0 0-86-16,0 0-18 0,0-2-3 0,-6-1-1 0</inkml:trace>
  <inkml:trace contextRef="#ctx0" brushRef="#br0" timeOffset="30476.947">12045 15486 1317 0,'0'0'37'0,"0"0"9"16,0 0-37-16,0 5-9 0,3 3 0 0,-3 3 0 16,3-3 65-16,0 5 11 0,0-2 3 0,6 2 0 15,-3 3-20-15,3-3-4 0,0 3-1 0,-3 0 0 0,3-3-28 0,-1 0-6 16,-2 6 0-16,0-6-1 0,-3 3-7 0,0 0 0 16,0-3-1-16,-6 3 0 0,0-3 1 0,-3 3 0 15,-3-6 0-15,1 4 0 0,-4-4 1 0,-3 4 1 16,0-7 0-16,0 4 0 0,0-6-14 0,-3-2 0 15,3 2 0-15,0-2-579 16,1-3-113-16</inkml:trace>
  <inkml:trace contextRef="#ctx0" brushRef="#br0" timeOffset="30621.052">12051 15277 2269 0,'0'0'64'0,"-6"0"15"0,0 3-63 0,-3-1-16 0,3 4 0 0,-3-1 0 16,3 3 20-16,-3 2 2 0,0 4 0 0</inkml:trace>
  <inkml:trace contextRef="#ctx0" brushRef="#br0" timeOffset="57067.589">9729 17756 1436 0,'0'0'32'0,"0"0"6"0,0 0 2 0,0 0 0 0,0 0-32 0,0 0-8 0,0 0 0 0,0 0 0 15,0 0 78-15,9 0 14 0,-3-5 4 0,6 5 0 16,-3 0-24-16,6-3-5 0,3 3-1 0,3 0 0 16,5-5-37-16,7 5-7 0,3-5-2 0,5-3 0 15,4 2 19-15,6-1 3 0,-1-1 1 0,10-3 0 16,5 3-43-16,7 0 0 0,2-2 0 0,4-4 0 15,2 1 0-15,3 5 8 0,7-5-8 0,2 2 8 16,3 3-8-16,0 0 0 0,4-2 0 0,5 2 0 16,-3 3 0-16,9-1 0 0,3-2 0 0,3 3 0 0,0 5 8 0,0-3-8 15,1-2 8-15,-1 5-8 0,-3 0 0 0,3 0 0 16,0-5 0-16,-3 5 0 0,-3 0 0 0,0 0 0 16,3-3 9-16,-2 3-9 0,-7 0 19 0,-3-5-1 15,6 0 0-15,-6 2 0 0,0 3 7 0,-2-5 2 16,-1-1 0-16,-3 4 0 0,0-4-6 0,1 6-1 15,-7-5 0-15,3 3 0 0,1-1-12 0,-7 3-8 16,-3 3 8-16,-5-1-8 0,-7 3 0 0,3-2 0 16,-2 2 0-16,-4-5 8 0,1 11-8 0,-1-3 0 15,-8 0 0-15,-4 2 0 0,-5-2-8 0,0-2-4 16,-1 2 0-16,-5-3 0 16,-4 3-44-16,-2-3-8 0,-3-2-3 0,-6 2-629 0,-7-5-127 15</inkml:trace>
  <inkml:trace contextRef="#ctx0" brushRef="#br0" timeOffset="72208.147">9003 9149 1519 0,'6'-24'43'0,"-6"11"9"0,3 3-41 0,3-6-11 16,3 3 0-16,0-3 0 0,3 0 53 0,-3 3 9 0,-1-3 2 0,1 5 0 15,-3 3-16-15,0 3-4 0,-6 5 0 0,0 0 0 16,6 0-11-16,-6 0-2 0,9 5-1 0,-6 6 0 16,3-3-18-16,0 8-4 0,-3 2-8 0,3 9 12 15,0-1-12-15,3 6 0 0,0 2 0 0,0 3 0 16,0 0 0-16,-3 6-8 0,3-1 8 0,-3 6 0 15,-1 4-11-15,1 1 11 0,-3-5-10 0,0 0 10 16,0-1 0-16,-3-2-9 0,0-2 9 0,0-4 0 16,0 1 0-16,0-3 0 0,-3 0 0 0,0-3 0 15,3 1 0-15,0-3 0 0,0-1 0 0,3-4 0 16,-3-1 8-16,3-2-8 0,0-3 8 0,0-5-8 16,0 0-9-16,0-3-7 0,3 0 0 0,0-5-557 15,0-2-111-15</inkml:trace>
  <inkml:trace contextRef="#ctx0" brushRef="#br0" timeOffset="73607.935">9083 9125 1346 0,'0'0'29'0,"0"0"7"0,-3-7 0 0,3-4 3 0,0 3-31 0,0 8-8 16,0-5 0-16,-3-3 0 0,3 3 23 0,0-3 3 15,0 8 1-15,0 0 0 0,0 0-11 0,0 0-3 0,0 0 0 0,0 0 0 16,0 0 7-16,3-6 0 0,-3 6 1 0,9-2 0 16,0 2-21-16,0 0 0 0,6-3-12 0,-3 6 4 15,3-3 8-15,3 2 0 0,3 1 0 0,-1 0 0 16,4-3 0-16,3 2 0 0,3-2 0 0,2 0 8 15,1-2-8-15,6 2 0 0,3 0 0 0,2 0 8 16,1 0 0-16,0 0 0 0,2 0 0 0,1 0 0 16,2-3-8-16,1 0 9 0,0-2-9 0,2 2 10 15,4 3-1-15,-1-2 0 0,-2-1 0 0,2 0 0 16,1 1-9-16,0-1 8 0,2 0-8 0,1 1 8 16,2-1-8-16,1-2 0 0,-1 2 0 0,1-2 8 15,2 0-8-15,1-1 0 0,-1-2 0 0,1 6 8 16,-1-4-8-16,1 1 0 0,-4 0 0 0,4 2 0 15,-1-2 0-15,0 0 0 0,-2 5 9 0,-1-3-9 0,-2 0 26 0,3 1 1 16,-4 2 0-16,1 0 0 0,2 0-1 0,1 0 0 16,-4 0 0-16,1 0 0 0,-1 0-15 0,1 2-3 15,2 1-8-15,-2 0 12 16,-1-3-12-16,1 0 0 0,-4 2 8 0,-2-2-8 0,0 0 0 0,-4 0 0 16,1 3 0-16,-1 0 0 0,1-1 0 0,0 1 0 15,-4-3 0-15,1 3 0 0,-4-3 0 0,-2-3 0 16,0 3 0-16,-1 0 0 0,-2 0 0 0,0 0 0 15,0-5 0-15,-4 2 0 0,1 6 0 0,0 2 0 16,-4-5 0-16,1 5 0 0,-3 0 9 0,3 1-1 16,-7-4 0-16,4 6 0 0,-6-2 16 0,3-1 2 15,-3 0 1-15,-1-2 0 0,4 2-27 0,-3-2-19 16,0 2 3-16,0 0 1 0,0 3 15 0,-4-5 0 0,4 2 0 0,0 1 0 16,0-1 0-16,0-2 0 0,-4 2 0 0,1 0 0 15,-3-2 0-15,3 2 0 0,-3-5 8 0,3 0-8 16,-6 3 0-16,2-3 8 0,-2-3-8 0,3 0 0 15,-3 3 8-15,3-2-8 0,-6-1 0 0,3 3 0 16,0-5 17-16,-1 5-3 0,-5 2-1 0,3-2 0 16,0-2-13-16,0-1 0 0,-3 3 0 0,-3 0 0 15,0 0 14-15,0 0-3 0,3 0-1 0,-3 3 0 16,-3-1-10-16,3 1 0 0,3 2 0 0,-6-2 8 16,0 0-8-16,-3-3 0 0,0 0 0 0,6 5 0 15,-1 0 0-15,1 1 0 0,-3 1 0 0,-3-7 0 16,0 0 0-16,6 6 0 0,-6-6 0 0,3 8 0 15,3-3 0-15,-3 3 0 0,0 0 0 0,0 2 0 16,-3 1 0-16,3-3 8 0,-3 5-8 0,3 0 8 16,-3 1-8-16,3 2 0 0,0-3 0 0,0 3 0 0,0 2 0 15,0 1 0-15,3-1 0 0,0 1-11 0,0 2 11 0,0 0 0 16,3 0 0-16,-3 0 0 0,3 3 0 0,-3-3 0 16,0 3 0-16,0-3 0 0,0 3 0 0,-1-3 0 15,1 6 0-15,-3-3 0 0,0-3 0 0,0 3 0 16,-3-3 8-16,0 0-8 0,0-3 12 0,0 1-3 15,0-1 0-15,0 1 0 0,-3 0 7 0,0-1 0 16,3-5 1-16,-3 3 0 0,0 0-2 0,0 0-1 16,3-3 0-16,-3-2 0 0,1-1 0 0,2-2 0 15,-6 5 0-15,3-5 0 0,3-8 1 0,-3 6 0 16,0 2 0-16,-3-3 0 0,3 0-3 0,3-5 0 0,0 0 0 0,-6 3 0 16,0 2-1-16,0-5-1 0,0 0 0 15,-3 0 0-15,-3 0-10 0,0-2 12 0,3-1-12 0,-3 3 12 16,3-3-12-16,-3 1 0 0,1 2 0 0,-4-3 8 15,3 0-8-15,-3 1 0 0,-3 2 9 0,3 0-9 16,-3-3 0-16,0-2 9 0,1 2-9 0,-4 0 0 16,0 1 8-16,0-1-8 0,-3-2 0 0,-3 0 0 15,1-1 0-15,-4 1 0 0,-3 0 0 0,0-3 0 16,1 2 8-16,-4 1-8 0,0 0 0 0,-2 2 0 16,-1-2 0-16,-3 0 0 0,-2 2 0 0,-1 3 0 15,-3-3 0-15,-5 3 0 0,-4 0 0 0,1 3-9 16,-4 0 0-16,-2-1 0 0,-4 6 0 0,1-3 0 15,-7 3-1-15,4 0 0 0,-1 3 0 0,-2-3 0 16,-1 0 10-16,1-3 0 0,-1 0 0 0,1-2 0 0,-3 8 0 16,2-6 0-16,4 0 0 0,-7-2 0 15,1 0 0-15,-1-1 0 0,4 1 0 0,3 2 0 0,-1-2 0 0,4 2 0 16,-7-2 0-16,1-1 8 0,2 4-8 0,-2-1 0 16,2 0 8-16,1 0-8 0,-1 1 0 0,-2-1 0 15,-3 3 0-15,-1-3 8 0,7 3-8 0,-4 0 0 16,1-5 0-16,-1 2 0 0,1 0 0 0,0-2 0 15,2 2 0-15,7 1 0 0,-1-4 0 0,-2 1 9 16,-1 0-9-16,4-3 10 0,-1 0-2 0,4 0 0 16,2 0 0-16,3 0 0 0,1-3 3 0,5 0 0 15,-2 1 0-15,2-1 0 0,3 0 3 0,1 1 1 16,5-1 0-16,3 3 0 0,1 0-15 0,5 0 0 16,0 0 0-16,3 0 0 15,0 3-58-15,1 2-11 0,-1 0-3 0,0 3-1003 0</inkml:trace>
  <inkml:trace contextRef="#ctx0" brushRef="#br0" timeOffset="79426.955">17477 11107 1354 0,'-15'-2'38'0,"15"2"10"0,0 0-39 0,-6-3-9 0,0 3 0 0,-5 0 0 16,-1 0 64-16,3-3 12 0,3 3 1 0,-6 0 1 15,0 0-45-15,0-2-9 0,3 2-1 0,0 0-1 16,0 0-22-16,-3 0 0 0,3 2 0 0,6-2 8 15,3 0-8-15,-8 3 8 0,-7 0-8 0,3 2 8 16,6 0 0-16,-9 0 1 0,-3 3 0 0,-3 0 0 0,3 0 10 16,-2 0 1-16,-4 3 1 0,3-1 0 0,-3 6-12 15,3 0-9-15,3 3 12 0,0-1-12 0,-5 1 11 16,5 2-11-16,6-3 10 0,0 4-10 0,0-4 8 0,3 3-8 16,0-2 0-16,6 2 9 0,6-3-9 0,-3-2 12 15,0 3-12-15,6-3 12 0,9 0-4 0,-3-3 0 16,-6 0 0-16,9 0 0 0,3-5 5 0,5 0 1 15,-2 0 0-15,3-3 0 0,-3-2 6 0,9 0 2 16,5-3 0-16,4 0 0 0,-9-3-10 0,0 0-3 16,-1-2 0-16,-2 0 0 0,-3-3 35 0,-3 0 8 15,-6 0 0-15,3-3 1 0,-1 1-2 0,-5-3-1 16,-3-6 0-16,0 1 0 0,0-1-4 0,-3-2-1 16,0-6 0-16,-6 1 0 0,-3-3-28 0,0-3-5 0,3-2-2 0,-3-3 0 15,-6-3-10-15,0 3 0 0,6-3 0 0,-6-2-11 16,-3 2 2-16,1 1 0 0,-4-1 0 0,0 3 0 15,3 0 9-15,-9 8 0 0,-9 0 0 0,4 7 0 16,8 4 0-16,-6 2 0 0,-9 8 0 0,0 0 8 16,4 5-8-16,-4 6-16 0,0 2 4 0,3 3 0 15,1 0-6-15,-1 5-2 0,6 1 0 0,-3 4 0 32,-3 1-28-32,7 2-7 0,5 0-1 0,3 3-644 0,0 0-128 0</inkml:trace>
  <inkml:trace contextRef="#ctx0" brushRef="#br0" timeOffset="80249.78">17769 10729 1666 0,'-3'-11'36'0,"3"11"8"0,3-2 2 0,-3 2 2 0,0 0-39 0,0 0-9 0,6-6 0 0,0 1 0 15,-6 5 37-15,0 0 6 0,0 0 1 0,0 0 0 16,6 5-13-16,-3 6-3 0,0 0 0 0,0 4 0 15,3 4-12-15,-3-1-2 0,-6 6-1 0,3 3 0 16,3-3 2-16,-3 5 0 0,0-3 0 0,0 3 0 16,0-2-6-16,0-1-1 0,0 3 0 0,-3-2 0 15,-6-1 1-15,6-2 0 0,0 2 0 0,0-2 0 16,-3-3-9-16,0 3 12 0,-3-3-12 0,3-2 12 0,3-3-2 0,-3 0 0 16,3-1 0-16,0-1 0 0,3-1-1 0,-3-2 0 15,-3-4 0-15,3 1 0 0,6 0-9 0,-3-8 10 16,0 0-10-16,0 0 10 0,-9 3 5 0,9-3 1 15,0 0 0-15,0-5 0 0,-3-6-3 0,3 1 0 16,3-4 0-16,3 1 0 0,0-3-13 0,-3-2 0 16,3-1 0-16,3-2 0 15,3 0-24-15,0-3-8 0,-3 0-2 0,6 0 0 16,0-5-40-16,-1 0-8 0,4 0-2 0,0 0 0 16,0 0-4-16,0 2-2 0,3 4 0 0,-3 1 0 0,-4 7 81 0,4-1 9 15,3 5 16-15,-6 1-4 0,3 2 36 0,-6 5 7 0,6 0 1 16,-6 3 1-16,-1 3-18 0,1 5-4 0,-3 0-1 0,0 5 0 15,-3 0-19-15,3 3-4 0,-3 3-1 0,0 2 0 16,-3 0 8-16,3 3 2 0,-3 0 0 0,0-3 0 16,0 5-20-16,-3-2 0 0,3-3 0 0,-3 3 0 15,0-3-9-15,0 0-3 0,0-2 0 0,3-3 0 16,-3 2 27-16,3-2 5 0,0-3 0 0,0-2 1 16,0 0 1-16,3-1 0 0,0-2 0 0,0-3 0 15,3-2-2-15,2 0-1 0,1-3 0 0,0-3 0 16,3-2-6-16,0-6-1 0,3 1 0 0,0-6 0 15,0-3-94 1,-3-5-19-16,2 1-4 0</inkml:trace>
  <inkml:trace contextRef="#ctx0" brushRef="#br0" timeOffset="81208.734">18192 10501 1324 0,'0'0'29'0,"0"0"7"0,0 0 0 0,6 0 1 0,0 0-29 0,-1 0-8 0,1 0 0 0,0-2 0 15,3-1 76-15,-3 0 13 0,0-2 3 0,0 2 1 16,3-2-28-16,-3 0-5 0,3-3-2 0,-3 0 0 16,3-3-11-16,-3 1-3 0,3-1 0 0,0-2 0 15,-3 2-36-15,3-4-8 0,-3-4 0 0,-1 1 0 16,1-1 0-16,0-2 8 0,-3-3-8 0,3 3 9 16,-3 2-9-16,0 1 0 0,-3 2 0 0,0 3 0 0,0 2-11 0,-3 1 3 15,3 2 0-15,-3 2 0 0,-3 4 8 0,-3-1-13 16,3 0 5-16,-2 6 8 0,2 0-9 0,-3-1 9 15,-3 4 0-15,3 2 0 0,3 2 0 0,-3 1 0 16,0 5 0-16,0-1 0 0,0 4 0 0,3 2 0 16,0 0 0-16,0 6 0 0,0-1 0 0,3 1 8 15,0 2-8-15,6 0 0 0,0 3 10 0,0-3-1 16,0-3 0-16,3 3 0 0,6-2 0 0,-3-3 0 16,0-3 0-16,3 3 0 0,0-3 3 0,3 0 1 15,-3-3 0-15,5-2 0 0,-5 3-2 0,6-6-1 16,0 0 0-16,-3 0-639 0,0-2-128 15</inkml:trace>
  <inkml:trace contextRef="#ctx0" brushRef="#br0" timeOffset="81840.515">18668 11115 1558 0,'0'0'34'0,"0"0"7"0,0 0 2 0,0 0 1 0,0 0-35 0,0 0-9 0,0 0 0 0,0 0 0 15,0 0 60-15,0 0 9 0,0 0 3 0,0 8 0 16,-3 0-32-16,3 3-5 0,-3-3-2 0,3 5 0 15,-3 3-7-15,0 2-2 0,0 1 0 0,0-1 0 16,0 3 1-16,0 1 0 0,0 1 0 0,0 1 0 16,3 0 3-16,-3-3 1 0,3 0 0 0,0 0 0 15,-3 1-10-15,3-1-3 0,3-5 0 0,0 0 0 16,3-3-7-16,-3 0-1 0,3-2-8 0,3-3 12 16,-3-3-12-16,3 0 8 0,0-5-8 0,3-3 0 15,-3-2-28-15,5-3-12 0,-2-8-3 0,3-2-941 16</inkml:trace>
  <inkml:trace contextRef="#ctx0" brushRef="#br0" timeOffset="81974.788">18585 10922 2128 0,'-12'0'60'0,"12"0"13"0,0 0-58 0,0 0-15 15,0 8 0-15,0 0 0 0,-3 2 0 0,6-2 0 16,3 3 0-16,0 0-604 15,5-3-125-15</inkml:trace>
  <inkml:trace contextRef="#ctx0" brushRef="#br0" timeOffset="82359.421">16700 11890 1868 0,'-20'-8'41'0,"11"3"9"0,6 0 2 0,3 5 0 0,-3-5-42 0,3 5-10 0,6-6 0 0,3 1 0 15,-4 0 0-15,7 5 0 0,6-6 0 0,9 4 0 0,3 2 44 0,0-3 6 16,5 3 2-16,10 0 0 0,3 0 12 0,5-3 4 15,1 3 0-15,11-2 0 0,13-1-7 0,-1 1-1 16,0-4 0-16,4 4 0 0,8-4-19 0,0 1-4 16,1 0-1-16,5-1 0 0,-3-2-12 0,-3 1-4 15,1 1 0-15,-4 1 0 0,-12-3-20 0,-2 0 0 16,-7 0 0-16,-8 0 0 0,0 0 0 0,-10 3 0 16,-8 0 0-16,-3 2 0 15,-10 0-40-15,-2 1-13 0,-9 2-3 0,-6 0-716 16,-3 0-143-16</inkml:trace>
  <inkml:trace contextRef="#ctx0" brushRef="#br0" timeOffset="83026.046">17403 12351 1796 0,'9'-8'40'0,"-9"8"8"0,-6-3 1 0,0-2 1 0,6 5-40 0,-3-3-10 16,-3-2 0-16,0 0 0 0,-3 2 53 0,3-2 9 15,0 2 2-15,-3 0 0 0,-9 3-1 0,6 0 0 16,-2 0 0-16,-1 6 0 0,-3-4-51 0,0 4-12 15,3 2 0-15,-3 2 0 0,-3 1 0 0,1 2 0 16,-7 3 0-16,3 0 0 0,0 2 0 0,0 1 0 16,-5 2 0-16,5 3 0 0,3 2 0 0,0 3 0 0,-3 0 0 0,0 3 0 15,4 0-12-15,-1 0-6 0,6-3-1 0,-6 0 0 16,-3 0 19-16,9-3 0 0,9-2 0 0,0-3 0 16,-2 1 0-16,2-4 0 0,12 1 0 0,-3-6 0 15,-1 0 0-15,4-5 0 0,0 3 0 0,6-9 0 16,9 1 0-16,-3-3-8 0,-3-3 8 0,3-5 0 15,3 0 14-15,2-7 6 0,4-1 2 0,0-3 0 16,0-2 6-16,3-8 2 0,5 0 0 0,-2-6 0 16,-3-4 12-16,2-1 2 0,4-2 1 0,-6-1 0 15,-9 4-19-15,-3-1-4 0,0 6-1 0,-7-1 0 16,-2 1 9-16,-6 2 2 0,-9 0 0 0,0 0 0 16,3 6-10-16,-11-3-2 0,-13 0 0 0,0 8 0 15,3-3-20-15,-6 5 0 0,-5-2-12 0,-7 5 4 16,0 0-4-16,1 3-1 0,2 5 0 0,-6 0 0 15,-8 0-41-15,5 6-8 0,9 4-2 0,-2 1 0 16,-4 2-4-16,6 1 0 0,4 4-1 0,5 3-627 16,3 3-124-16</inkml:trace>
  <inkml:trace contextRef="#ctx0" brushRef="#br0" timeOffset="83541.398">17489 12139 2214 0,'9'-8'48'0,"-9"8"11"0,0 0 1 0,0 0 3 0,0 0-51 0,3 11-12 0,3-1 0 0,-3 4 0 15,-3-1 17-15,3 5 1 0,3 3 0 0,0 3 0 16,-3 5-8-16,0 3-2 0,3 0 0 0,0 0 0 16,0 5-8-16,-3 2 0 0,-3 1 0 0,3 0 0 15,3 2 0-15,-6 0 0 0,-6-5 0 0,3 0 0 16,3 1-17-16,-3-7 4 0,-6-4 1 0,0-1 0 16,-3 1 4-16,6-6 8 0,-6-5-13 0,0-3 5 15,0-2 8-15,3-4 0 0,3-4 0 0,0-3 0 16,-3-3 8-16,7-4-8 0,-1-4 10 0,6-5-10 15,-1-5-17-15,1-3-10 0,3-5-1 0,3 0-1 16,6-3-17-16,0-2-3 0,-3-1-1 0,6 4 0 0,6-1 24 16,0 5 5-16,-4 6 1 0,1 3 0 0,3 2 9 0,0 5 3 15,3 1 0-15,-7 2 0 0,1 5 41 0,0 0 9 16,3 3 2-16,-3 3 0 0,-3 0-20 0,-4 5-4 16,4 0-1-16,-3 2 0 0,-3 1-11 0,3 2-8 15,-6 0 9-15,0 6-9 0,0-1 8 0,-6 3-8 16,0 3 0-16,-3 0 0 0,0 0 8 0,-3 0-8 15,0-1 0-15,0 1 0 0,0-3 11 0,0 1-11 16,0-1 12-16,0-3-12 0,0 1 0 0,3-6 0 16,0 0 0-16,3-2 0 0,0-3-26 0,0-6 1 0,6 1 0 0,3-6 0 15</inkml:trace>
  <inkml:trace contextRef="#ctx0" brushRef="#br0" timeOffset="84010.264">17909 12285 1908 0,'0'0'42'0,"0"0"9"0,0 0 1 0,0 0 1 0,0 0-42 0,0 0-11 0,6 0 0 0,3 0 0 16,0 0 20-16,0-3 3 0,3 0 0 0,-4-2 0 0,4 0 16 0,0-6 3 16,0 1 1-16,6-4 0 0,0-2-23 0,0 1-5 15,0-1-1-15,-4-3 0 0,1 1-6 0,-3-1-8 16,0-2 11-16,0 0-11 0,-3 0 15 0,-3-1-4 16,0 4-1-16,-6-3 0 0,3 2-2 0,-3 1 0 15,-3-1 0-15,-3 3 0 0,0 3-24 0,0 0-4 16,-3 2-2-16,0 1 0 0,0 4 13 0,-3 1 9 15,3 3-12-15,-2-1 12 0,-1 3-11 0,3 0 11 16,-3 0-10-16,3 5 10 0,0-2 0 0,0 5 0 16,0-3 0-16,3 6 0 0,0-1 0 0,0 3 0 15,0 3 0-15,3 3 0 0,0-1-9 0,0 6 9 16,0 0-8-16,3 2 8 0,-3 4 0 0,3-4 0 0,3 3 0 16,0-2 0-16,3-1 0 0,0 0 0 0,0-4 0 0,3-1 8 15,-3-3 12-15,9-2 2 0,-3-3 1 0,6-2 0 16,0-3-10-16,-1 0-1 0,4-5-1 0,3-1 0 15,-3-4-11-15,3-4-16 0,3-2 4 0,-4-2-993 16</inkml:trace>
  <inkml:trace contextRef="#ctx0" brushRef="#br0" timeOffset="84181.029">18251 12152 1562 0,'0'0'34'0,"0"0"7"0,0 0 2 0,0 0 1 16,0 0-35-16,9 0-9 0,0-2 0 0,0 2 0 0,3-3 73 0,0 0 13 16,0 1 2-16,3-1 1 0,-1 0 12 0,4 1 3 15,3-1 0-15,0-2 0 0,0 0-56 0,3 2-12 16,-1-2-1-16,-2-1-1 0,-3 4-26 0,3-4-8 16,-3 4 0-16,0-1-701 15,-3 3-146-15</inkml:trace>
  <inkml:trace contextRef="#ctx0" brushRef="#br0" timeOffset="84509.921">18555 12007 2055 0,'0'0'45'0,"0"0"10"0,0 0 1 0,0 0 2 0,0 0-46 0,0 0-12 0,0 0 0 0,0 0 0 16,0 0 0-16,0 0 0 0,0 0 0 0,6 8-11 15,-3 0 11-15,0 2 0 0,-3 1 8 0,6 2-8 16,-3 3 0-16,0-3 0 0,-3 0 0 0,3 1-8 16,-3-1 25-16,3 3 6 0,-3 0 1 0,3-3 0 15,-3 3 0-15,0 0 1 0,0-1 0 0,5 4 0 16,1-6-9-16,-3 3-1 0,0 0-1 0,3-3 0 16,0 0-4-16,0 1-1 0,-3-4 0 0,6 1 0 15,-3-1 5-15,0-2 1 0,0-2 0 0,3-1 0 16,-3 0-5-16,3-2-1 0,0-3 0 0,3 0 0 15,-3-5-9-15,0-1 0 0,2-2 0 0,-2-2-702 16,3-3-147-16</inkml:trace>
  <inkml:trace contextRef="#ctx0" brushRef="#br0" timeOffset="84887.074">18498 11859 54 0,'0'0'0'0,"0"0"0"0,0 0 0 0,0 0 0 15</inkml:trace>
  <inkml:trace contextRef="#ctx0" brushRef="#br0" timeOffset="85160.242">18516 11819 1436 0,'0'0'32'0,"0"0"6"0,0 0 2 0,0 0 0 0,0 0-32 0,0 0-8 15,3-8 0-15,0 5 0 0,3-2 76 0,0 2 15 16,-3-2 2-16,3 5 1 0,6 0-24 0,-6 3-5 16,-6-3-1-16,6 5 0 0,0 3-25 0,0 3-6 15,0-1-1-15,-3 6 0 0,5 0-12 0,-2 2-4 16,-3 1 0-16,3 2 0 0,-3 0-7 0,0 3-1 0,0-3-8 16,0 6 12-16,-3-3 3 0,0-1 0 0,0 1 0 0,0 3 0 15,0-4 12-15,0 1 2 0,0 0 1 0,0-3 0 16,3 0-7-16,-3-2-2 0,3-1 0 0,0-2 0 15,0 0-10-15,0-3-3 0,3-2 0 0,0 0 0 16,0-3 1-16,3-1 0 0,-3-4 0 0,3 0 0 31,-3-3-33-31,-6 0-6 0,9-3-2 0,-6 0-690 0,3-2-138 0</inkml:trace>
  <inkml:trace contextRef="#ctx0" brushRef="#br0" timeOffset="85342.492">18388 12353 1918 0,'0'0'42'0,"0"0"9"0,6 0 1 0,6-2 3 0,3-1-44 0,0 0-11 16,9-2 0-16,-1 0 0 0,7-3 65 0,-3 3 11 16,6-3 3-16,-4 2 0 0,7-2-55 0,-3 3-12 15,0-3-1-15</inkml:trace>
  <inkml:trace contextRef="#ctx0" brushRef="#br0" timeOffset="86013.068">18221 12935 1792 0,'0'0'40'0,"0"0"8"0,0 0 1 0,0 0 1 0,0 0-40 0,0 0-10 0,6 3 0 0,0 5 0 16,0 0 19-16,-3 3 1 0,3-1 1 0,-3 3 0 16,3 6 19-16,-3-1 3 0,3 4 1 0,-3-1 0 15,3 3-20-15,-3 2-3 0,3-2-1 0,-3 0 0 16,-3-1 0-16,3 1 0 0,-3-3 0 0,0-2 0 15,-3 0 4-15,0-1 0 0,-3-2 0 0,0 0 0 16,0 0-10-16,0-3-2 0,-6-3 0 0,3 1 0 16,-6-3-4-16,3 0-8 0,-2-5 11 0,-4 2-695 15,0-2-140-15</inkml:trace>
  <inkml:trace contextRef="#ctx0" brushRef="#br0" timeOffset="86178.806">18123 12684 2278 0,'9'-8'50'0,"-9"8"10"0,0 0 3 0,6-2 1 0,3 2-51 0,0 2-13 16,-3 3 0-16,0 1 0 0,-3 2 0 0,3 2-16 16,-6 1 3-16,0 2-988 15</inkml:trace>
  <inkml:trace contextRef="#ctx0" brushRef="#br0" timeOffset="87242.355">19710 11687 2156 0,'9'-14'48'0,"0"9"9"0,2-3 3 0,7 0 0 0,0 0-48 0,9 3-12 0,0-6 0 0,5 4 0 16,1-4 34-16,0 3 5 0,3-3 1 0,-4 3 0 16,4 1 19-16,-3-1 4 0,3 0 1 0,-4 5 0 15,1-2-43-15,0 5-8 0,-3-6-1 0,-4 6-1 0,1 3-11 0,-3 0 0 16,-3-1 0-16,-6 4-763 15,0 2-149-15</inkml:trace>
  <inkml:trace contextRef="#ctx0" brushRef="#br0" timeOffset="87393.63">19742 11898 1998 0,'6'-10'44'0,"3"7"8"0,0-2 3 0,6 0 1 0,6-3-44 0,9 0-12 0,8-3 0 0,7 0 0 32,6-2-104-32,8 3-24 0,1-1-4 0,2-5-623 0</inkml:trace>
  <inkml:trace contextRef="#ctx0" brushRef="#br0" timeOffset="87826.015">21522 11062 1364 0,'0'0'30'0,"0"0"6"0,-3 0 2 0,3 0 0 0,0 0-30 0,-9 0-8 0,1 6 0 0,-4-4 0 15,3 6 11-15,0 0 1 0,-3 0 0 0,-3 5 0 16,-3 0 40-16,3 6 9 0,0 2 2 0,1 0 0 0,-4 3-15 0,3 3-4 15,-3 2 0-15,3 2 0 0,-3 4-7 0,0-1-1 16,0 1-1-16,4-4 0 0,2 4-13 0,-3-1-2 16,3-2-1-16,3 0 0 0,3-1-11 0,3 1-8 15,0-5 12-15,6-4-12 0,3 1 15 0,3 0-4 16,3-5-1-16,3-4 0 0,3 1 9 0,5-8 1 16,4 0 1-16,3-3 0 0,6-5 3 0,-4-2 0 15,4-3 0-15,0-6 0 0,2-2-4 0,-2-3-1 16,0-3 0-16,3-4 0 0,-7-4 5 0,7 1 0 15,-6-6 1-15,3-5 0 0,-7 0-3 0,-2-8-1 16,-6 0 0-16,-12 0 0 0,9-3-12 0,-12 6-9 0,-3 2 12 16,-9 6-12-16,-3 5-13 0,-12 5-10 0,-6 3-1 0,-6 7-1 31,-5 4-33-31,-4 5-6 0,-6 5-2 0,-2 8-598 0,-4 5-119 0</inkml:trace>
  <inkml:trace contextRef="#ctx0" brushRef="#br0" timeOffset="88445.302">22653 10909 2016 0,'6'-11'44'0,"-6"11"10"0,12-2 2 0,3 2 0 0,0 0-45 0,0 0-11 0,-3 2 0 0,0 3 0 16,-3 1 0-16,3 4 0 0,-3 1 9 0,0 5-9 15,-4 2 0-15,4 6 0 0,-3 0 0 0,3 8 0 16,0-1 10-16,-3 9 7 0,0 2 2 0,3 3 0 15,-3 3-8-15,0 0-2 0,-6 2 0 0,9-5 0 16,-3 0-9-16,-3-3 10 0,3-2-10 0,-3 0 10 16,0-6-10-16,-3 0 8 0,6-2-8 0,-3-5 8 15,-3-6 0-15,3-3-8 0,0-4 12 0,0-1-4 16,-3-5 3-16,0-8 0 0,0 0 0 0,0 0 0 16,3-8 7-16,5-5 2 0,1-9 0 0,3-1 0 15,0-4-9-15,3-5-2 0,0-2 0 0,0-3 0 16,0-8-1-16,15-3-8 0,-4-5 12 0,4-2-4 15,0 2 12-15,0-5 3 0,2 2 0 0,1 1 0 0,-3 2-3 0,0 5 0 16,-4-2 0-16,-2 10 0 0,-3 0-8 16,-3 6-3-16,-3 2 0 0,3 3 0 0,-6 5 6 0,2 1 1 15,-2 4 0-15,0 1 0 0,0 2-8 0,0 2-8 16,-3 4 11-16,0 2-11 0,3 0 0 0,-3 5 0 16,-3 3 0-16,3 0 0 15,-3 6-85-15,0 2-21 0,-3 5-4 0</inkml:trace>
  <inkml:trace contextRef="#ctx0" brushRef="#br0" timeOffset="88677.384">22403 11427 1980 0,'0'0'44'0,"0"0"8"0,3-5 3 0,6-3 0 0,0 0-44 0,6 0-11 0,3-2 0 0,6-4 0 15,3 1 48-15,8 0 8 0,7-6 2 0,9 6 0 16,2 0-1-16,7 2 0 0,-4 1 0 0,7 2 0 16,-1-3-26-16,4 6-6 0,-1-6-1 0,1 4 0 15,-10 1-15-15,4 1-9 0,-10 2 10 0,1-2-747 16,-9 5-150-16</inkml:trace>
  <inkml:trace contextRef="#ctx0" brushRef="#br0" timeOffset="89010.508">23904 11271 1666 0,'0'0'36'0,"0"0"8"0,0 0 2 0,0 0 2 0,0 0-39 0,0 8-9 16,-6 3 0-16,0 2 0 0,-3 0 66 0,0 3 11 16,-3 0 3-16,0 5 0 0,-6 0 3 0,6 0 1 0,-6 1 0 15,7 1 0-15,-1 1-32 0,0 0-7 0,-3 3-1 16,9-4 0-16,-3 1-19 0,0 0-4 0,3-3-1 0,3 3 0 16,0-3-20-16,-3 0 0 0,12-2 0 0,-3-1 0 15,0-4 0-15,3 1 0 0,-3-4 0 0,6 0 0 16,0-1 11-16,0-5-3 0,3-2 0 0,0 0 0 15,2-6-8-15,1-2-11 0,6-3 3 0,0-5-1103 16</inkml:trace>
  <inkml:trace contextRef="#ctx0" brushRef="#br0" timeOffset="89145.127">23695 11057 2098 0,'-18'-3'46'0,"18"3"10"0,-6 0 1 0,6 0 3 0,0 0-48 0,0 0-12 0,3 8 0 0,3-2 0 16,12 1-66-16,0 1-15 0,-3-2-3 0</inkml:trace>
  <inkml:trace contextRef="#ctx0" brushRef="#br0" timeOffset="89393.667">24026 11470 2300 0,'0'0'51'0,"0"0"10"0,15-3 3 0,-1 3 0 0,7-3-52 0,0 1-12 0,-3-1 0 0,9 0 0 15,-3 1 51-15,5 2 7 0,-8-3 2 0,12 3 0 16,-3-2-46-16,-1-1-14 0,10 3 8 0,-6 0-8 15,6 0 0-15,-7 0 0 0,4 0 0 0,-3 0 0 32,3 0-77-32,-10 0-16 0,-2 3-3 0,-3-3-594 0,-6 2-118 0</inkml:trace>
  <inkml:trace contextRef="#ctx0" brushRef="#br0" timeOffset="89559.951">23969 11692 2088 0,'0'0'46'0,"6"3"10"0,3 2 1 0,9 0 1 0,-6 0-46 0,9-2-12 16,8-3 0-16,-8 3 0 0,9-1 64 0,6-2 12 15,-1 0 1-15,1 0 1 0,0-2-36 0,9-4-7 16,-1 1-2-16,-2 0 0 0,5-3-33 0,-5 0 0 16,0-3 0-16,-1 1-730 15,-2-3-153-15</inkml:trace>
  <inkml:trace contextRef="#ctx0" brushRef="#br0" timeOffset="89751.788">24419 11089 2055 0,'0'0'45'0,"0"5"10"0,-9 3 1 0,9 3 2 0,-6-1-46 0,6 6-12 0,-3-3 0 0,3 8 0 16,0-2 15-16,-3 2 1 0,3 3 0 0,0 2 0 15,0 6 18-15,0-3 4 0,0 3 1 0,0 0 0 16,3-3-31-16,-3 0-8 0,0 0 0 0,-3 3-665 16,0-6-137-16</inkml:trace>
  <inkml:trace contextRef="#ctx0" brushRef="#br0" timeOffset="90096.465">24856 11390 2016 0,'0'0'44'0,"0"0"10"0,0 0 2 0,0 0 0 0,6 3-45 0,-3 2-11 16,3 1 0-16,-3 1 0 0,3 1 0 0,-3 6 0 16,-3 2 0-16,3 2 0 0,-3 6 0 0,0-3 0 15,0 5 0-15,0 4 8 0,0-1 1 0,0 2 0 16,0 1 0-16,0 3 0 0,6 2 3 0,-3 0 0 15,-3 0 0-15,9 0 0 0,-6 0 24 0,-3 2 4 16,9 1 2-16,-3 0 0 0,-3 0-28 0,6-1-6 16,-6 1 0-16,2-3-8 0,-2 0 9 0,-3 0-9 15,6-3 0-15,-12-2 9 0,6-3-9 0,-8 0 0 16,-4-5 0-16,3 0 0 0,-12-3 10 0,6-2 0 0,-3-1 0 16,-9-5 0-16,6-2 4 0,1-3 1 0,-4-3 0 0,-3-5 0 15,3-5 13-15,-3 0 2 0,-2-6 1 0,-1-2 0 31,6-3-122-31,-3-5-24 0,6-3-5 0,1-5 0 0</inkml:trace>
  <inkml:trace contextRef="#ctx0" brushRef="#br0" timeOffset="90263.631">24942 11184 2332 0,'-20'-8'52'0,"11"8"10"0,-3-3 2 0,-3 6 1 0,9 0-52 0,-9 2-13 0,12 3 0 0,-3 0 0 16,0 2 9-16,0 1-1 0,6 0 0 0,0 2-704 15,0 3-140-15</inkml:trace>
  <inkml:trace contextRef="#ctx0" brushRef="#br0" timeOffset="93633.32">16873 2630 2386 0,'-9'-26'52'0,"3"12"12"0,-3-2 1 0,-3-2 3 0,0-1-55 0,0-7-13 15,1 5 0-15,-1 0 0 0,-6-6 20 0,3-2 0 16,0 3 1-16,3-1 0 0,6 3-12 0,-6 6-9 15,0 2 12-15,-3-3-12 0,7 6 0 0,-7 0 0 0,-3 5 0 0,0 5 0 16,0 6-16-16,-3 5-6 0,0-3-2 0,-5 16 0 31,-1 3-9-31,-3 11-3 0,0-4 0 0,1 12 0 16,-1-1-24-16,3 6-4 0,3 5-2 0,3-1 0 16,3 7 12-16,1-1 2 0,2 5 1 0,3 4 0 0,6-7 33 0,-3 4 6 0,3 5 2 0,3-3 0 15,0 5 10-15,0-2 12 0,0 0-2 0,0 0-1 16,3-1 44-16,0 4 9 0,0 7 2 0,0-7 0 15,0 2-3-15,0 0 0 0,0 3 0 0,0 2 0 16,0 3-21-16,-3 0-4 0,0 0 0 0,0 3-1 16,3-1-23-16,-3 4-4 0,-3-4 0 0,0 4-8 15,-3-6 16-15,0 5-3 0,3 0-1 0,-2-2 0 16,-4-3-12-16,3 0 0 0,-3-5-9 0,-3 2 9 16,0 3 0-16,-3-5 0 0,3-3 0 0,-3-5 0 15,4-1 8-15,-4 1-8 0,3-5 9 0,0-3-9 16,3-3 0-16,3-3 0 0,0-7 0 0,3 2 0 0,3-2 8 0,0-3 0 15,0-3-8-15,6 1 12 0,-3-4-12 0,6-2 0 16,0 0 0-16,0 0 0 0,0-5 0 0,3-3 0 16,0-2 10-16,0-1-2 0,3-2 0 0,-3-6 1 15,0 4 0-15,0-4 0 0,-3-2-1 0,2-3 0 16,-2 1 0-16,3-4 0 0,0-5-8 0,-3 3 10 16,0-5-10-16,3 0 10 0,-3-1-10 0,-6-2 8 15,9-2-8-15,0-4 8 0,0 1 13 0,0-3 3 16,3 0 0-16,0 3 0 0,-1-6-24 0,4 3 0 15,3 0 0-15,3-2 0 0,3-1 0 0,3 1-12 0,2-1 4 16,4 0 0-16,0 4 8 0,9-4 16 0,-4 0-4 0,7 3-1 16,0-2-11-16,5-1-14 0,10 3 3 0,-1 3 1 15,4-3 10-15,-1 3 14 0,-2 0-3 0,2 2-1 16,10-2-10-16,-7 2-17 0,-5 0 4 0,-1 3 1 16,4 0 12-16,-10 0 16 0,-8-2-3 0,3-1-1 15,-4 3-12-15,-5 0-15 0,-6-3 3 0,-6 1 1 16,-7-1 11-16,-2 0 12 0,-3 1-2 0,-6-4-1 15,-6 1 27-15,0-3 4 0,3 0 2 0,-6-5 0 16,-6 0-3-16,3-6-1 0,3-4 0 0,-3-4 0 16,-6-5-24-16,6 1-5 0,-3-6-1 0,6-3 0 15,3-5-8-15,-6-3 0 0,0-10 9 0,3 0-9 16,6-6 0-16,-3-2 0 0,-6-8 0 0,6-5 8 16,6-6-8-16,-3-2 0 0,-6-1 0 0,0-2 0 15,0-5 0-15,0 0 0 0,9 0 0 0,-9 2 0 16,-9 1 0-16,3 2 0 0,0 2 0 0,3-2 0 15,-6 6 0-15,-3-4 0 0,-3-2 0 0,1 0 0 0,5 6 0 0,-3-1 0 16,-6-2 0-16,6 2 8 0,3-2-8 0,0-1 0 16,-3 9 0-16,3-3 0 0,3 5 0 0,3-5 0 15,0 3 0-15,0 5 0 0,0 2 0 0,3 4 0 16,3 1 0-16,3-1 0 0,-3 4 0 0,0-5 0 16,3 14 0-16,0-1 0 0,-3 6 0 0,3 0 0 15,0-3 0-15,-3 8-8 0,-3-3 8 0,3 3 0 16,3 3 0-16,-3 0 0 0,-6 5 0 0,3 2 0 15,6 9 0-15,-3-6-8 0,0 5 8 0,0 1 0 0,-3 0 0 16,3 7 0-16,3-5 0 0,0 3 0 16,-6 0 0-16,6 2-8 0,0 1 8 0,0 2 0 0,-9-3 0 0,3 6 0 15,-3 0 0-15,3 0 0 0,-3 0 0 0,-3 2 0 16,-6 3 0-16,0 0 0 0,3 3 0 0,-6 5-8 16,-6-6-1-16,0 6 0 0,-2 6 0 0,-7-6 0 15,-3 5 9-15,-6 3 0 0,-5-3 0 0,-1 9-8 16,0-1-3-16,-8 0 0 0,-1 0 0 0,-5-5 0 15,-1 5 1-15,-5-2 0 0,-16 2 0 0,1 0 0 16,-6 1 10-16,2-6-12 0,-2 2 12 0,0-2-862 16,8-5-166-16</inkml:trace>
  <inkml:trace contextRef="#ctx0" brushRef="#br0" timeOffset="95399.033">17001 2540 1843 0,'-6'-11'40'0,"0"9"9"0,0-1 2 0,0-7 1 0,6 2-42 0,-6 2-10 0,-3 4 0 0,3-6 0 16,6 8 47-16,-3 0 7 0,-3-3 2 0,0 3 0 15,-2 3-46-15,2 5-10 0,0-3 0 0,0 3 0 16,-6 0 0-16,3 5 0 0,6 0-10 0,-6 6 10 31,0-6-46-31,-3 6-4 0,3-1-1 0,0 3 0 0,0 0 31 0,0 1 5 0,-8 1 2 0,8 4 0 16,3-1 1-16,0-5 1 0,-6 1 0 0,6-1 0 15,6 0 23-15,0-2 4 0,0-4 0 0,0 1 1 16,0-3 33-16,6 1 6 0,6-1 2 0,-3 0 0 16,0-8-20-16,5 1-4 0,10-1-1 0,-3-2 0 0,3-6 6 0,0 0 1 15,0-5 0-15,5 3 0 0,1-8-13 0,-3 0-3 16,-6-6 0-16,2 1 0 0,7-1-7 0,-6-2-1 16,-9-5-1-16,-3-1 0 0,0 3-3 0,0-2-1 15,-6-3 0-15,-6 0 0 0,-6 2 1 0,3 1 1 16,3-1 0-16,-9 3 0 0,-9 1 1 0,3-4 0 15,0 9 0-15,0 2 0 0,-3-3-6 0,-2 6 0 16,-1 2-8-16,0 3 12 0,0 8-12 0,0 0-10 16,-6 0 2-16,7 6 0 0,2 7-3 0,-3 0 0 15,-6 0 0-15,6 6 0 0,6 2-4 0,3 0-1 16,4 0 0-16,-4 1 0 16,0-1-9-16,6 5-3 0,6-7 0 0,3 2 0 0,0-3 28 0,6 4 0 0,6-4 0 15,2-2-8-15,1-3 8 0,0 0 0 0,3 3 0 0,0-10-8 16,3 2 8-16,2-3 11 0,-5-5-3 0,6-3 0 15,6 1 2-15,-6-6 0 0,-4-3 0 0,-2 0 0 16,6 1 0-16,0-1 0 0,-6 3 0 0,-4-5 0 16,-8 0-2-16,3 0 0 0,6 2 0 0,-12 1 0 15,-6 2-8-15,-3-3 0 0,0 6 0 0,0-6 0 16,-9 8 0-16,3-4 0 0,-6 4 11 0,1 0-11 16,-1 3 0-16,-3 0 0 0,-6 0 0 0,3 0 0 15,0 6 0-15,4-4 0 0,-7 3 0 0,3 1 0 16,-3 2-9-16,6 0 9 0,3 0-13 0,-3 0 5 15,-2 2 8-15,8 3 9 0,9 3-1 0,-3-3-8 16,-3 3-9-16,9 0-9 0,3 0-2 0,3 3 0 16,3-6 7-16,0 5 1 0,3 4 0 0,-1-12 0 0,7 11 12 15,-6-8 0-15,-3 3 0 0,3-2-9 0,6-1 9 0,-6 0 0 16,-3-2 0-16,0-1 0 0,-3-2 0 0,0 0 9 16,5-3-9-16,-5-2 0 0,-6-3 0 0,0 0 0 15,12 0 0-15,-6-3-9 0,-3-2 9 0,0-3 0 16,3-2 0-16,0-1 8 0,0-5 1 0,-3 0 1 15,-3 0 0-15,0 0 0 0,6-5-10 0,-3 0 0 16,-9-3 0-16,3 6 0 0,6-3 0 0,-3 2-17 16,-3 1 2-16,-3-1-693 15,0 3-138-15</inkml:trace>
  <inkml:trace contextRef="#ctx0" brushRef="#br0" timeOffset="101741.333">20177 2178 1450 0,'-9'-19'32'0,"6"11"6"0,0-5 2 0,-3 0 1 0,3-1-33 0,-3 1-8 0,0-3 0 0,3 0 0 16,-3-2 84-16,3 5 14 0,-3-1 3 0,0 1 1 16,1-5-39-16,-1 4-8 0,3 4-2 0,-3-1 0 15,0 6-14-15,0-6-3 0,0 3-1 0,0 1 0 16,0-1-3-16,0 5 0 0,3 3 0 0,3 0 0 16,-6 3-32-16,-3 5-17 0,6-1 1 0,-3 7 1 15,-3 4 5-15,3 9 1 0,0-4 0 0,-3 12 0 16,0-1 9-16,3 9-12 0,-5 7 12 0,2 5-12 15,0 4 12-15,0 7-12 0,-3-3 12 0,0 9-12 16,-3 2 12-16,6 0 0 0,-3 8 0 0,3-5 0 16,-6 2 0-16,4 3 0 0,-1 0 0 0,0 3 0 0,3-6 0 0,-3 0 0 15,3-2 0-15,3 3 0 0,3-4 0 0,0 1 8 16,0 0-8-16,0 0 0 0,0-3 0 0,3-3 0 16,0 8 0-16,3-5 0 0,0-2 0 0,-3-1 0 15,0 1 0-15,0-3 8 0,-6 5-8 0,3-3 0 16,-3 1 0-16,0-4 8 0,-3-2-8 0,3 3 0 15,-6-3 0-15,4 3 0 0,-4-3 8 0,3 1-8 16,-3-7 10-16,3-1-10 0,0-4 24 0,0 1 0 16,3-9-1-16,-3 1 0 0,0 0-23 0,3-6 0 15,0-5 0-15,3-3 0 0,0-5 0 0,0-5 8 16,3-5 0-16,0-6 0 0,0-2 3 0,0-1 1 16,-3-5 0-16,3-5 0 0,0 0 8 0,0 0 3 0,0 0 0 0,0 0 0 15,0 0-10-15,0 0-1 0,6-2-1 16,-6 2 0-16,0 0-11 0,9-3 0 0,-9 3 0 0,0 0 0 15,12-5 0-15,-3 2 0 0,0 1 0 0,-3 2 0 16,3-3-13-16,0 3 1 0,0 3 1 0,0-1 0 16,3 1-5-16,-1 0-2 0,1-1 0 0,3 3 0 15,0-2 7-15,3 0 2 0,0 2 0 0,3-2 0 16,0-1 9-16,2-2 0 0,7-2-9 0,0 2 9 16,6-3 0-16,-4 0-11 0,7 1 11 0,-3-4-8 15,2-1 8-15,7-1 0 0,-6 0 0 0,2 0-8 16,1-3 8-16,0 1 0 0,-1 4 0 0,1 1 0 15,-3 2 0-15,-3 3 0 0,-4-2 0 0,-2-1 8 16,-3 6 5-16,-3-3 2 0,0 0 0 0,-7 0 0 16,-2 2 0-16,0-2 0 0,-6 3 0 0,3 0 0 15,-6-3-3-15,0 0 0 0,-6 0 0 0,0 0 0 16,0 0 9-16,0 0 2 0,0-8 0 0,0 2 0 0,-3-2 2 0,0-2 1 16,0-6 0-16,3-5 0 0,0-6-10 0,3-2-1 15,0-2-1-15,3-9 0 0,0-5-6 0,6-8-8 16,0-3 11-16,2-4-11 0,1-4 10 0,-3 3-10 15,6 0 8-15,-3-2-8 0,0-3 14 0,-3-3-2 16,0 3-1-16,0-3 0 0,-3 3-11 0,2-8 10 16,-5 0-10-16,3 0 10 0,-3-6 3 0,0 1 1 15,0-3 0-15,0 0 0 0,-3-6-5 0,3 4-1 16,0 2 0-16,0 0 0 0,-3 5-8 0,0-2 0 16,3 2 0-16,0 0 8 0,3 6 0 0,-3-1 0 0,0 9 0 0,-3-1 0 15,0-7-8-15,0 5 10 0,0 0-10 0,0 2 10 16,-6 3-10-16,3 3 8 0,-3-6-8 0,0 1 8 15,0 2-8-15,0-5 0 0,0 8 0 0,0 0 0 16,0 7 0-16,0 4 0 0,0-4 0 0,-3 6 0 16,3 3 0-16,-3 2 0 0,0 3 0 0,-3 3 0 15,0 2 0-15,-3 6 0 0,0-1 0 0,-3 3-11 16,-2 6 11-16,-4 2-13 0,-3 3 5 0,-6 2 8 16,0 3-18-16,-5 6 4 0,-1 2 1 0,-6-3 0 15,-5 3 2-15,2 3 1 0,-6 5 0 0,1-6 0 16,-1 4 10-16,4-1 0 0,2 0 0 0,0 3 0 15,4-3 0-15,2 3 0 0,0-5 0 0,1 0-825 16,2 5-158-16</inkml:trace>
  <inkml:trace contextRef="#ctx0" brushRef="#br0" timeOffset="102626.003">16944 2622 1234 0,'-6'-8'27'0,"6"8"5"0,0 0 2 0,9 0 2 0,0 0-36 0,0 0 0 0,0 3 0 15,3 2 0-15,6-5 44 0,0 0 3 16,-6 0 0-16,6 0 0 0,8 3-7 0,-2-1 0 0,-3 1-1 0,3 2 0 15,3-5-13-15,2 0-2 0,4 0-1 0,0 0 0 16,3 0-7-16,2 0-2 0,7-5 0 0,6 2 0 16,-7-2-6-16,13-6-8 0,14 4 11 15,1-1-11 1,5-8-18-16,6 2-10 0,10 1-3 0,-1-3 0 16,0 3-2-16,3-5-1 0,4-1 0 0,-1 3 0 0,3 0 17 0,-6 3 3 0,1-8 1 0,-4 5 0 15,6 0 13-15,-3 0 8 0,-2 3 0 0,-1 0-8 16,0-3 40-16,0 5 2 0,1 6 0 0,-7-8 0 15,0 5-24-15,-5 3-5 0,-1-1-1 0,-5-2 0 16,-10 3 3-16,-3 5 0 0,-8-5 0 0,-6 2 0 16,-10 6 15-16,1-3 3 0,-9 0 1 0,-3 0 0 15,-4 5-6-15,-5-5-2 0,0 0 0 0,-6 0 0 16,0 0-10-16,-3 0-3 0,-9 0 0 0,3 0 0 0,-3 0 3 0,0 0 1 16,0 0 0-16,0 0 0 0,3 0-17 0,-3 0 8 15,0 0-8-15,0-8 0 0,0 8 0 0,-3-5 0 16,0 0 0-16,3 5 0 0,-6-3 0 0,0 0 0 15,0 1 0-15,6 2 0 16,-9 0-28-16,9 0-13 0,-6 0-3 0</inkml:trace>
  <inkml:trace contextRef="#ctx0" brushRef="#br0" timeOffset="103194.716">20370 2114 1764 0,'-14'-8'39'0,"8"8"8"0,-3-5 1 0,-3 2 1 0,3 1-39 0,-6 2-10 16,0-3 0-16,0 3 0 0,0 3 58 0,-3-1 10 16,-2 6 1-16,-1 0 1 0,3 0-54 0,-6 3-16 15,3 2 8-15,0 3-8 0,1 7 0 0,-1-1-8 16,3 1 0-16,3 4 0 0,3-1 54 0,3 6 11 16,6-11 3-16,6 6 0 15,3-3-100-15,3 2-19 0,3-7-4 0,6 2-1 0,0-8 64 0,6 5 13 16,-1-10 3-16,7 0 0 0,0-5 17 0,3-8 4 0,2-1 1 0,4-2 0 15,0-10 6-15,-1-1 2 0,-2-2 0 0,0 0 0 16,-6-3-17-16,-1-2-3 0,-8-1-1 0,-3 1 0 16,-6-3 2-16,-3 0 0 0,-6-3 0 0,-6 5 0 15,-3 1-27-15,-6 0 0 0,-6 4 0 0,-6 9 0 32,-5 3-107-32,-10 10-13 0,-6 8-4 0,-5 7-547 0,-1 7-109 0</inkml:trace>
  <inkml:trace contextRef="#ctx0" brushRef="#br0" timeOffset="103842.769">17043 3283 1263 0,'-24'6'28'0,"18"-6"5"0,0 0 2 0,0 5 1 0,0-5-36 0,3 3 0 0,-3-1 0 0,6-2 0 15,0 0 64-15,0 0 7 0,0 0 1 0,0 0 0 16,9 3-26-16,6 2-5 0,-3-5-1 0,6 3 0 15,3-3 4-15,8-3 0 0,10 3 0 0,6-5 0 16,-4 2-20-16,13 1-3 0,11-1-1 0,4-2 0 16,2-1-20-16,10 1 0 0,8 0 0 0,3 2 0 15,9-2 0-15,1 0 0 0,5-1 0 0,0 1-8 16,0 2-7-16,3-4-1 0,0 4 0 0,3-5 0 16,1 3 2-16,-4-6 0 0,6 0 0 0,0 1 0 0,-6-1 14 15,3 1 0-15,-3 2 0 0,-3-5 0 0,-2 2 10 0,-1-2 5 16,-3 0 1-16,-3 2 0 0,-6 0 12 0,-2 1 2 15,-7-1 1-15,-11 3 0 0,-7 3 6 0,-5 0 2 16,-10-1 0-16,-8 4 0 0,-3-1-9 0,-13 3-2 16,-5 0 0-16,-3-5 0 0,-6 5-4 0,-6-3 0 15,-6 3-1-15,0 0 0 0,0 0-3 0,-3 0 0 16,-6-3 0-16,-3 3 0 0,-6-2-20 0,3 2 0 16,-3 0 0-16,1 0-12 15,-1 0-33-15,0 0-7 0,3 0-2 0,0 0 0 16,-3 0-13-16,3 2-2 0,3-2-1 0,7 3-518 15,-7-3-104-15</inkml:trace>
  <inkml:trace contextRef="#ctx0" brushRef="#br0" timeOffset="104176.383">20356 2871 1918 0,'-18'-8'42'0,"12"8"9"0,0 0 1 0,-3 0 3 0,-3 5-44 0,0 0-11 0,3 1 0 0,-6 4 0 15,0-2-9-15,-2 5-4 0,-1 6-1 0,0-6 0 16,-3 6-21-16,0-1-4 0,0 3-1 0,3 6 0 16,4-11 23-16,-1 5 4 0,6 0 1 0,3-2 0 15,3 2 12-15,3-5 16 0,6-1-3 0,0-1-1 16,9-1 16-16,2 0 4 0,7-5 0 0,3-3 0 0,3-5 0 0,0 0 0 15,5-8 0-15,4 3 0 0,-3-8 4 0,2 0 2 16,-8-1 0-16,3 1 0 0,-6 0-10 0,-3 0-1 16,-7 0-1-16,-2-3 0 0,-6 0-7 0,-3 3-2 15,-6-1 0-15,-3 1 0 16,-6 3-38-16,-3 2-8 0,-6 0-2 0,-5 8-616 16,-10 2-123-16</inkml:trace>
  <inkml:trace contextRef="#ctx0" brushRef="#br0" timeOffset="104711.313">17174 3186 1436 0,'-15'-6'32'0,"9"4"6"0,0-1 2 0,3-2 0 0,-3 2-32 0,0 0-8 16,-3 1 0-16,0 2 0 0,3 0 79 0,-6 5 14 16,-3-2 3-16,-2 2 1 0,-4 0-60 0,0 11-12 15,6-3-2-15,-6 3-1 0,-3 5-13 0,3 3-9 16,1 3 12-16,-4 2-12 0,-3 3 12 0,9-3-4 15,0 2 0-15,9-4-8 0,-3-3 18 0,10 0-3 16,2-1-1-16,5-4 0 0,10-1-6 0,3-4 0 0,3-1-8 16,6-5 12-16,6-3 6 0,2-5 1 0,1-3 0 15,6-5 0-15,2-2-6 0,1-3-1 0,0-3 0 0,-7-3 0 16,-2 1 6-16,-6-1 1 0,0-2 0 0,-10 0 0 16,-5-3 2-16,-6 0 1 0,3-2 0 0,-9-1 0 15,-6 4-22-15,-6-4 0 0,-3 6 0 0,0 8-666 16,-3-1-130-16</inkml:trace>
  <inkml:trace contextRef="#ctx0" brushRef="#br0" timeOffset="105712.157">16912 5718 1436 0,'-18'-14'32'0,"15"9"6"0,3-3 2 0,-6 3 0 0,-6 0-32 0,3-1-8 0,9 6 0 0,-6-2 0 16,-6 2 14-16,0 2 2 0,-3 4 0 0,1 7 0 15,2 0-7-15,-6 6-1 0,-9 7 0 0,3 1 0 16,6 2 7-16,3 0 1 0,-2 0 0 0,5 0 0 0,6 0-2 0,3-3 0 16,6 1 0-16,0-6 0 0,0-2-14 15,12-3 0-15,5-3 8 0,-2-8-8 0,-3 0 0 0,9-7 9 16,6-1-9-16,2-8 8 0,1-2 17 0,-6-3 3 16,3-2 1-16,-3-6 0 0,-1 3 3 0,-5-6 1 15,-9 4 0-15,3-1 0 0,0 0-17 0,-9 0-3 16,-9 3-1-16,0-5-575 15,0 4-115-15</inkml:trace>
  <inkml:trace contextRef="#ctx0" brushRef="#br0" timeOffset="106082.174">16813 5876 2109 0,'0'0'60'0,"0"0"12"0,0 0-57 0,0 0-15 0,0 0 0 0,6-5 0 16,6 0 52-16,0 2 7 0,-3 1 1 0,3-4 1 16,9 1-61-16,3-6-8 0,0 1-4 0,8-1-1 15,4 1 13-15,9-6 15 0,11 0-3 0,4-3-1 32,2 1-34-32,7-9-6 0,8 1-2 0,6-1 0 0,4-2-12 0,5 0-2 15,6 3-1-15,6-6 0 0,4 3 3 0,5 0 1 0,3 5 0 16,3 0 0-16,6 0 29 0,-3 1 13 0,-3 1-12 0,3 4 12 15,0 2-15-15,-3 0 5 0,-6 3 1 0,-3 0 0 16,0 2 24-16,-8 1 5 0,-4-1 0 0,-3 3 1 16,3 0 9-16,-5 0 2 0,-4 3 0 0,-6-3 0 0,-2 3-14 0,-10-3-2 15,-2 2-1-15,-7-2 0 0,-5 3-7 0,-7-3 0 16,-5 3-8-16,-6-3 12 0,-7 3 0 0,-5-3-1 16,-3 0 0-16,-9 3 0 0,-3-3 1 0,-6 0 0 15,-3 0 0-15,-3 0 0 16,-6 2-119-16,-3 1-23 0,-3 0-5 0</inkml:trace>
  <inkml:trace contextRef="#ctx0" brushRef="#br0" timeOffset="106378.991">20629 4969 1861 0,'0'0'40'0,"-6"-3"9"0,1-2 2 0,-1 0 2 0,-3 2-42 0,-3 0-11 0,3-2 0 0,-6 5 0 16,0 3 39-16,-3-1 5 0,-3 4 2 0,1 4 0 16,-7 3-37-16,-3 6-9 0,0 2 0 0,-3 6 0 15,4-1 0-15,2 1 0 0,3 4 0 0,0-4 0 16,6 2 0-16,7-3 0 0,2-2 0 0,3-3 0 31,6-2-25-31,3-6-7 0,3 0-2 0,5-2 0 0,4-3 34 0,3-8 0 0,0-3 0 0,6-2 0 16,3-6 25-16,-4-5-1 0,4 1 0 0,-3-7 0 15,-3 4 36-15,-3-6 8 0,-3 0 0 0,-3 3 1 16,-6-3-45-16,-6 6-8 0,0-3-3 0,-9 2-1028 16</inkml:trace>
  <inkml:trace contextRef="#ctx0" brushRef="#br0" timeOffset="113051.655">14453 683 1952 0,'0'0'56'0,"-6"-6"11"15,3 1-54-15,0 2-13 0,3 3 0 0,0 0 0 0,0 0 24 0,0 0 1 16,6 8 1-16,0 11 0 0,3-3 35 0,0 8 7 16,0 2 2-16,0 0 0 15,6 6-103-15,-6 8-21 0,3 8-4 0,-1 7-1 0,1 1 59 0,0 7 0 16,-3 1 12-16,0 4-1 0,-3 4-11 0,0-1 10 15,3 6-10-15,-6 2 10 0,0-7-10 0,-3-1 0 16,3 3 9-16,-3-2-9 0,-3 5 8 0,3-14-8 16,-3-2 10-16,0-3-10 0,3-13 12 0,-3-5-3 15,3-1-1-15,0-7 0 0,0-5-8 0,0-1 0 16,3-7 0-16,0-1-632 16,0-2-123-16</inkml:trace>
  <inkml:trace contextRef="#ctx0" brushRef="#br0" timeOffset="113653.188">14578 529 2128 0,'0'0'60'0,"3"-2"13"0,6-4-58 0,3 6-15 0,12 0 0 0,2 6 0 15,10-4 0-15,9 3 0 0,8 1 0 0,13-4 0 16,8 4 0-16,7 4 0 0,5-7 0 0,9 2 0 16,9 1 0-16,4-6 0 0,2 0 0 0,9 2 0 15,3-2 0-15,6-2 0 0,-3-4 0 0,6 1 0 16,6-3 0-16,0 3 0 0,6-3 0 0,-1-5 0 0,7 7 0 0,-6-2 0 16,-3 3 0-16,3-3 0 0,0 3 0 0,-6-3 0 15,-12 3 0-15,-3 5 0 0,0-6 0 0,-9 4 0 16,-6 2 0-16,-9 2 0 0,-5-2 0 0,-13 6 0 15,-6-6 0-15,-5 5 0 0,-13-3 0 0,-8 4 0 16,-6 2 0-16,-7 2 0 0,-5-2 20 0,-6-2-3 16,-6 7 0-16,-3-5 0 0,-3 5 2 0,-6 0 0 15,-3 14 0-15,2-1 0 0,-5 6-6 0,0 0-1 16,0-1 0-16,0 4 0 0,-3 4-12 0,-2 14 0 16,2 3 8-16,0-3-8 0,-3 8 0 0,0 2 0 15,0-2 0-15,-3 3 0 0,0-6 8 0,3 3-8 0,-3 2 11 0,0-5-11 16,3 8 0-16,-3-7 0 0,0-1 0 0,6-5-12 15,-6-3 12-15,6 3 0 0,-3 0 0 0,6-8 0 16,0 8 0-16,-3-8 0 0,3 0 10 0,-3-6-10 16,6-4 12-16,-3-1-2 0,0 3-1 0,3-5 0 15,-3-6-9-15,3 6 0 0,0 0-10 0,0 2 10 16,3 1 0-16,-3-4 0 0,-3 1 0 0,3 0 0 16,-3-3 0-16,-3-2 0 0,-3-4 0 0,0-4-9 15,-3 2 9-15,-5-2-10 0,-1-6 10 0,-12 0-10 16,0 0 10-16,-9-7 11 0,-2 1-3 0,-7-7 0 15,-3-7 0-15,-11 1-8 0,-13-7 12 0,-11 0-4 16,-12-14-8-16,-12 1 0 0,-12-11 0 0,-9-3 0 16,-9-7-11-16,-15 2 11 0,-18-6-8 0,-11 9 8 15,-7 10-28-15,-11 6-1 0,-10 7 0 0,-11 6-628 16,-3 5-126-16</inkml:trace>
  <inkml:trace contextRef="#ctx0" brushRef="#br0" timeOffset="121411.067">18936 13594 1627 0,'-15'-8'36'0,"6"3"7"0,3 2 1 0,0 1 2 0,-3-1-37 0,0 3-9 0,-3-3 0 0,3 3 0 16,-3-2 0-16,1 2 0 0,-1 0 0 0,-3 2 8 16,0 1-8-16,0-3 0 0,-3 3 9 0,-3 2-9 15,0-2 15-15,-2-1-2 0,-1 4 0 0,0-1 0 16,0 3 3-16,0 0 0 0,-5 0 0 0,2 0 0 15,0 2-4-15,3 1-1 0,0-3 0 0,4 2 0 0,2 1-11 0,0 2 0 16,3-2 0-16,0-1 0 0,3 1 0 0,3 2 0 16,0 3 0-16,0 0 8 0,3 0-8 0,3 0 0 15,3 2 0-15,0 3 0 0,0-2-19 0,3 2 4 16,0 3 1-16,0 2 0 0,3 1 14 0,-3 2 0 16,3 3 0-16,-3-1 0 0,0 4 0 0,0-1 0 15,0 1 0-15,-3 4 0 0,0 4 0 0,-3 2 20 16,0 2-4-16,-3 1 0 0,3-1-27 0,-6 4-5 15,3-4-2-15,-2-2 0 0,-1 3 18 0,-3 2 0 16,0 3 0-16,0-3 0 0,0 6 0 0,0-3 0 16,0 0 0-16,0-3 0 0,3 3 0 0,-3-3 0 0,3 3 0 15,1 0 0-15,-1 5 0 0,0-2 9 0,0-1-1 0,-3 1 0 16,3 0 4-16,0-1 0 0,-3-2 0 0,3 0 0 16,0 5-12-16,0-5-16 0,-3 0 4 0,0-8 1 15,4 3 11-15,-1-3 0 0,0-3 0 0,0-2 0 16,0-1 0-16,0-4 9 0,3-4-9 0,3 6 0 15,-3-2 8-15,6-9-8 0,-3 1 0 0,6-1 0 16,-3-7 11-16,3 2-11 0,0-8 10 0,0 3-10 16,6-5 9-16,-3-6-9 0,-3 8 8 0,3-5-8 15,0-3 0-15,0 1 0 0,-6-6 8 0,0 0-8 16,0 0 0-16,6 5 8 0,-3 0-8 0,-3-5 8 16,0 0-8-16,0 0 0 0,6 3 0 0,-6-3 8 15,0 0-8-15,8 0 0 0,-2 0 9 0,-6 0-9 16,9 0 0-16,-3 0 8 0,6-5-8 0,0 2 0 15,0-2 0-15,3-1 8 0,3 1-8 0,6-3 0 0,-1-5 0 0,7 5 0 16,0-5 0-16,6 0 0 0,5-6-16 16,4 0 0-16,6 1-1 0,5-3-792 15</inkml:trace>
  <inkml:trace contextRef="#ctx0" brushRef="#br0" timeOffset="122196.245">23097 13602 860 0,'15'-13'19'0,"-3"8"4"0,-3-3 1 0,12 0 0 0,2 0-24 0,4 0 0 15,0-3 0-15,3 3 0 0,-1 1 30 0,1-1 2 16,-3 0 0-16,3 0 0 0,-3 2 60 0,2-2 12 15,-5 3 2-15,-3-3 1 0,6 6-21 0,-6-1-4 16,-1 0-1-16,-8 3 0 0,6 0-23 0,-6 0-5 16,0 3-1-16,-6 2 0 0,-3 3-22 0,3 3-5 15,0 2-1-15,-6 3 0 0,-6 8-24 0,0 2 0 0,0 3 0 0,0 8 0 16,-6 3 0-16,0 5 0 0,-3 5 0 0,-5 8 0 16,8 6 10-16,-6 2-10 0,3 0 12 0,0 3-12 15,0 2 0-15,0 1 0 0,3 5 0 0,0-1 0 16,3-2 0-16,-2 1 0 0,2 1 0 0,0 1 0 15,0 2 0-15,6-2 0 0,3-3 0 0,0-2 0 16,3 2 10-16,-3 0-2 0,9 2 0 0,0-1 0 16,3-4 6-16,-1 3 1 0,-2 0 0 0,0-2 0 15,9-1 0-15,-3-2 0 0,-6 5 0 0,12-5 0 16,-12-6-2-16,12-2 0 0,-12-3 0 0,11-5 0 16,-5 5 3-16,0-7 0 0,-3-9 0 0,-3 3 0 15,3-5-16-15,-3-9 0 0,0 4 0 0,-3-6 0 16,-3-5 9-16,-3-3-1 0,3-5 0 0,-6 2 0 15,-6-4 8-15,0-7 0 0,0-1 1 0,-9 2 0 0,-6-8 1 16,-6 5 0-16,-5-5 0 0,-7 0 0 0,-6-5-18 16,-2 5 8-16,-10-8-8 0,-8 2 0 0,-1 1 0 0,1 3 0 15,-4-4 0-15,-2-2 0 16,0 3-35-16,-4 0-4 0,7-3-1 0,5 8-960 16</inkml:trace>
  <inkml:trace contextRef="#ctx0" brushRef="#br0" timeOffset="124231.367">19370 13798 673 0,'-18'-3'14'0,"10"6"3"0,-1-3 1 0,-3 3 2 0,-3-1-20 0,0-2 0 0,0 3 0 0,0-3 0 16,3 3 64-16,-6-3 8 0,1 2 1 0,2 1 1 16,0-3 6-16,0 5 2 0,-3-2 0 0,3-1 0 15,0 1-34-15,3-3-6 0,3 3-2 0,-2 2 0 16,-1-5 9-16,3 3 2 0,3-1 0 0,0 1 0 15,-3 2-18-15,3-2-3 0,0 2-1 0,0 1 0 16,-3-4-20-16,6 6-9 0,3-8 8 0,-6 8-8 16,0 0 8-16,3 0-8 0,3-3 8 0,-3 3-8 0,3 0 0 0,3 0 0 15,-3 0 0-15,3 5 0 0,3-5 0 0,-3 3 0 16,0-1 0-16,3 4 0 0,-3-4 0 0,3 3 0 16,3 3 0-16,0-3 0 0,0 3 0 0,0-2 0 15,3 4 0-15,3-2 0 0,-1 0 0 0,1 0 0 16,3 0 0-16,3-1 0 0,0-1 0 0,3 2 8 15,-1-1-8-15,4-1 0 0,0 2 10 0,3-3-10 16,0 0 12-16,2 0-12 0,4 0 23 0,-3 1-3 16,5-4 0-16,-2 3 0 0,0 1-20 0,0-1 0 15,-4 3 0-15,1 0 0 0,0 2 0 0,0-2 9 16,-4 0-9-16,4 0 0 0,-3 2 0 0,3-2 0 16,-1 3 0-16,4-3 0 0,-3 2 11 0,2 1-11 0,-2-3 10 0,0 2-10 15,0-2 0-15,-4 0 0 0,1 0 0 0,3 2 0 16,-3-2 9-16,0 0-9 0,-1 0 8 0,4 2-8 15,-3-2 0-15,0 0 0 0,2 0 0 0,4 0 0 16,0 5 0-16,-1-2 0 0,4-1 11 0,-3 1-11 16,0 2 16-16,-1-3-4 0,4 1 0 0,0-1 0 15,-1 1 0-15,1 2-1 0,0-2 0 0,-1 2 0 16,1 0-11-16,-3 0 12 0,-3 0-12 0,-1 0 12 16,1 3-12-16,0 0 0 0,0-3 0 0,-1 0 8 15,4 3-8-15,-3-3 0 0,-3 0 0 0,-1 3 8 16,4 0 7-16,0-3 1 0,-3 6 0 0,-1-3 0 15,1-3-16-15,0 0 0 0,-3-3 0 0,-1 4 0 16,1-4 0-16,0 1-13 0,0-1 2 0,0 3 1 16,-1-2 10-16,1-1 0 0,-3 1 0 0,6-1 0 15,0-2 0-15,-4 0 9 0,-2 3-9 0,3-3 0 0,-3 2 14 0,3 1-4 16,-7-1-1-16,4 1 0 0,-3-6-9 0,0 5 0 16,-3-2 0-16,0-3 0 0,-1 3 0 0,1-5 8 15,3 2-8-15,0 0 8 0,0 1-8 0,0-1 8 16,-1-3-8-16,1 4 8 0,0-1-8 0,-3-3 8 15,-3 1-8-15,6 0 8 0,0 2-8 0,-4-3 8 16,-2 1-8-16,3 0 8 0,0 2-8 0,0 0 0 16,-3-5 0-16,3 5 0 0,-6-2 0 0,5-3 0 15,-5 2 0-15,9-2 0 0,-9 0 0 0,3-3 0 16,0 3 9-16,0 3-9 0,3-8 0 0,-4 7 8 16,1-7-8-16,-3 5 0 0,0-3 0 0,3 6 0 15,-3-6 0-15,3 3 8 0,-6-3-8 0,0 1 0 0,0-4 0 0,5 3 8 16,-5-2-8-16,3 2 0 0,-3 1 0 0,-9-6 0 15,9 2 0-15,0 4 0 0,0-1 8 0,-9-5-8 16,9 3 0-16,6 2 8 0,-6 0-8 0,0-2 0 16,3-3 0-16,-3 5 0 0,-1-2 0 0,4-1 8 15,0 1-8-15,0-3 0 0,-3 0 0 0,9 0 8 16,-6 0-8-16,0 0 0 0,-3 0 8 0,9 0-8 16,-4-3 0-16,-2 1 8 0,3-1-8 0,-6-2 0 15,3-1 0-15,-3 4 0 0,3-3 0 0,-3 5 8 16,0-6-8-16,-6-2 0 0,9 8 0 0,-6-5 8 15,0 2-8-15,0-2 9 0,-6 5-9 0,0-3 10 16,8-2-1-16,-5 0 0 0,0-3 0 0,0 0 0 16,0 3 4-16,-3-1 1 0,0 1 0 0,6-8 0 0,-3 8-2 15,-3-3 0-15,3 0 0 0,3-3 0 16,-3-2-12-16,0 0 9 0,0 2-9 0,0 1 8 0,-3-4-8 0,0 1 0 16,0 0 9-16,-6 0-9 0,3-1 15 0,-3-2-2 15,-9 3 0-15,6-3 0 0,-2-2-3 0,-1 5-1 16,-6-6 0-16,3 1 0 0,-3-4-9 0,0 7 10 15,-3-9-10-15,3 5 10 0,-2-5-10 0,-1 3 0 16,-3 0 0-16,-3 0 0 0,-3 0 0 0,7 0 0 16,-7 2 0-16,0-2 0 0,-3 5 11 0,1-3-3 15,-4 1-8-15,3-1 12 0,-3 4-12 0,4-4-10 16,-4 3 2-16,3-2 0 0,0-1 8 0,-2 1 0 16,-1-1 0-16,-3 3 0 0,7-2 0 0,-4-1 0 15,3 1 0-15,3 2 0 0,1-3 0 0,-1 3 0 0,3-2 0 16,-3-1 0-16,3 1 0 0,4 2 0 0,-7-3 0 0,3 1 0 15,-3-1 0-15,4 4 11 0,-1-4-3 0,-3 3 0 16,0 0 1-16,0-2 0 0,1-1 0 0,2 3 0 16,0 0 3-16,0 1 0 0,4-4 0 0,-4 3 0 15,0 0-12-15,0 0 12 0,-6 3-12 0,4-3 12 16,-7-2-12-16,3 2 0 0,3-3 0 0,-2 1 0 16,-4 2 0-16,0 0 8 0,1 0-8 0,2-2 0 15,3-1 0-15,0 1 0 0,0-1 0 0,1 1 0 16,-1-1 0-16,3-2 0 0,0 2 8 0,-2 1-8 15,5-3 0-15,-6 2 0 0,0-2 0 0,3 0 0 16,1 0 0-16,-1 0 8 0,-3-1-8 0,3 4 0 16,4-6 0-16,-7 3 0 0,6-3 8 0,-3 3-8 15,0 0 0-15,1-3 0 0,-4 5 0 0,0-2 0 0,0 0 0 16,4 3 0-16,-1-1 9 0,0 3-9 0,6-2 8 0,-6-1-8 16,3 1 10-16,4 2-10 0,2-3 0 0,-3 3 8 15,3-2-8-15,0 2 0 0,0 0 0 0,4-2 0 16,-4 2 0-16,0-3 0 0,0 1 0 0,0 2 0 15,-3-3 0-15,3 3 0 0,1 0 0 0,-4 1 0 16,-3-1 0-16,0 3 0 0,-3-1 0 0,3-2 0 16,-2 3 0-16,-4 0 0 0,0 2 0 0,0-2 0 15,-2 5 0-15,-1-2 0 0,-3-1 0 0,0 0 0 16,-5 1 0-16,-1 2 0 0,-3-3 0 0,-2 1 0 16,-4-1-8-16,4 3 8 0,-1-2 0 0,3-1 0 15,1 0-8-15,2 4 8 0,0-4-12 0,7 0 0 16,-4 3 1-16,9 1-757 0,3-1-152 0</inkml:trace>
  <inkml:trace contextRef="#ctx0" brushRef="#br0" timeOffset="126446.803">21713 13758 1011 0,'0'0'28'0,"-6"-2"8"0,0 2-36 0,0 0 0 0,-3-3 0 0,0 3 0 16,3 3 21-16,-6-3-2 0,0 0-1 0,1 2 0 15,-1 4 46-15,0-4 8 0,-3 4 3 0,6-1 0 16,-3 0-3-16,0 6-1 0,0-1 0 0,3 1 0 15,-3 2-32-15,3 6-7 0,0-3 0 0,1 5-1 16,-1 0 1-16,6 3 0 0,-3 5 0 0,3 0 0 16,3 0-32-16,3 0 0 0,3 0 0 0,3 0 0 15,2 0 0-15,1 1 0 0,6-4 0 0,3 0 0 16,3 1 0-16,3-6 0 0,2 0 0 0,4-5-10 16,6 0 10-16,-3-5 9 0,2-1-1 0,-2-5-8 15,3-2 29-15,-4-6-1 0,1 1 0 0,0-6 0 16,-3-3 4-16,2-2 0 0,1 0 0 0,-3-3 0 0,-3-3-3 15,-1-4 0-15,-2-1 0 0,-3-3 0 0,-3-2-4 0,-6-3-1 16,0-5 0-16,-7 0 0 0,-2 0-3 16,-9 6-1-16,-8-1 0 0,-4 0 0 0,-6 6 13 0,-9-1 3 15,-3 6 0-15,-5 2 0 0,-4 4-24 0,-6 4-12 16,-5 3 12-16,-7 3-12 0,-5 7 0 0,-7 4-19 16,4 4 3-16,-1 9-695 15,-5 5-138-15</inkml:trace>
  <inkml:trace contextRef="#ctx0" brushRef="#br0" timeOffset="127180.056">19323 15309 1710 0,'0'0'37'0,"-6"0"8"0,0-3 2 0,-3 1 1 0,3-1-38 0,-3 0-10 0,3 1 0 0,-3 2 0 16,0 2 33-16,3 4 5 0,-6-4 1 0,3 6 0 16,-3 0-20-16,4 5-4 0,-4 0-1 0,3 6 0 15,0 5-14-15,0 0 8 0,-3 2-8 0,3 3 0 16,3 0 14-16,0 3-3 0,3 2-1 0,0 3 0 15,6 1-10-15,3-1 0 0,3 0 0 0,6 0 0 16,0-3 0-16,6 0 0 0,2-2 0 0,1-3 0 16,6-2 12-16,3-3-4 0,2-1 0 0,7-4 0 15,-3-3 11-15,6-3 1 0,-4-2 1 0,4-3 0 16,-1-3-13-16,1-3-8 0,0-4 10 0,-1-6-10 16,7-3 23-16,-3-2-2 0,-4-5 0 0,1-1 0 15,0-5 14-15,-4-2 2 0,-5-9 1 0,-3-2 0 16,-4-5-10-16,-5 0-3 0,-3-6 0 0,-6 0 0 15,-9 3 5-15,-6-2 1 0,-3 2 0 0,-9 0 0 0,-9 0-19 16,-9 5-3-16,-11 0-1 0,-10 6 0 0,-8 2-8 0,-4 6 0 16,-5 5 0-16,-10 5 0 0,-8 8 0 0,-3 5-11 15,-4 6 3-15,1 10-733 16,-3 6-147-16</inkml:trace>
  <inkml:trace contextRef="#ctx0" brushRef="#br0" timeOffset="137987.46">19091 13737 1234 0,'11'-5'27'0,"-2"2"5"0,0 3 2 0,0-2 2 0,0-1-36 0,-3 3 0 0,3 0 0 0,0-3 0 16,-3 3 109-16,-6 0 15 0,9 3 4 0,-3 0 0 15,-6-3-29-15,9 5-6 0,-3 0-1 0,0 0 0 16,0 1-51-16,0 2-10 0,0 0-3 0,2 0 0 0,-2 2-16 0,3-2-3 15,0 3-1-15,3-1 0 16,0 1-8-16,3 2 0 0,0-2 9 0,0 2-9 0,3-5 0 0,2 5 8 16,4-2-8-16,6-1 0 0,0-2 0 0,0 0 0 15,2 0-12-15,4 3 4 0,0-1 8 0,2 1-8 16,-5-1 8-16,6 1-8 0,-6-3 8 0,5 2-8 16,1 4 8-16,3-1-8 0,-4 0 8 0,4 0-10 15,0 6 10-15,-1-3-10 0,-2 2 10 0,3 1 0 16,-4 2-9-16,1-2 9 0,-3-1 0 0,0 1 0 15,5 2 0-15,-2-3 0 0,-3 3-11 0,-1 1 3 16,1 1 0-16,-3-1 0 0,0-4-4 0,-4 3-1 16,1-2 0-16,0 2 0 0,-3 0-4 0,-1-2-1 0,1 2 0 0,0-3 0 15,0 1 3-15,0-1 1 0,2 1 0 0,1-1 0 16,0 4 14-16,0-4-11 0,-4 3 11 0,1-2-10 16,0 5 10-16,-3-3 0 0,0 3 0 0,-1 2-8 15,-2 3 8-15,0-2 0 0,-3 4 0 0,0-2-8 16,0 1 8-16,-3-4 0 0,2 0 0 0,-2 1 0 15,0 2 0-15,0-3 0 0,0-2 0 0,3 3 0 16,0-3 0-16,0 2 0 0,5-5 0 0,1 3 0 16,3 0 0-16,3 0 8 0,2-3-8 0,1 3 0 15,3-6 0-15,0 3 0 0,-1-2 0 0,1-1 0 16,6-2 0-16,-4 3 0 0,4-3 0 0,0-1 0 16,-1 4 0-16,-2-3 8 0,0 2-8 0,-3-2 0 15,-1 3 0-15,-5-1 0 0,0 3 0 0,0-2 0 16,-4 0 0-16,1 2 9 0,0 0-1 0,0 0-8 15,0 0 11-15,-1 0-11 0,1 1 10 0,0-1-10 0,-3 0 8 0,0 0-8 16,-1 3 0-16,1-3 9 0,0-2-9 0,0-6 0 16,0 8 0-16,-4-5 8 0,4 0-8 0,0-3 0 15,-3-3 9-15,6-2-9 0,-6 6 11 0,-1-6-3 16,4 2 0-16,-3-2 0 0,0 0 1 0,-3 0 0 16,8 0 0-16,-8 0 0 0,0-3-9 0,0 3 0 15,0-3 9-15,-3 3-9 0,-6-2 0 0,9-1 0 16,-6-2 0-16,5 10-596 15,-2-8-124-15</inkml:trace>
  <inkml:trace contextRef="#ctx0" brushRef="#br0" timeOffset="144613.928">25169 14862 1724 0,'6'-11'38'0,"-6"11"8"0,3-5 2 0,-3-6 0 0,3 1-39 0,6-1-9 15,-9 3 0-15,0 3 0 0,0-3 72 0,0 3 12 16,0-3 2-16,-3 2 1 0,-3-2-37 0,3 3-7 16,-6 0-2-16,0 2 0 0,3-2-17 0,-9 0-4 15,3 2-1-15,0 0 0 0,-6 1-19 0,-3-4 0 16,1 4-8-16,-10-1 8 0,0 3 0 0,-3-3-9 15,-5 3 9-15,5 0 0 0,-3 0-17 0,-6 0 1 16,1 3 1-16,-10 2 0 0,1-2 15 0,-1 2-11 16,-9 1 11-16,4-1-10 0,-1 0 10 0,-2 3-12 15,5-3 12-15,-2 3-12 0,-7 0 12 0,4 3 0 16,8-6 8-16,-5 3-8 0,2 0 8 0,0 3-8 0,4-3 8 0,-1-1-8 16,1 4 0-16,5-3 0 0,0 3 0 0,4-3 0 15,8 5 0-15,3-5 0 0,6-3 0 0,6 0 0 31,6 1-67-31,7-4-11 0,5-2-2 0,14-5-511 0,10-3-101 0</inkml:trace>
  <inkml:trace contextRef="#ctx0" brushRef="#br0" timeOffset="144912.357">24085 14539 2042 0,'-21'-8'58'0,"12"5"12"16,1 1-56-16,-4-1-14 0,3 0 0 0,-3 3 0 16,0 0 80-16,3 0 14 0,-3 0 2 0,0 0 1 15,-3 0-56-15,6 3-11 0,-3 0-2 0,3 2-1 0,-2 0-18 0,-1 3-9 16,-6 0 10-16,-3 3-10 0,9 5 0 0,-9-1 0 16,0 4-11-16,-5 2 11 0,2 6-16 0,-3-1 5 15,-3 0 1-15,9 4 0 0,-2 1-1 0,-4-2 0 16,12 1 0-16,-3-1 0 0,6-3 11 0,6 1-8 15,0-4 8-15,9-1-8 0,6-1 8 0,3 0 0 16,0-5 0-16,9 0 8 0,9-3-8 0,-1-3-8 16,7 1 8-16,6-6-12 0,-1 3 0 0,4-5 0 15,15 0 0-15,-10-1-664 16,10 3-134-16</inkml:trace>
  <inkml:trace contextRef="#ctx0" brushRef="#br0" timeOffset="145786.593">16944 14901 1566 0,'0'0'34'0,"0"-5"7"0,0 0 2 0,0-1 1 0,6 1-35 0,-6 5-9 15,0-8 0-15,0 0 0 0,0 3 43 0,-3-3 6 16,0 3 2-16,-3-1 0 0,1-1-25 0,5 1-5 15,0-2-1-15,-3 0 0 0,-6 3-20 0,3 0 0 16,6-3 0-16,-3 3-8 0,-3-1 8 0,0 1 0 16,6 5 0-16,0 0 8 0,0 0-8 0,0 0 0 15,-3-3 0-15,3 3 0 0,0 0 0 0,9-2 0 16,0 2 0-16,9-3 0 0,2 3 0 0,1-3 0 0,0 3-12 16,3 0 4-16,9-2 8 0,2 2-8 15,-2 0 8-15,3 0-8 0,0-3 8 0,-1 3 0 0,10-3 0 0,-6 3 0 16,-4-2 8-16,-2 2 3 0,3-3 1 0,-4 3 0 15,1-2 23-15,-3 2 5 0,0-3 0 0,0 3 1 16,2 0-9-16,-2-3-3 0,-12 3 0 0,6-2 0 16,2 2-29-16,-5 0 0 0,-6 2-8 0,0-4-604 15,-3 2-121-15</inkml:trace>
  <inkml:trace contextRef="#ctx0" brushRef="#br0" timeOffset="146086.468">17635 14594 1855 0,'-12'-2'52'0,"12"2"12"0,0 0-51 0,0 0-13 16,-6-6 0-16,0 4 0 0,6 2 56 0,0 0 8 15,-6-5 1-15,3 5 1 0,3 0-30 0,0 0-7 16,0 0-1-16,0 0 0 0,-9-3-14 0,9 3-3 15,9 0-1-15,0 3 0 0,-3-3 1 0,6 5 0 16,3-3 0-16,3 4 0 0,3-1 9 0,-1 0 1 16,-2 3 1-16,0 0 0 0,6 3-14 0,-6-1-8 15,-6 1 10-15,3 2-10 0,-3 0 0 0,-1 1 0 16,-5 2 0-16,-3-1 0 0,0 1 0 0,-3 3 0 16,0 2 0-16,-6 0 0 0,0 0 0 0,-2 3 0 15,-4 0 0-15,0 2-682 16,-6 4-133-16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23:42.1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5389 10951 2257 0,'0'0'49'0,"0"0"11"0,0 0 1 0,-6 3 3 0,1-1-51 0,5-2-13 16,0 0 0-16,-6 14 0 0,3-6 24 0,-6 5 3 16,0-3 0-16,3 4 0 0,-3-1-18 0,0 0-9 15,-3 0 10-15,3 3-10 0,0 0 8 0,0 0-8 0,-3 2 0 0,3 1 9 16,0-1-9-16,4 4 12 0,-4 1-12 0,3 4 12 15,0 2-4-15,3 0-8 0,3 3 12 0,0 2-4 16,0 1-8-16,0 4 12 0,6 1-12 0,0 0 12 16,3 5-1-16,-1 5 0 0,4 0 0 0,0 6 0 15,3-1 7-15,0 6 2 0,0 0 0 0,0 0 0 16,3 5-1-16,-6 3 0 0,2 2 0 0,1 3 0 16,-3-2-5-16,-3 10-1 0,-3 0 0 0,-3 3 0 15,0-1-3-15,-3 4-1 0,0-1 0 0,0 3 0 16,-6 2 0-16,3-2 0 0,0-5 0 0,-6 0 0 15,3 2-9-15,0-5 0 0,3-5 0 0,-3-6 0 16,3-5 0-16,3-5-12 0,-3-3 0 0,0-5 1 16,3-2 11-16,0-1 8 0,0-5-8 0,3-3 11 15,0-2-2-15,0-6 0 0,-3 1 0 0,0-1 0 16,0-5 11-16,-3-2 1 0,3-4 1 0,-3 1 0 0,0-5-10 16,1-1-1-16,-7-2-1 0,3-3 0 0,0 1-10 0,0-1 0 15,0-5 9-15,-3 2-9 0,0-4 0 0,0-1-20 16,3 0 4-16,-3-2 1 0,3 0 3 0,0-3 1 15,6 0 0-15,0 0 0 0,-6-6 11 0,3-2 0 16,6 0 0-16,0-2 0 0,3-3 0 0,-3 2-8 16,6-2 8-16,3 0 0 0,0-3 0 0,6 0 0 15,-6 3 0-15,3-1 0 0,5-2 0 0,-2 3 0 16,3 0 0-16,3-3 0 0,-3 3 0 0,3-3-8 16,2 3 8-16,1 0 0 0,0-1-8 0,3-2 8 15,5 1-8-15,1-4 8 0,3 1 0 0,2-1 0 16,7-5 0-16,0 0-8 0,-1-2 8 0,4-1 0 0,0 1 0 15,-1 0 0-15,4-4 0 0,2 1 12 0,1 0-2 0,2 0-1 16,1 3 6-16,-1-1 1 0,-2-2 0 0,3 3 0 16,2-1-2-16,1 1 0 0,-1 2 0 0,-2 0 0 15,-1 3-6-15,-2 0 0 0,-4 0-8 0,7 2 12 16,5-2-12-16,1 2 0 0,-13-2 8 0,4 3-8 16,-4-3 0-16,7-1 0 0,2-1 0 0,-5-4 0 15,-3 1 0-15,5-3 0 0,10-3 0 0,-4-3 0 16,-8-2 0-16,2 0 8 0,10 0-8 0,-4 3 0 15,4-1 0-15,-4 1 8 0,-5 0-8 0,-1 2 0 16,-5 3 8-16,-1 0-8 0,-2 0 0 0,-1 0 9 16,-5 2-1-16,-3 3 0 0,-4-2 0 0,-2 5 0 15,-3 2-8-15,-3 1 0 0,-3-1 0 0,-4 3 0 16,1 3 0-16,-6-3 0 0,3 0 8 0,-3 3-8 0,-3 0 0 0,-4 2 0 16,1 1 0-16,0-1 0 0,0 3 0 0,-3 3 0 15,-3-3 0-15,0 3 0 0,0-1 0 16,0 4 0-16,-3-4 0 0,-3 6 0 0,3-5 10 0,-3 5 3 15,0 0 1-15,0 0 0 0,3-3 7 0,-3 3 2 16,0-5 0-16,3 2 0 0,0-2-7 0,-3 5 0 16,-3-8-1-16,3 0 0 0,0-2-15 0,0-1 9 15,-3-7-9-15,3-1 8 0,0-5-8 0,0-2 0 16,0-3 0-16,0-8 0 0,3-6 0 0,-3-2-11 16,3-2 11-16,-3-1-12 0,-3-2 12 0,3-6 0 15,0-5 0-15,0-2 0 0,0-1 0 0,0 1 8 16,-3-1-8-16,0-2 11 0,0-5 4 0,-3-1 1 0,-3-4 0 0,3-1 0 15,0 3-4-15,-3-6-1 0,0 1 0 0,0-3 0 16,-3 3-11-16,1-1 0 0,-1 1 0 0,-3 0 0 16,0-1 0-16,-3-2 0 0,0 3 0 0,0 2 0 15,0 0 0-15,1 1 0 0,-1-4 0 0,0 3 0 16,0 3-12-16,3 6 12 0,0-1-10 0,3-3 10 16,-3 6-9-16,1 3 9 0,5 2-8 0,-3 5 8 15,0 3 0-15,3 6 0 0,0 2 0 0,0 5 0 16,0 3 0-16,3 3 0 0,0 2 0 0,-3 3 0 15,6 5 0-15,-6 0 12 0,3 3-4 0,0 3 0 16,0 7-8-16,1 0 11 0,-1 3-11 0,0 3 12 16,3 0-12-16,-3 2 0 0,0 6 0 0,6-3 0 15,0 0 0-15,-6 2 0 0,3 4-12 0,0 2 12 16,-3 0-12-16,3 0 12 0,-3 2-12 0,0 1 12 16,3-1-9-16,0 4 9 0,-3-1 0 0,0-3 0 0,0 4 0 0,0-4-8 15,-3 1 8-15,-3-1 0 0,3 4 0 0,-2-1 8 16,-4 0-8-16,-3 0 12 0,-3 0-12 15,0 3 0-15,-3-2 0 0,-8-1 0 0,-7 3 0 0,0-3 0 16,3 3 8-16,-5 0-8 0,-7 2 0 0,-2 3 0 16,-1 1 0-16,-9 4 0 0,-2 0-13 0,-7 6 1 15,-5 3 0-15,0-1 0 0,2 3-8 0,-11 3-2 16,-15-1 0-16,-4 6 0 0,1 6 0 0,0-1 0 16,-3 3 0-16,0-3 0 0,2 3 8 0,1-3 2 15,-6 1 0-15,6-4 0 0,6 1 12 0,2-1 0 16,-2 1 0-16,9-6 0 0,-1 1 12 0,10-4 1 15,6-2 1-15,2-2 0 0,4-6 1 0,8 0 0 0,4-5 0 16,5-3 0-16,3-5-15 0,7-3 0 0,5 0 8 0,6-5-8 31,6 0-76-31,3-5-19 0,4-3-3 0</inkml:trace>
  <inkml:trace contextRef="#ctx0" brushRef="#br0" timeOffset="5831.535">5994 13536 1972 0,'0'0'44'0,"0"0"8"0,0 0 3 0,6-3 0 0,-3-2-44 0,3 0-11 15,0-3 0-15,-1 3 0 0,4-3 72 0,0 0 12 0,0 0 2 0,-3 0 1 16,0 0-19-16,3 3-4 0,0-3-1 0,-3 0 0 15,6 0-23-15,-3 3-5 0,0-3-1 0,6 0 0 16,-3 0-11-16,2 0-3 0,7-3 0 0,0 1 0 31,3-1-46-31,6-2-10 0,-1-3-1 0,7 0-1 16,3-2-14-16,0-1-2 0,2 1-1 0,7-1 0 16,-1-2 23-16,7-3 4 0,6 0 0 0,2-5 1 0,7 0 27 0,-1-3-10 0,3 0 10 0,10-2 0 15,-4-3 23-15,10 0 11 0,8-5 2 0,-3-1 1 16,-6-4 18-16,13-4 3 0,5-1 1 0,3-1 0 15,-3-6-11-15,6 1-3 0,0 0 0 0,3 0 0 16,1-3-17-16,-1-3-3 0,-3 1-1 0,6-1 0 16,0 4 1-16,-3-1 0 0,0 0 0 0,0-3 0 15,3 1-25-15,-2-1 0 0,-1 1 0 0,3-1 0 16,-3 6-16-16,0-5-3 0,0 2 0 0,-3 0 0 0,0-5 5 0,0 2 1 16,1 3 0-16,-1 1 0 0,-6 1 13 0,0-1 12 15,-3 4-3-15,-5 0 0 0,-7 3-9 0,-3 3 0 16,-3 3 9-16,-2 4-9 0,-7 4 0 0,-5 4 8 15,-7 3-8-15,-5 1 0 0,-4 2 12 0,-5 2-3 16,0 3 0-16,-10 0 0 0,-2 6 2 0,-6 2 0 16,-3 3 0-16,-7 0 0 0,-2 2-11 0,-3 3 0 15,-6 3 9-15,-3 0-9 0,-3 2 8 0,-3 3-8 16,0 0 8-16,-12 3-8 0,-6-1 0 0,-3 6-8 16,-5 0 0-16,-4 5 0 0,-6 3-5 0,0 0-1 15,-5 0 0-15,-1 2 0 0,-9 4 4 0,-2-1 1 16,-4 0 0-16,-5 0 0 0,2 3 9 0,-2 2-12 0,-4-2 12 0,-2 3-12 15,-7-1 12-15,1 6 0 0,0 2 0 0,-4-2-8 16,1 2 8-16,-4 1 0 0,-2 2 0 0,-6 0 0 16,3 3-18-16,-4 2-2 0,-8 6 0 0,-3 2 0 31,0 5-12-31,-7 1-4 0,1 2 0 0,-3 0 0 16,-3 6-3-16,-6-1-1 0,-6 9 0 0,3-1 0 15,3 3 0-15,-3 3 0 0,-6-3 0 0,0 3 0 0,-6 0 15 0,6-1 2 0,6 1 1 0,0-3 0 16,0 0 22-16,3-2-9 0,3 4 9 0,5-7 0 15,13-3 0-15,-3-5 12 0,-3 0 0 0,6-5 0 16,14-4 24-16,1-1 4 0,0-1 0 0,5-2 1 16,1-3 1-16,5 0 0 0,7-6 0 0,5-2 0 15,7-2-18-15,-1-4-4 0,4-4-1 0,5-3 0 16,3-3-8-16,1-3-2 0,2-2 0 0,3 0 0 16,3-3-9-16,7-2 0 0,2 0 0 0,3-6 8 0,0 0-8 15,3-2-14-15,6-1 3 0,1-2 1 16,2-2-17-16,3 2-3 0,3-5-1 0,3 5 0 15,6-6-10-15,6-2-3 0,-1-2 0 0,10-1 0 16,3-5 14-16,9 0 2 0,0-7 1 0,8-1 0 0,7-3 14 0,-1-2 2 16,4-5 1-16,9-3 0 0,5-8 10 0,7-3 0 15,5 1 10-15,6-6-10 0,10-3 9 0,-1-2-9 16,3-6 8-16,6-2-8 0,12-8 34 0,-2 3 2 16,-1-6 0-16,6 0 0 0,6-2 2 0,0-1 1 15,6-2 0-15,0 0 0 0,0 0 1 0,0-2 0 0,0 2 0 16,3-3 0-16,6 3-22 0,-3 0-4 0,-3 0-1 0,0-3 0 15,2 3 10-15,1 0 1 0,-6 6 1 0,-3 1 0 16,0 4 3-16,-2 2 0 0,-4 3 0 16,-6 3 0-16,-3 4-28 0,-6 4-19 0,-6 5 3 0,0 2 1 15,-2 0 15-15,-7 3 16 0,-6 0-3 0,-5 3-1 16,-4 2-12-16,1 3 0 0,-10 0 0 0,-2 5 0 16,-4 1 0-16,-8 2 0 0,-4 2 0 0,-5 3 0 15,-9 3 0-15,-4 0 11 0,-5 2-11 0,-3 6 10 16,-3 0 0-16,-9 0 0 0,3 5 0 0,-6-3 0 15,-6 6 14-15,0-3 2 0,-6 3 1 0,0-1 0 16,-6 4-3-16,0 2-1 0,-3 0 0 0,-9 0 0 16,1 5-11-16,-7-2-3 0,-6 7 0 0,-3 1 0 15,-5 5-18-15,-1 0-4 0,-6 2-1 0,1 3 0 16,-7 3-8-16,-5 5-2 0,-7 6 0 0,-2 2 0 16,-6 2-13-16,-1 6-3 0,-2 0-1 0,-4 3 0 15,-5 0-11-15,-3-1-3 0,3 4 0 0,-7 1 0 16,-8 7-2-16,0-4-1 0,0 6 0 0,-6-3 0 15,-3 3-4-15,-4 0-1 0,1 5 0 0,-6 0 0 16,-6 3-1-16,3 0-1 0,6 0 0 0,-6-1 0 0,0-1 45 0,-3-1 8 16,3 0 3-16,3 0 0 0,6-2 9 0,-3-4 0 15,-6-1 0-15,9-7 0 0,6 1 0 0,0-2 0 16,0 2 0-16,2-3 0 0,4 0 42 0,6-5 7 16,3-3 2-16,2-2 0 0,-2-3 12 0,6 0 2 15,3-2 1-15,8 2 0 0,4-3-13 0,2 0-2 16,1 1-1-16,2 2 0 0,1-3-22 0,2 1-4 0,4-1 0 0,2 0-1 15,4-2-23-15,2 3 0 0,7-1 0 0,-4 0-12 16,3 1-8-16,4-3-3 0,5-1 0 0,3 4 0 31,4-4-28-31,5 1-5 0,3 0-2 0,3-6 0 16,6 1-2-16,0-6-1 0,4 0 0 0,5-2 0 16,6-1 14-16,0-2 3 0,3-3 1 0,5-2 0 15,7-6 10-15,3 1 1 0,6-4 1 0,6-4 0 0,3-4 19 0,8-7 3 0,10-3 1 0,2-5 0 16,4-6 8-16,8-7 0 0,4-8 0 0,8-3 8 15,7-3-8-15,2-2 12 0,0-6-4 0,13 1 0 16,2-6 7-16,6-5 1 0,3-3 1 0,6 0 0 16,-6-2 7-16,9-1 0 0,6-4 1 0,3-4 0 15,-3 1 6-15,6-1 1 0,0 4 0 0,3-4 0 16,3-2-8-16,6 3-2 0,-3 0 0 0,0 2 0 16,-6 0-7-16,3 0-2 0,3 1 0 0,-1-1 0 15,4 3-3-15,-9 5-1 0,-6 6 0 0,0 2 0 0,0 0-1 0,-6 3 0 16,-12 2 0-16,4 3 0 0,-4 6 7 0,-6 2 1 15,-6 2 0-15,-3 4 0 0,-5-1 16 0,-4 5 4 16,-3-2 1-16,-5 6 0 0,-13 2-3 0,-5 2-1 16,-4 1 0-16,-5 2 0 0,-9 3-1 0,-1 2 0 15,-8 6 0-15,-3 2 0 0,-9 3-2 0,-1 0-1 16,-5 6 0-16,-3-3 0 0,-6 2-9 0,-6 3-3 16,0 0 0-16,0 0 0 0,0 0-6 0,0 0-2 15,-9 3 0-15,-3 4 0 0,0-1-9 0,-3-1-17 16,1 0 4-16,-1 1 1 0,-3-1-6 0,3 0-1 0,0 0 0 15,0 1 0-15,0-4 4 0,3-2 1 16,1 0 0-16,-1 0 0 0,3-2 14 0,0-1 0 0,0 0 0 16,3-2 0-16,0 5 0 0,3-5 0 0,-3 2 0 15,0 1 0-15,0-1 0 0,6 3 0 0,-6 0 0 0,3-3 0 16,0 1-12-16,3 2 0 0,-6-3 0 0,0-2 0 31,3 2-32-31,0 0-7 0,-3 3-1 0,6 0 0 16,-6-2-8-16,0-1-3 0,3 1 0 0,-2-1 0 15,2 0 2-15,3 3 0 0,-6-5 0 0,0 0 0 16,0-1-67-16,3-2-14 0,-6 0-2 0</inkml:trace>
  <inkml:trace contextRef="#ctx0" brushRef="#br0" timeOffset="7130.206">16343 14597 2088 0,'-6'3'46'0,"-3"5"10"0,-3-3 1 0,-2 3 1 0,5-3-46 0,-3 3-12 16,3-3 0-16,0 1 0 0,0-4 8 0,0 4 0 0,9-6 0 0,-6 2 0 15,6-2-8-15,0 0 0 0,0 0 0 0,0 0 0 16,0 0 33-16,0 0 2 0,9 0 0 0,0 0 0 16,6-2-17-16,3-1-3 0,5-2-1 0,1-1 0 15,6-2-2-15,3 1 0 0,2-7 0 0,7 4 0 16,6-6-12-16,5-3 0 0,7 1 0 0,2-6 0 15,10 0-14-15,-1-8 4 0,4 1 1 0,8-9 0 16,9 3 9-16,7-5 0 0,-1-3-9 0,9-6 9 16,0 1 0-16,9-8 0 0,6-6 0 0,9 1 8 15,3-1 35-15,6 1 6 0,0-3 2 0,0 2 0 16,-3-5 11-16,6 6 2 0,2-1 1 0,-5 4 0 16,-9 4-25-16,0 0-4 0,-3 6-2 0,-9 3 0 15,-9 4-3-15,-5 4-1 0,-4 4 0 0,-12 3 0 16,-11 3-15-16,-7 5-3 0,-12 6-1 0,-8 2 0 15,-6 3 1-15,-10 5 0 0,-11 0 0 0,0 3 0 0,-9-1-12 0,-3 4 8 16,-3-1-8-16,-9 3 8 0,0 0-24 0,0 0-4 16,-9 0-2-16,-6 0 0 15,-3 3-86-15,-9-1-18 0,1 4-3 0,-10-1-1059 16</inkml:trace>
  <inkml:trace contextRef="#ctx0" brushRef="#br0" timeOffset="8494.158">5443 13999 1850 0,'0'0'40'0,"0"0"9"0,-6 0 2 0,0 0 1 0,-3-3-41 0,3 1-11 0,0-1 0 0,-3 1 0 16,-3-1 51-16,1 0 8 0,-1 3 1 0,0 0 1 16,0 3-25-16,0-3-4 0,0 5-2 0,-3 3 0 15,-3-3 1-15,0 6 0 0,4 0 0 0,-1 4 0 16,0 1 1-16,0 0 1 0,3 0 0 0,3-3 0 16,0 1-18-16,3-1-4 0,0 0-1 0,6-2 0 15,-3-3-10-15,6 2 0 0,0 1-10 0,3-3 10 16,0 2-15-16,6-5 3 0,3 3 1 0,6-5 0 15,3 0 11-15,5-3-12 0,7-3 12 0,3-2-12 16,5-6 12-16,7-2 0 0,8-3 10 0,4-5-10 0,8-8 16 16,4-6-4-16,8-4 0 0,3-4 0 0,4-4 8 0,8-6 2 15,6 0 0-15,6-5 0 0,0-3-7 0,7-5-2 16,5-3 0-16,15 0 0 0,8-2 11 0,-8 2 3 16,-15 3 0-16,12-3 0 0,12 3-3 0,0 0 0 15,-12 5 0-15,6 0 0 0,3 5-12 0,3 4-4 16,-4-1 0-16,1 0 0 0,-6 0 1 0,0 0 0 15,3 5 0-15,0-2 0 0,-3 2-9 0,-3-2 10 16,-3 0-10-16,-3 0 10 0,3-3-10 0,-3-3 0 16,-6 0 0-16,0 1 0 0,-3-1 0 0,3-2 8 15,-9 3-8-15,3-4 0 0,-6-4 8 0,0 5-8 16,-2-1 0-16,-7 4 8 0,-3 5-8 0,-3-1 0 0,-8 6 9 0,-4 3-9 16,-6 2 0-16,-8 3 0 0,-7 3 0 0,-2 5-8 15,-10 0 29-15,-2 5 7 0,-9 3 0 0,-7 5 1 16,-8 5-13-16,-3 1-2 0,-3 2-1 0,-6 2 0 15,-9 4-2-15,-3 2-1 0,0 0 0 0,0 0 0 16,-9 5-18-16,-9 0-4 0,-6 3-1 0,-6 0 0 31,4 5-154-31,-10 1-30 0,0-1-7 0</inkml:trace>
  <inkml:trace contextRef="#ctx0" brushRef="#br0" timeOffset="14945.59">4083 6175 2127 0,'0'0'47'0,"0"0"9"0,0 0 3 0,6 3 1 0,0 2-48 0,3 1-12 16,-6-1 0-16,2 3 0 0,-2 2 60 0,0 4 9 15,-3-1 3-15,0 3 0 0,-3 5-43 0,0 3-8 16,-2 0-1-16,-1 5-1 0,0 2-8 0,-3 1-2 16,0 3 0-16,0 2 0 0,-3 0-9 0,3 2 0 15,0 4 0-15,3-4 0 16,0 6-24-16,3 0-8 0,-3 0 0 0,3 3-1 0,0 0 22 0,3 2 11 15,-3-5-10-15,6 5 10 0,-3-2 0 0,3 2-9 16,0 0 9-16,0 0 0 0,0 3 0 0,0 0 0 16,0 0 0-16,0 0-8 0,0 0 19 0,3 0 4 15,-3 0 1-15,0 0 0 0,0 5 7 0,0-2 1 0,-3-3 1 0,3-1 0 16,-3 1-11-16,0 0-2 0,0 0-1 0,0 0 0 16,0 0-11-16,-3 0 8 0,3-3-8 0,-3-2 8 15,0-3-8-15,0 2 0 0,-3-2 0 0,3 0 8 16,0-2-8-16,3-4 0 0,-3 1 0 0,0 0 0 15,0-1 0-15,0-4 0 0,3-3 8 0,0-1-8 16,-3-2 9-16,3 1 0 0,3-4 0 0,-3-2 0 16,3 2-9-16,-3-2 12 0,0-3-12 0,3 0 12 15,0-2-12-15,0 2 0 0,0-2 0 0,3-6 0 16,-3 3 0-16,3-3 0 0,-3 3 10 0,0-3-10 16,3 0 0-16,-3 1 0 0,0-1-15 0,0-3 5 15,0-2 18-15,3 0 3 0,-3 3 1 0,0-1 0 16,3 1-12-16,-3 2 0 0,0-2 0 0,0 2 0 15,0 0 0-15,0 3 0 0,0 0 0 0,-1 0 0 16,1 0 0-16,0 2 0 0,-3 3 0 0,0 1 0 16,3-4 0-16,0 6 0 0,-3-3 0 0,3 3 0 0,-3-6 0 0,6 6 0 15,-3 0 0-15,0-3 0 0,0 3 0 0,0-5 0 16,0 2 0-16,3-3 0 0,-3 3 16 0,0 1-1 16,3-4-1-16,-3 1 0 0,3 4-3 0,-6-1-1 15,6-4 0-15,-3 3 0 0,0-2-10 0,0-1 10 16,0 6-10-16,0 0 10 0,0 2-10 0,0-2 0 15,0-3 0-15,0 3 0 0,-3-3 0 0,6 1 0 16,-3 1 0-16,0-1 0 0,0-4 0 0,0 3 0 16,0-2 0-16,0-1 0 0,0 1 8 0,0-3-8 15,-1 0 0-15,1-3 8 0,-3 0-8 0,3 0 8 16,-3 0-8-16,3 3 8 0,0-2-8 0,0-1 0 0,-3 0 9 0,0 3-9 16,3-3 8-16,-3 3-8 0,0-3 8 0,0 3-8 15,0-3 0-15,0 1 9 0,0-4-9 0,-3 1 0 16,3-3 8-16,0 0-8 0,0 0 0 0,0-1 0 15,0-1 9-15,0-6-9 0,0 0 0 0,0 0 9 16,0 5-9-16,0-5 0 0,0 0 0 0,0 0 8 16,0 0-8-16,0 8 0 0,0-8 0 0,0 0 0 15,0 0 0-15,3 5 0 0,-3-5 0 0,0 8 0 16,6-2 0-16,-3 1 0 0,-3-1 0 0,3 2 0 16,-3 0 0-16,6 0 0 0,-3-3 0 0,3 5 0 15,-3-2 0-15,0 0 0 0,3 3-9 0,0-3 9 16,0 0 0-16,-3 0 0 0,3-3 0 0,0 3 0 15,0-3 0-15,6 1 0 0,-3-1 0 0,0-3 0 16,2 1 0-16,1 0 0 0,0-3 0 0,3 0 0 16,3 0 0-16,-6 0 0 0,3 0 0 0,0 0 0 0,0 0 0 15,2 0 0-15,1 0 0 0,0 0 0 0,-3 0 0 0,6-3 0 16,3 0 0-16,-3-4 0 0,2 1 0 0,1-4 0 16,3-1 0-16,3-5 0 0,2-2 0 0,4-4 0 15,0 1 0-15,3-5 0 0,5-1 0 0,-2 1 0 16,-3-6 0-16,2 3 0 0,1-3 0 0,0 1 0 15,-4-1 0-15,4 3 0 0,3 0 0 0,-1-3 0 16,1 3 0-16,0-3 0 0,-4 3 0 0,4 0 0 16,-3-3 0-16,-4 0 0 0,1 3 0 0,3 0 0 15,-1-3 0-15,1 3 0 0,3 3 0 0,-1-1 0 16,-2 1 0-16,0-1 0 0,-1-2-9 0,1 3 9 0,-3 2-13 0,-1 0 5 16,1-5-2-16,-3 3 0 0,5-3 0 0,-2 5 0 15,0 0 10-15,2 0 0 0,-5 0 0 0,0 3 0 16,-3 5 0-16,-1 0 8 0,1 1-8 0,0-1 8 15,-3 2 11-15,-1 4 2 0,1-3 1 0,0 2 0 16,0-2 3-16,-1 2 1 0,1 1 0 0,0-1 0 16,0 3-26-16,-3-2 0 0,-1 2 0 0,4-6 0 15,-6 6 0-15,0-2 0 0,3-1-9 0,-4 1 9 16,1-1 0-16,0-2 0 0,-3 0 0 0,6-1 0 16,-1 1 0-16,-2 0 14 0,-3 0-4 0,3-1-1 15,6 1-9-15,-10 0 0 0,-5-3-10 0,0 3 10 16,6 2 0-16,-3-2 0 0,3 3 13 0,-6 2-4 15,-3-3-9-15,-1 0 0 0,4 6 0 0,0-3 0 16,-9 0 0-16,3 0 0 0,6 3 0 0,-9-3 0 16,3 3 0-16,0 0 0 0,0-1 0 0,0 4 0 15,3-1 0-15,-7 0 0 0,-2-2 8 0,6 2-8 0,3 1 0 0,-6-1 0 16,-6 3 0-16,3-3 0 0,3 1 8 0,0-1-8 16,-6 3 0-16,0 0 8 0,0 0-8 0,0 0 10 15,9-5-10-15,-9 5 10 0,-3-3 2 0,3 3 0 16,9-2 0-16,-9 2 0 0,0 0-2 0,3-6 0 15,-3 1 0-15,0 5 0 0,6-5-10 0,0-1 12 16,-6-2-12-16,3 0 12 0,3 1-12 0,-3-4 0 16,-3 0 0-16,0-2 8 0,3-3-8 0,0 0 0 15,-3-2 0-15,3-1-11 0,-3-4 2 0,0-1 0 16,9-5 0-16,-9-3 0 0,-3 3 9 0,6-3 0 16,3 0-9-16,0 1 9 0,-3-4 0 0,-3 1 0 0,0-3 8 0,6-3-8 15,2 0 22-15,-2-5-1 0,-9 0 0 0,3 0 0 16,3-2 7-16,-3-4 2 0,-6 4 0 0,0-3 0 15,-2 2-6-15,2-2-2 0,0-3 0 0,-3 0 0 16,-9 0-9-16,6 0-1 0,3 3-1 0,-6 2 0 16,-3-5-3-16,3 3-8 0,3 0 12 0,-2-6-4 15,-1 1-8-15,0-1 0 0,3 0 0 0,0 4 0 16,3-4 0-16,-3 0 0 0,-3 1 0 0,3-3 0 16,9-1-9-16,-3 4 9 0,-5-1 0 0,-1 3 0 15,6 0 0-15,0 3-8 0,-3 3 8 0,0-4 0 16,-6 6 0-16,6-2 0 0,3 2 0 0,-3 2 0 15,-6 1 0-15,3 5 9 0,6-3-9 0,1 3 8 16,-7 0-8-16,3 0 0 0,-3 0 0 0,6 0 0 16,0 3 0-16,-3-1 0 0,-3-2 0 0,0 6 0 15,6-4 0-15,-3 6-12 0,-3-3 2 0,0 3 1 0,6 0-1 0,1 0 0 16,-4 2 0-16,3 1 0 0,-3 0 10 0,3-1-8 16,3 1 8-16,-3 2-8 0,0 0 8 0,0 0 0 15,3 3 0-15,-3 0 0 0,3 2 0 0,0 1 0 16,0 2 8-16,-3 0-8 0,3 3 9 0,-3-3-9 15,0 3 12-15,0 2-12 0,0 1 11 0,-3-4-11 16,0 4 10-16,4-1-10 0,-1 3 0 0,0-2 8 16,0-1-8-16,0 3 0 0,0-2 0 0,0 2 0 15,6 0-12-15,-6-3 12 0,3 1-12 0,0-1 12 16,3 0-12-16,-3 1 12 0,0-1-12 0,3-2 12 16,0 0-12-16,0 2 12 0,3 1-8 0,0-1 8 0,-3 0 0 0,3 1 0 15,-3-1 0-15,0 3-8 0,0-2 8 0,-3 2 0 16,3-3 0-16,-3 3 0 0,0 0 0 0,0 0 0 15,-3 0 0-15,3 1-15 0,-3 1 5 0,0 1 1 32,-3-3-16-32,0 3-3 0,0-3-1 0,0 2 0 15,0 1-5-15,-2 0-1 0,2-3 0 0,-3 5 0 0,3 1 13 0,-3 2 2 0,0-3 1 0,-3 3 0 16,0 3 19-16,3-1-12 0,-6 4 12 0,4-1-10 16,-1 3 10-16,-3 2 0 0,-3 1 0 0,3 5-8 15,0-3 8-15,-6 6 0 0,4-4 0 0,-1 4 0 16,-3-3 0-16,-3 0 0 0,0 2 0 0,-2 1 0 15,-4-3 9-15,0 2-9 0,-3 1 12 0,-2-3-12 16,-1 2 14-16,0-2-4 0,1 0-1 0,-4-3 0 16,-3 3-1-16,1-3-8 0,-4 0 12 0,0 1-4 0,1-4-8 15,-4 3 12-15,1-5-12 0,-1 3 12 0,0 0-12 16,-2-1 0-16,-4 3 0 0,1 1 8 0,-4-4-8 0,1 3 8 16,-1 1-8-16,1 2 8 0,-4-1 0 0,1-1 0 15,-4-1 0-15,-2 0 0 0,-1 8 2 0,1-2 0 16,-4 2 0-16,4-3 0 0,-7 4-10 0,4-4 0 15,-3 3 0-15,2 0 8 0,1 1-8 0,-1-1 0 16,1 0 0-16,-1 3 0 0,7-3 0 0,2 3 8 16,1 0-8-16,5-1 12 0,4-1-12 0,2-4 0 15,-2 3 0-15,5-2 8 0,6-1-8 0,1 1 0 16,-1-1 0-16,6-2 0 0,0 3 0 0,7-1 0 16,2-2 0-16,3 3-11 15,3-1-70-15,3-2-15 0,1 3-2 0,5 2-782 0,0 0-157 16</inkml:trace>
  <inkml:trace contextRef="#ctx0" brushRef="#br0" timeOffset="16256.268">6080 5411 1191 0,'-6'10'26'0,"3"-2"6"0,-3 0 0 0,3-3 2 0,-3 1-34 0,6-6 0 0,-3 5 0 0,3-5 0 16,0 0 71-16,0 0 7 0,0 0 2 0,0 0 0 15,0 0-68-15,0 0-12 0,0 0 0 0,0 0-439 16,0 0-84-16</inkml:trace>
  <inkml:trace contextRef="#ctx0" brushRef="#br0" timeOffset="17170.373">5196 5390 1858 0,'0'0'52'0,"6"-3"13"0,0 0-52 0,-6 3-13 0,0 0 0 0,9 0 0 15,-9 0 84-15,3 8 13 0,-3 3 3 0,-3 7 1 16,-6 3-52-16,-3 9-10 0,-3 4-3 0,-6 6 0 16,-3 2-26-16,-5 11-10 0,-4 0 0 0,-3 8 9 15,-8 5-9-15,-1 3 0 0,-6 5 0 0,-2 2 0 16,-1 1 10-16,-2 5-10 0,-4 6 12 0,-2-4-12 0,-1-2 47 0,-2 3 2 15,2 2 1-15,1-2 0 0,2-6 2 0,0-5 1 16,4-5 0-16,5-5 0 0,4-4-29 0,8-4-5 16,3-8-2-16,7-1 0 0,5-10-17 0,6-5-17 15,6-5 3-15,6-9 1 16,3-2-125-16,6-8-25 0,9-8-5 0,9-8-532 16,8-11-108-16</inkml:trace>
  <inkml:trace contextRef="#ctx0" brushRef="#br0" timeOffset="17435.793">6610 5427 1821 0,'-6'18'40'0,"0"-5"8"0,3 3 1 0,-9 8 3 0,-6 8-41 0,-6 5-11 0,-2 5 0 0,-10 6 0 16,-6 7 68-16,-14 14 12 0,-7 13 3 0,-5 3 0 16,-1 5-39-16,-8 5-8 0,-10 8-2 0,1 3 0 15,3 0-22-15,-3 2-12 0,2 4 12 0,4-7-12 16,2-4 28-16,7-3-2 0,8-6 0 0,7-10 0 16,8-8-26-16,13-13-9 0,5-10 0 0,12-17-1031 15</inkml:trace>
  <inkml:trace contextRef="#ctx0" brushRef="#br0" timeOffset="17637.012">6952 5474 1929 0,'9'-5'42'0,"-9"5"9"0,9 0 1 0,-3 0 4 0,-6 0-45 0,3 8-11 15,0 5 0-15,-3 3 0 0,-3 5 54 0,-6 3 9 16,-3 8 1-16,-6 2 1 0,-6 11-33 0,-8 5-8 15,-7 14 0-15,-9 5-1 0,-2 7-23 0,-4 4 9 16,1 4-9-16,-7 4 0 0,-2 7 0 0,-4 3-11 16,1-3 0-16,-1-2 0 15,4-3-36-15,5-6-7 0,0-4-2 0,10-9 0 16,5-10-125-16,3-5-26 0,4-9-5 0,8-7 0 0</inkml:trace>
  <inkml:trace contextRef="#ctx0" brushRef="#br0" timeOffset="18002.79">4738 7649 2688 0,'-15'16'76'0,"9"-5"16"0,-3 10-73 0,-6 0-19 15,0 8 0-15,-6 5 0 0,-3 3 40 0,-5 6 5 16,-4 7 1-16,-3 8 0 0,-6 8-32 0,-2 6-6 15,-4 10-8-15,-2 3 11 16,-1 2-34-16,0 5-6 0,-2 6-2 0,2-2 0 16,4-4-20-16,2-2-4 0,3-3-1 0,7-12-700 0,11-12-141 0</inkml:trace>
  <inkml:trace contextRef="#ctx0" brushRef="#br0" timeOffset="18236.531">5279 7742 2185 0,'-18'34'48'0,"10"-15"9"0,-7 7 3 0,0 6 2 0,-3 0-50 0,-6 13-12 0,0 2 0 0,-3 11 0 16,-5 9 81-16,-7 7 14 0,-3 2 2 0,1 6 1 15,-7 6-54-15,-3 2-12 0,7 2-1 0,-1-2-1 16,3 0-21-16,1 0-9 0,5-5 8 0,3-3-8 15,1-5 18-15,5-6-2 0,3-13 0 0,9-5 0 16,3-8-120-16,6-5-25 0,3-8-5 0,6-11-590 16,9-11-119-16</inkml:trace>
  <inkml:trace contextRef="#ctx0" brushRef="#br0" timeOffset="18436.584">5190 8538 1782 0,'-3'8'39'0,"-3"11"8"0,-6 4 1 0,0 12 3 0,-3 4-41 0,-5 4-10 16,-1 4 0-16,-6 12 0 0,-3 1 23 0,-3 12 2 15,1 5 1-15,-4 5 0 0,0 2-12 0,-2 6-2 0,2 6-1 0,-6-1 0 16,3 0-11-16,1-2 0 0,-1-1 0 0,6-4 0 16,1-4 0-16,-1-10 0 0,3-10 0 0,9-11 0 15</inkml:trace>
  <inkml:trace contextRef="#ctx0" brushRef="#br0" timeOffset="18571.118">5000 9977 1843 0,'-15'32'40'0,"-9"21"9"0,-9 16 2 0</inkml:trace>
  <inkml:trace contextRef="#ctx0" brushRef="#br0" timeOffset="22291.236">16069 8586 1944 0,'0'0'55'0,"0"5"13"0,0 0-55 0,0 1-13 15,0 2 0-15,0-1 0 0,3 1 86 0,0 3 14 16,0-3 4-16,-3 3 0 0,3 4-49 0,0 1-10 16,0 0-1-16,0 5-1 0,0 3-12 0,-3 3-3 15,3-1 0-15,0 6 0 0,-3 2-28 0,0 9 0 16,-3 2 0-16,0 2 0 0,0 1 0 0,-3 2 0 16,0 3 0-16,0 0 0 0,-3 0 0 0,0 2 0 15,-2 4 0-15,2 1 0 0,0 1 0 0,0-3 0 16,0-2-13-16,3-3 4 0,-3 0 9 0,6-3 11 15,-3 0-3-15,3-5 0 0,3 0 4 0,0-2 0 0,0-6 0 0,3-6 0 16,3-1 18-16,-3-1 4 0,3-5 1 0,0-3 0 16,0-3-14-16,0-5-2 0,0 1-1 0,0-6 0 15,0 0-18-15,0-1 0 0,-6-7 8 0,3 3-8 32,-3-3-59-32,0 0-15 0,0 0-3 0,0 0-690 0,0-8-137 0</inkml:trace>
  <inkml:trace contextRef="#ctx0" brushRef="#br0" timeOffset="22974.722">16221 8623 2228 0,'21'-3'49'0,"-12"0"11"0,0 3 1 0,6-2 1 0,-3 2-50 0,3-3-12 16,-10 1 0-16,4 2 0 0,3-3 85 0,-3 0 15 15,0 1 2-15,-3-4 1 0,3 1-58 0,3 0-11 0,-3-3-2 16,-3 0-1-16,3-3-31 0,3 1 0 0,0-4 0 0,-1-1 0 16,1-1-8-16,3 0-8 0,3 0-2 0,0 3 0 15,-3-6 18-15,3 6-10 0,0-3 10 0,2 3-8 16,1 2 8-16,-3-2 0 0,-3 2 0 0,3 4-8 16,3 1 8-16,-6 4 0 0,-6-1 0 0,2 3-8 15,1 3 8-15,0 2 0 0,-9 3 0 0,-3 2-8 16,0 4 8-16,-3 2 0 0,0 7 0 0,-6 1 0 15,-9 5 0-15,7 6 0 0,-1 4 0 0,0 1 0 16,-6 2 0-16,3-2-8 0,0 5 8 0,3-3-8 16,0 3 8-16,0 0 0 0,0 0 8 0,4 6-8 15,2 1 0-15,0-1 0 0,0-1 0 0,3-2 0 16,3 2 9-16,0-2 4 0,0-1 1 0,0 1 0 16,3-1 13-16,3 1 2 0,3-3 1 0,0-3 0 15,-4-2-8-15,4-3-2 0,3-3 0 0,3 1 0 16,-6-3 4-16,0-6 1 0,3 1 0 0,0-4 0 0,0-1-5 15,-3-4-2-15,-6-2 0 0,6-3 0 0,3-2-6 16,-7 2 0-16,-8-5-1 0,1 2 0 0,2-10 4 0,0 8 1 16,-6-2 0-16,-6-6 0 0,3 0 7 0,-3-6 1 15,-3 6 1-15,0-8 0 0,-6 1-25 0,3-1 0 16,-2-3 8-16,-4 0-8 0,0 1 0 0,-3-1 0 16,0-2 0-16,-2 2 0 0,-1 1-20 0,-6-1-4 15,3 1 0-15,1 2 0 0,2 5 5 0,-3-2 1 16,3-3 0-16,1 3 0 0,2 5 4 0,0-3 1 15,3 3 0-15,0 3 0 16,4-3-89-16,-1 2-18 0,3 1-3 0,3 5-685 0,0-3-136 0</inkml:trace>
  <inkml:trace contextRef="#ctx0" brushRef="#br0" timeOffset="23458.055">16513 8588 2243 0,'-9'22'64'0,"6"-15"13"0,0 1-61 0,0 0-16 15,3 0 0-15,-3 3 0 0,0-1 104 0,6 4 19 16,0 2 3-16,3-1 1 0,-3-1-71 0,0 4-13 16,0 3-3-16,3 3-1 0,-3 0-27 0,3 2-4 0,-3 4-8 0,0 1 11 15,3 9-11-15,-3 0 0 0,-3 5 0 0,0 2 0 16,3 1 0-16,-6-3 0 0,0 0 0 0,3-3 0 31,-3 3-27-31,0-5-1 0,3 2 0 0,-3-5 0 16,0 0-79-16,3-2-16 0,3-12-3 0,3-1-590 0,-3-9-119 0</inkml:trace>
  <inkml:trace contextRef="#ctx0" brushRef="#br0" timeOffset="24079.645">16647 8120 2476 0,'0'0'55'0,"6"-5"11"0,-3-1 2 0,6 1 1 0,6-3-55 0,-4 0-14 16,-2 0 0-16,6 0 0 0,6-2 48 0,0-1 6 15,0 1 2-15,-3-1 0 0,-3 1-28 0,5-1-6 16,4 0-1-16,-3-2 0 0,-3 3-13 0,6-1-8 15,2 0 10-15,1-2-10 0,0-3 0 0,0 3 0 16,3 0 0-16,2 2 0 0,4-2 0 0,-3 2 0 16,-6 1 0-16,2 2 0 0,7 3-11 0,-6-1 2 15,-9 4 0-15,2 2 0 0,1 0 9 0,0 2 0 0,-6 4 10 16,0-4-10-16,-6 4 0 0,6 1 0 0,-1 4 0 16,-5 2 0-16,-6 1 10 0,3-1-10 0,6 5 10 0,-6 3-10 15,0 3 16-15,-3 0-2 0,0 5-1 0,0 3 0 16,-3 2-2-16,0 3-1 0,-6 3 0 0,3 0 0 15,6-1-1-15,-6 4 0 0,-6-1 0 0,6 3 0 16,0 0 3-16,0 0 0 0,-3 3 0 0,3 2 0 16,-3-2-12-16,6 4 12 0,3-1-12 0,-3-4 12 15,-3 4-12-15,3-1 12 0,6 3-12 0,-3 0 12 16,-3 0 1-16,3 0 1 0,-3-6 0 0,5 1 0 16,1-6-4-16,-3 0-1 0,-6-4 0 0,6-1 0 15,6-3-9-15,-9 0 8 0,-3-5-8 0,0-2 8 16,6-9-8-16,0 4 0 0,0-7 9 0,-6-1-9 15,-3-6 8-15,3 0-8 0,0-8 10 0,0 0-10 16,-9 0 24-16,9 0 0 0,0 0-1 0,0 0 0 0,-6-6-23 0,3-2 0 16,-3-5 0-16,3 0 0 0,3 0-8 0,-3 2 8 15,-6-2-8-15,0 2 8 0,9 1-15 16,-8-1 3-16,-4 3 0 0,0 0 0 16,-3 0-15-16,3 0-2 0,-3 3-1 0,-9 2 0 15,0 1-16-15,-2 4-3 0,2 4-1 0,-12 4 0 16,-9 1-80-16,1 7-16 0,5 6-3 0,0 3-1 15,-5-1 63-15,-1 6 13 0,3-3 2 0,4 5-560 16,-1 1-113-16</inkml:trace>
  <inkml:trace contextRef="#ctx0" brushRef="#br0" timeOffset="24591.959">17951 7919 1762 0,'-3'21'50'0,"0"-10"10"0,3-1-48 0,0 4-12 15,0 1 0-15,-3 1 0 0,6 0 136 0,-3 0 25 16,0 3 5-16,0 4 1 0,3 1-67 0,3 3-12 16,-4-4-4-16,1 4 0 0,3 2-23 0,-3 3-5 15,6 0 0-15,-3 2-1 0,-3 0-29 0,0 3-6 16,3 3 0-16,-3 8-1 0,0 2-19 0,-3 6-12 16,0-1 1-16,0 1 1 0,-3-1 10 0,3 1 14 0,-6-1-3 0,3 4-1 15,0 1-22-15,0-4-5 0,-3-8-1 0,3-3 0 16,-3-3 2-16,6-5 0 0,0-11 0 0,3-2 0 31,0-3-162-31,3-13-32 0,6-5-6 0</inkml:trace>
  <inkml:trace contextRef="#ctx0" brushRef="#br0" timeOffset="25041.874">17852 7673 2269 0,'12'-8'64'0,"-6"5"15"16,3-5-63-16,6 0-16 0,3-2 0 0,6-3 0 0,-1-1 146 0,7-1 26 16,6-4 6-16,-3 3 1 0,5-5-108 0,-2 2-22 15,3 1-4-15,-1-1-1 0,-5 4-30 0,3-4-6 16,-3 6-8-16,-4-3 11 0,-2 3-11 0,0 2 0 15,0-2 0-15,-6 8 0 0,-1-1 0 0,-2 4 0 16,-3 4 0-16,0 1-11 0,0 2-4 0,-3 3-1 16,-6 5 0-16,3 3 0 15,0 3-9-15,-6 5-3 0,-3-1 0 0,3 7 0 0,0 1 16 0,0 6 2 16,6 0 1-16,-1 3 0 0,1 0 9 0,6-3 0 16,3 5 0-16,0-2 0 0,0-3 0 0,6 3-10 0,0-3 10 0,2 5-13 15,1 0 13-15,0 1-12 0,0-1 12 0,-1 6-12 16,4-1 25-16,-3 1 6 0,0-3 1 0,0 2 0 15,-1 4 16-15,-2-4 3 0,-6 6 1 0,0-3 0 16,-3 3-16-16,-9 0-4 0,-3 0 0 0,-6 0 0 16,-6-3 14-16,-3 3 2 0,0-5 1 0,-9 2 0 15,-3 6-21-15,-2-3-4 0,-4-8 0 0,-3-3-1 16,0-2-11-16,-5-1 0 0,-1-7 0 0,-3 0-11 31,1-8-104-31,-7-3-21 0,3-5-4 0</inkml:trace>
  <inkml:trace contextRef="#ctx0" brushRef="#br0" timeOffset="26419.277">14775 7832 1918 0,'0'0'54'0,"0"0"13"0,3 8-54 0,2-3-13 0,1 3 0 0,0 2 0 15,0 1 109-15,-3 2 19 0,0-2 4 0,3 7 1 16,-3 1-65-16,3 2-12 0,-6 5-4 0,3 6 0 16,3 0-30-16,-3 8-6 0,0 7-2 0,3 4 0 15,-6 1-14-15,3 9 0 0,3 3 0 0,-3 2 0 16,0 5 0-16,0 6 0 0,3 3 0 0,0 2 0 15,-3 5 0-15,6 5-8 0,-3 4 8 0,0 2 0 16,5 2 0-16,-2 3 0 0,0 6 0 0,0-1 0 16,0 1 29-16,3 2 0 0,0 5 0 0,0-2 0 15,3 5 13-15,-3 3 2 0,0 0 1 0,0 2 0 0,2 6-3 16,-5 2-1-16,0-2 0 0,0 4 0 0,0 4-28 0,-3 5-5 16,3 0-8-16,-6 2 11 0,0-2-11 0,0 5 0 15,0 3 0-15,-3 3 0 0,-3 2 0 0,3-5 0 16,-3-1 0-16,3 4 0 0,0-1 0 0,0 1 0 15,3-3 0-15,0-9 0 0,0-1 0 0,0-9 0 16,3 0 0-16,0-7 0 0,0-9 8 0,3-5-8 16,0-2 0-16,0-9 8 0,-1-7-8 0,-2-9 0 15,3-7 0-15,-3 0 8 0,3-6-8 0,-3-5 0 16,0-5 0-16,0-8 0 0,-3-8-12 0,3-2-8 16,0-9-2-16,-3-2 0 15,0-6-169-15,0-7-33 0,0-6-8 0</inkml:trace>
  <inkml:trace contextRef="#ctx0" brushRef="#br0" timeOffset="27020.388">15188 7903 1220 0,'51'-18'27'0,"-18"4"5"0,17-4 2 0,7-9 0 0,8-4-34 0,7-12 0 16,5 1 0-16,9-6 0 0,10-2 51 0,-1-8 3 15,3-3 1-15,6-5 0 0,6-8-8 0,1 2-2 16,5-2 0-16,0 3 0 0,-3-9 27 0,0 4 4 0,3-6 2 15,3 2 0-15,6 4 26 0,-6-4 4 0,-6-2 2 0,3-2 0 16,6-1-40-16,-3 0-8 0,-5-2-2 16,-1 0 0-16,3-1-30 0,-6 1-6 0,-3 5-2 0,-3 3 0 15,3-3-13-15,-2 2-9 0,-10 1 12 0,3 7-12 16,-3 4 0-16,-2 7-9 0,-7 0-1 0,-3 3 0 16,-2-3-7-16,-4 5-2 0,3 6 0 0,1 2 0 15,-7 3 19-15,-2 3 0 0,-1 2 0 0,0 3 0 16,4 3 0-16,-4 2-12 0,-2 0 12 0,-1 6-10 15,-8-1 10-15,-4 6-10 0,-2 3 10 0,-6 2-10 16,-1 3 10-16,-5-1-10 0,-6 7 10 0,-4 1-10 16,-5 4-2-16,-3 2 0 0,-6 2 0 0,-3 1 0 15,-3 0-97-15,-4-1-20 0,-2 3-4 0,-6 1-787 16</inkml:trace>
  <inkml:trace contextRef="#ctx0" brushRef="#br0" timeOffset="27457.51">20296 4903 1998 0,'0'0'44'0,"0"5"8"0,0 3 3 0,0-8 1 0,3 8-44 0,0-3-12 16,0 0 0-16,0 3 0 0,3 0 93 0,-3 0 17 16,3 3 3-16,-3-1 1 0,3 4-62 0,0 2-12 15,-3-1-2-15,-3 7-1 0,3 4-24 0,-3 3-5 16,3 3 0-16,-6 0-8 0,0 5 0 0,3 2 0 15,-3 4 0-15,3 4 0 0,-3 9-12 0,0 2 0 0,3 3 0 0,0 5 0 32,0 3-15-32,0 5-2 0,3 3-1 0,-3 7 0 0,6-2 13 0,0 3 2 0,0 2 1 0,6 3 0 15,-1 8 14-15,4-2 0 0,0-4 0 0,0 9 0 16,3 2 0-16,-3 8 0 0,0-3 13 0,3 6-4 16,-4 0 17-16,1 5 3 0,-3 3 1 0,0 2 0 15,-3 3-16-15,0 11-3 0,-3-1-1 0,-3 4 0 16,0-1 13-16,-6 5 2 0,3 3 1 0,-3 3 0 15,0 0 2-15,-3 5 0 0,0 0 0 0,0 0 0 16,0-2-28-16,0-1 0 0,0-5-9 0,3 3 9 16,0 0 0-16,3-5 0 0,0-4 8 0,3 4-8 15,0-3 0-15,0-3 0 0,6-5 0 0,-3-3 0 16,3 3 0-16,0-8 0 0,0-2 0 0,3-6 0 0,-3 2 12 16,3-7-3-16,-3-5-1 0,2-6 0 0,4 0-8 15,-6-10 8-15,3-9-8 0,-3-4 8 0,3-9-8 16,0-2 0-16,-3-3 0 0,0-8 0 15,-3-7-91-15,3-7-13 0,-3-4-4 0,3-3-643 16,-3-10-129-16</inkml:trace>
  <inkml:trace contextRef="#ctx0" brushRef="#br0" timeOffset="28087.952">21013 12777 1695 0,'-9'18'37'0,"4"-7"8"0,5-1 2 0,-3 4 1 0,-3 2-39 0,0 2-9 0,0 1 0 0,-3-1 0 15,3 3 135-15,-3 3 25 0,-3-3 4 0,0 6 2 16,0-3-38-16,-3-1-8 0,-3 4-2 0,-2-3 0 15,-4 2-68-15,0 3-14 0,3-5-2 0,-6 0-1 0,1 2-1 0,-7 1-1 16,0-3 0-16,-3 2 0 16,-8 3-47-16,-7 3-10 0,-5-3-2 0,-4 8 0 15,0 0 0-15,-8 5 0 0,-6 1 0 0,-7-4 0 16,-5 6-24-16,-3-2-4 0,-1 2-2 0,-2 2 0 16,-6 1 23-16,0 2 5 0,-1 3 1 0,-8 0 0 0,-3-3 18 0,3 1 11 15,3-4-12-15,-3 3 12 0,-7 1-12 0,1-1 4 16,3 6 8-16,-3-4-13 0,-3 4 33 0,0-3 6 15,3 0 2-15,-6-3 0 0,-6 3 6 0,6 3 2 16,3 2 0-16,-6 3 0 0,-12 0 12 0,12-3 4 0,8-3 0 0,-5 1 0 16,-3 2 6-16,6 3 2 0,6-3 0 0,-3 0 0 15,3 1-29-15,3-7-6 0,6-4-1 0,2 2 0 16,1 1-3-16,6-4-1 0,6-2 0 0,2 0 0 16,4-2-20-16,2-4 0 0,10-2 0 0,-1-5 0 15,7 0 11-15,2-8-3 0,10-1 0 0,2-4 0 16,10-6-8-16,-1 0 0 0,6-5 0 0,6-2 0 31,3-6-33-31,4-6-6 0,2-2-1 0,6-10-885 0,3-1-178 0</inkml:trace>
  <inkml:trace contextRef="#ctx0" brushRef="#br0" timeOffset="28957.636">7131 4392 2386 0,'-30'-10'52'0,"18"4"12"0,6-2 1 0,-3 0 3 0,0-2-55 0,0-1-13 16,-3-2 0-16,0 2 0 0,4 1 112 0,-4-1 19 15,-3 1 4-15,3-1 1 0,0 0-62 0,-3 4-12 16,0-1-2-16,0 0-1 0,0 0-22 0,1 0-4 16,-4 2-1-16,3 1 0 0,-3 0-19 0,3 2-4 15,3-2-1-15,3 0 0 0,0-1-8 0,3 1-12 16,0 0 2-16,6-1 1 15,0-1-23-15,3 1-5 0,3-2-1 0,6-2 0 0,3 2 10 0,6-5 3 16,0 2 0-16,3 0 0 0,5 1 15 0,1-1 10 0,0 3-12 16,3 0 12-16,-1-2 0 0,4 2 0 0,3 3 8 0,-3-1-8 15,-7-2 12-15,4 6-4 0,6-1-8 0,-7 0 12 16,-8 3-12-16,6 0 9 0,0 6-9 0,0-4 8 16,-1 4-8-16,-2-1 0 0,0 5 0 0,6-2 0 15,2 0 0-15,-8 6 0 0,-9-1 0 0,3 5 0 16,9-2 0-16,-10 5 0 0,-2 3 0 0,-3 0 0 15,3 2 0-15,-3 4 0 0,-3-1 9 0,-3 0-9 16,-6 0 9-16,0 3-9 0,3-3 12 0,-9 5-12 16,-6 3 8-16,-3 3-8 0,3 0 0 0,-3 2 0 15,-3-2 18-15,-3-1-3 0,-3 4-1 0,1-1 0 16,-1-2-14-16,-3 2 0 0,-9-5 0 0,3-5 0 16,7 2-23-16,-4-2-1 0,-6 0 0 0,6-6 0 15,1-2-87-15,2-8-17 0,3-3-4 0,3-8-1 16,-6 1-47-16,9-12-10 0,12-7-2 0</inkml:trace>
  <inkml:trace contextRef="#ctx0" brushRef="#br0" timeOffset="29191.254">7818 3749 1882 0,'0'16'41'0,"-9"-5"9"0,-6 2 2 0,4 8 1 0,2 0-42 0,-6 6-11 16,-6 2 0-16,3 2 0 0,-3 9 60 0,6 3 11 16,0 4 1-16,-2 6 1 0,-1 3-29 0,6 2-5 15,12 0-2-15,0 3 0 0,-9 2-6 0,12 4-2 0,9-1 0 0,3 0 0 16,3-5 11-16,2 0 3 0,1-3 0 0,6-5 0 16,9-6-7-16,2 1-2 0,-2-3 0 0,9-5 0 15,8-6-21-15,4-5-4 0,-1-5-1 0,4-8 0 31,5-3-120-31,10-10-24 0,2-6-4 0</inkml:trace>
  <inkml:trace contextRef="#ctx0" brushRef="#br0" timeOffset="30190.6">16941 3940 2793 0,'-20'-3'61'0,"20"3"13"0,0 0 2 0,0 0 4 0,-6 0-64 0,6 0-16 0,6 8 0 0,-3-3 0 16,-3 6 13-16,6 2 0 0,-6 3 0 0,6 8 0 15,2 0-13-15,1 10 0 0,-6 6 0 0,6 2 0 16,6 6 0-16,0-1-12 0,-3 1 12 0,3 2-10 0,0 0 10 0,6 3-8 16,5 0 8-16,1 0-8 0,-3-5 8 0,9-3 0 15,8-6 0-15,-2 1-8 0,0-5 8 0,2-6 0 16,4-6-9-16,3-1 9 0,-4-7 0 0,4-4 0 16,0-3 8-16,5-8-8 0,1-3 28 0,-1-2 0 15,-8-6 0-15,0-4 0 0,-4-4-3 0,-2-7 0 16,0-6 0-16,-7-5 0 0,1 0-9 0,-6-6-1 15,0-2-1-15,-6 0 0 0,-4 1-14 0,-8-4 0 16,0 3 0-16,-3-3 0 0,-3-2 0 0,-3 2 0 16,-3 6 0-16,-3 2 0 0,-3 6-15 0,0 5 1 15,-2 2 0-15,-4 6 0 0,6 5-6 0,0 3 0 0,0 3-1 0,0 4 0 16,0 4 3-16,9 2 1 0,-6 5 0 0,3 5 0 31,3 6-17-31,6 3-3 0,3 7-1 0,6 3 0 0,0 8 14 0,9 3 2 0,-1 3 1 0,4 1 0 16,3 7 21-16,3-1-11 0,-1 11 11 0,-2-3-8 15,3 6 8-15,-3-1 0 0,-1 1 0 0,-2 2 0 16,-3-3 17-16,-3 3 9 0,0 3 2 0,-3-3 0 16,-7 0 1-16,-2-2 1 0,-3-1 0 0,-3-2 0 15,-6-2 13-15,-6-7 2 0,-2 1 1 0,-4-5 0 16,-3-3-20-16,-6-5-4 0,-3-3-1 0,-6-6 0 16,-5-4-21-16,-7-6 9 0,-6-2-9 0,-2-9 0 15,-1-5 0-15,1-2-12 0,2-6 0 0,1-4 0 16,8-1-16-16,-6-8-4 0,-5-3 0 15,8-5 0-15,9-2-1 0,7-3-1 0,-1-8 0 0,9-3 0 16,6-2 10-16,9-3 3 0,12-3 0 0,6-7 0 0,6-4 21 16,15-1 0-16,14-7 8 0,10 1-8 0,2-3 51 0,13 1 5 15,11-4 0-15,6-2 1 0,4-3-21 0,5-2-4 16,6 2 0-16,3-2-1 0,0-3 2 0,6-5 1 16,9-6 0-16,-2 0 0 15,-4 1-134-15,6-6-28 0,0-8-4 0</inkml:trace>
  <inkml:trace contextRef="#ctx0" brushRef="#br0" timeOffset="48565.498">4050 6093 765 0,'9'40'21'0,"-3"-19"6"0,3 6-27 0,0 7 0 15,0 6 0-15,3 7 0 0,-1 9 0 0,4 2 0 16,0 3 0-16,-3 5-328 15</inkml:trace>
  <inkml:trace contextRef="#ctx0" brushRef="#br0" timeOffset="50621.808">9574 3667 2563 0,'0'0'56'0,"0"0"12"0,0 0 3 0,0 0 1 0,-2-3-58 0,2-2-14 0,2 0 0 0,-2 5 0 15,6-5 47-15,3-1 6 0,6 1 2 0,3 0 0 16,3-1-42-16,6 1-13 0,2-3 8 0,13-5-8 16,6 0-15-16,11-3-6 0,4-3-2 0,8-2 0 31,10-3-8-31,5-2-1 0,12-6-1 0,9 0 0 0,6-2 0 0,9 0 0 16,9-3 0-16,9 0 0 0,6 2 18 0,3 3 4 0,3 3 1 0,3 3 0 15,8 2 10-15,4 6 0 0,3-6 0 0,-4 8 0 16,1 5 10-16,-3 6 4 0,-6 5 1 0,-4 3 0 0,1 5 4 15,-6 5 1-15,-12 8 0 0,-3 3 0 0,0 5-5 16,-6 5-1-16,-9 9 0 0,-3 4 0 0,-3 3 15 0,-6 1 3 16,-3-1 1-16,-5 3 0 0,-1 2-33 0,-6 1 0 15,-3 5 0-15,-2 0 0 0,-4-3 23 0,0 3-3 16,-2-3 0-16,-4 0 0 0,-8 3-4 0,-1-3-2 16,-8-2 0-16,2-1 0 0,-2-4 14 0,-7-1 4 15,-5-8 0-15,-7 1 0 0,-2-4-18 0,-3-2-3 16,-12-5-1-16,0 0 0 0,-7 0-10 0,-2-9 8 15,-9-1-8-15,0-7 8 0,0-1-17 0,-9-6-4 16,0-3-1-16,-6-8 0 16,-3-7-123-16,-3-6-25 0,-5-8-5 0</inkml:trace>
  <inkml:trace contextRef="#ctx0" brushRef="#br0" timeOffset="50855.184">15060 3196 2948 0,'0'0'65'0,"0"0"14"0,0 0 2 0,6 0 1 0,6 3-66 0,3 2-16 0,0 3 0 0,6 3 0 15,0-3 32-15,2 2 4 0,4 6 0 0,6 0 0 16,0 5-2-16,5-2 0 0,7 2 0 0,-3 3 0 16,2 5-24-16,1 2-10 0,-3-1 8 0,-7-1-8 15,1 5 0-15,-3 0 0 0,-3 6 0 0,-7 0 0 16,1-1 0-16,-9 9 0 0,-3-6 8 0,-9 6-8 15,-6-3 0-15,-3 3 10 0,-9 2-10 0,0 0 10 0,-3 0-10 0,-5 1 0 16,-4-1-12-16,-6 0 12 16,-6-2-156-16,-2-3-23 0,-7 0-5 0</inkml:trace>
  <inkml:trace contextRef="#ctx0" brushRef="#br0" timeOffset="51644.258">6672 5792 2516 0,'15'0'56'0,"0"2"11"0,6-2 2 0,12-2 1 0,11-6-56 0,7 0-14 0,5-5 0 0,16-6 0 0,8-5 28 0,4-2 4 16,-4-1 0-16,6-2 0 0,13-2-32 15,-1-7 0-15,-3 4 0 0,3 0-777 16,-3-3-157-16</inkml:trace>
  <inkml:trace contextRef="#ctx0" brushRef="#br0" timeOffset="107149.182">16063 10279 1792 0,'0'8'40'0,"0"3"8"0,0 7 1 0,0 3 1 0,3 6-40 0,0 4-10 16,0 4 0-16,3 5 0 0,-3-1 41 0,0 6 7 15,3 6 0-15,-3 7 1 0,0 5-14 0,0 6-3 16,-3 2-1-16,0 4 0 0,0 1-20 0,-3 12-11 16,-3 7 12-16,0 3-12 0,0 0 0 0,-3 5 0 15,-3 8 0-15,1 0 0 0,-1 0 0 0,-3 6 0 16,-3 2 0-16,0 2 0 0,0 1-14 0,0 2 3 0,3-2 1 0,1 5 0 16,-1 0 10-16,0 0 0 0,3-3 0 0,3 1 0 15,0-3 0-15,6-3 0 0,-3-11 0 0,6-5 0 16,0-5 20-16,3-5 4 0,0-11 0 0,3-8 0 15,3-8 16-15,0-8 3 0,-3-2 1 0,0-11 0 16,3-3-24-16,0-10-5 0,0-3-1 0,-1-5 0 31,-2-11-78-31,0-2-15 0,0-6-3 0,-6-5-880 0</inkml:trace>
  <inkml:trace contextRef="#ctx0" brushRef="#br0" timeOffset="107953.97">15858 10266 2041 0,'0'0'44'0,"9"8"10"0,6-3 2 0,3 0 2 0,0 3-46 0,5-5-12 16,4 2 0-16,0-2 0 0,3-3 28 0,2-3 3 15,4-2 1-15,9-3 0 0,2-3-20 0,7-2-3 16,9-3-1-16,2-7 0 0,0-7-8 0,7-4 0 16,8-8 9-16,7-9-9 0,8-7 8 0,3-5-8 0,6-6 10 0,9-5-10 15,6-6 0-15,3-4-15 0,-2-9 2 0,5-2 0 16,3 2 13-16,0 1-11 0,3-4 11 0,-1 1-10 15,-2 3 10-15,0 2 0 0,3-6 0 0,-6 12 0 16,-3 2 20-16,-5 8 0 0,-10 7 0 0,-9 7 0 16,-6 4 2-16,-8 3 0 0,-4 3 0 0,-6 8 0 15,-2 5 19-15,-10 2 4 0,-2 9 1 0,-13 2 0 16,-2 3-22-16,-3 2-5 0,-4 6-1 0,-2 0 0 16,-3 2-18-16,-3 6 8 0,-1 0-8 0,1-1 0 15,-3 6 0-15,-3 0-12 0,-3 3 0 0,-1 5 0 16,-2 0-20-1,0 8-4-15,0 2-1 0,-6 6 0 0,3 8 10 0,0 5 3 0,-3 8 0 0,0 5 0 16,-4 3 12-16,4 10 2 0,-3 6 1 0,-3 3 0 16,0 4 9-16,3 1 0 0,-3-3 0 0,3 8-8 15,0 6 28-15,0-1 5 0,0 3 2 0,0 5 0 0,-3 3 16 0,0 2 3 16,0 1 1-16,-3 8 0 0,0 4-7 0,0 1 0 16,-6 2-1-16,0 4 0 0,0 4-15 0,-3 0-2 15,0-2-1-15,0 2 0 0,-3 1-13 0,0-1-8 16,0-8 10-16,0 3-10 0,0 3 9 0,3-11-9 15,0-5 8-15,3-3-8 0,3-2 20 0,3-9 0 16,3-4-1-16,3-9 0 0,0-5-2 0,3-2 0 16,0-4 0-16,3-1 0 0,3-7-1 0,-1-4-1 15,1-6 0-15,0-2 0 0,3-3-3 0,3-5-1 16,0-1 0-16,-4-4 0 0,1-4-11 0,0 1 8 16,-6-3-8-16,3 0 8 0,-6-2-8 0,-3-1 10 0,0-2-10 15,-3-3 10-15,-3 3-10 0,-3-3 0 0,-6 0 0 0,-6 1 0 16,-6-1 0-16,-6 0-17 0,-6-3 4 0,-2-2 1 31,-7 0-16-31,-6 0-4 0,-2-3 0 0,-13 1 0 16,-5-7 3-16,-4 1 0 0,-5-2 0 0,-1-1 0 0,1 0 9 0,-12-2 3 0,-1 2 0 0,-2-2 0 15,3 0 17-15,-7 4 0 0,-2-1 0 0,-3 2 0 16,3 5 0-16,-4 0 0 0,-2 8 0 0,0 6 0 16,-6 5 13-16,0 5 3 0,-1 2 1 0,1 6 0 15,-6 6 8-15,0 4 2 0,3 3 0 0,-3 3 0 16,0 8-27-16,-3 2 0 0,0 1 8 0,-1 10-8 15,-2 5-132-15,6 3-29 16,0-5-6-16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0:53:25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5285 2119 2064 0,'-3'-18'59'0,"6"15"12"0,-3-2-57 0,3 0-14 0,-3-3 0 0,0 8 0 16,9 0 23-16,0 0 1 0,3 0 1 0,3 0 0 15,0 2-25-15,3 4 0 0,-1-1 0 0,7 3 0 16,0 0 0-16,0-3 0 0,3 3 0 0,-1-3 0 16,1 3-20-16,6 3 0 0,3-6 0 0,2 3 0 31,1 0-6-31,3 0-1 0,8 2 0 0,1-4 0 0,0 2 3 0,2-3 0 0,1 0 0 0,5 3 0 16,7-2 12-16,-1 1 4 0,4-1 0 0,-4 2 0 15,4 0 8-15,2 2 0 0,1 3 0 0,2 1 8 16,3-1-16-16,4 0-4 0,-1 0 0 0,3 3 0 15,4-5 20-15,-1 2 3 0,9 0 1 0,7 0 0 16,11-2 0-16,-3-3 0 0,-3-3 0 0,3 3 0 0,12-8-4 16,0-5 0-16,9 5 0 0,0-3 0 0,3 3 0 0,0-2-8 15,0-1 12-15,0 3-4 0,6 0-8 0,3 0 0 16,0 3 0-16,-4-1 8 0,1-2-8 0,3 8 0 16,0-5 9-16,3 0-9 0,-3 4 10 0,3-4-2 15,-3 8-8-15,2-9 12 0,4 4 10 0,0-1 2 16,0 0 0-16,3 1 0 0,-1 1-12 0,1-1-3 15,6 2 0-15,6-8 0 0,-4 5-9 0,1-2 0 16,-6 5 0-16,6-3 0 0,-1 0 0 0,4 0 0 16,0 6 0-16,-3 0 0 0,-1-9 0 0,4 9 0 15,3-9 0-15,2 4 8 0,1-1 2 0,3-2 0 16,-1-1 0-16,-5 1 0 0,0 2 7 0,-4 1 2 0,-2-4 0 16,3 1 0-16,3 0 11 0,-4 2 2 0,-8-3 1 0,0 4 0 15,0-1-4-15,2-5-1 0,1 3 0 0,-3-1 0 16,-3 1-12-16,0-3-2 0,-4 5-1 0,10-5 0 15,6 0 1-15,-6 0 0 0,-16 0 0 0,1 0 0 16,0 0-14-16,-3 0 0 0,-3 0 0 0,-6 0 0 31,-6 0-22-31,0 0-10 0,-6 0-3 0,-6 0-681 0,-9 0-136 0</inkml:trace>
  <inkml:trace contextRef="#ctx0" brushRef="#br0" timeOffset="11454.263">8923 3466 1396 0,'0'-8'31'0,"0"8"6"0,0-5 2 0,0 5 0 15,0 0-31-15,3-5-8 0,0-1 0 0,-3 6 0 0,0 0 10 0,0 0 1 16,0 0 0-16,0 0 0 0,0 0 3 0,0 0 1 16,8 6 0-16,-5 1 0 0,0 1 22 0,0 3 5 15,-3 5 1-15,0 2 0 0,3 4 17 0,-3 1 3 16,0 6 1-16,0 6 0 0,0 5-12 0,0 5-1 15,0 2-1-15,-3 6 0 0,0 0-27 0,0 3-6 16,0 2-1-16,1 0 0 0,-1 3-3 0,0 0-1 16,-3 0 0-16,0-1 0 0,3-4-1 0,0 0-1 15,-3-6 0-15,3 3 0 0,0-3-10 0,3-2 12 16,-3-6-12-16,3-2 12 0,0-3-12 0,0-3 12 16,0-5-12-16,3-5 12 0,-3-3-12 0,3-2 12 0,0-6-12 0,0-3 12 15,0-4-12-15,3-1 0 0,0-5 0 0,0-5-667 16,-3-11-135-16</inkml:trace>
  <inkml:trace contextRef="#ctx0" brushRef="#br0" timeOffset="12321.735">8982 3336 694 0,'-21'3'15'0,"12"-3"3"0,0 0 1 0,-2 0 1 15,-1 3-20-15,0-3 0 0,0 0 0 0,3 0 0 16,0-3 124-16,3 0 21 0,0 3 4 0,3-2 1 0,3 2-46 0,0 0-10 16,3-6-2-16,0 1 0 0,3-3-43 0,3 0-9 15,3 3-1-15,3-3-1 0,3 0 4 0,2-2 1 16,1-1 0-16,6 3 0 0,3 0-7 0,0 0 0 15,5 3-1-15,1-8 0 0,3 5-2 0,2 2 0 16,4-2 0-16,3 3 0 0,-1-5-7 0,7 2-2 16,2 2 0-16,4 1 0 0,-4-3-12 0,7 0-4 15,-1 0 0-15,4 3 0 0,-1 0-8 0,4-3 0 16,-7 0 9-16,1 3-9 0,-4 5 0 0,1-8 8 16,-6 2-8-16,5 1 0 0,-2 2 8 0,-4-2-8 15,-5 2 10-15,-3 1-10 0,-7-1 11 0,-2 0-11 0,-6 3 12 0,-4-2-12 16,-2-1 0-16,0 3 0 0,-9-2 0 0,0 2 0 15,-6 2 32-15,0-2-1 0,-3 3 0 0,-6-3 0 16,0 0 1-16,0 0 1 0,0 0 0 0,0 8 0 16,3 0-25-16,-3 2-8 0,0-2 0 0,-3 5 0 15,3 1 8-15,0 4-8 0,-3 3 0 0,3 3 0 16,-3 3 0-16,0-4 0 0,0 9 0 0,3 0 0 16,-3 2 0-16,0 1 0 0,0 4 0 0,0-4 0 15,0 2 0-15,0 5 0 0,0 3 0 0,-6 0 0 16,3 3 0-16,0-1 0 0,0 4 0 0,0-4 0 15,0-2 0-15,-3 0 0 0,6 0 0 0,-3 3 0 16,3 2 0-16,-3 0 0 0,3 3 0 0,3-2 0 16,-2-4 0-16,2 1 0 0,-3-1 0 0,0 1 0 15,3-6 0-15,-3 6 0 0,0 5 0 0,0-5 0 16,-3 2 0-16,0-3 10 0,3-2-10 0,-6 0 8 0,0 0 2 0,0 3 0 16,0 0 0-16,0-6 0 0,0 3 1 0,3-5 0 15,-3 2 0-15,0-5 0 0,0 0 0 0,3-5 0 16,1 0 0-16,2-3 0 0,0-3 5 0,0-2 0 15,0 0 1-15,0-3 0 0,3-3-7 0,0 1-2 16,0-3 0-16,0-3 0 0,-3-2-8 0,6-3 0 16,-3 0 9-16,0-8-9 0,0 0 8 0,3 7-8 15,-3-7 8-15,0 0-8 0,0 0 13 0,0 0-1 16,0 0-1-16,-6 3 0 0,3-3-2 0,0-3 0 16,-6 1 0-16,3-1 0 0,-3-2 3 0,-3 0 0 15,-3 2 0-15,0-2 0 0,0-3 6 0,-3 2 2 0,1 1 0 0,-4 3 0 16,-6-1-29-16,0 0-6 0,-3 1-1 0,1-1 0 15,-7 3 16-15,-3 0 0 0,-5 3 0 0,-1-1 0 16,-6 1 0-16,-5 2 0 0,2 0 0 0,-5 3 0 16,-4 3 0-16,1 2 0 0,-10-2 0 0,1 2-9 15,2 3 9-15,-2 5 0 0,-1-5 0 0,1 0 0 16,3 0 0-16,-4 0 8 0,7 5-8 0,2-5 11 16,4-3-11-16,5 0 8 0,6-2-8 0,1-3 8 15,5-3-8-15,3-2 0 0,10-1 0 0,2-2 0 16,6 0-27-1,9 0-7-15,3-5-2 0,6-3-807 0,9 0-161 0</inkml:trace>
  <inkml:trace contextRef="#ctx0" brushRef="#br0" timeOffset="12621.175">8887 4612 1892 0,'-12'-16'53'0,"6"11"13"0,3 2-53 0,-3-2-13 15,0-1 0-15,0 4 0 0,-3 2 0 0,3 0-8 16,-3 0 8-16,3 5-13 0,-2 6 13 0,-1-4-11 16,3 7 11-16,0-1-10 0,0 5 38 0,3 4 8 15,0 1 2-15,3 4 0 0,-3-1-2 0,6 3-1 16,0 3 0-16,-3 3 0 0,0 2-16 0,0 5-3 0,0 3-1 0,0 5 0 15,-3-2-4-15,0 2-1 0,0-2 0 0,0-6 0 16,0 3-10-16,0-3 0 0,-3-2 9 0,3 0-642 16,-3-1-129-16</inkml:trace>
  <inkml:trace contextRef="#ctx0" brushRef="#br0" timeOffset="13338.66">6062 4310 1602 0,'-9'-8'35'16,"9"8"7"-16,-3-5 2 0,3 0 1 0,-3-1-36 0,0 1-9 0,3 0 0 0,3-1 0 16,0 1 8-16,-3 5-8 0,3-8 12 0,6 3-4 15,-3 0 8-15,6 2 0 0,0-2 1 0,6 2 0 16,3-2 27-16,2-1 4 0,4 1 2 0,6 2 0 0,9 1-6 0,5 2 0 16,4-3-1-16,2 3 0 15,7 0-24-15,5 0-5 0,10 0-1 0,2 0 0 0,7 0 3 0,2 0 0 16,6-5 0-16,3 2 0 0,4 3-16 0,-4-2 9 15,0-4-9-15,0 4 8 0,4-1 0 0,-4 0 0 16,-6 1 0-16,-3-1 0 0,4-2 13 0,-7 2 3 16,-5 0 0-16,-4 1 0 0,-6-1-5 0,1 1-1 15,-7-4 0-15,-5 1 0 0,-6-3-10 0,-1 3-8 16,1-1 12-16,-10 1-12 0,-2 3 9 0,-3-1-9 16,-6-2 0-16,-7-1 9 0,-2 4-1 0,0-1 0 15,-6 0 0-15,0 1 0 0,-3-1 0 0,-3 0 0 16,0-2 0-16,0 2 0 0,-1-2-8 0,1 3-12 0,-3-4 2 15,0 4 1 1,0-4-55-16,0 1-12 0,0 2-1 0,-3-2-581 0,0-3-116 0</inkml:trace>
  <inkml:trace contextRef="#ctx0" brushRef="#br0" timeOffset="13546.745">8464 3791 2579 0,'-6'-2'73'0,"6"2"16"0,0 0-71 0,0 0-18 0,0 0 0 0,0 0 0 16,12 2 0-16,-3 1 0 0,3 2 0 0,3-2 0 16,3 0 0-16,-3 2 0 0,5 0 0 0,-2 3 0 15,6 3 0-15,-3 2 0 0,0 3 0 0,0 0 0 16,-1 0 0-16,1 2 0 0,-3 1 0 0,-3-1 0 16,0-2-12-16,-3 3-7 0,-6-1-1 0,0 1 0 15,-9 4-20-15,-3 1-5 0,-3 0-1 0,-6 0-642 16,-9 2-129-16</inkml:trace>
  <inkml:trace contextRef="#ctx0" brushRef="#br0" timeOffset="14306.418">6047 3344 1666 0,'0'0'36'0,"0"0"8"0,0 0 2 0,0 11 2 0,0 0-39 0,-3 4-9 15,0 4 0-15,3 2 0 0,0 0 30 0,-3 6 4 16,-3-1 1-16,3 3 0 0,-6 3-12 0,4 2-3 16,-1 3 0-16,-3 0 0 0,0-2-11 0,-3-1-9 15,3-2 12-15,-3-3-12 0,3 0 12 0,0-5-12 16,0-5 12-16,3-1-12 0,-3-5 17 0,3 1-3 15,0-7-1-15,6-7 0 0,0 0 12 0,-6 0 3 16,6-7 0-16,0-1 0 0,6-6-20 0,0-4-8 0,3-6 8 0,6-2-8 31,0-1-32-31,3-5-12 0,3 1-3 0,0 2 0 16,2-1 10-16,4 4 1 0,0 0 1 0,0 7 0 0,0-2 35 0,-4 5 0 0,4 3 8 0,-3 2-8 16,3 3 25-16,-6 6-1 0,-1-1 0 0,-2 3 0 15,3 3 9-15,-6-1 2 0,0 6 0 0,-3 3 0 16,0-1-11-16,-3 1-1 0,-6 2-1 0,3 3 0 15,-1 0 5-15,-2 5 1 0,0-2 0 0,-3 2 0 16,0-3 4-16,3 1 2 0,-3-3 0 0,3 2 0 16,0-2-13-16,0 0-2 0,0-3-1 0,3 3 0 15,0-11-7-15,3 3-2 0,-3-2 0 0,6-6 0 16,0 0-9-16,0-6 0 0,0-2 0 0,3-2 8 16,2-6-112-16,-2 3-24 0,0-9-4 0,0 1-808 15</inkml:trace>
  <inkml:trace contextRef="#ctx0" brushRef="#br0" timeOffset="14789.419">6467 3183 1411 0,'0'0'31'0,"0"0"6"0,0 0 2 0,6 5 1 0,0-2-32 0,0 2-8 0,0-5 0 0,-6 0 0 16,6 0 71-16,3-8 13 0,0 3 2 0,0-3 1 15,-1-3-11-15,1 3-1 0,3-5-1 0,-3 0 0 16,3 0-24-16,-6-3-5 0,3-3-1 0,0-2 0 16,0 0-4-16,-6 0-2 0,3-3 0 0,-3 0 0 15,0 0-27-15,0 1-11 0,-6 1 8 0,0 1-8 16,0 0 11-16,-3 5-3 0,3 3-8 0,-6 0 12 16,3 0-12-16,-3 2 0 0,0 0 0 0,0 6 0 15,-3 2 0-15,3 3-10 0,-3 0 2 0,1 6 0 16,-1 7 8-16,-3 0-10 0,3 0 10 0,-3 6-10 0,3 0 10 15,3 2 0-15,-3 2 0 0,3-1 0 0,3 1 0 0,3 4 0 16,0-1 0-16,3 1 0 0,3-9 0 0,3 6 0 16,0-3 0-16,0 1 0 0,3-4 0 0,3-2 0 15,0 0 0-15,3 0 0 0,-3-3 0 0,6-3 8 16,-4-2-8-16,7-2 11 0,-3-4-11 0,0 4 12 16,3-12-12-16,0 4-680 15,0-4-142-15</inkml:trace>
  <inkml:trace contextRef="#ctx0" brushRef="#br0" timeOffset="14988.268">6651 3064 1947 0,'0'0'43'0,"0"0"9"0,0 0 1 0,0 0 2 0,0 0-44 0,0 0-11 0,0 0 0 0,9 3 0 16,-3-3 42-16,6 0 6 0,6-3 2 0,0 3 0 15,0-5-14-15,3 2-4 0,0-2 0 0,2 2 0 16,7-2-23-16,-3 2-9 0,0-5 0 0,2 3 9 16,1-6-137-16,0 3-28 15,-3 0-6-15,0-5-1 0</inkml:trace>
  <inkml:trace contextRef="#ctx0" brushRef="#br0" timeOffset="15146.823">7065 2760 2101 0,'-15'0'60'0,"9"2"12"16,6-2-57-16,-3 6-15 0,-3 1 0 0,1 4 0 0,-4 0 24 0,0 2 3 16,3 0 0-16,3 3 0 0,-3 5 14 0,3 0 3 15,0 0 1-15,3 6 0 0,-3-3-35 0,0 0-10 16,6 2 0-16,0-2 0 16,-3 0-70-16,3 2-18 0,-3 1-4 0</inkml:trace>
  <inkml:trace contextRef="#ctx0" brushRef="#br0" timeOffset="15515.895">5657 3178 1378 0,'0'0'30'0,"6"-3"6"0,-3-5 2 16,6 5 2-16,-6-2-32 0,6 0-8 0,0 2 0 0,3 1 0 15,0-4 90-15,3 4 17 0,0-1 3 0,2-5 1 16,-2 5-35-16,6 1-6 0,3-6-2 0,3 5 0 0,-3 1-53 0,2-4-15 16,-2 4 0-16,0-4 0 0,0 6 0 0,0-5 8 15,-1 2-8-15,-2-2 0 16,-3 0-24-16,-3 2-9 0,0-2-3 0,-3 2-832 16</inkml:trace>
  <inkml:trace contextRef="#ctx0" brushRef="#br0" timeOffset="15679.703">5976 3014 1951 0,'0'0'43'0,"0"0"9"0,0 0 1 0,0 0 2 0,0 0-44 0,6 5-11 0,3 3 0 0,0-6 0 16,3 9 22-16,2-8 2 0,4-1 1 0,0 4 0 16,0 2 3-16,3 2 1 0,-3-2 0 0,0 5 0 15,-4-2-21-15,-2 2-8 0,-6 6 0 0,0-1-632 16,-3 3-132-16</inkml:trace>
  <inkml:trace contextRef="#ctx0" brushRef="#br0" timeOffset="17425.329">10491 3900 1858 0,'0'0'52'0,"0"0"13"0,0 0-52 0,0 0-13 0,6 5 0 0,3 1 0 16,0-1 0-16,3 3 0 0,0-3-9 0,3 3 9 15,3 0 15-15,5 3 9 0,4-4 1 0,6 1 1 16,3 3 21-16,8-3 4 0,13 3 1 0,2-4 0 16,4 1-15-16,5-2-2 0,7-1-1 0,11 0 0 15,0-2-11-15,7 0-3 0,2-3 0 0,3 0 0 16,6-3-8-16,-2 3-1 0,-4 0-1 0,0-3 0 15,0-2-10-15,-5 2 0 0,-4 1 0 0,-6-1 0 16,-5-2 0-16,-1-1 8 0,-3 1-8 0,-8 3 8 16,-4-4 36-16,-5 1 6 0,-9 0 2 0,-10-3 0 15,-5 2-38-15,-6 1-14 0,-3 0 11 0,-10 0-11 16,-2-3 20-16,-3 2-1 0,-6-2-1 0,-3 3 0 16,-3-3-10-16,-3 0-8 0,-6 0 9 0,-2-2-9 15,-1-1-141-15,-6 1-35 0,-3-4-6 0,-6 4-784 16</inkml:trace>
  <inkml:trace contextRef="#ctx0" brushRef="#br0" timeOffset="17625.125">12453 3776 1652 0,'0'0'36'0,"0"0"8"0,0 0 2 0,9 2 0 0,3 1-37 0,0 0-9 16,2-1 0-16,1 1 0 0,0-1 57 0,3 1 10 16,9 0 1-16,0 2 1 0,2 3-24 0,4-5-5 15,3 7 0-15,0 1-1 0,-7 2-21 0,1 3-4 16,-6-3-1-16,3 0 0 0,-6 3-13 0,-7 0 8 15,1-3-8-15,-3 3 0 0,-9-3 12 0,0 3-3 0,-6 3-1 0,-3-3 0 16,-3 2 0-16,-6 1 0 0,-5-3 0 0,-4 2 0 16,-6 1-18-16,0-1-4 0,-8 1-1 0,-4-3-615 15,-3-1-123-15</inkml:trace>
  <inkml:trace contextRef="#ctx0" brushRef="#br0" timeOffset="18361.057">12075 3056 1796 0,'0'0'40'0,"0"0"8"0,0 0 1 0,0 0 1 0,0 0-40 0,0 0-10 0,0 0 0 0,0 0 0 16,0 8 0-16,3 2 0 0,-3 1 0 0,0 8 0 15,0 2 30-15,0 3 1 0,6 2 0 0,-3 8 0 16,-3 3 13-16,0 3 2 0,0 0 1 0,0 2 0 15,0 0-21-15,-6-2-4 0,3 3-1 0,-3-6 0 16,3 0 6-16,-3 0 1 0,0-3 0 0,0-2 0 16,0-6-28-16,3-2 0 0,-3-3 0 0,0-2 0 15,0-6 12-15,0-2-4 0,3-4 0 0,-3-1 0 16,3-4 9-16,3-2 2 0,0-5 0 0,0-5 0 16,0-4-3-16,6-7-1 0,0-3 0 0,3 1 0 15,6-4-27-15,0-5-4 0,0 3-2 0,6-5 0 0,2 5-5 0,-2 0-1 16,3 2 0-16,3 1 0 0,3 2 4 0,-7 5 0 15,4 3 0-15,-3 6 0 0,-3-1 20 0,0 3 0 16,0 3 0-16,-7 5 0 0,1 3 12 0,0-1 6 16,-3 4 2-16,0 2 0 0,-3 2-10 0,0 3-2 15,-3-5 0-15,0 8 0 0,3 3 3 0,-6-1 0 16,-3 1 0-16,3 2 0 0,0-3 2 0,-3 4 1 16,3-4 0-16,-3 6 0 0,6-8-4 0,0 2-1 15,0 1 0-15,-1-3 0 0,4-3 11 0,0 0 1 16,3-2 1-16,3-3 0 0,0-6-22 0,3-2 0 15,6 0 0-15,-1-5 0 16,4-3-120-16,0-5-29 0,3-6-6 0,-6 1-1 0</inkml:trace>
  <inkml:trace contextRef="#ctx0" brushRef="#br0" timeOffset="18793.117">12587 3082 1818 0,'-9'8'40'0,"6"0"8"0,0-2 1 0,0 2 3 15,-3 5-42-15,6-8-10 0,3 6 0 0,0-3 0 16,3-3 48-16,0 3 8 0,6-3 2 0,0 0 0 16,0-2 3-16,5 0 1 0,-2-3 0 0,9-3 0 15,-3-2-29-15,0-3-5 0,0 0-2 0,2-3 0 16,-2-2 11-16,0 0 3 0,-3 0 0 0,0-6 0 15,-3 1-32-15,0-6-8 0,-4 0 0 0,1-5 0 0,-3 0 9 0,-3-3 1 16,-3 0 0-16,3 3 0 0,-3-3-10 0,-3 6 10 16,0-1-10-16,-3 6 10 0,0 5-10 0,-6-2 0 15,3 5 9-15,-3 5-9 0,0-6 0 0,-2 7 0 16,-1-1 0-16,0 5-8 0,0 3 8 0,-3 3 0 16,0 2 0-16,3 5-8 0,-3 4 8 0,0-1 0 15,1 3 0-15,-1 8 0 0,-3 2-8 0,3 6 0 16,3 0 0-16,0-1 0 0,3 6 8 0,0 0 0 0,3 0 0 15,3 0 0-15,3-2 0 0,3 2 0 0,-3 0 8 0,9-8-8 16,0 5 0-16,3-4 0 0,3-1 0 0,0-3-8 16,3-2 8-16,0 0 11 0,-4-11-3 0,7 0 0 15,-3-2-8-15,3-6 0 0,0-2 0 0,0-3 0 32,-1-6-52-32,1-1-13 0,3-7-3 0,-12 1-988 0</inkml:trace>
  <inkml:trace contextRef="#ctx0" brushRef="#br0" timeOffset="19042.336">11640 3014 1699 0,'0'0'37'0,"0"0"8"0,0 0 2 0,0 0 1 0,3-8-39 0,6 5-9 16,0 0 0-16,3-5 0 0,3 1 44 0,3 1 6 16,0-2 2-16,2 0 0 0,7-2 8 0,-3 2 1 15,3 0 1-15,0 0 0 0,-1 3-21 0,1-3-4 16,-3 2-1-16,3-2 0 0,-3 8-12 0,5-7-4 16,-2 1 0-16,0-2 0 0,0 3-20 0,-1 0 8 15,-5-3-8-15,3 5-684 16,-3 1-139-16</inkml:trace>
  <inkml:trace contextRef="#ctx0" brushRef="#br0" timeOffset="19254.586">12122 2810 2008 0,'0'0'44'0,"0"0"10"0,0 0 2 0,0 0 0 0,0 0-45 0,0 0-11 0,0 0 0 0,0 0 0 16,0 0 30-16,0 0 4 0,12 8 1 0,0-8 0 15,0 8 5-15,3 0 2 0,12 2 0 0,-3-4 0 16,5 7-28-16,4 0-6 0,-3 3 0 0,0 0-8 16,-1-3 9-16,-2 8-9 0,0-10 0 0,-6 5 9 15,0 0-9-15,-6-1 12 0,-4 4-12 0,-5-3-686 16,-3 2-144-16</inkml:trace>
  <inkml:trace contextRef="#ctx0" brushRef="#br0" timeOffset="20329.598">9455 5318 1695 0,'-6'-3'37'0,"6"3"8"0,0 0 2 0,-3 3 1 0,1 0-39 0,2-3-9 16,0 0 0-16,0 5 0 0,0 3 14 0,0 0 1 15,0 3 0-15,0 2 0 0,0 3 11 0,0 7 2 16,0-1 1-16,0 7 0 0,-3 2 15 0,0 7 4 15,0 4 0-15,0 0 0 0,0 1-23 0,-6 4-4 16,0 1-1-16,-3 7 0 0,0 4-11 0,0 1-9 16,0-1 12-16,0-4-12 0,0 3 12 0,0-5-4 0,3-5 0 15,-2 2-8-15,-1-2 12 0,6-3-4 0,-3-6 0 0,0-1-8 16,0-4 18-16,3-5-3 0,0-3-1 0,0-2 0 16,3-3 3-16,0-2 1 0,0-3 0 0,0-3 0 15,3-5-18-15,0 0-9 0,0-8 1 0,0 0-665 16,0 0-133-16</inkml:trace>
  <inkml:trace contextRef="#ctx0" brushRef="#br0" timeOffset="20629.667">9080 5771 2448 0,'-26'-3'69'0,"17"3"16"15,0-3-68-15,0 3-17 0,-3 0 0 0,12 0 0 16,0 0 0-16,-6-2 0 0,-3-1 0 0,6 0 0 0,0 1 0 0,3-4 0 16,0 1-11-16,3-3 11 0,6-2 0 0,3-4 0 15,3-4 0-15,3-1 0 0,5-2 0 0,7 0 9 16,0-5-9-16,3-4 8 0,2 1 8 0,1 3 0 16,0-3 1-16,3 2 0 0,-1 3 7 0,-5 1 0 15,0 4 1-15,-1 1 0 0,-5 2-25 0,0 3 0 16,-12 5 0-16,0 0 0 0,-3 2 0 0,-6 4 0 15,-6 2 0-15,0 0 0 0,0 0 11 0,3 5-3 16,-6 6-8-16,-3 2 12 0,0 5-12 0,0 4 0 16,0-1 0-16,-3 5 0 0,3 3 0 0,0 3 0 15,3 2 0-15,0 1 0 16,3 2-116-16,0 3-16 0,0 2-3 0</inkml:trace>
  <inkml:trace contextRef="#ctx0" brushRef="#br0" timeOffset="21415.144">9485 6395 1364 0,'0'-5'30'0,"0"2"6"0,0 0 2 0,0 1 0 0,3-1-30 0,-3 3-8 16,0 0 0-16,0 0 0 0,0 0 72 0,0 0 12 16,0 0 4-16,0 8 0 0,0 3-33 0,3 5-7 0,0-1 0 0,-3 4-1 15,0 2-17-15,3 6-3 0,0-1-1 0,0 0 0 16,0 4-9-16,-3-1-1 0,0 2-1 0,0 1 0 15,0 3 0-15,0-1 0 0,-3-2 0 0,3-1 0 16,0 1-6-16,-3-5-1 0,0-4 0 0,0-1 0 16,3-4-8-16,0-2 12 0,0-5-12 0,3-3 12 15,-3-8-3-15,6 5 0 0,3-8 0 0,0-2 0 16,0-3-9-16,3-5 0 0,3-6 9 0,0-2-9 16,-1-3-16-16,1-2-7 0,-3-1-1 0,3 1-1 15,3 2-6-15,-6 3-1 0,0 2 0 16,-3 1 0-16,3 5 32 0,-4 2 0 0,1 3 0 0,0 0 0 15,0 8 23-15,-3 0-3 0,0 0 0 0,3 5 0 16,-3 1-6-16,3 4-2 0,3-2 0 0,0 3 0 0,3 2 4 16,0 0 0-16,5 1 0 0,-2 1 0 0,0 1-7 0,0 0-1 15,3 3 0-15,0-3 0 0,0-1-8 0,-4 1 12 16,4 0-12-16,0-3 12 0,0-2 4 0,-3 0 0 16,0-3 1-16,-4-1 0 0,-2-4 23 0,0 0 5 15,0-3 1-15,0-3 0 0,-3-2 10 0,-3-3 3 16,3-5 0-16,-3-1 0 0,0-4-8 0,0-3-2 15,-3-3 0-15,3-8 0 0,-3 0-21 0,-3-5-4 16,0 0 0-16,-3-5-1 0,3-6-3 0,-3 6-1 16,0 0 0-16,0 2 0 0,-3 3-19 0,0 5-17 15,0 3 3-15,0 3 1 16,-3 7-16-16,3 3-3 0,3 3-1 0,-3 2-1223 0</inkml:trace>
  <inkml:trace contextRef="#ctx0" brushRef="#br0" timeOffset="23175.15">4877 3564 1818 0,'0'0'40'0,"0"0"8"0,0 0 1 0,0 0 3 0,3-5-42 0,3-1-10 0,0-2 0 0,-3 6 0 16,0-4 0-16,3 1 0 0,3 3-12 0,3-4 12 16,6 4 0-16,-3-1 0 0,3 3 12 0,3 0-4 15,-1 0 0-15,1 3-8 0,0-1 12 0,0 4-4 16,0-1 9-16,0 3 2 0,-1 2 0 0,1 1 0 16,-3 2-2-16,6 0 0 0,-3 1 0 0,3-1 0 15,-4 3-8-15,-2 2-1 0,-3 1-8 0,0-1 12 16,-6-2-12-16,0 5 11 0,-3-2-11 0,-6 2 10 15,0 0-10-15,-6 3 10 0,-3-5-10 0,-6 2 10 16,-6 0 5-16,0 0 1 0,1-2 0 0,-7 2 0 16,0-5-2-16,-3-1 0 0,0 1 0 0,-2 0 0 15,-4-3 2-15,3 1 0 0,0-1 0 0,4-5 0 16,2 2-16-16,3-7 0 0,6 0 8 0,0-3-8 16,9-3-39-16,4-2-10 0,7-6-3 0</inkml:trace>
  <inkml:trace contextRef="#ctx0" brushRef="#br0" timeOffset="23374.631">5497 3712 2185 0,'-24'0'48'0,"15"0"9"0,-3 3 3 0,-6 2 2 0,-6 3-50 0,-3 0-12 0,1 3 0 15,-7-1 0-15,-3 1 0 0,1 2 8 0,-1-3-8 0,-6 1 0 16,0 0 17-16,-2-1-2 0,-4 1-1 0,-2-1 0 15,-1 1 3-15,0 0 1 0,1 2 0 0,2-5 0 16,1 0-10-16,5-3-8 0,6 0 9 0,3-5-696 16,7-2-139-16</inkml:trace>
  <inkml:trace contextRef="#ctx0" brushRef="#br0" timeOffset="24425.511">3461 3429 1551 0,'-9'-8'34'0,"9"8"7"0,0-8 2 0,0 3 1 0,0-3-36 0,0 0-8 0,0 0 0 0,3 0 0 16,0-2 20-16,-3 2 3 0,-3 0 0 0,3 8 0 15,0-8 14-15,-6 2 3 0,3 4 1 0,-6-6 0 16,3 5 6-16,-3 3 1 0,-3-2 0 0,0 4 0 16,-3 3-20-16,-3 1-3 0,1 2-1 0,-1 0 0 15,-3 2-5-15,-3 3-2 0,0 1 0 0,-3 4 0 16,-2 1 3-16,-1 2 0 0,-6 3 0 0,0 2 0 16,7 3 3-16,2 6 1 0,-3 2 0 0,3 0 0 15,4 2-12-15,-1 1-1 0,6 2-1 0,3-2 0 0,3-3-2 0,3-2-8 16,6-4 12-16,0-2-4 0,6 1-8 15,6-4 12-15,0-5-12 0,3 0 12 0,6-2 2 0,3-1 1 16,2-4 0-16,4-4 0 0,6-2 8 0,3-5 1 16,-1-3 1-16,4 0 0 0,0-6-25 0,-1 1 0 15,1-3 0-15,3-2 0 16,0-6-102-16,2 0-19 0,-2-3-4 0</inkml:trace>
  <inkml:trace contextRef="#ctx0" brushRef="#br0" timeOffset="24901.602">3544 3802 1832 0,'0'0'40'0,"0"0"9"0,0 0 2 0,-6 0 0 0,-3 3-41 0,9-3-10 0,-6 8 0 0,0 5 0 15,0 0 29-15,3 6 4 0,0-3 1 0,3 5 0 16,-6 0-5-16,6 0-1 0,0 3 0 0,0 2 0 16,0-2-28-16</inkml:trace>
  <inkml:trace contextRef="#ctx0" brushRef="#br0" timeOffset="25874.618">14060 3209 1350 0,'0'0'29'0,"0"0"7"0,0 0 0 0,0-8 3 0,0 3-31 0,-3-3-8 0,0 0 0 0,3 3 0 15,-6-3 70-15,0 3 13 0,3-3 2 0,-3 5 1 16,0-2 22-16,3 0 5 0,-5 2 1 0,2-5 0 15,-3 3-27-15,3 5-6 0,-3-8-1 0,0 5 0 16,-3 1-35-16,0 2-7 0,3 0-2 0,-9 2 0 16,3 3-22-16,0 1-5 0,-2 2-1 0,-4 0 0 15,0 5-8-15,-3 3 0 0,0 5 0 0,-2 0 0 16,-1 6 0-16,0-1 0 0,0 3 0 0,3-2 0 16,3 2 0-16,1 2 0 0,5 1 0 0,3 0 0 15,0-6 0-15,3 6 0 0,6-8-10 0,3 0 10 16,3 0 0-16,9 2 0 0,3-7 0 0,3 2 0 15,0-3 0-15,5 1 0 0,-2-3-8 0,3-6 8 16,0 1 0-16,0-3 0 0,-1-6 0 0,4 1 0 0,0-3 11 0,3-3-11 16,0-2 10-16,-4-3-10 0,4 0 0 0,0-5 8 15,-6 0-8-15,2-1-747 16,-5-1-151-16</inkml:trace>
  <inkml:trace contextRef="#ctx0" brushRef="#br0" timeOffset="26070.946">13420 3498 2286 0,'0'0'50'0,"0"0"10"0,0 0 3 0,0 0 1 0,9 5-51 0,3-10-13 0,6 5 0 0,6 0 0 16,2 0 0-16,10-3 0 0,0 3-12 0,3 0 12 16,5 0 0-16,1-2 9 0,3-1 1 0,2-2 0 15,7 2-10-15,-4-2 10 0,1-1-10 0</inkml:trace>
  <inkml:trace contextRef="#ctx0" brushRef="#br0" timeOffset="26788.575">2062 4175 2277 0,'-18'11'64'0,"15"-6"15"0,-6 6-63 0,3 2-16 16,0 5 0-16,0 9 0 0,3 2 0 0,-6 11-12 15,3-1 3-15,0 4 0 0,-3 2 9 0,3 2-10 16,0 6 10-16,0 0-10 0,3-3 10 0,-3-2 0 16,1 0 0-16,2-6 0 0,0-2 0 0,0-3 0 15,3-6 0-15,3-2-8 16,-3-5-98-16,6-3-19 0,5-7-4 0,-2-6-691 0</inkml:trace>
  <inkml:trace contextRef="#ctx0" brushRef="#br0" timeOffset="27089.124">1949 4270 2689 0,'-24'-13'59'0,"18"8"12"0,-3-3 2 0,3 3 3 0,3-1-60 0,0 1-16 0,3-3 0 0,6 3 0 16,0-3 8-16,3 0-8 0,0 0 11 0,3-3-11 15,0-2 0-15,5 3 0 0,4-4 0 0,0 4-12 16,3-3 12-16,6 5 0 0,-1-3 9 0,4 6-9 15,3-3 8-15,0 3-8 0,2 5 0 0,1 2 9 16,-6 1-9-16,2 2 0 0,-11 8 0 0,3 3 0 0,-6 3-20 0,-3-1 4 16,-6 6 1-16,-3 0 0 0,-6 2 15 0,-6 6 0 15,-6-3 0-15,-3 3 0 0,-6 0-16 0,-3-1 0 16,-9 1 0-16,-5 0 0 0,-1 0 16 0,0 2 0 16,0-5 12-16,-8 0-12 0,8 0 0 0,-3 1 0 15,7-7 0-15,2-2 0 0,0-2-9 0,9-6-3 16,0-5 0-16,4-3 0 15,5-2-144-15,0-3-28 0,9-8-7 0</inkml:trace>
  <inkml:trace contextRef="#ctx0" brushRef="#br0" timeOffset="27557.808">1824 4347 1818 0,'-12'-3'40'0,"9"1"8"0,-9 2 1 0,6 0 3 0,3 0-42 0,3 0-10 15,-12-3 0-15,6 3 0 0,3 0 56 0,3 0 10 16,-9 0 2-16,9 0 0 0,0 0-14 0,0 5-2 16,-9 1-1-16,9 4 0 0,-3 1-51 0,3 5 0 15,0 0 0-15,0 7 0 0,0 4 10 0,-6 2 8 16,3 3 2-16,-3 5 0 0,3 5-8 0,0 1 0 16,0-4-1-16,0 6 0 0,0-2-11 0,3-1 0 0,0-2 0 15,-6 2 0 1,3-2-44-16,3-3-10 0,0 0-2 0,0-3-604 0,3-5-120 0</inkml:trace>
  <inkml:trace contextRef="#ctx0" brushRef="#br0" timeOffset="27794.8">2100 4680 2206 0,'-9'-2'48'0,"9"2"11"0,-9-3 1 0,9 3 3 16,0 0-51-16,-3-2-12 0,3 2 0 0,0 0 0 16,0 0 31-16,0 0 3 0,6 7 1 0,6 4 0 15,3 0 6-15,0 2 2 0,3 0 0 0,9 6 0 16,-3-1-12-16,8 3-3 0,-2-2 0 0,6 2 0 0,-6 3-16 0,-1 0-3 16,7-1-1-16,-3 4 0 15,0-1-40-15,-1 3-9 0,1 1-2 0,-6-9-1077 16</inkml:trace>
  <inkml:trace contextRef="#ctx0" brushRef="#br0" timeOffset="28956.423">14629 3127 1795 0,'0'0'51'0,"0"-2"11"0,3-6-50 0,0 3-12 0,-3 5 0 0,0 0 0 15,0 0 21-15,0 0 2 0,0 0 0 0,0 0 0 16,0 0 5-16,-3 7 0 0,3 4 1 0,0 5 0 16,0 5 11-16,0 3 3 0,-3 8 0 0,3-1 0 15,-3 9-16-15,3 0-3 0,0-1-1 0,-3 6 0 16,0-2-11-16,-3 2-3 0,0 0 0 0,0 0 0 16,0-3-9-16,0 3 10 0,0-3-10 0,0 1 10 15,-3-9-10-15,3-2-16 0,3-3 4 0,-3-5 1 16,0-6-88-16,6-5-17 0,-3-2-4 0</inkml:trace>
  <inkml:trace contextRef="#ctx0" brushRef="#br0" timeOffset="29155.983">14792 3082 1850 0,'0'0'40'0,"0"0"9"0,0 0 2 0,-3 6 1 0,0 4-41 0,0-4-11 0,-2 7 0 0,2 0 0 15,3 3 31-15,-3 5 4 0,3 3 1 0,-3 8 0 16,0-3 14-16,3 5 3 0,0 1 1 0,0-4 0 16,0 4-16-16,0 2-3 0,3-6-1 0,0 4 0 15,0-1-19-15,-3-2-4 0,3 0-1 0,-3-3 0 16,5 3-10-16,-5-6 0 0,3 1 0 0,-3-6-686 16,6-3-144-16</inkml:trace>
  <inkml:trace contextRef="#ctx0" brushRef="#br0" timeOffset="29590.403">14575 3186 2579 0,'-3'-16'73'0,"0"8"16"16,3 2-71-16,6-1-18 0,3-4 0 0,0 3 0 15,6-3 0-15,3 4 0 0,0-4 0 0,2 0 0 16,4 3 0-16,3 0 0 0,0 3 0 0,0 0 0 0,2 0 0 0,4 5 0 15,0 2 13-15,-3 4-4 0,2-1-1 0,-5 5-8 16,0 6 12-16,-6-2-4 0,-3 4-8 0,-1 1 0 16,-5 2 0-16,-3 5 8 0,-6 1-8 0,3-4 0 15,-6 7 0-15,-3 1 0 16,-3-4-32-16,-3-1-3 0,-3 1 0 0,-2-1 0 16,-4-2 1-16,0-3 0 0,-6 0 0 0,0-2 0 0,0-1 10 0,1-2 3 15,-1 0 0-15,3-3 0 16,0-2-7-16,3-1-2 0,3-2 0 0,1 3 0 15,2-8-9-15,3 2-1 0,3 0-1 0,0-2 0 0,3 2 20 0,3-5 4 0,0 0 1 0,0 0 0 16,6 3 16-16,3 2-8 0,3 0 8 0,2-2 0 16,1 2 0-16,3-2 14 0,6 2-1 0,0 1 0 15,6-4 8-15,-1 6 2 0,4 3 0 0,0-3 0 16,3 0-5-16,-4 0-1 0,4 2 0 0,-3-5 0 16,-3 3-5-16,-4-2-2 0,4-1 0 0,-3 3 0 15,-6 0-10-15,0 0 10 0,-4 0-10 0,-5 0 10 16,0 0-29-16,-3-1-5 0,-3 4-2 15,-3-3 0-15</inkml:trace>
  <inkml:trace contextRef="#ctx0" brushRef="#br0" timeOffset="29890.382">15328 2831 2350 0,'-9'-21'52'0,"6"16"10"0,0-3 2 0,-3 2 3 0,0-2-54 0,3 0-13 16,-3-2 0-16,1 5 0 0,-1-6 0 0,0 0 0 15,-3 6 0-15,3-3 0 0,0 3 17 0,0-3-2 16,0 3-1-16,0 5 0 0,0 0 2 0,-3 0 0 16,3 0 0-16,-3 8 0 0,0 0-16 0,0 2 0 15,0 6 8-15,0 3-8 0,0 4 0 0,4-4 0 16,-4 7 0-16,3 6 0 0,0-3 0 0,0 3 0 15,3-6 0-15,0 1 0 0,3 5 0 0,3-6 0 0,0-2 0 0,0 0 0 16,6 0 0-16,0-9 0 0,0 1 0 0,2 0 0 16,4-5 0-16,3-1 0 0,6-7 0 0,0 2 9 15,6-5-22-15,2-5-5 0,4 0-1 0,0-6-703 16,2-2-141-16</inkml:trace>
  <inkml:trace contextRef="#ctx0" brushRef="#br0" timeOffset="30191.131">15471 3008 2185 0,'-15'-5'48'0,"9"5"9"0,0 0 3 0,6 0 2 16,0 0-50-16,0 0-12 0,0 0 0 0,9 3 0 16,0-1 0-16,0 4-13 0,3-4 2 0,3 1 1 15,3 5 26-15,0-8 4 0,2 5 2 0,4 3 0 16,0-8-5-16,0 5-1 0,-3 1 0 0,5-1 0 0,-5 3-16 0,0-3 0 15,0 3 0-15,-6 0 0 0,0 5 8 0,-6-5-8 16,-3 3 0-16,0 2 0 0,-9 3 10 0,-6 0-10 16,-3 0 8-16,-3 2-8 0,-6 3 12 0,0 1-2 15,-3-4-1-15,1 1 0 0,2-1 0 0,0 1 0 16,3 2 0-16,3-11 0 0,3 4 19 0,6-4 3 16,3-2 1-16,6 0 0 0,3 0-4 0,9-5-1 15,6-3 0-15,9-3 0 0,5-2 8 0,4-3 1 16,9 0 1-16,5 0-826 15,7-3-166-15</inkml:trace>
  <inkml:trace contextRef="#ctx0" brushRef="#br0" timeOffset="33050.242">4952 8337 787 0,'-9'3'22'0,"9"-3"6"0,0 0-28 0,-3 2 0 16,-3-2 0-16,6 0 0 0,0 0 124 0,-6 3 19 15,0 0 4-15,-3-1 1 0,3-2-35 0,6 0-6 16,0 0-2-16,-6 3 0 0,-3 0-30 0,3-1-7 15,6-2 0-15,0 0-1 0,-9 8-18 0,4-3-3 16,2 1-1-16,-3 2 0 0,0 2-15 0,0 1-3 16,0 2-1-16,3 0 0 0,-3 1-12 0,0 4-2 15,0 1-1-15,0-1 0 0,3 1-2 0,-3 2 0 16,3 0 0-16,0 0 0 0,3-2-9 0,0-1 10 16,0 1-10-16,3-3 10 0,3-3-10 0,-3-3 0 15,6 1 0-15,0-3-11 0,3-3 19 0,0-2 4 0,3-3 1 0,2-3 0 16,1 1-1-16,0-6 0 0,-3-3 0 0,3 3 0 15,3-5 0-15,-3 0 0 0,-1-6 0 0,-2 1 0 16,0-1 0-16,0 1-1 0,-3-1 0 0,-3 0 0 16,0-2 8-16,-3 0 1 0,-3 3 1 0,-3-1 0 15,-3 3-3-15,-3 3-1 0,-3 0 0 0,-3 5 0 16,-3-3-8-16,-3 6-1 0,-6 2-8 0,1 3 12 16,-4 3-24-16,0 5-4 0,-3 0-2 0,3 5 0 15,-2 0-115-15,5 3-23 0,0 3-5 0</inkml:trace>
  <inkml:trace contextRef="#ctx0" brushRef="#br0" timeOffset="33683.75">4246 9194 777 0,'0'0'16'0,"0"0"4"0,0 0 1 0,0 0 3 0,0 0-24 0,0 0 0 0,-6 3 0 0,1 2 0 16,-1-5 52-16,6 0 5 0,-6 6 2 0,-3 1 0 16,0 1 12-16,0-2 2 0,0 2 1 0,-3 0 0 15,0 2-7-15,0 3-2 0,0-2 0 0,0 5 0 16,0-3-5-16,1 6-2 0,-1-4 0 0,0 4 0 0,3 2-19 0,0-2-4 16,0 2-1-16,6 0 0 0,0-5-26 0,0 2-8 15,6-2 0-15,0 0 0 0,0-3 0 0,6-2 0 16,3-3 8-16,0 0-8 0,3-3 0 0,-1-5 0 15,4 0 0-15,-3 0 0 0,3-5 11 0,-3 0-2 16,0-3 0-16,3-3 0 0,-3 0-9 0,-1-2 12 16,1-5-12-16,-3 4 12 0,-3-1 21 0,3-1 5 15,-3 2 1-15,0 4 0 0,-3-1-21 0,-6 1-4 16,3-4-1-16,-3 1 0 0,-3 3 17 0,-3-1 3 16,0 3 1-16,-3 0 0 0,-3 0-8 0,3 3-2 15,-9 2 0-15,1 3 0 16,-4 0-100-16,-3 3-21 0,-3 5-4 0,0 3-811 0</inkml:trace>
  <inkml:trace contextRef="#ctx0" brushRef="#br0" timeOffset="34318.194">3589 10181 1357 0,'-3'-2'29'0,"3"2"7"0,0 0 0 0,0 0 4 0,0 0-32 0,-9 0-8 0,6 0 0 0,3 0 0 16,0 0 72-16,-9 5 14 0,0 0 2 0,3 3 1 15,0 3-33-15,0-3-6 0,0 2-2 0,0 3 0 16,0 3-25-16,3 0-6 0,-6 0-1 0,9 3 0 15,3-1 14-15,0 1 2 0,-3-1 1 0,0-2 0 16,3 0-20-16,3 0-4 0,3-3-1 0,3-2 0 16,-6-1-8-16,6-2 0 0,0-3 0 0,6 1 0 15,-4-6 0-15,4-3 8 0,-3-5-8 0,3 0 8 16,-3 0 7-16,0-5 1 0,0-6 0 0,-3-2 0 16,-3 3-7-16,-1-1-1 0,-2-2 0 0,-6 0 0 15,0 2-8-15,-6 1 0 0,1 2 0 0,-7 3 8 16,-3 2-33-16,-3 1-7 0,3 2-2 0,-6 8-586 15,-3 0-118-15</inkml:trace>
  <inkml:trace contextRef="#ctx0" brushRef="#br0" timeOffset="34561.507">3011 11065 1368 0,'-21'13'30'0,"12"-5"6"0,0 0 2 0,-2 5 0 0,-1 0-30 0,-3 1-8 0,3-1 0 0,-9 3 0 16,9 2-98-16,-3 1-21 0,0-6-4 15</inkml:trace>
  <inkml:trace contextRef="#ctx0" brushRef="#br0" timeOffset="35319.19">1588 12427 1814 0,'-9'0'52'0,"1"6"10"15,2-1-50-15,-3 3-12 0,-3-3 0 0,3 1 0 16,-3 4 40-16,3 1 6 0,-6-1 1 0,3 4 0 15,3-1-8-15,0 3-2 0,3 0 0 0,-6 2 0 0,4 6-20 0,2-3-4 16,3 0-1-16,-3 6 0 0,0-1-12 0,3 3 0 16,3-2 0-16,0-1 0 0,3 1 0 0,0-4 0 15,6 1-8-15,0-3 8 0,-4-2 0 0,4 2 0 16,3-8-8-16,3 1 8 0,-3-7 0 0,6-1 0 16,-6-4 0-16,6-2 0 0,6-2 8 0,2-6 0 15,-2-5-8-15,3-6 12 0,-3-2-3 0,5-6-1 16,1-2 0-16,0 0 0 0,0-5 4 0,-6-3 0 15,2 0 0-15,-5 0 0 0,-6 2-1 0,0 1 0 0,-9 2 0 0,3 3 0 16,-9 3 2-16,-3 2 1 0,-3 0 0 0,-9 3 0 16,-3-3 0-16,-3 3 0 0,-8 2 0 0,-1 3 0 15,0 1-6-15,0 1-8 0,-5 6 11 0,-1 3-11 16,3 2 0-16,0 6 0 0,4 5 0 0,-7 0 0 16,0 5 0-16,3 3-14 0,4 3 4 0,2 2-676 15,0 0-135-15</inkml:trace>
  <inkml:trace contextRef="#ctx0" brushRef="#br0" timeOffset="37944.658">603 12166 1388 0,'0'0'39'0,"-6"-8"9"0,6 8-38 0,0 0-10 0,0 0 0 0,0 0 0 15,0 0 77-15,6-6 14 0,-6-2 2 0,3-2 1 16,3-6-24-16,-3 0-5 0,6 0-1 0,0-5 0 16,0-3-18-16,3 0-4 0,3-5-1 0,2-2 0 15,4-4-10-15,6-2-3 0,-6-5 0 0,9-1 0 16,-1-4-4-16,13-3 0 0,-9-3-1 0,9-3 0 16,-1-2 7-16,7-6 2 0,2-7 0 0,10-1 0 15,8-2 1-15,4-2 1 0,-7-9 0 0,4 0 0 16,2-2-10-16,10-3-3 0,-1 0 0 0,0-3 0 15,-5-2-9-15,2 0-1 0,7 0-1 0,-1-3 0 16,3 0-10-16,-5 0 0 0,2-2 0 0,0 2 0 16,1 0 33-16,-1 2 2 0,0 1 0 0,-2 5 0 0,-10 3-35 0,6 2 0 15,-2 1 0-15,5 2-9 0,-5 5 9 16,-4 3 0-16,-8 5 0 0,-1 3 8 0,1 2 4 0,-4 3 2 16,-5 6 0-16,-4 2 0 0,1 5 2 0,-6 1 0 15,-1 2 0-15,-5 2 0 0,-3 4-4 0,-1-1 0 16,-2 0 0-16,0 3 0 0,-3 3-12 0,-4 2 9 15,4-2-9-15,3 2 8 0,3 0-8 0,-7 6 0 16,-2-3 0-16,3 5 0 0,-3 3 0 0,-6 2 0 16,-1 1 0-16,-2-1 0 0,-3 9 0 0,-3-1 0 15,-3 0 0-15,0 4 0 0,-3 1 0 0,-3 4-11 16,0-1 11-16,-3 3-8 0,0 0-7 0,0 0-1 16,-6 0 0-16,6 0 0 15,-6 3-35-15,-3-1-7 0,3 1-2 0,6-3-732 0,-9 5-148 0</inkml:trace>
  <inkml:trace contextRef="#ctx0" brushRef="#br0" timeOffset="38194.385">3752 8041 2023 0,'-15'-6'44'0,"7"6"10"0,-1-2 2 0,0 2 0 0,0 0-44 0,3-3-12 0,-3 0 0 0,3 1 0 16,0-1 38-16,3 3 6 0,3 0 0 0,0 0 1 15,0 0 16-15,3-5 3 0,3 0 1 0,3 2 0 16,3-5-30-16,0 3-7 0,3-1 0 0,2 1-1 16,4 0-17-16,-3 0-10 0,6-1 12 0,0-2-12 15,2 3 0-15,1-3 0 0,3 0 0 0,-3 3 0 0,3 2 0 0,-1 1 0 16,-5 2 0-16,0 0 0 0,-3 5 0 0,-6 3 0 16,0 0 0-16,-4 0 0 0,-5 0 0 0,0 7 0 15,-6-1 0-15,-3 4 0 0,-6 1 0 0,-2 2 8 16,-4 3-8-16,-3 2 10 0,0 3-10 0,-6 6-17 15,0-1 4-15</inkml:trace>
  <inkml:trace contextRef="#ctx0" brushRef="#br0" timeOffset="38826.225">642 11631 1634 0,'0'0'36'0,"0"0"7"0,0 5 1 0,0-5 3 0,-6 3-38 16,3 0-9-16,-6 5 0 0,9-3 0 0,-9 0 48 0,6 3 7 0,-3 0 1 0,-3 3 1 15,3 2-25-15,-3 0-6 0,3 6-1 0,-3-3 0 16,-3 2-9-16,4 3-1 0,-4 3-1 0,3 0 0 15,-6 2-1-15,0 3 0 0,0-2 0 0,6 2 0 16,-3 0 15-16,-6-2 4 0,6-1 0 0,-2-2 0 16,8-3 0-16,0 0 0 0,3-2 0 0,-3-1 0 15,12-2-19-15,3-5-3 0,-3-1-1 0,8 1 0 16,1-6-9-16,6-5 12 0,3-5-12 0,9-3 12 16,-3 0 9-16,-1-5 3 0,4-1 0 0,6-1 0 15,-10-1-8-15,4 2 0 0,-3 1-1 0,3 3 0 16,2-4-15-16,-11 6 0 0,3 3 0 0,-6 0-724 15,3 2-147-15</inkml:trace>
  <inkml:trace contextRef="#ctx0" brushRef="#br0" timeOffset="42234.528">1225 9223 1094 0,'-21'3'24'0,"21"-3"4"0,0 0 2 0,-12 3 2 0,1-1-32 0,-1 1 0 16,-3 2 0-16,3-2 0 0,0 2 14 0,0 0-3 15,-9 3-1-15,12 0 0 0,-9-2 2 0,7 4 1 16,-4 1 0-16,3 2 0 0,-3 0 26 0,6 3 5 0,-6 3 0 0,0 4 1 16,3 1 22-16,-3 3 4 0,3-1 1 0,1 3 0 31,2-2-16-31,6 2-4 0,-3 0 0 0,3-3 0 0,6 1-44 0,3-3-8 0,0-3 0 0,3 0 0 16,2-2 0-16,7-1-8 0,0-2 8 0,0-3 0 15,3-2-12-15,0-3 2 0,8-6 1 0,-8 1 0 16,9-3-10-16,-3-3-1 0,0-2-1 0,5-6 0 31,-2 1-22-31,0-1-4 0,0-2-1 0,-1 0 0 16,-2 0-11-16,0-1-2 0,-3 1-1 0,-3 0-537 0</inkml:trace>
  <inkml:trace contextRef="#ctx0" brushRef="#br0" timeOffset="42389.41">1594 9276 1602 0,'0'0'35'0,"0"0"7"0,-6 6 2 0,3-4 1 16,-3 4-36-16,3 4-9 0,-2-2 0 0,-1 8 0 16,0 0 0-16,3 2 12 0,-3 3-12 0,6 3 12 15,0 0 20-15,6 0 4 0,-6-3 0 0,9 3 1 0,-6-3 0 0,8 3 0 16,7-6 0-16,3 1-580 16,-3-1-116-16</inkml:trace>
  <inkml:trace contextRef="#ctx0" brushRef="#br0" timeOffset="43720.854">9381 8509 1242 0,'0'0'35'16,"-3"-5"9"-16,0-3-36 0,0 0-8 0,0 0 0 0,0 0 0 16,0-3 61-16,-3 3 11 0,3 1 1 0,-3 1 1 0,3-2-10 0,-3 3-3 15,0 0 0-15,-3 2 0 16,3 0-1-16,1 3 0 0,-1 0 0 0,-3 0 0 0,0 3-22 0,0 5-5 15,0-3-1-15,0 3 0 0,-3 5-19 0,3 1-4 16,0 2-1-16,0 2 0 0,3 6-8 0,0-3 0 16,0 3 9-16,3-3-9 0,3 3 0 0,3 0-8 15,3-6 0-15,0-2 0 0,6 0 8 0,3-5 0 16,0-4 0-16,6-4 0 0,-3-3 0 0,5-5 9 16,-2-6-1-16,0-2-8 0,0 0 16 0,0 0-4 0,0-6-1 15,-6 3 0-15,-4-2 1 0,-2 2 0 0,-3-3 0 0,-3 3 0 16,-6 3 0-16,-3 3 0 0,-3-1 0 0,-5 6 0 15,-7 2-28-15,-3 6-4 0,-3 2-2 0,-3 8 0 32,4 0-40-32,-4 6-8 0,0 2-2 0</inkml:trace>
  <inkml:trace contextRef="#ctx0" brushRef="#br0" timeOffset="44917.437">8833 9493 1422 0,'0'0'31'0,"0"0"6"0,0 0 2 0,-6 3 1 0,-3 0-32 0,1 2-8 15,2-3 0-15,-3 4 0 0,3 2 40 0,-3 0 7 16,0 0 1-16,3 0 0 0,3 2-23 0,-6 9-4 16,3-1-1-16,3 1 0 0,0 4-4 0,0-1-2 15,3 1 0-15,3 1 0 0,0 0 3 0,6 0 1 16,-3-3 0-16,3 0 0 0,6 0-6 0,-3-5 0 0,5 0-1 0,-2-5 0 15,6-1-1-15,0-7 0 0,0 0 0 0,3-6 0 16,-3-5 3-16,-1 0 1 0,4-5 0 0,-3-6 0 16,0 1-1-16,0-1 0 0,-6-5 0 0,-4 1 0 15,1-1 1-15,-6 0 0 0,-6-2 0 0,-6 2 0 16,0 0-1-16,-5 3 0 0,-4 5 0 0,-6 3 0 31,0 7-36-31,-6 4-7 0,3 7-2 0,-2 8-556 0,-4 8-112 0</inkml:trace>
  <inkml:trace contextRef="#ctx0" brushRef="#br0" timeOffset="45160.259">8682 10454 1616 0,'-24'0'46'0,"18"2"10"0,-3 4-45 0,-3-1-11 16,-3 0 0-16,3 3 0 0,3 0 30 0,0 0 4 16,-3 3 1-16,0-3 0 0,1 2-35 0,5 1-16 15,0-1 2-15</inkml:trace>
  <inkml:trace contextRef="#ctx0" brushRef="#br0" timeOffset="45334.236">8027 11234 1155 0,'-6'3'25'0,"-3"7"6"0,-6 4 1 0,0 2 0 0,0-1-32 0</inkml:trace>
  <inkml:trace contextRef="#ctx0" brushRef="#br0" timeOffset="45496.573">7443 12216 1302 0,'-18'18'36'0,"9"-10"10"0,-2 6-37 0,-1 1-9 15,-3-1 0-15,3 1 0 0,3 1 0 0</inkml:trace>
  <inkml:trace contextRef="#ctx0" brushRef="#br0" timeOffset="46035.134">6610 13163 1489 0,'-15'5'42'0,"15"-5"10"16,-6 8-42-16,-3 3-10 0,-3-3 0 0,0 0 0 16,3 2 52-16,-3-2 8 0,1 0 1 0,-1 3 1 15,-3 2-33-15,3 0-6 0,3 0-2 0,-3 1 0 16,-3 2-10-16,3-1-3 0,3 1 0 0,-3 5 0 15,3 1 15-15,0 1 2 0,1 1 1 0,2 3 0 0,3-1 5 16,-6 1 1-16,6-1 0 0,0 3 0 0,3-2-18 0,3-1-3 16,0 3-1-16,3-2 0 0,3-4-10 0,0-1 0 15,2-1 0-15,1-5 0 0,0 0 0 0,3-6 0 16,3-2 0-16,0-3 0 0,-3-5-16 0,3-2 5 16,2-4 1-16,-2-7 0 0,3-5 37 0,0-3 7 15,0-6 2-15,0-5 0 0,-4-5 45 0,1-2 10 16,-6 4 1-16,0-2 1 0,0 0-19 0,-12 3-4 15,-3-1-1-15,-3 4 0 0,0-1-36 0,-6 8-7 0,-3 0-2 0,-2 6 0 16,-1-1-14-16,0 9-10 0,-6 2 12 0,0 5-12 31,-3 0-24-31,1 6-11 0,-1 5-2 0,-3 3-1 16,3-1-78-16,0 6-16 0,1 0-4 0,5 2-904 0</inkml:trace>
  <inkml:trace contextRef="#ctx0" brushRef="#br0" timeOffset="46551.402">7922 11224 1410 0,'-8'5'40'0,"5"3"9"0,-3 2-39 0,3 1-10 0,-6 2 0 0,0 6 0 16,3-1 71-16,0 3 12 0,-3 1 2 0,3-1 1 16,3 3-26-16,0-3-4 0,3 3-2 0,0-3 0 15,3 0-23-15,3-3-5 0,0 1-1 0,0-6 0 16,3 0-6-16,0-2-2 0,3-3 0 0,3-3 0 15,-1-2 2-15,1-6 0 0,6-2 0 0,-3-3 0 16,3-5 21-16,-3-3 5 0,-3-3 1 0,-1-2 0 16,4-3-10-16,-6 1-1 0,-3-4-1 0,-6 3 0 15,0 3 1-15,-3-3 0 0,-3 6 0 0,-3-1 0 16,-3 6-12-16,-3 2-3 0,-6 4 0 0,-2 9 0 16,-4 6-86-16,-3 3-18 0,0 7-3 0,0 3-967 15</inkml:trace>
  <inkml:trace contextRef="#ctx0" brushRef="#br0" timeOffset="47901.226">11500 8702 1864 0,'0'0'41'0,"-3"3"9"0,-3-3 2 0,6 0 0 0,0 0-42 0,-6 2-10 0,3 4 0 0,0-1 0 16,-2 0 22-16,-1 3 2 0,0 0 1 0,0 5 0 16,-3 1-13-16,0 4-2 0,-6 1-1 0,3 2 0 15,-6 5-9-15,-3 6 0 0,0 2 0 0,-2 9 0 16,-1 2 0-16,0 5 15 0,-6 6-3 0,3 2 0 15,-2 3 11-15,-4 2 1 0,0 6 1 0,1 5 0 16,-7 3-8-16,0 5-1 0,-6 2-1 0,-2 6 0 0,-7 3-7 0,4 2-8 16,-4 1 11-16,-2 4-11 0,-7 6 8 0,1 0-8 15,-10 2 0-15,-2 6 0 0,-1 0 13 0,1 0-4 16,-7-1-1-16,1 4 0 0,-9-1 30 0,2 1 6 16,4-1 0-16,0 0 1 0,-1 6-13 0,-2-3-4 15,3 0 0-15,2-5 0 0,10-3-12 0,-3-2-4 16,2-6 0-16,4-3 0 0,2-2 4 0,7-5 1 15,5-9 0-15,3-1 0 0,4-9-9 0,8-3-8 16,3-7 9-16,4-9-9 0,2-5 8 0,6-2-8 16,0-11 0-16,3-3 9 0,4-2-9 0,2-8 0 15,0 0 0-15,3-6 0 16,6-2-132-16,-3-3-26 0,3-5-5 0</inkml:trace>
  <inkml:trace contextRef="#ctx0" brushRef="#br0" timeOffset="48201.638">8664 12994 1814 0,'-9'0'40'0,"3"2"8"0,-6 1 1 0,0 0 3 15,-3 2-42-15,0 0-10 0,-3 1 0 0,3 1 0 16,4 1 35-16,-4 3 5 0,3-3 0 0,0 5 1 15,3 0-19-15,0 3-4 0,-3 0-1 0,3 5 0 16,0-2-1-16,3 2 0 0,-3 3 0 0,3-3 0 16,-3 5 9-16,4 1 2 0,-1-1 0 0,3 3 0 0,-3 1 10 0,6-1 3 15,0-3 0-15,3 1 0 0,0-1-9 16,3-5-2-16,-1-2 0 0,4-3 0 0,3-3-17 0,3-3-3 16,0-2-1-16,3-2 0 0,6-9-8 0,0-2 12 15,2-1-12-15,4-9 12 16,3-4-130-16,0-7-26 0,-1-6-4 0</inkml:trace>
  <inkml:trace contextRef="#ctx0" brushRef="#br0" timeOffset="48734.182">11113 9051 1659 0,'0'0'36'0,"0"0"8"0,-3-2 2 0,0-4 1 0,3 1-38 16,0-3-9-16,0 0 0 0,3 0 0 0,-3-2 83 0,3-1 14 15,0-2 3-15,3-3 1 0,0 0-29 0,3 3-7 16,0 0-1-16,0-3 0 0,3 3-43 0,0-1-9 16,3-1-1-16,0 1-1 0,5-2 20 0,-2-2 4 15,6 2 1-15,0 0 0 0,0 0-11 0,3 3-3 16,-1 0 0-16,1 2 0 0,-3 1-8 0,3 4-1 16,-6 1-1-16,-1 2 0 0,-2 6-11 0,-3 0 0 0,0 5 0 0,-6 5 0 15,-3 5 0-15,-3 4 10 0,-6 4-10 0,0 3 10 16,-6 6 2-16,0 2 1 0,-3 5 0 0,0 0 0 15,0 6-4-15,3-3-1 0,-2-5 0 0,2 2-781 16,6-2-157-16</inkml:trace>
  <inkml:trace contextRef="#ctx0" brushRef="#br0" timeOffset="49715.477">12375 10298 1292 0,'0'0'28'0,"-6"0"7"0,-2 0 1 0,-1 0 0 0,0 0-36 0,0 5 0 16,-3-2 0-16,6 2 0 0</inkml:trace>
  <inkml:trace contextRef="#ctx0" brushRef="#br0" timeOffset="50100.819">12468 10488 2412 0,'0'0'53'0,"0"0"11"0,0 0 3 0,0 0 0 0,0 0-54 0,0 0-13 0,0 0 0 0,-3-5 0 15,3 5 0-15,-3-3 0 0,0 1 0 0,-3-1 0 16,3 0 20-16,-3 1-1 0,-3 2-1 0,0 0 0 16,3 0-18-16,-9 2 0 0,3 1 8 0,-6 2-8 15,-2 3 0-15,-1 0 0 0,-3 3 0 0,-6 2 0 16,0 3 9-16,1 2-1 0,-4 3-8 0,0 3 12 15,3 0-12-15,1 5 0 0,-1 3 0 0,3 0 0 16,6 7 8-16,3 1 4 0,3 0 2 0,7-1 0 16,2 1-14-16,9-3 11 0,0 0-11 0,8-2 10 15,1-1 2-15,9-2 0 0,3-3 0 0,0-3 0 0,3-2-4 0,5 0 0 16,7-6 0-16,0-2 0 0,-1-5 10 0,4-3 2 16,-3-3 0-16,0-10 0 0,-1 2-12 0,1-7-8 15,3-1 9-15,-4-5-9 16,1-2-43-16,0-1-14 0,-1-5-3 0,-2 0-714 15,-3-2-142-15</inkml:trace>
  <inkml:trace contextRef="#ctx0" brushRef="#br0" timeOffset="50450.087">12733 11049 2480 0,'0'0'55'0,"0"0"11"0,0 0 2 0,0 0 1 0,3-5-55 0,0 2-14 0,-3 3 0 0,0-5 0 16,3-1 21-16,-3 6 2 0,5-5 0 0,1 0 0 15,3 2 1-15,0-2 0 0,3 0 0 0,0 2 0 16,3-2-16-16,3-1-8 0,3 4 8 0,-3-3-8 16,5 2 0-16,1 0 0 0,3 1 0 0,3-1 0 15,0 3 0-15,-4 3 0 0,-2-1 0 0,-6 4 0 16,-3 1-15-16,-3 4 3 0,-3 2 0 0,-12 3 0 15,-3 5 0-15,-3 0 1 0,0 3 0 0,-6 5 0 16,-6 0 11-16,-3 6 0 0,-5-1 0 0,-1 3 0 16,-6-2 8-16,0 2-8 0,-2-3 10 0,-1 1-10 15,6-4 20-15,-2 1-1 0,-1 0-1 0,9-6 0 0,3-2 21 16,12-3 4-16,3 0 1 0,9-5 0 0,9 0-7 0,12-3-1 16,9-2 0-16,12-8 0 0,8-1-22 0,10-4-5 15,8-6-1-15,10-3-886 16,8-5-178-16</inkml:trace>
  <inkml:trace contextRef="#ctx0" brushRef="#br0" timeOffset="52106.062">4726 7181 1885 0,'0'0'53'0,"0"0"12"0,0 0-52 0,0 0-13 0,0 0 0 0,-3 5 0 16,3 6 0-16,0 2 9 0,0 0-9 0,-3 6 8 15,3 2 4-15,3 3 0 0,-3 2 0 0,0 3 0 16,0 3 11-16,-3 0 2 0,3-1 1 0,-6 1 0 16,-3 3-2-16,3-4 0 0,0 1 0 0,0 0 0 15,0-3-13-15,-3-5-3 0,6 0-8 0,-3-6 12 16,3-2-3-16,0-5-1 0,3-1 0 0,-3-5 0 16,3-5 6-16,0 0 1 0,0 0 0 0,6-8 0 15,0-5-15-15,3 0 0 0,0-5 0 0,3-4 0 16,0-1-29-16,3-1-12 0,3-3-3 0,-4 1 0 15,7-1 4-15,3 6 0 0,-3-3 0 0,-6 6 0 0,3 2 26 0,-3 3 6 16,2 2 8-16,1 3-13 0,-6 3 28 0,0 2 5 16,3 3 2-16,-6 3 0 0,3 2 13 0,-3 3 2 15,0 0 1-15,0 0 0 0,0 3-10 0,-1 2-3 16,-2-3 0-16,3 6 0 0,0-2-4 0,0 1-1 16,0 1 0-16,0 0 0 0,0 0 9 0,0 0 2 15,3-3 0-15,0 3 0 0,-3-3-10 0,3-2-1 16,-1 2-1-16,1-2 0 0,0-3 5 0,0 2 0 15,3-5 1-15,0-2 0 0,-3-3-13 0,6-3-4 16,-6 1 0-16,2-6 0 16,1 0-99-16,3-3-20 0,-3-2-4 0,0 0-1 0</inkml:trace>
  <inkml:trace contextRef="#ctx0" brushRef="#br0" timeOffset="52573.71">4985 7025 1393 0,'-6'-3'30'0,"6"3"6"0,0 0 2 0,0 0 2 0,0 0-32 0,0 0-8 15,0 0 0-15,0 0 0 0,0 0 85 0,0 0 15 16,9-5 4-16,3-1 0 0,-1-1-20 0,1-1-3 16,0-3-1-16,3-2 0 0,-3-3-49 0,3-3-11 15,-3 1-1-15,0-1-1 0,-3-2-6 0,3 3-2 16,-4-6 0-16,1 3 0 0,-6 0-1 0,0-3 0 16,0 3 0-16,-3-1 0 0,0-1 7 0,-3 1 2 15,-3 1 0-15,3 5 0 0,-3 0-1 0,1 3 0 16,-1 3 0-16,-3-1 0 0,0 6-17 0,3-1 10 15,-9 6-10-15,6 0 8 0,-3 0-8 0,0 8 0 16,0 0-12-16,-3 3 12 0,3 5-11 0,1 2 11 16,-1 1-8-16,-3 5 8 0,3-1 0 0,3 7 0 0,3-4 0 0,0 3 0 15,3 3 0-15,0-3 0 0,0 0 0 16,9-2 8-16,0 2-8 0,0-3 11 0,3-5-11 0,0 0 12 16,3-2-12-16,0-6 0 0,2 0 9 0,1-2-9 15,3-3 14-15,0 0-2 0,0-8 0 0,3 0 0 16,0-3-12-16,2-2 0 0,1-6 0 0,3 3-708 15,-3-5-138-15</inkml:trace>
  <inkml:trace contextRef="#ctx0" brushRef="#br0" timeOffset="53123.782">5294 6834 1818 0,'-15'3'40'0,"15"-3"8"0,0 0 1 0,-3 0 3 16,-6 0-42-16,3 0-10 0,6 0 0 0,0 0 0 15,0 0 71-15,0 0 12 0,0 0 2 0,0 0 1 16,0 0-38-16,6-3-7 0,3 1-1 0,3-4-1 0,3-2-25 0,3 0-5 16,0-2-1-16,3-1 0 15,0-2-31-15,2 0-6 0,1 2-2 0,0-2-631 16,-3 0-126-16</inkml:trace>
  <inkml:trace contextRef="#ctx0" brushRef="#br0" timeOffset="53274.055">5491 6488 1893 0,'0'0'41'0,"0"0"9"0,0 0 2 0,0 0 2 0,0 0-43 0,-9 8-11 16,0-3 0-16,3 3 0 0,3 2 44 0,0 4 6 15,0-1 2-15,0 3 0 0,0 2-23 0,3 3-4 16,-3 3-1-16,3-3 0 0,3 6-9 0,0-1-3 0,0 3 0 0,3 0-661 16,-3 3-133-16</inkml:trace>
  <inkml:trace contextRef="#ctx0" brushRef="#br0" timeOffset="53754.715">5419 7601 2008 0,'0'0'44'0,"0"0"10"0,0 0 2 0,0 0 0 0,0 0-45 0,0 0-11 0,0 0 0 0,-3 6 0 16,0-1 39-16,0 3 5 0,3 0 2 0,-3 0 0 16,0 2-7-16,0 6-2 0,0-2 0 0,0 1 0 15,0 4-21-15,0-1-5 0,0 1-1 0,0 5-700 16,6-3-140-16</inkml:trace>
  <inkml:trace contextRef="#ctx0" brushRef="#br0" timeOffset="55245.618">3910 9954 1638 0,'0'0'36'0,"0"0"7"0,0 0 1 0,0 0 3 0,0 0-38 0,0 0-9 0,0 0 0 0,3 13 0 15,0 0 12-15,-3 6 0 0,0-1 0 0,0 9 0 16,0-1 40-16,0 3 8 0,-3 0 1 0,0 3 1 15,-3 2-6-15,3 1-2 0,0 2 0 0,0-3 0 16,-3 1-11-16,3 2-3 0,0-6 0 0,0 4 0 16,-3-3-24-16,6-6-4 0,-3 0-2 0,3-2 0 15,-3-3 2-15,3-5 0 0,0 0 0 0,-3-5 0 0,0-3-2 16,3-3 0-16,0-5 0 0,0 0 0 0,0 0-10 0,0 0 8 16,-3-8-8-16,3-2 8 0,3-6-8 0,3-6 8 15,0-1-8-15,0-4 8 16,0-2-28-16,3-3-7 0,6 3-1 0,0-3 0 0,3 3 16 0,-6 3 2 15,6 5 1-15,-4 0 0 0,4 2-11 0,-3 3-1 16,0 6-1-16,0-1 0 0,-3 6 34 0,0 2 8 16,0 3 0-16,-12 0 1 0,15 5-9 0,-6 3-1 15,-1 0-1-15,-2 3 0 0,3-1-10 0,0 1 8 16,-3 2-8-16,0 0 8 0,3 6-8 0,-3-3 12 16,0 0-12-16,0 2 12 0,0-5-3 0,0 3 0 15,0 0 0-15,3-3 0 0,0 1-9 0,-3-4 12 0,0 1-12 16,3-3 12-16,-1-3-1 0,1 0 0 0,0-2 0 0,-3 0 0 15,3-6-28-15,-3 0-6 0,3 1-1 0,0-6 0 32,-3 0-93-32,3-3-19 0,0-2-4 0,-6-3-755 0</inkml:trace>
  <inkml:trace contextRef="#ctx0" brushRef="#br0" timeOffset="55646.688">4107 10057 1018 0,'0'0'28'0,"0"0"8"0,0 0-28 0,0 0-8 15,0 0 0-15,8-3 0 0,4-5 130 0,-3 0 25 16,0-2 5-16,3-1 0 0,3-5-66 0,0 0-14 15,-3-2-2-15,6-3-1 0,0-3-10 0,-4 3-3 16,1-6 0-16,0 6 0 0,0-3-16 0,-3-2-4 16,0-1-1-16,-6 6 0 0,0-3-15 0,0 6-4 15,-3-3 0-15,-3 2 0 0,-3 3-9 0,-3 3-3 16,0 2 0-16,0 1 0 0,-3 5-12 0,0 2 0 16,-3 3-12-16,0 3 12 0,0 2-22 0,0 3 2 15,-2 2 1-15,2 1 0 0,0 2 7 0,0 3 2 16,3-3 0-16,-3 6 0 0,3-1 10 0,3 4 11 0,0-4-3 0,3 3 0 15,3 3-8-15,0-3 0 0,0 3 0 0,9-3 0 16,-3-2 0-16,0 2-17 0,3-3 4 0,3 1 1 16,0-6 12-16,3 0 0 0,-3-2 0 0,2-3 0 15,4 0 0-15,0-6 0 0,3-2 0 0,-3-2 0 32,3-3-109-32,-4-1-26 0,1-2-5 0,-3 0 0 0</inkml:trace>
  <inkml:trace contextRef="#ctx0" brushRef="#br0" timeOffset="55812.086">4425 9845 1963 0,'0'0'56'0,"0"0"12"16,0 0-55-16,0 0-13 0,0 0 0 0,0 0 0 16,0 0 0-16,0 0 0 0,9-2 8 0,3 2-8 0,0-3 0 0,0 0 8 15,3-2-8-15,5-3 0 0,1 3 0 0,0-6-21 16,3 3 3-16,-3-2-538 15,6-4-108-15</inkml:trace>
  <inkml:trace contextRef="#ctx0" brushRef="#br0" timeOffset="55979.049">4633 9443 1983 0,'0'0'44'0,"0"0"8"0,-3 5 3 0,3 3 1 0,-3 5-45 0,0 3-11 15,0 5 0-15,1 1 0 0,-1 1 0 0,0 1-11 0,3 3 3 0,0-1 0 16,0 3-4-16,3 0 0 0,0 3 0 0,-1-3-844 16</inkml:trace>
  <inkml:trace contextRef="#ctx0" brushRef="#br0" timeOffset="56741.655">4374 10491 1702 0,'0'0'37'0,"0"0"8"0,0 0 2 0,0 0 1 0,0 0-38 0,9 2-10 16,0 1 0-16,3 2 0 0,0 1 22 0,0-1 2 15,0 3 1-15,3 0 0 0,3 5-13 0,-3 0-2 16,-1 0-1-16,-2 3 0 0,0 3 11 0,-3 2 3 16,-3-2 0-16,0 4 0 0,-6-1 14 0,3 1 3 15,-6 1 1-15,3 0 0 0,-6 2 11 0,0-2 3 16,-3-3 0-16,0 3 0 0,-3-3-39 0,-2-2-7 0,2-6-1 0,0 0-8 15,-3 1 19-15,3-6-3 0,0-3-1 0,0 0 0 32,0-8-133-32,3-2-26 0,-3-3-6 0,3-2-1 0</inkml:trace>
  <inkml:trace contextRef="#ctx0" brushRef="#br0" timeOffset="56862.445">4422 10266 2487 0,'-9'0'55'0,"9"0"11"16,-3 5 2-16,3 0 2 0,-3 1-56 0,0 2-14 0,-3 0 0 0,3 0-734 15,-3 2-150-15</inkml:trace>
  <inkml:trace contextRef="#ctx0" brushRef="#br0" timeOffset="58676.53">9637 7646 1321 0,'0'0'28'0,"0"0"7"0,0 0 1 0,0 0 2 0,3 8-30 0,0-2-8 0,0 2 0 0,0 5 0 16,-3 3 82-16,0 2 15 0,0 9 3 0,-3-1 1 15,3 6-26-15,-3 5-6 0,-3-3-1 0,3 3 0 16,-3 3-16-16,-3-3-3 0,3 3-1 0,0-3 0 15,-3 0-11-15,6-3-2 0,-3-2-1 0,3 0 0 16,0-6-21-16,3-2-4 0,0-5-1 0,3-4 0 0,-3-1 0 16,3-6-8-16,6-8 12 0,0 0-4 0,0-8-8 0,3 0 0 15,0-8 0-15,3-5-11 16,0 0-49-16,3-6-9 0,-7-2-3 0,1-3 0 16,3 3-28-16,-3-3-5 0,3 6-2 0,0 2 0 15,-3 3 63-15,3 2 13 0,-3 4 3 0,3 4 0 0,-7 0 28 0,4 6 10 16,-3 0 0-16,0 2 0 0,-3 3 28 0,0 3 6 15,0 2 0-15,-3 3 1 0,6 0 7 0,-6 3 0 16,3-1 1-16,-3 3 0 0,3 1-9 0,-3 1-3 16,0 4 0-16,0 0 0 0,3-1-8 0,3 3-1 15,-3-2-1-15,0-1 0 0,0 1-3 0,2-3-1 16,1 0 0-16,0-1 0 0,-3-1-7 0,6-4-2 0,0 1 0 0,0-3 0 16,3-6-2-16,-3-2-1 0,3 0 0 0,0-5 0 31,2-3-98-31,1 0-19 0,-3-5-4 0</inkml:trace>
  <inkml:trace contextRef="#ctx0" brushRef="#br0" timeOffset="59076.776">9950 7676 1796 0,'0'0'40'0,"-6"5"8"0,3 0 1 0,0 3 1 16,-3 0-40-16,6 0-10 0,0-3 0 0,3 1 0 16,0-1 0-16,3-3 0 0,3-2 0 0,2 0-11 0,4-2 35 0,-3-6 8 15,6 0 0-15,-3-3 1 0,6-4 10 0,-3 1 1 16,-1-4 1-16,4-1 0 0,-3 1-23 0,-3-3-5 16,3-3-1-16,-6 0 0 0,-3 3-3 0,0-3-1 15,-3 0 0-15,-3 0 0 0,0 3-4 0,-3 3-8 16,0-4 11-16,-3 7-11 0,-3 1 11 0,0 1-11 15,0 3 10-15,-3 2-10 0,0 2 0 0,-3 4 0 16,3 4 0-16,-3 4 0 0,0 2 9 0,-3 2-9 16,0 6 8-16,1 0-8 0,2 8 13 0,-3 0-2 15,0 2-1-15,0 0 0 0,3 4-10 0,0-1 12 16,3 2-12-16,3-2 12 0,0 1-12 0,6 1 12 0,3-4-12 0,3 2 12 16,3-3-12-16,3 1 0 0,6-3 9 0,0-6-9 15,3-2 10-15,3-3-2 0,2-2-8 0,1-6-683 16,0-2-143-16</inkml:trace>
  <inkml:trace contextRef="#ctx0" brushRef="#br0" timeOffset="59339.58">10354 8035 1926 0,'0'0'42'0,"0"0"9"0,0 0 1 0,-6 3 3 0,3 0-44 0,3 5-11 15,0-3 0-15,3 6 0 0,-3-1 65 0,0 6 11 16,0 0 3-16,-3 0 0 0,6 5-25 0,-3 0-5 15,-3 0-1-15,0 3 0 0,3 0-15 0,-3 0-3 16,3 2-1-16,0-2-753 16,0-3-150-16</inkml:trace>
  <inkml:trace contextRef="#ctx0" brushRef="#br0" timeOffset="60377.11">8360 11068 1670 0,'0'0'36'0,"0"0"8"0,3 7 2 0,0 1 2 0,0 6-39 0,-3-1-9 16,0 3 0-16,0 5 0 0,-3 0 35 0,0 3 5 15,-3 2 0-15,3 3 1 0,0 1-9 0,-3-4-1 16,0 3-1-16,3-2 0 0,0-1-18 0,0-2-3 16,3 0-1-16,-3-3 0 0,0-3 8 0,3-2 0 0,0-3 1 0,-3 1 0 15,3-4-17-15,0 1 0 16,6-6 8-16,-6-5-8 0,0 0 11 0,6-5-2 0,0-3 0 0,3 0 0 15,3-5-9-15,-3-6 0 0,3-2 0 0,-3-3 0 32,3-2-44-32,3 2-10 0,-1-5-2 0,-2 2-1 0,6 4 33 0,-3-1 8 0,0 0 0 0,0 3 1 15,0 2 23-15,-3 6 4 0,3-3 0 0,-4 6 1 16,1-1 11-16,0 3 1 0,0 5 1 0,-3 1 0 16,-9 2-7-16,12 5-2 0,-3-2 0 0,0 2 0 15,0 6 7-15,-3-3 0 0,0 5 1 0,0 0 0 16,0 3 11-16,0 0 1 0,-3 0 1 0,0 2 0 15,2 1 1-15,-2-1 0 0,0-2 0 0,3 0 0 16,0 0-16-16,3-3-3 0,-3-2-1 0,0-1 0 16,0-5-7-16,3-2-2 0,0 0 0 0,3-6 0 15,0-2-66-15,3-3-14 0,-3-5-2 0,5-3-953 16</inkml:trace>
  <inkml:trace contextRef="#ctx0" brushRef="#br0" timeOffset="60711.258">8774 10919 2381 0,'-12'0'68'0,"6"0"14"0,3 0-66 0,-3 0-16 16,6 0 0-16,-3-2 0 0,0 2 14 0,3 0-1 16,3-8 0-16,0 2 0 0,3-4-3 0,0-3-1 15,3-6 0-15,6 1 0 0,-3-4-9 0,3-1 0 16,-1-1 9-16,1 0-9 0,0-2 0 0,0-1 0 0,-3 1 0 0,0-3-12 15,-3 2 36-15,0 1 6 0,0-1 2 0,-3 6 0 16,-3 0-32-16,-3 2-12 0,0 6 1 0,-3 3 0 16,0 4 11-16,-3 1 14 0,-3 5-3 0,-3 3-1 15,0 5-18-15,0 2-4 0,0 3-1 0,0 6 0 16,0-1 13-16,0 4 0 0,0 1 0 0,4 4 0 16,-1 2 0-16,-3 0 0 0,3 3 11 0,3 0-3 15,0 2-8-15,0 0 8 0,3 1-8 0,3-4 8 16,-3 4 1-16,6-3 1 0,0-1 0 0,3-4 0 15,0-1-19-15,3 1-4 0,3-6-1 0,0 0-720 16,2-2-144-16</inkml:trace>
  <inkml:trace contextRef="#ctx0" brushRef="#br0" timeOffset="61028.59">8940 11398 1299 0,'0'0'28'0,"0"0"7"0,0 0 1 0,0 0 0 0,0 0-28 0,-3 3-8 15,1 0 0-15,-4 2 0 0,-3 0 67 0,6 0 12 16,-6 3 2-16,3 0 1 0,3 3 1 0,0-1 0 16,-3 1 0-16,6 2 0 0,3 3-25 0,0-3-5 0,0 1-1 0,-3 1 0 15,6 1-20-15,-3 0-4 0,3 3 0 0,0-3-1 16,3-3-7-16,-3 3 0 0,2 0-1 15,1-3 0-15,3 0-11 0,0-2-8 0,-3-1 12 0,-3 1-12 16,3-6 9-16,0 3-9 0,0-5 0 0,-3-1 9 31,-6-2-136-31,12-2-27 0,0-4-6 0</inkml:trace>
  <inkml:trace contextRef="#ctx0" brushRef="#br0" timeOffset="61104.734">8896 11284 2498 0,'0'0'55'0,"-9"6"11"0,3 4 2 0,-3 4 3 16,3-1-57-16,0 3-14 0,0-3 0 0</inkml:trace>
  <inkml:trace contextRef="#ctx0" brushRef="#br0" timeOffset="65161.638">4943 8467 1540 0,'-6'0'34'0,"6"0"7"0,0 0 2 0,0 0 0 0,0 0-35 0,0 0-8 16,-3 0 0-16,3 0 0 0,0 0 12 16,0 0 1-16,0 0 0 0,0 0 0 0,0 0 11 0,0 0 3 15,0 0 0-15,0 0 0 0,-6 0-7 0,6 0-2 16,0 0 0-16,0 0 0 0,0 0-7 0,0 0-2 16,9 0 0-16,-9 0 0 0,0 0 2 0,12-3 0 15,-3 0 0-15,3 1 0 0,-6 2-11 0,-6 0 0 16,9 0 0-16,3 0 0 0,-4 0 0 0,1 0 0 15,-3 5 0-15,3-2 0 0,0 2 11 0,0 3-3 16,-3 0-8-16,3 2 12 0,0-2-1 0,0 3-1 16,0 2 0-16,0-2 0 0,0-1-10 0,3 4 12 0,-4-1-12 0,4 0 12 15,0 0-12-15,0 0 0 0,3 3 0 0,-3-5 0 16,3 0 0-16,3-1 0 0,-3 3 0 0,0-2 0 16,2 0 0-16,1-1 0 0,-3 1 0 0,3 2 0 15,3 0 0-15,-3 0 10 0,0 1-10 0,-1 1 10 16,1 1-10-16,0 3 0 0,3-3 0 0,-6 2-11 15,3 1 11-15,-3-1 16 0,-1 1-4 0,4-1-1 16,-6 1 0-16,6-3 0 0,-3 2 0 0,0 1 0 16,0-1-3-16,0 1-8 0,-1-6 12 0,4 0-4 15,0 1-8-15,-3-4 0 0,3 3 0 0,0-2 8 16,6-3-8-16,-4 2 10 0,1 1-10 0,0-3 10 16,-3 3-10-16,3-1 0 0,-3 1 0 0,0 2-11 15,-1 3 11-15,1 0 0 0,-3 0 0 0,0-1 0 16,-3 4 8-16,0-1-8 0,0 1 10 0,0-3-10 15,0 2 0-15,2 1 8 0,-2 2-8 0,0-2 0 0,3-4 0 0,-3 1 0 16,3 0 0-16,-3 0 0 0,3-3 0 0,0 1 0 16,-3-4 0-16,2 1 0 0,1-1 0 0,-3 1 0 15,3 2 0-15,-3-2 0 0,0 2 0 0,3-2 0 16,3 2 0-16,-4-3 0 0,-2 4 0 0,3-4 0 16,0 3 0-16,0 1 9 0,0-1 5 0,0 3 1 15,-3-3 0-15,3 0 0 0,-1 3-5 0,1-3-1 16,-3 0 0-16,3 1 0 0,0-1-9 0,0-2 8 15,-3-1-8-15,3 3 8 0,0-2-8 0,-1 0 0 16,4-6 0-16,-3 3 0 0,0 2 0 0,6-2 0 16,-6-2 0-16,3 1 0 0,0 1 0 0,-1 3 0 15,-2-3-10-15,0 0 10 0,3 2-10 0,-3 4 10 0,0-1-10 0,0 3 10 16,0-3 0-16,-4 6 0 0,1-1 0 0,3 1 0 16,-3-1 0-16,0 1 0 0,0-1 0 0,3-2 0 15,0 3 9-15,0-4-1 0,-3 1-8 0,-1 0 12 16,4 3-12-16,0-6 0 0,0 5 0 0,-3-2 0 15,0 0 0-15,3 0 0 0,0-3 0 0,3 3 0 16,-10 0 0-16,7 0 0 0,6 0 0 0,-3 0 0 16,-6 0 0-16,3-1 0 0,3 1 0 0,-3 0 0 15,5 0 8-15,-5 3-8 0,-3-1 0 0,3 1 0 16,3-1 15-16,-3 1-3 0,-6 2-1 0,0-3 0 16,3 4 2-16,-1-4 1 0,1-2 0 0,-3 2 0 15,0 1-6-15,0-3-8 0,3 0 11 0,0-3-11 16,-6 0 8-16,3 0-8 0,3-2 0 0,0 0 0 15,-3-1 0-15,3 1 0 0,-1-1 8 0,4 4-8 16,0-1 0-16,0-3 0 0,-3 1 0 0,3 2 0 0,6 0 0 0,-6 1 0 16,-4-1 0-16,4 3 0 0,0 0 0 0,3-1 0 15,-6 1 0-15,0-2 0 0,-6 1 0 0,3-1 0 16,6-1 0-16,-3 0 0 0,-6-2 0 0,0-1 10 16,8 4-10-16,-2-7 8 0,-3 4-8 0,0-3 0 15,0 3 9-15,0-3-9 0,6-1 0 0,-6-1 9 16,-3-1-9-16,0-2 0 0,3 5 9 0,0-6-9 15,-9-2 0-15,9 3 9 0,-7 0-9 0,-2-3 0 16,0 0 9-16,0 0-9 0,0 0 8 0,9 2-8 16,0 3 10-16,-9-5-10 0,0 0 8 0,0 0-8 15,3 3 0-15,-3-3 9 0,0 0-9 0,6 5 0 0,-6-5 0 0,0 0 0 32,9 3-104-32,-3 0-17 0,-6-3-3 0,0 0-505 0,0 0-101 0</inkml:trace>
  <inkml:trace contextRef="#ctx0" brushRef="#br0" timeOffset="66855.083">3434 10284 1612 0,'0'0'36'0,"0"0"7"0,6-2 1 0,3-4 1 0,0 1-36 0,3 0-9 0,5 2 0 0,4 1 0 16,0 2 14-16,0-3 1 0,6 3 0 0,-3 3 0 16,-1-3-15-16,-2 5 0 0,0-3 0 0,3 1 0 15,0 0 0-15,2 2 11 0,-2 0-11 0,3 1 10 16,0-1 16-16,3 3 3 0,-1-3 1 0,4 3 0 16,0-3-22-16,6 6-8 0,-1-3 0 0,1 0 0 15,3 0 9-15,-1 0-9 0,4-3 8 0,-3 3-8 16,5-3 0-16,-2 3 0 0,5-3 0 0,1 1 0 15,3-1 15-15,-1 0-3 0,4 1 0 0,2-4 0 16,1 1 12-16,5 0 3 0,-2-1 0 0,5 1 0 16,-2 2-14-16,-1 3-2 0,1-5-1 0,-4 2 0 15,4 0-10-15,2 3 8 0,4 3-8 0,-7-3 8 0,-2 2-8 0,-4-2 0 16,4 0 0-16,-4 0 0 0,4 3 0 0,-4-1 12 16,-5 1-12-16,-1 0 12 0,1-1-12 15,-3 1 0-15,-4-1 0 0,4-2 0 0,2 3 0 0,-2-3 0 16,0 0 0-16,-4 0 0 0,1-3 0 0,2 0 0 15,-2 3 0-15,0-3 0 0,2 3 0 0,-2-2 0 16,0 2 0-16,-1-3 0 0,1 0 0 0,-4 3 0 16,1 0-8-16,-3 0 8 0,-4-3 0 0,1 3 13 15,0 0-1-15,0-3-1 0,-10 6 0 0,7-3 0 16,6-3 0-16,-7 3 0 0,-5 3-3 0,0-3 0 16,6 2 0-16,-4-2 0 0,-5-2-8 0,0 1 0 0,-3-1 0 15,3 2 8-15,-1-3-8 0,1 0 0 0,-12-2 9 0,6 2-9 16,6 1 0-16,-9-1 8 0,-4-3-8 0,1 4 0 15,-3-4 0-15,6 4 0 0,-3-1 0 0,-3 0 0 16,-3 1 0-16,3-1 11 0,6 0-11 0,-4 0 12 16,-5 1 0-16,3-4 0 0,3 4 0 0,0-1 0 15,3-2-12-15,-3 2 12 0,-3-2-12 0,3-1 12 16,-1 1-4-16,-2-3 0 0,-3 0 0 0,0 0 0 16,0-3 1-16,0 1 0 0,-9 2 0 0,0 0 0 15,3-3-1-15,3-2 0 0,-3 2 0 0,0-5 0 16,-6 0-69-16,3 3-15 15,0-1-2-15,0-1-874 0</inkml:trace>
  <inkml:trace contextRef="#ctx0" brushRef="#br0" timeOffset="67940.289">1615 12872 1947 0,'0'0'43'0,"9"0"9"0,3 0 1 0,0 0 2 0,6 0-44 0,3 0-11 0,-1 0 0 0,4 0 0 16,3 0 0-16,3 0 0 0,0 0 0 0,-1 0 8 15,4-3-8-15,6 3 0 0,2-5-12 0,4 2 12 16,3 1-12-16,11-4 12 0,1-1-12 0,-1-1 12 15,4-6-10-15,8 4 10 0,4-3 0 0,2-6-9 16,6 1 9-16,7-4-8 0,2-4 8 0,6-1-8 16,3-2 8-16,7 0 9 0,-1-5-1 0,6 2-8 15,3-2 39-15,3-1 1 0,0 1 0 0,0-1 0 16,3 1-18-16,0 2-3 0,0-2-1 0,-6 0 0 16,0 2 0-16,0-3 0 0,1 4 0 0,-4-1 0 0,-3 0 2 0,0 6 0 15,-3-3 0-15,0-1 0 0,0 4-20 0,-2 2-14 16,-7-2 2-16,3-1 1 0,-3 1 11 0,-3-1 0 15,-2 1 0-15,-4-1 0 0,0-2 0 0,1 3 0 16,-4 2 0-16,-6-2 8 0,-5 2-8 0,2 0 0 16,-5 3 8-16,-4 0-8 0,0 2 15 0,-5 1-2 15,-6 2 0-15,2 0 0 0,-5 0-13 0,-4 0 9 16,-2 3-9-16,0 0 8 0,-1-1-8 0,-2 4 12 16,-7-1-12-16,-2 1 12 0,-6-1-12 0,3 1 0 15,-4 2 0-15,1 0 8 16,-9 0-28-16,6 2-7 0,0-2-1 0,-1 3 0 15,-2 0-8-15,-3 2-1 0,0-2-1 0,3 2 0 0,3 1 22 0,-7-4 5 0,-8 6 1 0,3-2 0 16,12 2 10-16,-6 0-8 0,-12 0 8 0,6 2-8 16,-1 1 19-16,-2 0 4 0,6-3 1 0,-3 5 0 15,-6-2-2-15,3 2 0 0,6-2 0 0,0 2 0 16,-6-3-6-16,2 1 0 0,4 2-8 0,0-2 12 16,-3 2-4-16,-3-2-8 0,0 0 11 0,3-1-11 15,0 1-8-15,-3 0-9 0,-4-3-2 0</inkml:trace>
  <inkml:trace contextRef="#ctx0" brushRef="#br0" timeOffset="69144.921">6309 8832 1146 0,'0'0'32'0,"0"0"8"16,0-5-32-16,0 5-8 0,-3-6 0 0,0 1 0 16,3-3 43-16,0 3 7 0,-3-1 2 0,3 1 0 15,0 5 33-15,-3-5 7 0,3 5 2 0,-3-3 0 16,3 3-13-16,0 0-2 0,0 0-1 0,0 5 0 15,-3 3-34-15,0 3-6 0,0 0-2 0,3 4 0 0,-3 1-9 0,-3 3-3 16,0 2 0-16,4-2 0 0,-1 2-12 0,0 3-4 16,0-3 0-16,0 0 0 0,-3 0-8 0,6 0 0 15,-6-2 0-15,6-3 8 0,-3-1-8 0,3-4 0 16,-3-3 9-16,0-3-9 0,6 1 12 0,-3-6-3 16,0 0 0-16,0 0 0 0,0 0 0 0,6-11 0 15,6-2 0-15,-3-3 0 0,2-3 3 0,1 1 0 16,3-3 0-16,-3-1 0 0,6 1-22 0,-3 3-4 15,0 2-1-15,3 0 0 0,-6 3 15 0,-1 5-12 16,1 3 12-16,-3-1-12 0,0 4 3 0,0 2 1 16,-3 2 0-16,0 6 0 0,-3 5 8 0,3 1 0 0,0-1-9 0,0 3 9 15,3 5 0-15,0 0 0 0,-3-2 0 0,3-1 0 16,3-2 0-16,-1 0 0 0,1 0 0 0,3-6 0 16,0-2 0-16,-3 0 0 0,3-8 0 0,0 0 0 15,0-5 9-15,0 0 0 0,-1-6 0 0,1 1 0 16,-6-4 11-16,3-2 1 0,-6-2 1 0,0-3 0 15,0 0 4-15,-3-3 1 0,-3-3 0 0,-6 1 0 16,0-1 1-16,-3 1 0 0,0 2 0 0,0 3 0 16,-3 0-16-16,0 5-2 0,4 3-1 0,-4-1 0 15,6 6-9-15,-3 1-16 0,3 1 4 0,3 4-727 16,3 2-145-16</inkml:trace>
  <inkml:trace contextRef="#ctx0" brushRef="#br0" timeOffset="69662.614">6866 9086 1566 0,'-6'0'34'0,"6"0"7"0,0 0 2 0,0 0 1 16,0 0-35-16,0 0-9 0,0 0 0 0,0 0 0 15,0 0 46-15,-3 10 7 0,3 1 2 0,-3 2 0 16,3 0-8-16,0 1-2 0,0 2 0 0,0 2 0 0,0 1-20 0,0-4-4 16,0 4-1-16,-3-1 0 0,3 4-6 0,0-4-2 15,6-2 0-15,-3 0 0 0,0-3-4 0,0 0-8 16,3-2 11-16,3-3-11 0,0-5 16 0,0-3-4 16,2 0-1-16,4-6 0 15,0-2-30-15,3-5-5 0,-6-3-2 0</inkml:trace>
  <inkml:trace contextRef="#ctx0" brushRef="#br0" timeOffset="69798.395">6836 8909 1864 0,'0'0'41'0,"0"0"9"0,-6 0 2 0,3 5 0 0,3-5-42 0,0 0-10 0,3 8 0 0,-3-8 0 31,0 0-28-31,12 5-7 0,3 3-1 0</inkml:trace>
  <inkml:trace contextRef="#ctx0" brushRef="#br0" timeOffset="69999.237">7101 9112 2026 0,'-3'-5'44'0,"3"5"10"0,-6 0 2 0,0 3 1 15,6-3-45-15,-3 10-12 0,-3-2 0 0,3 5 0 16,0 1 24-16,-3-1 4 0,3 5 0 0,0 1 0 0,0-1-3 0,0 1 0 16,3 2 0-16,-3 0 0 0,3 0-25 0,0 1 0 15,6-4 0-15,-3 3-652 16,3-2-135-16</inkml:trace>
  <inkml:trace contextRef="#ctx0" brushRef="#br0" timeOffset="71360.451">5312 10075 1717 0,'-15'-8'37'0,"9"6"8"0,0-1 2 0,0 0 2 0,0 1-39 0,0-1-10 0,-3 1 0 0,1 4 0 16,2 1 26-16,0-1 3 0,3 4 1 0,-3-4 0 16,3 4-10-16,-3 2-3 0,3 0 0 0,0 0 0 15,3 5-4-15,0-3-1 0,-3 4 0 0,6 1 0 16,-3 1 0-16,3 3 0 0,0 2 0 0,-3 0 0 15,3 3 0-15,0 0 0 0,0 0 0 0,0-1 0 16,0 4-4-16,0-3 0 0,0-6-8 0,3 3 12 16,-3-5-12-16,0 0 9 0,2-5-9 0,-2-1 8 15,3-4-8-15,0-1 0 0,0-2 0 0,3-6 0 16,-6 0-17-16,6-2-6 0,0-6-1 0,0 1 0 0,-3-3 10 0,0-3 2 16,6-3 0-16,-3-2 0 0,-3 0 12 0,6 0-9 15,0-3 9-15,-1 0-8 0,1 3 8 0,-3 2 0 16,0 6-9-16,0 3 9 0,0-1 0 0,-6 3-11 15,3 3 11-15,-6 5-8 0,6 0 8 0,-6 0 0 16,0 0 0-16,6 8 0 0,-3 0 8 0,0 2-8 16,0-2 8-16,0 3-8 0,-3-3 0 0,6 2 0 15,-6-2 0-15,3 0 8 0,3 0-8 0,0-3 9 16,0-2-9-16,0 0 10 0,-1-3 1 0,-5 0 0 16,9 0 0-16,-3-6 0 0,3 1 7 0,-3 0 2 15,-6-3 0-15,6-5 0 0,-3 2 22 0,0 0 5 0,-3-2 1 16,0 0 0-16,0 0-4 0,0-1 0 0,-3-4 0 0,-3 5 0 15,3-6-30-15,-3 3-6 0,3 0-8 0,3 3 11 32,-3 0-122-32,3 0-24 0,3 2-5 0,0 3-783 0</inkml:trace>
  <inkml:trace contextRef="#ctx0" brushRef="#br0" timeOffset="71583.372">5788 10231 1465 0,'0'0'32'0,"-3"8"6"0,-6-2 2 0,0 2 2 15,4 0-34-15,-1-1-8 0,3 1 0 0,0 0 0 0,-3 3 74 0,3 0 13 16,3-1 2-16,0-2 1 0,0 0-7 0,0 3-2 16,0-3 0-16,0-1 0 0,3-1-24 0,0-1-5 15,3 0 0-15,-3-2-1 0,3 0-28 0,-6-3-6 16,5 0-1-16,-5 0 0 0,9-6-5 0,3 1-2 15,0 0 0-15,-3-3 0 16,6 0-109-16,-3-3-23 0,3 1-4 0</inkml:trace>
  <inkml:trace contextRef="#ctx0" brushRef="#br0" timeOffset="71725.831">5764 10144 2016 0,'-11'0'44'0,"11"0"10"0,-6 3 2 0,0-1 0 0,6-2-45 0,-3 6-11 0,0-1 0 0,3-5 0 32,0 0-80-32,0 5-19 0,0-5-3 0</inkml:trace>
  <inkml:trace contextRef="#ctx0" brushRef="#br0" timeOffset="71945.567">5919 10239 1765 0,'0'0'50'0,"-3"3"11"16,0 2-49-16,3 3-12 0,0 0 0 0,0 3 0 16,-3-1 24-16,3 1 1 0,3 2 1 0,0 0 0 15,3 3-9-15,0-2-1 0,0 1-1 0,0 1 0 16,3 0 7-16,-3 0 2 0,0 0 0 0,0 0 0 0,3 0-12 0,-3 0-1 16,-3-1-1-16,0-1 0 0,3-1-1 0,-3-3 0 15,0-2 0-15,-6 3 0 0,3-3 4 0,-3-3 1 16,3-5 0-16,-3 5 0 15,-3-2-72-15,6-3-14 0,-6-3-4 0</inkml:trace>
  <inkml:trace contextRef="#ctx0" brushRef="#br0" timeOffset="72094.311">5818 10102 1328 0,'0'0'29'0,"0"0"7"0,0 0 0 0,0 0 1 0,0 0-29 0</inkml:trace>
  <inkml:trace contextRef="#ctx0" brushRef="#br0" timeOffset="73911.294">7708 9803 1378 0,'0'0'30'0,"0"0"6"0,-3-3 2 0,0-2 2 0,-3 0-32 0,0-1-8 16,-3 4 0-16,0 2 0 0,-5 2 19 0,2 4 2 16,3-4 1-16,-6 4 0 0,0 1 6 0,-3 1 2 15,6 3 0-15,-6 0 0 0,0 2-10 0,-2 5-3 16,-1 3 0-16,0 1 0 0,-3 1 15 0,0 1 4 15,1 0 0-15,-1 3 0 0,-6-1-8 0,-3 0-2 0,3 4 0 0,4-1 0 16,2 2-10-16,-3 4-1 0,-9 2-1 0,1 0 0 16,2 3-5-16,0 2-1 0,0 0 0 0,1 6 0 15,-1-6 16-15,-3 3 2 0,3 0 1 0,-5 3 0 16,2-1-15-16,0 6-4 0,-2 0 0 0,2 3 0 16,-3-1 7-16,6 4 1 0,-2-6 0 0,2 5 0 15,3-5-16-15,3 2 0 0,1-2 8 0,-1 0-8 16,6 0 0-16,-3-3 0 0,0 0 8 0,-2-2-8 15,2 5 0-15,0-3 0 0,0 1 0 0,0 1 0 16,-2 1 0-16,-1 0 0 0,0-2 0 0,0 2 0 16,3-6 0-16,4 3 0 0,-4 1 0 0,-3-4 0 15,6-2 0-15,0 0 0 0,3-2 0 0,1-4 0 16,2 1 0-16,0-6 0 0,0 3 8 0,3-5-8 16,0 3 0-16,3-4 0 0,0-2 0 0,0 1 0 15,3-1 12-15,0-3-4 0,0 1-8 0,1-4 12 16,5 4 2-16,-6-6 0 0,3 3 0 0,0-3 0 0,3-3-6 0,-3 4 0 15,3-4-8-15,0 1 12 0,-3-3-12 0,3-1 9 16,3-1-9-16,-3 2 8 0,0-3-8 0,0 0 0 16,-3-2 9-16,6 2-9 0,0-5 0 0,-3 2 9 15,-3-2-9-15,3 3 0 0,3-6-13 0,0 3-10 16,-3-8-1-16,0 0-1 16,0 0-22-16,0 5-4 0,0-5-1 0,0 0-564 15,0 0-112-15</inkml:trace>
  <inkml:trace contextRef="#ctx0" brushRef="#br0" timeOffset="74397.589">5562 12599 1486 0,'0'0'32'0,"0"0"8"0,3 8 0 0,3-2 3 0,-3 2-35 0,0 2-8 15,3-2 0-15,3 5 0 0,-3 1 64 0,0 1 10 16,-3 1 2-16,6 0 1 0,0 3-23 0,0 2-5 15,-1-5-1-15,1 2 0 0,3 1-15 0,0-1-3 16,0 1-1-16,3-1 0 0,0-2-12 0,-3 0-2 16,3 0-1-16,-3-3 0 0,-1 0 1 0,1-2 0 0,6-3 0 0,-3-3 0 15,0 1-3-15,0-4-1 0,3-4 0 0,0-4 0 32,-1-4-32-32,4-1-7 0,-3-5 0 0,3-2-915 0</inkml:trace>
  <inkml:trace contextRef="#ctx0" brushRef="#br0" timeOffset="74592.673">6196 12488 2176 0,'0'0'62'0,"0"0"13"0,0 0-60 0,0 0-15 0,0 0 0 0,0 0 0 16,0 0 12-16,0 0 0 0,-3 6 0 0,-6 4 0 15,0-2 16-15,-3 5 4 0,0 6 0 0,-2-1 0 16,-4 6-21-16,-3 3-11 0,0 2 12 0,-3 0-12 15,-3 0 12-15,1 3-12 0,-4 0 12 0,3-1-12 0,0 1 0 0,3-3 0 16,1-2 0-16,2-6-675 16,3-3-141-16</inkml:trace>
  <inkml:trace contextRef="#ctx0" brushRef="#br0" timeOffset="75849.115">3127 14610 1292 0,'0'-10'28'0,"0"4"7"0,0-2 1 0,-3 1 0 0,6-1-36 0,-6 2 0 16,3-4 0-16,0 2 0 0,0 0 66 0,-6 3 6 15,3-3 2-15,3 5 0 0,0 3 35 0,0 0 7 16,-3-3 2-16,-3 1 0 0,6 2-53 0,0 0-10 16,0 0-3-16,-3 5 0 0,3 3-28 0,0 0-5 15,-3 2-2-15,3 4 0 0,0 2-17 0,0-3 0 0,0 3 0 0,0 2 0 16,3 1 0-16,-3-1 0 0,0 6 0 0,0-3 0 16,-3 6 0-16,0-4 0 0,1 4 8 0,-1-3-8 15,0 2 9-15,-3-2-1 0,0-3-8 0,3 0 12 16,3-2-1-16,-6-1-1 0,3-4 0 0,0-4 0 15,6-2-10-15,-3-3-14 0,0-5 3 0,0 0 1 32,0 0-16-32,9-2-3 0,-3-4-1 0,0-4 0 0,3-1 5 0,-1-2 1 0,4-3 0 0,-3 0 0 15,3 0 16-15,3 3 8 0,-3-3-8 0,0 3 8 16,3 0-16-16,-3 2 1 0,0 1 1 0,-1 2 0 16,4 0 14-16,-3 3 13 0,0-1-2 0,0 4-1 15,0-1-10-15,0 3 0 0,0 3 9 0,0-1-9 16,0 4 0-16,0-1 0 0,2 5 0 0,-5 1 0 15,3 0 15-15,-3 2-2 0,0 3 0 0,0 2 0 16,3 1 3-16,0-1 0 0,-3-2 0 0,3 3 0 0,-3-3-7 0,3-3-1 16,-1 0 0-16,1-2 0 0,0-1 8 0,0-2 2 15,-3-3 0-15,3-2 0 0,-3 0-6 0,0-6-2 16,3 0 0-16,0-2 0 0,3-5 21 0,-10-6 4 16,7 0 1-16,-3-3 0 0,0-5 10 0,-3-2 2 15,-3 0 1-15,3-6 0 0,-6-3-22 0,3 1-5 16,-3 0-1-16,0-1 0 0,-3 3-21 0,3 1 8 15,0 4-8-15,0 1 0 16,-9 5-28-16,6 2-9 0,-3 1-3 0,3 2 0 16,0 2-115-16,-3 4-23 0,3-1-5 0</inkml:trace>
  <inkml:trace contextRef="#ctx0" brushRef="#br0" timeOffset="76334.083">3913 14915 1346 0,'0'0'29'0,"0"0"7"0,0 0 0 0,0 0 3 0,0 0-31 0,0 0-8 16,0 0 0-16,0 0 0 0,-6 5 40 0,0 0 6 15,3 0 2-15,-3 3 0 0,3 3 5 0,-3 0 2 16,3 2 0-16,-3 0 0 0,3 3-29 0,0 0-6 0,3 2 0 0,-3-2-1 16,0 3-8-16,0-1-2 0,3 1 0 0,0-3 0 15,3-1 10-15,-3-1 1 0,6-1 1 0,-3 0 0 16,3-2-3-16,0-3-1 0,3 0 0 0,3-6 0 15,-3-2-4-15,3-2-1 0,3-4 0 0,0 1-598 16,6-6-120-16</inkml:trace>
  <inkml:trace contextRef="#ctx0" brushRef="#br0" timeOffset="76478.881">3865 14751 1724 0,'0'0'38'0,"-8"5"8"0,-1-5 2 0,-3 5 0 15,0-2-39-15,3-1-9 0,0-2 0 0,3 3 0 16,0 2 0-16,6-5 0 0,0 0 0 0,0 0-516 16,0 0-95-16</inkml:trace>
  <inkml:trace contextRef="#ctx0" brushRef="#br0" timeOffset="77557.18">2562 14396 1350 0,'0'0'29'0,"9"3"7"0,0-1 0 0,2-2 3 0,4 0-31 0,3 0-8 0,6 0 0 0,0 0 0 15,6-2 75-15,2-1 13 0,4-2 4 0,0 2 0 16,5-2 1-16,1-3 1 0,3 0 0 0,2 0 0 16,4 0-46-16,0 0-10 0,-4 0-2 0,-2-2 0 15,0 2 4-15,-4 2 0 0,-2-4 0 0,-3 2 0 16,-1 0-26-16,-5 0-5 0,0 0-1 0,-6 3 0 16,-3-3 2-16,-4 2 0 0,1 1 0 0,-6 0 0 31,0 0-32-31,-3-1-6 0,-3 4-2 0,-3-4-650 0,-3 4-131 0</inkml:trace>
  <inkml:trace contextRef="#ctx0" brushRef="#br0" timeOffset="77746.977">3178 14150 1645 0,'0'0'36'0,"0"0"7"0,6-5 1 0,-6 5 4 0,9-3-39 0,6 0-9 15,-1 1 0-15,4 2 0 0,0 0 48 0,6-3 7 16,0 3 1-16,6 3 1 0,-1-3 18 0,7 2 3 15,0 1 1-15,3 0 0 0,-1 2-20 0,-2 0-4 16,0 3-1-16,-7 0 0 0,1 0-21 0,-9 3-4 16,0-1-1-16,-6 6 0 0,0 0-10 0,-9 2-2 15,0 4-1-15,-6 4-744 16,-6 1-149-16</inkml:trace>
  <inkml:trace contextRef="#ctx0" brushRef="#br0" timeOffset="80450.959">15557 5188 1756 0,'0'0'39'0,"0"0"8"0,3 8 1 0,0 0 1 0,3-2-39 0,-3 7-10 0,3 0 0 0,-3 3 0 16,0 5 45-16,0 6 7 0,0 4 2 0,-3 4 0 16,0 4-20-16,0 4-4 0,0 2-1 0,-3 0 0 15,0 2-11-15,0-4-2 0,-3-1-1 0,3 0 0 16,-3 1 7-16,0-1 2 0,3-2 0 0,0-3 0 15,-3-3-4-15,3 1-1 0,0-6 0 0,-2-3 0 16,5-5-5-16,-3 0-1 0,0-5 0 0,0-2 0 16,0-4 1-16,3-2 0 0,0-3 0 0,0-5 0 15,0 0 3-15,0 0 1 0,0 0 0 0,-3-8 0 16,3 0-6-16,0-5 0 0,0-5-1 0,0-3 0 16,6-9-24-16,0 1-5 0,2-8-1 0,1 0 0 15,3 0-16-15,0-2-3 0,3 4-1 0,0 1 0 16,3 5 11-16,-3 0 1 0,3 2 1 0,2 6 0 15,1 2 11-15,0 4 3 0,0 4 0 0,-3 0 0 0,0 6 26 16,0 0 6-16,2-1 0 0,1 6 1 16,0 0 16-16,-3 6 3 0,-3 2 1 0,3 0 0 0,-6 2 6 15,-1 3 1-15,1 6 0 0,-3 2 0 0,-3 0-21 0,0 6-4 16,0-1-1-16,-3 3 0 0,0 3 10 0,0 0 3 16,0 0 0-16,0-3 0 0,3 0-13 0,0 0-2 15,0-3-1-15,6 3 0 0,0-5-19 0,3-5 0 16,-1-1 0-16,4-4-826 15,6-7-164-15</inkml:trace>
  <inkml:trace contextRef="#ctx0" brushRef="#br0" timeOffset="81601.261">16358 5988 1900 0,'-6'-22'54'0,"3"17"11"16,6-3-52-16,-3 0-13 0,0 0 0 0,0 3 0 16,-3 0 63-16,3-1 9 0,0 6 3 0,0 0 0 15,0 0-12-15,0 0-3 0,-3 6 0 0,3 2 0 16,0 2-42-16,0 3-9 0,0 3-1 0,0 0-8 0,0 5 18 0,0 3-3 16,-3 0-1-16,3 2 0 0,0 1-2 0,-6 2-1 15,3-5 0-15,0 2 0 0,3 3-2 0,0-2 0 16,0-3 0-16,0-1 0 0,0 1 4 0,3-5 1 15,3-6 0-15,0-2 0 0,0-1-14 0,3-5 0 16,3-5-9-16,0-2 9 16,0-3-78-16,3-6-10 0,3-8-1 0</inkml:trace>
  <inkml:trace contextRef="#ctx0" brushRef="#br0" timeOffset="81740.621">16293 5691 2206 0,'0'0'63'0,"0"0"13"0,0 0-61 16,0 0-15-16,0 0 0 0,-6 3 0 0,6-3 14 0,0 0 0 0,0 0 0 0,6-5-653 15,3 2-130-15</inkml:trace>
  <inkml:trace contextRef="#ctx0" brushRef="#br0" timeOffset="84045.374">16037 5040 1620 0,'0'0'46'15,"0"0"10"-15,0 0-45 0,3-2-11 0,0-6 0 0,0 2 0 16,2 1 88-16,-2 0 15 0,3-6 3 0,3 1 1 0,-3-1-17 0,0-2-3 15,3 2-1-15,3-2 0 0,-3 2-59 0,3-2-12 16,-3-5-3-16,3-1 0 0,0 1-4 0,3-1-8 16,-4-2 11-16,1-3-11 0,-3-2 0 0,3-3 0 15,-3 0 0-15,0-1 0 0,0-1 0 0,-3-1 0 16,-3 3-12-16,0 2 3 0,0 4 9 0,-3 1 0 16,0 9 0-16,-3-3-8 0,-3 6-1 0,0 4 0 15,0 1 0-15,0 5 0 0,-3 0 9 0,-3 8 12 16,0 3-2-16,0 2-1 0,1 0-9 0,-4 6 0 15,3 7 0-15,0 3 0 0,0 3 0 0,3 2 0 0,-3-5 0 16,6 6 0-16,0-1 0 0,0 1 0 16,3-4 0-16,0 1 0 0,3 3 10 0,3-4 0 0,-3-2 0 0,6 3 0 15,3-3-10-15,0-2 12 0,3-1-12 0,3-2 12 16,3-3-4-16,3-5-8 0,-1-3 12 0,7 0-709 16,3-2-143-16</inkml:trace>
  <inkml:trace contextRef="#ctx0" brushRef="#br0" timeOffset="84367.368">17007 5580 2512 0,'0'0'56'0,"-6"-3"11"0,-3-2 2 0,3 2 1 0,6 3-56 0,0 0-14 16,0 0 0-16,3-7 0 0,-3 1 23 0,6-2 1 15,0 0 1-15,3-2 0 0,3 2 12 0,3-3 3 16,9 6 0-16,2-3 0 0,4-5-40 0,-3 5 0 0,0 3 0 0,2-1 0 31,7-2-139-31,-3 3-32 0,-9 5-6 0,2 5-2 0</inkml:trace>
  <inkml:trace contextRef="#ctx0" brushRef="#br0" timeOffset="84525.725">17043 5823 2576 0,'0'0'73'0,"0"0"15"0,0 0-70 0,6 6-18 0,3-4 0 0,-3-2 0 15,2-2 27-15,7-4 1 0,12 1 1 0,0-3 0 16,3-5 20-16,5 0 4 0,4 0 1 0,3-1 0 16,-1-2-109-16,4 3-21 0,-6-3-5 0</inkml:trace>
  <inkml:trace contextRef="#ctx0" brushRef="#br0" timeOffset="85929.674">18239 5403 1868 0,'3'-13'41'0,"0"7"9"0,-3-2 2 0,3 3 0 0,-3-3-42 0,3 0-10 0,3-2 0 0,-3-1 0 15,3 3 88-15,0 0 15 0,-3 0 3 0,3 0 1 16,0 6-34-16,-6 2-6 0,6 0-2 0,0 5 0 15,-3 3-57-15,3 5-8 0,-3 6 0 0,0 7-12 16,-3 3 12-16,0 6 0 0,-3 2 0 0,0 5 0 16,0-2 13-16,-3-1-4 0,0 1-1 0,3 0 0 15,-3-1-8-15,0-4 0 0,0 2 0 0,0-5 0 16,0 2 0-16,3-5 0 0,0-5 0 0,0-3 8 16,0-5-8-16,3-3 0 0,3-5 0 0,-3 0 0 15,0-8 8-15,0 0-8 0,9-3 8 0,0-7-8 16,3-3 11-16,0-3-3 0,3-3-8 0,0-5 12 15,2-5-12-15,1 3-8 0,0 2 8 0,0-2-13 0,0 2-1 16,0 3 0-16,0-1 0 0,-1 6 0 0,1 3 14 0,-3 3 0 16,-3 2 0-16,0 2 0 0,0 1-13 0,-3 5 3 15,0 0 1-15,-9 0 0 0,0 0 9 0,6 5-10 16,3 3 10-16,3-2-10 0,-1 2-6 0,1 2 0 16,-3-2-1-16,0 0 0 0,6-3 17 0,-3 3 0 15,3 0 0-15,0-2 0 0,0 1 11 0,0-1-1 16,-4 2 0-16,4-3 0 0,0-2-10 0,0-1 12 15,-3 1-12-15,0 0 12 0,3-1 1 0,0-4 1 16,-3-1 0-16,0-2 0 0,2-1 6 0,-2 1 0 16,-3-3 1-16,3-2 0 0,-3-4 4 0,0 1 1 0,-3-3 0 0,3-2 0 15,-6-3-2-15,0-3 0 0,0-3 0 0,3-2 0 16,-6 0-13-16,-3-3-3 0,0 1-8 0,3 1 12 31,-3-1-40-31,3 2-9 0,-6-1-2 0,3 1-756 0,3 0-151 0</inkml:trace>
  <inkml:trace contextRef="#ctx0" brushRef="#br0" timeOffset="86364.388">19216 5644 2066 0,'0'0'45'0,"0"10"10"0,-3-2 1 0,0 3 3 0,3 2-47 0,-3 0-12 0,0 3 0 0,0 0 0 16,0 5 40-16,0 0 5 0,3 3 2 0,-3 0 0 16,3 5-19-16,0 0-3 0,0 0-1 0,-3-2 0 15,3-4-12-15,0 1-2 0,3 0-1 0,0-5 0 16,0-1-9-16,3-2 0 0,0-5 0 0,3-1 0 15,2-5 9-15,1-2 0 0,0-6 0 0,3-2 0 32,3-8-119-32,3-3-24 0,3-8-5 0,-9 3-1 0</inkml:trace>
  <inkml:trace contextRef="#ctx0" brushRef="#br0" timeOffset="86496.014">19245 5546 2275 0,'-15'-3'50'0,"9"0"10"0,-2 1 3 0,-1-1 1 16,0 3-52-16,3 3-12 0,6-3 0 0,-3 0-672 16,-3 0-136-16</inkml:trace>
  <inkml:trace contextRef="#ctx0" brushRef="#br0" timeOffset="86895.951">18126 5207 1868 0,'9'-3'41'0,"-9"3"9"0,0 0 2 0,12-2 0 0,0-1-42 0,3 3-10 0,0-3 0 0,5 1 0 16,1-1 58-16,6 3 10 0,3-5 1 0,0 0 1 15,5-3-19-15,4 0-4 0,3-3-1 0,5 1 0 16,-2 2-37-16,6 0-9 0,-1 2 0 0,1 1 0 16,-4 0 0-16,1-1 8 0,0-1-8 0,-10 1 8 0,-2 1-8 15,0 0-9-15,-6-3 9 0,-4 2-684 16,-2 4-128-16</inkml:trace>
  <inkml:trace contextRef="#ctx0" brushRef="#br0" timeOffset="87129.025">18656 4826 2005 0,'0'0'44'0,"0"0"8"0,6-5 3 0,0 2 2 0,3 3-45 0,3-3-12 16,3 1 0-16,-1 2 0 0,7-3 21 0,0 3 3 0,3 0 0 0,0 0 0 16,6 3 20-16,-4 2 4 0,4 0 0 0,0 1 1 15,3 2-23-15,-10 2-5 0,-2 1-1 0,-3 2 0 16,0 3-11-16,-6 0-9 0,-3 2 12 0,-6 1-12 15,0-1 0-15,0 3 0 0,-6-2 0 0,-3 2 0 32,0 0-16-32,-6-2-11 0,0-1-1 0,0 1-655 0,0-1-130 0</inkml:trace>
  <inkml:trace contextRef="#ctx0" brushRef="#br0" timeOffset="87310.669">19424 4707 2566 0,'-9'-11'56'0,"9"6"12"0,-3-3 3 0,3 0 1 16,0-2-57-16,3-1-15 0,3 0 0 0,3 1 0 0,6 2 0 0,-3-3 9 16,0-2-9-16,2 3 8 0,4 2-8 0,3-3 0 15,3 6-12-15,0-1 12 0,0-2-14 0,-1 6 5 16,-2-1 1-16,0 1-746 15,0-6-149-15</inkml:trace>
  <inkml:trace contextRef="#ctx0" brushRef="#br0" timeOffset="87491.465">19528 4498 2277 0,'-21'3'64'0,"21"-3"15"0,6 5-63 0,0 0-16 16,-3 3 0-16,0 3 0 0,0 2 12 0,6 0 0 0,-3 3 0 0,3 3 0 15,0-1 28-15,3 9 6 0,-3-1 1 0,0 3 0 16,0 0-22-16,2 6-4 0,-5-4-1 0,3 4 0 31,-6 2-48-31,0 0-9 0,-3 8-3 0,0-3-1022 0</inkml:trace>
  <inkml:trace contextRef="#ctx0" brushRef="#br0" timeOffset="88213.496">20573 4956 2041 0,'0'0'44'0,"3"-6"10"0,0 1 2 0,-3 5 2 0,0 0-46 0,0 0-12 0,6-3 0 0,-6 3 0 15,6 6 15-15,0 2 1 0,0 5 0 0,-3 8 0 16,0 6 0-16,0 2 0 0,-3 0 0 0,-3 8 0 15,3 2 17-15,-3 4 4 0,0 2 1 0,0 2 0 16,-3 6-10-16,0 0-3 0,0-3 0 0,-3 3 0 16,0-2 3-16,0-1 1 0,3-8 0 0,-3 1 0 15,-3-4-29-15,6-2 0 0,0-5 0 0,0-3 0 16,-3-2 0-16,6-6 12 0,0-5 0 0,3-6 0 16,-2-2 0-16,2-2 0 0,0-6 0 0,0 0 0 0,5-14 0 0,1-2 0 15,0-2 0-15,6-6 0 0,0-5-12 0,3-5 9 16,3-6-9-16,0 0 8 15,3-5-40-15,2 3-8 0,1-6-1 0,3 9-1 16,-3-1 6-16,3 8 2 0,-4 6 0 0,4 5 0 0,-3 2 22 0,0 6 4 16,-6 5 8-16,0 3-13 0,2 2 13 0,-5 3 15 15,0 3-3-15,-3 4-1 0,0 1 20 0,-3 6 4 16,0-1 1-16,-3 5 0 0,0 6-27 0,3 3-9 16,-6 2 0-16,3 0 9 0,0 0 7 0,0 3 2 0,-1-1 0 0,4-1 0 15,0-1 1-15,0-3 0 0,0 1 0 16,0-4 0-16,3-1-7 0,3-1-2 0,-3-5 0 0,6-6 0 15,0-2-10-15,2-5-12 0,1-6 2 0,0-7-775 16,3-1-155-16</inkml:trace>
  <inkml:trace contextRef="#ctx0" brushRef="#br0" timeOffset="88715.802">21141 5048 1653 0,'0'0'47'0,"0"0"10"0,0 0-45 0,0 0-12 16,0 0 0-16,3-2 0 0,3-6 98 0,0 0 18 15,0 0 3-15,3-3 1 0,0 1-26 0,6-6-5 16,0 0-1-16,6-5 0 0,-3-3-32 0,2 0-6 16,7-5-2-16,-3-3 0 0,0-2-36 0,0-3-12 15,-4-3 0-15,1-5 0 0,-3 0 8 0,0 0-8 0,-3 3 0 0,0 5 0 16,-6 2 0-16,0 9-20 0,-3 5 2 0,-3 2 1 15,-6 6 17-15,0 2 0 0,-3 4 8 0,-6 7-8 16,-3 2-12-16,3 3-9 0,-6 3-2 0,0 8 0 16,-6 0 23-16,4 5 0 0,2 6 10 0,6 2-10 15,-3 3 20-15,0 2-2 0,3 3-1 0,0-3 0 16,6 3-17-16,0-2-17 0,6-3 3 0,0-3 1 16,3-3 13-16,3 1 8 0,3-1 0 0,6-5-8 15,3-2 12-15,0-3-4 0,3 0 0 0,2-6-8 16,4-2 9-16,3-3-9 0,3-7 0 0,2-1-1104 15</inkml:trace>
  <inkml:trace contextRef="#ctx0" brushRef="#br0" timeOffset="88881.446">21621 4786 2300 0,'0'0'51'0,"0"0"10"0,0 0 3 0,0 0 0 0,0 0-52 0,0 0-12 15,0 0 0-15,0 0 0 0,0 0 34 0,9-5 4 16,5 0 1-16,4-1 0 0,3 1-20 0,9 0-4 16,3-3-1-16,5 0 0 15,1 0-67-15,0 0-14 0,-1-5-2 0,1 0-627 16,3-1-126-16</inkml:trace>
  <inkml:trace contextRef="#ctx0" brushRef="#br0" timeOffset="89063.557">22150 4376 2091 0,'-8'0'46'0,"2"0"10"0,-3 0 1 0,0 3 2 0,6 2-47 0,-3 0-12 0,3 1 0 0,0 4 0 16,0 4 39-16,0 1 5 0,0 7 2 0,0-1 0 15,0 0 5-15,3 5 1 0,0 9 0 0,0-1 0 16,0 3-28-16,0 0-6 0,3 0-1 0,-3 3 0 31,0 2-48-31,0-2-9 0,0 5-3 0,-3-5 0 0</inkml:trace>
  <inkml:trace contextRef="#ctx0" brushRef="#br0" timeOffset="90397.295">20350 4924 1340 0,'0'0'38'0,"-3"-5"8"0,3-1-37 0,-3 1-9 0,3-3 0 0,0 0 0 15,0 0 70-15,3 0 12 0,0-2 2 0,0 2 1 16,3-3-1-16,0 3 0 0,-1 3 0 0,1 0 0 15,3 2-24-15,-3-2-6 0,3-1-1 0,3 1 0 0,-3 0-9 0,6 2-3 16,-3 1 0-16,3-4 0 0,3 4-9 0,-1-4-3 16,4 4 0-16,3-4 0 0,0 4-14 0,3-1-3 15,0-5-1-15,-1 3 0 0,-2-3-3 0,6 0 0 16,-6 0 0-16,2 0 0 16,1 0-121-16,-3 0-25 0,0-2-5 0</inkml:trace>
  <inkml:trace contextRef="#ctx0" brushRef="#br0" timeOffset="90629.666">20600 4522 1814 0,'0'0'40'0,"0"0"8"0,0 0 1 0,6-6 3 0,3 1-42 0,2 0-10 0,7 2 0 0,3 1 0 16,3-1 44-16,3 3 8 0,8-3 0 0,4 6 1 16,3 0-1-16,0 2 0 0,-1-2 0 0,-2 4 0 15,-6 4 6-15,-1 5 1 0,-2 0 0 0,-9 2 0 16,0 1-31-16,-6 2-5 0,0 3-2 0,-7 0 0 15,1 2-5-15,-3 3-2 0,-6-2 0 0,-6-1 0 16,0 3-14-16,-2 0 0 0,-7 3 0 0,-3 2-1127 16</inkml:trace>
  <inkml:trace contextRef="#ctx0" brushRef="#br0" timeOffset="96004.36">17314 8178 1120 0,'5'-13'32'0,"-5"13"6"16,-2-5-30-16,-4-3-8 0,3 0 0 0,0 0 0 15,3 0 48-15,-6 0 9 0,-6-3 2 0,3 6 0 0,6-3-43 16,-9 6-16-16,-6-4 11 0,-3 4-11 0,3-1 12 0,1 0-4 15,-4 3-8-15,0-2 12 0,-3-1 25 0,3 3 5 16,0 0 1-16,4 3 0 0,-4-1 20 0,3 1 4 16,3 2 1-16,0 6 0 0,0-1-29 0,-3 6-6 15,6 0-1-15,-2 3 0 0,-1 2-21 0,3 3-11 16,-3 2 10-16,9 6-10 0,3 0 0 0,-3 5 0 16,-9 2 0-16,6 4 0 0,0 4 9 0,3 9-9 15,-3 7 8-15,0 4-8 0,-2-1 0 0,2 3 8 16,6 5-8-16,-3 5 0 0,-9 0 0 0,3 1 0 15,9 2 8-15,0-3-8 0,-9 3 0 0,3 0 0 0,-3-2 0 16,3 2 0-16,0-6 0 0,0 1 0 0,0-3 0 0,-2 0 0 16,5 0 15-16,-3-5 1 0,0-3 0 0,0 0 0 15,0 3 7-15,3-3 1 0,0 3 1 0,0-5 0 16,-3-6-11-16,3 0-2 0,3-8-1 0,0 3 0 16,-3-8-11-16,3 3 10 0,0-9-10 0,3 1 10 15,-3-3 8-15,6-5 2 0,0 0 0 0,0-3 0 16,3-3 6-16,3-2 2 0,0-5 0 0,6-1 0 15,3-2-14-15,3 0-2 0,-7-6-1 0,4-2 0 16,9-2 5-16,3-1 0 0,-3-8 1 0,2 1 0 16,1-4 12-16,3-4 3 0,3-3 0 0,-4-1 0 15,1-2-32-15,0-5 8 0,0 3-8 0,2-6-736 16,-2 0-148-16</inkml:trace>
  <inkml:trace contextRef="#ctx0" brushRef="#br0" timeOffset="96498.177">17391 8535 813 0,'0'0'23'0,"0"0"5"0,-3 6-28 0</inkml:trace>
  <inkml:trace contextRef="#ctx0" brushRef="#br0" timeOffset="96754.303">17581 8583 1148 0,'39'0'25'0,"-24"0"6"0,0 0 1 0,3-3 0 0,9 1-32 0,-1-1 0 16,4 1 0-16,3-1 0 0,3-2 104 0,5-1 14 0,7-2 3 16,2 3 1-16,13 0-25 0,2-1-5 0,4-1 0 0,2-1-1 15,7 2-35-15,2-2-8 0,6 0 0 16,4 0-1-16,-1 3-17 0,0 0-3 0,7 0-1 0,-1 2 0 16,-6 0-2-16,3 1 0 0,-5-1 0 0,2-2 0 15,-3-1 0-15,-2 6 0 0,-7-2 0 0,-6-1 0 16,-2 3-4-16,-4-2-2 0,-5 2 0 0,-3 0 0 15,-7-3-10-15,-5 3-8 0,-10-3 9 0,-5 3-9 16,-3 0 18-16,-6 0-2 0,-3 0-1 0,-6 0 0 31,-3 0-72-31,-9 0-15 0,0 0-2 0,0 0-957 0</inkml:trace>
  <inkml:trace contextRef="#ctx0" brushRef="#br0" timeOffset="97103.175">17183 9149 1681 0,'26'-8'36'0,"-11"6"8"0,-3-4 2 0,6 4 2 0,6-4-38 0,9-1-10 16,8 4 0-16,4-5 0 0,0 0 53 0,11 0 9 16,13 0 2-16,8-2 0 0,0 2 25 0,7 0 6 0,5-6 1 0,3 7 0 15,1-1-48-15,5 2-10 0,0-2-2 0,0 3 0 16,3 2-36-16,-2-2 0 0,-4 0 0 0,0-3 0 16,-3 3 0-16,1-3 16 0,-4 2-3 0,-3-2 0 15,1 1-13-15,-1-1 8 0,-3-3-8 0,-5 3 0 16,-7 0 8-16,-2-2-8 0,-7 2 0 0,-2-3 9 15,-10 3-9-15,-2 0 0 0,-4 3 0 0,-8 0 0 16,-3-1-12-16,-9 1-8 0,-3 2-2 0,-10 1-689 16,-5-1-137-16</inkml:trace>
  <inkml:trace contextRef="#ctx0" brushRef="#br0" timeOffset="97453.118">17180 9917 1486 0,'23'0'32'0,"-17"0"8"0,-6 0 0 0,12-3 3 0,3-2-35 0,9-1-8 16,12 1 0-16,-1-6 0 0,7 1 106 0,9-3 19 15,11-3 4-15,10 3 1 0,2-3-21 0,9 0-4 16,4-3-1-16,11 3 0 0,6 1-30 0,0-4-6 16,3 1-2-16,4 2 0 0,-1 0-13 0,3 0-2 15,-3 0-1-15,0 3 0 0,6 0-32 0,-3-1-6 0,-3 4-2 16,-2-1 0-16,5 3-10 0,-9 6 0 0,-6 2 0 0,-3 0 8 16,-2 0-8-16,-10 0 0 0,0 8 0 0,-8-3 0 15,-13 3 0-15,-2-3 0 0,-13 3 0 0,-8 0 0 31,-6 0-107-31,-9 0-23 0,-7 2-5 0,-14 1-1 0</inkml:trace>
  <inkml:trace contextRef="#ctx0" brushRef="#br0" timeOffset="97752.271">17328 10520 1616 0,'0'0'46'0,"9"-3"10"0,9 1-45 0,0-4-11 16,3 1 0-16,6 0 0 0,8-3 82 0,7-3 14 16,9-2 4-16,5 0 0 0,7-3 12 0,8 0 2 15,4 0 1-15,5 0 0 0,9 0-37 0,7 0-7 16,-4 3-2-16,6 0 0 0,3 0-30 0,0 0-7 15,1-1 0-15,2 4-1 0,0 2-9 0,0 0-2 16,-3 0 0-16,1 0 0 0,-7 0-12 0,3 0-8 16,0 0 10-16,-5 3-10 0,-7-3 0 0,0 3-20 15,-2-3 4-15,-4-3-1205 0</inkml:trace>
  <inkml:trace contextRef="#ctx0" brushRef="#br0" timeOffset="98387.428">20600 7977 2300 0,'6'-13'51'0,"-3"5"10"0,6 3 3 0,-1 2 0 0,4-2-52 0,3 0-12 15,6 2 0-15,3-2 0 0,3 2 0 0,8-2-12 16,1-1 3-16,3 4 0 0,5-1 9 0,-2 3 0 16,0 0 0-16,-1 0 0 0,-5 5 0 0,0 1 0 15,0 2 9-15,-1 0-9 0,-2 5 0 0,-3 0 0 0,-3 3 0 0,-4 2 0 16,-2 6 0-16,-9 3 0 0,-3 4 0 0,-3 4 0 16,-6 10 0-16,-6 2 0 0,-3 9-12 0,-9 0 3 15,0 4 9-15,-5 9 0 0,-4 5 0 0,0 3 0 16,0-3 0-16,-2 8 0 0,-1 0 0 0,0 3-8 15,0 5 8-15,0-3 0 0,1 0 0 0,2 3 0 16,6 0 0-16,0 3 0 0,0-3 0 0,4-3 0 16,2-2 0-16,3 2 0 0,3-2 0 0,6-6 0 15,0-2 0-15,6-3 0 0,9 3 0 0,-3-3 0 16,0-3 0-16,0 1 0 0,5-9 0 0,1 1 0 16,0-6 11-16,0-5-3 0,3-6 0 0,-3-2 0 15,0-2-8-15,0-6 8 0,-6-3-8 0,5-5 8 16,-5-5 0-16,-3-5 0 0,-3-4 0 0,-3-1 0 15,-3-6-22-15,-9-6-5 0,-5-2-1 0,-10-2 0 16,-9-6-28-16,-3-3-7 0,-5 1-1 0,-1-4 0 16,-6-2 13-16,-2 1 3 0,-7-7 0 0,-2 4-545 15,-1 2-109-15</inkml:trace>
  <inkml:trace contextRef="#ctx0" brushRef="#br0" timeOffset="99171.099">22243 8025 1828 0,'0'0'40'0,"-3"-5"9"0,3-3 2 0,-6 0 0 0,-3-3-41 0,3 3-10 16,-3 0 0-16,-3 0 0 0,-3 0 0 0,3 0 12 16,-3 6-12-16,1-4 12 0,-1 4-12 0,0 2 0 15,0 0 0-15,-3 0 8 0,0 2-8 0,6 1 0 16,-6 2 9-16,6 1-9 0,-2 4 14 0,2-2-2 16,0 5 0-16,3 1 0 0,-3 2 0 0,6 2 0 0,0 3 0 0,0 3 0 15,3 2 7-15,0 4 1 0,3 4 0 0,3 0 0 16,-3 1-32-16,3 4-7 0,0 4-1 0,0-1 0 15,0-2 20-15,0 7 0 0,0 4 0 0,-3 4 0 16,0 1 0-16,-3 2-8 0,0-2 8 0,-3 2 0 16,0 3 0-16,-3 0 0 0,0 5 0 0,0 0 0 15,-3 0-8-15,-2 0 8 0,-1 3 0 0,3-3 0 16,0 5 0-16,0-2 0 0,-3 0 0 0,3-3 0 16,0-2 0-16,0-3 0 0,6-3 0 0,-6 0 0 15,1 0 0-15,2 0 0 0,-3-2 0 0,3-3 0 16,-3-3 10-16,0-2-10 0,3-1 10 0,-3-2-10 15,3-2 15-15,-3-1-3 0,3-2-1 0,3-3 0 16,3-3 7-16,-2-5 2 0,2 0 0 0,3-5 0 16,0-3-3-16,3-2 0 0,5-3 0 0,1 0 0 0,0-6 0 15,9-2 0-15,3 0 0 0,6 0 0 0,3-5-4 0,-1-1-1 16,4-2 0-16,3 0 0 0,-3-2 0 0,2-4-1 16,4-2 0-16,3 3 0 0,5-3-11 0,4 0-16 15,2 0 4-15,4-2-659 16,-3-1-132-16</inkml:trace>
  <inkml:trace contextRef="#ctx0" brushRef="#br0" timeOffset="100139.783">22555 8530 1713 0,'0'0'48'0,"0"0"12"0,6 3-48 0,-3 2-12 0,0 0 0 0,0 6 0 16,0 0 0-16,0 4-9 0,-3 4 9 0,0 2-13 15,-3 3 13-15,3 2 0 0,0 4 0 0,-6-1 0 16,3 0 21-16,-3 2-2 0,3-1-1 0,-3 7 0 16,0 0 6-16,0 0 0 0,0 0 1 0,1 0 0 15,-4 0-25-15,3-5 0 0,0-1 8 0,0-4-8 0,3-3 0 0,-3-3 0 16,0-5 0-16,3-3 0 0,-3-3 0 0,6-2 18 16,-3 0-3-16,3-8-1 0,0 0 5 0,0 0 1 15,3-5 0-15,6-6 0 0,0-4-20 0,0-1 0 16,6-8 0-16,-6 0 0 15,8 0-60-15,-5-2-12 0,6-1-2 0,-3 6-1 16,3 0 17-16,-3 2 3 0,0 1 1 0,0-1 0 0,-1 6 40 0,-2 3 14 16,6 2-9-16,-6 0 9 0,3 2 37 0,-9 4 13 15,9 2 2-15,0 0 1 0,-3 0-21 0,-3 2-4 16,8 4 0-16,-2 2-1 0,0 2-16 0,3 4-3 16,0 1-8-16,0 4 12 0,-3-1-4 0,-1 6-8 15,1-3 11-15,-3 3-11 0,-6 3 16 0,3-4-3 0,3 1-1 0,0 0 0 16,-6-3 18-16,3 0 3 0,-3 1 1 15,-3-4 0-15,0-2 1 0,3 0 0 0,-3 0 0 0,0-3 0 16,3-2-12-16,0-1-3 0,0 3 0 0,2-2 0 16,4-3-11-16,0 0-9 0,3-3 12 0,3-5-963 15</inkml:trace>
  <inkml:trace contextRef="#ctx0" brushRef="#br0" timeOffset="100806.378">22918 8483 1908 0,'0'0'42'0,"0"0"9"0,0-3 1 0,0 3 1 0,0 0-42 0,3-3-11 0,3-2 0 0,-3-3 0 15,6 3 28-15,-3-1 4 0,0-1 1 0,3-1 0 16,0-3-33-16,3 0 0 0,0-2 0 0,-3-3 0 15,9 0 13-15,-1-2-4 0,-2-3-1 0,3-3 0 16,0 0-8-16,-3-5 8 0,0-3-8 0,-3 1 8 16,0 1-22-16,0-1-5 0,-4-1-1 0,1 3 0 15,0 5-6-15,-6 3-2 0,3 5 0 0,-3 0 0 16,0 5 28-16,-3-2 0 0,0 8 0 0,0 0 0 16,0 5-12-16,0 0 4 0,-12 2 0 0,3 1 0 0,-3 5 8 0,-2 2 0 15,-1 4 0-15,-3 2 0 0,-3 2 0 0,3 6 0 16,0-3 0-16,3 8 11 0,-2 3-3 0,5 2 0 15,0 1 0-15,3-4 0 0,3 4 20 0,0-3 3 16,3-3 1-16,6 0 0 0,-3 3-20 0,9-6-3 16,3 3-1-16,0-5 0 0,6 0 3 0,-1-3 0 15,7-3 0-15,-3-2 0 0,3 0 3 0,3-5 1 16,-1-1 0-16,1-4 0 0,0-1-15 0,0 0 0 16,-3-5-12-16,-7-5 12 0</inkml:trace>
  <inkml:trace contextRef="#ctx0" brushRef="#br0" timeOffset="100986.384">23344 8408 1868 0,'0'0'41'0,"0"0"9"0,6 3 2 0,0 0 0 0,9-3-42 0,0-3-10 0,0 0 0 0,-1 3 0 15,7-2 36-15,0-1 4 0,6-2 2 0,-3 0 0 16,6-1-27-16,2 4-6 0,-5-4-1 0,0 1 0 16,0-3-8-16,-1 3 0 0,-2-3 0 0,0-3-906 15</inkml:trace>
  <inkml:trace contextRef="#ctx0" brushRef="#br0" timeOffset="101167.983">23853 7898 2149 0,'0'-11'47'0,"0"11"9"0,0 0 3 0,0 0 2 0,0 0-49 0,0 0-12 15,9 8 0-15,-3 0 0 0,0 5 0 0,0 1 0 16,-3 4 0-16,6 3 0 0,-9 6 0 0,6 2 0 16,-3 3-12-16,-3 5 12 0,0 5 0 0,0 0 0 15,0 3 0-15,-3 3-637 16,3-3-121-16</inkml:trace>
  <inkml:trace contextRef="#ctx0" brushRef="#br0" timeOffset="101601.762">22293 8406 990 0,'0'0'21'0,"0"0"5"0,0 0 1 0,0 0 1 0,0 0-28 0,0-5 0 16,-3-1 0-16,3 6 0 0,3-5 48 0,-3 5 3 16,0 0 1-16,3-3 0 0,6-2 16 0,0 2 3 15,0 1 1-15,3-1 0 0,3 3-13 0,3 0-3 16,0-3 0-16,-1 3 0 0,4 0 12 0,3 0 3 15,0-2 0-15,6 2 0 0,-1 0-24 0,4 0-5 16,-3-3-1-16,3 3 0 0,-4-3-26 0,1 3-6 0,-6 0-1 0,0-2-923 16</inkml:trace>
  <inkml:trace contextRef="#ctx0" brushRef="#br0" timeOffset="101798.472">22418 8308 1839 0,'-3'-11'40'0,"3"11"9"0,0 0 2 0,0 0 1 0,0 0-42 0,9-2-10 0,0 2 0 0,6 0 0 15,0 0 0-15,6 0 0 0,0 0 0 0,0 2 0 16,11 4 8-16,-2-1 0 0,0 0 0 0,0 3 0 16,-1 3-8-16,-5 2 0 0,-3 0 0 0,-6 0 0 15,-3 3-28-15,-6 0-8 0,-6 3-2 0,-6-3-493 16,6 2-98-16</inkml:trace>
  <inkml:trace contextRef="#ctx0" brushRef="#br0" timeOffset="102423.126">24064 7641 1724 0,'0'-24'38'0,"6"14"8"0,0 2 2 0,0 0 0 0,3 3-39 0,3-3-9 0,6 2 0 0,3-2 0 15,0 3-14-15,2 0-5 0,-2 0-1 0,0 2 0 16,3-2 20-16,0 2 16 0,-3 3-4 0,-1 3 0 16,7-3 26-16,-3 5 5 0,-3 0 1 0,0 3 0 15,0 3 3-15,2-1 1 0,-8 6 0 0,3 0 0 16,-9 3-39-16,0 4-9 0,-3 4 0 0,3 7 0 15,-9 9 0-15,-9 4 0 0,3 3 0 0,-9 6 0 0,-6 2 0 0,3 8 0 16,-5 8 0-16,-1 3 0 0,-3 0 0 0,3 2 0 16,-3 6 0-16,1 2 0 0,-1 1 0 0,3-4 0 15,-3 1 0-15,0 2 0 0,7 3 0 0,-7-5 0 16,3 0 0-16,3-1 0 0,-3 1 0 0,0-3 0 16,10-3 0-16,-7-2 0 0,6-6 0 0,0-2 0 15,0-5 0-15,3-3 0 0,9 2 24 0,-3-5 5 16,3 1 2-16,-3-7 0 0,6-4 2 0,3-3 1 15,0-3 0-15,0-2 0 0,6-6-21 0,-3-2-4 16,3-8-1-16,-3-3 0 0,3-2 1 0,0-3 0 0,-6-3 0 0,6-5 0 16,-3 0 7-16,-6-8 0 0,0 0 1 0,0 0 0 15,-6-8 11-15,-6 2 1 0,-6-4 1 0,-3-1 0 16,-3 1-30-16,-11 2 0 0,2-3 0 0,-15 3 0 31,-2 0-109-31,-16 6-28 0,-2-1-6 0,8 3-818 0</inkml:trace>
  <inkml:trace contextRef="#ctx0" brushRef="#br0" timeOffset="103707.9">18108 9327 1411 0,'0'0'31'0,"0"0"6"0,0 5 2 0,3 0 1 0,-3-2-32 0,6 5-8 15,-3 2 0-15,-3 1 0 0,0-1 58 0,3 6 10 16,0 0 3-16,-3 3 0 0,3 5-42 0,3-1-8 16,-3 4-1-16,-3-3-1 0,3 2-19 0,3 1 10 15,-3-6-10-15,0 0 8 0,0-3 4 0,0 1 1 16,0-6 0-16,0 0 0 0,0 1-2 0,0-4-1 15,0-2 0-15,-3-8 0 0,0 0 3 0,0 0 1 16,0 0 0-16,0 0 0 0,0 0-1 0,0 0 0 16,0 0 0-16,0 0 0 0,6-8-13 0,-3 3 0 15,0-3 0-15,3 3 0 0,0-3 0 0,-3 0-12 0,3 0 12 16,-4 3-13-16,1 2 13 0,-3 3 0 16,6-8 0-16,3 3 10 0,-3 2-10 0,0-2 0 0,0 5 9 0,3-3-9 15,3 3 16-15,0 0 0 0,0 3-1 0,0-1 0 16,3 1-3-16,0-3 0 0,-1 3 0 0,4-3 0 15,0 2-12-15,3 1 0 0,0-6 0 0,0 3 0 16,-1-2 0-16,4 2 0 0,-3-6 0 0,0 1 0 16,-3 2 12-16,-3-4-4 0,-3 1-8 0,0-2 12 15,-1-2 6-15,-2 2 1 0,-3-5 0 0,-3-1 0 16,3-2 8-16,0-2 1 0,-3-1 1 0,-3-2 0 16,3-3-29-16,0-2 8 0,0-3-8 0,0 0 0 15,0 0-13-15,3-3-6 0,-3 3-1 0,-3 5 0 16,3 0 4-16,-6 6 0 0,0-1 0 0,0 6 0 15,0 2 3-15,0 6 1 0,-3 0 0 0,6 5-603 16,-6 2-120-16</inkml:trace>
  <inkml:trace contextRef="#ctx0" brushRef="#br0" timeOffset="103997.727">18858 9504 2060 0,'0'0'58'0,"0"-5"14"0,0 2-58 0,0 3-14 0,0 0 0 0,0 0 0 16,0 0 59-16,0 0 9 0,0 0 1 0,0 0 1 15,0 0-50-15,0 0-9 0,0 10-3 0,0 6 0 16,3 0-8-16,0 0 0 0,3 3 0 0,-3-3 0 15,3 2 0-15,0 1 0 0,6-1 0 0,-3-2 0 16,-3-3 0-16,3-2 0 0,0-1 9 0,3-2-9 16,0 0 8-16,0 0-8 0,-1-5 10 0,4-3-10 15,3-3-14-15,0 1-9 0,0-4-1 0</inkml:trace>
  <inkml:trace contextRef="#ctx0" brushRef="#br0" timeOffset="104140.916">18736 9398 2026 0,'-9'-13'44'0,"6"10"10"0,-3 0 2 0,6 3 1 0,0 0-45 0,0 0-12 15,0 0 0-15,0 0 0 0,9 3-17 0,0 0-6 16,3 2-1-16,3-5-852 16</inkml:trace>
  <inkml:trace contextRef="#ctx0" brushRef="#br0" timeOffset="104411.53">18760 9036 1624 0,'0'0'46'0,"9"-3"10"0,0-2-45 0,3 5-11 0,3-3 0 0,0 3 0 16,6-3 11-16,2 1 0 0,1-1 0 0,3 0 0 15,6 1 11-15,-1-1 2 0,4 0 1 0,3-2 0 16,0 5-25-16,-4-5 0 0,1 2 0 0,-3-2 0 16,-1 0-14-16,-8 2 5 0,3-2 1 0,-6 2 0 15</inkml:trace>
  <inkml:trace contextRef="#ctx0" brushRef="#br0" timeOffset="104560.533">18992 9051 1664 0,'0'0'47'0,"-6"6"11"0,3 2-46 0,0 0-12 16,3-3 0-16,0 5 0 0,0 1 50 0,3 2 8 16,3 0 2-16,3 3 0 0,3 0-21 0,0 3-4 15,0-1-1-15,3 3 0 0,0 1-34 0,3 1 0 16,-1-1 0-16,-2 4-9 0</inkml:trace>
  <inkml:trace contextRef="#ctx0" brushRef="#br0" timeOffset="107145.205">18040 11287 1047 0,'3'-13'23'0,"-3"13"5"0,3-8 0 0,3-3 2 0,-3 1-30 0,3-1 0 0,0 3 0 0,0 0 0 15,0 3 64-15,-4 0 6 0,-2 5 2 0,6-3 0 16,0 3 40-16,0 3 9 0,3 2 2 0,-3 6 0 16,0 2 1-16,3 5 1 0,-3 6 0 0,3 3 0 15,3 7-125-15,-6 0-32 0,3 3-4 0,0 1 0 0,0-1 36 0,0 2 19 16,2 4-3-16,-2-1 0 0,0 3-16 0,0 0 0 15,-3-3 0-15,3 1 0 0,-3-6 0 0,0 0 0 16,-3-6 12-16,0-4-12 0,0-1 12 0,3-7-12 16,-6-1 12-16,3-2-12 0,-3-5 28 0,0-3-2 15,0-8 0-15,0 0 0 0,0 0-2 0,0 0 0 16,-3-8 0-16,3-3 0 0,3-2 0 0,-3-8 0 16,6-3 0-16,0 0 0 0,3-5-24 0,0 0-16 15,3-3 3-15,0 0 0 0,-1 1-4 0,7 2-1 16,-3 0 0-16,0 2 0 0,3 1 18 0,3 2-12 0,-3 3 12 15,-4 5-10-15,7 0 10 0,-3 5 0 0,-3 1-9 0,0 2 9 16,6 5 0-16,-3 0-11 16,-1 6 11-16,4 0-8 0,0 5 8 0,-3 5 0 0,3 0 0 0,-3 6 8 15,3-1-8-15,-1 3-13 0,1 1 3 0,-3 1 1 16,3 6 9-16,3 1 0 0,-3-4 0 0,-1 0 0 16,1-2 0-16,-3 0 12 0,0-3-2 0,3-2-1 15,0-1-9-15,-4 1 0 0,1-6-10 0,0 0 10 16,-6-5 0-16,3 0 0 0,0-3 8 0,-3-2-8 15,3-6 23-15,-3-2-3 0,2-5 0 0,1-4 0 16,0-7 16-16,-3-5 4 0,3-9 0 0,0-2 0 16,0-5-18-16,-3-6-3 0,-3-2-1 0,0 0 0 15,-4 2-9-15,1-2-1 0,-6 2-8 0,-3 1 12 16,0 4 0-16,-5 1-1 0,-1 8 0 0,-3 4-787 16,-3 1-156-16</inkml:trace>
  <inkml:trace contextRef="#ctx0" brushRef="#br0" timeOffset="110113.421">14144 13234 1681 0,'-6'-2'36'0,"6"2"8"0,0 0 2 0,0 0 2 0,0 8-38 0,0 2-10 0,0 4 0 0,3 7 0 16,0 0 0-16,-3 8 0 0,2 0 0 0,1 8 0 15,0 5 34-15,0-2 5 0,0 5 1 0,-3 0 0 16,3 3-19-16,0-3-3 0,0 2-1 0,-3 1 0 15,0 0-5-15,0-3 0 0,0 0-1 0,0 0 0 16,-3-3 5-16,0-2 2 0,0-3 0 0,3-3 0 16,-3-2-1-16,0-6 0 0,0 1 0 0,0-4 0 0,1-1-7 0,2-4-2 15,-3-2 0-15,0-3 0 0,3-2-16 0,-3-6-4 16,3-5-1-16,0 0 0 16,0 0-18-16,-3-5-3 0,0-6-1 0,0-2 0 15,3-5 4-15,3-4 1 0,3-4 0 0,-3-3 0 16,5-6-5-16,4-2-1 0,6-8 0 0,0 0 0 15,3-5-137-15,9 0-28 0,-1 0-6 0,7 5-1 16,6 0 36-16,3 2 8 0,-4 6 0 0,4 6 1 0,-1 4 238 0,1 6 47 16,-6 2 10-16,-3 9 1 0,-7 4-1 0,1 6 0 15,-6 3 0-15,0 10 0 0,-9 6-40 0,-1 2-8 16,-2 6-1-16,-6 4-1 0,-3 6-9 0,-6 0-1 0,3 6-1 16,-6 2 0-16,3 2-11 0,-6 4-1 0,4-1-1 15,-1 0 0-15,0-5-28 0,0 0-6 0,3-3 0 0,0-2-1 16,3-3-12-16,0-2-3 0,3-6 0 0,0-3 0 15,0-2-8-15,6-6 12 0,-3-4-12 0,8-4-639 16,1-10-134-16</inkml:trace>
  <inkml:trace contextRef="#ctx0" brushRef="#br0" timeOffset="110630.515">14897 13436 2246 0,'0'0'49'0,"3"-6"11"0,0-2 1 0,5-2 3 0,1-3-52 0,6-1-12 15,-3-7 0-15,6 3 0 0,-3-4 0 0,3-1 11 0,-3-1-11 0,0-5 10 31,-1 0-41-31,-2-1-8 0,0-4-1 0,-3 2-1 16,-3-2-14-16,3 2-2 0,-3 0-1 0,-3 6 0 0,0 0 46 0,-3 2 12 0,0 3 0 0,0 5 0 16,-3 2 32-16,0 4 9 0,0-1 2 0,0 6 0 15,0 0-14-15,-3-1-2 0,0 6-1 0,0 3 0 16,-3 2-26-16,3 6 0 0,-3 2 0 0,0 6 0 16,1 2 0-16,-1 3 0 0,0 2 0 0,-3 3 0 15,3 6 0-15,0 2 8 0,3 2 0 0,0 1 0 16,3 0 6-16,-3-3 1 0,6 2 0 0,3 1 0 15,0-3-1-15,3 0 0 0,0-2 0 0,6-4 0 16,3-2-2-16,0-2 0 0,2-1 0 0,1-7 0 16,6-1 3-16,0-7 0 0,6-3 0 0,-1-5 0 15,1-6-15-15,3-5 0 0,-3-5 0 0,5-6-1057 16</inkml:trace>
  <inkml:trace contextRef="#ctx0" brushRef="#br0" timeOffset="110934.089">13688 13073 1351 0,'12'-8'38'0,"-3"5"9"0,3 1-38 0,0-3-9 0,6-1 0 0,-1-4 0 16,4 2 112-16,0 0 21 0,3 0 4 0,0-3 1 15,3 3-9-15,-1 0-1 0,1 0-1 0,0 1 0 16,0 1-44-16,2 1-9 0,-2 0-2 0,0 2 0 16,0 0-54-16,0 1-18 0,-1-1 10 0,1 0-10 15,-3 3 0-15,0-2 0 0,-3 2 0 0,2-3 0 16,-5 3-121-1,3-3-17-15,-6 1-3 0</inkml:trace>
  <inkml:trace contextRef="#ctx0" brushRef="#br0" timeOffset="111181.082">14132 12750 2070 0,'-15'-10'45'0,"9"7"10"0,0 0 1 0,6 3 3 0,0 0-47 0,0 0-12 16,0 0 0-16,0 0 0 0,0 0 10 0,9 3 0 15,3 0 0-15,3 2 0 0,2 3-10 0,4-3 0 16,3 6 0-16,3-3 0 0,3 2 0 0,-1 4 0 16,1 1 0-16,0 1 0 0,3 3 0 0,-7-1 0 15,-5 4 0-15,0 1 0 0,-3-2 0 0,-3 6 0 16,-6-6-9-16,0 3 9 0,-3 2 0 0,-3 3 0 16,-3 1-8-16,0-4 8 15,-6 3-56-15,3 0-7 0,0 3-1 0,3-8-1 0</inkml:trace>
  <inkml:trace contextRef="#ctx0" brushRef="#br0" timeOffset="111498.427">15709 13840 2385 0,'0'0'68'0,"-3"-2"14"0,3 2-66 0,-3-6-16 15,3 6 0-15,0 0 0 0,3-5 63 0,6 0 9 16,0 0 1-16,6 2 1 0,9-2-35 0,0 2-7 16,2-2-2-16,7-1 0 0,3 1-14 0,3-3-4 15,-1 3 0-15,-2 2-1212 16</inkml:trace>
  <inkml:trace contextRef="#ctx0" brushRef="#br0" timeOffset="111647.581">15724 13991 2552 0,'0'0'56'0,"0"0"12"0,-6 0 3 0,6 0 0 0,-3 3-57 0,3-3-14 0,0 0 0 0,9-3 0 15,3-2 48-15,9 0 8 0,6-3 0 0,5-3 1 16,13 0-32-16,6-2-6 0,5-3-2 0,7-2-844 16,5 2-169-16</inkml:trace>
  <inkml:trace contextRef="#ctx0" brushRef="#br0" timeOffset="112382.029">17093 13211 2232 0,'-24'-8'49'0,"24"8"11"0,0 0 1 0,0 0 1 0,0 0-50 0,3 10-12 0,-3 4 0 0,6 1 0 15,3 7-9-15,-6 4-5 0,0 3-1 0,0 8 0 16,6 0 6-16,-9 6 1 0,-3 2 0 0,3 2 0 15,0 3 8-15,-3-2 0 0,0-3 0 0,0 0 0 16,-3 3 0-16,6-6 0 0,6-5 0 0,-3-3 0 16,-6-2 0-16,3-3 0 0,9-5 0 0,-3-5 0 15,0-6 0-15,3-3 0 0,-3-4 8 0,6-4-8 16,3-4 16-16,3-6 0 0,-9-8-1 0,5-3 0 16,13-2-15-16,-6-3 0 0,-6-5 8 0,3-2-8 15,3 1-35-15,2 1-9 0,-2 3-3 0,-3 2 0 0,-3 0 30 0,3 0 5 16,0 3 2-16,-3 5 0 0,-3 3 10 0,2 3 0 15,4 2 0-15,-3 2 0 0,3 6 24 0,0 3 1 16,3 2 0-16,0 1 0 0,5 7-16 0,1 0-9 16,-6 3 10-16,6 2-10 0,3 4 9 0,-4-4-9 15,-2 3 8-15,3 0-8 0,-6-2 0 0,0-1 0 16,-4 1 0-16,1-3 0 0,-3 0 0 0,0-3 8 16,0-2-8-16,-3-3 0 0,-3-3 19 0,-3 0-2 15,0-5 0-15,-6 0 0 0,6-8 62 0,0-2 12 16,0-6 2-16,0-5 1 0,-1-6-30 0,1-5-5 15,-3-2-2-15,3-6 0 0,0-2-37 0,0-6-8 16,0 1-2-16,-3-4 0 16,3 4-58-16,0-1-12 0,-3 6-3 0,3-3-1117 0</inkml:trace>
  <inkml:trace contextRef="#ctx0" brushRef="#br0" timeOffset="113215.957">18829 13158 2174 0,'0'-11'48'0,"0"11"9"0,3-5 3 0,0 0 1 0,-3 5-49 0,6 0-12 0,-1 2 0 0,4 4 0 16,0 1 20-16,-3 7 2 0,3 2 0 0,-3 2 0 15,-3 3-10-15,3 6-3 0,-3 2 0 0,0 3 0 16,-3 5 0-16,0 0 0 0,0 2 0 0,-3 1 0 0,-3 0-9 0,3 2 12 15,0-2-12-15,-3-3 12 0,-3 0-12 0,3-5 8 16,0-3-8-16,0-3 8 0,0-2 1 0,1-3 0 16,-1-8 0-16,-3 1 0 0,3-4 5 0,3-5 1 15,-3-2 0-15,6-3 0 0,0 0 1 0,-3-8 1 16,0-2 0-16,3-4 0 0,3-4-17 0,3-1 0 16,0-5 0-16,6-2 0 15,-1-6-35-15,7 1-13 0,3-4-4 0,3-2 0 16,0 3-25-16,6-3-6 0,-1 2-1 0,4 6 0 15,3 3 32-15,0 2 7 0,-4 3 1 0,1 2 0 0,0 3 44 0,-3 6 0 16,-4 4 0-16,1 1 0 0,3 5 36 0,-3 5 0 0,-7 3 0 16,4 3 0-16,-6 5-9 0,3 2-2 15,-6 4 0-15,0 4 0 0,-6 0-6 0,0 6-2 0,-3 0 0 0,3 0 0 16,-1 2-1-16,-2-2 0 0,-3 0 0 0,-3-3 0 16,3 0 2-16,3-3 0 0,-3-2 0 0,3-3 0 15,-3 0-7-15,6-5-2 0,-3 0 0 0,0-3 0 16,6 1-9-16,-3-9 12 0,6-2-12 0,0-3-683 15,2-6-143-15</inkml:trace>
  <inkml:trace contextRef="#ctx0" brushRef="#br0" timeOffset="113681.787">19528 13150 2480 0,'6'-16'55'0,"-3"8"11"0,0-3 2 0,3 1 1 0,6-9-55 0,3 1-14 15,0-1 0-15,5-2 0 0,-2-3 14 0,3 0 0 16,0-2 0-16,0 0 0 0,-3-4-14 0,0 1 11 16,-1 0-11-16,-2 0 10 0,0 0-10 0,0 0 0 0,0-3 0 0,-3 3 0 15,-3 3 0-15,-3 4 0 0,0 4 0 0,-3 2 0 16,-3 5 0-16,0 1 0 0,0 2 0 0,0 8 0 16,0 0 0-16,-9 5-14 0,3 3 3 0,-6 5 1 15,0 6 10-15,0 5 0 0,-3 2 0 0,3 6 0 16,-3 0-12-16,3 2-3 0,-2 3-1 0,2 0 0 15,0 0 16-15,3 3-11 0,0-3 11 0,3 0-10 16,3 3 18-16,3-6 4 0,0 0 1 0,3-4 0 16,3-1-13-16,3-3 0 0,0-2 0 0,6-6 0 15,3-2 9-15,-1-2-1 0,7-4 0 0,6-5 0 16,0-2-40-16,5-6-8 0,4-2-1 0,0-5-1035 16</inkml:trace>
  <inkml:trace contextRef="#ctx0" brushRef="#br0" timeOffset="113848.559">19989 13065 2246 0,'0'0'49'0,"-3"-5"11"0,3 5 1 0,-5-3 3 0,5 3-52 0,0 0-12 15,0 0 0-15,8-2 0 0,1-1 24 0,6 3 1 16,-3-3 1-16,6 1 0 0,3 2-16 0,3-3-10 15,0 0 12-15,-1 1-12 0,4-4-9 0,3 1-9 16,3-3-2-16,-4-2-1009 0</inkml:trace>
  <inkml:trace contextRef="#ctx0" brushRef="#br0" timeOffset="113989.115">20564 12562 2415 0,'0'0'53'0,"-3"6"11"0,-3-1 3 0,0 3 1 0,3 5-55 0,-3 3-13 0,0 5 0 0,0 3 0 16,3 5 28-16,0 3 4 0,-3 2 0 0,3 1 0 16,0 4-24-16,3 1-8 0,0 2 0 0,0 6-745 15,0 2-156-15</inkml:trace>
  <inkml:trace contextRef="#ctx0" brushRef="#br0" timeOffset="114417.068">18382 13055 1840 0,'3'-8'52'0,"3"5"12"0,0 3-52 0,3-3-12 0,3 1 0 0,3-1 0 16,6 0 85-16,2 1 15 0,1-1 2 0,9 0 1 15,3 3-48-15,5-2-10 0,-2 2-1 0,3-3-1 16,-1-5-30-16,-2 3-5 0,3 0-8 0,-1-1 11 16,1 1-11-16,-3 0 0 0,-1-6 9 0,-2 3-9 15,0-2 0-15,0-1-20 0,-7 0 4 0</inkml:trace>
  <inkml:trace contextRef="#ctx0" brushRef="#br0" timeOffset="114590.025">18933 12872 2236 0,'0'0'64'0,"6"3"12"0,3-3-60 0,3 5-16 15,8 0 0-15,1 1 0 0,3 1 31 0,3 4 3 16,3 0 1-16,-1 2 0 0,4 3-12 0,-6 2-3 15,3 1 0-15,-7 5 0 0,-2-1-20 0,-3 4 8 16,-3 2-8-16,-6 3-696 16,-3 2-143-16</inkml:trace>
  <inkml:trace contextRef="#ctx0" brushRef="#br0" timeOffset="128402.814">12786 4448 1522 0,'0'0'33'0,"0"0"7"0,0 0 2 0,6 2 2 15,-6-2-36-15,0 0-8 0,0 0 0 0,0 0 0 16,0 0 108-16,-3 0 19 0,3 0 4 0,0 0 1 0,0 0-52 0,-3 0-11 16,-3-2-1-16,6 2-1 0,-6 2-19 0,0-2-3 15,-3 0-1-15,0 3 0 0,1-3-20 0,-7 3-4 16,0-1 0-16,0-2-1 16,0 3-122-16,-3 0-24 0,-6-3-5 0,9 0 0 0</inkml:trace>
  <inkml:trace contextRef="#ctx0" brushRef="#br0" timeOffset="128581.886">12286 4535 1998 0,'0'0'44'0,"0"0"8"0,0 0 3 0,0 0 1 0,0 0-44 0,-3-3-12 0,0 1 0 0,0-1 0 16,-3 0 35-16,0 3 5 0,6 0 0 0,-6 0 1 15,0-5-117-15,6 5-24 0,-9 0-5 0,4 0-743 16</inkml:trace>
  <inkml:trace contextRef="#ctx0" brushRef="#br0" timeOffset="128772.405">11777 4633 2026 0,'0'0'44'0,"-3"0"10"0,-6 0 2 0,0 0 1 16,3-3-45-16,0 3-12 0,6 0 0 0,0 0 0 0,-9-2 69 0,4-1 12 16,5 3 3-16,0 0 0 15,-6-5-132-15,6 5-25 0,-3-3-6 0</inkml:trace>
  <inkml:trace contextRef="#ctx0" brushRef="#br0" timeOffset="128912.9">11340 4643 2042 0,'-21'-7'58'0,"18"4"12"0,3 3-56 0,0 0-14 0,-6-3 0 0,0 3 0 15,0-5 60-15,6 5 10 0,-6-5 2 0,3 2 0 16,-3-2-31-16,0 2-5 0,0 0-2 0,0 1 0 31,-3 2-151-31,0 0-31 0,3 0-5 0,-3 0-2 0</inkml:trace>
  <inkml:trace contextRef="#ctx0" brushRef="#br0" timeOffset="129072.027">10944 4643 1720 0,'0'0'48'0,"-6"0"12"16,-3-2-48-16,0 2-12 0,0-3 0 0,0 3 0 16,-3 0 44-16,3-2 5 0,0 2 2 0,3 0 0 15,6 0-51-15,-9 0 0 0,0 0-14 0,9 0 3 16,0 0-179-16,0 0-36 0,-8-3-7 0,-1 3-335 15</inkml:trace>
  <inkml:trace contextRef="#ctx0" brushRef="#br0" timeOffset="129204.805">10607 4609 1474 0,'-18'0'41'0,"16"-3"11"0,-7 3-42 0,3-2-10 16,0-1 0-16,-3 3 0 0,3-3 133 0,-3 3 25 15,9 0 5-15,-3-2 1 0,0-3-102 0,3 5-20 16,0 0-4-16,3-3-656 15,0 0-131-15</inkml:trace>
  <inkml:trace contextRef="#ctx0" brushRef="#br0" timeOffset="129555.012">10863 4363 1310 0,'-9'-3'28'0,"9"3"7"0,0 0 1 0,-3 3 1 0,-6-3-29 0,4 3-8 0,-4-1 0 0,0 1 0 16,0 2 42-16,-6 1 7 0,3-1 2 0,-3 3 0 16,0 0 5-16,0 2 2 0,0-2 0 0,-2 0 0 15,2 3 7-15,0-3 2 0,-3 2 0 0,3 1 0 16,0-1-23-16,-3 4-5 0,3 2-1 0,1-3 0 15,-1-3-16-15,3 6-3 0,0-3-1 0,3 3 0 16,0-2-6-16,6 1 0 0,0 1-1 0,6-2 0 16,3 1-11-16,6 1 0 0,0-3 9 0,6 3-9 0,0 0 8 0,5 0-8 15,-2-3 10-15,3 3-10 0,3-3 0 0,0 1 8 16,2 2-8-16,-2-3 0 0,3 0 9 0,-3 0-1 16,-4 0 0-16,-5-2 0 0,0 2-20 0,-3 1-4 15,-3-1 0-15,-3 3-640 16,-6-3-127-16</inkml:trace>
  <inkml:trace contextRef="#ctx0" brushRef="#br0" timeOffset="130890.655">12030 4937 1335 0,'0'0'29'0,"0"0"7"0,0-5 0 0,0 5 2 0,0 0-30 0,0 0-8 0,-3-5 0 0,0 2 0 15,-3-2 80-15,0 2 16 0,0 0 2 0,-3 1 1 16,0-4-6-16,4 4-1 0,-4 2 0 0,0-3 0 15,0 0-21-15,0 3-5 0,0 0-1 0,0 0 0 16,0 6-36-16,-3-4-7 0,0 4-2 0,3 2 0 16,-3 0-11-16,0 2-9 0,-2-2 12 0,2 3-12 15,0 5 0-15,-3-1 0 0,0 1 0 0,0 3 0 16,0 2 0-16,6-3 0 0,0 4 0 0,3-4 0 0,0 3 0 0,3-2 0 16,1-3 0-16,4 0-9 0,1-1 9 0,6-1-8 15,-3-1 8-15,3 0-8 0,3-5 8 0,3-3-10 16,-3 1 10-16,3-4-10 0,0 1 10 0,3-3 0 15,-1-3 0-15,-2 1 0 0,0 2 0 0,0-3 9 16,0-2-9-16,0-1 0 0,-3-1 20 0,3-1-4 16,-3 0 0-16,-1-3 0 0,1-2 13 0,0-3 3 15,0 0 0-15,-3 0 0 0,3-2-4 0,-3-3-1 0,3-6 0 16,-3 3 0-16,0 0-15 0,0-2-4 0,-3-3 0 16,0 0 0-16,-3 0-8 0,0 2 8 0,-3 1-8 0,0-1 8 15,-6 3-8-15,0 3 0 0,-3 0 0 0,0 3-11 31,-3 2-16-31,-6 3-3 0,0 2-1 0,0 3 0 16,-3 3-5-16,-2 5 0 0,-4-3-1 0,-3 6 0 16,3 2 4-16,-2 0 1 0,-1 3 0 0,3 0 0 15,3 3 0-15,0-1 0 0,9 4 0 0,1-1-618 0,5 0-123 0</inkml:trace>
  <inkml:trace contextRef="#ctx0" brushRef="#br0" timeOffset="131441.649">12239 4757 1015 0,'0'0'22'0,"8"0"5"0,-8 0 1 0,6-2 0 0,0-4-28 0,-6 6 0 16,3-2 0-16,-3 2 0 0,0 0 73 0,0 0 9 0,0 0 2 0,0 0 0 15,0 0-5-15,0 0-1 0,-3 2 0 0,3-2 0 16,0 0-6-16,-6 8-2 0,0-2 0 0,0 1 0 15,4-1-17-15,-4 2-3 0,0 0-1 0,0 0 0 16,3 2-21-16,0 1-4 0,-3 2 0 0,3 0-1 16,0 3-1-16,0-3 0 0,-3 3 0 0,0 3 0 15,3-1 2-15,-3 1 1 0,-3-1 0 0,3 1 0 16,0 2-2-16,-3-3-1 0,0-2 0 0,3 3 0 16,-3-1-22-16,3-2 0 0,-2-3 0 0,-1 1 8 15,0-4-8-15,3 1 0 0,3-1 0 0,0-2 0 16,0-2 0-16,3-6 0 0,0 0 8 0,0 0-8 15,6 5 0-15,0 0 0 0,3-5 0 0,0 0 0 16,-1 0 14-16,4-2-2 0,3 2 0 0,3-6 0 16,-3 4-12-16,3-4 0 0,0 1 0 0,3 0 0 15,-1 2 0-15,4 1 0 0,0-1 0 0,-3 0 0 16,0 1 0-16,0 2 0 0,-1-3 0 0,-2 3 0 16,-3 0 9-16,0-3-1 0,-3 3 0 0,3-2 0 0,-3 2 1 0,-3 2 0 15,3 1 0-15,-7-3 0 0,4 0-21 0,0 0-4 16,-3 0 0-16,3 3-708 15,-3-3-140-15</inkml:trace>
  <inkml:trace contextRef="#ctx0" brushRef="#br0" timeOffset="131824.932">11551 5456 1346 0,'0'0'29'0,"0"0"7"0,0 0 0 0,-3 2 3 0,0 4-31 0,3-4-8 0,0 1 0 0,3 0 0 15,0-1 23-15,3 1 3 0,0-3 1 0,3 0 0 16,3 0 13-16,0-5 2 0,2-1 1 0,4 4 0 15,3-1 8-15,0 3 1 0,3-3 1 0,3-2 0 16,5 2 11-16,1-2 1 0,0-3 1 0,6 3 0 16,-1 0-2-16,1 2 0 0,3-2 0 0,-1-1 0 15,1 1-33-15,6 2-7 0,2-2-2 0,1 3 0 16,-4-4-3-16,-2 1-1 0,0 2 0 0,-1-2 0 16,-2 2-5-16,0-2-1 0,-4 0 0 0,1 2 0 15,0-2-12-15,-7 2 0 0,-2 1 0 0,-6-1 0 0,-3-2-13 0,-9 2-3 16,-3 0 0-16,0 1 0 15,-9 2-113-15,0 0-23 0,0 0-5 0</inkml:trace>
  <inkml:trace contextRef="#ctx0" brushRef="#br0" timeOffset="132558.726">11715 5982 1970 0,'0'0'56'0,"-6"-2"12"0,0 2-54 0,6 0-14 15,-6-3 0-15,0 0 0 0,0 1 9 0,-3 2-1 16,3 0 0-16,0 0 0 0,0 0 22 0,0 2 4 16,0-2 1-16,0 8 0 0,-3-2-6 0,0 4-1 15,0-2 0-15,0 3 0 0,-2 2 0 0,2 3-1 0,0-3 0 0,-3 0 0 16,3 6-12-16,-3-3-3 0,3 2 0 0,3 1 0 15,-3-3-12-15,3 2 0 0,0-2 0 0,3 2 0 16,0-2-13-16,3 0 1 0,3-3 0 0,0 1 0 31,3-4-19-31,3-2-3 0,3-3-1 0,0 1 0 0,3-4 11 0,0-4 1 0,3-1 1 0,2-2 0 16,1 0 22-16,-3-1 0 0,3-2 0 0,0-2 8 16,0-1 0-16,-1 1-8 0,-2-4 12 0,0 4-4 15,3-4 42-15,-6 1 8 0,-6 0 2 0,3-3 0 16,-3 3-11-16,-3-6-1 0,0 1-1 0,-6-1 0 15,0-2 0-15,-3-3 0 0,0 1 0 0,-6-7 0 16,-3 4-13-16,0-3-2 0,-3-3-1 0,0 3 0 16,-3 0-31-16,-3-3 0 0,1 0 0 0,-4 1 0 15,3 2 0-15,0 2-12 0,0 9 3 0,-3-4 0 16,4 9-3-16,-1 0-1 0,-3 5 0 0,0 3 0 16,3-1-3-16,0 9-1 0,-2 2 0 0,-1 3 0 15,3 3-25-15,0 2-5 0,6 6-1 0,0-1-694 16,1-2-139-16</inkml:trace>
  <inkml:trace contextRef="#ctx0" brushRef="#br0" timeOffset="133143.217">12048 5646 1990 0,'0'0'44'0,"0"0"8"0,0 0 3 0,-3-2 1 0,-3-1-44 0,0 3-12 0,0 0 0 0,-3 0 0 16,0 0 75-16,3 3 13 0,3-1 2 0,-3 1 1 15,0 0-41-15,6 2-8 0,-3 3-2 0,3 0 0 16,-2 5-28-16,2 0-12 0,2 0 8 0,-2 6-8 15,-2-1 17-15,-1 4-1 0,3 1-1 0,-3 4 0 16,3 2 4-16,-6 0 1 0,0 0 0 0,0 0 0 16,0 3 1-16,-3-3 1 0,3 0 0 0,-3-2 0 15,0-4 0-15,-3 1 0 0,3-3 0 0,0 1 0 16,0-4-11-16,3-5-3 0,0 1 0 0,0-4 0 16,3-2-8-16,1-3 0 0,2-5 9 0,0 0-9 15,0 0 0-15,8-2 0 0,1-6 0 0,0-3 0 0,3 1 0 16,0-6-12-16,3-3 2 0,0 1 0 0,0-3-5 0,0-1-1 15,2-1 0-15,-2 1 0 0,0 1 4 0,3 3 1 16,-3 2 0-16,-3-3 0 0,6 6 19 0,-6 3 4 16,6 2 1-16,-4 0 0 0,-2 0-13 0,3 5-16 15,-3 0 3-15,0 1 1 0,3 4 12 0,-3 1 0 16,3 2 0-16,0 1 0 0,-4 2 0 0,1 2 0 16,0 1 13-16,-3 2-4 0,3 3 2 0,-3 0 0 15,-3 0 0-15,0 2 0 0,0 1 3 0,-3 2 1 16,0-3 0-16,0 1 0 0,0-1-7 0,3 1 0 0,-3-6-8 0,0 0 12 15,0 1-12-15,3-1 0 0,3-5 0 0,0 0 0 32,-1-6-16-32,4 1-8 0,3-6-3 0,0-2-792 0,6-3-158 0</inkml:trace>
  <inkml:trace contextRef="#ctx0" brushRef="#br0" timeOffset="134838.452">12322 5816 1951 0,'0'0'43'0,"0"0"9"0,0 0 1 0,0 0 2 0,0 0-44 0,0 0-11 16,0 0 0-16,0 0 0 0,9-6 70 0,0 4 12 15,3-4 2-15,0-2 1 0,-4 0-52 0,4-2-10 16,3-1-3-16,0 3 0 0,3-2-20 0,0-1 0 16,-3 1 0-16,3-1 8 0,-1-2 3 0,-2 2 1 0,-3 1 0 0,0 2 0 15,-3-6 12-15,-3 7 4 0,0-4 0 0,0 3 0 16,-3-3-28-16,-3 1 0 0,-3 2 0 0,0 0 0 16,-3 0 0-16,0 3 16 0,0-3 0 0,-6 5-1 15,0 0-15-15,3-2 0 0,-3 5-9 0,4 0 9 16,-4 0 0-16,3 3 0 0,-3-1 0 0,3 1 0 15,0 5 0-15,0-3-9 0,0 1 9 0,0-1 0 16,3 3 0-16,0 2-10 0,0-2 10 0,3 3 0 16,-3 0-9-16,3-1 9 0,-3 3 0 0,3-2-9 15,0 5 9-15,3-3 0 0,0 0 0 0,0 1 0 16,0 1 0-16,3-1 8 0,3-4-8 0,-3 3 11 16,0-2-2-16,3 2 0 0,3 0 0 0,-3-5 0 15,3-2-1-15,3-1-8 0,0 3 12 0,0-5-4 16,0-1 0-16,3-4-8 0,-3-1 12 0,2 0-4 15,1-2-39-15,-3 0-8 0,3-1-1 0,0 1-698 16,-3-3-139-16</inkml:trace>
  <inkml:trace contextRef="#ctx0" brushRef="#br0" timeOffset="135385.37">11828 5667 1389 0,'0'-2'30'0,"0"2"6"0,0 0 2 0,0 0 2 0,0 0-32 0,0 0-8 16,0 0 0-16,0 0 0 0,0 0 89 0,0 0 16 15,0 0 3-15,6-3 1 0,6 0-43 0,-3 3-9 16,2 0-1-16,1-5-1 0,6 0-20 0,0 2-4 16,3-2-1-16,-3 2 0 0,3-5-17 0,-1 3-3 0,1-3-1 0,0 5 0 31,0-2-84-31,-3 0-17 0,0-3-3 0,-3 5-751 0</inkml:trace>
  <inkml:trace contextRef="#ctx0" brushRef="#br0" timeOffset="135563.558">12036 5517 1857 0,'0'0'40'0,"0"0"9"0,0 0 2 0,0 0 2 0,0 0-42 0,0 0-11 0,-3 5 0 0,3-5 0 16,0 0 35-16,3 10 5 0,0 1 0 0,6-3 1 16,0 3 6-16,6-1 1 0,3 1 0 0,3-3 0 15,2 5-19-15,4-3-3 0,0 4-1 0,0-4 0 16,-3 4-93-16,-1-1-20 0,-5 3-3 0,-6-8-1 15</inkml:trace>
  <inkml:trace contextRef="#ctx0" brushRef="#br0" timeOffset="136494.528">8946 4707 1792 0,'0'0'40'0,"0"0"8"0,-6-3 1 0,1 3 1 0,-1 0-40 16,-3 0-10-16,0 0 0 0,3 0 0 16,-3 0 94-16,0 0 17 0,3-2 3 0,-3 2 1 0,3 0-13 0,-3 0-2 15,0-3-1-15,0 0 0 0,3 3-47 0,-3-2-8 16,0-1-3-16,-2 0 0 0,2 1-24 0,-3-1-5 15,-3 0 0-15,0-2-1 16,0-3-109-16,-3 3-22 0,0 2-4 0,-2-2 0 16,-1 0-96-16,3 5-20 0,-6-6-3 0</inkml:trace>
  <inkml:trace contextRef="#ctx0" brushRef="#br0" timeOffset="136617.987">8348 4733 1998 0,'0'0'44'0,"0"0"8"0,-6 3 3 0,0 0 1 0,-6-1-44 0,3-2-12 0,-3 3 0 0,4 0 0 16,-1-3 56-16,-3 2 8 0,0-2 3 0,0 0 0 16,0 0-46-16,3-2-9 0,3 2-1 0,0 0-680 15,0-3-136-15</inkml:trace>
  <inkml:trace contextRef="#ctx0" brushRef="#br0" timeOffset="136764.845">7586 4789 2667 0,'-24'0'59'0,"18"0"12"0,-3 0 2 0,1 3 2 15,-4-3-60-15,0 0-15 0,3 0 0 0,0 0 0 16,-3 0-8-16,3 0-5 0,3-3-1 0,0 0-768 16,0-2-154-16</inkml:trace>
  <inkml:trace contextRef="#ctx0" brushRef="#br0" timeOffset="136955.98">6973 4871 2286 0,'-21'0'50'0,"12"0"10"0,-3 0 3 0,-6 0 1 0,1 0-51 0,-4 0-13 16,-3 0 0-16,0 0 0 15,-3 0-55-15,4 0-13 0,5 0-4 0,-3 0 0 16,3 0-29-16,3 0-7 0,-3 3 0 0,0-1-1 15,3 4 17-15,1-4 4 0,-1-2 1 0,0 3 0 0,3 0 66 0,-3-1 13 0,3 1 8 0</inkml:trace>
  <inkml:trace contextRef="#ctx0" brushRef="#br0" timeOffset="137812.743">5422 4927 1220 0,'0'0'34'0,"0"0"9"0,0 0-35 0,-9 0-8 15,-3 2 0-15,12-2 0 0,-12 0 0 0,4 3 12 16,-4-1-12-16,-3 4 12 0,0-4 46 0,3 4 10 15,-6-1 1-15,3 3 1 0,-3 0-10 0,3 8-1 16,4-3-1-16,-4 6 0 0,0-1-21 0,0 3-4 16,3 0-1-16,3 3 0 0,0 3-16 0,0-4-4 15,0 7-1-15,6-4 0 0,0 3-11 0,0-2 0 16,6-1 0-16,0 0 0 0,3-4 0 0,3-1 0 16,0 0 0-16,3-5 0 0,0-6 0 0,6 1 0 15,0-6 0-15,5 1 0 0,1-6 0 0,3 0 0 16,6-8 8-16,0-3-8 0,-1-5 14 0,4 0-2 0,-3-5-1 0,-1 0 0 15,1-5 22-15,-3-1 5 0,0-7 1 0,-6-1 0 16,-1-2 9-16,-8-5 1 0,-3-3 1 0,-3 0 0 16,-9 0-26-16,-3 3-6 0,-9-1-1 0,-3 4 0 15,-3 4-17-15,-5 1 0 0,-4 5 8 0,-6 8-8 16,-9-1-16-16,1 7-8 0,-4 4 0 0,-2 6-1 31,-1 7-1-31,-3 4 0 0,4 4 0 0,-1 6 0 16,-6 3-59-16,7-1-12 0,-4 6-3 0,7 0-453 0,8 2-91 0</inkml:trace>
  <inkml:trace contextRef="#ctx0" brushRef="#br0" timeOffset="138431.985">5866 4699 2055 0,'0'0'45'0,"-6"0"10"0,6 0 1 0,-6 0 2 0,0 0-46 0,0 3-12 0,3 2 0 0,-6 0 0 16,0 3 0-16,0 0 0 0,3 3 0 0,-3 2 0 15,3 3 12-15,-3 0 0 0,3 2 0 0,-3 1 0 16,4-1-12-16,-1 1 10 0,0-1-10 0,0 1 10 16,0-3-10-16,3 2 0 0,0-2 0 0,0 0 0 15,0-3 8-15,0 0-8 0,3 1 8 0,0-1-8 0,-3 0 10 0,3-2-10 16,3-3 12-16,3 0-12 0,-6-3 8 0,6 3-8 15,3-6 0-15,0 1 0 0,2-3 0 0,4-3 0 16,0 1 0-16,6-4 0 0,0 1 0 0,0 0-9 16,0-3 9-16,5 0-12 0,-2 0 12 0,6 0-13 15,-6 0 5-15,3 0 8 0,2 3-10 0,-2 0 10 16,0-1 0-16,3 1-9 0,2 0 9 0,-2 2 8 16,-3 3-8-16,0-2 11 15,-6-1-65-15,2 3-13 0,-5-3-2 0,-3 3-1 0</inkml:trace>
  <inkml:trace contextRef="#ctx0" brushRef="#br0" timeOffset="138662.908">4994 5681 1753 0,'0'0'38'0,"0"0"8"0,11-3 2 0,1 3 2 0,6-5-40 0,3 2-10 0,3-5 0 0,6-2 0 16,5-1 0-16,4-2-11 0,12-6 3 0,2 3 0 16,10-2 56-16,-1-1 11 0,4-2 2 0,2-3 1 15,7 0 26-15,-1 3 4 0,0 0 2 0,1 0 0 16,-1 0-46-16,-5 2-10 0,-7 1-2 0,-2 5-735 16,-10 2-147-16</inkml:trace>
  <inkml:trace contextRef="#ctx0" brushRef="#br0" timeOffset="139182.03">5708 5829 1926 0,'-12'0'42'0,"6"0"9"0,-6 0 1 0,3-3 3 0,0 3-44 0,0 0-11 0,-3 3 0 0,1-3 0 16,-4-3 0-16,3 6-17 0,0-1 4 0,0 1 1 15,3 0 12-15,-3-1-11 0,0 4 11 0,0-1-10 16,0 3 20-16,3 2 4 0,-2 4 1 0,-4 2 0 15,0-1 24-15,3 4 5 0,-3-1 0 0,6 4 1 16,3-1-17-16,-3 3-3 0,6-3-1 0,3 0 0 16,3-3-24-16,6 1 0 0,-3 2 0 0,3-2 0 15,3-3 0-15,6-3 0 0,-3 0 0 0,3-2-11 16,2-1 11-16,-2-2 0 0,3-5 0 0,0-1 0 16,-3-4 0-16,3 2 0 0,-1-3 0 0,1-5-8 15,0-2 28-15,0-4 5 0,-3-1 2 0,6-4 0 16,-4-2 6-16,1-3 2 0,-3-2 0 0,-3-6 0 0,0 0-3 0,-3-5-1 15,-6-3 0-15,-3 1 0 0,-6-4-13 0,-3-2-2 16,-9 3-1-16,0 2 0 0,-6 6-15 0,-6 0 0 16,-2 7 0-16,-7 9 0 0,0 2 0 0,-5 5-10 15,-4 6 10-15,0 2-12 0,-8 6 12 0,5 5 0 16,0 5 0-16,4 3 8 16,2 0-40-16,3 2-8 0,4 3-2 0,8-2-678 15,6 2-136-15</inkml:trace>
  <inkml:trace contextRef="#ctx0" brushRef="#br0" timeOffset="140178.627">6023 5604 1677 0,'-8'-8'36'0,"5"3"8"0,0 2 2 0,0-2 2 0,-3 2-38 0,0-2-10 15,3 2 0-15,0 0 0 0,-3 1 86 0,3 2 15 16,0 0 3-16,3 0 1 0,0 0-37 0,0 0-7 16,0 8-1-16,3 5-1 0,0-2-35 0,0 4-8 15,0 4 0-15,0 2-1 0,-3-2 4 0,0 4 1 16,0 1 0-16,-3 3 0 0,0-1-5 0,0 1-1 15,0-1 0-15,0 1 0 0,-3-1-3 0,0-2-1 16,0 0 0-16,3-3 0 0,-3-3-10 0,0-2 10 16,0 0-10-16,3-5 10 0,3-1-10 0,-3-4 10 0,3-6-10 0,0 0 10 15,0 0-10-15,0 0 12 0,9-6-12 0,0-2 12 16,3-5-12-16,0-5 0 0,3-4 0 0,-3-1 0 16,3-4 0-16,2-2-19 0,1 3 3 0,0 2 1 15,-3 0-4-15,3 3-1 0,0 2 0 0,0 3 0 16,-4-2 20-16,-2 7-12 0,3 1 12 0,-6 2-10 15,-3 5 10-15,3 0 0 0,-6 1 8 0,-3 2-8 16,0 0 19-16,3 10-1 0,-6 1 0 0,3 2 0 16,3 0-18-16,-6 3 0 0,3 0 0 0,0 0 0 15,0 3 0-15,0 2 0 0,0 0 0 0,0-3 0 16,0 1 15-16,3-3-4 0,3 0-1 0,-3 0 0 16,3-6-10-16,0 1 0 0,0-3-12 0,3-3 12 15,3 0-11-15,-3-2 11 0,2-6-8 0,4-5-730 16,0 0-146-16</inkml:trace>
  <inkml:trace contextRef="#ctx0" brushRef="#br0" timeOffset="140612.96">6315 5517 1882 0,'-12'2'41'0,"12"-2"9"0,0 0 2 0,0 0 1 0,0 0-42 0,-3 3-11 16,-3 2 0-16,6-5 0 0,0 0 46 0,-3 8 7 16,0 0 2-16,3-8 0 0,0 0 1 0,0 0 1 0,0 0 0 0,3 5 0 15,-3-5-24-15,12 3-5 0,-3-3 0 0,3-3-1 16,0-5 1-16,0 0 1 0,3 1 0 0,-3-7 0 16,0 1-14-16,2-5-3 0,-5 2-1 0,3 0 0 15,-3 0-3-15,-6-3-8 0,3-2 12 0,0 3-4 16,-3-3-8-16,0 5 10 0,-3 0-10 0,0 3 10 15,-3-3-10-15,0 5 0 0,0-2 0 0,0 8 8 16,-3-3-8-16,3 2 0 0,-3 1 0 0,-3 2 0 16,0 3 0-16,3 6-11 0,-2-1 11 0,2 3-8 15,-3 0 8-15,0 5 0 0,0 0 0 0,0 6-8 16,0-1 8-16,-3 4 0 0,3-1 0 0,0 0 0 16,6 3 0-16,-3-1 0 0,0-1 0 0,6 4 0 15,3-5 0-15,0 3-8 0,0-5 8 0,3-1-12 16,-3-5 12-16,3 1 0 0,3-1 10 0,3-5-10 15,0 0 8-15,3-3-8 0,0-5 0 0,2 0 0 16,1-5-16-16,3-3-10 0,3-3-2 0,0-2-1080 16</inkml:trace>
  <inkml:trace contextRef="#ctx0" brushRef="#br0" timeOffset="140789.405">6494 5411 1972 0,'-9'5'44'0,"9"-5"8"0,0 0 3 0,-3 5 0 0,0 1-44 0,3-6-11 16,0 0 0-16,0 8 0 0,0-1 24 0,0-7 2 15,0 0 1-15,9 6 0 0,6-1 9 0,-3 0 1 0,2-5 1 0,4 0 0 16,0-5-15-16,3 2-3 0,3-2-1 0,-3-3 0 16,2 0-19-16,1 0 0 0,-3 0-11 0,0-2-661 15,3-1-132-15</inkml:trace>
  <inkml:trace contextRef="#ctx0" brushRef="#br0" timeOffset="140970.253">6779 5215 2473 0,'-14'0'54'0,"14"0"11"0,0 0 3 0,-3 5 2 0,0 1-56 0,0 1-14 0,-3 1 0 0,6 6 0 16,3-1 32-16,-6 3 3 0,0 2 1 0,0 3 0 15,3-2 2-15,3 5 1 0,0 0 0 0,6 2 0 16,0 0-82-16,2 4-16 0,1 1-3 0,3-7-1 0</inkml:trace>
  <inkml:trace contextRef="#ctx0" brushRef="#br0" timeOffset="142525.161">5854 5599 1339 0,'-6'2'29'0,"6"-2"7"0,0 0 0 0,0 0 2 0,0 0-30 0,-3 3-8 0,-6 2 0 0,9-5 0 16,0 0 87-16,-6 3 16 0,3 2 3 0,3-5 1 16,0 0-43-16,-3 3-8 0,-3 2-1 0,6-5-1 15,0 0-24-15,0 0-5 0,0 0-1 0,0 0 0 16,0 0 2-16,12 3 0 0,0-3 0 0,0 2 0 15,0-2-3-15,3-2-1 0,-1 2 0 0,1-6 0 16,3 4 0-16,0-6 0 0,0 3 0 0,0-3 0 16,3-3-22-16,-1 6 0 0,-2-3 0 0,-3 0 0 15,3-3-139-15,-6 6-25 0,0 0-6 0,-3 2-394 16,-3 3-78-16</inkml:trace>
  <inkml:trace contextRef="#ctx0" brushRef="#br0" timeOffset="142665.82">6065 5466 1249 0,'0'0'27'0,"0"0"5"0,0 0 2 0,0 0 2 0,0 0-28 0,0 0-8 16,0 0 0-16,0 0 0 0,0 0 72 0,3 3 12 15,6 0 4-15,-6 2 0 0,6-2-13 0,0 2-3 16,3-3 0-16,0 4 0 0,3-1-25 0,-1 0-6 16,1 3-1-16,0 3 0 0,0-1-25 0,0 4-6 0,-6-1-1 15,0 5-596 1,0 4-119-16</inkml:trace>
  <inkml:trace contextRef="#ctx0" brushRef="#br0" timeOffset="145680">5991 16013 1130 0,'-24'8'24'0,"12"-3"6"0,-6 3 1 0,0 2 1 0,-3 4-32 0,-2 1 0 0,-4-4 0 0,3 2 0 15,-3 6 105-15,3-3 15 0,1 5 2 0,-1 3 1 16,0-3-59-16,3 5-12 0,3 1-3 0,0 2 0 15,7-3-26-15,-1-5-6 0,3 6-1 0,3 2 0 16,0-3-16-16,6 1 0 0,3-3 0 0,3 0 0 16,0-3 0-16,3-3 8 0,5-5-8 0,1 1 0 15,6-1 12-15,0-8-4 0,6-2 0 0,3-6-8 16,2-2 16-16,4-3-4 0,3-3-1 0,-4-4 0 16,1-4-3-16,3 0-8 0,0 1 12 0,-1-6-4 15,-2-2 18-15,0-3 3 0,-4-3 1 0,1-3 0 16,3-4-10-16,-9-1-1 0,-4-5-1 0,1 0 0 0,-3-3 9 0,-9 1 1 15,-6-9 1-15,-3 6 0 0,-9-3-1 0,-3 0 0 16,-9 3 0-16,-6 2 0 0,-5 11-3 0,-7 3-1 16,-6 2 0-16,-8 6 0 0,-4 7-8 0,-8 3-3 15,-10 11 0-15,-2 2 0 0,-7 6-13 0,-2 8-18 16,-3 2 4-16,-1 8 1 16,4 5-130-16,6 4-25 0,5 4-6 0,10 0-1 0</inkml:trace>
  <inkml:trace contextRef="#ctx0" brushRef="#br0" timeOffset="146364.562">6568 15563 1422 0,'0'0'31'0,"0"0"6"0,6-3 2 0,-6 3 1 0,9 0-32 0,-9 0-8 0,0 0 0 0,6 0 0 15,0 3 50-15,-6-3 8 0,6 5 2 16,0 3 0-16,-6 3-15 0,0 2-2 0,3 3-1 0,-3-3 0 16,0 11-6-16,-3-3-2 0,0 5 0 0,0 1 0 15,-3 5 5-15,0-1 1 0,-3 1 0 0,0-3 0 16,0 6-14-16,-6-1-2 0,3-5-1 0,-2 8 0 15,-1-2-13-15,0-1-2 0,-3-2-8 0,0-1 12 16,0 1-4-16,0 3-8 0,0-6 11 0,-2-3-11 16,-4-2 23-16,9-3-3 0,0 0 0 0,3-2 0 15,0-3-20-15,6-3 0 0,3 3 0 0,3-6 0 16,6-4-12-16,0 4 0 0,3-7 0 0,6 2 0 16,9-5 12-16,-3 0 0 0,5-5 0 0,4-3 0 15,3 0 8-15,3-3-8 0,-1 1 8 0,4-1-8 16,6-2 16-16,-4 2-2 0,7-2 0 0,-6 0 0 15,2 5 7-15,1-3 2 0,-3 4 0 0,2-4 0 0,1 3-11 0,-3 0-1 16,-7 3-1-16,1-1 0 0,-3-1-10 0,-3 7 0 16,-1 0 0-16,-8 5-705 15,-3-3-148-15</inkml:trace>
  <inkml:trace contextRef="#ctx0" brushRef="#br0" timeOffset="146899.781">5083 16875 1638 0,'0'0'36'0,"9"0"7"0,3 5 1 0,6-2 3 0,2-3-38 0,7 0-9 15,6-3 0-15,12 3 0 0,5 0 94 0,10-5 17 16,2 5 3-16,4-3 1 0,8-2-47 0,6 0-10 15,7-3-2-15,5-3 0 0,-3 3-17 0,7-2-4 16,2 2-1-16,-3-5 0 0,3-1-12 0,-2 7-2 16,-1-7-1-16,0 1 0 0,-6 0-11 0,-2 0-8 0,-10 2 12 0,0-2-12 15,-2 0 8-15,-10-1-8 0,-14 9 0 0,-6-3 0 32,-7 3-57-32,-8 2-15 0,-6 1-4 0,-9 4-945 0</inkml:trace>
  <inkml:trace contextRef="#ctx0" brushRef="#br0" timeOffset="147514.925">5657 17608 1825 0,'0'0'40'0,"-3"-8"8"0,0 3 1 0,0-3 3 0,-3 0-41 0,3-3-11 16,-2 3 0-16,-1 0 0 0,3-2 93 0,0 2 17 16,0 0 3-16,-3-3 1 0,-3 6-55 0,3-3-11 15,0 0-3-15,-3 3 0 0,0 0-32 0,-6 2-13 16,-3 3 11-16,0 0-11 0,-5 3 0 0,-7 2 0 0,-6 0-13 0,0 8 4 16,-2 3 0-16,-1 3 0 0,-3 5 0 0,1 2 0 15,-4 1 9-15,3-1-8 0,1 1 8 0,-1 7-8 16,0-2 8-16,7-1 0 0,5 1-9 0,3-5 9 15,6 7-8-15,3-2 8 0,0 5-10 0,13-3 10 16,2-2-8-16,6 0 8 0,2-6 0 0,10-5-9 16,0 1 9-16,9-7-8 0,3-1 8 0,0-6-8 15,5-3 8-15,4-10-10 0,0-1 10 0,2-2-10 16,4-5 10-16,3-5 12 0,2-9-2 0,-2 1-1 16,0-6 4-16,2 0 1 0,-5-2 0 0,0-1 0 15,-7 4 17-15,-2-6 3 0,-6 5 1 0,-3-3 0 16,-3-4-6-16,-4-6-1 0,-5 0 0 0,-6-3 0 15,-6-2-6-15,-3 5-2 0,-9-3 0 0,-5 9 0 16,-4-6-7-16,-9 10-1 0,-9-2-1 0,-8 3 0 0,-7 7-11 16,-5 4 0-16,-4 9 0 0,-2 1 0 15,-4 8-88-15,-2 2-12 0,-1 11-4 0,1 0-628 16,2 8-125-16</inkml:trace>
  <inkml:trace contextRef="#ctx0" brushRef="#br0" timeOffset="148131.823">6026 17261 1926 0,'-9'0'42'0,"9"0"9"0,-2 0 1 0,-4 0 3 16,3 6-44-16,-3-1-11 0,3 3 0 0,-3 0 0 15,3 2 26-15,-3 4 3 0,3-1 1 0,0 5 0 0,-6 4 1 0,3 9 0 16,0-2 0-16,0 3 0 0,3 5-21 0,-3-2-10 16,-3 4 10-16,0-2-10 0,0-2 0 0,0-3 8 15,-3 5-8-15,1-8 0 0,-1 2 8 0,-3 1-8 16,3-5 11-16,0-6-11 0,3 5 20 0,0-7-4 15,3-6 0-15,0 0 0 0,3-2-16 0,0-3 0 16,3-8 0-16,0 0 0 0,9-6 0 0,0-7 10 16,3 0 0-16,9 0 0 0,0-14-26 0,5 6-6 15,1-3-1-15,3 3 0 16,0-3-16-16,0 3-3 0,-1-5-1 0,4 5 0 0,-3-3 30 0,0 5 13 0,5-2-12 16,-5 3 12-16,0 2 0 0,-3 0 10 0,-1 5 1 0,1 1 0 15,-3 4 19-15,-6 4 4 0,0 2 1 0,-3 2 0 16,-3 9-14-16,-4-3-2 0,1 5-1 0,-3 0 0 15,-3 1 0-15,0 4 0 0,-3 3 0 0,0-2 0 16,-3 2-5-16,3-3-1 0,0 1 0 0,3 2 0 16,0-2 6-16,3 2 1 0,0-3 0 0,3 1 0 15,0-6-30-15,3-5-5 0,0 3-2 0</inkml:trace>
  <inkml:trace contextRef="#ctx0" brushRef="#br0" timeOffset="148599.271">6434 17476 1796 0,'0'0'40'0,"0"0"8"0,0 0 1 0,3 0 1 0,-3-6-40 16,6-1-10-16,-3 1 0 0,3-2 0 0,0 0 60 0,3-5 9 16,3 3 3-16,0-4 0 0,0 1-37 0,3-5-7 0,-4 4-2 0,4-2 0 15,0-7-26-15,0 4 0 0,0-5 0 0,3 0 0 16,0-2 24-16,0 0 7 0,-4-6 1 0,4 5 0 15,-6-4-32-15,-3 9 0 0,-6-4 0 0,0 2 0 16,0 8 0-16,-6 0 0 0,-3 6 0 0,0-1 0 31,-3 6-20-31,-3-3-9 0,0 8-3 0,4 0 0 0,-4 5 32 0,0 3 0 0,0 5 0 0,0 1 0 16,-3 4 0-16,3 1 10 0,3-3 0 0,-3 2 0 16,3 9-10-16,3-6-14 0,-3 3 3 0,6-3 1 15,1 3 10-15,2-3 0 0,2-3 0 0,-2 1 0 16,3-1 0-16,6-2 16 0,0-3-3 0,0 1 0 15,3-4 6-15,0-2 1 0,3 0 0 0,0-3 0 16,0 1-33-16,6-6-7 0,-1 0 0 0,4-6-636 16,-3 6-128-16</inkml:trace>
  <inkml:trace contextRef="#ctx0" brushRef="#br0" timeOffset="148783.33">6777 17201 1788 0,'-12'5'51'0,"9"-2"10"0,0 2-49 0,3-5-12 16,0 0 0-16,3 8 0 0,0-3 25 0,-3-5 3 15,9 8 0-15,2-3 0 0,10-5 18 0,0 6 4 16,3-4 1-16,3-2 0 0,0-2-31 0,2 2-7 16,7-6-1-16,0 1-614 15,-10-3-123-15</inkml:trace>
  <inkml:trace contextRef="#ctx0" brushRef="#br0" timeOffset="148941.59">7143 16920 2156 0,'-6'3'48'0,"6"-3"9"0,-3 5 3 0,0 0 0 0,3-5-48 0,-3 14-12 0,0-6 0 0,9 5 0 15,0 5 40-15,0-5 7 0,-6 6 1 0,6 0 0 16,3 2-28-16,-1-3-4 0,-2 9-2 0,0-6-713 15,-6 11-142-15</inkml:trace>
  <inkml:trace contextRef="#ctx0" brushRef="#br0" timeOffset="149332.752">5541 17261 2026 0,'0'0'44'0,"0"0"10"0,0 0 2 0,0 0 1 0,3-2-45 0,6-4-12 0,0 6 0 0,3-5 0 16,3 5 47-16,6-2 7 0,3-4 2 0,5 1 0 16,4 2-29-16,6-2-6 0,2-3-1 0,4 3 0 15,3 0-11-15,-4-3-9 0,1 2 12 0,-3-2-12 16,-7 0 0-16,1-2 0 0,-3-3 0 0,-3 7 0 15,-7-2-97-15,1 0-23 16,-3-2-5-16</inkml:trace>
  <inkml:trace contextRef="#ctx0" brushRef="#br0" timeOffset="149459.446">6000 17148 1680 0,'12'0'48'0,"-4"2"9"0,4 4-45 0,6 2-12 16,0 2 0-16,3-2 0 0,0 0 61 0,3 3 11 15,-1-3 1-15,-2 5 1 0,0 0-22 0,-6 5-5 16,0 6-1-16</inkml:trace>
  <inkml:trace contextRef="#ctx0" brushRef="#br0" timeOffset="151387.455">8196 16547 1624 0,'0'0'46'0,"0"0"10"0,0 0-45 0,0 0-11 15,9 3 0-15,0-3 0 0,3 0 52 0,3 0 9 16,3 0 2-16,0 0 0 0,6-3 18 0,-1 0 4 16,1 1 1-16,6-4 0 0,0 6-35 0,-1 0-7 15,4-5-2-15,0 3 0 0,-3-4-24 0,2 1-5 16,4 2-1-16,-3-2-687 16,-3 2-137-16</inkml:trace>
  <inkml:trace contextRef="#ctx0" brushRef="#br0" timeOffset="151553.914">8158 16896 2300 0,'0'0'51'0,"0"0"10"0,0 0 3 0,0 0 0 0,0 0-52 0,12 3-12 0,5-6 0 0,7 1 0 16,6-4 39-16,6 6 5 0,5-8 0 0,7-2 1 15,9 2-21-15,2 0-4 0,4-3 0 0,5 3-761 16,-2-5-152-16</inkml:trace>
  <inkml:trace contextRef="#ctx0" brushRef="#br0" timeOffset="153129.36">11396 15851 1285 0,'0'0'28'0,"-3"0"5"0,3-5 2 0,-3-3 2 0,-3 8-29 0,3-8-8 0,-6 3 0 0,3-1 0 15,-3-1 116-15,-2 1 21 0,-1-2 5 0,0 3 1 16,0-3-42-16,0 3-8 0,0-3-1 0,0 3-1 0,-3-1-57 0,0 4-11 16,0-4-3-16,1 6 0 0,-4 0-20 0,0 0 0 15,0 6 0-15,-3-1 0 0,-3 0 0 0,1 3 0 16,-4 0 0-16,-3 3 0 0,-3 5 0 0,0-3-10 16,-5 5 10-16,2 1 0 0,-3 2-8 0,4 0 8 15,-1 3 0-15,3 2 0 0,0 1-8 0,7-1 8 16,5 1 0-16,0 5 0 0,6-1-10 0,0-4 10 15,9 2-8-15,0-3 8 0,9-2 0 0,3 0 0 16,3-8 0-16,3 2-8 0,6-4 8 0,6-7 0 16,6-1 0-16,-1-6-8 0,10-3 8 0,-3-2 0 15,5-3 10-15,4-3-10 0,0-7 8 0,-1 2-8 16,1-8 0-16,3 3 0 0,-7-8 9 0,4 0-9 0,-3-3 8 0,-4 0-8 16,1-7 15-16,-6 4-3 0,-6-5 0 0,-4-2 0 15,-2-6 8-15,-9 1 2 0,-3-1 0 0,-9 3 0 16,-3 0 6-16,-9 0 2 0,-3 3 0 0,-6-3 0 15,-5 5-6-15,-7-2 0 0,-3 2-1 0,-3 3 0 16,-2 5-14-16,2 3-9 0,0 6 12 0,1 4-12 31,-4 6-109-31,3 5-29 0,-2 5-6 0,5 6 0 0</inkml:trace>
  <inkml:trace contextRef="#ctx0" brushRef="#br0" timeOffset="154035.218">11810 15343 1659 0,'0'0'36'0,"3"5"8"0,0 6 2 0,0 0 1 0,3 2-38 0,-3 3-9 0,0 0 0 0,0 2 0 16,-3 1 37-16,-3 4 6 0,0 4 1 0,-6 2 0 16,-3 3-12-16,0 5-1 0,-3-3-1 0,0 6 0 15,-6 2-30-15,1 1 8 0,-4 2-8 0,0-3 0 16,0-2 8-16,3-3-8 0,-3-3 11 0,4 0-11 16,-1-4 9-16,3 1-9 0,0-7 0 0,3-5 9 15,0-4 7-15,3-1 0 0,3-1 1 0,4-5 0 16,-1 0 8-16,6-8 2 0,0 0 0 0,0 0 0 15,0 0-5-15,11-8-1 0,1 3 0 0,6-3 0 16,6-6 1-16,3 1 0 0,3 0 0 0,5 0 0 16,7 0 2-16,0-6 0 0,5 6 0 0,1 0 0 15,0-1-7-15,-1 4-1 0,4-1 0 0,-4 1 0 0,1-1-7 0,3 0-1 16,-4 6-8-16,-2 0 12 16,0-3-72-16,-7 8-14 0,-5 0-3 15</inkml:trace>
  <inkml:trace contextRef="#ctx0" brushRef="#br0" timeOffset="154368.982">10429 16536 1698 0,'0'0'48'0,"18"0"11"0,-1 6-47 0,7-6-12 0,6 0 0 0,9-6 0 15,5 6 36-15,13 0 4 0,2-7 2 0,13-4 0 16,5 0 38-16,4 1 7 0,8-3 1 0,3-1 1 16,1-4-32-16,2 5-6 0,-3-1-2 0,0-2 0 15,4 1-24-15,-1 1-5 0,-6 1 0 0,0-3-1 16,1 0-3-16,-4 3-1 0,-3 3 0 0,-5-1 0 15,-10 3-61-15,-8 3-12 16,-10-3-2-16,-5 3-950 0</inkml:trace>
  <inkml:trace contextRef="#ctx0" brushRef="#br0" timeOffset="155711.043">10917 17182 1698 0,'-6'-13'48'0,"6"13"11"0,0-5-47 0,-3-3-12 0,0 2 0 0,0 1 0 15,-3-3 37-15,0 0 6 0,-3 0 1 0,0-2 0 16,0 2 16-16,0 2 3 0,-3-2 1 0,1 3 0 15,-4 3-36-15,0-1-6 0,0 3-2 0,0 0 0 16,-6 3 4-16,3-1 0 0,-2 9 0 0,-4-1 0 16,-3 4-4-16,0 4 0 0,-3 1 0 0,1 2 0 15,-1-3-20-15,0 9 0 0,0-1 0 0,1 3 0 16,2 0 0-16,6 3 0 0,0 0 0 0,3 2 0 0,6 3 0 0,3-2 0 16,0 2 0-16,9-8 0 0,0 3 0 0,6-6 0 15,3-5 0-15,9-2 0 0,0-6 0 0,6 0 0 16,0-7 0-16,5-6 0 0,1-6 11 0,3-2-3 15,3 0 0-15,-4-10 0 0,7-1-8 0,0-7 8 16,-3-1-8-16,2-4 8 0,-5-4 0 0,3 4 0 16,-7-9 0-16,-2 3 0 0,-3-6 4 0,-6 1 0 15,-3-6 0-15,-3 1 0 0,-9-9 16 0,-3 3 3 16,-3 0 1-16,-6 1 0 0,-9 1-32 0,-6 9 0 16,-6 0 0-16,-2 7 0 0,-7 3-11 0,-3 11-8 15,-2 3-1-15,-4 5-1 0,0 5 1 0,-2 2 1 16,-1 6 0-16,1 3 0 15,8 8-90-15,3 2-19 0,6 5-3 0,7 1-1 0</inkml:trace>
  <inkml:trace contextRef="#ctx0" brushRef="#br0" timeOffset="156210.045">11253 16764 2307 0,'-30'-13'51'0,"19"7"10"0,-1 1 3 0,0 3 0 0,3-4-51 0,-3 6-13 0,3 0 0 0,0 6 0 16,3-4 39-16,0 3 5 0,3 9 0 0,3 2 1 15,0-1-25-15,0 7-6 0,3 1-1 0,0-1 0 0,0 9-13 0,0 1 8 16,-3 3-8-16,0 2 0 15,0-3 0-15,-3 6 8 0,0-3-8 0,-3 2 0 0,3-2 0 0,-3-2 8 16,0-3-8-16,0-1 0 0,-3-2 8 0,1 3-8 16,-1 0 0-16,0-6 0 0,0 1 0 0,0-9 8 15,3-2-8-15,0-3 0 0,0 1 0 0,0-9 8 16,3 3-8-16,0-5 0 0,3-3 8 0,0 0-8 16,6-11 0-16,0-8 0 0,0 4 0 0,6-9 0 15,3 3-13-15,3-3 4 0,-1-3-1 0,7 1 0 16,0 5 0-16,0-6 0 0,3 3 10 0,-1 3-13 15,4 0 5-15,0-3 8 0,-3 8-10 0,0-2 10 0,-1 5 0 0,-2 2-9 16,-3 6 9-16,0-3-8 0,-3 8 8 0,0 0-8 16,-1 0 8-16,-2 0-8 0,-3 8 8 0,3-3-8 15,-6 8 8-15,0 1 0 0,0 1 0 0,-3 1 0 16,0-2 0-16,0 4 14 0,-3 1-3 0,3 2-1 16,-3-3 9-16,0 1 1 0,3-3 1 0,-1 2 0 15,1 1-8-15,3 2-1 0,3-3-1 0,0-2 0 16,9 0-3-16,0-8-8 0,3 5 12 0,8-5-783 15,1-2-157-15</inkml:trace>
  <inkml:trace contextRef="#ctx0" brushRef="#br0" timeOffset="156928.781">11792 16804 2084 0,'0'0'46'0,"0"0"10"0,0 0 1 0,0-3 1 16,3-2-46-16,3-1-12 0,0-7 0 0,0 5 0 0,0-2 29 0,6-4 4 15,0 1 1-15,0 0 0 0,-1 0-12 0,4 0-2 16,0-6-1-16,0 3 0 0,0-2-19 0,0-1 0 16,-3-7 0-16,0 7 0 0,0-2-9 0,-1-3 1 15,1 3 0-15,-3 0 0 0,-3 5 8 0,-3 0-12 16,0 3 12-16,-3 2-12 0,-3 1 12 0,-3-1-8 16,0 11 8-16,-3-3-8 0,-3 3 0 0,1 3 0 15,-4 2 0-15,-3 3 0 0,-6 6 8 0,3-1 0 16,-3 11-9-16,1 2 9 0,-4 3 9 0,3 3 7 15,3-3 0-15,3 5 1 0,3 1 1 0,3 2 0 16,4-3 0-16,5-2 0 0,3 0-10 0,6-3-8 16,-1-3 12-16,7-2-12 0,0-5 14 0,9 2-4 0,0-8-1 0,3-2 0 15,3-3 7-15,2-3 2 0,1-2 0 0,3-3 0 16,0-6-5-16,-1-2-1 0,1 0 0 0,-3-5-1094 16</inkml:trace>
  <inkml:trace contextRef="#ctx0" brushRef="#br0" timeOffset="157160.452">10947 16843 2174 0,'0'0'48'0,"6"-2"9"0,-3-9 3 0,3 6 1 0,0-3-49 0,5 5-12 16,-2-7 0-16,6 4 0 0,-3-2 12 0,0 3 0 16,3-3 0-16,0 0 0 0,0-2-1 0,0 4-1 15,2-2 0-15,-2 6 0 16,6-9-30-16,0 9-5 0,0-4-2 0,3 1 0 16,-1-3-37-16,4 3-7 0,0 0-1 0,3-3-1 15,0 5-28-15,-1-2-6 0,1-1-1 0</inkml:trace>
  <inkml:trace contextRef="#ctx0" brushRef="#br0" timeOffset="157356.47">11313 16634 1659 0,'0'0'36'0,"-6"0"8"0,-3 0 2 0,3 0 1 0,3 6-38 0,3-6-9 0,0 0 0 0,12 8 0 15,3-3 25-15,6 0 3 0,-1-2 1 0,7 7 0 16,0-4 2-16,6 2 0 0,2 0 0 0,-2 2 0 15,0-7-23-15,3 7-8 0,-7-2 0 0,-2 0 9 16,-3 5-9-16,-6 1 12 0,-6-4-12 0,-9 9 12 31,-3-3-36-31,-9 5-6 0,-6-3-2 0</inkml:trace>
  <inkml:trace contextRef="#ctx0" brushRef="#br0" timeOffset="157883.605">13215 16256 2469 0,'-6'-8'54'0,"6"8"11"0,-6-5 3 0,3 2 2 0,0-2-56 0,3 5-14 16,0 0 0-16,3-5 0 0,-3 5 33 0,6-3 4 15,0 0 1-15,3 1 0 0,-3 2-28 0,3 0-10 16,3 0 0-16</inkml:trace>
  <inkml:trace contextRef="#ctx0" brushRef="#br0" timeOffset="158433.311">14778 15764 910 0,'2'-13'25'0,"1"7"7"0,0 1-32 0,0-8 0 0,0 8 0 0,3-6 0 16,-3 0 158-16,0 1 25 0,0-1 5 0,-3-2 0 15,0 0-30-15,0 0-6 0,0 2-2 0,-3-2 0 16,0-1-44-16,-3 1-9 0,-3 0-1 0,3 0-1 16,-2 0-39-16,-4-1-8 0,0 1-2 0,-3 3 0 15,0-4-30-15,-3 6-7 0,-3 0-1 0,-3 3 0 16,1 0-8-16,-7 5 0 0,-3 0 0 0,-6 5 0 15,1 3 0-15,-1 3 0 0,-3 2-10 0,1 3 10 0,-1 2-11 16,0 3 11-16,1 6-12 0,2 2 12 0,0-3-10 0,7 9 10 16,5-1-8-16,3 3 8 0,6-2-11 0,6 2 11 15,3 0-13-15,6 0 5 0,6-3 8 0,3 1-13 16,6-9 5-16,6 1 8 0,3-4-14 0,3-1 5 16,2-7 1-16,4-1 0 0,3-6 8 0,6-6 0 15,2-2 0-15,1 0 0 0,0-10 0 0,-1-4 12 16,10-1-4-16,-3-4 0 0,2-7 0 0,-5 2 1 15,-4-5 0-15,4-8 0 0,-6-3 0 0,-3-5 0 16,-4-5 0-16,1-1 0 0,-3-7 1 0,-6 0 0 16,-10-3 0-16,-5 3 0 0,-3 0-10 0,-9 2 12 15,-9 8-12-15,-5 4 12 0,-7 4-12 0,-9 5 0 16,-3 4 0-16,-5 4 0 0,-4 6-9 0,-6 5-4 0,-5 3-1 0,-4 8 0 31,-2 5-79-31,2 5-16 0,1 3-3 0,2 5-1 16,4 6 30-16,5 2 7 0,3 5 0 0,10 3-529 0,11 6-107 0</inkml:trace>
  <inkml:trace contextRef="#ctx0" brushRef="#br0" timeOffset="159046.718">15111 15192 884 0,'0'0'24'0,"0"0"8"0,0 0-32 0,6 3 0 16,-6-3 0-16,9 3 0 0,-9-3 139 0,3 2 21 16,-3-2 5-16,6 8 1 0,-3-2-31 0,-3 1-7 15,3 4 0-15,-6 0-1 0,3 2-31 0,0 0-7 16,0 6-1-16,-6 2 0 0,3 0-40 0,0 5-8 16,0 4-1-16,0-1-1 0,-3 2-25 0,0 4-5 0,0 2 0 0,0 3-8 15,-3-1 0-15,3-2 0 0,-6 3 0 0,3 0 0 16,0-1 13-16,-3-2-4 0,4-2-1 0,-1-4 0 15,-3-4-8-15,3-1-17 0,0-4 4 0,0-4 1 16,0-5 12-16,0-2 13 0,3-3-2 0,3-3-1 16,3-5 10-16,0 0 1 0,0 0 1 0,3-5 0 15,0-6-22-15,6-2 0 0,0-8 0 0,6 2 0 32,6-4-23-32,-4-7-9 0,4-1-1 0,6-4-1 0,0 1 22 0,0-3 4 0,2 8 8 0,-2 0-13 15,0 2 3-15,3 9 1 0,-3-1 0 0,-1 3 0 16,-8 3 9-16,6 2 0 0,-3 4-9 0,-3 4 9 15,0 0 0-15,-4 3 13 0,4 3-1 0,-6 0-1 16,3 4-2-16,-3 1 0 0,-6 6 0 0,3 1 0 16,0 1 2-16,-3 3 0 0,0-1 0 0,3 4 0 15,-3 1 9-15,3 1 1 0,-3 0 1 0,2 0 0 0,4 0-22 0,0-3 0 16,0 0 0-16,0-8 0 0,3 3 0 0,3-5 0 16,0-3 0-16,3 0 0 15,-1-6-64-15,1-2-18 0,6-8-3 0,0-5-1 0</inkml:trace>
  <inkml:trace contextRef="#ctx0" brushRef="#br0" timeOffset="159480.633">15602 15296 1292 0,'0'0'28'0,"0"0"7"0,0 8 1 0,0 2 0 0,3 1-36 0,0-1 0 0,3-2 0 0,3-3 0 16,-3 3 91-16,6-2 11 0,3-1 2 0,-1-5 1 15,4 0-26-15,6 0-6 0,0-5-1 0,0-3 0 16,0 0-15-16,2-5-3 0,1-1-1 0,-3-1 0 16,3-1-13-16,0-6-2 0,-4 1-1 0,-2-3 0 15,0 1-15-15,-3-4-3 0,-3-5-1 0,0 1 0 16,0-6-6-16,-7-3-2 0,1-2 0 0,0 2 0 15,-6 0-10-15,0 3 0 0,-3 5 0 0,-3 3 0 16,-3 6 0-16,0 4 0 0,-3 6 0 0,1 0 0 16,-4 5-10-16,-3 2 10 0,-3 4 0 0,0 4-9 0,0 4 9 15,-3 4 8-15,1 3-8 0,2 3 11 0,-3 6-11 0,0 1 0 16,6 9 9-16,-3 2-9 0,0 1 0 0,6 2 0 16,-2-3 0-16,5 3 0 0,0 0 0 0,0 0 0 15,6 0 0-15,3 3 0 0,6-5 0 0,3 2 0 16,3 0 0-16,2-3 0 0,1-2 0 0,6-3 14 15,3-3-2-15,0-2 0 0,3-5 11 0,2-1 1 16,1-2 1-16,3-8 0 0,0 0-25 0,5-5 0 16,-2-3 0-16,6-6 0 0</inkml:trace>
  <inkml:trace contextRef="#ctx0" brushRef="#br0" timeOffset="159840.463">14789 15047 2008 0,'-6'-8'57'0,"3"5"12"0,1-2-55 0,2 5-14 16,0-3 0-16,0-2 0 0,5 2 0 0,1-2 0 16,6 0 8-16,0-3-8 0,6 3 24 0,3-1 3 15,3-2 0-15,6 3 0 0,-1 2-4 0,7-2-1 16,-3 0 0-16,-1 0 0 0,1-1-3 0,0-2-1 15,3 3 0-15,-4 0 0 0,1-3-7 0,-3 0-2 16,0 0 0-16,-1-3-661 16,-2 3-133-16</inkml:trace>
  <inkml:trace contextRef="#ctx0" brushRef="#br0" timeOffset="160035.745">15132 14835 1911 0,'0'0'42'0,"0"0"9"0,9 0 1 0,3 0 2 0,2 0-43 0,7 0-11 0,0 0 0 0,3 0 0 16,3 0 87-16,2 0 15 0,1 3 3 0,0-1 1 15,0 6-27-15,-3 3-6 0,-1 0-1 0,-2 4 0 16,0 1-46-16,-3 3-10 0,-6-1-1 0,3 1-1 16,-7 2-14-16,-2 3 0 0,-6 2 0 0,0 3-768 15,-6 1-157-15</inkml:trace>
  <inkml:trace contextRef="#ctx0" brushRef="#br0" timeOffset="160363.368">14176 16282 1858 0,'48'0'52'0,"-21"-2"13"0,11-1-52 0,10-2-13 16,12 0 0-16,-1-1 0 0,7-2 77 0,5-2 13 16,3-3 2-16,4 5 1 0,5-6-19 0,6 1-4 15,-2 3-1-15,2-4 0 0,6 1-40 0,1 0-8 0,-4 0-1 16,0 5-1-16,-3-6-6 0,4 7-1 0,-7-4 0 0,-6 3 0 15,-5 0-12-15,-7 3 0 0,-5 2 0 0,-4 1 0 16,-8-1 0-16,-4 3 0 0,-11 3 0 0,0-3-734 16,-6 2-150-16</inkml:trace>
  <inkml:trace contextRef="#ctx0" brushRef="#br0" timeOffset="160997.944">14685 16907 2091 0,'0'0'46'0,"-6"-5"10"0,0 2 1 0,-3-8 2 0,-3 6-47 0,4-3-12 0,-4 3 0 0,0-3 0 16,0 3 0-16,-3-3 0 0,3 2 0 0,-3 4 0 15,0-1 0-15,-3 6 0 0,-2-3 0 0,-1 2 0 16,-3 4 0-16,-3 2 0 0,0-3 0 0,1 8 0 16,-4 0 0-16,0 1-11 0,0 7 11 0,3-3-8 15,-2 9 8-15,2-1 0 0,3 3 0 0,3-2 8 16,0 5-8-16,10-3 0 0,-1 2 0 0,6 1 0 15,6-3 0-15,3 0 0 0,3-2 0 0,6-1 0 16,5 1 0-16,4-6 0 0,6-8 0 0,3 6 0 16,3-11 10-16,5-3 1 0,4 0 0 0,0-5 0 15,2-5 5-15,4 0 2 0,-1-3 0 0,-2-11 0 16,0 6-10-16,-1-6-8 0,-2-4 9 0,0-1-9 16,-4-8 16-16,-2-2-4 0,-3-3 0 0,-3-3 0 15,-7-8 3-15,-2-2 0 0,-6-3 0 0,-6 0 0 0,-6-5-15 0,-9-3 0 16,-6 3 8-16,-12 0-8 15,-5 5-26-15,-4 8-8 0,-12 2-2 0,-2 6 0 0,-10 6 12 0,-5 7 1 16,-7 3 1-16,1 7 0 16,-4 1-11-16,10 8-3 0,5 2 0 0,4 6-564 15,8-3-112-15</inkml:trace>
  <inkml:trace contextRef="#ctx0" brushRef="#br0" timeOffset="161530.437">15194 16354 2224 0,'0'0'49'0,"0"0"11"0,0 0 1 0,0 0 1 0,0 0-50 0,0 0-12 0,0 0 0 0,-3 0 0 16,0 10 15-16,0 1 0 0,3 5 0 0,-3 2 0 15,0 4-15-15,0 7 0 0,-3 8 8 0,3 2-8 16,-3 4 0-16,-2-1 0 0,2 6 0 0,-3-3 0 16,0 0 0-16,-3-3 0 0,0 0 11 0,3 3-11 0,-3-5 8 15,0 5-8-15,0-11 0 0,0-2 0 0,3 0 10 0,1 0-10 16,-1-11 8-16,3 3-8 0,0-8 10 0,0 2-10 15,6-5 12-15,-3-5-12 0,0-2 13 0,3-6-4 16,0 0-1-16,9 0 0 0,0 0 0 0,3-8-8 16,-1-6 12-16,7-4-4 0,0-1-8 0,0-7-12 15,3-1 2-15,3-4 1 0,2 4 0 0,1-2 0 16,0 0 0-16,6 3 0 0,0-1 9 0,-1 6 0 16,1 0-9-16,-3 2 9 0,0 6 0 0,-4 0-11 15,1 2 11-15,-6 3-8 0,0 3 8 0,-3 5 0 16,-3 0 0-16,-4 0-8 0,-2 5 18 0,-3 3 4 0,0 3 1 0,0 2 0 15,-6 3 2-15,-3 0 1 0,3 0 0 0,-6 7 0 16,3 1-1-16,-3 0 0 0,3 2 0 0,-3 1 0 16,3-1-8-16,3 4-1 0,0-7-8 0,0 1 12 15,6-5-12-15,-3-3 8 0,6 2-8 0,0-5 0 16,3-2 0-16,0-3 0 0,6-6 0 0,3-2-740 16,0-2-153-16</inkml:trace>
  <inkml:trace contextRef="#ctx0" brushRef="#br0" timeOffset="161965.215">15781 16642 1470 0,'0'0'41'0,"0"0"11"0,0 0-42 0,0 0-10 15,0 0 0-15,6 6 0 0,2-6 86 0,1 0 15 16,3 0 3-16,0-6 1 0,0 4-18 0,6-4-4 16,3-2-1-16,-3-5 0 0,6 3-29 0,-4-4-5 15,1-7-2-15,3 3 0 0,-3-3-27 0,0-1-6 16,-3-1-1-16,-1-1 0 0,1-3-3 0,0-2-1 16,-6 3 0-16,-3-6 0 0,-3 0 0 0,0 3 0 15,-3 0 0-15,0 3 0 0,-3 4-8 0,-6 1 8 16,-3 0-8-16,0 0 8 0,0 8-8 0,-3 5 0 15,0 2 0-15,-3 4 8 0,0 4-8 0,-2-2-14 0,-4 8 3 0,3 3 1 16,0 7 10-16,0 1 0 0,0 5 0 16,0 2 0-16,4 3 0 0,2 3 0 0,0-3 0 0,6 6 0 15,-3-1 0-15,6 0 0 0,3 1 0 0,6 2 8 16,0-5-8-16,3-3 0 0,3 2 0 0,6 4 0 16,-4-6 0-16,4-3 9 0,3-4-9 0,0-4 10 15,0 1-10-15,0-6 0 0,2-5 0 0,1 0 0 16,0-8 0-16,0 0-17 0,0 0 4 0,-3-8-1030 15</inkml:trace>
  <inkml:trace contextRef="#ctx0" brushRef="#br0" timeOffset="162319.442">16233 16510 2052 0,'0'0'45'0,"0"0"10"0,0 0 1 0,9-5 1 0,0-3-45 0,3 5-12 0,0-2 0 0,6 0 0 16,-7-1 57-16,7 4 10 0,3-4 1 0,0 6 1 16,0-2-29-16,3-1-7 0,-6 0-1 0,5-2 0 15,-2 0-32-15,0 5 0 0,0 0 0 0,0-5 0 31,2-3-52-31,-2 5-18 0,-3-2-3 0,3-1-1 0</inkml:trace>
  <inkml:trace contextRef="#ctx0" brushRef="#br0" timeOffset="162497.31">16700 16142 2206 0,'0'0'48'0,"0"0"11"0,-9 11 1 0,-5 2 3 16,-1 6-51-16,3-1-12 0,0 1 0 0,0 7 0 0,0-2 72 0,6 5 11 15,3 3 2-15,0 2 1 0,0-2-64 0,6 8-13 16,3 2-9-16,0 0-1119 16</inkml:trace>
  <inkml:trace contextRef="#ctx0" brushRef="#br0" timeOffset="164283.082">14873 16465 1875 0,'0'0'41'0,"0"0"9"0,0 0 2 0,0 0 0 0,0 0-41 0,0 0-11 16,0 0 0-16,0-3 0 0,0 3 76 0,0 0 12 0,0 0 4 0,3-5 0 15,-3 5-44-15,9-5-9 0,0 5-2 0,3 0 0 16,-1 0-24-16,4 0-5 0,3 0 0 0,0-3-8 15,3 3 33-15,3 3 0 0,-1-3 0 0,-2-3 0 16,3 1-25-16,0-1-8 0,3 3 0 0,0-5 0 16,-1 5 0-16,1-3 0 0,3-2 0 0,0-1 0 15,-1 4-11-15,-2-4 11 0,-3 1-12 0,3 5 12 32,-6-3-132-32,-1-2-19 0,-5 0-4 0,0 2-780 0</inkml:trace>
  <inkml:trace contextRef="#ctx0" brushRef="#br0" timeOffset="164472.348">15278 16222 1800 0,'0'0'40'0,"0"0"8"0,3 8 1 0,3-1 1 0,-4-1-40 0,7 7-10 16,0 0 0-16,6 0 0 0,3-2 56 0,0 5 8 15,6 0 3-15,3 0 0 0,-1 2-15 0,1-2-4 16,0 0 0-16,-3 2 0 0,0-2-28 0,-7 6-7 15,-2-4-1-15,-3 1 0 0,-3 7-2 0,-6 0-1 16,-3 1 0-16,-9 5 0 0,-6-6-9 0,-6 6 12 16,-8 5-12-16</inkml:trace>
  <inkml:trace contextRef="#ctx0" brushRef="#br0" timeOffset="165738.166">13384 15010 1792 0,'0'0'40'0,"0"0"8"0,0 0 1 0,6 8 1 0,-3 2-40 0,3 6-10 16,-3 0 0-16,0 8 0 0,-3 5 0 0,-6 11-14 15,3 2 3-15,0 8 1 0,-3 9 10 0,-2 1-8 16,2 4 8-16,0 7-8 0,-3 3 17 0,6 6 4 16,-3-1 1-16,3 1 0 0,0 4 3 0,3 1 1 15,-3 0 0-15,0-1 0 0,0 1-10 0,0 5-8 16,0-3 9-16,-3 3-9 0,0-5 8 0,0-1-8 16,0-10 0-16,-3 9 9 0,0-9-9 0,-3-3 8 15,3-5-8-15,0-2 8 0,1-11-8 0,-4 0 0 0,0-3 0 0,3-5 0 16,-3-3 8-16,3-5-8 0,-3 3 12 0,0-8-4 15,0-3 0-15,3-6 0 0,0-1 0 0,-3-9 0 16,4 0 4-16,5-2 0 0,3-11 0 0,0 0-893 16</inkml:trace>
  <inkml:trace contextRef="#ctx0" brushRef="#br0" timeOffset="166891.476">13501 14875 1206 0,'0'0'26'0,"11"3"6"0,1-3 0 0,6 0 3 0,3 0-35 0,0-3 0 16,3 3 0-16,0-3 0 0,-1 3 44 0,-2-2 3 15,0-4 0-15,0 1 0 0,0 0 4 0,3-3 1 16,-7 2 0-16,7-1 0 0,-3-1-19 0,3-3-3 0,0 3-1 0,2-5 0 15,-2 5 15-15,6-5 4 0,0 2 0 0,0-2 0 16,5 2-16-16,1 1-4 0,0-1 0 0,5-2 0 16,1 5-3-16,6-5-1 0,-1 5 0 0,4-3 0 15,2 3-12-15,7-2-4 0,-3 2 0 0,-4 0 0 16,4 3 10-16,-1-3 2 0,10 2 0 0,-4 1 0 16,7-3-4-16,-4 3 0 0,1 2 0 0,2 0 0 15,1-2 4-15,2 3 0 0,3-6 0 0,1 5 0 16,-7-2-20-16,7 2 0 0,-7-5 0 0,4 3 0 15,2-3 0-15,-6 3 0 0,1-1 0 0,-4 1 0 16,-2 2 0-16,-4-2 0 0,1-3 0 0,0 3 0 16,-1 0 10-16,1 2-2 0,-7-2 0 0,-2 2 0 15,-1-2-8-15,-5 2 0 0,-3-5 0 0,2 3 0 16,1-3 0-16,-6 0 0 0,-10 3 0 0,1-1 0 0,-3-2 0 0,0 3 0 16,0 0 0-16,-10 0 0 15,-2-1 0-15,0 1 8 0,0 2-8 0,-3-2 8 0,-12 5-8 0,9 0 12 16,-3-3-12-16,-6 3 12 0,0 0-3 0,6 3 0 15,-6-3 0-15,9 5 0 0,-3 3-9 0,-3 0 0 16,-3 5 0-16,3 1 0 0,0 1 0 0,-3 4-12 16,0 2 2-16,-3 3 1 0,3 0 9 0,0 0 0 15,0 2 0-15,0 1 0 0,-3 2 0 0,6 2 0 16,0 1 0-16,3 5 0 0,-3 0 0 0,3 3 0 16,-1 0 0-16,1 2 0 0,3-2 0 0,-3-1 0 15,0 1 0-15,6 2-8 0,0 1 8 0,3 2 0 16,-6 0 8-16,6 2-8 0,3 1 0 0,0-1 0 15,-1-2 0-15,1 3 0 0,0 0 0 0,0-1 0 0,6 4 0 0,-3 2 0 16,-9 5 0-16,5-3 0 0,7 9 0 0,-3-3-8 16,-3 2 8-16,0 3 0 0,3 0 8 0,-4 6-8 15,4-3 0-15,-6 2 0 0,-3-2 0 0,3 8 0 16,0-1 0-16,-3-2 0 0,-3 3-10 0,0-3 10 16,5-5 0-16,-2 0 0 0,-3 2 0 0,3-5 0 15,-3-2 0-15,3-1 0 0,3-4 0 0,-3-4 0 16,0 3 0-16,0 1 0 0,3 1 0 0,-1-4 0 15,-5-3 0-15,3 0 0 0,3-3 0 0,-3-2 0 16,0-9 25-16,0 6 3 0,-3 0 0 0,6-5 0 16,3 8-28-16,-4-6-19 0,-11-2 3 0,6-9 1 15,3 4 15-15,0-9 0 0,-6-2 12 0,0-3-12 16,-3-7 11-16,0 4-11 0,3-5 10 0,-3-5-10 16,-6 0 24-16,3 3 0 0,3-6-1 0,-3-5 0 15,-6 3-23-15,0 2 0 0,-3-5-12 0,0 0 4 0,0-5 21 0,-6 5 5 16,-3-8 1-16,1 2 0 0,2 1-8 0,-3 3-2 15,-12-9 0-15,0 3 0 0,4 3-9 0,-4-3 10 16,-3 2-10-16,-6-1 10 0,-5-1-10 0,-7 2 0 16,0-2 0-16,-11 3 0 0,-3-3 0 0,-4 3 0 15,4 0 8-15,-7-1-8 0,-11-2 0 0,-4 3 0 16,1 2 0-16,-9-2 0 0,-6 5 0 0,-6-5 0 16,-1 5 0-16,-5 0 0 0,-9 0 0 0,0 0 0 15,-3 0 0-15,-6 0 0 0,-3 0 0 0,-3 0 0 16,3 0 0-16,3 0 0 0,0 0 9 0,0 0-9 0,3 0 10 15,3 0-10-15,0 5 17 0,0-5-2 0,0 5-1 0,9-2 0 16,3-3-14-16,3 5 0 0,0-5 0 0,9 0 0 16,6 6 0-16,5-4 8 0,7-2-8 0,3 6 0 31,2-1-44-31,4 0-12 0,5-2-3 0</inkml:trace>
  <inkml:trace contextRef="#ctx0" brushRef="#br0" timeOffset="169627.878">13718 14518 1148 0,'15'-11'25'0,"-6"6"6"0,0 0 1 0,3-1 0 0,-4 1-32 0,4-3 0 16,3 0 0-16,-3 3 0 0,3 2 76 0,-3-2 10 0,3 0 2 16,-3 2 0-16,3 0 0 0,-1 1 1 0,1-1 0 0,3 3 0 15,3 0-39-15,-3 0-8 0,6 0-2 0,-3 0 0 16,2 3 0-16,4-1-1 0,0 1 0 0,6-3 0 15,-4 0-17-15,7 3-3 0,-3-3-1 0,3-3 0 16,-1 3-1-16,1-5 0 0,0 2 0 0,0-2 0 16,-4 2 0-16,1-2 0 0,3 2 0 0,-7 0 0 15,1-2-17-15,-3 3 0 0,3-4-8 0</inkml:trace>
  <inkml:trace contextRef="#ctx0" brushRef="#br0" timeOffset="170344.688">18757 14166 2131 0,'0'0'60'0,"0"0"14"0,9-3-59 0,3 1-15 15,0-1 0-15,6 0 0 0,3 1 48 0,-1-4 8 16,7 1 0-16,0 2 1 0,3-2-33 0,6 0-6 16,5-1-2-16,4 1 0 0,-1 3 0 0,1-1 0 0,3-2 0 0,-1 2 0 15,7 0 0-15,0-2-1 0,5 2 0 0,1 1 0 16,-1 2-7-16,1-3-8 0,-1 3 11 0,4-3-734 15,5 1-146-15</inkml:trace>
  <inkml:trace contextRef="#ctx0" brushRef="#br0" timeOffset="190605.534">14614 18153 959 0,'0'0'27'0,"3"-11"6"16,0 4-33-16,0 1 0 0,0-2 0 0,0 0 0 0,0 3 100 0,0 0 12 15,-3 0 4-15,0 5 0 0,0 0-10 0,0 0-2 16,0 0 0-16,0 0 0 0,0 0-40 0,0 0-8 16,0 0-1-16,0 0-1 0,0 0-14 0,6 5-4 15,-3 0 0-15,0 3 0 0,2 3-9 0,1-3-3 16,0 5 0-16,0 0 0 0,-3 0-11 0,3 6-2 16,0-6-1-16,-3 8 0 0,0 6-2 0,-3-1-8 15,0 6 12-15,0-6-4 0,-3 6 3 0,0 5 0 16,0 3 0-16,0-1 0 0,0 1 0 0,-3 0 0 15,3-3 0-15,-3 10 0 0,3 4-11 0,0-4 10 16,0-2-10-16,1 3 10 0,2-3-10 0,0-5 0 16,2-3 9-16,1-11-9 0,0-5 8 0,3-2-8 15,-3-11 8-15,0 2-8 0,-3-10 13 0,0 0-1 0,0 0-1 0,0 0 0 16,0 0 5-16,0 0 2 0,21-18 0 0,-15-3 0 16,3-11 0-16,-3 0 0 0,3-8 0 0,3 3 0 15,-3 3-18-15,3 0 0 0,0-3 0 0,0 5 0 16,-1-8-8-16,1 6-6 0,0 2-1 0,0-5 0 15,0 11 15-15,0-4 0 0,0 4 0 0,-6 7-9 16,3 1 9-16,-3 5 0 0,0-6 0 0,3 11 0 16,0-5 8-16,-4 8 4 0,4-3 1 0,0 2 0 15,0 4-5-15,0 4 0 0,0 4-8 0,0-1 12 16,3 8-12-16,0 1 8 0,0 1-8 0,0 4 0 16,0 2 11-16,8 11-11 0,-2-6 12 0,0 6-12 15,0-5 11-15,0-1-11 0,0 0 10 0,0-2-10 16,-1 3 8-16,4-6-8 0,0 5 0 0,0-2 9 15,0-3-9-15,0 3 0 0,2-3 9 0,-2-2-9 0,3-3 0 0,0-3 0 16,-3 3 0-16,0-8 0 0,2-3 12 0,-5-2-3 16,0-6 0-16,-3-2 0 0,-3-3 1 0,0-8 0 15,0 3 0-15,-3-3 0 0,0-3 0 0,-1-2 0 16,1-3 0-16,-6 3 0 0,3 3 5 0,-3-9 1 16,0 1 0-16,0-1 0 0,-3-10 9 0,0 3 3 15,0-11 0-15,0 10 0 0,0-7-11 0,-3 2-1 16,3 1-1-16,-3-1 0 0,0-5-15 0,0 5 9 15,-3-5-9-15,-3-8 8 0,4 6-8 0,-1 7-17 16,0 8 4-16</inkml:trace>
  <inkml:trace contextRef="#ctx0" brushRef="#br0" timeOffset="192350.46">9905 15010 900 0,'0'0'20'0,"0"0"4"0,0 0 0 0,0 0 1 0,0 0-25 0,0 0 0 16,0 0 0-16,0 0 0 0,6 8 49 0,-3-3 5 16,3 0 1-16,3 3 0 0,-6-2 9 0,3 4 1 15,0-2 1-15,0 5 0 0,2 1-18 0,-2 4-3 0,0 3-1 0,-3 6 0 16,6 4 2-16,-3 9 0 0,0 2 0 0,-3 9 0 15,3 2-14-15,-6 8-2 0,0 7-1 0,-3 6 0 16,0 14-13-16,-3 2-4 0,-3 5 0 0,0 5 0 16,0 1-12-16,-2 10 8 0,-1-5-8 0,3 2 0 15,-3 4 15-15,3-7-3 0,-3-4-1 0,3-3 0 16,-3 0 7-16,-3-11 2 0,3 3 0 0,0-8 0 16,0-5 15-16,4-1 3 0,-4-1 1 0,0-4 0 15,0-2-1-15,3-8 0 0,0-8 0 0,3-1 0 16,0-1-6-16,3-6-2 0,0 0 0 0,3-6 0 15,0-4-14-15,0-9-4 0,0 1 0 0,3-9 0 32,0-5-56-32,3-7-12 0,0-12-3 0</inkml:trace>
  <inkml:trace contextRef="#ctx0" brushRef="#br0" timeOffset="193384.127">10146 14907 1692 0,'21'-16'37'0,"-9"8"8"0,3-3 2 0,2 3 0 0,10-2-38 16,3-4-9-16,3 4 0 0,2-3 0 0,7 2 26 0,0 1 3 0,5-4 1 0,1 1 0 15,-3 0 0-15,8 0 0 0,4-1 0 0,2 1 0 16,4 0-18-16,5 0-3 0,-2-1-1 0,2 1 0 15,4 0-8-15,-1 2 0 0,10-2 0 0,-7 3 8 16,3-1-8-16,-2 0 0 0,-1 1 0 0,4-1 0 16,-4 3 0-16,-3 3 0 0,-2-3 0 0,-4 3 8 15,-2-3-8-15,-4-3 0 0,-5 3 0 0,3 3 0 0,-7 0 0 0,-2-1 0 16,-7 1 0-16,1 3 0 0,-9-1 0 0,-3 3 0 16,-7-5 0-16,1 2 0 0,-3-2 0 0,-3-1 0 15,-3 1 0-15,0 2 0 0,-3-2 21 0,2 0-1 16,-2 2 0-16,0-2 0 0,-3 2-6 0,3-2-2 15,-3 2 0-15,3 1 0 0,-3 2-12 0,0-3 9 16,0 3-9-16,0 0 8 0,-3 3-8 0,-6-3 0 16,0 0 0-16,6 5 0 0,3 0 0 0,-9-5 0 15,0 0 0-15,8 8 0 0,1 3 0 0,-6-1 8 16,3-2-8-16,-3 3 8 0,0 2-8 0,3-2 0 16,-3 2 0-16,0 0 0 0,0-2 0 0,3 5 0 15,-3-3 0-15,0 5 0 0,-6 4 0 0,3-1 0 0,0 3 0 16,-3 2 0-16,-3 3 8 0,0 3 0 0,0 5 0 0,-3 5 0 15,3 3 5-15,-3 5 1 0,-2-5 0 0,5 6 0 16,-3 2-1-16,3-3 0 0,3 3 0 0,-3 2 0 16,3 1-13-16,0-1 8 0,0 1-8 0,3 0 0 15,0-3 0-15,0 5 0 0,3-3 0 0,-3 6 0 16,0-3 0-16,0 3 0 0,0-3 0 0,3 1 0 16,-6-1 0-16,0 3 0 0,3 0 0 0,-3 2 0 15,0 1 12-15,0-6-3 0,-3 8-1 0,0 3 0 16,3-1 11-16,0 1 1 0,-3-3 1 0,6 1 0 15,-3-4-12-15,3-2-9 0,-3 2 12 0,3-2-12 16,-3-3 8-16,3 1-8 0,6-6 0 0,-3 5 0 16,0-5 0-16,3-3 0 0,-3 3 8 0,0 0-8 15,3 0 0-15,-3 0 0 0,0-3 0 0,3 3 0 16,-3-8 8-16,0 0-8 0,-3-5 0 0,0 4 0 16,0-4 12-16,0 0-12 0,0 0 12 0,0-3-12 0,-3 2 16 0,0-4-4 15,-3-9-1-15,0 1 0 0,0-1 1 0,0-2 0 16,3-11 0-16,-3 6 0 0,0-6-4 0,0 0-8 15,3-5 12-15,0 0-4 0,0-3 0 0,0 1 0 16,-3-4 0-16,0-2 0 0,3 0 2 0,-3 0 0 16,-2 0 0-16,2 0 0 0,-3-2-1 0,0-4 0 15,0 1 0-15,-3 5 0 0,3-3 6 0,-6-2 1 16,3 0 0-16,-9-3 0 0,0 8-8 0,-5-6 0 16,-4-1-8-16,-9 7 12 0,-2-6-12 0,-4 4 8 15,-6 2-8-15,-2-6 0 0,-4 6 0 0,-5 0-12 16,-13 0 1-16,1 6 0 0,-4-4-9 0,-5-2-3 0,-3 6 0 15,-9-1 0-15,-4-3 11 0,-2 4 1 0,-6 2 1 0,-3 5 0 16,-3 0 10-16,-3-2-8 0,3 2 8 0,2 0-8 16,1 0 8-16,9 6 0 0,6-6 0 0,29 0 0 15,-2 1 0-15,5-1-8 0,7 0 8 0</inkml:trace>
  <inkml:trace contextRef="#ctx0" brushRef="#br0" timeOffset="194387.837">12268 18436 1249 0,'-6'-13'27'0,"3"5"5"0,3 3 2 0,3 2 2 0,-3-2-28 0,3-3-8 0,0 3 0 0,0-1 0 16,0 1 79-16,6-3 14 0,-3 3 3 0,6 5 1 16,0-3 2-16,3 3 0 0,3-5 0 0,2 10 0 15,1-2-39-15,6-3-7 0,0 5-1 0,0-5-1 16,-1 8-5-16,4-3-1 0,3 1 0 0,6 1 0 16,5 4-10-16,4-3-3 0,3 0 0 0,2 3 0 15,4-4-19-15,20 7-4 0,0-6-1 0,1 2 0 0,-7-7-8 16,1 7 0-16,-4-7 0 0,1 2 8 0,-1 1-8 0,4-6 0 15,-4 0 9-15,-5 5-9 0,-4-5 0 0,-2 0 0 16,-7 0 0-16,-2 0 0 0,-4 0-11 0,-8 0 11 16,0-5-13-16,-6 5 5 0,-1 0-1 0,-8-6 0 15,-6 6 0-15,0 0 0 16,-3-5-16-16,-6 5-3 0,-6 0-1 0</inkml:trace>
  <inkml:trace contextRef="#ctx0" brushRef="#br0" timeOffset="194655.604">13620 18201 2156 0,'0'0'48'0,"0"0"9"0,0 0 3 0,0 0 0 0,0 5-48 15,6 3-12-15,0 3 0 0,5-9 0 16,4 9-30-16,0-3-8 0,3 5-2 0,3 0 0 0,0-5 50 0,3 8 10 0,2-3 1 0,1 3 1 15,3 3-7-15,-9-6-2 0,6 5 0 0,-1 1 0 16,4 2 1-16,0 5 0 0,3-4 0 0,-4 1 0 16,4 4 2-16,3-1 1 0,-3 6 0 0,-7-11 0 15,-5 6-17-15,-6-9-11 0,-6 1 2 0,-6-6 0 16,-6 3 9-16,-6 0 14 0,-9 0-3 0,-9 2-1 16,-14 3-10-16,-7 3 0 0,-8 11 0 0</inkml:trace>
  <inkml:trace contextRef="#ctx0" brushRef="#br0" timeOffset="199191.4">4583 15264 1807 0,'-18'-21'40'0,"15"13"8"0,3-3 1 0,-3 1 2 0,3-1-41 0,0 3-10 16,3-3 0-16,3 4 0 0,0 1 17 0,-3 1 2 16,-3 5 0-16,6 3 0 0,0 2-19 0,-3 5-11 15,-3 12 2-15,-3 7 0 0,0 10-3 0,-3 9 0 16,-3 5 0-16,-3 10 0 0,0 6 12 0,0 13 0 0,-3 11 0 0,-3 7 0 15,1 4 0-15,2 12 0 0,3 11 0 0,-3 5 0 16,3 6-14-16,3-1 2 0,-3-2 1 0,3-5 0 16,-3-6 11-16,3-10 0 0,6-8 0 0,-6-5-8 15,6-4 16-15,-5-9 3 0,2-4 1 0,-3-2 0 16,3-13 48-16,-3 8 9 0,3-6 3 0,0-4 0 16,0-1-35-16,-3-8-6 0,3 0-2 0,0-5 0 15,0-3-17-15,0-15-3 0,3 2-1 0</inkml:trace>
  <inkml:trace contextRef="#ctx0" brushRef="#br0" timeOffset="199942.206">4553 15192 2098 0,'-12'-21'46'0,"6"16"10"0,0-3 1 0,0 3 3 0,0-1-48 16,3 4-12-16,3 2 0 0,0 0 0 0,0 0 35 0,12 0 5 16,3 5 0-16,6-2 1 0,6 2-41 0,5-2-14 15,7 2 0-15,12-5 0 0,5 0 31 0,13-5 7 16,5-3 0-16,10-3 1 0,2-5-5 0,9-2-2 0,3-3 0 0,7-3 0 15,2-5-6-15,3-3-2 0,3 0 0 0,0-2 0 16,-3-3-10-16,0 2 0 0,3-2 9 16,-2 3-9-16,-1 2 11 0,0 0-3 0,-6 3 0 0,0 3 0 15,-3 2 3-15,-8 5 0 0,-7-2 0 0,-3 3 0 16,-2 5-2-16,-10 5 0 0,-5 0 0 0,-10 5 0 16,-11-2-9-16,-1 5 8 0,1 2-8 0,-9 1 8 15,-12 5-8-15,-1-3 8 0,-2 6-8 0,-6-3 8 16,-3 5-8-16,-3 0 0 0,0 3 0 0,0 3 0 15,0-1 0-15,-3 3 8 0,-12 3-8 0,6 0 0 16,9 2 0-16,-6 4 0 0,-12 1 0 0,6 6 0 16,3 3 10-16,0 0-10 0,-6 2 12 0,0 6-12 15,-6-1 0-15,6 9 0 0,3 5-12 0,-6 5 3 16,-9 0 9-16,6 8 0 0,0 0 0 0,4 6 0 16,-7 4 0-16,3 6 0 0,0 0 0 0,0 3 0 15,3 5 0-15,-3-1 0 0,-3 1 0 0,3 3 0 0,9 2 0 0,-6 0 0 16,-3-10 0-16,4 5 0 0,-1-6 0 0,6-2 0 15,0-5 0-15,3-6 0 0,0-2 0 0,3 0 0 16,3-3 0-16,0-3-8 0,-6-4 8 0,3 4 0 16,5-8 0-16,1-2 0 0,-6-2 0 0,3-1 0 15,0 3 0-15,0-3 0 16,0-3 0-16,-3-2 0 0,-3 0 0 0,3-5 0 0,6-3 0 0,-9 0 9 16,-6-11-9-16,3-5 0 0,-3 0 12 0,0-2-4 15,0 5 0-15,-3-6-8 0,-6 1 21 0,7-1-2 16,-4-2-1-16,-3-3 0 0,-9 3 4 0,6-8 1 15,3 2 0-15,-3-10 0 0,0 3 5 0,1-3 0 0,-1-3 1 0,3 3 0 16,6-3-5-16,-9-5-2 0,-15 0 0 0,1 0 0 16,5-5-5-16,-3 2-1 0,-6-2 0 0,-2 0 0 15,-1-3-6-15,-9-3-2 0,-2 3 0 0,-10-5 0 16,-5 0-8-16,-7-1 0 0,-2-4 0 0,11 2 0 16,-8-2-13-16,-4 4-5 0,-8-4-1 0,-6 5 0 15,-6-1 3-15,-4 6 1 0,-2-2 0 0,-45 7 0 16,9 11-1-16,48-3 0 0,0 9 0 0</inkml:trace>
  <inkml:trace contextRef="#ctx0" brushRef="#br0" timeOffset="210177.867">16650 12970 1954 0,'-6'3'43'0,"6"-3"9"0,0 0 1 16,0 0 3-16,0 0-45 0,0 0-11 0,0 0 0 0,0 0 0 0,0 0 73 0,0 7 13 16,-6 4 2-16,6 0 1 0,6-1-69 0,0 6-20 15,-3 3 9-15,3 4-9 0,0 4 0 0,3 5 0 16,0 2 0-16,-1 6 0 0,-5 7 0 0,6 6-10 15,9 8 10-15,-6 8 0 0,-9 5-18 0,3 3 3 16,3 5 1-16,0 2 0 16,-3 1-10-16,0-3-3 0,-6 0 0 0,6-5 0 0,-3-6 10 0,0-5 1 15,-3-5 1-15,9-5 0 0,6-3 15 0,-7-8 0 16,-2-8 0-16,0-3 0 0,6-7 0 0,0-4 0 16,0-7 0-16,0-2-9 15,-3-9-67-15,6-8-12 0,0-7-4 0</inkml:trace>
  <inkml:trace contextRef="#ctx0" brushRef="#br0" timeOffset="211012.248">16819 13113 2070 0,'-50'-3'45'15,"35"0"10"-15,9 1 1 0,-6 2 3 0,-3-5-47 0,0 2-12 0,0 0 0 0,7 1 0 16,2-1 82-16,0-2 14 0,-3 2 4 0,9 3 0 16,3-8-54-16,3 0-10 0,-3 0-3 0,8-2 0 0,10-4-33 0,3 1 0 15,-3-3 0-15,6 0 0 16,3-2 0-16,5-1 0 0,10 1 0 0,0-1 0 0,-4-2-22 0,10 3-2 15,5 2 0-15,4 3 0 16,-4-3-19-16,1 2-4 0,-6 4-1 0,2-1 0 16,-2 1 7-16,-4 2 1 0,-2-5 0 0,0 5 0 0,2 0 24 0,-2 0 4 15,-9 0 2-15,-1 2 0 0,-2-1 10 0,-6 1 0 16,0 1 0-16,-6 0 0 0,-4-1 0 0,-5 1 0 16,3 5 0-16,-9 0 8 0,3-3 8 0,-9 3 1 15,0 0 1-15,6 3 0 0,0 2 3 0,-6-5 1 16,0 0 0-16,3 6 0 0,3-1-13 0,-3 3-9 15,3-3 12-15,0 3-12 0,-3 0 0 0,3 3 0 0,0-1 0 0,0 1 0 16,0-1 0-16,3 4 0 0,-3-1 0 0,2 0 0 16,-2 3 0-16,3 0 0 0,0-3 0 0,3 3 0 15,-3 0 8-15,3 2-8 0,-3 1 0 0,3-3 0 16,3 2 0-16,0 1 0 0,-1 2 0 0,1-3 0 16,3 4 0-16,-3 1 0 0,0 4 0 0,0-1 0 15,3 1 0-15,-6 5 0 0,3-1 0 0,-4 4 0 16,-2 2 0-16,3 0 0 0,-3 0 0 0,0 3 0 15,-3-3 0-15,3 2 8 0,0 1-8 0,-3 0 0 16,3-3 13-16,-3-3-4 0,3 0-1 0,-3 3 0 16,0-5 9-16,0 3 2 0,-3-1 0 0,2 3 0 15,1 0 6-15,0 0 2 0,-3 0 0 0,3-5 0 16,0 0-27-16,0-3 8 0,0 0-8 0,0-5 0 16,3-3 8-16,-3-3-8 0,0-2 0 0,0 0 8 15,0-3 0-15,0-2-8 0,-3 0 12 0,3-4-4 0,-3-1 2 0,0-1 0 16,-3-5 0-16,3 5 0 0,-3-5-2 0,0 0 0 15,0 0 0-15,0 0 0 0,0 0-8 0,0 0 10 16,0 0-10-16,0 0 10 0,0 0-2 0,0 0 0 16,0 0 0-16,0 0 0 0,0 0 0 0,0 0-8 15,-6 0 12-15,-3 0-4 0,0 0-8 0,0-2 8 16,-6-1-8-16,0 0 8 0,-3 1-8 0,-3-4 0 16,-8 4 0-16,-4-1 0 0,-6 1-11 0,-5-1-7 15,-7 0-2-15,-3 3 0 16,1 3-8-16,-10 0-3 0,-5-1 0 0,-1 3 0 0,4 3 31 0,-1-2 0 15,4 2 0-15,-1 0 0 0,-2 0 29 0,8-1 6 0,1 1 1 16,-1 3 0-16,1-3-2 0,5 3 0 0,12-4 0 0,7-1 0 16,-1-1-20-16,12 0-4 0,3-2-1 0,12 0 0 31,6-3-74-31,0 0-15 0,9-3-4 0,12-8-692 0,15-2-138 0</inkml:trace>
  <inkml:trace contextRef="#ctx0" brushRef="#br0" timeOffset="211607.702">22546 13129 466 0,'0'0'12'0,"0"0"5"0,-6-8-17 0,-3 0 0 16,4 0 0-16,-4 0 0 0</inkml:trace>
  <inkml:trace contextRef="#ctx0" brushRef="#br0" timeOffset="211931.156">22290 12856 2098 0,'0'0'46'0,"-9"0"10"0,0 0 1 0,9 0 3 0,0 0-48 0,-8 3-12 0,-1-1 0 0,3 4 0 16,0-1 58-16,-3 0 10 0,3 6 1 0,3 2 1 15,0 3-26-15,0 8-4 0,-3 0-2 0,3 5 0 16,0 2-24-16,0 4-5 0,0 2-1 0,0 0 0 15,0 0-8-15,0 0 0 0,6 3 0 0,-3-3 0 16,-3 0 0-16,0 0 0 0,3-5 0 0,0 2 0 16,-6-2 0-16,3 2 0 0,-3-2 9 0,0 0-9 15,0-3 0-15,-3 0 0 0,3-5 0 0,-2-1 0 32,2-1-58-32,-6-1-6 0,3-5-2 0,0 0 0 0,3-3-3 0,0-3-1 0,-3-2 0 15,6-5-563-15,3-3-113 0</inkml:trace>
  <inkml:trace contextRef="#ctx0" brushRef="#br0" timeOffset="212196.241">22353 12864 2213 0,'-30'-8'63'0,"18"5"13"0,-6 1-60 0,6-3-16 15,1 2 0-15,-1-2 0 0,-3 2 80 0,3 0 12 16,3-2 4-16,0 2 0 0,3-2-45 0,3 0-9 16,3-3-2-16,9-3 0 0,3-2-14 0,0 0-3 0,6 0-1 0,-1-3 0 15,13-3-12-15,3 3-2 0,-3-2-8 0,0 5 12 16,-1-6-1-16,10 6-1 0,-3-3 0 0,2 3 0 16,1 2-10-16,6-2 0 0,-4 2 9 0,-2 3-9 15,-3-2 0-15,-3 4 0 0,-4 1 0 0,-5 0-8 31,-3 5-89-31,-6 0-18 0,-3 3-3 0,-3-1-629 0,-9 3-125 0</inkml:trace>
  <inkml:trace contextRef="#ctx0" brushRef="#br0" timeOffset="212429.485">22341 13256 2635 0,'-9'2'58'0,"9"-2"12"0,0 0 2 0,0 0 2 0,6 8-59 0,-6-8-15 16,9 6 0-16,0-1 0 0,6-3 34 0,0 4 4 16,2-6 1-16,4-3 0 0,3 0-22 0,9-2-4 15,3-3-1-15,8 0 0 0,7-5-12 0,2-3-13 16,1 3 2-16,3-6 1 16,-4 1-102-16,10-3-21 0,-4-3-4 0,10 0-1 15,-1 0-88-15,-2 0-18 0,-4 3-3 0,4 0-1 0</inkml:trace>
  <inkml:trace contextRef="#ctx0" brushRef="#br0" timeOffset="212830.028">23255 12851 2893 0,'0'0'82'0,"0"0"18"15,0 0-80-15,0 0-20 0,0 0 0 0,0 0 0 16,0 0 39-16,0 0 4 0,0 0 1 0,0 5 0 0,0 6-44 0,-3 2 0 16,3 0 0-16,0 6 0 0,-3 2 0 0,3 5 0 15,0 1 0-15,-3 5 8 16,0 5-37-16,0 2-8 0,-3 4-2 0,6-1 0 0,-9 0 11 0,9 6 3 16,-6-1 0-16,0 1 0 15,3 0-111-15,-3-1-23 0,6-2-4 0,0-5-1 16,9-3 60-16,-6-5 12 0,3-3 3 0,-3-8-488 15,6-2-98-15</inkml:trace>
  <inkml:trace contextRef="#ctx0" brushRef="#br0" timeOffset="213147.403">23189 12703 2703 0,'-21'-19'60'0,"13"11"12"0,-1-2 2 0,0-1 2 0,0 3-61 0,9-2-15 0,6-1 0 0,0-2 0 16,3-3 20-16,8 0 2 0,1-3 0 0,3 6 0 15,3 0-22-15,6 0 0 0,-4 0-10 0,4 2 10 16,0 3-10-16,3 5 10 0,2-2-8 0,4 5 8 16,0 5 0-16,3 1 0 0,5 2 0 0,-2 5 0 15,-1 3 0-15,-8 2-13 0,6 3 1 0,-6 1 1 16,-4 4-24-16,-5 0-5 0,-3 1 0 0,-3-1-1 15,-9 1 22-15,-3 2 5 0,0-3 1 0,-12 3 0 16,-3 1 1-16,-3 1 1 0,-12-2 0 0,0 6 0 16,-9-3-79-16,0 2-16 0,-11 0-3 0,-10 1-561 15,1 2-112-15</inkml:trace>
  <inkml:trace contextRef="#ctx0" brushRef="#br0" timeOffset="213863.915">24582 13406 2559 0,'-3'-2'56'0,"-15"2"12"0,4-5 3 0,-13-1 1 0,-3-2-58 0,-3 0-14 0,1 0 0 0,-4-2 0 15,-3-3 16-15,-3 2 1 0,10 0 0 0,-7 1 0 16,-3 2-17-16,1 0 0 0,2 0 0 0,0 3 0 15,-2-1 0-15,5 1 0 0,0 5 0 0,0 0-12 16,1 3 2-16,2-1 1 0,-3 6 0 0,1 0 0 16,-1 6 9-16,0-1-10 0,0 3 10 0,-5 5-10 15,11-3 0-15,-3 4 0 0,3-4 0 0,4 3 0 32,2 3-23-32,6-3-5 0,-3-2-1 0,9 2 0 0,-6-3-25 15,9-2-4-15,4-5-2 0,-1-1 0 0,6-2 34 16,8-5 8-16,1 0 0 0,3-9 1 0,3 1 27 0,6-6 11 0,3-2-1 0,6-3 0 15,-4 1 13-15,1-4 2 0,3-2 1 0,-3 0 0 16,-6-1 23-16,-1 7 5 0,1-1 1 0,-9 0 0 16,3 3 15-16,-3 2 3 0,-3 0 1 0,-3 1 0 0,-6 2-14 0,6 0-2 15,-6 0-1-15,-6 3 0 0,6-1-19 16,-3 1-4-16,-6 0-1 0,9 0 0 0,-9-1-16 0,9 1-3 16,-6 0-1-16,3-1 0 0,3 6-13 0,0 0 0 15,0-5 0-15,3 0 0 0,-3 5 0 0,6-3-12 16,3 3 1-16,0 0 0 0,-6 3-2 0,12 2-1 15,-6 0 0-15,6 3 0 0,-7 3 6 0,4 5 8 16,-3 0-13-16,0 5 5 0,0 0-1 0,3 3 0 16,-9 2 0-16,6 1 0 0,6-1-11 0,-9 1-3 15,12-3 0-15,-6-3 0 0,2 0 5 0,4-3 1 16,0-2 0-16,-3-3 0 0,3-2 17 0,0-3-8 0,3 0 8 0,-1-5 0 16,-5-1 0-16,0-2 8 0,6-2 0 15,3-4 1-15,-3-2 6 0,-6-2 1 0,5-3 0 0,-2-6 0 16,-6-2-8-16,9-3-8 0,-9-5 11 0,3 2-11 15,-3 1 13-15,0-3-4 0,0 0-1 0,-7 2 0 16,4 4-8-16,-6 1 8 0,-3 4-8 0,6 2 8 16,-6 0-8-16,0 3 8 0,0 0-8 0,0 2 8 15,-6 0 2-15,6 1 0 0,-9-1 0 0,9 3 0 16,-5 3 1-16,-1-3 0 0,-3 5 0 0,0 1 0 16,6 4-1-16,-6-2 0 0,0 6 0 0,3 2 0 15,0 2-10-15,-6 4 0 0,0-1 0 0,-3 5 0 16,6 3 0-16,-3 1 0 0,1 4 0 0,-7 1 0 15,9-1-11-15,-3 0 11 0,6 1-8 0,0-1 8 16,3-2-39-16,6 0-2 0,0-3-1 0,6 0 0 16,6-5-111-16,6 0-23 0,2-11-4 0</inkml:trace>
  <inkml:trace contextRef="#ctx0" brushRef="#br0" timeOffset="214247.69">24743 13086 2538 0,'0'0'56'0,"0"0"11"0,0-2 2 0,-9-4 3 0,9 1-58 0,-6 0-14 16,0-6 0-16,6 3 0 0,-9 0 10 0,6 0-1 0,-3 0 0 0,0 1 0 15,0 1-9-15,-2 1 10 0,-4 2-10 0,3 3 10 16,-3 0-10-16,-6 3 0 0,-3 0 0 0,0 7 0 15,0-2 0-15,-8 3-9 0,8 5 9 0,-9-3-10 16,9 5 10-16,-3 1-8 0,7 5 8 0,-1-3-8 16,9 0 8-16,-3 0 0 0,12-2-9 0,6 2 9 15,0-3-10-15,9-2 10 0,5 3-13 0,4-3 5 16,6-3 0-16,0 0 0 0,6 3 0 0,-4 0 0 16,1 0 8-16,-3 0 0 0,-3 2 0 0,-1-2 0 15,-2 2 8-15,0-2 3 0,-3 0 1 0,-3 0 0 16,-3 3 1-16,-7-6 1 0,1-3 0 0,3 4 0 15,-6-6 3-15,-3 2 1 0,-6 1 0 0,-3-3 0 16,-6 2 6-16,3-4 2 0,-11 2 0 0,-1-3 0 16,3-3-16-16,-9 1-10 0,-9-3 12 0,7 0-827 15,-7-3-165-15</inkml:trace>
  <inkml:trace contextRef="#ctx0" brushRef="#br0" timeOffset="214530.805">25059 13110 2340 0,'0'-13'66'0,"0"13"15"0,0-3-65 0,0 3-16 15,0-5 0-15,-6 2 0 0,0 1 69 0,-3 2 11 16,-3 2 1-16,-6 1 1 0,6 2-45 0,-9 3-9 16,3 0-1-16,-2 3-1 0,5 5-26 0,-3-1 0 15,-3 1 0-15,3 5 0 0,3 1 0 0,0 1-14 16,3 4 2-16,3-3 0 0,1-3 20 0,2 3 4 0,0 0 0 0,6-1 1 15,0-1 5-15,6 1 1 0,-3-2 0 0,0-2 0 16,-3 2-19-16,0-5-9 0,0 0 1 0,0-3 0 16,-6 0 19-16,0 1 4 0,-3-1 1 0,-3 0 0 15,-6 0-4-15,-3-2 0 0,-3-1 0 0,-8 1 0 16,-4 0-12-16,-3-1-10 0,-8-2 2 0,-7 0-814 16,-3 0-162-16</inkml:trace>
  <inkml:trace contextRef="#ctx0" brushRef="#br0" timeOffset="-211380.146">19838 17187 2156 0,'9'-18'48'0,"-3"10"9"0,2-3 3 0,1 9 0 0,3-9-48 0,0 8-12 0,-3-7 0 0,0 5 0 16,-3-3 28-16,0 2 4 0,0 4 1 0,-6 2 0 16,0 0-33-16,0 0 0 0,3 8 0 0,-6 2 0 15,-3 6-8-15,0 3-3 0,0 7 0 0,-3 1 0 16,-3 4 2-16,-3 9 0 0,0 0 0 0,4 10 0 15,-4 3 9-15,0 0 0 0,0 0 0 0,0 0-8 0,3-3 8 0,0-3 0 16,3-2-9-16,3 0 9 0,3-5-22 0,0 0 0 16,3-8 0-16,3-9 0 15,0-1-63-15,3-9-13 0,3 0-2 0</inkml:trace>
  <inkml:trace contextRef="#ctx0" brushRef="#br0" timeOffset="-210846.409">20082 17103 2101 0,'0'0'60'0,"0"0"12"0,0 0-57 0,-3-6-15 0,0 4 0 0,3 2 0 16,0 0 77-16,3-11 13 0,-3 9 2 0,3-9 1 16,-3 3-61-16,3-5-13 0,3 0-3 0,0-1 0 15,6-2 3-15,-1 1 0 0,4-4 0 0,3 1 0 16,3-1-19-16,3-2 0 0,0 8 0 0,2-3 0 15,4 5 0-15,3-2-17 0,-3 5 3 0,2-3 1 16,1 11 13-16,0 0 0 0,-3 0-10 0,-4 0 10 16,-2 8 0-16,-3 3-9 0,-3-3 9 0,-3 8 0 15,-3 0-15-15,-6 2 4 0,-3 3 1 0,0-2 0 16,-6 13-3-16,-3-3-1 0,-3 0 0 0,-3 0 0 16,-9 3-6-16,-3-6 0 0,-3 6-1 0,-5-6 0 15,-4 1 13-15,-3-1 8 0,1 3-10 0,-1-5 10 16,-3 0 0-16,1-3 0 0,-1-2 13 0,0 4-4 15,1-7 19-15,5 3 4 0,0-6 1 0,6 0 0 16,10 1-1-16,2-7 0 0,0-1 0 0,9-1 0 0,3-5-8 0,6 3-3 16,3-1 0-16,6-2 0 0,3-2-21 0,6 2 0 15,5 0 0-15,4 0 0 0,3 2 0 0,3 1 0 16,2 2 0-16,1 1 0 0,0-4 0 0,6 6 0 16,-4-3 0-16,4 3-8 0,0 3 8 0,-1-3 0 15,1 10 0-15,0-4 0 0,-7-1 0 0,1 0 0 16,-6 6-8-16,-3-6 8 0,-4 5-17 0,-5-2 1 15,-3-3 1-15,-6 6 0 0,-6-6-1 0,-6 6 0 16,-3-1 0-16,-6-2 0 0,-9 3 16 0,-5 7 0 16,-10-7 0-16,-6 7 0 0,-5 1 0 0,-7-4 10 15,0 4-10-15,-5-6 12 0,-1 5-12 0,-2-2 12 0,-1-8-12 0,4 3 12 16,-1-6-12-16,7-5 0 0,8 2 0 16</inkml:trace>
  <inkml:trace contextRef="#ctx0" brushRef="#br0" timeOffset="-210621.543">20981 17494 2191 0,'-6'-8'62'0,"3"3"14"15,0 0-61-15,6 5-15 0,-3 0 0 0,0 0 0 16,6 5 46-16,-6-5 6 0,9 0 2 0,3 3 0 16,-4-1-31-16,4 1-7 0,6-6 0 0,-3 1-1 0,3-6 0 0,6 2 0 15,0 4 0-15,5-9-724 16,7 3-145-16</inkml:trace>
  <inkml:trace contextRef="#ctx0" brushRef="#br0" timeOffset="-210347.139">21865 16875 2411 0,'-12'0'68'0,"12"0"16"0,0 0-68 0,-6 0-16 0,6 11 0 0,-3-3 0 16,-3 8 40-16,6 2 4 0,-3 3 0 0,-6 3 1 31,0 10-61-31,-3-2-13 0,3 5-3 0,0 6 0 0,-3-1 32 0,-2 3 0 0,-1 2 0 0,-3 4 0 31,-3 2-17-31,3 2-11 0,-6 1-1 0,3-3-1 16,1-6-10-16,2 4-3 0,0-12 0 0,6 1 0 15,-3 0-9-15,6-3-3 0,3-3 0 0</inkml:trace>
  <inkml:trace contextRef="#ctx0" brushRef="#br0" timeOffset="-210030.564">21817 16857 2671 0,'0'0'59'0,"-3"-6"12"0,0-2 2 0,3 8 2 0,0-8-60 16,0 1-15-16,0-4 0 0,3 6 0 0,3-3 28 0,0-6 2 16,3 7 1-16,0-4 0 0,0-2-23 0,6-1-8 15,0 1 0-15,-1 0 9 0,7-5-9 0,0 4 0 16,3 1-10-16,0 0 10 0,0 5-12 0,5-5 3 15,4 5 1-15,6-3 0 0,5 8 8 0,1-2 0 16,0 5 0-16,2 5-8 0,-2 3-7 0,-3 6-1 16,-4-1 0-16,-5 0 0 0,-9 8-1 0,3-2-1 15,-9 5 0-15,-12-1 0 0,2 1 3 0,-11 3 1 0,-2 4 0 16,-7-4 0-16,-9 7 14 0,0-2-9 16,-6 8 9-16,-6-3-8 0,-5-3 8 0,-1-2 0 0,-3 5 0 0,1-8 0 15,-1 3 0-15,-3-6 0 0,4-2 0 0,5-3 0 31,-3 0-56-31,4-2-8 0,-4-1-3 0</inkml:trace>
  <inkml:trace contextRef="#ctx0" brushRef="#br0" timeOffset="-209130.036">22835 17595 2833 0,'-9'-16'62'0,"6"11"13"0,3-1 2 0,-3 4 3 0,0-9-64 0,-3 8-16 0,3-7 0 0,3 10 0 16,-9-16 25-16,6-3 2 0,-9-7 0 0,4 0 0 15,2-6-51-15,-6 0-9 0,0-2-3 0,-6 2 0 16,0 0-5-16,3 0-2 0,3 6 0 0,3 0 0 0,-3 10 17 0,1 0 3 16,2 8 1-16,0 3 0 15,0 2-5-15,-6 6-1 0,3 7 0 0,-9 3 0 16,9 9 2-16,-9 1 0 0,4-2 0 0,-1 11 0 0,3 3 14 0,-3 2 2 15,3 2 1-15,3 1 0 16,0 0-20-16,0 5-4 0,6-11-1 0,3 3 0 16,6-8-9-16,3 0-1 0,0-7-1 0,0 1 0 0,3-7 36 0,3-3 9 15,3 1 0-15,-3-9 0 0,3 0 48 0,3-5 12 16,-1-5 3-16,7-3 0 0,3-5-3 0,-3-3 0 16,0-5 0-16,-1 0 0 0,4-6-32 0,-6 3-6 15,-3-2-2-15,0 5 0 0,-3-3-10 0,-3 11-2 0,-3-1-8 0,-6 1 12 16,5 0-1-16,-5 5-1 0,-3 3 0 0,0-1 0 15,-3 4 2-15,0 4 0 0,-2-2 0 0,-1 6 0 16,-6-1-12-16,0 3 8 0,9-3-8 0,-9 3 8 16,-3 5-8-16,3-2 0 0,0 2 0 0,-6 0 0 15,12 1 0-15,0-1 0 0,3 0 0 0,0 0 0 16,3 1-8-16,6-1 8 0,6-5 0 0,3 2 0 16,6-2 0-16,0 0 15 0,3-2-3 0,2-6 0 15,1 0-12-15,0-6 8 0,3 4-8 0,0-9 0 16,-1 3 29-16,1-5 0 0,0 0 0 0,0-6 0 15,-4 3 2-15,1-2 0 0,-6-6 0 0,0-3 0 16,-3-2-8-16,-3-2-2 0,-9-1 0 0,3 0 0 16,-1 0-21-16,-2 1 0 0,-6-4 0 0,-3 9 8 15,-8-6-8-15,2 11-16 0,0 0 4 0,0 2 0 0,0 1-10 16,-3 10-2-16,3-3-1 0,-6 3 0 16,0 3-7-16,0 2-2 0,0 3 0 0,-2 3 0 15,2 2-18-15,-6 3-3 0,3 0-1 0,3 3 0 16,0 2 1-16,0-3 0 0,0 1 0 0,4 2 0 15,8-2-35-15,-6 2-7 0,0-5-2 0,9-3 0 16,-3 3 27-16,3 3 6 0,0-11 1 0,0 0 0 0,0 0 41 0,3 8 9 16,-3-3 2-16,0-5 0 0,0 0 32 0,0 0 6 15,9 8 2-15,-6 0 0 0,0-3 21 0,-3-5 5 16,0 0 1-16,6 11 0 0,2-9-40 0,1 6-14 16,3-2 9-16,0-6-9 0,-3 5 12 0,9-2-4 15,-6 2 0-15,6-5 0 0,-6 5-8 0,0 0 0 0,2 3 0 0,-2-2 0 16,3-4 40-16,-6 9 2 0,0-3 1 0,3-3 0 15,3 3 13-15,-3 3 2 0,-3-3 1 0,3 0 0 16,-3 5-22-16,2-3-4 0,-2 4-1 0,0-1 0 16,6 0-14-16,-6 0-3 0,0 3-1 0,0 0 0 15,3 0-14-15,-3-3 8 0,0 0-8 0,-6 3 0 16,6 0 11-16,-3-3-11 0,-3-2 12 0,-3-3-12 16,3 5 19-16,-3-5-3 0,-3 3-1 0,0-3 0 15,-3-3 3-15,-3 3 1 0,0-8 0 0,-3 5 0 16,0-2-4-16,-6-1-1 0,-3 1 0 0,-8-3 0 15,5-3-6-15,-3 1-8 0,-6-1 11 0,0-2-11 16,-2-1-56-16,2-1-19 16,-6 1-3-16,10-2-714 0,8 0-142 0</inkml:trace>
  <inkml:trace contextRef="#ctx0" brushRef="#br0" timeOffset="-208811.506">23933 17301 2359 0,'0'-13'67'0,"0"5"14"0,0 0-65 0,0-3-16 16,-6 3 0-16,3-5 0 0,-2 3 106 0,-4-1 18 16,-3-2 3-16,-3 2 1 0,-6-2-80 0,0 5-16 15,0-2-4-15,-8 2 0 0,-1 2-17 0,-6 1-11 16,-3 2 12-16,1-2-12 0,-1 10 0 0,6 1 0 16,0-4 0-16,4 9 0 0,2 2-23 0,9 0-1 15,0 1-1-15,3 1 0 16,12 1-61-16,3 0-12 0,9 3-2 0,6 2-1 15,12-3 19-15,6 6 4 0,5-3 1 0,7 6 0 0,3-1 57 0,-7 1 20 0,7 5-12 0,-6-6 12 16,-1 0 29-16,-8 1 12 0,-3 5 3 0,0-6 0 16,-10 1 33-16,1-1 7 0,-12-2 2 0,-9 2 0 15,0 1-22-15,-12-1-5 0,-9 1-1 0,-5-1 0 16,-16-2-9-16,0 5-1 0,-17-3-1 0,-4 4 0 16,-11-4-18-16,-1-5-3 0,-2 3-1 0,-3-8 0 31,-7 2-55-31,4-4-11 0,-6-1-3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0:57:27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5127 5072 1034 0,'-8'-5'29'0,"2"2"7"0,0 0-36 0,-3 1 0 16,-3 2 0-16,0 0 0 0,-6-3 88 0,0 3 10 15,3 0 2-15,-6 3 1 0,4-1 2 0,-1 4 0 16,3 2 0-16,-3 2 0 0,6 4-37 0,-3-1-7 16,0 3-2-16,0 0 0 0,4 5-15 0,2-3-3 15,-3 6-1-15,3 0 0 0,-3 2-6 0,6 1 0 0,0-1-1 0,3-2 0 16,0 2-15-16,6-2-4 0,0-3 0 0,6 1 0 15,0-4 0-15,3-5 0 0,3 1 0 0,5-1 0 16,4-8-3-16,3-2-1 0,0-3 0 0,3-6 0 16,2-7-8-16,-2-3 0 0,0-5 0 0,-3 0 8 15,2-3-8-15,-2-2 12 0,-6-3-12 0,0 0 12 16,-3-3-12-16,-3-3 8 0,-6 4-8 0,-3 2 8 16,-3 2-8-16,-3 3 0 0,-6 3 0 0,-9 8-11 15,0 2-29-15,-9 6-7 16,-3 5-1-16,-6 11-613 0,-5 4-123 0</inkml:trace>
  <inkml:trace contextRef="#ctx0" brushRef="#br0" timeOffset="550.607">4464 6122 990 0,'0'0'21'0,"-6"0"5"0,-3 6 1 0,-6-1 1 0,0 0-28 0,-3 6 0 0,0-3 0 0,0 5 0 15,-5-2 84-15,-1 2 12 0,3 0 1 0,-3 6 1 16,-3-3-18-16,4 2-3 0,-4 9-1 0,-3-1 0 15,3 0-10-15,0 6-2 0,-2-3-1 0,2 3 0 16,6 0-11-16,0 0-1 0,0-6-1 0,10 0 0 16,-1-2-23-16,6-3-5 0,6-5-1 0,0 0 0 15,6-3-13-15,3-2-8 0,5-6 10 0,4-2-10 16,6-6 10-16,-3 1-10 0,6-9 10 0,2-2-10 16,1-3 0-16,0-3 0 0,0-2 0 0,-3-3 0 0,2-5 14 0,-8 0-3 15,0 0-1-15,-3 0 0 0,-6 0 0 0,-3 5 0 16,-3 0 0-16,-9 6 0 0,-3 5-10 0,-3 2 0 15,-3 6 0-15,-9 5 0 16,-6 8-91-16,-2 7-20 0,-10 4-4 0</inkml:trace>
  <inkml:trace contextRef="#ctx0" brushRef="#br0" timeOffset="1068.778">3678 7371 1695 0,'0'0'37'0,"0"0"8"0,-6 0 2 0,-6 0 1 0,3 0-39 0,0 3-9 15,-3 0 0-15,0 2 0 0,-5 0 60 0,2 3 9 16,3 3 3-16,-6 2 0 0,3 5-32 0,0 4-7 16,3-1-1-16,-3 5 0 0,-3 1-19 0,4 2-4 15,2 3-1-15,3-1 0 0,0 1 0 0,0 0 0 16,9 0 0-16,0-6 0 0,6 0-8 0,0 1 0 16,3-9 0-16,3 1 0 0,5-3 0 0,4-8 0 15,-3-3 0-15,3-2 0 0,3-3 0 0,0-6 0 16,-1-2 0-16,4-5 8 0,-6-3 1 0,3-2 0 15,-3-6 0-15,-3 0 0 0,-4-5 17 0,-2 0 3 0,-3 3 1 0,-3-1 0 16,-3-2 0-16,-6 0 0 0,0 2 0 0,-6 4 0 16,-3 1-30-16,-2 7 0 0,-7 1 0 0,-3 6 0 31,-3 8-126-31,-3 11-31 0,-8 5-7 0,-4 5 0 0</inkml:trace>
  <inkml:trace contextRef="#ctx0" brushRef="#br0" timeOffset="1551.396">2880 8639 1440 0,'-9'-8'40'0,"9"8"11"0,-6-3-41 0,6 3-10 16,-9-3 0-16,3 6 0 0,-3 0 69 0,-2 2 12 15,2 0 3-15,-6 6 0 0,-3-1-38 0,0 9-7 16,0 0-2-16,0 7 0 0,3 0-18 0,-5 4-4 15,-4 1-1-15,3 1 0 0,0 2-2 0,6 3 0 0,-3 1 0 0,9-4 0 16,1-2 21-16,5-3 4 0,0 0 1 0,0-5 0 16,3-1-17-16,6-4-3 0,5-3-1 0,-2-6 0 15,9-2-7-15,-6-5-2 0,6-3 0 0,3-5 0 16,-3-6 1-16,3-5 0 0,-1-2 0 0,1-6 0 16,0-2 8-16,-9-4 2 0,3 1 0 0,-3-2 0 15,0 1 1-15,-6-1 1 0,-3 2 0 0,-3 2 0 16,-6 1-3-16,3 2-1 0,-9 3 0 0,-3 5 0 15,-3 3-8-15,-3 2-1 0,0 6-8 0,-5 5 12 16,-1 2-12-16,0 9-13 0,-3 5 2 0,3 5 1 16,-8 3-46-16,5 5-8 0,3 5-3 0,3 6-596 15,-2 5-119-15</inkml:trace>
  <inkml:trace contextRef="#ctx0" brushRef="#br0" timeOffset="1937.52">1829 10054 1731 0,'-17'13'38'0,"8"-5"8"0,0 3 2 0,-6 2 0 0,-3 3-38 0,6 3-10 16,0 2 0-16,-3 5 0 0,3 1 48 0,3 7 7 0,4 0 1 0,-4 3 1 15,-3 3-23-15,9 2-5 0,3 1-1 0,6-1 0 16,6 0-18-16,-4 1-10 0,4-3 10 0,6-3-10 16,3-6 0-16,3-4 0 0,0-3-13 0,0-9 4 15,2-4 9-15,1-6 0 0,-3-5 0 0,3-5 0 16,-6-6 22-16,2-7 0 0,-2-3 0 0,-6-3 0 15,0-5 23-15,0 0 5 0,-3-3 1 0,-6 0 0 16,-9-2-25-16,0 2-5 0,-3 0-1 0,-6 1 0 16,3 1-20-16,-9 9 0 0,6 0 0 0,-9 5 0 15,4 3-107-15,-1 5-25 0,-3 5-6 0,3 3-1 16</inkml:trace>
  <inkml:trace contextRef="#ctx0" brushRef="#br0" timeOffset="2637.145">9241 5244 1148 0,'-12'-3'25'0,"6"3"6"0,0-2 1 0,-3-1 0 0,0 3-32 0,1-3 0 16,-1-2 0-16,0-3 0 0,0 3 96 0,-3-3 12 16,3-3 4-16,-3-2 0 0,3 0-4 0,-3-3-1 15,0 0 0-15,0 3 0 0,3-3-27 0,-8 3-4 16,2 2-2-16,0 3 0 0,3 3-22 0,-6 5-4 15,-3 5 0-15,-3 6-1 0,1 7-35 0,-1 4-12 16,-3 7 9-16,3 5-9 0,-6 8 0 0,7 1 0 16,5 2 0-16,0 2 0 0,6 4-12 0,6-4 12 0,3-2-10 15,6-5 10-15,6-3-11 0,3-8 11 0,6-2-12 0,3-9 12 16,5-5-14-16,4-5 4 0,3-8 1 0,5-5 0 16,1-8 9-16,0-6 0 0,-3-5 0 0,-1-2 0 15,-8-6 12-15,3-2-3 0,-9 2 0 0,-3-2 0 16,-7-1 0-16,-5 1 0 0,-3 2 0 0,-6 3 0 31,-3 5-61-31,-8 8-13 0,-4 3-3 0,-6 10-594 0,-6 6-119 0</inkml:trace>
  <inkml:trace contextRef="#ctx0" brushRef="#br0" timeOffset="3035.559">8711 6477 1602 0,'0'0'35'0,"0"0"7"0,-12 3 2 0,0-1 1 0,-2 1-36 0,-1 2-9 16,0 6 0-16,-3-1 0 0,0 6 24 0,-3 5 4 16,3 3 0-16,1 3 0 0,2-1-2 0,3 6 0 15,0-3 0-15,3 3 0 0,6-3-14 0,3 0-4 0,0-3 0 0,3-2 0 16,3 0-8-16,9-3 0 0,0-2 0 0,5-6 0 16,1-2 0-16,3-6 8 0,3-5-8 0,-3-3 8 15,3-7 7-15,-4-4 1 0,4-1 0 0,-3-7 0 16,-6-4 16-16,3-1 3 0,-6 1 1 0,-4 0 0 15,-5-4-15-15,-3 1-2 0,-6 3-1 0,-6-1 0 16,1 9-18-16,-13 2-9 0,-3 8 1 0,-9 5-608 16,-6 9-120-16</inkml:trace>
  <inkml:trace contextRef="#ctx0" brushRef="#br0" timeOffset="3652.653">8220 7617 1724 0,'0'0'38'0,"-9"6"8"0,-3-1 2 0,0 0 0 0,0 3-39 0,-5 0-9 0,-1 3 0 0,-3 2 0 15,6 3 67-15,-3 0 11 0,-3 5 2 0,4 5 1 16,-4 1-40-16,0 5-8 0,3 2-1 0,3 0-1 15,0 3 2-15,3 0 1 0,3 0 0 0,3 3 0 16,-3-3-21-16,4 0-4 0,8-5-1 0,-1 0 0 16,4-3-8-16,0-3 0 0,6-5 0 0,0-5 0 15,6-2 0-15,0-7 0 0,3-4 8 0,3-6-8 0,2-4 15 16,4-4-3-16,3-8 0 0,-3-4 0 0,-4-6-3 0,4-3-1 16,-3-3 0-16,0-2 0 0,-6 0 12 0,-4-2 1 15,-5-1 1-15,-3 3 0 0,-6-3-1 0,-3 3 0 16,-6 5 0-16,-3 1 0 0,-5 7-9 0,-7 5-1 15,-9 6-1-15,0 8 0 16,-9 7-36-16,-2 9-7 0,-7 13-2 0,1 5-700 16,-1 8-140-16</inkml:trace>
  <inkml:trace contextRef="#ctx0" brushRef="#br0" timeOffset="3933.379">7592 9057 1868 0,'-15'2'41'0,"6"-2"9"15,3 0 2-15,0-2 0 0,-3-1-42 0,3 3-10 0,1-3 0 0,2 3 0 16,-3-2 88-16,0 2 16 0,0 0 4 0,6 0 0 16,-3 10-80-16,0 1-16 0,-6-3-4 0,0 2 0 15,3 4-8-15,0 2 0 0,3-3 0 0,-3 3 8 16,3 0-91-16,-3-6-18 0,6 1-4 0,0-1-1 0</inkml:trace>
  <inkml:trace contextRef="#ctx0" brushRef="#br0" timeOffset="4114.541">7125 9771 1310 0,'-6'19'28'0,"3"-11"7"0,-3 2 1 0,3 1 1 0,-3-1-29 0,3 1-8 0,0-1 0 0,0 1-387 15,0 0-78-15</inkml:trace>
  <inkml:trace contextRef="#ctx0" brushRef="#br0" timeOffset="4636.921">6244 10798 1717 0,'-18'29'37'0,"9"-19"8"0,-3 1 2 0,0 5 2 0,3 0-39 0,-3 5-10 0,3 0 0 0,0 3 0 16,0 2 33-16,4 3 5 0,2 3 1 0,3 3 0 15,0 2-22-15,3 5-4 0,0 3-1 0,2 0 0 16,7 0-12-16,0-3 11 0,3-2-11 0,3 0 10 15,0-3 3-15,3-6 1 0,-3-4 0 0,2-3 0 16,4-6 12-16,0-7 2 0,-3-6 1 0,3-5 0 16,-3-5 39-16,5-11 8 0,-2-8 2 0,0-5 0 15,0-13-6-15,0-6 0 0,-4-8-1 0,1 1 0 16,-6-1-19-16,-6-2-3 0,-3 5-1 0,-6-2 0 16,-3 4-22-16,-6 4-5 0,-3 4-1 0,-3 9 0 15,-3 2-4-15,-5 11-2 0,-4 3 0 0,-9 7 0 16,0 6-14-16,-5 5-8 0,-1 5 8 0,-3 6-13 15,4 7-84-15,-1 3-17 0,6 0-3 0,1 6-666 16,2 2-133-16</inkml:trace>
  <inkml:trace contextRef="#ctx0" brushRef="#br0" timeOffset="5792.423">2407 7194 1350 0,'-3'-3'29'0,"3"3"7"0,0 0 0 0,-3-2 3 0,0-1-31 0,3 3-8 0,0 0 0 0,0 0 0 15,0 0 46-15,-3 8 8 0,3 5 2 0,0-2 0 16,0 5-28-16,3 2-6 0,0 3-1 0,0 6 0 16,0 2-7-16,6 0-2 0,-6 3 0 0,3 0 0 15,0-1 3-15,0 1 0 0,3 2 0 0,-9-4 0 16,6 1 8-16,0 1 1 0,2 0 1 0,-8-3 0 16,3 0-10-16,-3 3-3 0,-3-3 0 0,3 0 0 15,-8-3 3-15,-4 1 0 0,0-1 0 0,-3-4 0 16,0-1 3-16,-3 0 1 0,-3-5 0 0,0-3 0 15,-5-2 1-15,2-4 1 0,-3-1 0 0,3-6 0 16,3-3-7-16,-2-2-2 0,-4-6 0 0,9 1 0 16,6-6-92-16,-3-8-20 0,3-2-3 0,9-9-725 15</inkml:trace>
  <inkml:trace contextRef="#ctx0" brushRef="#br0" timeOffset="5962.798">2231 6847 2131 0,'-9'-15'60'0,"3"9"14"0,6 6-59 0,-3-5-15 16,-3 2 0-16,1 1 0 0,2-4 22 0,3 6 2 16,-6 0 0-16,6 3 0 0,-6 0-10 0,3-1-2 15,0 6 0-15,3-2-653 16,3 1-131-16</inkml:trace>
  <inkml:trace contextRef="#ctx0" brushRef="#br0" timeOffset="7315.036">4351 6969 1724 0,'0'0'38'0,"0"0"8"0,0 0 2 0,0 0 0 0,0 0-39 0,0 0-9 16,0 0 0-16,3 8 0 0,-3 0 26 0,3 5 3 16,0 0 1-16,-3 9 0 0,0 1-5 0,-3 4-1 15,0 2 0-15,0 3 0 0,0 2-3 0,-3 3-1 16,0 0 0-16,-3 3 0 0,0 0 8 0,0-3 0 16,0 0 1-16,3-3 0 0,0-2-17 0,0-3-4 15,0-5-8-15,0 0 12 0,0-6-12 0,3-2 8 16,0-3-8-16,3-5 0 0,0-8 30 0,0 0 0 15,0 0 0-15,0 0 0 0,6-10-6 0,3-4 0 16,-3-7-1-16,6 0 0 0,3-5-15 0,0-4-8 16,0-1 10-16,3 2-10 0,-1-3 0 0,1 3 0 0,-3 5 0 0,0 0 0 15,3 6 0-15,-3 2 0 0,0 0 0 0,-3 3 0 16,-3 2 0-16,2 6 0 0,-2-1 0 0,-9 6 0 16,0 0 12-16,12 3 2 0,0 2 1 0,-3 3 0 15,0 0-15-15,-3 5 0 0,0 1 0 0,0-1 0 16,0 3 8-16,3 0 0 0,-3 2-8 0,3 1 12 15,-3-1-3-15,3 1-1 0,-1-3 0 0,4-3 0 16,0 3-8-16,0-6 0 0,3 1 0 0,0-6 0 16,0 0 0-16,6-5 0 0,0 0 0 0,-1-5 0 15,1-3-19-15,0-2-9 0,0-6-1 0,3-3-1027 16</inkml:trace>
  <inkml:trace contextRef="#ctx0" brushRef="#br0" timeOffset="7963.736">4672 6977 1533 0,'0'0'33'0,"0"0"7"0,0 0 2 0,6-3 2 16,-3 1-35-16,-3 2-9 0,3-8 0 0,3 0 0 15,-3 0 84-15,3-3 16 0,-3-4 2 0,3-1 1 16,0 2-28-16,0-4-6 0,3-1-1 0,0 1 0 15,-1-3-30-15,1 0-6 0,-3-1-2 0,3-1 0 0,-3-1-19 0,-3-3-11 16,-3 3 12-16,3-2-12 0,-3 0 0 0,0 2 0 16,0-3 0-16,-3 6 0 0,0 5 9 0,3 3-9 15,-3 2 0-15,0 3 9 0,-3 3-9 0,0 5 0 16,0 0 0-16,-2 5 0 0,-1 3-8 0,0 3 8 16,3 2 0-16,-3 6 0 0,3-1-9 0,0 3 9 15,0 1-12-15,3 1 12 0,-3 1 0 0,3 3 0 16,-3-1 0-16,6 1 0 0,-3-1 0 0,3 1 0 15,0-1-8-15,0 0 8 0,3-2-13 0,0 0 1 16,0-3 0-16,3-2 0 0,0-3 12 0,3-3 0 16,0 0 0-16,0-2 0 0,3-6 10 0,0 0-2 0,-1-5 0 0,7 0 0 15,0-5 2-15,-3 0 0 0,3-6 0 0,3 0 0 16,3-2-10-16,-1 0-9 0,-2-3 9 0</inkml:trace>
  <inkml:trace contextRef="#ctx0" brushRef="#br0" timeOffset="8138.704">4874 6773 1911 0,'0'0'42'0,"0"0"9"0,0 0 1 0,0 0 2 15,0 0-43-15,3-2-11 0,3-4 0 0,0 4 0 16,0-4 48-16,3 1 8 0,3 3 2 0,3-1 0 0,0-2-17 15,3-1-3-15,0 1-1 0,2-3 0 0,1 3-37 16,0-3 0-16,0-3 0 0,0 3-662 16,0-2-138-16</inkml:trace>
  <inkml:trace contextRef="#ctx0" brushRef="#br0" timeOffset="8312.42">5154 6485 1638 0,'0'0'46'0,"-3"11"11"0,-3-1-45 0,0 1-12 16,3 2 0-16,-3 3 0 0,1 0 36 0,-1 2 6 15,3 1 1-15,-3 5 0 0,3-1-15 0,0 4-2 0,3 5-1 0,0-1 0 32,0 4-95-32,0 2-19 0,-3 2-4 0</inkml:trace>
  <inkml:trace contextRef="#ctx0" brushRef="#br0" timeOffset="8631.71">4872 7387 1668 0,'-12'3'47'0,"12"-3"11"15,0 0-46-15,0 0-12 0,0 0 0 0,0 0 0 16,0 0 53-16,0 5 9 0,3 3 2 0,0 0 0 0,-3 3 0 0,8-3 1 16,1 5 0-16,0 0 0 0,0 0-7 0,-3 0-2 15,3 3 0-15,0 0 0 0,0-3-32 0,0 6-8 16,-6-1 0-16,0 4-1 0,0-7-7 0,0 4-8 16,-6 0 11-16,-3-1-11 0,-3 1 11 0,0 4-11 15,-3-1 10-15,-3-1-10 16,-6 3-24-16,4-6-10 0,-1 1-2 0,-3-4-644 15,-3-1-128-15</inkml:trace>
  <inkml:trace contextRef="#ctx0" brushRef="#br0" timeOffset="8738.882">4883 7056 2340 0,'0'0'66'0,"-6"6"15"0,3 2-65 0,-2 2-16 0,-4 3 0 0,0-5-1000 15</inkml:trace>
  <inkml:trace contextRef="#ctx0" brushRef="#br0" timeOffset="9804.248">8935 5196 1335 0,'11'-8'29'0,"-2"8"7"0,-3-2 0 0,0-1 2 0,-6 3-30 0,0 0-8 0,0 0 0 0,0 0 0 16,0 0 106-16,0 0 20 0,0 0 4 0,0 0 1 15,0 0-38-15,0 0-7 0,0 0-2 0,-9 3 0 16,3-1-30-16,-3 4-6 0,-2-4-2 0,-4 6 0 15,3 0-22-15,-9 3-4 0,0 2 0 0,-9 0-1 16,1 6-19-16,-13 5 8 0,-6-1-8 0,-11 9 0 16,-7 0 0-16,-5 8 0 0,-7 5 0 0,-11 0 0 0,-9 2-11 0,-6 6-9 15,-6-3-1-15,-7 6-1 16,-5 5-6-16,-11 2 0 0,-4 1-1 0,-3 2 0 0,6 0 18 0,-9 0 11 16,-6 3-12-16,3-3 12 0,0 6 0 0,0-1 0 15,1 1 0-15,-1-1 0 0,0 0-10 0,3 1 10 16,6-1-8-16,3 1 8 0,6-3 0 0,9-6 0 15,12-5 9-15,9-2-9 0,5-6 27 0,13-2-2 16,9-6 0-16,8-2 0 0,10-3-25 0,5-3 8 16,6-5-8-16,10-2 0 0,2-6 0 0,6-3 0 15,6-2 0-15,3-2 0 16,6-4-94-16,3 1-24 0,3-6-5 0</inkml:trace>
  <inkml:trace contextRef="#ctx0" brushRef="#br0" timeOffset="10037.551">4839 7101 1864 0,'-12'3'41'0,"-3"2"9"0,-3 3 2 0,-3 3 0 0,-3-1-42 0,1 4-10 0,-4 2 0 0,-3 2 0 16,3 1 0-16,-2-1-9 0,-1 1 9 0,6 2-13 15,3 0 13-15,0 3 0 0,3 0 0 0,1-3 0 16,5 3 0-16,3-3 0 0,-3 0 0 0,3 0 0 15,6-2 0-15,6 2 0 0,6-5 0 0,0 2 10 16,9-5-10-16,2 1 8 0,7-4-8 0,6 1 8 16,6-3-8-16,8-6-9 0,4 1 9 0,5-6-830 15</inkml:trace>
  <inkml:trace contextRef="#ctx0" brushRef="#br0" timeOffset="10588.855">8812 6623 1620 0,'0'0'46'0,"0"0"10"16,-5-3-45-16,2-2-11 0,-3 2 0 0,0 0 0 16,-3 1 34-16,-3 2 5 0,0 0 1 0,-3 0 0 15,-6 0-6-15,0 2-1 0,-5 1 0 0,-1 5 0 0,-6-3-15 0,-3 3-3 16,-8 5-1-16,-1-2 0 0,-12 2-3 0,-2 3-1 16,-10 3 0-16,-8 2 0 0,-12 0 24 0,-9 0 5 15,-7 0 1-15,-8 3 0 0,-3 2-23 0,-12 1-4 16,-3-1-1-16,-6-2 0 0,0 3-1 0,-6-1-1 15,1 3 0-15,-7-2 0 0,3 2-10 0,-3 0 8 16,6 3-8-16,0-1 8 0,3 4-8 0,1 2 0 16,5 0 0-16,3 5 0 0,3-2 0 0,9 2 0 15,3-2 0-15,8 0 0 0,1-1 0 0,9-2-12 16,9-2 4-16,11-1 8 0,4-5-18 0,8 0 4 0,10-7 1 0,5-1 0 31,7-3-11-31,8-2-3 0,6-5 0 0,6-6-571 0,9 0-114 0</inkml:trace>
  <inkml:trace contextRef="#ctx0" brushRef="#br0" timeOffset="10795.849">4869 7265 1840 0,'-30'0'52'0,"15"0"12"15,-3 3-52-15,3 2-12 0,-6 1 0 0,0 7 0 16,-2 0 0-16,-1 0 0 0,-6 3 8 0,6 3-8 15,-5 2 0-15,-1 0 0 0,3 3 0 0,3 0-10 16,3 0 10-16,0-3 11 0,4 3-3 0,8-3 0 16,3 3 16-16,9-3 4 0,0 0 0 0,9-3 0 15,8 1-16-15,10 2-2 0,9-2-1 0,9-4-577 16,5 1-115-16</inkml:trace>
  <inkml:trace contextRef="#ctx0" brushRef="#br0" timeOffset="11440.874">8193 7956 1485 0,'0'0'42'0,"0"0"10"0,-6 0-42 0,-6 0-10 16,4 0 0-16,-4 0 0 0,0 0 67 0,-3 0 11 15,-9 3 2-15,0-3 1 0,0 0-4 0,-5 0-1 16,-1 0 0-16,0 0 0 0,-6 0-19 15,-2-3-4-15,-7 3-1 0,-3-3 0 0,-5 1-19 0,-1-1-4 16,-5 0-1-16,-4-2 0 0,-5 0-3 0,-7-3-1 16,-2 0 0-16,-9 0 0 0,-10-3-11 0,-5 1-2 15,-9-1-1-15,-6-2 0 0,-3 0-10 0,-3 0-9 16,-9-1 9-16,0-1-13 0,0-1 13 0,-3 0 0 16,0 5 0-16,0 1 0 0,-3-1 0 0,6 3 0 15,6 3 0-15,3-1 0 0,0 4 0 0,6-1 0 0,3 3 0 0,6 0 0 16,3 0 0-16,5 0 0 0,7 3 0 0,6-1 0 15,8 4 0-15,4-4 0 0,9-2 0 0,5 3 0 32,9-3-38-32,4 0-5 0,8 3-1 0,6-6 0 15,4 0-97-15,11 1-20 0,6-1-4 0,6-5-658 0</inkml:trace>
  <inkml:trace contextRef="#ctx0" brushRef="#br0" timeOffset="11639.287">4577 7493 1382 0,'0'0'30'0,"0"0"6"0,-9 3 2 0,-3-1 2 0,-3 1-32 0,3 0-8 0,-6 2 0 0,0 0 0 15,-2 0 45-15,-4 3 8 0,0 3 2 0,0-3 0 16,0 3-15-16,-2-1-4 0,2 3 0 0,0 1 0 16,6-4 18-16,0 3 3 0,6 6 1 0,0-3 0 0,4 2-13 0,-1 3-2 15,6 3-1-15,3-3 0 0,6 3-30 0,5 0-12 16,4 0 11-16,6 0-11 0,9-3 8 0,3 3-8 15,11-1 0-15,4 1-925 16</inkml:trace>
  <inkml:trace contextRef="#ctx0" brushRef="#br0" timeOffset="12373.019">6160 10933 1908 0,'-17'-3'42'0,"8"0"9"0,0 3 1 0,-3-2 1 0,-3 2-42 0,-3-6-11 0,0-2 0 0,0 0 0 16,-3-5 61-16,4 0 11 0,-4-5 1 0,-3-1 1 16,0-7-17-16,-3-1-3 0,1-2-1 0,-1-5 0 15,-3-3-5-15,0-6-2 0,0-4 0 0,-2-4 0 16,2-7-19-16,-6-5-4 0,-2-1-1 0,-4-5 0 16,-3-5-13-16,-5-3-9 0,-1-5 12 0,-3 3-12 15,4 2 8-15,-4 1-8 0,4-4 0 0,-7 4 0 16,-5-1 24-16,5 0-3 0,0 3 0 0,-2 3 0 15,-7-1 14-15,4 1 2 0,-1-1 1 0,4 1 0 16,-1 2-6-16,-2 0 0 0,2 0-1 0,4 3 0 16,-1-3-22-16,4 1-9 0,-1 4 8 0,3 3-8 15,4 0 0-15,-1 3 0 0,1 0 8 0,5 3-8 16,0 7 0-16,7 0 0 0,5 6 0 0,0 0 0 16,3 5 0-16,3 2 0 0,4 3 0 0,5 6 0 0,0-1-10 15,3 6-1-15,3 0 0 0,3 5 0 16,3 3-181-16,3 0-37 0,3 2-7 0</inkml:trace>
  <inkml:trace contextRef="#ctx0" brushRef="#br0" timeOffset="12640.243">3758 8498 1758 0,'-12'-8'50'0,"6"6"10"0,0-1-48 0,1-5-12 15,2-2 0-15,-3-4 0 0,6-1 38 0,-3-4 5 16,3-5 1-16,3-2 0 0,0-9-23 0,3 4-4 0,5-9-1 0,1-5 0 16,6 0 20-16,3-3 3 0,0 3 1 0,3 0 0 15,-1 0-18-15,1 0-3 0,0 6-1 0,-3 2 0 16,3 2 22-16,-3 9 5 0,-4-1 1 0,1 9 0 16,-3 5-22-16,3 2-5 0,-3 6-1 0,0 2 0 15,0 8-18-15,0 3 10 0,-1 3-10 0,1 7 8 16,0 9-8-16,3-1 0 0,-3 6 0 0,3 3 8 15,3 2-8-15,5 5 0 0,-2 3 0 0,12 3-700 16,9 2-144-16</inkml:trace>
  <inkml:trace contextRef="#ctx0" brushRef="#br0" timeOffset="14196.624">5631 5427 1800 0,'0'0'40'0,"0"0"8"0,0 0 1 0,0 0 1 0,0 0-40 0,5 2-10 16,4 1 0-16,-3 2 0 0,0 8 0 0,3 1 0 16,-3-1 0-16,3 3 8 0,-6 5-8 0,3 0 8 15,3 3-8-15,-3 2 8 0,0 3-8 0,0 1 0 16,3 1 0-16,3 4-11 0,0 2 11 0,2 5 0 16,1 0 8-16,0 6-8 0,6 5 0 0,-6 3 0 15,3 2-10-15,0 5 10 0,-3 3 0 0,-1 3 0 16,-2 5 8-16,0 0-8 0,-3 3 0 0,0 2 0 15,0 1-13-15,-6 2 4 0,0 3 9 0,-3-1 0 16,-3-4 10-16,-3 4-10 0,0 4 28 0,-3-1-1 0,-3-2 0 0,0 2 0 16,-5 0 11-16,-1 0 2 0,-3 3 1 0,-3-2 0 15,-3-6-27-15,-3 5-6 0,-2 0 0 0,-1 1-8 16,-6-1 11-16,-2-2-11 0,-4 5 10 0,-6-3-10 16,-5 3 0-16,-4-5 8 0,1 2-8 0,-7 0 0 15,1-2 0-15,-4 0 0 0,-5 2 8 0,-3-3-8 16,-4-1 0-16,-2-1 8 0,-1 0-8 0,1-3 0 15,0-2 21-15,-1-3-1 0,7-5-1 0,-3-3 0 16,5 0 19-16,1-5 4 0,-1-3 1 0,10-3 0 16,2-4-7-16,10-6-2 0,2-3 0 0,4-5 0 15,5-3-14-15,0-2-4 0,7-5 0 0,5-1 0 16,3-5-16-16,6 0 0 0,3-5 0 0,3-2 0 16,6-4-108-16,7-2-15 0,-4-5-3 0</inkml:trace>
  <inkml:trace contextRef="#ctx0" brushRef="#br0" timeOffset="14612.563">3636 9813 2134 0,'0'0'47'0,"-6"3"9"0,3 2 3 0,0 3 1 0,0 0-48 0,0 3-12 0,6-3 0 0,3 5 0 16,-3 3 0-16,6 2-12 0,3 1 3 0,-9 2 0 15,6 3 9-15,0 2-12 0,-3 3 12 0,0 1-12 16,-3-1-4-16,0 0-2 0,0 2 0 0,-6 1 0 15,0 0 0-15,0 2 0 0,-3 1 0 0,0-3 0 16,-3-1 18-16,0 1-10 0,6 0 10 0,-9-3-8 16,3-3 32-16,0-2 8 0,3-3 0 0,3 0 1 15,3-2 27-15,3-3 6 0,3 0 1 0,3-6 0 16,12 1-19-16,-3-3-4 0,6-3-1 0,3 0 0 16,5-2-3-16,7-3-1 0,0-3 0 0,5 3 0 15,7 0-4-15,0-2-1 0,-4 2 0 0,1 2-822 16,-4 4-165-16</inkml:trace>
  <inkml:trace contextRef="#ctx0" brushRef="#br0" timeOffset="17490.215">2788 11367 1389 0,'0'0'30'0,"0"0"6"0,0 7 2 0,3 1 2 0,0 6-32 0,-3-4-8 0,3 3 0 0,-3 3 0 15,3 0 41-15,-3 3 7 0,3 2 0 0,0 0 1 16,-6 0-13-16,3 6-4 0,3 2 0 0,-3 0 0 16,-3 3-3-16,3-1-1 0,-3 1 0 0,3 3 0 15,-3-4-15-15,3-2-3 0,0 0-1 0,-3-2 0 16,3-6 9-16,-3-2 2 0,0-1 0 0,3-2 0 16,-3-5 15-16,0-1 3 0,0-5 1 0,3 1 0 15,0-6-7-15,0 0-2 0,0 0 0 0,6-6 0 16,-3-7 3-16,3 0 1 0,0-6 0 0,3-4 0 31,3-6-90-31,-6-3-19 0,6-3-3 0,-1-2-1 0,4 0-24 0,-3 8-5 0,0 0 0 16,3 8-1-16,-3 2 97 0,0 4 20 0,0 1 4 0,0 4 1 15,0 4 28-15,2 1 6 0,1 5 1 0,3 3 0 16,0 2-14-16,0 3-2 0,0 0-1 0,3 5 0 0,-4 0-11 0,4 6-3 16,-3-1 0-16,3 4 0 0,-3-1-6 15,3 3-2-15,-3-1 0 0,-1-1 0 0,1-4-9 0,-3 1 10 16,0-1-10-16,0-5 10 0,0-2-10 0,0-3 12 15,-3 0-12-15,-1-5 12 0,1-3 10 0,0-3 2 16,0-5 1-16,-3-5 0 0,0-1 12 0,-3-4 3 16,0-6 0-16,-3-2 0 0,3-3-16 0,-6-3-2 15,0-3-1-15,0-2 0 0,-3-2-21 0,0-4 9 16,3 1-9-16,-6 2 0 0,0 1 0 0,0 4-9 16,0 4-1-16,0 1 0 15,0 7-13-15,0 1-2 0,0 4-1 0,0 2 0 16,0 5-78-16,0 1-15 0,0 5-3 0</inkml:trace>
  <inkml:trace contextRef="#ctx0" brushRef="#br0" timeOffset="18057.387">3642 11867 1360 0,'0'0'30'0,"0"0"6"0,0 0 2 0,0 0 0 0,9 5-30 0,0-2-8 0,0 2 0 0,0 3 0 16,-6-3 24-16,6 6 4 0,0-3 1 0,-3 5 0 16,0-3 48-16,3 4 10 0,0 1 1 0,-1 1 1 15,-2 0-44-15,3 3-9 0,0-1-1 0,-3 1-1 16,3 2-14-16,-3 0-2 0,0 0-1 0,0-2 0 16,0 2-7-16,-3-3-2 0,0 1 0 0,-6 0 0 15,3-4 0-15,-6 1 0 0,-3 0 0 0,0-3 0 16,-3 1 8-16,-3-4 2 0,-3 1 0 0,1-6 0 15,-7 3-5-15,0-5-1 0,0-3 0 0,0-3 0 16,4-2-4-16,-7-6-8 0,3-2 11 0,3-3-11 16,0-2-27-16,6-6-12 15,0-5-2-15,4-3-875 0</inkml:trace>
  <inkml:trace contextRef="#ctx0" brushRef="#br0" timeOffset="18208.531">3529 11610 1184 0,'0'0'26'0,"0"0"6"0,0 0 0 0,-3 5 1 0,0 1-33 0,-3 4 0 16,6 3 0-16,-3 3 0 0</inkml:trace>
  <inkml:trace contextRef="#ctx0" brushRef="#br0" timeOffset="20716.828">2383 11401 1497 0,'0'0'32'0,"12"0"8"0,-6-3 0 0,9 1 4 0,0 2-36 0,9-6-8 0,5 1 0 0,4-3 0 15,3 0 55-15,2 0 9 0,1-2 1 0,3 2 1 16,0-3-12-16,-1 1-2 0,1-4-1 0,0 4 0 16,-4-6-9-16,1 0-2 0,0 0 0 0,-4 0 0 15,-2 3-11-15,0 0-2 0,-6 0-1 0,-4 2 0 32,-5 0-85-32,-3 3-17 0,-3-2-3 0,-6 2-1 0</inkml:trace>
  <inkml:trace contextRef="#ctx0" brushRef="#br0" timeOffset="20823.994">2865 11065 1724 0,'12'0'38'0,"-3"5"8"0,3 0 2 0,3 3 0 0,3 0-39 0,6 6-9 16,2-1 0-16,4 3 0 0,0 2 0 0,3 3 0 16,-10 3 0-16,4 3-509 15,0 2-104-15</inkml:trace>
  <inkml:trace contextRef="#ctx0" brushRef="#br0" timeOffset="47273.088">5145 2426 1681 0,'-9'-5'36'0,"9"5"8"0,0 0 2 0,0 0 2 0,0 0-38 0,6 5-10 15,3-5 0-15,6 3 0 0,3 0 25 0,6 4 3 16,0-7 1-16,11-5 0 0,1 5-15 0,9 5-3 0,-4-5-1 16,4 0 0-16,6-5-10 0,2 5 10 0,7-2-10 0,2 2 10 15,4-3 7-15,5 0 2 0,7 3 0 0,2 0 0 16,6 0-1-16,13 0 0 0,2-5 0 0,9 2 0 16,3 3-7-16,9 3-2 0,0 2 0 0,6 1 0 15,0-4-9-15,3 3 0 0,9 1 0 0,0 2 8 16,-3-6-8-16,3 9 8 0,5-8-8 0,4-1 8 15,0 4-8-15,3-4 0 0,0 3 0 0,5-5 8 16,1 0 21-16,6-7 4 0,0-4 1 0,2 0 0 16,1-2 2-16,6 3 1 0,8-4 0 0,-2-4 0 15,-1-1-3-15,1 1-1 0,0 5 0 0,-7-3 0 16,-5 2-5-16,0 4 0 0,-7 2-1 0,-2-3 0 16,-6 3-3-16,-3 0-1 0,-12 3 0 0,-3 0 0 15,-6 2-23-15,-6-2 9 0,-12 5-9 0,-3-5 0 16,0-1 8-16,-9 4-8 0,-2 2 0 0,-7 0 0 0,-6 0 0 15,-2 0-17-15,-4 0 3 0,-3 0-750 16,-5 0-149-16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0:58:29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663 6834 1105 0,'0'0'24'0,"0"13"4"0,0 1 2 0,0 4 2 0,3 3-32 0,0 6 0 0,3 2 0 0,-3 3 0 15,2 5 16-15,-2 5-3 0,-3 6-1 0,6 2 0 16,-3 8 18-16,6 3 3 0,-9 0 1 0,3 8 0 16,6-1 4-16,0 7 1 0,-6-1 0 0,3 5 0 15,3-2-11-15,-6 2-1 0,6 0-1 0,0 1 0 16,-6 2-13-16,6 3-2 0,-6-3-1 0,3 0 0 15,-6 2-10-15,3-2 8 0,-6 0-8 0,3 0 8 16,-6 0-8-16,3-2 0 0,3-1 0 0,-6-5 0 16,3 0 13-16,0-5-2 0,-6-3-1 0,3-2 0 15,6-1-10-15,0-2 0 0,0-3 0 0,-3-2 8 16,0-6-24-16,6 0-6 0,0-5-1 0,3-2-666 16</inkml:trace>
  <inkml:trace contextRef="#ctx0" brushRef="#br0" timeOffset="4091.099">502 6657 1580 0,'0'0'35'0,"0"0"7"0,9 0 2 0,3 0 0 0,0-5-36 0,6 2-8 0,5 0 0 0,-2-5 0 15,6 3 0-15,3-3 10 0,2 3-10 0,7-6 10 16,3 1-1-16,0 2 0 0,5-3 0 0,4 1 0 16,-1-1-9-16,1 0-9 0,3-2 9 0,2 3-13 15,7-1 13-15,-1 0 0 0,1 4 0 0,5-1-9 16,1 0 9-16,5 0 0 0,-3 0 0 0,7 0 0 15,5 3 8-15,0-1-8 0,4-2 8 0,5 6-8 16,9-4 0-16,-8 4 0 0,8-1 0 0,0 0 0 16,3 3 8-16,3 0-8 0,-6 0 10 0,10 3-10 15,2-3 0-15,0 0 0 0,0 0-11 0,3 0 11 0,6-3 0 16,0 1 0-16,3-1 0 0,0-2 12 0,6 2-12 0,-3 1 0 16,0-4 0-16,3 1-11 0,0 0 11 0,3-1 0 15,3 1 0-15,-3-3 0 0,3 3 0 0,-3-3 8 16,3 3-8-16,0-1 8 0,-1 4-8 0,1-4 11 15,3 1-11-15,-3 2 12 0,3-2-12 0,3 3 0 16,-6-1 0-16,0 0 8 0,0-2-8 0,0 0 0 16,0-1 9-16,-3 4-9 0,-12-6 0 0,3 3 0 15,6-1 0-15,-3-2 8 0,-6 3-8 0,3-3-8 16,0 3 8-16,0-3-12 0,-6 0 12 0,-3-3 0 0,3 3 0 0,-6 0-8 16,-9 3 8-16,3 0 0 0,-3-3 0 0,1 5 0 15,-7 1 0-15,0 2 0 0,-3 0 0 0,-2 0 0 16,-1 0 0-16,-6 5 0 0,-2-5 10 0,-4 5-10 15,3 0 9-15,-2 1-9 0,-1-1 8 0,0 0-8 16,-5 1 9-16,-4-1-9 0,4 0 10 0,-4 1-10 16,3-1 27-16,-2-3-1 0,-4 4 0 0,-2-4 0 15,-1-2-26-15,-2 0 0 0,2 0 0 0,-2 3 0 16,-7 0 0-16,1-3 0 0,-6 2 0 0,-4 1 0 16,-2 2 0-16,-1-5-9 0,-2 3 0 0,-3 0 0 15,0-1 20-15,-1-2 4 0,-5 3 1 0,-3 0 0 16,0 2 0-16,-7-3 1 0,4 4 0 0,-6-4 0 15,0 4 0-15,-3-1 0 0,0-2 0 0,-1 2 0 16,1 0 3-16,0 0 0 0,-3-2 0 0,0 0 0 16,0-1-20-16,0-2 0 0,-3 3-13 0,-1 0 5 0,1-3 8 15,-3 0 9-15,0-3-1 0,0 6-8 0,0-3 11 16,-3 0-11-16,-3 0 10 0,-3 0-10 0,0 0 10 0,6 0-10 16,-3 2 10-16,3 1-10 0,0 2 0 0,0-2 0 15,0 5 0-15,-3 0 0 0,3 0 0 0,-3 2 8 16,6 4-8-16,-6 4 0 0,2 1 0 0,-2 2 0 15,3 0 0-15,-3 5-10 0,3 4 10 0,-3-1 0 16,0 5 0-16,0 0 0 0,0 6 0 0,-6 2-8 16,3 1 8-16,-3 4-8 0,3 6 8 0,-3 0 0 15,0 3 0-15,-3-1 0 0,-3 1 0 0,6 5 0 16,3 2 0-16,0-2 0 0,0 0 0 0,-2 0 0 16,2-3 8-16,2 3-8 0,-4 0 0 0,4-3 0 15,-2 3 0-15,-2-3-12 0,-1 0 12 0,3-5 11 0,-3 0-3 0,3-5 0 16,-3 2-8-16,-3-5-14 0,3 0 3 0,-3 0 1 15,3-3 10-15,-3-2 0 0,0-3 0 0,-3-3 8 16,-3 1 10-16,3-6 2 0,0 0 1 0,0-3 0 16,-3-2-10-16,0 0-3 0,0-3 0 0,-2 3 0 15,2-3 15-15,-6-2 2 0,6-3 1 0,-6 2 0 16,3-5-12-16,0 3-2 0,-3-3-1 0,4 3 0 16,-7-2-11-16,0-1 12 0,0 3-12 0,-3 0 12 15,-3-3-12-15,1 3 12 0,-4 2-12 0,-3-2 12 16,-6 0-12-16,4 2 12 0,-4-4-12 0,-3 4 12 15,-2-2-12-15,-4 3 8 0,-5-4-8 0,-1 1 8 16,-6 0-8-16,-2 3 10 0,2-3-10 0,-5-1 10 16,-10-4-10-16,4 0 0 0,-3 2 9 0,-4-3-9 15,1 4 0-15,-9-6 0 0,-1 0 0 0,-8-1 0 16,0 1 0-16,-1 0 0 0,-2-5 0 0,-3 2 0 0,-9 1 0 0,0-1 9 16,-6 0-9-16,0 0 0 0,-3 6 14 0,-7-6-4 15,1 3-1-15,-5-2 0 0,-1-1 3 0,-3 3 1 16,-3-3 0-16,-6-2 0 0,-3-3-5 0,3 2 0 15,9 1-8-15,-3-3 12 0,-6 0-12 0,-3-5 9 16,7-1-9-16,-1-2 8 0,-3 3-8 0,3-3 0 16,0-2 9-16,-3-1-9 0,-3 3 0 0,3-2 0 15,-2-1 0-15,-1 3 8 0,0 0-8 0,3-2 0 16,0 2 0-16,0 0 0 0,0 0 0 0,-2 2 0 16,-1 1 0-16,3 0 0 0,0-3 0 0,3 3 0 15,-3 2 0-15,3-2 0 0,9-3 10 0,0 2 4 16,0-1 1-16,3 1 0 0,0 1 12 0,6 0 2 0,-3-1 1 0,3 4 0 15,3-4-10-15,3 4-3 0,0 2 0 0,3-3 0 16,6 0-17-16,0 1 0 0,-4 2 0 0,7 0 0 31,6 2-56-31,3 1-9 0,-3 2-2 0,2 1-701 0,10 2-141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0:59:03.9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359 10271 1328 0,'-15'29'29'0,"9"-8"7"0,0 3 0 0,3 8 1 0,3 8-29 0,-6 5-8 15,3 0 0-15,0 5 0 0,-3 5 12 0,6 4 2 16,0 4 0-16,6 1 0 0,-3 2-14 0,6 3 11 16,0 2-11-16,-3 3 10 0,3 0-10 0,-3 6 12 15,0-1-12-15,3 6 12 0,-3 2-4 0,3 3-8 16,-9 2 12-16,0 4-4 0,0 2 12 0,0 5 1 15,-6-5 1-15,3 0 0 0,-6 0 8 0,-3-1 2 16,-3 4 0-16,0 2 0 0,6-5 9 0,-9 0 3 16,4 0 0-16,-1 0 0 0,0-3-44 0,-3-2-12 15,6-3-1-15,3-3 0 0,-3 0 13 0,3-7 0 0,0-9 0 0,6-5 0 16,-3-8 0-16,6-5-16 0,-3-2 4 16,3-7-502-16,0-1-100 0</inkml:trace>
  <inkml:trace contextRef="#ctx0" brushRef="#br0" timeOffset="342.691">410 13282 2464 0,'-21'29'70'0,"12"-13"14"0,0 11-67 0,-3 4-17 0,3 6 0 16,-3 3 0-16,3 8 28 0,3-3 3 0,3 0 0 0,3 0-754 15,0 0-150-15</inkml:trace>
  <inkml:trace contextRef="#ctx0" brushRef="#br0" timeOffset="847.373">130 10329 1250 0,'27'-31'35'0,"-15"15"9"0,5-11-36 0,13-7-8 16,6-8 0-16,6-9 0 0,8-10 36 0,7-5 6 15,2-8 1-15,7-5 0 0,2-11 9 0,13-8 3 16,2 0 0-16,3-8 0 0,9-8-9 0,4-5-2 16,5-2 0-16,6-6 0 0,0-8 8 0,12-3 0 0,0 1 1 15,9-9 0-15,0 3-13 0,6-5-2 0,6-5-1 0,3-1 0 16,6-2-7-16,-1 0-2 0,7 0 0 0,0-3 0 16,3 3 4-16,-10 5 0 0,7 0 0 0,-3 6 0 15,-6 2-20-15,-6 5-3 0,-3 3-1 0,-9 3 0 16,0 8-8-16,-9 2 8 0,-6 3-8 0,-9 10 8 15,-6 4-8-15,-9 9 0 0,-5 6 0 0,-16 6 0 16,-5 7 0-16,-13 6 10 0,-2 7-10 0,-13 6 10 16,-2 5-10-16,-9 0 0 0,-3 3-10 0,-6 2 10 31,-9 3-164-31,-4 3-28 0,-7 2-4 0</inkml:trace>
  <inkml:trace contextRef="#ctx0" brushRef="#br0" timeOffset="1014.581">4744 4355 1631 0,'-15'-8'46'0,"12"5"10"15,-3 1-44-15,6 2-12 0,0-5 0 0,6-1 0 16,6 1 44-16,5 0 8 0,7-3 0 0,12-3 1 0,6 1-45 0,5-1-8 16,7 3 0-16,2 0-8 0,7 0 8 0,-1 3-8 15,4 2 8-15,-4 3-8 0,1 8 8 16,-7 3 0-16,-5 5 0 0,-9 7-518 16,-10 7-99-16</inkml:trace>
  <inkml:trace contextRef="#ctx0" brushRef="#br0" timeOffset="2026.537">15108 3728 1918 0,'-15'-11'42'0,"12"6"9"0,0 5 1 0,-3-10 3 0,3 4-44 0,0 1-11 16,3 2 0-16,0 3 0 0,0 0 50 0,0 0 8 15,0 0 2-15,6 3 0 0,6 2-48 0,0 1-12 16,3-1 0-16,0 3 0 0,3-3 0 0,2 3 0 16,4-3 0-16,3 3 0 0,6 0 0 0,-1 0 0 15,7-3-9-15,3 3 9 0,0 0 0 0,2-2 0 16,4-1-8-16,-1 0 8 0,7-5 0 0,3 0 0 16,2 0 0-16,4 0 9 0,2 0-9 0,1 0 0 0,-4 3 0 0,4-3 0 15,-1 0 0-15,6 5 0 0,4 3 9 0,-4-5-9 16,-2 5 16-16,2 0-2 0,7-1 0 0,2 1 0 15,0 3-1-15,-5 0 0 0,-10-1 0 0,7 1 0 16,-1 2-1-16,1-2-1 0,-7-4 0 0,1 4 0 16,-7-3-11-16,-2 0 0 0,-1-3-12 0,-2 3 12 15,-1-5 0-15,-2 2 0 0,-9 0 9 0,2-2-1 16,4 0 8-16,-6-1 1 0,-10 1 1 0,-2 0 0 16,-3-1-7-16,-3 1-2 0,-6 0 0 0,-4-1 0 15,-2 1-9-15,-3 0 0 0,0-1 0 0,-6 1-702 16,-3-3-142-16</inkml:trace>
  <inkml:trace contextRef="#ctx0" brushRef="#br0" timeOffset="26357.012">15028 3866 1764 0,'0'0'39'0,"0"0"8"0,0-6 1 0,0 6 1 0,0 0-39 0,0-8-10 16,3 3 0-16,-1-3 0 0,4 3 14 0,0-3 1 16,-3 3 0-16,6-1 0 0,0 1-15 0,-3 5 0 15,3-5 0-15,3 2 0 0,0-2 0 0,0 2 0 16,0 3 0-16,0 3 0 0,3-3-10 0,-1 2 10 15,7 1-8-15,-3 5 8 0,3-8-11 0,0 5 11 0,3 1-13 16,2-4 5-16,1 4-6 0,3-1-1 0,3 0 0 0,-1 0 0 16,1 1-1-16,3-1-1 0,-3 0 0 0,-1 1 0 15,4-4 17-15,0 4 0 0,0-6 0 0,2 2 0 16,1 1 20-16,0-3 2 0,-1 0 0 0,1 0 0 16,3 0 7-16,-1 0 2 0,1 0 0 0,0-3 0 15,-4 1-11-15,7-4-3 0,3 4 0 0,2-1 0 16,-2 0-17-16,0 3 0 0,2 0 8 0,1-2-8 15,-7-1 0-15,7 0 0 0,0 1 8 0,-4-1-8 16,-8 0 0-16,6 1 0 0,2 2 0 0,1 0 0 16,-4 2 0-16,-5-2 0 0,3 0 0 0,-1 0 0 15,4 3 0-15,-6-6 0 0,-6 1 0 0,2 2 0 16,4 0 8-16,-3-3-8 0,-1 3 0 0,1-3 0 16,3 1 0-16,-3-1 0 0,-4 1 0 0,1-4 0 15,-3 1 8-15,3 0-8 0,2 2 0 0,-5-5 0 0,-6 0 0 0,6 5 0 16,2-2 0-16,-2 0 0 0,-3 2 0 0,0 1 0 15,2-4 0-15,-2 4 0 0,0 2 0 0,-3 0 0 16,0 0 0-16,-4 0 0 0,1 0 0 0,-3 0 0 16,-3 2 0-16,0 1 0 0,-3 0-17 0,0-3-4 15,0 2-1-15,-3 4-817 16</inkml:trace>
  <inkml:trace contextRef="#ctx0" brushRef="#br0" timeOffset="29248.15">14510 6556 1410 0,'-6'-10'40'0,"3"5"9"0,0-1-39 0,3 1-10 0,-6 0 0 0,6 2 0 16,0 3 70-16,0 0 12 0,-6-5 2 0,-3 7 1 15,0 1-58-15,0 5-12 0,0 5-3 0,0 3 0 16,0 3-12-16,3 2-10 0,-3 0 2 0,3 8 0 16,3 0-5-16,-3 8-1 0,6 3 0 0,0 2 0 0,3 8 5 0,0 3 1 15,0 3 0-15,3 7 0 0,-3 6 8 0,0 8-12 16,0 8 12-16,-3 2-12 0,-3 6 12 0,0 2 0 16,-6 11 0-16,0-3 0 0,-2 5-8 0,2 3 0 15,-3 6 0-15,-3 5 0 0,0 2 8 0,0 3 0 16,0 3-9-16,0 4 9 0,0 7 0 0,4 2 0 15,-1 5 0-15,3-3 0 0,0 1 0 0,6-1 0 16,-3 9 0-16,6-1 0 0,0-5 0 0,6 3 0 16,0 0 12-16,0 0-4 0,3 2-8 0,0 1-12 15,2-3 2-15,-2-1 1 0,0-1 9 0,-3-1 0 16,6-3 10-16,-6 1-10 0,0-6 32 0,-3 3 1 16,0-6 0-16,-6 4 0 0,3-6 25 0,-6 0 5 0,0-3 1 0,-3-3 0 15,0-2-8-15,0-2 0 0,-3-1-1 0,1-5 0 16,-4-5-11-16,3-3-3 0,-3-5 0 0,0-3 0 15,0 0-11-15,3-7-2 0,3-6-1 0,-3-8 0 16,6-3-8-16,0-5-2 0,3-8 0 0,3-2 0 16,0-9-17-16,3-5 10 0,0-10-10 0,0-3 8 31,6-5-108-31,-3-3-21 0,0-5-5 0</inkml:trace>
  <inkml:trace contextRef="#ctx0" brushRef="#br0" timeOffset="30921.058">64 10999 885 0,'-9'37'19'0,"9"-13"4"0,3 5 1 0,3 10 2 0,-3 12-26 0,6 4 0 0,0 6 0 0,3 5 0 15,0 6 62-15,6 7 7 0,-3 8 2 0,3 3 0 16,-1 0-39-16,-2 6-8 0,0 1-2 0,-3 1 0 16,6 5-11-16,-6 1-3 0,-9 4 0 0,3-2 0 15,-6 5 22-15,3-2 4 0,-6-1 1 0,-6 1 0 16,-3-4 29-16,-6 4 7 0,6-6 1 0,-3-2 0 16,0-6-14-16,7-5-2 0,-4-3-1 0,-3-5 0 15,9-5-40-15,-3 0-15 0,3-11 11 0,3-3-11 16,3-5-38-16,0-10-14 0,3-3-2 0,3-11-714 15</inkml:trace>
  <inkml:trace contextRef="#ctx0" brushRef="#br0" timeOffset="41526.748">21755 2760 1882 0,'0'0'41'0,"-3"-6"9"0,0 1 2 0,-3 2 1 0,0-2-42 0,6 5-11 16,0 0 0-16,-3-3 0 0,-6 1 61 0,3 2 11 15,0 0 1-15,0 2 1 0,0 1-45 0,0 5-9 16,6 3-1-16,-3 2-1 0,0 5-18 0,0-2 0 15,3 3-13-15,0 5 5 0,-3-1 8 0,3-1 0 0,3 4 0 0,0-2 0 16,0 0 0-16,0 2 0 0,-3 1 0 0,3-1 0 16,-3-2 12-16,0 2 5 0,0 1 1 0,0 2 0 15,-3-3-18-15,3 3-19 0,0-2 4 0,-3-3 1 16,-3-1 14-16,3 1 0 0,-3-3 0 0,3-2 0 16,0 0-15-16,-3-1 0 0,3 3 0 0,3-5 0 31,-3-3-47-31,0 1-10 0,3-1-1 0,0-5-519 0,0 0-104 0</inkml:trace>
  <inkml:trace contextRef="#ctx0" brushRef="#br0" timeOffset="42008.092">21659 2688 1558 0,'0'0'34'0,"0"0"7"0,-6 0 2 0,0-2 1 0,0 2-35 0,6 0-9 16,0 0 0-16,-5-3 0 0,-1 3 70 0,6 0 12 16,0 0 2-16,-3-5 1 0,3 5-32 0,0 0-6 15,0 0-2-15,0 0 0 0,0 0-20 0,0 0-4 16,0-6-1-16,0 6 0 0,0 0-20 0,0 0 9 0,0 0-9 0,0 0 0 15,0 0 8-15,0 6-8 0,0 2 0 0,-3-1 0 16,-3 1 0-16,0 6 0 0,-3-1 0 0,-3 5 0 16,-3 6 0-16,0 0 0 0,-3 0 0 0,-3 2 0 15,4 1 0-15,-4-1 0 0,-3-2-8 0,3 2 8 16,0-2 0-16,3-3 0 0,1 1 12 0,2-4-12 16,0 1 20-16,6-3-4 0,-3-1 0 0,6 1 0 15,0-8 7-15,0 3 1 0,3-3 0 0,3-3 0 16,0-5-3-16,0 0 0 0,6 8 0 0,6-8 0 15,0 0 0-15,0 0 0 0,6 0 0 0,-4-8 0 16,4 5-13-16,3 1-8 0,0 2 10 0,-3-6-10 16,3 4 0-16,3 2 0 0,-1 0 0 0,1 2 0 15,0 4 16-15,3-6-4 0,3 5 0 0,5 3 0 16,1-5-24-16,3 2-6 0,-4 0-1 0,4 0 0 16,3 1-95-16,-4-1-19 0,1 0-4 0,0-2-1 0</inkml:trace>
  <inkml:trace contextRef="#ctx0" brushRef="#br0" timeOffset="42591.712">22011 3154 1578 0,'0'0'44'0,"0"0"12"0,0 0-45 0,0 0-11 16,8 0 0-16,1-5 0 0,-3 5 63 0,3 0 10 15,0 0 3-15,3 5 0 0,0 0-26 0,0 6-5 16,3-1-1-16,0 6 0 0,3 0-19 0,-4 3-4 16,4 2-1-16,3 3 0 0,-3 2-9 0,0 0-3 15,0 1 0-15,3-1 0 0,2-2-8 0,1 0 0 16,0-3 0-16,3-2 0 0,-3-1 0 0,-1-2 0 15,1-3 9-15,0-2-9 0,-6-1 0 0,6-2-13 16,0-8 1-16,-7 3-593 0,1 0-119 0</inkml:trace>
  <inkml:trace contextRef="#ctx0" brushRef="#br0" timeOffset="42790.642">22555 3112 2070 0,'0'0'45'0,"0"0"10"0,0-8 1 0,0 8 3 0,0 0-47 0,0 0-12 0,0 0 0 0,0 0 0 16,0 0 40-16,-6 8 5 0,3-3 2 0,-6 8 0 15,-2 0-28-15,2 6-6 0,-6 2-1 0,-3 5 0 16,0 1-12-16,0-1-10 0,-6 1 2 0,-2 5 0 16,-1-9-24-16,0 6-5 0,0-2-1 0,0 2 0 15,-2-5-15-15,2 0-3 0,3 2-1 0,3-5 0 16,3-5-21-16,6-3-4 0,0 1-1 15,7-6 0-15</inkml:trace>
  <inkml:trace contextRef="#ctx0" brushRef="#br0" timeOffset="43059.121">23115 2699 2264 0,'0'0'50'0,"-6"8"10"0,0-8 3 0,-3 5 0 0,-3 3-51 0,6 5-12 0,-6 0 0 0,0 1 0 16,0 7 8-16,-2 3 0 0,2 5-8 0,0 0 12 15,0 3-12-15,0 2 0 0,3-5 0 0,0 3 0 16,0 5 0-16,3-11 0 0,3 3 0 0,-3 1 0 16,0 1-9-16,6 4 9 0,0-4 0 0,0-4-9 15,0-3-9-15,0 2-2 0,0-5 0 0,0 0 0 31,9-2-120-31,-6-3-25 0,3-6-5 0</inkml:trace>
  <inkml:trace contextRef="#ctx0" brushRef="#br0" timeOffset="43426.276">23451 2537 1848 0,'0'0'52'0,"-6"3"12"0,3 0-52 0,-3 5-12 16,-3-3 0-16,3 5 0 0,-2 4 36 0,-4 2 4 16,6-1 0-16,-6 4 1 0,-3 2-16 0,3 3-3 15,-3 2-1-15,0 6 0 0,3-3-5 0,-3 0-2 16,1 6 0-16,2-1 0 0,0-2-14 0,3 5 9 16,3-8-9-16,0 5 8 0,0-4 0 0,12-4 0 15,0-2 0-15,0 2 0 0,3-5 0 0,3 1 0 16,0-1 0-16,8-5 0 0,1-3 7 0,0-3 1 15,0-2 0-15,3-2 0 0,2-4 26 0,1-2 6 0,3-2 0 16,0-4 1-16,3-7 3 0,2 0 1 16,-5 0 0-16,-3-3 0 0,3-5-17 0,-4 0-4 0,-2-3-1 0,-6-3 0 15,0-2-11-15,-3 0-1 0,-3-5-1 0,-3-1 0 16,0 3-10-16,-9-7-8 0,5 2 9 0,-5 2-9 16,0 6 0-16,-5 3-8 0,-4 2-1 0,3 5 0 31,-9-2-126-31,-6 11-25 0,0-4-4 0,-9 9-2 15,1 5 46-15,-10 5 8 0,-3 9 3 0,1-6-723 0</inkml:trace>
  <inkml:trace contextRef="#ctx0" brushRef="#br0" timeOffset="43842.74">23972 2021 1911 0,'-9'-5'42'0,"9"5"9"0,-9 0 1 0,9 0 2 0,-6 0-43 0,6 0-11 16,-6 0 0-16,6 0 0 0,-9 5 44 0,6 1 8 0,-3 2 0 0,4-3 1 15,2 3-24-15,-3 5-5 0,-3 0 0 0,6 1-1 16,6 4-10-16,-3-2-1 0,-3 8-1 0,2-6 0 16,1 3-2-16,0 1 0 0,0 1 0 0,-3 4 0 15,9-1-9-15,-6 6 10 0,-3-5-10 0,3-1 10 16,-3 0-10-16,0-2 0 0,0-3 0 0,3-2 0 15,-6 2 0-15,3-2 0 0,3-6 0 0,-3 0 0 16,0 0 0-16,0-7 0 0,0-6-9 0,3 8 9 31,-3-8-111-31,0 0-15 0,0 0-3 0</inkml:trace>
  <inkml:trace contextRef="#ctx0" brushRef="#br0" timeOffset="44177.445">23945 2016 1739 0,'-12'-3'49'0,"6"6"11"0,-2 2-48 0,2-5-12 15,-3 0 0-15,-3 6 0 0,3-4 64 0,-3 4 9 16,0-1 3-16,0 3 0 0,-3-3-39 0,6 6-7 16,-3-1-2-16,0 4 0 0,-5-4-13 0,5 1-3 15,-6 2-1-15,3 0 0 0,-3 0-11 0,-3 3 0 16,0-2 0-16,-2 1 8 0,-1 1-8 0,3-2 0 15,9 1 9-15,-6-4-9 0,6 2 8 0,3-5-8 16,3-5 10-16,3 7-10 0,3-4 34 0,3-1 1 16,3 3 0-16,12-8 0 0,3 0-6 0,3 0-1 0,6 0 0 0,-1 0 0 15,13-8 17-15,-3 3 3 0,8 5 1 0,-2-6 0 16,15-2-17-16,-1 3-3 0,-2 5-1 0,-1-8 0 16,-5 6-3-16,8-1-1 0,-5 3 0 0,-3 0 0 15,2-5-24-15,-2 5 0 0,-1 0 0 0,-5 5-800 16,-3 0-166-16</inkml:trace>
  <inkml:trace contextRef="#ctx0" brushRef="#br0" timeOffset="48219.885">14307 6638 1800 0,'9'-21'40'0,"-3"11"8"0,3-1 1 0,3-2 1 0,0 2-40 0,3-2-10 0,6-3 0 0,-4 3 0 16,4 0 72-16,0 2 12 0,6 1 2 0,0-1 1 15,5 0-40-15,4 3-8 0,0 0-2 0,8 1 0 16,4-4-23-16,9 0-5 0,2 6-1 0,10-8 0 16,5 0-8-16,3-1 0 0,4 1 0 0,2 0 0 15,4-6-23-15,2 4 0 0,-3-1 0 0,0 0 0 31,-2-3-29-31,2 3-7 0,-3 3-1 0,-5 0 0 0,-10 0 36 0,-2-1 6 0,-4 4 2 0,-8 2 0 16,-4 3 29-16,-8-1 7 0,3 6 0 0,-9 0 1 16,-7 0 36-16,-5 6 7 0,-3-1 2 0,0 3 0 15,-6 2-13-15,-3 1-2 0,-1 5-1 0,-2 0 0 16,0 5-19-16,-3 0-4 0,0 6-1 0,0 4 0 16,0 4-15-16,3-1-3 0,-3 8-8 0,0 3 12 15,0 0-12-15,0 8 0 0,0 6 0 0,0 4 0 0,-6 3 0 0,3 3 0 16,-3 0 0-16,3 8 0 0,-6 2 0 0,-3 3 0 15,3 3 0-15,0 2 0 0,0 0 0 0,0 6-10 16,3 2 10-16,0 3-8 0,0-3 8 0,3 3 0 16,-3 5 0-16,3 0 0 0,3 3 0 0,0 5-8 15,-3 3 8-15,3 3-12 0,0-4 12 0,0 9-10 16,3 2 10-16,-7 6-10 0,-2 2 10 0,0 1 0 16,3-1 0-16,-6 8 0 0,1 3 0 0,-7 5 0 15,-3 6 8-15,-3-3-8 0,0 2 0 0,-3 0 0 16,-6 4 0-16,0 1 0 0,-5 4 0 0,2 2 0 15,-6 0 0-15,0 0 0 0,4 0 0 0,-1 0 0 0,3 0 0 0,3-3-8 16,6 1 17-16,4-6 4 0,-1-5 1 0,6-1 0 16,3-1 3-16,3-6 1 0,3-3 0 0,3-3 0 15,0-2 14-15,0 0 4 0,3-3 0 0,3-5 0 16,-3-2-27-16,2-1-9 0,-2-2 0 0,3-6 9 16,0-2 2-16,-3 0 0 0,0-3 0 0,-3-5 0 15,-3-3-11-15,3-2 0 0,0-6 0 0,-3-3-11 16,-3-4 11-16,0-6 0 0,3-8 8 0,0-5-8 15,-3-3 11-15,3-5-3 0,-3-8 0 0,3-6 0 16,0-7-8-16,-3-3 0 0,3-8 0 0,-3-5 0 16,3-6 8-16,0-2-8 0,-3-5 12 0,3-3-4 15,-6 0-8-15,0-3 10 0,0-2-10 0,0-3 10 16,1-3 16-16,-4 3 3 0,-3-3 1 0,0-2 0 16,-3 0-22-16,-3-3-8 0,0-3 0 0,0 3 0 15,-5-2 8-15,-1 2-8 0,-6-5 0 0,0 2 0 0,-3 3 8 0,-5 0-8 16,-4-3 0-16,-3 6 0 0,-5 0 0 0,-1 0 0 15,-8 5-11-15,-7-6 11 0,-8 6-16 0,-1 8 5 16,-5-2 1-16,-6 1 0 0,-10-1-2 0,-2 4-1 16,0 1 0-16,-3 0 0 0,0 2 13 0,-4 0 0 15,-2 5 0-15,0-4-9 0,3 2 9 0,0-1 0 16,3-1 0-16,-1 2 0 0,10-1 0 0,0 1 0 16,2-2 0-16,4-1 0 0,15-3 0 0,2-2 0 15,13 0 8-15,5-2-8 0,9-6 20 0,7 0-1 16,8 0 0-16,6-6 0 0,3-2-6 0,9 0-1 15,3-2 0-15,3-6 0 0,6-3-12 0,6-4 0 0,0-4 8 16,3-7-8-16,3-3 0 0,0-3 0 0,3-2 0 0,0-6 0 16,2 0 0-16,-2-2 0 0,3-3 0 0,-3-2 0 15,3-4 0-15,-3-4 0 0,0-1 0 0,-1-2 0 16,-2-2 0-16,3-9 0 0,-3 0 0 0,0-5 0 16,-3 0 0-16,0-5 8 0,0-3-8 0,2-8 0 15,1 0 12-15,0-5-4 0,0-6-8 0,0-2 12 16,0-3-3-16,3-7-1 0,-3-4 0 0,0-2 0 15,2-5-8-15,-2-3 10 0,6-8-10 0,-6 0 10 16,3 0-10-16,0-2 0 0,-3-1 0 0,2 1 0 16,-2-6 0-16,0 0 0 0,3-2 8 0,0 2-8 15,-6 0 0-15,3 0 0 0,-3-2 0 0,0-1 0 16,-1 1 0-16,-2 2 0 0,0 3 0 0,-3 0 0 16,3 0 0-16,-3 2 0 0,-3 3 0 0,6 0 0 0,-3 3 8 15,3-3-8-15,3 0 12 0,3 6-4 0,-3 2 0 16,8 3-8-16,-2 2 12 0,3 0-4 0,3 9-8 0,0 4 0 15,-3 6 0-15,2 5 0 0,4 3-24 0,-3 8 4 16,-3 5 0-16,3 5 0 16,2 6-76-16,-5 5-16 0,-3 5-2 0,0 5-717 15,0 6-143-15</inkml:trace>
  <inkml:trace contextRef="#ctx0" brushRef="#br0" timeOffset="50024.395">17843 7011 1789 0,'0'0'39'0,"9"6"8"0,-3 2 1 0,3 5 4 0,6-2-42 0,0 10-10 0,0 2 0 0,0 7 0 16,3 7 29-16,-4 8 4 0,1 2 1 0,0 6 0 15,-6 0-16-15,0 5-3 0,0 0-1 0,-6 1 0 16,0 4-5-16,-3-2-1 0,-3-3 0 0,0-2 0 16,0-3 1-16,-3-3 0 0,0-5 0 0,-3-3 0 15,3-5 0-15,-3-2 0 0,0-6 0 0,0-3-613 16,4-2-124-16</inkml:trace>
  <inkml:trace contextRef="#ctx0" brushRef="#br0" timeOffset="50342.189">17945 6961 2471 0,'0'0'70'0,"0"0"15"0,0 0-68 0,0 0-17 15,0 0 0-15,9 3 0 0,-4 2 16 0,4 3 0 16,0 3 0-16,-3 2 0 0,-6 3-4 0,0 0-2 16,-6 5 0-16,-3 0 0 0,-5 5-24 0,-4 6-5 15,-9 3-1-15,-6-1 0 16,-6 3-17-16,-2 3-4 0,-1-1-1 0,-6-2 0 16,-5 0 8-16,2-2 2 0,7-1 0 0,-1-2 0 0,0-3 32 0,4-5 0 0,5-3 12 0,9 0-3 15,3-2 32-15,6-6 7 0,1-2 0 0,11 2 1 16,12-5-8-16,0 2-1 0,0-2-1 0,11-2 0 15,7 2-28-15,6-3-11 0,3-5 8 0,5-3-8 16,1 1 16-16,9-1-1 0,5-2-1 0,1-1 0 16,-4-2-14-16,4 0-12 0,0 3 3 0,-1-3-741 15,1-2-148-15</inkml:trace>
  <inkml:trace contextRef="#ctx0" brushRef="#br0" timeOffset="50565.59">18180 7546 2471 0,'0'0'70'0,"3"-5"15"0,3 2-68 0,3-2-17 16,5 5 0-16,4 0 0 0,3 0 33 0,0 5 3 16,0-2 1-16,3 5 0 0,-1 0-21 0,1 2-5 15,3 3-1-15,-3 6 0 0,3 2-10 0,-1 0 8 16,4 0-8-16,0 1 8 0,-6 1 0 0,3 1-8 15,-4 3 12-15,1-1-4 16,0 1-72-16,-3-1-14 0,0-2-3 0,0 0-638 16,-7-3-127-16</inkml:trace>
  <inkml:trace contextRef="#ctx0" brushRef="#br0" timeOffset="50760.668">18593 7419 2590 0,'0'0'73'0,"-5"3"17"0,-1 2-72 0,-3 0-18 0,3 3 0 0,0 5 0 15,-3 1 12-15,0 4 0 0,-3 3-1 0,3 0 0 16,-6 6-11-16,0 5 0 0,-3 5 0 0,4 2 0 31,-7 1-41-31,3 2-1 0,-3-2 0 0,0 2-682 0,0 3-136 0</inkml:trace>
  <inkml:trace contextRef="#ctx0" brushRef="#br0" timeOffset="51024.519">19254 7027 2790 0,'-18'-8'61'0,"12"8"13"0,0 0 2 0,4 6 3 0,-4 2-63 0,6 5-16 16,-3 3 0-16,-3 8 0 0,0 5 0 0,0 2-10 16,0 6 2-16,-3 6 0 0,0-4 8 0,0 6 0 15,-3 3 0-15,0 2 0 0,3-2-21 0,-6 5-3 16,3-3 0-16,-2 3 0 16,-4-3-169-16,6-2-35 0,-3-3-6 0,6 0-2 0</inkml:trace>
  <inkml:trace contextRef="#ctx0" brushRef="#br0" timeOffset="51343.49">19504 7101 2556 0,'0'0'56'0,"0"0"12"0,-3 8 3 0,0 3 0 0,0 5-57 0,0 2-14 0,0 9 0 0,-3 5 0 15,-5-1 0-15,-1 12 0 0,0 2-9 0,0 0 9 16,-3 5-12-16,0 0 3 0,3 0 1 0,3 3 0 16,3 3-1-16,3-6 0 0,3-5 0 0,3-3 0 15,6-4-7-15,3-4-2 0,3-5 0 0,6-5 0 0,3 0 18 0,2-6 0 16,7-5 0-16,3-5 0 0,0-2 20 0,2-9 5 16,1 0 1-16,3-7 0 0,-1-9-5 0,1-2-1 15,6-3 0-15,-7-5 0 0,1-3-8 0,-6-5-1 16,-4-2-1-16,-2-6 0 0,-9 0 14 0,-3-3 4 15,-6 0 0-15,-6 1 0 0,-6-1-28 0,-3 3 0 16,-9 6 0-16,-6 4 0 16,-3 3-27-16,-6 6-10 0,-8 5-3 0,-7 8 0 15,-6 7-109-15,-5 6-23 0,-1 8-4 0,4 3-791 16</inkml:trace>
  <inkml:trace contextRef="#ctx0" brushRef="#br0" timeOffset="51674.99">20162 6683 1908 0,'-9'-2'42'0,"9"2"9"0,0 0 1 16,0 0 1-16,0 0-42 0,0 0-11 0,-6 2 0 0,6-2 0 15,-3 8 57-15,3 0 10 0,0 3 1 0,0-1 1 16,3 4-23-16,0 2-5 0,3 2-1 0,-3 3 0 0,3 0-16 0,-3 3-3 16,3 3-1-16,0-1 0 0,0 1 10 0,-3 2 2 15,0 0 0-15,0 0 0 0,0 0-44 0,0-3-8 16,-3 4-1-16,-3-4-1 15,3 3-40-15,-3-2-8 0,3 2-2 0,-3-6-598 16,3-1-120-16</inkml:trace>
  <inkml:trace contextRef="#ctx0" brushRef="#br0" timeOffset="51977.043">20260 6570 2588 0,'-9'-3'57'0,"9"3"12"0,0 0 3 0,-3 5 0 0,-3 1-58 0,1 1-14 0,-1 1 0 0,0 6 0 16,-3 2 9-16,-3-1-1 0,-6 4 0 0,-6 2 0 15,-3 3-8-15,-5 0 0 0,-4 2 0 0,-3 3 0 32,-3-2-25-32,-2 4-1 0,-1-1 0 0,1-4 0 15,2 1-2-15,3-4-1 0,-2-2 0 0,5-2 0 0,6-3 29 0,0-3 0 0,9-2 0 0,4-3 0 16,5-3 22-16,6 0 7 0,6 1 2 0,0-6 0 15,15 5 17-15,8-3 4 0,7-2 1 0,6 0 0 16,6-2-20-16,11-1-4 0,10 1-1 0,5-1 0 16,7-2-16-16,2-1-3 0,3-2-1 0,1-2 0 15,-1 2-86-15,0-3-18 0,1 1-3 0,-28 2-1 0</inkml:trace>
  <inkml:trace contextRef="#ctx0" brushRef="#br0" timeOffset="55467.624">4967 14790 1821 0,'0'0'52'0,"0"-2"11"0,0-4-51 0,3 1-12 16,9-6 0-16,3 1 0 0,5-3 46 0,7-9 6 16,6-4 2-16,6-6 0 0,5-5-35 0,7-8-7 15,11-8-2-15,7-5 0 0,2-8-10 0,4 0 0 0,8-6 0 0,0-4 0 16,7-1-18-16,2 0 1 0,-3 0 0 0,6-2 0 16,4 2 17-16,5-5-12 0,0 0 12 0,6-2-10 15,9 2 10-15,12-6 0 0,3-2 10 0,0 0-10 16,3-2 30-16,15-6 0 0,15-3 0 0,5-5 0 15,4-2-5-15,8-3-1 0,4 0 0 0,5 0 0 16,-2-3-14-16,5 0-10 0,1-5 12 0,-1 3-12 16,-2 2 10-16,-1 0-10 0,4-2 8 0,-4 2-8 15,-5 3 29-15,-4 0 1 0,1 2 0 0,-7 3 0 16,-5 3-1-16,-6 3 0 0,-4 4 0 0,4 1 0 16,-9 2 6-16,-3 6 1 0,-10 8 0 0,-2-1 0 15,-3 6-14-15,-12 6-2 0,-12 1-1 0,-6 7 0 16,-2 4-19-16,-13 6 0 0,-12 5 0 0,-11 5 0 15,-10 8-17-15,-11 6-7 0,-10-1-2 0,-11 9 0 16,-9 2-108-16,-9 5-22 0,-6 1-4 0,-15 7 0 0</inkml:trace>
  <inkml:trace contextRef="#ctx0" brushRef="#br0" timeOffset="55952.884">5732 12020 1522 0,'21'-11'33'0,"17"-12"7"0,19-9 2 0,14-13 2 0,16-5-36 0,8-11-8 0,15-5 0 0,12-3 0 16,9-3 47-16,9-4 7 0,12-6 2 0,-1 2 0 16,4-2-21-16,9 3-4 0,15-6-1 0,5-2 0 0,7-3 3 0,-1-3 1 15,10 3 0-15,-1-5 0 0,3 0-8 16,4 2-2-16,2 1 0 0,0-4 0 0,1 1-16 0,2 3-8 16,-2-1 8-16,2 0-8 0,-6 3 0 0,-5 0 8 15,-1 3-8-15,-8 2 0 0,-10 9 0 0,-11 7 0 16,-15 3 0-16,-7 8 0 0,-8 5-8 0,-6 5-1 15,-15 6 0-15,-35 15-896 16</inkml:trace>
  <inkml:trace contextRef="#ctx0" brushRef="#br0" timeOffset="57069.446">18156 10295 2336 0,'-9'-24'66'0,"3"16"15"0,3-2-65 0,3 2-16 16,-3-3 0-16,3 3 0 0,0-2 30 0,-3 2 2 16,-3 0 1-16,0 0 0 0,-3 0-21 0,-6 5-4 15,0-2 0-15,-5 5-8 0,-7 0-8 0,0 0-9 16,-6 5-2-16,-2 0 0 16,-7 1-16-16,-3 2-3 0,4 2-1 0,-7 4 0 0,-9-4 21 0,4 3 4 15,8 1 1-15,1 1 0 0,2 1 13 0,3 0-12 0,1 3 12 0,5-1-12 16,9 1 12-16,-3 5 0 0,3-1 0 0,6 1 0 15,13 3 10-15,-1 2-2 0,-3 0 0 0,6 0 0 16,6 3-8-16,0 5 10 0,3-3-10 0,3 6 10 16,-4 2-10-16,1 6 0 0,6 2 0 0,-3 6 0 15,-3 2 0-15,-3 5 0 0,3 6 0 0,-3 3 0 16,-3 4 0-16,0 4 0 0,-3 2 0 0,-3 5 0 16,3 6 0-16,-12 2 0 0,-6 3 0 0,7 5 0 15,-1-3 0-15,-3 6 8 0,-9 0-8 0,0 3 8 16,1-1 0-16,2-2-8 0,0 0 12 0,3-3-4 15,-3 0 20-15,6 0 3 0,3-5 1 0,1-5 0 16,-4-3 15-16,3-3 3 0,6-2 1 0,0-3 0 16,-3-8-8-16,0-3-2 0,3-5 0 0,3-2 0 15,6-6-8-15,-6-2-1 0,0-1-1 0,3-7 0 0,6-3-15 0,0-3-2 16,-3-7-1-16,0-4 0 0,6-2-13 0,3-2 11 16,3-3-11-16,3-3 10 0,3-3-1 0,6-2 0 15,14-5 0-15,4-1 0 0,3-4 1 0,8-4 0 16,7-4 0-16,2-4 0 0,10-1-10 0,-1-1 8 15,7-6-8-15,-1-2 8 16,6 3-29-16,1-3-7 0,-1-2 0 0,-3 2-820 16,4 0-163-16</inkml:trace>
  <inkml:trace contextRef="#ctx0" brushRef="#br0" timeOffset="57886.626">23246 9940 2487 0,'-15'-29'55'0,"9"19"11"0,-3-4 2 0,3 4 2 0,0-3-56 0,15-1-14 16,-3 1 0-16,6 0 0 0,6 0 9 0,3 0-1 16,2-3 0-16,1 5 0 0,3-2-8 0,3 2-9 15,0-2 9-15,2 2-13 0,1 1 13 0,0 5 0 0,0-3 0 0,2 5 0 16,-2-2 0-16,0 5 0 0,-3 0 0 0,-7 2 10 15,10 1-10-15,-15 2-14 0,3 3 3 0,0 5 1 16,-1 1 10-16,-5 4 0 0,0 3 0 0,-6 6 0 16,3 7-8-16,-6 3 8 0,-3 6-8 0,-3 2 8 15,0 5-9-15,0 3 9 0,-9 5-10 0,3 8 10 16,-9 6 0-16,6 2 0 0,-6 2-8 0,-2 6 8 16,2 3 10-16,-3 2 5 0,0 6 1 0,3 0 0 15,-3 2-16-15,0 3 0 0,6 2 0 0,4 1 0 16,-4-3 0-16,6 5-12 0,-6 0 3 0,9 0 0 15,-3 0 22-15,3 1 5 0,3-1 1 0,0-3 0 16,3 1 12-16,-3-1 2 0,9-2 1 0,0 0 0 16,0-3-17-16,-6-2-3 0,6 0-1 0,-1-3 0 15,1-3-4-15,-6 0-1 0,3-5 0 0,-3 0 0 16,0-2 3-16,-3-1 0 0,0-2 0 0,-3-6 0 16,0 1-11-16,-3-1 0 0,-3-5 0 0,0-2 0 0,-2-3 9 0,2-3-9 15,3 0 10-15,-9-2-10 0,6-3 9 0,-6-6-9 16,3-5 8-16,-3-4-8 0,3-1 10 0,0-8-10 15,0-3 12-15,-2-5-12 0,8-5 16 0,-3-3-4 16,-3-5-1-16,3-2 0 0,0-9 17 0,0 0 4 16,-3-5 1-16,0-2 0 0,-3-1-13 0,0-5-4 15,1 0 0-15,-7 1 0 0,-9-1-16 0,0-3 0 16,-11 6-11-16,-19 0-885 16,-11 7-178-16</inkml:trace>
  <inkml:trace contextRef="#ctx0" brushRef="#br0" timeOffset="60510.865">18835 15076 2505 0,'-6'-21'55'0,"6"10"11"0,0-2 2 0,0 2 4 0,3-2-58 0,0 0-14 15,3 2 0-15,-1 1 0 0,1 2 28 0,0 5 2 16,3 1 1-16,0 4 0 0,0 6-31 0,0 3 0 16,-3 5-8-16,3 10 8 0,-3 1-10 0,0 7 10 0,0 6-8 0,3 5 8 15,-6 5-16-15,3 5 1 0,0 4 1 0,0 1 0 32,0-1-38-32,2 2-8 0,4-3-2 0,-3-3 0 15,6 1-18-15,-3-11-3 0,0 0-1 0,3-11 0 16,3-7 32-16,-3-9 5 0,0-2 2 0,2-8 0 0,1-11 57 0,0-2 11 0,0-11 2 0,3-2 1 15,0-9 46-15,-1-7 10 0,-2-11 2 0,3 3 0 16,0-6-28-16,0-2-4 0,-3-6-2 0,3 8 0 16,-7-4-24-16,4 7-5 0,0 5-1 0,-3 5 0 15,0 6-20-15,-3 8 0 0,6 5 0 0,-3 3-8 16,-1 8 8-16,1 2 0 0,0 6 0 0,3 7 0 16,-3 1-17-16,3 2-2 0,0 6 0 0,0-1 0 15,-1 6 19-15,1 0 0 0,-3 0 0 0,3-1 0 16,0-1 0-16,-3-4 0 0,0 3 0 0,2-5 0 15,1-3 8-15,0-5 8 0,0 0 1 0,3-2 1 16,-3-6 39-16,3-6 8 0,-1-2 2 0,1-2 0 0,0-9 14 0,0-5 3 16,-6-7 1-16,0-9 0 0,3-2-26 0,-4-9-6 15,-2-2-1-15,-3-5 0 0,0 3-32 0,-3-1-8 16,0 3 0-16,-3 6-1 0,0 2-27 0,0 5-4 16,-3 3-2-16,3 5-926 15,3 0-184-15</inkml:trace>
  <inkml:trace contextRef="#ctx0" brushRef="#br0" timeOffset="63478.897">16959 10554 1609 0,'-9'-8'35'0,"9"8"7"0,0-5 2 0,0 0 2 0,0-1-37 0,0 4-9 15,-3-4 0-15,3 6 0 0,0 0 44 0,0 0 6 16,0 0 2-16,0 0 0 16,0 0-68-16,3 8-12 0,-3 0-4 0,0 0 0 0,-3 6 32 0,6 1 0 15,0 4 0-15,-3 5 0 0,-3 0 0 0,0 5 0 0,3 8 0 0,0 0 0 16,0 5 0-16,0 6-12 0,0-1 3 0,3 6 1 15,0 3 8-15,-3 5 0 0,-3 5 0 0,0 5-8 16,6 6 8-16,-6 2 0 0,-6 3 0 0,4 3-8 16,2 5 8-16,-3 3 0 0,0-1 0 0,0 6-8 15,-3 3 16-15,3-1 4 0,6-2 1 0,-6-3 0 16,-3 6 23-16,6-6 4 0,3-2 0 0,0-3 1 16,-3-6 11-16,3 1 1 0,0-3 1 0,3-5 0 15,3-3-13-15,-3-5-2 0,-6-3-1 0,3-3 0 16,9-2 2-16,-6-3 1 0,-6-5 0 0,0-2 0 15,3-4 4-15,0-5 1 0,3-2 0 0,-6-5 0 16,-6-1-17-16,3-8-3 0,6-2-1 0,-3-5 0 16,-9-3-13-16,6 0-4 0,9-6 0 0,-3-5 0 15,-3-2-57-15,3-3-12 0,-9-3-3 0</inkml:trace>
  <inkml:trace contextRef="#ctx0" brushRef="#br0" timeOffset="66477.961">15087 7549 2497 0,'-12'-19'71'0,"6"14"15"0,6-3-69 0,-3 3-17 0,3-1 0 0,6-2 0 15,0 3 0-15,6 0 0 0,0 2 8 0,0 3-721 16,3-3-145-16</inkml:trace>
  <inkml:trace contextRef="#ctx0" brushRef="#br0" timeOffset="66824.363">15102 9350 2696 0,'-24'-21'60'0,"15"13"12"0,-3-2 2 0,6-1 1 0,0 6-60 0,3-3-15 0,3 8 0 0,9-5 0 32,3 2-18-32,0-2-6 0,0 5-2 0,3 2-758 0,-3 4-151 0</inkml:trace>
  <inkml:trace contextRef="#ctx0" brushRef="#br0" timeOffset="67161.935">15537 11181 2418 0,'-9'-21'68'0,"3"13"16"0,0 3-67 0,3-3-17 0,0 0 0 0,3 0 0 15,3 0 52-15,0 3 6 0,0 2 2 0,3-2 0 31,6 5-131-31,-4 0-25 0,1 0-6 0</inkml:trace>
  <inkml:trace contextRef="#ctx0" brushRef="#br0" timeOffset="68160.611">17099 9067 1764 0,'9'-21'39'0,"-9"11"8"0,-3-1 1 0,-3-2 1 0,0-1-39 0,0 4-10 0,0-1 0 0,0 3 0 16,-3 0 110-16,7 6 20 0,-4-1 4 0,3 3 1 15,-9 8-99-15,6 5-20 0,6 6-4 0,0 5-1 16,-3 5-11-16,0 5-17 0,3 6 4 0,3 5 1 16,0 0 12-16,-3 5 0 0,0 0 0 0,3 9 0 15,0-1 0-15,0 0-14 0,-6 0 4 0,0-2 1 16,0-3-30-16,0-6-5 0,0-4-2 0,-3-1 0 16,3-2 7-16,0-6 2 0,0-2 0 0,0-8 0 15,-6-3-4-15,6-5-1 0,3-3 0 0</inkml:trace>
  <inkml:trace contextRef="#ctx0" brushRef="#br0" timeOffset="68493.141">16995 9038 2098 0,'0'0'46'0,"0"0"10"0,0 0 1 0,9 8 3 0,3 3-48 0,-3-1-12 15,-3 4 0-15,-3 1 0 0,6 1 8 0,-6 3 0 0,3-1 0 0,-6 3 0 16,-9-2 0-16,0 2 0 0,3 6 0 0,-9-4 0 16,-6 4-8-16,0 5 10 0,-6-1-10 0,1 1 10 31,-10 0-37-31,0 0-7 0,-8-6-2 0,5 3 0 16,3-2 0-16,-3-4-1 0,4-1 0 0,2-1 0 0,6-3 25 0,0-2 12 0,7-3-10 0,2-2 10 15,6 0 0-15,3-3 0 0,6-1 0 0,6 1 0 16,0-2 0-16,9 2 20 0,6 0-4 0,5 0 0 15,4-3 17-15,6-3 3 0,9 1 1 0,5 0 0 16,7-1-4-16,-4-2-1 0,-2 0 0 0,3-2 0 16,5-1-17-16,-2-2-4 0,-7 0-1 0,4-1 0 15,3-2-42-15,-4 3-8 0,-2 0-1 0</inkml:trace>
  <inkml:trace contextRef="#ctx0" brushRef="#br0" timeOffset="68725.454">17308 9565 2257 0,'17'-14'49'0,"-8"9"11"0,0-3 1 0,6 3 3 0,6 0-51 0,3 2-13 15,-6-2 0-15,8 5 0 0,1 0 40 0,0 5 6 0,0 3 1 0,0 5 0 16,-1 0-36-16,1 3-11 0,3 3 0 0,-3 2 0 15,-9 0 0-15,2 3 0 0,7 5 0 0,-3-2 0 32,-3 2-64-32,0 0-19 0,-3 0-4 0,-1 5-581 0,-2 3-116 0</inkml:trace>
  <inkml:trace contextRef="#ctx0" brushRef="#br0" timeOffset="68897.4">17561 9316 2196 0,'-15'-3'48'0,"15"3"11"0,-3 8 1 16,-3 3 1-16,0 2-49 0,0 6-12 0,3 4 0 0,0 9 0 16,-6 5 8-16,0 3-8 0,-3 5 11 0,3-3-11 0,-3 6 0 0,0-1-11 15,-5 1 0-15,-1 2-639 16,6 3-128-16</inkml:trace>
  <inkml:trace contextRef="#ctx0" brushRef="#br0" timeOffset="69107.461">18001 9059 2566 0,'-12'-10'56'0,"9"10"12"0,3 0 3 0,0 0 1 0,-3 10-57 0,0 6-15 0,0 5 0 0,0 8 0 16,3 1 8-16,0 1-8 0,-3 4 11 0,0-1-11 16,-3 1 0-16,0 4 0 0,-2 4 0 0,-1-1-9 31,0 3-115-31,-3 0-22 0,0 0-5 0,-3-3-839 0</inkml:trace>
  <inkml:trace contextRef="#ctx0" brushRef="#br0" timeOffset="69426.981">18040 9189 2469 0,'0'0'54'16,"0"0"11"-16,0 0 3 0,0 0 2 0,6 11-56 0,0-1-14 0,0 3 0 0,0 3 0 15,3 5 0-15,-3 3 0 0,2 3 0 0,1 2 0 0,-3 3 0 0,3 2 0 16,-3 3 9-16,0 0-9 15,0 0-16-15,3 0-8 0,0-5-1 0,0 0-1 0,0-3 3 0,3-3 1 16,3-5 0-16,0-2 0 0,-1-3 22 0,4-3 0 16,0-5-9-16,3 0 9 0,0-3 8 0,0-5 4 15,2-5 2-15,1 0 0 0,3-3 3 0,0-6 1 16,-3-1 0-16,2-4 0 0,-2-2-10 0,3-3-8 16,-6-5 9-16,0 0-9 0,-3 2-14 0,-1-4-9 15,-2-1-1-15,-3 3-1 16,-3-3-16-16,0 3-3 0,-9 2-1 0,0 4 0 15,-3-1-95-15,-3 0-20 0,-6 3-3 0,-3-3-642 0</inkml:trace>
  <inkml:trace contextRef="#ctx0" brushRef="#br0" timeOffset="69812.184">18704 8652 1735 0,'-6'-8'38'0,"6"8"8"0,0 0 2 0,0 0 0 0,-3-3-38 0,3 3-10 15,0 0 0-15,0 0 0 0,0 0 88 0,0 0 15 16,0 0 3-16,6 0 1 0,3 3-39 0,-9-3-8 16,8 5-2-16,1 8 0 0,0 1-27 0,3 4-6 15,-6 3-1-15,3 3 0 0,0 3-15 0,-3 2-9 16,3 0 10-16,-3 5-10 0,0-2 18 0,0 0-2 16,-3 2-1-16,0 1 0 15,0-4-42-15,0-2-8 0,-3 3-1 0,3-5-1 16,-3-6-33-16,3-3-6 0,0-4-2 0,-3-4-573 15,3-2-114-15</inkml:trace>
  <inkml:trace contextRef="#ctx0" brushRef="#br0" timeOffset="70077.603">18766 8559 2322 0,'-9'-2'51'0,"9"2"10"0,-9 0 3 0,3 2 1 0,0 4-52 0,3-1-13 0,-6 8 0 0,3 0 0 16,-5 6 11-16,2-1-1 0,-3 6 0 0,0 0 0 16,-3 2-10-16,-3 1 0 0,3 2 0 0,-3 0 0 15,-2-2-24-15,5 2-4 0,3-3-1 0,-3 1 0 16,0-4-11-16,3 1-1 0,3 3-1 0,0-6 0 16,3-8 18-16,3 0 3 0,0-2 1 0,6-1 0 0,0-4 20 0,6-4 0 15,0-2 0-15,9-5 0 0,3 0 49 0,6-3 18 16,8-5 3-16,4 2 1 0,3-5-38 0,2 3-7 15,7 0-2-15,2 0 0 0,7 2-24 0,-3 3-14 16,-4 3 2-16,-2-3-682 16,-4 2-136-16</inkml:trace>
  <inkml:trace contextRef="#ctx0" brushRef="#br0" timeOffset="70337.823">18171 9234 2296 0,'21'-16'65'0,"-9"11"14"0,5-6-63 0,4 1-16 0,6 2 0 0,0 0 0 15,3 2 54-15,2 1 8 0,4 3 2 0,-3 2 0 16,0 7-47-16,-1 4-9 0,1 5-8 0,-3 5 12 31,-6 6-95-31,-4 4-18 0,-8 6-4 0,-6 8-885 0</inkml:trace>
  <inkml:trace contextRef="#ctx0" brushRef="#br0" timeOffset="71057.044">18358 14057 399 0,'0'0'8'0,"0"0"3"0,0 0 0 0,0 0 1 0,0 0-12 0,0 0 0 0,0 0 0 0,0 0 0 15,0 0 13-15,0 0 1 0,6-5 0 0,-6 5 0 16,0 0 81-16,6-5 16 0,-3-1 3 0,3 1 1 15,-3 0-19-15,3 0-4 0,-3-1-1 0,3 1 0 16,0-3-73-16</inkml:trace>
  <inkml:trace contextRef="#ctx0" brushRef="#br0" timeOffset="71180.439">18721 14057 1306 0,'15'0'28'0,"-6"0"7"0,6-2 1 15,3 2 1-15,3-3-29 0,6 0-8 0,2-2 0 0,1 2-386 16,3-2-78-16</inkml:trace>
  <inkml:trace contextRef="#ctx0" brushRef="#br0" timeOffset="71831.544">18718 10160 1987 0,'18'-8'44'0,"-6"5"8"0,3-2 3 0,9 0 1 0,6 2-45 0,8-2-11 16,4-3 0-16,9 3 0 0,8-1 78 0,1 1 14 15,5 0 2-15,7 2 1 0,5-2-46 0,3 2-9 16,7 1-1-16,5-4-1 0,3 1-16 0,6 0-3 15,7 2-1-15,2-2 0 0,3-3-9 0,6 3-1 16,0-3-8-16,3-3 12 0,6 0-4 0,0-2 0 16,3 0-8-16,3 2 12 0,3-4-4 0,3 1-8 15,0-2 11-15,0 3-11 0,2-3 15 0,4 0-4 0,-6-2-1 0,0 2 0 16,-3 3 10-16,-6 0 1 0,-6-3 1 0,-6 5 0 16,-9 3 2-16,-9 0 1 0,-5 3 0 0,-13 2 0 15,-6-2 3-15,-11 5 0 0,-10-3 0 0,-11 3 0 16,-9 0-10-16,-6 3-2 0,-10-3 0 0,-2 0 0 15,-9 3-4-15,-9-3-2 0,0 0 0 0,-18 2 0 32,-11 4-96-32,-10 2-19 0,-12-3-4 0,-2 5-1115 0</inkml:trace>
  <inkml:trace contextRef="#ctx0" brushRef="#br0" timeOffset="72479.847">22356 8607 1789 0,'-6'-11'39'0,"3"3"8"0,0 3 1 0,3-3 4 0,-3 3-42 0,3 0-10 16,0-3 0-16,-3 2 0 0,0 4 123 0,3 2 22 15,0-6 5-15,0 6 1 0,0 0-67 0,0 0-12 16,0 0-4-16,3 14 0 0,0 2-50 0,0 2-10 16,0 6-8-16,3 5 9 0,-3 0-9 0,3 5 0 15,-3-2 0-15,0 5 8 0,3-2-8 0,0 4 0 16,-3 1 0-16,-3 0 8 0,0 5-24 0,-3-6-4 15,-3 4-2-15,6-4 0 16,-6-4-48-16,3-3-10 0,0-6-1 0,-3-2-1 16,3-3 18-16,0-3 4 0,0-2 1 0,3-5-876 15</inkml:trace>
  <inkml:trace contextRef="#ctx0" brushRef="#br0" timeOffset="72750.045">22496 8408 2146 0,'0'0'60'0,"0"0"15"0,0 0-60 0,-3 0-15 0,-3 0 0 0,0 0 0 16,0 0 68-16,-6 3 12 0,3 2 1 0,-6-2 1 15,0 5-57-15,-3 3-11 0,-2 2-2 0,-7 0-1 16,-9 6-11-16,6 2-16 0,-2 0 4 0,-4 5 1 16,0-2 11-16,0 5 8 0,4-2-8 0,-1 2 11 15,3-3-11-15,3 1-9 0,4-3 9 0,-1-3-13 16,6-3 13-16,3 1 0 0,3-3 0 0,3-3-9 15,3 0 9-15,3-5 0 0,6 3 10 0,0-1-10 16,6 1 29-16,6-6 0 0,3 3 0 0,3-3 0 0,6 1-17 16,5-4-4-16,7-2-8 0,3 0 12 0,2-2-4 0,4-4-8 15,2 1 11-15,-2 0-11 0,-3-3 8 0,-4 0-8 16,1 3 0-16,-3-3 0 16,-3 2-120-16,-1 1-30 0,4 0-6 0</inkml:trace>
  <inkml:trace contextRef="#ctx0" brushRef="#br0" timeOffset="72967.166">22567 8853 2228 0,'0'0'63'0,"0"0"14"0,9-3-61 0,-3 3-16 16,0-5 0-16,6 5 0 0,6 0 73 0,0 3 12 0,2 2 3 0,1 3 0 15,0 2-52-15,0 4-9 0,0 2-3 0,3 2 0 16,-4 1-14-16,1 4-10 0,0 7 12 0,0-7-12 15,0 4 14-15,-3-1-4 0,-3-2-1 0,8 0 0 16,-5 0-9-16,3-6 10 0,-3 1-10 0,3-6 10 31,3 0-38-31,-4-2-8 0,1-3-2 0,3-3-717 0,0-5-143 0</inkml:trace>
  <inkml:trace contextRef="#ctx0" brushRef="#br0" timeOffset="73144.121">23023 8755 2487 0,'0'0'55'0,"-6"8"11"0,-9 0 2 0,6 5 2 0,-3 3-56 0,-9 3-14 15,3 2 0-15,-6 3 0 0,4-3 12 0,-4 3 0 16,-3 5 0-16,-3 0 0 0,0-3-3 0,1 6-1 16,-1 0 0-16,0-1 0 15,6 1-110-15,-2-3-22 0,5 0-5 0,0 1-551 16,3-1-111-16</inkml:trace>
  <inkml:trace contextRef="#ctx0" brushRef="#br0" timeOffset="73370.849">23475 8387 2440 0,'0'0'54'0,"0"0"11"0,0 0 3 0,0 0 0 0,-6 6-55 0,0-1-13 0,0 5 0 0,-3 4 0 15,-3 2 26-15,3 2 2 0,-3 3 1 0,1 0 0 16,-7 6-7-16,9 2-2 0,-3 3 0 0,-3-3 0 16,0 3-20-16,-3-1 0 0,3 1 0 0,-2 0 0 15,5 0-9-15,-6-3-7 0,6 0 0 0,0 3-1 32,3-6-111-32,0 0-21 0,0-2-5 0,3-8-827 0</inkml:trace>
  <inkml:trace contextRef="#ctx0" brushRef="#br0" timeOffset="73680.603">23761 8377 2185 0,'0'0'48'0,"-9"2"9"0,9 4 3 0,-6 2 2 0,0 5-50 16,-3 3-12-16,-3 5 0 0,-6 3 0 0,6 5 18 0,-6 3 1 15,1 2 0-15,-7 3 0 0,3 5-19 0,6-2 0 16,-3 5 0-16,0-5 0 0,6 2 0 0,1 0 0 15,2-2 0-15,0-3-9 0,9-3 9 0,0-4 0 16,9-4 0-16,0-2 0 0,5-8 16 0,4-3 4 16,3-5 2-16,9-5 0 0,3-3 32 0,2-8 6 15,4-8 2-15,3-5 0 0,-1-6-10 0,1-2-3 16,0 0 0-16,-1-6 0 0,-2-2-49 0,-6-5 0 16,-6 0 0-16,-4-1-9 0,-5-2 9 0,-6 6 9 15,-12-1-1-15,6 8-8 16,-12 6-80-16,-6 2-24 0,-9 6-4 0,-8 7-632 0,-10 3-128 0</inkml:trace>
  <inkml:trace contextRef="#ctx0" brushRef="#br0" timeOffset="74046.604">24317 7906 2156 0,'0'0'48'0,"0"0"9"0,0 0 3 0,0 0 0 0,0 0-48 0,0 0-12 16,0 0 0-16,0 0 0 0,0 0 34 0,0 0 5 16,0 5 1-16,-9 3 0 0,9 0-8 0,-3 5-2 15,1-2 0-15,2 5 0 0,-3 2 0 0,3 1 0 16,-3 2 0-16,3 3 0 0,0-1-11 0,0 1-3 16,0 3 0-16,3-3 0 0,-3-1-8 0,0-1-8 15,0-1 9-15,0-3-9 0,-3 1 9 0,0-1-9 0,3-2 8 0,-6-5-8 16,6-1-15-16,-3 1-8 0,3-6-1 0,0-5-733 15,0 0-147-15</inkml:trace>
  <inkml:trace contextRef="#ctx0" brushRef="#br0" timeOffset="74316.425">24317 7919 2185 0,'-9'5'48'0,"9"-5"9"0,-5 3 3 0,-1 2 2 0,-3 3-50 0,0 0-12 0,6 0 0 0,-6 3 0 15,0-1 44-15,0-2 7 0,-3 5 1 0,3-2 0 16,-3 0-7-16,0-1-1 0,0 3 0 0,-3 1 0 16,-5-4-28-16,-1 6-7 0,0-3-1 0,0 3 0 15,-9 0-22-15,1 3-5 0,-4-1-1 0,0 3 0 16,-3-2-7-16,1-1-1 0,-1-2-1 0,3 0 0 0,0 0 18 16,4-3 11-16,2 0-12 0,3-2 12 0,9 0 0 0,3-1 0 15,3-2 8-15,6-3-8 0,6 3 12 0,12-2-3 16,0-1-1-16,15 3 0 0,3-6 34 0,5 1 6 15,19 0 2-15,2 2 0 0,10-2-22 0,-1 2-4 16,4-2 0-16,8 5-1200 16</inkml:trace>
  <inkml:trace contextRef="#ctx0" brushRef="#br0" timeOffset="75242.271">21546 15317 2165 0,'0'0'61'0,"0"0"14"0,0 0-60 0,0 8-15 15,6 2 0-15,-6 9 0 0,3 2 40 0,3 5 6 16,-3 4 1-16,0 1 0 0,0 6-21 0,0 3-4 15,-3 5-1-15,0 0 0 0,3 8-10 0,-3-3-3 0,-3 3 0 0,3-3 0 16,-3-2 0-16,0-3-8 0,0 0 12 0,3-3-4 16,0 1-8-16,0-9 12 0,3-2-12 0,0-6 12 15,-3-2-12-15,6-5 0 0,0-4 9 0,0-7-9 32,3 0-99-32,0-5-24 0,3-8-5 0</inkml:trace>
  <inkml:trace contextRef="#ctx0" brushRef="#br0" timeOffset="75430.198">21945 15806 2977 0,'0'0'65'0,"0"0"14"15,0 0 2-15,0 0 3 0,-6 0-67 0,6 0-17 0,0 0 0 0,-6 0 0 0,3 0 26 0,3 0 2 16,0 0 0-16,-9 3 0 15,3 0-97-15,6-3-19 0,0 0-4 0,0 0-1184 16</inkml:trace>
  <inkml:trace contextRef="#ctx0" brushRef="#br0" timeOffset="75825.92">22534 15269 2257 0,'0'0'49'0,"0"0"11"0,0 0 1 0,0 0 3 0,0 0-51 0,0 0-13 0,-8 11 0 0,8 5 0 15,-9 2 20-15,0 3 0 0,0 0 1 0,-6 6 0 16,3 2-21-16,-3 0 9 0,-3 3-9 0,3 2 0 16,-3 3 8-16,4 3-8 0,-7-3 0 0,6 8 0 15,0-3 0-15,-3 1 0 0,9-1 0 0,-3-5 0 16,3 0 0-16,3-3 0 0,0-2 0 0,3-5 0 15,-3-1 0-15,12-5 0 0,0 0 10 0,3-2-10 16,-3 0 8-16,6-9-8 0,0-2 0 0,9-3 8 16,0-2 27-16,3-6 5 0,-1-5 0 0,4-5 1 15,0 0-19-15,3-8-4 0,0 0-1 0,-4-3 0 16,-2-5-6-16,6 0-2 0,-3-6 0 0,-7 3 0 16,-5-7-9-16,0 10 0 0,-3 0-10 0,-6 2 10 15,-6 6 0-15,0 5 13 0,-6 5-1 0,-6 4 0 16,-9 7-38-16,-5 5-8 0,-7 5-2 0,-6 9 0 15,-5 2-119-15,-7 11-24 0,-6 0-5 0,1 2-744 16</inkml:trace>
  <inkml:trace contextRef="#ctx0" brushRef="#br0" timeOffset="76281.499">23052 15727 1754 0,'9'5'49'0,"-9"-5"12"0,3 8-49 0,3 0-12 15,6 3 0-15,-3 2 0 0,0 0 109 0,3 6 19 16,6-4 4-16,0 4 1 0,-1-6-61 0,1 8-13 16,12 1-3-16,-3-1 0 0,0-3-12 0,-1 3-4 15,4 1 0-15,3 1 0 0,-3-1-40 0,-1 1 0 16,1-1 0-16,0-1 0 0,-3-3 0 0,0 3 0 16,-4-5 0-16,1 0 0 0,-3-3-17 0,-9 1 1 15,6-6 0-15,-6-1 0 16,0-4-120-16,-3-3-23 0,0 0-5 0,-4-3 0 0</inkml:trace>
  <inkml:trace contextRef="#ctx0" brushRef="#br0" timeOffset="76463.085">23493 15597 2023 0,'-9'-2'44'0,"9"2"10"0,0 0 2 0,-6 2 0 0,0 3-44 0,6-5-12 0,-3 6 0 0,-3 2 0 16,0 0 28-16,-6 5 3 0,0 5 1 0,-3 6 0 15,-2 0 0-15,-7 5 1 0,-3 3 0 0,0 0 0 16,-11 2-33-16,2 6-17 0,-9-1 1 0,-5 6 1 31,-1 3-133-31,0 2-26 0,7 1-6 0,2-4-618 0</inkml:trace>
  <inkml:trace contextRef="#ctx0" brushRef="#br0" timeOffset="76848.18">23919 15304 2127 0,'-9'-6'47'0,"3"4"9"0,6-1 3 0,-3 0 1 0,3 3-48 0,-9 0-12 0,9 0 0 0,-9 0 0 15,9 3 44-15,-6 0 6 16,6 5 2-16,-3 2 0 0,0 3-44 0,0 3-8 0,-3 5 0 0,6 3 0 16,-3 3 0-16,-3 4 0 0,6 1 0 0,0 3 0 15,-3-4 0-15,0 12 0 0,-3-1 12 0,-3 0-12 16,6 1 12-16,-3-4-12 0,-6 4 12 0,3-4-12 15,3-4 0-15,-2 2-22 0,-1-3 3 0,0-5 1 32,0 0-139-32,9-2-28 0,0-6-6 0,0-2-1 0</inkml:trace>
  <inkml:trace contextRef="#ctx0" brushRef="#br0" timeOffset="77182.6">24243 15359 1472 0,'0'0'32'0,"0"0"8"0,0 0 0 0,0 0 1 0,0 0-33 0,0 0-8 15,-6 5 0-15,3 6 0 0,-3 0 80 0,3 2 15 16,-6 3 2-16,0 2 1 0,-3 3-27 0,-6 3-6 16,7 3-1-16,-4 4 0 0,-3 4-27 0,0-1-5 15,0-2-2-15,6 2 0 0,0 3 2 0,0 0 1 16,3-2 0-16,4-3 0 0,2-1-17 0,0-4-4 15,9-3-1-15,-1-3 0 0,7-3 3 0,3-2 1 16,3-3 0-16,0-2 0 0,12-3 17 0,-3-8 3 16,5-3 1-16,1-2 0 0,3-6-3 0,-1-5 0 0,10-2 0 15,-3-3 0-15,-6-3-5 0,8-8-2 0,-8 6 0 0,3-6 0 16,-7-2-13-16,-5-3-2 0,-3 0-1 0,-3-6 0 16,-12 3 5-16,0 1 1 0,-3 2 0 0,-6 2 0 15,-6 9-25-15,-3 2-5 0,-12 6-1 0,-3 10 0 31,-12 8-48-31,-8 8-9 0,-4 7-3 0,-6 12-1076 0</inkml:trace>
  <inkml:trace contextRef="#ctx0" brushRef="#br0" timeOffset="78455.345">24934 14920 1952 0,'0'0'56'0,"0"0"11"15,0 0-54-15,0 0-13 0,0 0 0 0,-9 0 0 16,6-3 41-16,3 3 6 0,-6-2 1 0,-3-1 0 16,9 3-39-16,0-5-9 0,-6-1 0 0,6 6 0 0,-6-8 11 0,6 0 0 15,-3-5 0-15,6 3 0 0,-3-1 13 0,0-2 4 16,0 0 0-16,0-3 0 0,6 0 12 0,-3 3 2 16,-3-3 1-16,3 3 0 0,-3-1-11 0,0 1-3 15,0 0 0-15,-3 5 0 0,3-3-8 0,-9 3-1 16,9 3-1-16,-9 0 0 0,-3 0-9 0,3 2-2 15,-3 0 0-15,0 3 0 0,-6 3-8 0,1 2 0 16,-4 3-12-16,0 0 12 0,6 3-17 0,-3 7 4 16,-9 1 1-16,15-1 0 15,-8 3-20-15,2 3-4 0,6-3-1 0,0 3 0 0,3 0 26 0,0-3 11 16,9 0-8-16,0-5 8 0,6 3 0 0,3-6 0 0,3-3 0 0,3-2 0 16,9-2 12-16,-1-6 5 0,-2-3 1 0,12-2 0 15,-3-6 10-15,5-2 1 0,-2-3 1 0,0 0 0 16,3 0-10-16,-7-2-1 0,-5 2-1 0,6 0 0 15,-9-2 16-15,0-1 3 0,-3 3 1 0,-7-2 0 16,1 4-14-16,-3-1-4 0,-3 4 0 0,0 0 0 16,3 3-6-16,-9 0-2 0,6 3 0 0,-6 5 0 15,0 0 16-15,0 0 2 0,0 0 1 0,3 5 0 32,-3 6-50-32,0 0-9 0,0 2-3 0,0 5 0 0,0 4 31 0,0-1 0 0,0 5 0 0,0 3 0 15,0 0 0-15,-3 3 0 0,-3 0 0 0,3 2 0 16,-3 3 20-16,3-2 9 0,-6-1 3 0,6 3 0 15,-6 0-32-15,0 0 0 0,0-2 0 0,7-1 0 16,-4-5-76-16,0 0-17 0,0-2-4 0</inkml:trace>
  <inkml:trace contextRef="#ctx0" brushRef="#br0" timeOffset="81371.988">18748 11332 2372 0,'0'0'52'0,"0"-5"12"0,3-6 1 0,0-2 1 0,3 0-53 0,0-3-13 0,3 3 0 0,3-3 0 16,-3 3 57-16,3-1 9 0,-3 1 2 0,3 5 0 15,0-2-38-15,2 2-7 0,1 0-2 0,0 2 0 16,0 1-21-16,3 0 9 0,0 2-9 0,3-2-1196 16</inkml:trace>
  <inkml:trace contextRef="#ctx0" brushRef="#br0" timeOffset="81545.431">20618 10935 2070 0,'0'0'45'0,"0"0"10"0,0 0 1 0,0 0 3 15,0 0-47-15,3 11-12 0,-1-3 0 0</inkml:trace>
  <inkml:trace contextRef="#ctx0" brushRef="#br0" timeOffset="81791.966">22892 10824 1926 0,'0'0'42'0,"0"0"9"0,6 8 1 0,-3 0 3 0,5 0-44 0,1-3-11 0,0 3 0 0,6-3 0 16,0 1 49-16,6-1 8 0,0-2 2 0,3-3-665 15,2 2-133-15</inkml:trace>
  <inkml:trace contextRef="#ctx0" brushRef="#br0" timeOffset="89254.294">21725 16484 1339 0,'-9'-11'29'0,"6"6"7"0,-6-1 0 0,0 1 2 0,-3-3-30 0,-3 3-8 16,0 0 0-16,-2-1 0 0,2 4 21 0,-6-4 3 15,-3 6 1-15,6 0 0 0,0-2-25 0,0 2 8 16,1-6-8-16,2 6 0 0,3-5 0 0,0 5-9 15,0-3 0-15,12 3 0 0,0 0 9 0,0 0 12 16,-3-2-2-16,-3-1-1 0,3-2 44 0,3 5 9 16,0 0 2-16,0 0 0 0,12 5-12 0,3-2-3 15,0 2 0-15,3 0 0 0,-1 3-3 0,4-2-1 0,0-1 0 0,0 3 0 16,3 0-10-16,3-3-3 0,5 0 0 0,1 1 0 16,9 2 5-16,-7-3 1 0,4-2 0 0,0 2 0 15,2-3-30-15,1 4-8 0,0-6 0 0,8 0 0 16,1 0 0-16,3-3 0 0,2 0-8 0,1 1 8 15,-7-3 0-15,7 2 12 0,-4-2 0 0,4 2-1 16,-3-2-11-16,5 2-11 0,1-2 3 0,-4 2 0 16,1 3 8-16,-7-5 8 0,1 5-8 0,6-3 11 15,-4 1 6-15,-2 2 2 0,2-3 0 0,1 3 0 16,-1-5-1-16,-2 5 0 0,0-3 0 0,-4 0 0 16,4-5-10-16,-4 8-8 0,7-2 12 0,-6-4-12 15,2 1 8-15,-2 5-8 0,-6-3 0 0,5-2 0 16,-5 0 0-16,-9 5 0 0,5-3 0 0,-5 1 0 15,3 2 0-15,-3-3 0 0,-1-2 0 0,-2 5 0 16,0-3 0-16,3 0 0 0,-7 3 0 0,4-2 0 0,-3-1 0 0,0 3 0 16,-7 0 0-16,7-3 0 0,-3 3 0 0,-3 0 0 15,-3 0 0-15,3 0 0 0,-1 0 13 0,-2 0-1 16,0 0 0-16,-3 0 0 0,6 3-12 0,-6 0-13 16,0-3 2-16,0 0 1 0,-1 2 18 0,1 1 3 15,0-3 1-15,-3 3 0 0,9-3-12 0,-3 0-17 16,-6 0 4-16,9 5 1 0,-4-5 20 0,1 0 4 15,0 0 0-15,-3 0 1 0,3 0-13 0,-3 0-18 16,3 0 4-16,-1 0 1 0,-2-5 13 0,3 5 0 16,0 0 0-16,-3 0 0 0,3 0 0 0,3 0 0 15,-9 0 0-15,5-3 0 0,4 3 0 0,-9 0 0 0,6-3 0 16,-6 1 0-16,6-1 0 0,-6 3 0 0,6 0 9 0,-7-3-9 16,1 3 12-16,-3 0-3 0,0 0-1 0,0-2 0 15,-6 2 0-15,6-3-8 0,-3 3 12 0,-6 0-4 16,6 0 0-16,-6 0-8 0,0 0 12 0,6-3-4 15,-3 1 4-15,-3 2 0 0,0 0 0 0,9-3 0 16,-3-2-12-16,0 2 0 0,-6 3 0 0,0-5 8 16,9 0-8-16,0-1 0 0,-6-2 0 0,-3 3 0 15,8-3-8-15,-2 8 8 0,-3-8 0 0,6 3 0 16,-6 0 0-16,6 2 0 0,-9-2 0 0,0 5 0 16,9-6 0-16,-6 1 0 0,3 0 0 0,-3 2 0 15,3-2 0-15,-3-3 10 0,-3 3-2 0,3-3-8 16,6 0 20-16,-9-3-4 0,9 1 0 0,-9-4 0 15,9 4-4-15,-6-3-2 0,3-1 0 0,-3-4 0 0,3-1 2 16,-3 3 1-16,6-2 0 0,-6-1 0 0,-3-2-1 0,8 0-1 16,-8 3 0-16,9-4 0 0,-6-1-11 0,3 1 8 15,-3-1-8-15,-3-4 8 0,6 1-8 0,-3-1 0 16,-3 1 9-16,3-6-9 0,3 0 0 0,-3 3 9 16,-3 0-9-16,9 0 0 0,-9 0 10 0,0 2-10 15,6-2 8-15,-3 3-8 0,0-3 10 0,-3 2-10 16,0-4 12-16,6 1-12 0,-3-4 11 0,-3 2-11 15,6-5 10-15,-3 3-10 0,-3-1 8 0,0 1-8 16,3 0 0-16,-3 2 0 0,6-5 10 0,-6 2-10 16,-6 4 10-16,6-4-10 0,6 1 12 0,-3 0-4 15,-3-3-8-15,0 2 12 0,0 1-12 0,6-1 8 16,-3 1-8-16,-3 2 0 0,0 0 0 0,6 1 8 0,-3-1-8 0,0 3 0 16,-3-3 0-16,0 0 0 0,0 6 0 0,0-6 0 15,0 3 0-15,0 0 0 0,0 0 0 0,0 5 0 16,0-5 0-16,6 5 0 0,-6 0 0 0,0 3 0 15,0 3 0-15,0-4 0 0,0 7 0 0,2-1 0 16,-2 2 0-16,0 1-8 0,0 3 8 0,0 2 0 16,-2 0 0-16,2 0 0 0,0 3-8 0,0 5 8 15,0 0-11-15,-6-3 2 0,6 3 0 0,-3-3 0 16,-6 6-8-16,0 0-2 0,-3-1 0 0,3 3 0 16,0 1 3-16,-6 2 1 0,-3-3 0 0,0 3 0 15,-2 0 15-15,-1 0 0 0,0 0 0 0,-3 2 0 16,-6-2 0-16,1 0 0 0,-10 3 0 0,6-3-9 15,-6 0 9-15,1 0 0 0,-4 0-9 0,-9-1 9 16,1 1 0-16,-4 3 0 0,-11 0 0 0,2-1 0 0,-8 1-17 0,-1-1 4 16,-2 1 1-16,0-1 0 0,-4 1-8 0,1 2-2 15,-4 1 0-15,10-4 0 0,0 1 10 0,-4 2 1 16,-2-3 1-16,-4 1 0 0,10 5 10 0,-4-3 0 16,1 0 0-16,-3 1 0 0,-1-1 0 0,-2-3 0 15,0 1 0-15,2 0 0 0,1 2 0 0,-1-5 0 16,-2 0 0-16,3 0 0 0,2-3 0 0,4 0 0 15,2 1 0-15,-5-4 0 0,5 1 8 0,-2-1-8 16,3-4 10-16,5 2-10 0,9-3 8 0,1 1-8 16,2 2 0-16,4-3 9 0,2 3 12 0,3-3 3 15,1 3 0-15,5 0 0 0,-3 3-6 0,12 0-1 0,1-1 0 16,2 1 0-16,0-1-9 0,6 4-8 0,0-4 9 0,3 4-9 16,-2-4 8-16,5 1-8 0,0 5 0 0,0-3 0 15,-3 1 0-15,3 1 0 0,0 4 0 0,0-3 0 16,0 3 0-16,-3 2-12 0,1-3 12 0,2 4-10 15,0 4-2-15,0-5-1 0,0 1 0 0,0 1 0 16,3 1 13-16,0 5 0 0,0 1-10 0,3 1 10 16,0 1 0-16,0 3-11 0,0 4 11 0,1 4-8 15,-1 5 8-15,3 2 8 0,-3 3-8 0,-3 5 11 16,3 6-11-16,3 2-17 0,-3 0 4 0,0 3 1 16,0 0 12-16,3 2 16 0,-3 3-3 0,6 1-1 15,-3 1-12-15,0 1-16 0,0-3 3 0,0 3 1 16,-3-3 12-16,3 6 16 0,0-1-3 0,-3-5-1 15,3 3-12-15,-3-3 0 0,0 0 8 0,0 1-8 16,3-7 0-16,-3-1-15 0,-2-6 3 0,2-3 1 0,-3-5 11 16,3-6 0-16,-6 1 0 0,6-8 0 0,-3-6 0 0,0 1-13 15,0-9 3-15,0-2-779 16,3-5-156-16</inkml:trace>
  <inkml:trace contextRef="#ctx0" brushRef="#br0" timeOffset="90254.898">17162 5046 1672 0,'0'-14'48'0,"-6"9"9"0,-3-5-45 0,0-1-12 16,3 0 0-16,6 1 0 0,0-1 123 0,-3 6 22 15,0 0 5-15,9-1 1 0,3 4-77 0,0 4-15 16,0 1-3-16,-3 5-1 0,3-3-44 0,0 8-11 16,2 1 0-16,-2 7 0 0,-6 3 0 0,6 10 0 15,3 3 0-15,-9 3 0 0,-6 2-8 0,0 8-1 0,3 1 0 0,-6 4 0 31,-12 6-46-31,4 3-9 0,-4-1-1 0,6-5-1 16,0 0 6-16,-3-2 0 0,-6 0 1 0,6-4 0 0,3 1 42 0,0-2 8 0,-2-6 9 0,2-6-13 16,3 1 13-16,3-6 0 0,-3-2 12 0,6-3-12 15,0-5 12-15,3-5-12 0,3-4 12 0,-3-1-568 16,3-4-112-16</inkml:trace>
  <inkml:trace contextRef="#ctx0" brushRef="#br0" timeOffset="91353.811">16924 5061 2098 0,'0'0'46'0,"0"0"10"0,9-2 1 0,-4-1 3 0,4 1-48 0,6 2-12 15,3-3 0-15,6 0 0 0,-6 1 8 0,12 2 0 16,8-3 0-16,1 3 0 0,-3-3-8 0,5 6 12 16,7 0-12-16,3 2 12 0,-1-2-12 0,-2 2 0 15,2-3 0-15,4 4 0 0,6 2 0 0,-1 2 0 16,-2-2 0-16,2 0 8 0,4 0-8 0,5-3 0 16,1-2 0-16,5 0 0 0,0-1 8 0,7 1 0 15,-4-6 0-15,7-2 0 0,5-3-8 0,0 0 0 0,3 0 0 0,1 0 0 16,2-5 0-16,0 2 0 0,0 6 0 0,-2-5 0 15,-1-1 0-15,3 3 8 0,0 0 0 0,1 0 0 16,-4-2 9-16,3 2 2 0,3 0 0 0,4 0 0 16,-4 0-6-16,3 0-1 0,0 3 0 0,-2-1 0 15,2-2-4-15,0 6 0 0,0-4-8 0,3 1 12 16,-2 0-12-16,-1 0 0 0,-6-3 0 0,0 5 0 16,3-2 0-16,4-3 0 0,-10 0 0 0,0 0 0 15,0 0 0-15,-2 0 0 0,2 0 8 0,-3 3-8 16,-11-3 0-16,2 3 0 0,-3-3 0 0,1 0 0 15,-1 2 0-15,-2 4 0 0,-4-4 0 0,1 4 0 16,2-3 0-16,-3-1 0 0,4 1 0 0,-10 2 0 16,7 3 8-16,-7-2-8 0,-2-4 0 0,2 6 0 15,4 0 0-15,-7 0 0 0,-2 0 0 0,-1 3 0 0,-2 0 0 16,-7-3 8-16,1 0-8 0,0 0 0 0,-4 0 0 0,4 0 0 16,-4 0 0-16,-5 2 0 0,0-2 0 0,-3 3 0 15,-7 0 8-15,-2-3-8 0,-3 0 8 0,-3 0-8 16,-4 0 11-16,-2 0-11 0,-6 0 28 0,3 0-2 15,-3 0 0-15,0 2 0 0,-3 1-7 0,0 0-2 16,-6-1 0-16,9 1 0 0,-3-1-9 0,-3 4-8 16,2-1 12-16,-2 0-12 0,0 3 0 0,0 0 0 15,-3 3 0-15,3 2 0 0,-6 0 0 0,9 3 0 16,-9 3 0-16,0-1 0 0,0 6 0 0,0 2 0 16,0 1 0-16,0 2 0 0,0 3 0 0,0 2 0 15,-3 3-8-15,3 0 8 0,0 0 0 0,-6 3 0 16,6 2 0-16,6 1 0 0,-3 2 0 0,-3 2 0 0,0 1 0 15,9 2 0-15,-6 0-8 0,0 1 8 0,3-6 0 0,0 5-9 16,0 0 9-16,0 0 0 0,-3 3 0 0,-3-2-8 16,9-1 8-16,-9-2 0 0,6-1 0 0,-3-2 0 15,0-2 0-15,0-1 0 0,0 3 0 0,0-5 0 16,-3-6 0-16,0 3 0 0,0-3 0 0,0 1 0 16,0-4 0-16,0-1 0 0,0-4 0 0,0-5 0 15,-3 3 0-15,3-3 0 0,-3-5 0 0,3 0 0 16,-3 0 0-16,3-6 0 0,-3 4 0 0,-6-4 0 15,9-2 0-15,-9 0 0 0,3-3 0 0,-3 1 8 16,-3-4 2-16,-3 1 1 0,3-3 0 0,-6 0 0 16,-2-3-11-16,-1 1 12 0,0-4-12 0,-9 1 12 15,6 0-12-15,-11 0 8 0,-7-3-8 0,3 0 8 16,-8 0-8-16,-4-3 0 0,-3 3-12 0,-2-2 12 0,-1 2 0 0,-5-3 0 16,-7 0 0-16,-5 1 0 0,-3 2 0 0,-1 0 0 15,-2 0-11-15,-7 0 11 0,-5 0-10 0,-6 3 10 16,3-3-12-16,-6 3 12 0,-10 2-10 0,1-2 10 15,0-1-8-15,-6 1 8 0,-6 3-11 0,-3-4 11 16,0 4-13-16,0-4 5 0,0 4 8 0,0-6 0 16,-3 0 0-16,0 0 0 0,0 3 0 0,-3-3 0 15,3-6 0-15,-3 6 0 0,0 1 0 0,0 1 0 16,-6-2 0-16,3 0 0 0,3 0 8 0,0 3 0 16,0 0 0-16,0 0 0 0,6-3 28 0,-3 2 7 15,6-2 1-15,3 3 0 0,3 0-19 0,3-3-3 16,3 0-1-16,9 0 0 0,2 5-8 0,4-2-1 15,3-3-1-15,9 0 0 0,5 3 17 0,7-3 3 0,2 0 1 0,10 0 0 16,8 0-42-16,1 0-8 0,-4 0-2 0,3 0-1270 16</inkml:trace>
  <inkml:trace contextRef="#ctx0" brushRef="#br0" timeOffset="99457.7">14989 5083 682 0,'0'0'19'0,"0"0"5"0,-3-6-24 0,0-2 0 15,0-2 0-15,0 5 0 0,0-3 36 0,0 0 3 16,0 0 0-16,3 0 0 0,0 0 1 0,-3 0 1 15,0-3 0-15,0 3 0 0,3 0 19 0,0 1 3 16,-3-4 1-16,0 3 0 0,3-3 2 0,3 1 1 16,-3-1 0-16,3 1 0 0,-3-1-27 0,3 1-4 15,0-4-2-15,0 4 0 0,0-1-18 0,3 1-4 0,0 2-1 0,3-3 0 16,3 0-11-16,-3 1 0 0,3 2 0 0,2 0 0 16,4 0 0-16,0 3 0 0,-3 2 0 0,6 0 0 15,0 6 0-15,0-3 0 0,-1 5 0 0,4-2 0 16,0 2 0-16,3 1 0 0,0-4 0 0,2 4 0 15,7-1 0-15,0 0-11 0,0-2 11 0,2-3-8 16,1 2 21-16,0-2 5 0,-4-2 1 0,4 2 0 16,-6-6 29-16,0 4 5 0,-4-3 2 0,4 2 0 15,3 0-29-15,-7 1-6 0,1-1 0 0,-6 0-1 16,6 1-19-16,-6 2 10 0,-4 0-10 0,1 0 8 16,-3 2-8-16,3 1 0 0,-3 0 0 0,-3-1-11 15,-3 4-1-15,0-4 0 0,-1 1 0 0,1 2 0 16,-3-2 12-16,0-1 0 0,-3 1-9 0,0 0 9 15,0 2 0-15,-6-5 0 0,0 0 0 0,0 0 0 0,0 0 14 16,0 0 4-16,0 0 1 0,-9 3 0 0,3-1 7 0,-6-2 2 16,-6 0 0-16,1 3 0 0,-7-3-28 0,-3 3 0 15,-3-1-9-15,-5-2 9 16,-7 3-42-16,0 0-2 0,0 2 0 0,1-3 0 0,-4 4 30 0,4-4 6 16,-1 1 8-16,-6 0-13 0,7-1 42 0,-4 1 9 15,-3-3 2-15,10 0 0 0,2-3 16 0,3 3 4 16,6-5 1-16,1 2 0 0,8-5-10 0,3 1-3 15,3-1 0-15,3 2 0 0,0-4-27 0,6 2-5 16,3-3-2-16,3 1 0 0,3 2-14 0,0 0 0 16,3-3 0-16,6 6 0 0,0 0 0 0,2-1-10 0,4 4 10 15,3 2-8-15,3 0 0 0,3 5 0 16,-1-2 0-16,4 2 0 0,0 3-6 0,3 0-1 0,-1 0 0 0,4-3 0 16,3 3 3-16,-1-3 0 0,7 0 0 0,0 1 0 15,2-1 12-15,1 0-11 0,-1 1 11 0,1-4-10 16,0 1 10-16,-4 0 9 0,1-3-1 0,3 0-8 15,-4-3 0-15,1 3 0 0,-1-3 0 0,-5 3-664 16,-3-2-136-16</inkml:trace>
  <inkml:trace contextRef="#ctx0" brushRef="#br0" timeOffset="121786.184">6279 14663 2194 0,'-26'-26'62'0,"14"15"14"0,0-5-60 0,-3 0-16 0,6 1 0 0,0 1 0 16,3 1 19-16,0 0 1 0,3 2 0 0,0 3 0 16,6 3-20-16,-3 5 0 0,0 0 0 0,9 11 0 15,6 2 0-15,0 5-17 0,0 6 3 0,3 5 1 16,-1 11 3-16,4 5 1 0,3 8 0 0,3 2 0 15,3 4-3-15,-1-1-1 0,4-3 0 0,0-2 0 32,6-2-12-32,2-6-3 0,4-8 0 0,6-6 0 0,2-4 9 0,1-11 2 0,2-6 0 0,1-7 0 15,5-8 17-15,1-6-10 0,2-7 10 0,1-6-8 16,2-3 8-16,-2-4 0 0,-7-7 0 0,7-4 0 16,8-5 8-16,-2-4-8 0,-1-4 8 0,1 2-8 15,-4 3 12-15,9 2-1 0,4 3-1 0,-4 3 0 16,1 5 6-16,-4 2 0 0,3 6 1 0,1 3 0 15,-1 4 1-15,0 9 0 0,1 0 0 0,-1 8 0 0,-5 2-8 0,2 3-2 16,-2 3 0-16,2 5 0 16,-6 2-8-16,-2 9 0 0,-7-3 9 0,-5 5-9 0,-3 3 0 0,-7 2 8 15,-5 3-8-15,0 0 0 0,-7 3 0 0,-2 0 0 16,-6 2 0-16,-6-2 0 0,0 2 0 0,-3 1 0 16,-4-4 0-16,-5 1 0 0,-3 0 0 0,-3-3 12 15,3-3-4-15,-6-2 0 0,0-3 18 0,-3-2 4 16,6-3 1-16,-5-3 0 0,-4-2-31 0,3-3 8 15,6-8-8-15,0 0 0 0,3-6 12 0,3-4 0 16,3-4 0-16,8-7 0 0,7-5-12 0,9-9 0 16,3-4 0-16,2-6 0 0,7 0 0 0,3 0-10 15,2 0 10-15,4 3-8 0,-1 2 8 0,4 5-10 0,2-2 10 0,1 6-10 16,2-1 10-16,4 3 12 0,5 2-2 0,4 6-1 16,-1 0 3-16,7 5 0 0,-1 3 0 0,3 2 0 15,1 6-12-15,-1 0 0 0,0 5 9 0,1 0-9 16,-1 0 0-16,0 2 0 0,1 1 0 0,-1 0 0 15,-6-3-11-15,1 0 11 0,-1-3-13 0,4-2 5 16,-4-1 8-16,-3-4 0 0,1-1 0 0,-4-5-8 16,1 1 22-16,-4-7 5 0,4-1 1 0,-7-4 0 15,1 1 29-15,-7-6 7 0,-5-3 0 0,-4-2 1 16,-2-2 4-16,-3-6 1 0,-4-3 0 0,-5-2 0 16,-3 0-10-16,-7-3-1 0,-5 5-1 0,-3 0 0 15,-6 6-33-15,-9 2-6 0,-6 3-2 0,-3 6 0 16,-3 2-151-16,0 7-30 0,-3 1-7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1:20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15590 6742 1587 0,'-12'-8'35'0,"6"2"7"0,0 1 2 0,-3 2 0 0,0-2-35 0,-2 0-9 0,2 2 0 0,0 1 0 16,-3-4 48-16,3 4 7 0,0-1 1 15,0 0 1-15,-3 3-45 0,3 3-12 0,0-3 0 0,-3 3 0 16,3-3 0-16,-6 0 0 0,4 2 0 0,-4 1 0 16,0 0-18-16,0 2-6 0,-3 0 0 0,0 3-1 15,-3 0 7-15,4 0 2 0,-4 3 0 0,3-1 0 16,-3 3 2-16,0 3 1 0,0 0 0 0,3 0 0 15,-2 5 13-15,-1 0 0 0,0 3-10 0,3 0 10 16,0 5 0-16,3 0 0 0,0 6 0 0,4-1 0 16,-1 0 0-16,3 3-11 0,3 0 11 0,3 3-8 15,3 2 8-15,3 1 16 0,3-4-4 0,0 1-1 16,9 0 5-16,-4-3 2 0,1 0 0 0,3-3 0 16,0-2-4-16,0 2-1 0,0 1 0 0,3-3 0 15,-3 2-13-15,0-2 11 0,-1 2-11 0,1-2 10 16,0-3-10-16,0 0 12 0,0 0-12 0,-3-2 12 15,0-4 2-15,3 1 1 0,-3 3 0 0,2-3 0 0,1-3-15 0,0-3 0 16,0 3 8-16,-3-2-8 0,3-3 16 0,3 0 0 16,3 0 0-16,-1-3 0 0,4-3 22 0,0-2 5 15,3-2 1-15,3-1 0 0,-4-2 0 0,4-6 1 16,0-2 0-16,9-3 0 0,-1-6 0 0,1 1 0 16,3-3 0-16,-1-2 0 0,4-1 1 0,0-2 0 15,-4 0 0-15,1 0 0 0,-3 0-14 0,2-3-4 16,-5-5 0-16,3 2 0 0,-4-2-8 0,-2 3-3 15,0-6 0-15,-6 3 0 0,3-3 8 0,-7 0 2 16,1-2 0-16,-3-3 0 0,-6 0-9 0,0-3-2 0,-3-5 0 0,0-2 0 16,-6-4 10-16,-1-2 2 0,-2-2 0 15,-3-1 0-15,0-2-28 0,-8 0-17 0,-4-3 2 0,-3 0 1 16,-3 0 14-16,-6 3-11 0,0 2 11 0,-6 6-10 16,1 5-2-16,-7 6-1 0,0 2 0 0,1 5 0 15,-7 3 13-15,0 7 16 0,-5 4-3 0,-1 7-1 16,-3 9-12-16,1 7-18 0,-4 6 4 0,-2 7 1 31,5 9-59-31,-3 10-12 0,-2 5-3 0,-1 11-1084 0</inkml:trace>
  <inkml:trace contextRef="#ctx0" brushRef="#br0" timeOffset="2153.445">14164 7485 1868 0,'-35'-5'41'0,"20"2"9"0,-6 0 2 0,-3-2 0 0,-3 3-42 0,1-4-10 0,-4 1 0 0,-3 2 0 16,0 1 15-16,-2-4 1 0,-1 4 0 0,-3-4 0 15,-3 1-5-15,-2 0-1 0,-1 0 0 0,-2-1 0 16,-7 1-10-16,0 2 10 0,1-2-10 0,-7 2 10 16,-5-2-10-16,-4 5 0 0,-5 0 0 0,-6 3 0 15,-4-1-9-15,-2 1 9 0,-3 2-12 0,-7 1 12 16,1-1-10-16,0 0 10 0,0 1-8 0,-4-1 8 16,-2 3 0-16,3-3 0 0,0 0 0 0,-4 1 8 15,-5-1 13-15,6 0 3 0,0 0 1 0,-3 1 0 16,-6-1-4-16,-3-2-1 0,5 2 0 0,-5 0 0 15,-3-2-6-15,0 0-2 0,0-6 0 0,0 3 0 16,-3 0 13-16,-3 0 3 0,3 0 0 0,-3 0 0 16,-3 0-13-16,-3 3-3 0,3-1 0 0,3-2 0 0,0 3 10 15,3 0 2-15,-1-3 0 0,4 0 0 0,6 0-3 16,0 0 0-16,6-3 0 0,0 3 0 0,0 0-5 0,2 0 0 16,7 0-1-16,0 0 0 0,6 0-2 0,-1 0 0 15,-5 0 0-15,12 3 0 0,11-1-4 0,-5 1-1 16,-4-1 0-16,10 4 0 0,9-1-8 0,2 0 0 15,6 1 0-15,1-1 0 0,2 0 0 0,10 1-14 16,8-1 2-16,-3 0 0 16,-3 3-130-16,10-3-26 0,11 3-4 0</inkml:trace>
  <inkml:trace contextRef="#ctx0" brushRef="#br0" timeOffset="2669.359">6410 4450 1101 0,'6'19'24'0,"-3"-9"4"0,3 9 2 0,0 5 2 0,0 10-32 0,3 3 0 16,3 6 0-16,0 1 0 0,0 4 77 0,0 5 9 15,0 5 2-15,0 6 0 0,-1 7-41 0,1 9-8 16,-3-1-2-16,3 8 0 0,0 6-12 0,0 2-2 16,0 6-1-16,0 2 0 0,3 8-3 0,-3-3-1 15,0 4 0-15,2-4 0 0,-2-2 14 0,-3-3 4 16,3 0 0-16,-3-2 0 0,-3-3-23 0,0 0-4 16,3-1-1-16,-6-7 0 0,-6-5 16 0,3 0 4 0,0-3 0 0,3-3 0 15,-6 1 3-15,0-6 1 0,3-6 0 0,-3-1 0 16,3-1-15-16,3-8-2 0,-6-3-1 0,3-2 0 15,3-5-6-15,0-3-8 0,0-3 11 0,0-7-11 16,6-4 0-16,-3-7 0 0,0-5 0 0,3-3-637 16,-3-6-120-16</inkml:trace>
  <inkml:trace contextRef="#ctx0" brushRef="#br0" timeOffset="3504.081">6434 4559 2026 0,'0'-24'44'0,"3"13"10"0,3-7 2 0,3-1 1 0,6-4-45 0,6-7-12 16,9-7 0-16,8-2 0 0,7-6 32 0,8-6 5 15,1-4 1-15,3-1 0 0,-1 1-21 0,4-1-4 16,2-2-1-16,-5 0 0 0,-10-3-12 0,7 0 11 16,0 3-11-16,-1 2 10 0,-8 1-10 0,-1-1 12 0,-5 1-12 15,0-4 12-15,-3 1-12 0,-1 0 10 16,-11 5-10-16,6-2 10 0,9 2-10 0,-10 5 12 0,-11-5-12 0,3 8 12 15,0-3 23-15,0 6 5 0,-1 2 0 16,1 3 1-16,-3 0-5 0,3 6-2 0,3-4 0 0,-3 3 0 16,-6 6-22-16,5 0-12 0,1 2 12 0,-3 3-12 15,0 2 0-15,-3 6 0 0,0-6 0 0,3 9 0 16,-1-1 0-16,-5 6 0 0,-6 0 0 0,3 5 0 16,3 5-17-16,-6-5 2 0,-6 0 1 0,0 8 0 15,3 0 1-15,-3 8 0 0,-3-1 0 0,0 4 0 16,-6 5 13-16,3 0-9 0,6 7 9 0,-3 6-8 15,-3 0 8-15,3 11 14 0,3-3-3 0,3 8-1 16,0 3-22-16,0 4-4 0,0 7 0 0,6-1-1 16,0 8 26-16,0 8 6 0,-6-6 1 0,6 7 0 15,9 4-16-15,-6 0 0 0,-6 3 0 0,3 0 0 16,2 3 0-16,1-1 0 0,-3 4 0 0,-3-4 0 0,-3 1 0 0,3 2 0 16,6-2 0-16,-3-1 0 0,-9-5 0 15,6 3 0-15,3 0 0 0,0 0 0 0,0 0 0 0,0 0 0 16,3-2 0-16,-1-1 0 0,4 3 0 0,3-3-21 15,-6-5 3-15,6 0 1 0,0 0 17 0,3-2 0 16,0-4 0-16,2 1 0 0,-2-5 0 0,0-1 8 16,3-5-8-16,0 0 0 0,-4-2 8 0,-2-6-8 15,0 0 0-15,-3-2 9 0,0-3-9 0,-3-3 12 16,-6-5-12-16,0 0 12 0,-3-3-1 0,3 1 0 16,-6-4 0-16,0-2 0 0,0-2-3 0,-6-1 0 15,3-2 0-15,-6-6 0 0,3 1-8 0,0-6 12 16,0 0-12-16,0-5 12 0,0-3-12 0,3 0 8 15,0-2-8-15,0-3 8 0,0 0 13 0,3-3 3 0,0-5 0 0,0 0 0 16,0 0 17-16,-9 0 4 0,3-3 1 0,-3-2 0 16,0 0-9-16,1-3-1 0,-4 0-1 0,0-3 0 15,-3 1-16-15,0-1-3 0,-3 1-1 0,-3 2 0 16,-3 0-15-16,-5 3 0 0,-10 5 0 0,-9 5 0 31,-8 8-23-31,-7 6-7 0,1 4-2 0,-10 12 0 16,-11 7-8-16,0 6-1 0,8 7-1 0,1 1 0 0,-1 2 26 0,4 3 4 0,5 0 2 0,10 0 0 15,8-3 10-15,4 5 0 0,8-4 0 0</inkml:trace>
  <inkml:trace contextRef="#ctx0" brushRef="#br0" timeOffset="15474.601">1201 6313 2266 0,'0'-11'64'0,"3"6"14"0,3-3-62 0,3 0-16 0,-3-5 0 0,12 2 0 16,0-4 24-16,3-1 1 0,9-6 1 0,-1 4 0 16,-5-3-17-16,6 0-9 0,3-3 10 0,-4 0-10 15,1-2 0-15,3-1 0 0,-3 3 0 0,-4-2 0 16,4 5-132-16,0-6-22 0,0 3-5 0</inkml:trace>
  <inkml:trace contextRef="#ctx0" brushRef="#br0" timeOffset="15645.611">1443 5974 2120 0,'-15'6'47'0,"12"-6"9"0,3 0 3 0,0 0 0 0,3 10-47 16,6 1-12-16,5 2 0 0,4 0 0 0,0 0 10 0,9 6 0 15,-6-3 0-15,9 2 0 0,-7 4-10 0,4-1 12 16,3 5-12-16,-6 6 12 0,3 0-12 0,-7 5-12 16,1 5 2-16,-6 6-630 0,-6 2-127 0</inkml:trace>
  <inkml:trace contextRef="#ctx0" brushRef="#br0" timeOffset="15825.675">1698 6810 2602 0,'0'0'57'0,"9"-2"12"0,-6-4 3 0,9-1 1 0,3-1-58 0,0-3-15 0,6-2 0 0,3 0 0 16,3-6 0-16,2-5 0 0,1 0 8 0,0-7-780 15,3-1-155-15</inkml:trace>
  <inkml:trace contextRef="#ctx0" brushRef="#br0" timeOffset="16300.215">1925 6194 2579 0,'0'0'73'0,"0"0"16"0,0 0-71 0,0 0-18 16,6-5 0-16,3-1 0 0,3 4 19 0,-1 2 0 15,1 0 0-15,3 2 0 0,0 4-10 0,0 2-1 16,0 2-8-16,3 1 12 0,0 5-12 0,2 5 0 16,1-3 8-16,-9 9-8 15,0-1-71-15,0 3-17 0,-3 0-3 0,6 3-1 16,-12 3-90-16,0-1-18 0,-6-2-4 0,3-1-1 16,0-1 107-16,-3-4 22 0,-3 0 4 0,3-4 0 0,-6-6 52 0,0-3 9 0,0-5 3 0,3-3 0 15,0-2 108-15,3-3 21 0,-6-6 5 0,0-4 1 16,3-3-31-16,0-9-7 0,6-1-1 0,-9-7 0 15,4-9-30-15,2-4-6 0,3-4-2 0,0-3 0 16,0-3-13-16,3-3-2 0,-1 3-1 0,10 3 0 16,-6 5-11-16,9 3-3 0,-3 4 0 0,6 4 0 15,3 5 14-15,-3 8 2 0,0 0 1 0,5 5 0 16,-2 5-21-16,0 1-4 0,-3 4 0 0,0 4-1 16,3 7-11-16,-4-2 0 0,4 2 0 0,-6 5 0 15,0 1 0-15,-3 5 0 0,3 5 0 0,-6 0 0 16,0 6 0-16,-3-1 0 0,0 1 0 0,0 2 8 15,-3 0-8-15,2-3 0 0,1 3 0 0,0-5 8 0,3 0-8 0,0-3 10 16,0-2-10-16,9-1 10 0,-6-5-10 0,9-5 0 16,0-5 0-16,5-6 8 15,-2-10-123-15,9-5-25 0,3-6-4 0</inkml:trace>
  <inkml:trace contextRef="#ctx0" brushRef="#br0" timeOffset="17334.258">2669 5622 2549 0,'-33'-21'72'0,"24"13"16"0,0-2-70 0,0 2-18 16,6 0 0-16,3 3 0 0,12-3 34 0,-6 2 3 0,6 4 1 0,6 4 0 15,3 6-38-15,3 5 0 0,-4 3 0 0,7 8-8 16,-3 3 8-16,-3 2-8 0,0 5 8 0,0 1-8 16,-4 7 8-16,4 0 0 0,-9 6 0 0,0-1 0 15,0 6 0-15,-3-2-12 0,-3-1 12 0,0 0-12 31,-3-2-28-31,0-3-7 0,0 0-1 0,3-6 0 0,-6-2 33 0,3-5 7 0,0-5 8 0,0-3-13 16,-3-6 26-16,0-5 6 0,0 0 1 0,0-7 0 16,0-6 24-16,0 0 4 0,0-13 2 0,-3-6 0 15,3-7-3-15,0-9-1 0,0-10 0 0,-3-2 0 16,-3-9-30-16,0-5-7 0,0-5-1 0,0-3 0 16,-6 3-8-16,-3 0 0 0,0 5 0 0,0 3 0 15,-3 2-12-15,-2 9 12 0,-4 2-12 0,0 2 12 16,3 6 0-16,0 6 0 0,3 1 0 0,-2 4 8 15,5 5 7-15,3 0 1 0,9 2 0 0,-3 3 0 0,6-2-16 0,9-1 0 16,3 3 0-16,9 0 0 0,2-2 0 16,4 2 0-16,3 3 0 0,6 5 0 15,-10 0-19-15,7 5-9 0,-3 1-3 0,0 4 0 16,-3 4-17-16,-4 2-3 0,4 5-1 0,-6 3 0 16,-6 2-3-16,-6 3-1 0,-3 3 0 0,-6 5 0 0,-3 0 33 0,-9 3 7 15,-6 8 0-15,-3-3 1 0,-3 0 15 0,1 0 0 16,-7 0 0-16,-3 0 0 0,0-5 18 0,-2-3 10 15,-1-3 1-15,0 1 1 0,0-6-3 0,7-3-1 16,-1-4 0-16,9-6 0 0,3-6 6 0,9-4 2 16,6-4 0-16,3-4 0 0,12-3 3 0,6-6 1 15,3-2 0-15,9-3 0 0,-4-2-38 0,7-4-8 16,3 4-2-16,-3-6 0 0,-1 1 10 0,4-1 16 0,0 5-4 0,-6 1-1 16,-1-1-11-16,-5 4 0 0,3 1 0 0,-6 4 0 15,-6-1 0-15,-3 4 10 0,-4-1-10 0,1 5 10 16,-6 0-2-16,0 4 0 0,-3-1 0 0,-3 0 0 15,-3 2-8-15,3 1 8 0,-2 0-8 0,-1-3 8 16,-3 3-8-16,3-3 0 0,-3 0 9 0,3 2-9 16,3 1 0-16,0-5 0 0,0 2 0 0,0 0 0 15,3 2 0-15,0-2 0 0,3 0 0 0,3 1-8 16,-3-1 8-16,-3 0 0 0,3 2 0 0,0-2 0 16,0 6 0-16,-3 2 0 0,0-6 0 0,0 6 8 15,0 0 7-15,0 0 1 0,0 0 1 0,0 0 0 16,-3 3 2-16,3-3 0 0,-3 5 0 0,0 6 0 15,0 2-19-15,0-2 0 0,3 5 0 0,6 0 0 0,0-1 0 16,3 4 0-16,3-1 0 0,2 1 0 0,10-6 8 0,-6 0-8 16,6-2 0-16,3-3 0 0,0-3-14 15,-1-2-6-15,1 0-2 0,3-6 0 0,3 3 22 0,-4-5 0 16,1-3-9-16,0-6 9 0,-3 1 16 0,-1-3 6 16,1-2 2-16,-3-1 0 0,-3-4-4 0,0-1-1 15,-3-3 0-15,-1-2 0 0,-8-3 20 0,0-5 4 16,-3-2 1-16,0-1 0 0,-9 0-11 0,0-2-1 15,-6-3-1-15,0 0 0 0,-2 0-17 0,-7-3-3 16,-3 1-1-16,3-1 0 0,0 1-10 0,-3 2 0 16,-3 0 0-16,1 0 0 0,2 5 0 0,0-2 0 15,0-1 0-15,3 1 0 0,0 5 0 0,1-5 0 0,2 2 0 0,3 0 0 16,0 6 0-16,3-1 0 0,0 6-9 0,6 5 9 16,-3-2 0-16,3 7 0 0,3 6-8 0,3 3 8 15,0-1-12-15,3 8 2 0,-6 3 0 0,9 8 0 16,6 8-7-16,0 5-2 0,-3 8 0 0,5 9 0 15,-2 4 9-15,3 8 2 0,0 6 0 0,0 7 0 16,-3 3-14-16,0 0-2 0,3 1-1 0,2 1 0 16,4-4 10-16,0-3 3 0,3-8 0 0,3-6 0 31,-1-4-14-31,-2-6-2 0,3-8-1 0,-3-5 0 0,-1-6 10 0,1-2 3 0,0-8 0 0,-3-8 0 16,9-8 4-16,-4-8 0 0,-2-5 1 0,3-11-833 15,0-5-168-15</inkml:trace>
  <inkml:trace contextRef="#ctx0" brushRef="#br0" timeOffset="17467.672">3315 4413 2854 0,'-21'6'63'0,"15"-4"13"0,0-2 2 0,6 0 2 0,9 0-64 0,15-5-16 16,17-3 0-16,19-5 0 0,17-11 8 0,22-8-8 15,14-13 12-15</inkml:trace>
  <inkml:trace contextRef="#ctx0" brushRef="#br0" timeOffset="18518.27">12111 6583 2213 0,'-15'5'63'0,"9"-2"13"0,-6-1-60 0,3 4-16 15,0-1 0-15,0 3 0 0,0 5 40 0,-3 0 4 16,0 9 2-16,-3 4 0 0,-3 6-46 0,-5 7 0 16,-7 6 0-16,-3 6 0 0,0 4 0 0,-8 9-12 15,-4 2 12-15,-3 11-10 0,-5 2 10 0,-1 11 0 0,-5 3 0 0,-7 4 0 16,-5 7 0-16,-1 4 0 0,-5 3-9 0,-3 3 9 15,-4 8-16-15,1-1 2 0,-6 4 0 0,-4 2 0 16,4 5 14-16,-6 6 0 0,-3 2-10 0,-1 0 10 16,4 3 0-16,-3 0 0 0,0 2 8 0,-3 4-8 15,-1-1 27-15,4-3 0 0,0-4 0 0,3-4 0 16,-4-2 21-16,7-5 4 0,6-11 0 0,2-5 1 16,1-9 11-16,12-9 3 0,5-12 0 0,7-7 0 15,5-11-22-15,12-10-4 0,10-3-1 0,2-14 0 16,9-4-25-16,3-9-6 0,6-5-1 0,3-5 0 15,0-5-8-15,6-1 0 0,3-4 0 0,-3-1 0 16,3-5-104-16,0 0-25 16,0 0-6-16</inkml:trace>
  <inkml:trace contextRef="#ctx0" brushRef="#br0" timeOffset="18918.229">8795 11295 1735 0,'-9'42'38'0,"6"-18"8"0,0 8 2 0,3 8 0 0,0 10-38 15,3 11-10-15,0 8 0 0,0 10 0 0,3 6 11 0,3 7 0 0,-6 11 0 0,2 9 0 16,-2 7-11-16,-3 5 0 0,0 14-10 0,-3 2 10 31,-2 5-29-31,-4 6 0 0,0 3 0 0,-6 10 0 0,3 2 19 0,-9 4 10 0,3 4-10 0,-3 4 10 16,1 1 11-16,-4 1 8 0,3 0 1 0,3 0 1 16,0 5 38-16,0-2 7 0,3-3 2 0,1 2 0 15,5 4 5-15,0-4 2 0,3 1 0 0,3 2 0 16,6-2-15-16,0-9-2 0,-3-7-1 0,9-8 0 15,0-11-16-15,2-5-3 0,1-14-1 0,6-4 0 16,0-14-22-16,0-3-5 0,0-15-1 0,0-8 0 16,2-6-109-16,1-13-23 0,0-10-4 0</inkml:trace>
  <inkml:trace contextRef="#ctx0" brushRef="#br0" timeOffset="19417.282">11515 8099 1944 0,'78'-93'55'0,"-34"38"13"0,16-17-55 0,11-15-13 0,10-11 0 0,8-10 0 16,12-6 109-16,3-8 19 0,3 0 4 0,7-2 1 16,5 0-67-16,3-3-14 0,0 0-2 0,0 0-1 15,0 5-31-15,0 0-6 0,-3 1-2 0,0-4 0 16,3 4-10-16,0-1 0 0,-9-3 9 0,9 4-9 0,3 2 0 16,3 2 9-16,-3-4-9 0,0 4 0 0,-3 6 0 0,-3 3 0 15,3 2 0-15,-9 5 0 16,-2 9-28-16,-10 4-7 0,-3 6-1 0,-9 8 0 15,-2 5-7-15,-7 9-1 0,-9 1-1 0,-5 9 0 0,-7 5 30 0,-5 5 7 16,-3 1 8-16,-1 4-13 0,-2-2 13 0,-4 5 0 16,-2 1 0-16,0 2 10 0,-3 0-10 0,-4 5 0 15,-2 3-12-15,0-1-661 16,-4 1-132-16</inkml:trace>
  <inkml:trace contextRef="#ctx0" brushRef="#br0" timeOffset="19819.267">16662 3646 1551 0,'18'-11'34'0,"-13"6"7"0,-2 0 2 0,0-3 1 0,-3 5-36 0,3-7-8 0,3 2 0 0,-6 2 0 16,-3 4 81-16,3 2 15 0,3-3 2 0,-3 3 1 15,0 0-60-15,0 0-12 0,0 8-3 0,0 0 0 16,3 5-12-16,-6 6-4 0,-6 2 0 0,3 5 0 15,4 6-18-15,-4 5-4 0,-3 8-1 0,-3 8 0 16,3 3 5-16,-3 7 1 0,3 9 0 0,0 7 0 16,-3 3 1-16,6 11 0 0,3 7 0 0,3 6 0 15,-6 0 8-15,6 10-8 0,6 3 8 0,3 3-8 16,-3-3 8-16,3 5 0 0,3 1-9 0,3 4 9 16,6-2 0-16,-4 6 0 0,-8-1 0 0,6 6 0 0,9-1 0 0,-9 1 0 15,-9-1 0-15,0 1 0 0,3 2 28 0,0-2 9 16,-3-6 3-16,-9 0 0 0,0-5 35 0,3 0 7 15,3-5 2-15,-6-3 0 0,-12 0-32 0,9-5-7 16,6 0-1-16,-3-9 0 0,-3-4-44 0,-3-6 0 16,3-5 0-16,0-5-10 15,3-3-39-15,-6-5-8 0,-6-9-2 0,6-4-978 16</inkml:trace>
  <inkml:trace contextRef="#ctx0" brushRef="#br0" timeOffset="20251.023">16980 8935 1382 0,'0'0'30'0,"-3"5"6"0,-3 3 2 0,0 3 2 0,-3-3-32 0,0 0-8 0,6 5 0 0,0 3 0 16,-5 0 8-16,2 0 0 0,3 2 0 0,3 1 0 15,-3 2-8-15,0 3 0 0,-6-3 0 0,3 3 0 16,6 2 0-16,-9 6 0 0,-6-3 0 0,3 8 11 16,0 3 22-16,-3 12 5 0,-9 4 1 0,-2 5 0 15,-4 8-39-15,-3 5 0 0,-3 8 0 0,1 8 0 16,-10 8-28-16,0 7-3 0,-2 4-1 0,-10 5 0 15,-8 7-22-15,-4 9-5 0,-5 8-1 0,-6 7 0 0,-7 3 48 0,-8 6 12 16,-9 5 0-16,-15 10 0 0,-6 8 91 0,-9 6 20 16,-6 5 4-16,-6 7 1 0,-12 4-13 0,-5 5-3 15,-7 7 0-15,-6 1 0 0,1 5-42 0,-4 0-9 16,0 2-1-16,7 1-1 0,-1 0-8 0,3-3-2 16,4-6 0-16,2-4 0 0,9-4 3 0,4-7 0 15,5-3 0-15,6-5 0 0,6-5-17 0,12-11-3 16,6-6-1-16,9-7-755 15,2-3-150-15</inkml:trace>
  <inkml:trace contextRef="#ctx0" brushRef="#br0" timeOffset="22506.144">15730 6940 1299 0,'0'0'28'0,"0"-8"7"0,0 0 1 0,0-5 0 0,0 0-28 0,0-3-8 16,-3 3 0-16,3-3 0 0,-3 0 57 0,0 3 11 15,-3-3 1-15,0 3 1 0,0 2 2 0,-3 0 1 16,0 1 0-16,0 2 0 0,-2 0-8 0,2 0-1 16,-3 3-1-16,-3-1 0 0,3 4-29 0,0 2-6 15,-3 0 0-15,0 5-1 0,0-2-27 0,0 5 0 0,-2 0 0 0,-1 5 0 16,0 0-11-16,-3 0 3 0,-3 3 0 0,0 3 0 16,1 4-2-16,-1 4 0 0,0-1 0 0,-3 1 0 15,0 5 10-15,4 2-10 0,-4 0 10 0,3 6-10 16,-3-3 10-16,3 5 0 0,-2 1 0 0,5 2 0 15,-3 0 0-15,0 0 0 0,3-3 0 0,3 0 0 16,7-2 0-16,-1 0 0 0,6-3 0 0,3 2 8 16,6-4-8-16,9 2 0 0,2-3 0 0,7 1-8 15,3-1 24-15,12-2 6 0,-3-3 1 0,8-3 0 16,7-2 1-16,2-3 0 0,1 1 0 0,3-7 0 16,-1 1-12-16,1-5-3 0,-4-3 0 0,4-6 0 15,-3 1-1-15,-4-3 0 0,4-3 0 0,-4-4 0 16,1-1 4-16,0-6 0 0,-7 1 0 0,-2-8 0 15,3-3 2-15,-4-2 1 0,-2-9 0 0,3-2 0 0,-3-2 12 16,-4-6 2-16,-2 0 1 0,-3-8 0 0,0-6 0 0,-7-4 0 16,-2-3 0-16,-3 0 0 0,-6 5 13 0,-3 0 2 15,-9 5 1-15,-9 1 0 0,-6 2-10 0,-5 5-1 16,-7 6-1-16,-9 2 0 0,-3 3-18 0,-11 5-4 16,-7 9-1-16,-11 4 0 0,-4 9-11 0,-5 4-16 15,-3 12 4-15,-4 2 1 16,-2 5-21-16,3 5-5 0,5 6-1 0,10 3 0 15,3 2-114-15,11 5-24 0,9 0-4 0</inkml:trace>
  <inkml:trace contextRef="#ctx0" brushRef="#br0" timeOffset="23506.667">15575 7385 1858 0,'-6'-14'52'0,"3"9"13"0,0 0-52 0,-3-1-13 0,0-2 0 0,3 1 0 16,0-1 77-16,0-3 13 0,-2 3 2 0,-1 0 1 15,-3-2-71-15,0-1-14 0,0-2-8 0,-3 0 8 16,0-1 3-16,-3 4 1 0,-3-6 0 0,0 3 0 15,-5-1 5-15,2 1 2 0,-6-3 0 0,0 3 0 16,-3 0-19-16,-2 0 0 0,-1-3 0 0,-3 0 0 16,-5 0-9-16,-1 0-9 0,-9-2-2 0,1-1 0 0,-7 1 20 0,4-1 0 15,-1 0 0-15,-3-2 0 16,-2 0 0-16,-1 0 0 0,-2 2-8 0,-1-2 8 0,1-3 14 0,-4 3 6 16,4-2 2-16,-4 1 0 0,1-1-2 0,2-1 0 15,-2-3 0-15,-1 1 0 0,1-1 3 0,-1 1 0 16,-2-6 0-16,-1 0 0 0,-2 1-2 0,0-1 0 15,-1-3 0-15,1 1 0 0,-1 0-21 0,-5-3 0 16,-1 2 0-16,-2 1 0 0,3 2 0 0,-7-2 0 16,-2-1 0-16,-3 1 0 0,-4 2 0 0,4-5 0 15,3 3 0-15,-3-3 0 0,-1 2 0 0,1-2 0 16,0 0 0-16,2 0 0 0,1 0 0 0,0-3 0 0,-1-2 0 0,4 0 0 16,3-1 0-16,-1-4 0 0,4-3 0 0,0 2 0 15,-4 0 0-15,7 1 0 0,-4-4 0 0,4 4 0 16,-3-1 19-16,2-2-1 0,-5 0 0 0,2 2 0 15,1-2 13-15,0 5 2 0,-1 0 1 0,-2 2 0 16,-1-2-10-16,4 6-1 0,-3-4-1 0,-1 1 0 16,-2 0-22-16,-3-3 8 0,5 2-8 0,1 4 0 15,3-1 0-15,-1 3 0 0,-2 0 0 0,2 0-8 16,4 0 8-16,3-3 0 0,2 1 0 0,4-1 0 16,-1 0 0-16,4-2 9 0,2-1-9 0,7 6 0 15,-1-2 10-15,6 4-10 0,7-2 8 0,2 3-8 16,3 2 0-16,1-2 0 0,5 2 0 0,0 0 0 15,3 3-72-15,0 3-12 0,4 2-4 0,2 0-1056 16</inkml:trace>
  <inkml:trace contextRef="#ctx0" brushRef="#br0" timeOffset="24023.218">6244 4371 1695 0,'0'0'37'0,"0"0"8"0,3 5 2 0,0 6 1 0,3 2-39 0,6 0-9 0,2 3 0 0,1 5 0 16,0 3 31-16,6 3 4 0,3 4 1 0,3 6 0 15,-1 8-36-15,1 0 0 0,6 3 0 0,0 5-9 16,2 8 9-16,1 2 0 0,6 11 0 0,-7 3 0 15,-2 8 0-15,0 2 0 0,-3 8 0 0,-3 3 0 16,-4 3-28-16,1 5-3 0,-6-1-1 0,0 4 0 16,0-3-12-16,-3 0-4 0,-3-3 0 0,-1-3 0 0,1 3 32 0,-3-5 7 15,-3-2 1-15,-3-1 0 16,3 0 52-16,-3 3 10 0,-3-8 2 0,0 0 1 0,0 0 27 0,0 0 6 16,0-8 1-16,0-5 0 0,0-3-23 0,3-3-5 15,3-5-1-15,3-5 0 0,0-3-26 0,0-7-6 16,3-6-1-16,0-3 0 0,3-8-13 0,-1-5-2 15,-5-2-1-15,3-9 0 0,6 1-13 0,-3-9 11 16,-6-2-11-16,-3-2 10 16,6-6-110-16,-3 0-23 0,3-6-4 0</inkml:trace>
  <inkml:trace contextRef="#ctx0" brushRef="#br0" timeOffset="24357.544">6696 8342 2372 0,'0'0'52'0,"3"-8"12"0,0 0 1 0,6-2 1 0,12-6-53 0,6-5-13 0,2-3 0 0,10-8 0 16,3 1 49-16,8-7 7 0,7-1 2 0,5-6 0 15,4-3-30-15,8-2-7 0,7-6-1 0,-1-2 0 16,-3-5-1-16,10 2-1 0,8 0 0 0,0 0 0 15,-2-2-18-15,-4 2-19 0,-3 0 4 0,1 3 1 16,-7 2-2-16,-6 3 0 0,-2 3 0 0,-7 2 0 16,1 6 1-16,-10 5 0 0,1 0 0 0,-10 5 0 15,-2 3 15-15,-9 3 0 0,-3 4 0 0,-4 4 0 16,-5 5 0-16,-6 2 0 0,-3 3 0 0,-3 0 0 0,-3 6 0 0,-3 2-9 16,-6 0 9-16,0 0-8 15,0 10-36-15,0 1-8 0,-3 2 0 0,-3 0-669 16,0 3-134-16</inkml:trace>
  <inkml:trace contextRef="#ctx0" brushRef="#br0" timeOffset="24892.507">8851 6474 2318 0,'-30'-21'66'0,"19"11"14"0,-4-1-64 0,-3-5-16 0,-3-2 0 0,3-6 0 16,-3-3 83-16,0-2 13 0,1-2 4 0,2-4 0 15,-3-2-59-15,6-5-11 0,-3-9-2 0,0 1-1 16,6-5-19-16,-3-6-8 0,4-3 8 0,-1-5-8 16,0-2-12-16,3-6-7 0,-3 1-1 0,3-4-1 15,3-2 21-15,-3 3-11 0,-3-3 11 0,3 0-8 16,0 0 8-16,0-3-8 0,0 3 8 0,1-3-8 15,-1 1 37-15,3-4 8 0,-3 6 2 0,3-2 0 16,0 2-17-16,0-6-3 0,0 1-1 0,3 2 0 16,3-2-5-16,0 0-1 0,0-3 0 0,3 0 0 15,3 0-12-15,0 0 11 0,0 3-11 0,3 2 10 0,0-2-10 16,0 2 0-16,0 6 0 0,-1 2 0 16,1 0 0-16,0 3 0 0,-3 8 0 0,3 0 0 0,-6 8 0 0,0 2-17 15,0 3 4-15,-3 5 1 0,0 9 12 0,-3-4 16 16,0 6-3-16,0 6-1 0,-3-1-12 0,0 5-13 15,-3 1 2-15,0 5 1 0,0 5-5 0,1 3-1 16,-1 5 0-16,3 8 0 0,-6-5 2 0,3 10 0 16,0 3 0-16,0 5 0 0,0 3 0 0,-3 5 0 15,3 5 0-15,-3 4 0 0,-3 1 5 0,-5 6 1 16,-1 3 0-16,-9 5 0 0,0 8-8 0,-6 5-2 16,-8 0 0-16,-7 3 0 0,-5 5-3 0,-4 3-1 15,-2 3 0-15,-13 7 0 0,-11 6 5 0,0-1 1 16,5 1 0-16,-5 5 0 15,-15 0-18-15,0 2-3 0,5-2-1 0,-5 3 0 16,-3-3-11-16,0 3-3 0,0-3 0 0,2-3-600 0,7-5-121 0</inkml:trace>
  <inkml:trace contextRef="#ctx0" brushRef="#br0" timeOffset="28781.181">19332 11557 1843 0,'0'0'40'0,"0"0"9"0,0 0 2 0,0 0 1 0,0 0-42 0,0 0-10 0,0 0 0 0,0 0 0 16,0 0 60-16,0 0 9 0,0 0 3 0,0 0 0 15,0 0-33-15,9-3-7 0,-3 3 0 0,2 0-1 16,4 0-9-16,3 0-2 0,-3 0 0 0,6 0 0 16,3 0-5-16,0 3-2 0,0 0 0 0,2-1 0 15,4-2-5-15,6 0-8 0,-3 3 11 0,5 0-11 16,-2-1 8-16,3 1-8 0,3 0 0 0,2-1 0 15,4-2 0-15,-1 3 0 0,4-3 0 0,3 0 0 16,-4 0 9-16,1 0-9 0,0 0 0 0,2-3 9 0,-5 3 3 0,5-2 0 16,1-4 0-16,3 4 0 0,-1-4 12 0,1 1 4 15,-4-3 0-15,1 3 0 0,0-1-16 0,-1 4-2 16,1-3-1-16,-4-1 0 0,1 4 2 0,0-1 0 16,-1 3 0-16,-5 0 0 0,0 0-11 0,-7 0 0 15,1 0 0-15,0 3 0 0,-3-1 0 0,-1-2 0 16,4 3 8-16,-6 0-8 0,2-3 0 0,-5 0 0 15,-3-3 9-15,3 3-9 0,-3-3 8 0,-3 3-8 16,-1-2 8-16,-2-1-8 0,-3 3 8 0,0-3-8 16,-3 3 8-16,-3-5-8 0,0 2 10 0,-3 1-2 15,0-1-8-15,-6 3 12 0,3-5-2 0,-3 5-1 0,3-5 0 0,-3 5 0 16,0-8 3-16,-3 2 0 0,0-2 0 0,0 0 0 16,-3-2-12-16,0 2 12 0,0-5-12 0,0 2 12 15,0-2-3-15,0-3 0 0,-3-3 0 0,3 1 0 16,0-1-9-16,0-2 10 0,0-3-10 0,0 1 10 15,6-6-10-15,-3 2 0 0,-3-5 0 0,6 3 0 16,0-3 0-16,0 3 0 0,0 0 8 0,0-3-8 16,0 3 0-16,6 0 0 0,-3 3 0 0,0-1 0 15,0 4 0-15,0 1 0 0,0 1 0 0,0 3 12 16,0-1-2-16,0 3 0 0,-3 0 0 0,3 1 0 16,-3 1 2-16,0 1 0 0,-3 3 0 0,0 2 0 15,0-6-4-15,0 6 0 0,3 0 0 0,-3 1 0 16,-3-1-8-16,3 2 0 0,-3 1 0 0,-3 2 0 15,0 1-10-15,-2-1 10 0,-4 0-13 0,3 3 5 0,-3 3-4 16,-3 0 0-16,-6-1 0 0,3 1 0 0,-2 2 12 0,-1-2-10 16,-3 2 10-16,0-2-10 0,0 0 10 0,-2-1 0 15,-1 1 0-15,-3-1 0 0,-3 1 0 0,4-3 14 16,-7 0-3-16,0 0-1 0,-2-5-10 0,-1 2 0 16,0-2 0-16,1-3 0 0,-4 0 0 0,0-3 0 15,-2 3 0-15,-1-2 8 0,-3-1-8 0,-2 1 12 16,2-1-12-16,-2 3 12 0,-1-5-12 0,1 2-12 15,-4 1 2-15,0-1 1 0,4 1-3 0,-4 2 0 16,4 2 0-16,2 1 0 0,3 0 12 0,1 2-8 16,-1-2 8-16,4 2-8 0,-1 1 8 0,0-1 0 15,1 0 0-15,-1 6 0 0,3-3 0 0,1 3 0 0,2-3 0 0,0 2 0 16,6 1 0-16,4 0 0 0,-1-3 0 16,0 2 0-16,6 1 0 0,-2-1 0 0,5-2 0 0,3 3 0 15,-3-3 0-15,6 0 0 0,0 3 0 0,3-1 0 16,3 1 0-16,-2 0 0 0,2-1 0 0,3 4 0 15,0-1 0-15,0 0 0 0,3 3 0 0,0 0 0 16,0 0 0-16,0 3-8 0,0-1 8 0,3 3 0 16,3 1 0-16,3-1-10 0,-3 0 10 0,0 3 0 15,3 0 0-15,0 0-8 0,0 0 8 0,0 5 0 16,0-3 0-16,2 1 0 0,-2 2 0 0,-3 0 0 16,3 6 0-16,-3-1 0 0,0 3 0 0,3 0 0 15,-6 0 0-15,0 6 0 0,0-3 0 0,0-1 0 16,-3 4 0-16,0 2 0 0,0-3 0 0,0-2 0 15,0 2 0-15,0 1 0 0,0-1 0 0,0-2 0 16,0-3 0-16,0-3 0 0,3 1 0 0,-2-6 0 0,-1 3 0 0,0-6 0 16,3 1 11-16,0-3-11 0,-3-3 8 0,3-2-8 15,0-1 0-15,3-5 0 0,-3 1 0 0,3-1 0 16,-3-5-8-16,0 0 8 0,0 0 0 0,0 0 16 16,0 0-1-16,8-3-1 0,1 1-6 0,-3-1 0 15,3-2-8-15,-3 5 12 0,3-6-12 0,3 4 0 16,-3-3 0-16,3 2 0 0,0 0 0 0,0-2 0 15,3 0 0-15,2-1 0 0,1 4 0 0,0-4-13 16,6 1 4-16,0 0 1 0,3 0-4 0,2 2-1 16,7-2 0-16,3-1 0 0,-1 1 1 0,4 2 1 15,0 1 0-15,2-1 0 0,1 0 11 0,3 1-10 16,2-1 10-16,4 1-10 0,8-1 10 0,1-2 0 0,-1 2 0 0,7-5-8 16,-1 3 8-16,1-3 0 0,5 0 0 0,-2 3 0 15,5-3 0-15,-3 2 0 0,1-2 0 0,2 3 0 16,-5 2 0-16,-1 1 0 0,-5 2 0 0,-4 0-8 15,-5 2 8-15,-7 1 0 0,-2 0 0 0,0-1 0 32,-4 1-101-32,-2 2-19 0,-6 1-3 0</inkml:trace>
  <inkml:trace contextRef="#ctx0" brushRef="#br0" timeOffset="36192.288">16233 8869 1018 0,'0'0'28'0,"9"0"8"0,0-3-28 0,3 1-8 0,-3 2 0 0,6-3 0 16,0 0 87-16,-4 3 16 0,1-2 3 0,0 2 1 15,3-3-51-15,0 0-9 0,-6 1-3 0,3 2 0 16,3 2-19-16,-3 1-4 0,0 0-1 0,-1-3 0 16,1 2-8-16,3 1-1 0,3 0-1 0,0-3 0 15,0 0-2-15,3 0-8 0,5 0 12 0,4 0-4 16,12-3-8-16,-3-2 0 0,-7 2 0 0,7-2-11 0,9-1 11 16,-7 1 0-16,-2-3 0 0,0 0 0 0,8 0 0 0,-2 0 0 15,-3 0 0-15,2 0 0 0,7 3 0 0,-3 0 0 16,-7 0 0-16,1 2 0 0,2 3 10 0,-5-3-2 15,-6 3-8-15,0 0 12 0,-4 3 16 0,4-3 4 16,0 5 0-16,-9-2 0 0,-3 0-20 0,2-1-4 16,7 3-8-16,0 1 12 0,-6-4-12 0,3 1 0 15,-1-3 0-15,4 0 0 0,3-3 0 0,0 1 0 16,-1-1 0-16,1-5 0 0,6 3 0 0,-7-3 9 16,7-3-9-16,-3 1 8 0,0-1-8 0,-4 3 0 15,4 0 9-15,-6 0-9 0,3 3 9 0,-7 0-9 0,-2 0 12 0,0 2-12 16,-6-2 14-16,3 2-4 0,-3 3-1 0,-7 0 0 15,1 0-9-15,0 0 8 0,0 3-8 0,-3-3 8 16,-3 0 17-16,3 2 3 0,0-2 1 0,-3 0 0 16,0 3-11-16,0-3-2 0,0-3-1 0,3 3 0 15,-3 0-1-15,0 0 0 0,2-2 0 0,-2 2 0 16,0-6 19-16,3 6 4 0,-6-2 1 0,6-1 0 16,3 3-24-16,-6-5-5 0,0 2-1 0,-6 3 0 15,0 0-8-15,6-3 0 0,3 1 0 0,-3-1 8 16,0 3 5-16,-6 0 1 0,0 0 0 0,6-3 0 15,0 3-2-15,-6 0 0 0,0 0 0 0,6 0 0 16,3-2-12-16,-9 2 0 0,0 0 8 0,0 0-8 16,6-3 0-16,0 3 0 0,2 0 0 0,-8 0 0 15,0 0 0-15,9-2 0 0,0 2 0 0,3 0 0 16,-6 0 0-16,3 2 0 0,3 1 0 0,0-1 0 16,-6 1 0-16,6 0 0 0,-3-3 0 0,3 2 0 0,0 1 0 0,-7 2 0 15,4-2 0-15,-3 0 0 0,3-1 0 0,-3 4 0 16,-6-6 0-16,6 8 0 0,-6-8 16 0,3 7 1 15,3 1 0-15,-6 3 0 0,3-3-5 0,0 2-2 16,0 1 0-16,-3 0 0 0,3 2-10 0,0 0 0 16,0-2 0-16,3 2 8 0,-3-2-8 0,6-1 0 15,-3 3 0-15,3-2 0 0,0 2 0 0,3-2-11 16,-1 2 11-16,1 0-8 0,0 0 8 0,0 1 0 16,3 2 0-16,-3 2 0 0,0-2 0 0,3 2 0 15,-6 4 0-15,3-1 0 0,-3 0 9 0,-1 0-9 0,-2 6 12 16,0-1-12-16,-3 0 0 0,-3-2 0 0,0 0 0 15,0 3-9-15,-3-4 9 0,0 4 11 0,0-3-3 0,3 2 0 16,-3-2-8-16,3 0 0 0,0 0 0 0,0-3 0 16,0 3 0-16,0-3 0 0,3 0 0 0,3-3 0 15,0-2 0-15,0 0 0 0,-6 3 0 0,3-3 0 16,6-6 0-16,-6-2 0 0,3 3 0 0,3-3 0 16,-3-3 0-16,0 0 0 0,-6-5 11 0,3 5-11 15,3 1 15-15,-6-6-3 0,0 0-1 0,3 2 0 16,-3-2 5-16,0 0 0 0,0 0 1 0,0 0 0 15,0 0-4-15,-3 6-1 0,-3-1 0 0,0 0 0 16,0-5-12-16,-3 3 9 0,0 2-9 0,0-5 8 16,3 3-19-16,0-1-4 0,-3-2-1 0,3 0 0 15,-2 0-100-15,2-2-21 0,0-1-4 0,6 3-887 16</inkml:trace>
  <inkml:trace contextRef="#ctx0" brushRef="#br0" timeOffset="37193.168">19454 11758 2095 0,'0'0'46'0,"0"0"10"0,9 3 1 0,3-3 2 0,2 0-47 0,4 0-12 15,3-3 0-15,6-2 0 0,0 2 14 0,2-2 1 16,1-3 0-16,6 0 0 0,3 0-15 0,-1-3 0 16,4 1 0-16,3-1 0 0,2 3 0 0,4-2 0 15,-1-3 0-15,1 5 0 0,0-3 0 0,-1 3 0 16,-2 0 0-16,3 3 0 0,-4 2 0 0,4-2 0 16,2 2 0-16,-2 1 0 0,0 2 0 0,-1 0 9 15,-2 0-9-15,2 0 8 0,-2 2 3 0,6-2 0 16,-1 0 0-16,4-2 0 0,-4 2-1 0,-2 0 0 15,-1-3 0-15,1 3 0 0,-3-3 3 0,-1 1 1 16,-8-4 0-16,0 4 0 0,-1-1 8 0,-5 0 2 0,-3 3 0 0,-9-2 0 16,0-1-10-16,-4 3-2 0,-8 0 0 15,-9 0 0-15,0 0-12 0,6 0 0 0,-6 0 0 0,-6-2-1072 16</inkml:trace>
  <inkml:trace contextRef="#ctx0" brushRef="#br0" timeOffset="38435.358">18126 11779 1882 0,'0'0'41'0,"-6"0"9"0,-3 0 2 0,3-5 1 0,-3 2-42 0,0 1-11 15,-2-1 0-15,2-2 0 0,0 2 44 0,0 0 6 16,0-2 2-16,3 3 0 0,-3-1-2 0,3 0 0 16,0-2 0-16,0 2 0 0,3 1-10 0,3 2-1 0,0 0-1 0,0 0 0 15,0 0-9-15,0 0-1 0,0 5-1 0,-3 6 0 16,3 4-27-16,-3 9 0 0,0 3 0 0,-3 7 0 16,0 6 0-16,-3 7-14 0,0 1 3 0,0 8 1 15,1-1 10-15,-4 3 0 0,0-2 0 0,0-1 0 16,3-4 0-16,0-1 0 0,3-2 0 0,0-6 0 15,0-2 0-15,3-3-8 0,3-3 8 0,0-5 0 16,0-2-19-16,3-4 2 0,3-4 0 0,0-3 0 31,0-6-43-31,3-4-9 0,0-6-2 0,6-6-589 0,-3-4-119 0</inkml:trace>
  <inkml:trace contextRef="#ctx0" brushRef="#br0" timeOffset="39101.716">18361 11636 1384 0,'0'0'39'0,"0"-8"9"0,0 3-38 0,0 0-10 16,0-3 0-16,3 0 0 0,-3 3 68 0,3-1 12 15,3 1 3-15,0 2 0 0,-6 3-32 0,0 0-7 16,6 0 0-16,3 0-1 0,0 0-6 0,0 0-1 15,3 0 0-15,0 0 0 0,3 3 1 0,2-3 0 16,4 0 0-16,3 0 0 0,3-3-10 0,3 3-3 16,5-5 0-16,4 0 0 0,6 0-8 0,-1-1-1 15,4-4-1-15,6 2 0 0,2-3-5 0,4 3-1 0,-4-2 0 0,1 2 0 16,-4 0-8-16,1 0 10 0,-9 3-10 0,-1-1 10 16,-5 4-10-16,-3-1 0 0,2 0 0 0,-5 3 0 15,-3 0 0-15,-3 0 0 0,-4 3 0 0,-2-3 0 16,-3 5 0-16,-3-2 8 0,0 0-8 0,-6 2 0 15,0 0 20-15,-3 0-2 0,-6-5 0 0,6 6 0 16,-3 2 21-16,0-3 4 0,-3-5 1 0,3 8 0 16,-6 2-8-16,3-2-2 0,0 3 0 0,3 0 0 15,-3-1-23-15,3 1-11 0,0-1 10 0,0 1-10 16,2 2 0-16,-2-2 0 0,3 5 0 0,0-1 0 16,3 1 0-16,0 0 0 0,0 5 0 0,3 1 0 15,0-1 0-15,0 0 0 0,0 3 0 0,0 2 0 16,0 1 0-16,2-1 0 0,-2 3 0 0,0 3 0 15,-3 0 0-15,-3 5 0 0,3 2 0 0,-6 1 0 16,0 5 0-16,-3-3-8 0,3 1 8 0,-3-4 0 0,0-2 0 0,0 3 9 16,-3-3-1-16,3 3 0 0,-3-6 9 0,-3 1 2 15,0-4 0-15,0-1 0 0,3-1 13 0,-3-3 2 16,-3-2 1-16,3-3 0 0,0-2-3 0,0-1-1 16,1-5 0-16,-1 1 0 0,0-6-11 0,0-1-3 15,3-1 0-15,-6-4 0 0,3 1-1 0,-3-3-1 16,-3-3 0-16,0 1 0 0,0-4-5 0,-3 1-1 15,-6 0 0-15,1-6 0 0,-7 3-9 0,0 0 0 16,-6-2 0-16,-2 2-11 0,-1-3 11 0,-9 6 0 16,1-3 8-16,-7 3-8 0,-9 0 0 0,-2 2-16 15,-7 3 2-15,1 3 1 0,-6-1 13 0,-4 3 0 0,-2 1-10 0,-4 4 10 16,1 1 0-16,0-1 0 0,2 1 0 0,7-3 0 16,0 3-11-16,5-1 3 0,7-2 0 0,8 3 0 31,6-6-23-31,7 3-4 0,8-3-1 0,6 1-1256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2:17.9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15545 6961 2026 0,'-11'-8'44'0,"5"3"10"0,0 0 2 0,-3-1 1 16,3-2-45-16,3 1-12 0,0-4 0 0,-3 0 0 16,3 3 40-16,-3 0 5 0,3-2 2 0,0 2 0 15,3 0-27-15,-6 0-4 0,0 0-2 0,0 0 0 0,-3 3-6 0,0 2-8 16,0-2 11-16,-3 0-11 0,1 2 0 0,-4 0 0 16,-3 1 0-16,0 4 0 0,0 4 0 0,0-4 0 15,-3 4-12-15,4 2 3 0,-4 2-9 0,3 1-2 16,-3-1 0-16,3 6 0 15,0 3-5-15,3-1-2 0,-5 1 0 0,2 5 0 0,0-1 7 0,0 4 2 16,0 2 0-16,3 3 0 0,-3-1 9 0,3 6 9 16,1 1-13-16,2 4 5 0,3 0 8 0,0 3 0 15,3 0 0-15,0 0 0 0,3-3 0 0,6 1 0 16,3-4 0-16,3 1 8 0,6 2 4 0,0-2 2 16,5-3 0-16,1 0 0 0,6-2 2 0,0-4 1 0,6 1 0 0,5-5 0 15,4-1 21-15,6-5 4 0,5 3 1 0,1-8 0 16,2 0-23-16,4-6-4 0,-1 1 0 0,4-8-1 15,2-3-1-15,-2-3 0 0,-1-2 0 0,-2-3 0 16,-7 0-6-16,-2-5 0 0,-9-6-8 0,-4 3 12 16,-2-5 0-16,-3-3-1 0,-6-5 0 0,-4-3 0 15,-2-2 27-15,-3-6 6 0,0-5 0 0,-6-8 1 16,-3-2 7-16,0-6 2 0,-6-5 0 0,-3 2 0 16,0 1-32-16,-3 7-6 0,0 1-2 0,-3 4 0 15,-3 4 2-15,-3 4 0 0,-6 1 0 0,0 5 0 16,-6 3 2-16,-2 5 1 0,-4 2 0 0,-3 6 0 15,-5 2-11-15,-10 6-8 0,-12 5 9 0,-2 6-9 16,-13 4-37-16,-5 6-14 0,-9 5-2 0,-9 11-1 16,-4 5-129-16,4 3-25 0,3 0-6 0,0 2-808 15</inkml:trace>
  <inkml:trace contextRef="#ctx0" brushRef="#br0" timeOffset="800.119">6279 4609 1670 0,'-14'-8'36'0,"8"5"8"0,0-2 2 0,0 3 2 0,6 2-39 0,-3 0-9 0,0-6 0 0,3 6 0 16,0 0 60-16,0 0 9 0,0 0 3 0,3 8 0 15,3 3-55-15,0-1-17 0,0 6 10 0,2 0-10 16,1 5 0-16,3 6 0 0,0 2 0 0,0 3 0 15,-3 2 0-15,3 6 0 0,3 2 0 0,0 8 0 16,0 6 0-16,-3 2 0 0,-1 6 0 0,1-1 0 16,0 1 0-16,-3 4 0 0,0 4 0 0,3-3 0 15,-3-1 0-15,3-4 0 0,-6-3 0 0,3-6 0 16,0-2 0-16,0-5 8 0,-3-1-8 0,0-4 0 0,-1-1 8 0,1-5-8 16,0-8 0-16,0 3 8 0,-3-6 6 0,6-2 1 15,-3-3 0-15,3-7 0 16,-3-1-51-16,3-5-11 0,0-3-1 0</inkml:trace>
  <inkml:trace contextRef="#ctx0" brushRef="#br0" timeOffset="1667.953">6401 4773 1998 0,'0'0'44'0,"6"-3"8"0,3-2 3 0,3 0 1 0,3-6-44 0,0 1-12 0,3-4 0 0,3-1 0 16,3-1 14-16,2-3 1 0,1-2 0 0,6-3 0 16,3-2-3-16,2-1 0 0,1-2 0 0,6 0 0 15,-1-5-4-15,4-3 0 0,-3-3-8 0,5-5 12 16,10-3-12-16,-7-5 0 0,-2-2 8 0,5 2-8 15,1-3 0-15,0 1 0 0,-4-1 8 0,1 3-8 16,-7 0 0-16,4 3 9 0,5-3-9 0,-2 3 8 16,-6 2-8-16,-4 3 0 0,4 3 0 0,-3-3 8 15,-7 3 25-15,1-3 5 0,0 2 1 0,-4 1 0 16,7 2 11-16,-12 6 2 0,-9 0 1 0,2 5 0 16,1-1-27-16,-3 7-6 0,-12-1 0 0,-3 5-1 0,0 1 5 0,0 5 0 15,-3-6 1-15,0 6 0 0,-6 0-13 0,0 2-4 16,6 0 0-16,-6 1 0 0,-3 2 4 0,3 0 0 15,3 3 0-15,0-3 0 0,0 8-12 0,0 0 0 16,0 0 0-16,0 0 0 0,15-3-14 0,-6 6-5 16,-9-3-1-16,9 2 0 0,3 4 10 0,-3 2 2 15,-4-1 0-15,4 4 0 0,-3 0 8 0,3 2-12 16,0 0 12-16,-3 0-12 0,0 1 12 0,-3 7 0 16,3-5 0-16,-3 5-8 0,0 0 8 0,-3 5 0 15,0 1 0-15,0 2-8 0,-3 5 8 0,-3 3 0 16,0 0 0-16,3 0 0 0,3 3 0 0,-3 0 0 0,-3 0 0 0,6 2 0 15,3 3 0-15,3 2-10 0,-3 1 10 0,6 0 0 16,0 2-9-16,3-8 9 16,3 6 0-16,3-3-9 0,0-3 9 0,-1 1 0 0,1 2 0 0,3-3 0 15,0 0 0-15,3-2 0 0,-3 0 0 0,-1-3 0 16,-2-3 0-16,3-2 0 0,-6-3 0 0,0 0 0 16,-3-3 0-16,0-2 0 0,-3 0 0 0,0-3 0 15,-4-2 0-15,-2-1 0 0,0 1 0 0,0-3 8 16,0-3 0-16,-3-2 0 0,-3-1 0 0,0-2 0 15,3 0 20-15,-3-3 5 0,0 1 1 0,-2-4 0 16,2 1-21-16,3-3-4 0,0 0-1 0,0 0 0 16,0 0 1-16,0 0 0 0,-6-5 0 0,0-1 0 15,6 6-9-15,-6-8 12 0,3 0-12 0,-3 0 12 16,0 6-12-16,3-3 0 0,-3-3 9 0,0 2-9 16,0 4 0-16,0-4 0 0,0 4 0 0,0-1-8 0,-3 0 8 0,-3 3 0 15,0 0 0-15,-3 3 0 0,-2 2 0 0,-1 3 0 16,-9 6 0-16,0-1-8 15,-6 3-44-15,-8 2-8 0,-13 6-1 0,1 5-1 16,2 5-14-16,-9 1-2 0,-8 5-1 0,-3-1 0 16,-4 6 38-16,-2 8 7 0,-7 3 2 0,-2-3 0 0,3 5 32 0,2-5 20 15,7 2-2-15,3-2-1 0,-1-3 16 0,10 1 3 16,8-1 1-16,9-5 0 0,4-3-9 0,5 1-3 16,6-4 0-16,3 1-740 15,4 0-148-15</inkml:trace>
  <inkml:trace contextRef="#ctx0" brushRef="#br0" timeOffset="3933.599">9988 17174 2070 0,'0'0'45'0,"-6"-5"10"0,-3 0 1 0,0-3 3 0,-2 2-47 0,-1-2-12 16,-3 0 0-16,0-2 0 0,-6-3 26 0,0 7 3 16,0-2 1-16,-2-5 0 0,-1 5-30 0,3-2 0 0,0 2 0 0,0 2 0 15,0 4 8-15,3 2-8 0,1 2 0 0,2 4 9 16,-3-1 1-16,0 3 0 0,0 0 0 0,0 2 0 16,0 4-10-16,4 2 0 0,-4 2 0 0,0 1 0 15,0 7-9-15,3 6 9 0,-3 0-12 0,3 2 12 16,3 11-11-16,1 0 11 0,5 3-10 0,0 4 10 15,-3 4 0-15,6-3 0 0,6 0 0 0,-3 0 0 16,3 5 0-16,3 0 0 0,0 0 0 0,6 1 0 16,-1-4-8-16,4-5 8 0,0 3 0 0,3-8-9 15,0 3 9-15,-3-11 0 0,3-3 0 0,2 3 0 16,1-2 0-16,0-3 0 0,3 2 0 0,3-2 0 16,-3-6 0-16,14 11 11 0,4-10-3 0,3-1 0 15,-4-7 1-15,4-3 0 0,0-6 0 0,-1-10 0 16,1-5 4-16,-1 0 1 0,-2-9 0 0,3-2 0 15,-1-10 10-15,-8 2 3 0,0-2 0 0,0-6 0 0,2-2 9 0,-5-3 1 16,3-3 1-16,-3 0 0 0,-7 0 14 0,10-23 2 16,-6-3 1-16,-6 5 0 0,-7-3-4 0,1-2-1 15,-3 8 0-15,-3 0 0 0,-6-3-18 0,0 5-3 16,-3-2-1-16,-3 5 0 0,-3 6-28 0,-6 2 8 16,3 5-8-16,-9 3 0 0,-3 3 0 0,1 2-13 15,-10 5 2-15,-6 1 1 16,-9 5-82-16,-5 2-16 0,-10 6-3 0,-8 8-698 15,-10 10-140-15</inkml:trace>
  <inkml:trace contextRef="#ctx0" brushRef="#br0" timeOffset="4682.339">737 16798 1306 0,'0'0'28'0,"6"11"7"0,-6-3 1 0,6 5 1 0,3 0-29 0,3 6-8 0,3-1 0 0,6 4 0 15,-7 4 18-15,7 6 2 0,3 2 1 0,-3 3 0 16,0 3-10-16,-6 0-3 0,5 5 0 0,-2 0 0 0,0 0 4 0,-3 2 1 16,0 6 0-16,-3 3 0 0,0-3 21 0,-3-1 4 15,0 1 1-15,0 0 0 0,-6-2 15 0,2-4 3 16,-2-2 1-16,0 5 0 0,3 3-14 0,-3-5-2 16,3-3-1-16,-3-5 0 0,3-1-21 0,0-7-4 15,0 0 0-15,3-11-1 0,-3-2-3 0,9-1 0 16,-9-10 0-16,9 0 0 15,6-8-43-15,-7-3-9 0,4-2-1 0</inkml:trace>
  <inkml:trace contextRef="#ctx0" brushRef="#br0" timeOffset="5384.76">734 16902 1893 0,'9'-6'41'0,"3"-4"9"0,3-9 2 0,9-5 2 0,11-2-43 0,7-8-11 0,3-6 0 0,5-10 0 16,1 5 37-16,11-8 6 0,4 0 1 0,2-5 0 15,4-1-32-15,-1 1-12 0,-2 0 11 0,2-3-11 16,-2 0 8-16,2 0-8 0,-6 6 0 0,1-3 9 15,-1-6-9-15,-5 6 0 0,0-3 0 0,-1 0 8 16,1 0-8-16,2 0 0 0,-2 3 9 0,-7 0-9 16,-2 5 8-16,-4 3-8 0,-5 2 10 0,-3 3-10 15,-4 3 16-15,-5 8-2 0,-3 2-1 0,-3 5 0 0,-3 6 18 0,-9 0 3 16,0 5 1-16,-1 3 0 0,-11 5 5 0,3 0 2 16,-3 3 0-16,0 2 0 0,0 3-14 0,0 0-4 15,0 0 0-15,0 0 0 0,0 0-24 0,-3 8 0 16,-3 0 0-16,3 3 0 0,3-1 0 0,3 3-11 15,3 3 11-15,-6 5-8 0,9 1 8 0,-3 1-12 16,0 4 12-16,0 5-12 0,3 2 12 0,-3 6 0 16,3 2-9-16,-3 3 9 0,3 3 0 0,-3-1 0 15,0 6 0-15,0 3 0 0,3-1-8 0,0 1 8 16,0-3 0-16,2 0 0 0,1 0 0 0,6-3 0 0,-3-3-9 0,3 4 9 16,0-1 0-16,3-2 9 15,-3-3-1-15,2 0 0 0,-2-6-8 0,0-4-11 0,0 4 3 0,0-7 0 16,-3 3 8-16,0-6 0 0,2 0 0 0,-5-3 0 15,-3-2 16-15,0-5-2 0,0 2 0 0,-3-8 0 16,0 0-14-16,0 0 11 0,-6-2-11 0,3-3 10 16,0 0 7-16,-3-8 2 0,0 0 0 0,0 0 0 15,0 5 9-15,0-5 3 0,0 0 0 0,0 0 0 16,0 0-15-16,0 0-4 0,-9 3 0 0,3-1 0 16,-3-2-3-16,3 0-1 0,0 0 0 0,-3 0 0 15,0 6 2-15,0-4 0 0,-2-2 0 0,-1 6 0 16,0 2-10-16,-3-3 8 0,-6 3-8 0,0 0 8 15,-3 8-8-15,-5-1 0 0,-7 4-12 0,-12 5 12 16,-8 5-57-16,-4 11-4 0,-2 2-1 0,-13 8 0 16,-5 8-39-16,-12 6-8 0,-4-1-2 0,-2 4 0 15,-6 7 59-15,-3 8 11 0,6 2 2 0,-7-2 1 0,7 3 38 0,6 2 0 16,-6 1 0-16,11-4 8 16,13-4 3-16,12-4 0 0,2-1 0 0</inkml:trace>
  <inkml:trace contextRef="#ctx0" brushRef="#br0" timeOffset="9812.54">12158 10930 1440 0,'0'0'40'0,"-6"3"11"15,-6-1-41-15,3 1-10 0,0 2 0 0,3 0 0 16,-2 3 38-16,2 3 6 0,0 0 0 0,-6 7 1 16,3 3-25-16,0 3-6 0,0 5-1 0,-3 6 0 0,0 4-4 0,0 6-1 15,0 8 0-15,3 3 0 0,-3-1 4 0,1 6 0 16,-1 3 0-16,0 4 0 0,3 9-12 0,-3 3 8 16,0-1-8-16,0 8 8 0,0 6-8 0,-3 5 8 15,0 5-8-15,-2 5 8 0,-7 9 0 0,-3-1-8 16,0 9 12-16,-3 2-4 0,-5 2 0 0,-1 1-8 15,0-3 12-15,1 0-4 0,-4 0 11 0,-3-5 1 16,-2-1 1-16,-4-2 0 0,0 3 25 0,-2 0 5 16,-1-3 1-16,0 0 0 0,1 0 1 0,2 0 1 15,1 0 0-15,-1-3 0 0,0-2-23 0,7 0-5 16,-4 0-1-16,3-3 0 0,1 0-17 0,5-2-8 0,3-6 8 0,3-3-8 16,4-7 8-16,2 2-8 0,3-5 0 0,3-3 8 15,0 1-8-15,3-6-14 0,4-6 3 0,-1-4 1 31,3-3-44-31,0 2-9 0,3-5-1 0,-3-8-575 0,6 1-114 0</inkml:trace>
  <inkml:trace contextRef="#ctx0" brushRef="#br0" timeOffset="10529.154">10420 17441 1404 0,'0'0'31'0,"0"0"6"0,-3 0 2 0,3 0 0 0,-3 0-31 0,-3-5-8 0,3 5 0 0,3-5 0 16,-3-1 43-16,3 6 7 0,0-7 2 0,0-7 0 15,6 6-7-15,0 0-1 0,-3-2 0 0,6-3 0 16,0-1 1-16,6 1 0 0,-1 0 0 0,7-6 0 16,3 4-1-16,6-9 0 0,3-3 0 0,2 1 0 0,10-14-12 0,3-2-2 15,14-6-1-15,4-5 0 0,2-5-9 0,4-5-1 16,5-9-1-16,6-7 0 0,7-9-9 0,2-2-1 16,0 0-8-16,3-5 12 0,10-3-12 0,-1 3 11 15,-3-3-11-15,3 6 10 0,0-6-10 0,-3 5 0 16,-2 6 0-16,-4-1 0 0,-3 6 10 0,0 3-10 15,-5 5 12-15,-4 5-12 0,-11 8 10 0,-4 6-10 16,-5 5 8-16,-7 5-8 0,-5 2 0 0,-4 9 8 16,-5 2-8-16,-3 3 0 0,-7 5 8 0,-2 6-8 15,-6-4 8-15,0 9-8 0,-6 0 0 0,0 2 0 16,-7 1-12-16,1 2 12 16,0 0-44-16,-3 0 0 0,-6 0-1 0,3 0-615 0,-6-2-124 0</inkml:trace>
  <inkml:trace contextRef="#ctx0" brushRef="#br0" timeOffset="11296.679">16120 7083 1868 0,'0'0'41'0,"-6"-3"9"0,-3 6 2 0,0-3 0 0,0 3-42 0,0 2-10 16,-3 3 0-16,-3 2 0 0,1 1 0 0,-7 7-9 15,-6 4 9-15,-3 7-13 0,-8 2 13 0,-7 9 0 16,-3 5-10-16,-2 0 10 0,-7 3 0 0,-5 5 0 15,-10 2 0-15,-5 6 0 0,-4 8 0 0,-8 2 0 16,-6 3 12-16,-6 8-4 0,-10 6-8 0,1 4 0 16,-6 4 0-16,-3 4 8 0,-6 9-8 0,0 2 0 15,-3 3 0-15,0 5 0 0,0 0 0 0,3 2 0 16,3-2 0-16,3 6 0 0,3-1 0 0,9-2 0 16,0-6 0-16,11-2 0 0,1 0 0 0,9-11 0 15,6-5 0-15,5-6 0 0,10-2-9 0,-1-5-4 0,4-3-1 0,5-5-801 16</inkml:trace>
  <inkml:trace contextRef="#ctx0" brushRef="#br0" timeOffset="11847.317">15596 7197 1695 0,'-30'5'37'0,"18"0"8"0,-5-2 2 0,2 5 1 0,-3 2-39 0,6 6-9 16,6-2 0-16,0 7 0 0,3 5 8 0,6 3 0 15,0 6 0-15,6 4 0 0,0 6-8 0,0 3 0 16,0 2 0-16,3 11 0 0,-1 3 0 0,-2 7 0 16,-3 6 0-16,3 10 0 0,-3 8 0 0,-6 8 0 15,-3 6 0-15,-3 7 0 0,-3 11 18 0,-5 6 2 0,-1 2 0 0,-6 2 0 16,-3 3-20-16,0-2-17 0,0 5 3 15,1-6 1-15,-4 6 27 0,0-2 6 0,0 1 0 0,0 4 1 16,1-1 6-16,-1-2 1 0,0-2 0 0,-3 4 0 16,0 1-13-16,-5 2-3 0,-4 3 0 0,-3-6 0 15,1-2 4-15,-7 3 0 0,0-4 0 0,1 1 0 16,-1 0 16-16,-2 0 3 0,-4-3 1 0,0 3 0 16,-8 3-8-16,2-1 0 0,-2-2-1 0,2 0 0 15,1-5-17-15,5-1-10 0,1-5 12 0,8-7-12 16,6-9 12-16,4-7-4 0,5-9 0 0,9-7-8 15,12-11 8-15,3-5-8 0,6-14 0 0,6-5 0 16,3-7-97 0,6-9-27-16,3-8-4 0</inkml:trace>
  <inkml:trace contextRef="#ctx0" brushRef="#br0" timeOffset="13773.001">10223 9435 1806 0,'-3'-11'51'0,"3"11"12"0,3-10-51 0,0 2-12 16,0 0 0-16,3-3 0 0,-3 1 66 0,0-1 10 15,0 3 3-15,0 3 0 0,0-3-41 0,-3 3-8 16,0 5-2-16,0 0 0 0,-6-3 2 0,3 3 0 16,-6 0 0-16,0 3 0 0,0-1-10 0,-2 4-1 15,-1 4-1-15,-3 1 0 0,-3-1-10 0,0 4-8 16,-3 4 12-16,0 1-12 0,-2 2 13 0,-4 5-4 15,-3 1-1-15,0 2 0 0,0 5 2 0,1 6 0 16,2 0 0-16,-3 2 0 0,0 6-10 0,4 5 0 16,-1 5 0-16,0 3 0 0,0 0 0 0,0 5 13 0,4-3-3 0,-1 3-1 15,3 3 12-15,0 0 3 0,3 0 0 0,0-3 0 16,4 0 3-16,2-3 1 0,3 1 0 0,3-3 0 16,0-3 3-16,6 0 1 0,0-2 0 0,3-3 0 15,3 0-16-15,3-6-4 0,-3 4 0 0,3-4 0 16,5 3 0-16,-2-5 0 0,6 0 0 0,-3-2 0 15,3-6 4-15,-3 0 0 0,0-3 0 0,0-2 0 16,2-3-7-16,1-5-1 0,-3 0 0 0,3-1 0 16,0-4-8-16,-3-3 10 0,3 0-10 0,-3-6 10 15,-4-4-26-15,1-1-6 0,0-2-1 0,-6-3 0 16,-6 0-59-16,0 0-12 0,0 0-2 0,3-6-1064 16</inkml:trace>
  <inkml:trace contextRef="#ctx0" brushRef="#br0" timeOffset="14573.049">13441 5456 2176 0,'0'0'62'0,"0"0"13"0,0 0-60 0,0-6-15 15,-3 1 0-15,3 5 0 0,0 0 59 0,0 0 9 16,3-8 1-16,-3 3 1 0,0 5-42 0,0 0-8 16,-6-5-1-16,0 2-1 0,-3 3-18 0,-3 3 10 0,0 2-10 0,-8 3 8 15,-4 5-8-15,-3 3 0 0,-6 2 0 0,-5 1-11 16,-7 5 11-16,-3 2 0 0,-5 6 0 0,-1 2-8 16,1 3 8-16,-7 0 0 0,-3 8 0 0,1 6 0 15,2 2 13-15,-2 8 5 0,5-1 1 0,4 7 0 16,5-1-19-16,4 2 0 0,2 4 0 0,3-1 0 15,3 3 18-15,7-2 0 0,5-1 0 0,0 3 0 16,3 3-2-16,9-5-1 0,3 2 0 0,0-3 0 16,3-2 13-16,6 0 2 0,0-3 1 0,3-3 0 15,3 1-31-15,0-3 0 0,0-3 0 0,0-3 0 16,3-4 16-16,0-1-2 0,-3-2-1 0,3-3 0 16,3-3-5-16,-3-2 0 0,3-1-8 0,-3-2 12 15,3-8-2-15,-1 1-1 0,-2-7 0 0,0-2 0 16,0-5 1-16,0 0 0 0,0-5 0 0,0-1 0 15,-3-4-10-15,0-1 0 0,-6-5 0 0,0 0-842 16,3-3-170-16</inkml:trace>
  <inkml:trace contextRef="#ctx0" brushRef="#br0" timeOffset="15323.206">10554 12539 2023 0,'0'0'44'0,"-6"10"10"0,-3 6 2 0,-3 0 0 0,0 2-44 0,0 1-12 0,-6 7 0 0,-3 4 0 15,-5 7 0-15,2 5 0 0,-9 3 0 0,0 10 0 16,-5 6 0-16,-1 5 0 0,-6 6 0 0,4-1 0 15,-7 1 11-15,3 2-3 0,-5 3-8 0,2-1 12 16,7 1 28-16,-1 0 4 0,3-3 2 0,6 0 0 16,4 0 1-16,5-3 0 0,3-2 0 0,3 3 0 15,9-6-11-15,0 0-3 0,6-3 0 0,3 1 0 16,3-1-7-16,6-4-2 0,0-6 0 0,0-3 0 16,3-5 0-16,0-3-1 0,3-2 0 0,3-3 0 15,-1 0-7-15,4-5-2 0,-6-3 0 0,3-5 0 16,0-3-4-16,0-3-1 0,0-2 0 0,-6-3 0 15,-4-2-156-15,-2 0-31 0,0-3-6 0</inkml:trace>
  <inkml:trace contextRef="#ctx0" brushRef="#br0" timeOffset="15872.823">8431 16296 2062 0,'-11'5'45'0,"5"-5"10"0,-6 5 1 15,3 1 3-15,-3-4-47 0,0 6-12 0,-3 3 0 0,-3 5 0 0,0 2 16 0,-2 1 2 16,-1 7 0-16,-6 1 0 0,-12 15-18 0,6 0 0 16,1 6 8-16,-7 2-8 0,-6 6 0 0,4-1 0 15,8-2 0-15,-3 11 0 0,-5 2 15 0,5 0 5 16,3 0 2-16,3-2 0 0,7 2 15 0,-1-3 3 15,-3 9 1-15,9-6 0 0,9 5-17 0,3-5-3 16,-6 3-1-16,9-8 0 0,3 3-10 0,12 2-2 16,6 0-8-16,-3-5 12 0,0-6 10 0,6-7 2 15,0 2 0-15,8-10 0 16,4 0-48-16,3-6-10 0,-1-2-2 0</inkml:trace>
  <inkml:trace contextRef="#ctx0" brushRef="#br0" timeOffset="17170.049">7256 16097 2257 0,'-21'-2'49'0,"15"-1"11"0,0-2 1 0,6 2 3 0,0 3-51 0,3-5-13 0,-9 2 0 0,6 3 0 15,0 0 53-15,0 0 8 0,0 0 2 0,0 0 0 16,0 0-51-16,0 0-12 0,0 0 0 0,0 0 0 16,6 8 0-16,3 3 0 0,0 4 0 0,-3 4 0 0,-6 7-12 0,3 4-3 15,6 1 0-15,-6 9 0 0,-6 5 15 16,0 0 0-16,-3 3 0 0,3 2-9 0,6 3 9 0,-6 0 0 16,-6 5 0-16,0-8 8 0,6-2-8 0,0-3 0 15,0-8 0-15,6-3 0 0,0-5 16 0,0-8-2 16,3-5 0-16,-3-2 0 0,3-1-14 0,3-8 0 15,9-5-12-15,-4-5 12 0,-5-3 0 0,9-5 12 16,3-6 0-16,3 1 0 0,0-11-1 0,-3-1-1 16,-4-4 0-16,4 0 0 0,6-6-2 0,-3-2 0 15,-6 7 0-15,6-2 0 0,-1 5 2 0,-2 3 0 16,-6 5 0-16,0 3 0 0,-3 3-10 0,3 10 0 16,0 0 0-16,2 3 0 0,-5 5 0 0,6 2 0 15,-3 4 0-15,-3-1 0 0,-3 3 0 0,6 5 0 0,3 0-8 0,0 3 8 16,5-3 0-16,-5 3-9 0,-6-3 9 0,6 6 0 15,0-6-11-15,0 0 11 0,-9 1-10 0,6-6 10 16,2-3 0-16,-2 0 0 0,-6-2 0 0,3-3 0 16,6-8 8-16,-3-5 7 0,0-1 1 0,-6 1 1 15,-3-8 39-15,3-5 8 0,5-6 2 0,-2 0 0 16,-9-8-8-16,-3 1-2 0,0-12 0 0,0 6 0 16,0-2-23-16,-6 2-5 0,-6 0 0 0,1 10-1 15,-1-2-27-15,-3 6 0 0,-3 2-14 0,6 5-919 16,6 0-184-16</inkml:trace>
  <inkml:trace contextRef="#ctx0" brushRef="#br0" timeOffset="18376.738">9914 12271 2258 0,'0'0'64'0,"0"6"14"0,0 4-62 0,3 1-16 16,0 2 0-16,0 3 0 0,3 5 20 0,3-2 0 15,-6 4 1-15,0 4 0 0,3 2-10 0,-3 5-3 16,-3 3 0-16,0-2 0 0,0 2-8 0,-3 3 8 16,3-3-8-16,0-3 8 0,0 0-8 0,-3-2-11 15,3-3 3-15,-3-2 0 16,3-3-25-16,0-3-5 0,0-5-1 0,0-3 0 0,0-3 25 0,3-2 5 16,-3-8 1-16,0 0 0 0,6-2 8 0,2-6 11 15,-2-3-3-15,3-5 0 0,3-5-8 0,-3-3 10 16,3-2-10-16,3-6 10 0,0-5 23 0,-3-3 5 0,3 3 1 0,-1 0 0 15,1 3 3-15,0 5 1 0,-3 5 0 16,0 3 0-16,0 2-1 0,3 6 0 0,-6 2 0 0,3 4 0 16,0 4-6-16,2 3 0 0,1 3-1 0,-3 4 0 15,6 4-35-15,-3 5 0 0,6 0 0 0,0 2 0 16,-3-2 0-16,2 5 0 0,4-2 0 0,3 2 0 16,-3-2 0-16,3-1 0 0,-4-5 0 0,4 1 0 15,-3-4 0-15,0-5-20 0,0 1 2 0,-4-4 1 16,4-4 17-16,-3-4 8 0,-6-4-8 0,3-1 12 15,-3-2 49-15,0-5 10 0,0-4 1 0,-7-4 1 16,1-6-30-16,-3-2-7 0,-3-6 0 0,-3-5-1 16,-3-3-19-16,-3-4-4 0,-3-4-1 0,3 3 0 15,-5 3-108-15,-4-3-22 0,-3 5-4 16</inkml:trace>
  <inkml:trace contextRef="#ctx0" brushRef="#br0" timeOffset="19062.325">9908 8625 2462 0,'0'0'54'0,"0"0"11"0,0 0 3 0,0 0 1 0,0 0-55 0,6 3-14 0,3 0 0 0,0 5 0 16,0 2 0-16,0 6 0 0,2 5 0 0,-2 0 0 15,0 9 0-15,0 1 0 0,-3 4 0 0,0 2 0 0,-6 5 0 0,0 6 0 16,-3 2 0-16,-3 3 0 0,-3 0 0 0,0 0-8 15,-3-3 8-15,1-2 0 16,-1-1-44-16,0-4-1 0,3-9-1 0,3-2 0 0,0-6 31 0,3-5 7 16,3-5 8-16,0-5-13 0,3-3 13 0,-3-8 8 15,6-6 0-15,6-1-8 0,6-9 53 0,2-6 4 16,4-4 1-16,0-6 0 0,6 1-46 0,-3-7-12 16,2-7 0-16,-2 1 0 0,3-1 16 0,0 0-3 15,-1 5 0-15,-2 5 0 0,3 6-1 0,-3 3-1 16,-6 5 0-16,2 8 0 0,-2 2 0 0,0 3 0 15,-3 5 0-15,3 3 0 0,-3 3-11 0,0 5 0 0,-4 0-12 0,4 2 12 16,0-2 0-16,-3 6 0 16,0 4 0-16,0-2 0 0,0-3 0 0,0-2 12 0,-4-1 0 0,4-2 0 15,-3 0-12-15,0-2 0 0,0-6 9 0,-3 0-9 16,0 0 29-16,0-6 2 0,3-2 0 0,-3 0 0 16,0-5 34-16,0-5 7 0,-3-1 2 0,-1-7 0 15,1-3-32-15,-3-8-6 0,3-3-2 0,-6-5 0 31,0-5-58-31,-3-9-11 0,0-1-2 0,0-1-874 0,0 0-174 0</inkml:trace>
  <inkml:trace contextRef="#ctx0" brushRef="#br0" timeOffset="19760.762">12536 5170 2579 0,'-12'-8'73'0,"6"5"16"0,3 1-71 0,0-4-18 0,3 6 0 0,0 0 0 15,0 0 59-15,0 0 8 0,0 0 1 0,0 0 1 16,0 0-53-16,9 3-16 0,-3 0 0 0,3 2 8 16,0 3-8-16,0 3 0 0,3 4 0 0,0 1 0 15,0 5 0-15,-3 3 0 0,3 5 0 0,-3 3 0 16,-4 3-8-16,-2 4 0 0,0 1 0 0,0 5 0 16,-3 3-20-16,-3-4-4 15,0 1-1-15,0-2 0 0,3-4-25 0,0-4-5 0,0-6-1 0,3-3 0 0,0 1 35 16,0-6 6-16,0-5 2 0,3-5 0 0,0-1 21 15,6-7 0-15,0-6 12 0,3-5-4 0,6-5 33 0,0-3 7 16,2-5 0-16,1-6 1 0,0-2-28 0,0-2-5 16,3-6-2-16,-4 0 0 0,4-1 11 0,-3-1 3 15,0 4 0-15,-3 4 0 0,0 2-5 0,-1 7-1 16,1 6 0-16,-6 3 0 0,0 3-13 0,0 2-9 16,0 5 12-16,-3 6-12 0,3 2 0 0,-4 3 0 15,7 3 0-15,-3 2 0 0,0 3 0 0,6 2-9 16,0-2 9-16,3 0-12 0,-1 0 12 0,4-3 0 15,3-5 0-15,0-5 0 0,-1-3 0 0,1-6 0 16,0 1 0-16,0-3 8 0,0-5 34 0,-1-6 7 16,-2-4 2-16,-3-1 0 0,0-5 20 0,-3-3 4 0,-4-5 1 15,-2-11 0-15,-3-5-46 0,-3-8-9 0,0 1-1 0,-3-4-973 16,-6 3-195-16</inkml:trace>
  <inkml:trace contextRef="#ctx0" brushRef="#br0" timeOffset="24051.975">11515 4003 2088 0,'-6'-13'46'0,"3"8"10"0,0-3 1 0,3 0 1 16,-3 0-46-16,3 3-12 0,3-1 0 0,0 1 0 16,3 2 39-16,3-2 5 0,3 2 2 0,0 1 0 15,3-1-37-15,3 0-9 0,6 1 0 0,-4 2 0 16,10-6 0-16,0 4 0 0,9-3 0 0,-4 2 0 0,4 0 0 0,3-2 0 15,-1 0 0-15,4 2 0 0,0-2 0 0,5-1 0 16,4 1 0-16,2 3 0 0,4-1 0 0,-4 0-11 16,4 1 3-16,5 4 0 0,4-2 8 0,5 0 0 15,7 3-9-15,5 0 9 0,0-1 0 0,4 1 0 16,8-3-9-16,0 2 9 0,0 4 0 0,1-1 0 16,8 0 0-16,0 1 0 0,0-4 0 0,3 4 0 15,-3 1 0-15,3 1 0 0,1-2 0 0,-1 2 9 16,0-3-9-16,0 0 8 0,-6 3 10 0,6-5 2 0,0-1 0 15,-2-2 0-15,2 3 8 0,0-3 1 0,3 0 1 0,3 0 0 16,-6-3 0-16,3-2 0 0,0 3 0 0,-2-4 0 16,-4 4-19-16,-3-1-11 0,-9 3 12 0,0-3-12 15,-2-2 9-15,-10 5-9 0,-9-3 0 0,-8 3 9 16,-10 3-9-16,-5-3 0 0,-9 3 0 0,-7-1 0 16,-5 1-14-16,-9 2-5 0,-3 1-1 0,-9-1-723 15,-3 0-145-15</inkml:trace>
  <inkml:trace contextRef="#ctx0" brushRef="#br0" timeOffset="45958.193">14093 5207 1494 0,'0'0'32'0,"0"0"8"0,0 0 0 0,0 0 3 0,0 0-35 0,0 0-8 16,0 0 0-16,0 0 0 0,-3-3 39 0,0-5 5 16,0 6 2-16,-3-4 0 0,-3 4-26 0,-3-1-4 15,0-2-2-15,0 2 0 0,-5 1-6 0,-4 2 0 16,-3 0-8-16,-3 0 12 0,-3 2 3 0,-2 4 0 16,-7-1 0-16,-3 0 0 15,-2 6-34-15,-4-1-6 0,-6 6-2 0,-2 0 0 0,-4 3 13 0,7 4 2 16,-4 4 1-16,4 2 0 0,-7 5 11 0,0 3 0 15,7 6 10-15,2 4-10 0,-2 6 18 0,2 0-2 16,6 0-1-16,1 5 0 0,-1 6 3 0,4 5 1 0,-1-1 0 0,3 4 0 16,3-6-19-16,1 3-16 0,-1 0 4 0,0 2 0 15,7 3 12-15,-1-2 16 0,3-1-3 0,3 0-1 16,0 3 9-16,6-2 2 0,1-1 0 0,2 1 0 16,3-3 7-16,3-1 2 0,3 4 0 0,3-3 0 15,3-1-4-15,0-1-1 0,6-7 0 0,0 1 0 16,3-5-4-16,3-1-1 0,0-2 0 0,0-2 0 15,2-6-7-15,-2 0-2 0,3-6 0 0,-3-2 0 16,0-2-5-16,-3-4-8 0,0-2 11 0,-3 1-670 16,-3-9-133-16</inkml:trace>
  <inkml:trace contextRef="#ctx0" brushRef="#br0" timeOffset="46688.738">15810 7382 2019 0,'-6'-13'44'0,"6"13"10"0,0-6 2 0,3 1 0 0,0-3-44 0,3 3-12 16,3 2 0-16,3-2 0 0,3 0 39 0,3 2 5 16,6 0 2-16,0 1 0 0,5-1-18 0,4 0-4 0,3 1-1 0,2 2 0 15,4-3-23-15,6 3 9 0,2 0-9 0,10 0 0 16,-4 5 0-16,4-2 0 0,0 2 0 0,-4 1 0 16,-2-1 0-16,5 0-17 0,10 3 1 0,-4 0 1 31,-2 0-102-31,-7 0-21 0,-2 0-4 0,-1-5-1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20T21:03:21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6363 2249 1602 0,'-18'-13'35'0,"9"10"7"0,-3-5 2 0,3 3 1 0,0-3-36 0,3 3-9 0,-3 2 0 0,3-5 0 16,3 5 48-16,3 3 7 0,0 0 1 0,0-2 1 15,0 2-41-15,9-6-16 0,3 1 11 0,0 3-11 0,0-1 0 0,6 0 0 16,3 3 0-16,6 0-10 0,2 0 10 0,1 0 0 16,3 0 0-16,6 0 0 0,-1-5 0 0,7 5 0 15,5 5 0-15,1-5 0 0,0 6-12 0,-1 1-6 16,4-1-2-16,-1 2 0 0,1 0-2 0,0 2-1 16,2-4 0-16,1 4 0 0,5 1 13 0,-5 2 10 15,-1-8-13-15,7 3 5 0,5-3 8 0,1 3-8 16,-1-8 8-16,1 0-8 0,-1 0 8 0,4 0 0 15,5 0 10-15,3 0-10 0,1 0 16 0,5 0-2 16,-3-5-1-16,4 5 0 0,-1-3 12 0,3 3 3 0,-5 3 0 16,2 2 0-16,3-5-28 0,-2 6 8 0,2-1-8 0,-3 3 0 15,0-3 10-15,1 6-10 0,-1-1 12 0,0 4-12 16,7-1 9-16,-4-5-9 0,-3 0 0 0,7 2 9 16,-1-4-9-16,3-1 8 0,-6 3-8 0,4-3 8 15,-1-5-8-15,3 3 0 0,0 2 9 0,-2-2-9 16,5-1 0-16,-3 6 0 0,0-8 0 0,1 8 0 15,-1 0 0-15,0 3 0 0,6-11 0 0,-2 5 0 16,-1 3 0-16,3-8 0 0,6 0 0 0,3 0 0 16,1 0 8-16,-1 0 3 0,3-11 1 0,0 9 0 15,-3-6 7-15,0 2 1 0,0-1 1 0,0-4 0 16,-2 6 2-16,-1-3 0 0,-6 0 0 0,3 0 0 16,0 5 5-16,-6 1 0 0,-2-4 1 0,-7 1 0 15,3 0-5-15,-2 2-2 0,-4 3 0 0,0 0 0 16,-5-8-6-16,-4 5-2 0,-3 1 0 0,-2 2 0 15,-7 2-2-15,-5-2-1 0,-4 3 0 0,-2 0 0 0,-6 2-11 0,-4-5 0 16,-2 5 9-16,-6-2-9 0,-7 2 0 0,-2 1 9 16,-6-1-9-16,0 3 0 0,-3-6 0 0,-6 9-12 15,-3-6 0-15,0 3-675 16,-1 5-134-16</inkml:trace>
  <inkml:trace contextRef="#ctx0" brushRef="#br0" timeOffset="2729.962">15635 6451 1176 0,'-15'0'33'0,"9"0"7"0,0-3-32 0,-3 3-8 0,0 0 0 0,0-3 0 16,0 3 84-16,0 0 16 0,3 0 2 0,0-2 1 15,-3 2-44-15,4 0-9 0,5 0-2 0,-3 0 0 16,0-6-18-16,3 6-4 0,-6-5-1 0,6 0 0 0,0-1-7 0,0-1-2 16,0 4 0-16,0-5 0 0,0 8 0 0,0-5 0 15,0 2 0-15,0 3 0 0,0 0 3 0,-6-5 0 16,3-3 0-16,0 8 0 0,-6 0-7 0,3 5-2 15,-3 0 0-15,-3 3 0 0,0 3-10 0,0 2 0 16,0 3 0-16,-3 2 0 0,-2 1 0 0,5 5 0 16,0 0 0-16,3-1 0 0,0 4 0 0,3 2 0 15,0-3 0-15,0 4 0 0,0-4 0 0,3 3 15 16,-3 0-3-16,3-2 0 0,0 2-12 0,3 0 0 16,-3-3 0-16,0 3 0 0,6 1 9 0,-3-1-1 15,3-3 0-15,-3 3 0 0,3-2-8 0,0 2 10 0,3 0-10 0,-3-3 10 16,0 3-1-16,3-2 0 0,3 2 0 0,0-3 0 15,0 1-9-15,3-3 8 0,0 2-8 0,2-5 8 16,1 3-8-16,3-3 0 0,0-2 0 0,0-1 0 16,3-2 11-16,0 0-3 0,-1-3-8 0,1 1 12 15,3-1 0-15,-3-3 0 0,0 1 0 0,3-3 0 16,-4 3 6-16,4-4 1 0,0-1 0 0,-3 2 0 16,6-3-3-16,-4-5-1 0,4 3 0 0,0-3 0 15,0-3-1-15,3-2 0 0,2-1 0 0,1-4 0 16,0-3-14-16,0-3 0 0,5-5 8 0,-2-1-8 15,3-7 16-15,2 0 0 0,1-3 0 0,0 1 0 16,-1-1-16-16,-2 0 9 0,-3 0-9 0,-6 1 8 16,-1-1 0-16,-2 3-8 0,-9-3 12 0,0 3-4 15,-3-3 16-15,-3 3 4 0,-9 0 0 0,0-3 0 16,-6 3 5-16,-3-3 2 0,-6 1 0 0,-3 2 0 0,-9 2-16 0,-3 1-3 16,-3 4-1-16,-8 1 0 0,-4 0-15 0,-8 5 0 15,-1 6 0-15,0 2 0 16,-2 0-28-16,-1 3-12 0,-2 2-3 0,2 0 0 15,6 6 0-15,4-3 0 0,5 3 0 0,6 2 0 16,4 0-91-16,8 0-18 0,9 1-4 0</inkml:trace>
  <inkml:trace contextRef="#ctx0" brushRef="#br0" timeOffset="4586.799">1978 9168 864 0,'0'0'19'0,"6"-5"4"0,3-3 1 0,0 0 0 0,0 0-24 0,0 0 0 0,6-5 0 0,0-1 0 16,-3 6 57-16,3-5 7 0,2-3 2 0,1 3 0 15,0 0-20-15,3 0-4 0,0-1-1 0,0-2 0 16,-1-2-11-16,-2 2-2 0,6 0-1 0,0 0 0 15,0-2-14-15,0-1-2 0,-1 1-1 0,1-3 0 16,0 2-10-16,0-5 0 0,6 3 0 0,-4-5 8 16,1 2-8-16,3-3 0 0,3 1 0 0,-1-1 0 15,1 1 0-15,3-3 0 0,-6 2-9 0,2 1 9 16,1-3 0-16,-3 2 0 0,-3-2 0 0,2 3 0 16,4-3 0-16,0 0 0 0,0 0 0 0,-1-1 0 0,1 1 0 15,3-2 0-15,-3-1 0 0,2 3 0 16,1-6 0-16,0 4 0 0,-4 1 0 0,1 1 0 0,3 0 0 15,-3 0-8-15,-1 3 8 0,4-1 0 0,-3-2 0 0,0 0 0 16,2 3 0-16,1-4 0 0,3 4-9 0,-1-3 9 16,-2 0 0-16,0-3-9 0,3 0 9 0,-4 1 0 15,1-1 0-15,6 0 0 0,-1-2 0 0,7-3 0 16,0 0 0-16,-1 0 0 0,1-3 0 0,0-2 0 16,-1-1 0-16,1 1-8 0,-4 0 8 0,4-1 0 15,0 1 0-15,-1 2 0 0,-2 3 0 0,3-3 0 16,-4 1 0-16,1-1-8 0,0 3 8 0,-1-3 8 15,4 1-8-15,-1-1 11 0,1 0-11 0,0 1 0 16,-1-1 0-16,4 3 0 0,-3-3 0 0,-1 0 0 0,4-2 0 0,-1 0 0 16,-2 5 0-16,6-3 0 0,-1-2 0 0,4-1 0 15,-7 4 0-15,4-1 0 0,-1 0 0 0,-2 1 0 16,0-6 0-16,2 0 0 0,1 2 0 0,-1 1 0 16,4-3 0-16,-4-3 0 0,-2 3 0 0,0 3 0 15,-4 0 0-15,4-1 0 0,-3-2 0 0,2 3 0 16,1-3 0-16,-1 3 0 0,-2 0 0 0,0-1 0 15,-1-2 0-15,1 6 0 0,-1-4 0 0,1 1 0 16,3 0 0-16,-1-3 0 0,-2 0 0 0,0-3 0 16,5 6 15-16,-2-3-3 0,-4 0 0 0,1 5 0 15,3-2-12-15,-1 2 8 0,-2 0-8 0,-4 1 0 16,-5-4 13-16,3 4-3 0,2-4-1 0,-2 4 0 16,-9 1-1-16,3 4 0 0,2-6 0 0,4 9 0 15,-6-4 3-15,-1 3 0 0,1-2 0 0,3 2 0 0,3 1-11 16,-4-1-11-16,-5 0 3 0,0 0 0 0,-1 1-6 0,-2 1-1 15,-6 1 0-15,0 3-417 16,0 2-84-16</inkml:trace>
  <inkml:trace contextRef="#ctx0" brushRef="#br0" timeOffset="5456.611">1219 10959 1472 0,'0'-18'32'0,"12"7"8"0,-3-5 0 0,0-2 1 0,12-4-33 0,6-1-8 0,-1-7 0 0,7 1 0 15,6-5 28-15,3 0 4 0,-1-3 1 0,4-3 0 16,8-2-25-16,7-3-8 0,0 2 0 0,2-4 0 16,-2-4 0-16,2 1-22 0,4-3 3 0,8 0 1 31,-3-2-24-31,4-4-5 0,-4-1-1 0,7-4 0 0,-4 1 24 0,3-4 4 0,4 1 0 0,-4-3 1 15,1 1 19-15,2-4 0 0,3 1 0 0,1-3 0 16,5 0 21-16,-3 0 8 0,-2-6 2 0,5 3 0 16,3 1 16-16,3-1 3 0,-2 0 1 0,-1 1 0 15,3-4-20-15,3 3-4 0,4 1-1 0,-4-1 0 16,-3 0-2-16,6 1 0 0,6-4 0 0,4 3 0 16,-7 3-14-16,3-5-10 0,3 0 12 0,0-1-12 15,-3 1 14-15,1-1-4 0,2 4-1 0,0-4 0 16,-6 1-9-16,0 2 0 0,3-2-12 0,0 2 12 15,-8 8 0-15,-1-2 0 0,-3-3 0 0,-3 5 0 0,4-2 0 16,-7 7 0-16,0-2 0 0,-5 2 0 0,5 4 0 0,-9-1 0 16,1 3 0-16,-4-1 0 0,0 4 0 0,-2 2 0 15,-10 0 0-15,1 8 0 0,-4-3 11 0,-2 3-3 16,-1 3-8-16,-8 0 12 0,-12 2-12 0,5 3 0 16,4 0 0-16,-6 3 0 0,-13 4 9 0,4 4-9 15,0 0 8-15,0 2-8 0,-1 0 0 0,-2 3-11 16,-3 0 1-16,0 2 0 15,5 1-62-15,-2-4-13 0,-6 6-3 0</inkml:trace>
  <inkml:trace contextRef="#ctx0" brushRef="#br0" timeOffset="6073.046">1520 11943 1360 0,'15'-26'30'0,"-6"15"6"0,3-5 2 0,5-5 0 0,4-3-30 0,6-5-8 16,3 0 0-16,9-5 0 0,2-1 52 0,1-2 8 15,3 0 3-15,-1 0 0 0,7-5-35 0,-1 2-6 16,7-2-2-16,0-3 0 0,8 0-20 0,-2-5 8 16,-1-1-8-16,4-1 0 0,2-1 0 0,6 0 0 15,4-6 0-15,-1-1 0 0,4-4 0 0,-1 1 0 0,6-4 0 0,1 1-8 16,2-2 8-16,3-4-8 0,-3-2 8 0,7-5-8 16,2-1 8-16,0-2 0 0,-3-5 0 0,7 0 0 15,8-3 0-15,0-3 0 0,0-2 8 0,6-6-8 16,3-2 24-16,3-3 1 0,0 0 0 0,0 1 0 15,6-7-5-15,0 4-2 0,-3-1 0 0,0 4 0 16,3-4-2-16,0 3 0 0,0 3 0 0,-3 0 0 16,-6 2 4-16,3 1 0 0,-3 5 0 0,0-1 0 15,-5 1 1-15,-1 3 1 0,0-1 0 0,-3 8 0 16,-9 1-9-16,0 4-1 0,-2 3-1 0,-7 3 0 16,-6 3-11-16,-3 5 8 0,-2 2-8 0,-4 6 8 15,-8 3-8-15,-4 2 0 0,-8 2 0 0,2 6 0 16,-2 6-32-16,-10 2-8 0,-11 5-1 0,-3 8-547 15,-3 6-110-15</inkml:trace>
  <inkml:trace contextRef="#ctx0" brushRef="#br0" timeOffset="6738.572">1737 12795 1052 0,'30'-21'29'0,"-9"11"8"0,0-6-29 0,8-6-8 16,1-1 0-16,6-6 0 0,6-1 78 0,5-4 14 16,4-6 4-16,8 1 0 0,4-1-48 0,-1-5-10 15,4 0-2-15,-4-3 0 0,7-7-5 0,2-1-2 16,10-2 0-16,-4 0 0 0,3-3-9 0,7-8-1 15,2-2-1-15,3-6 0 0,6 0 0 0,1-5 0 16,5-5 0-16,0-6 0 0,6-2-7 0,3-3-2 16,9-5 0-16,0-5 0 0,6-4-9 0,3-1 0 15,3-1 9-15,6-8-9 0,3 0 8 0,0 1-8 16,-3-4 8-16,6 1-8 0,0 2 0 0,-4-2 0 0,-5 2 0 0,3 3 0 16,3 0 10-16,-6-3-2 0,-3 3-8 0,0 3 12 15,-6 5 35-15,3 5 6 0,-6-2 2 0,0 2 0 16,-3 5 1-16,-6 9 0 0,-9-1 0 0,0 6 0 15,-2 5-25-15,-4 2-5 0,-9 6-1 0,-6 5 0 16,-8 6-17-16,-1 2-8 0,-5 5 8 0,-10 6-8 16,-14 5-9-16,-1 6-7 0,-2 1-2 0,-9 12-656 15,-13 5-131-15</inkml:trace>
  <inkml:trace contextRef="#ctx0" brushRef="#br0" timeOffset="7338.564">1946 14036 1018 0,'8'-10'28'0,"-2"4"8"0,-3 1-28 0,9-6-8 0,-3 1 0 0,3-1 0 16,3-2 90-16,3-6 17 0,0 4 3 0,6-4 1 15,2-2-48-15,4 0-10 0,6-3-1 0,0-3-1 16,2-2-34-16,4-2-6 0,3-4-2 0,2-7 0 16,7-6-1-16,5-5 0 0,7 0 0 0,2-5 0 15,4-5-8-15,8-6 0 0,-3-8 9 0,10-7-9 16,8-4 9-16,0-7-9 0,6-3 12 0,4-5-12 15,5-8 9-15,6-6-9 0,3-4 0 0,6-4 9 16,6-2 7-16,3-5 0 0,6-3 1 0,3-3 0 16,-3 4 11-16,5-4 3 0,1 3 0 0,6 0 0 0,0-2 9 0,0 2 3 15,-4 5 0-15,1 3 0 0,0 3-10 0,-6 5-1 16,-3 5-1-16,-3 0 0 0,-3 3-15 0,0 2-2 16,-3 9-1-16,-3 5 0 0,-3-1-13 0,-6 1 11 15,0 2-11-15,-3 4 10 0,0 6-10 0,-9 1 0 16,-9 3 0-16,1 5 0 0,-1 3-10 0,-9 7-4 15,-9 6-1-15,-5 0 0 16,-1 5-28-16,-2 5-5 0,-7 6-2 0,-5 2-548 16,-10 3-110-16</inkml:trace>
  <inkml:trace contextRef="#ctx0" brushRef="#br0" timeOffset="7939.885">2121 15192 1411 0,'15'-23'31'0,"-6"12"6"0,3-2 2 0,3-6 1 0,6-2-32 0,2-3-8 15,4 0 0-15,-3-5 0 0,6 0 48 0,3-5 8 16,2-1 1-16,-5-2 1 0,9 0-36 0,2-2-7 16,7-4-2-16,3-2 0 0,2 3-13 0,7-8 0 15,-4-3 0-15,10-8 0 0,5-3 0 0,7-7 0 16,5-3 0-16,6-5 0 0,3-9 0 0,7-2 0 16,11-8 0-16,0 3 0 0,0-8 0 0,9 0 0 15,3-8 0-15,3 0 0 0,3-3 27 0,3-3 9 0,0-4 1 0,6 2 1 16,3-6-1-16,-3-2 0 0,0 0 0 0,0 0 0 15,6-5 41-15,2 0 8 0,1-3 2 0,-3 2 0 16,0 1-44-16,0-3-9 0,6-2-2 0,0-1 0 16,-1 0 1-16,-2 4 0 0,0 1 0 0,0 1 0 15,-3 2-34-15,0 9 0 0,-3-1-15 0,-6 11 5 16,-9 0 10-16,-3 5 0 0,-3 5 0 0,-3 9 0 16,-6 4-8-16,-6 4-7 0,-6 2-1 0,-8 5 0 31,-4 8-116-31,-6 8-23 0,-8 6-5 0,-25 18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04F6C2-96C6-4148-A8B1-125EB4250CD0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3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3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78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106BF8-0553-E244-B1AF-55842EA5F679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88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CE009C-48E4-3A49-84D3-7177C432EBF4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5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5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23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EB4021-ADBB-1F47-ADFD-360E8605D7A1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6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6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CC1BB7-80EF-BF41-9328-25138190824F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7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99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6B8668-7E28-584A-BB1D-86D43F7A5FD9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8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8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07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E303F1-BF8C-9842-8CCE-86CEFF9B1491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9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9B37FF-9BAC-CF4A-BE97-4AFA256E3DA4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0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9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383D90-598C-4A49-8B6C-A05CC8A2E3FD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1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1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50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6CC5E-24F4-FA4C-BF60-7AF61C788113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2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0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Shape 10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37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7CEEE8-EB9C-7146-B922-91A07BD653BE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3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3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895A5C-60B4-0545-B59A-B9FC7C4EC9F6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54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4B765B-3C8B-2949-8496-4A304B97914E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5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5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25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2DA322-8DFE-194B-BFCB-9270FFB367D2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6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6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07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DD0B3E-6690-5642-B14B-B3A68AC9FECF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7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7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65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51A918-FA3C-7C45-B53C-CD399E2E5837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8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8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48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E127ED-D45C-7242-9ACB-06427A9B95F8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9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89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Preserve spatial structure of input</a:t>
            </a:r>
          </a:p>
        </p:txBody>
      </p:sp>
    </p:spTree>
    <p:extLst>
      <p:ext uri="{BB962C8B-B14F-4D97-AF65-F5344CB8AC3E}">
        <p14:creationId xmlns:p14="http://schemas.microsoft.com/office/powerpoint/2010/main" val="1018582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Preserve spatial structure of input</a:t>
            </a:r>
          </a:p>
        </p:txBody>
      </p:sp>
    </p:spTree>
    <p:extLst>
      <p:ext uri="{BB962C8B-B14F-4D97-AF65-F5344CB8AC3E}">
        <p14:creationId xmlns:p14="http://schemas.microsoft.com/office/powerpoint/2010/main" val="1067946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Preserve spatial structure of input</a:t>
            </a:r>
          </a:p>
        </p:txBody>
      </p:sp>
    </p:spTree>
    <p:extLst>
      <p:ext uri="{BB962C8B-B14F-4D97-AF65-F5344CB8AC3E}">
        <p14:creationId xmlns:p14="http://schemas.microsoft.com/office/powerpoint/2010/main" val="1563500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Shape 10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Partial deriv. Of each dimension of output with respect to each dimension of input</a:t>
            </a:r>
          </a:p>
        </p:txBody>
      </p:sp>
    </p:spTree>
    <p:extLst>
      <p:ext uri="{BB962C8B-B14F-4D97-AF65-F5344CB8AC3E}">
        <p14:creationId xmlns:p14="http://schemas.microsoft.com/office/powerpoint/2010/main" val="2222308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452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706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484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5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3933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757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09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90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Convnet is stack of layers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Look at how an image progresses through the network, and sizes of output after each layer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 image is photo taken by Lane McIntosh, permission to use.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518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Each layer has many filters each producing an activation map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ends up learning is hierarchy of filters, talk more in depth later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 this visualization [Lane] maximized the activity of a central cluster of units from the same filter type </a:t>
            </a:r>
            <a:r>
              <a:rPr lang="en">
                <a:solidFill>
                  <a:schemeClr val="dk1"/>
                </a:solidFill>
              </a:rPr>
              <a:t>in various VGG-16 layers</a:t>
            </a:r>
            <a:r>
              <a:rPr lang="en"/>
              <a:t> by taking image gradients. So not exactly what Zeiler and Fergus did, but somewhat similar.</a:t>
            </a:r>
          </a:p>
        </p:txBody>
      </p:sp>
    </p:spTree>
    <p:extLst>
      <p:ext uri="{BB962C8B-B14F-4D97-AF65-F5344CB8AC3E}">
        <p14:creationId xmlns:p14="http://schemas.microsoft.com/office/powerpoint/2010/main" val="165042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580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Shape 6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Here have examples of activation maps produced by each filter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Each filter is slid over input to layer to produce an activation map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Because of sliding, call convolutional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Conv with neg. of filter (cross correlation)</a:t>
            </a:r>
          </a:p>
        </p:txBody>
      </p:sp>
    </p:spTree>
    <p:extLst>
      <p:ext uri="{BB962C8B-B14F-4D97-AF65-F5344CB8AC3E}">
        <p14:creationId xmlns:p14="http://schemas.microsoft.com/office/powerpoint/2010/main" val="2235902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1456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268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Shape 7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2141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8744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Shape 7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6533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125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842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28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Shape 7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09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C6542B-FAD7-C74E-BE86-22B37A77DFE0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8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8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09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2464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Shape 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4392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401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49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Shape 8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46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8975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Shape 8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4034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Shape 8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(</a:t>
            </a:r>
            <a:r>
              <a:rPr lang="en" sz="3000">
                <a:solidFill>
                  <a:srgbClr val="0000FF"/>
                </a:solidFill>
              </a:rPr>
              <a:t>32</a:t>
            </a:r>
            <a:r>
              <a:rPr lang="en" sz="3000">
                <a:solidFill>
                  <a:schemeClr val="dk1"/>
                </a:solidFill>
              </a:rPr>
              <a:t>+2*</a:t>
            </a:r>
            <a:r>
              <a:rPr lang="en" sz="3000">
                <a:solidFill>
                  <a:srgbClr val="9900FF"/>
                </a:solidFill>
              </a:rPr>
              <a:t>2</a:t>
            </a:r>
            <a:r>
              <a:rPr lang="en" sz="3000">
                <a:solidFill>
                  <a:schemeClr val="dk1"/>
                </a:solidFill>
              </a:rPr>
              <a:t>-</a:t>
            </a:r>
            <a:r>
              <a:rPr lang="en" sz="3000">
                <a:solidFill>
                  <a:srgbClr val="FF00FF"/>
                </a:solidFill>
              </a:rPr>
              <a:t>5</a:t>
            </a:r>
            <a:r>
              <a:rPr lang="en" sz="3000">
                <a:solidFill>
                  <a:schemeClr val="dk1"/>
                </a:solidFill>
              </a:rPr>
              <a:t>)/</a:t>
            </a:r>
            <a:r>
              <a:rPr lang="en" sz="3000">
                <a:solidFill>
                  <a:srgbClr val="38761D"/>
                </a:solidFill>
              </a:rPr>
              <a:t>1</a:t>
            </a:r>
            <a:r>
              <a:rPr lang="en" sz="3000">
                <a:solidFill>
                  <a:schemeClr val="dk1"/>
                </a:solidFill>
              </a:rPr>
              <a:t>+1 = 32 spatially</a:t>
            </a:r>
          </a:p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(Input size + 2*padding - stride) / 1 + 1 for new spatial size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10 filters</a:t>
            </a:r>
          </a:p>
        </p:txBody>
      </p:sp>
    </p:spTree>
    <p:extLst>
      <p:ext uri="{BB962C8B-B14F-4D97-AF65-F5344CB8AC3E}">
        <p14:creationId xmlns:p14="http://schemas.microsoft.com/office/powerpoint/2010/main" val="7930516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3576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each filter has </a:t>
            </a:r>
            <a:r>
              <a:rPr lang="en" sz="3000">
                <a:solidFill>
                  <a:srgbClr val="FF00FF"/>
                </a:solidFill>
              </a:rPr>
              <a:t>5*5</a:t>
            </a:r>
            <a:r>
              <a:rPr lang="en" sz="3000">
                <a:solidFill>
                  <a:schemeClr val="dk1"/>
                </a:solidFill>
              </a:rPr>
              <a:t>*</a:t>
            </a:r>
            <a:r>
              <a:rPr lang="en" sz="3000">
                <a:solidFill>
                  <a:srgbClr val="FF9900"/>
                </a:solidFill>
              </a:rPr>
              <a:t>3</a:t>
            </a:r>
            <a:r>
              <a:rPr lang="en" sz="3000">
                <a:solidFill>
                  <a:schemeClr val="dk1"/>
                </a:solidFill>
              </a:rPr>
              <a:t> + 1 = </a:t>
            </a:r>
            <a:r>
              <a:rPr lang="en" sz="3000">
                <a:solidFill>
                  <a:srgbClr val="38761D"/>
                </a:solidFill>
              </a:rPr>
              <a:t>76</a:t>
            </a:r>
            <a:r>
              <a:rPr lang="en" sz="3000">
                <a:solidFill>
                  <a:schemeClr val="dk1"/>
                </a:solidFill>
              </a:rPr>
              <a:t> params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Char char="+"/>
            </a:pPr>
            <a:r>
              <a:rPr lang="en" sz="3000">
                <a:solidFill>
                  <a:schemeClr val="dk1"/>
                </a:solidFill>
              </a:rPr>
              <a:t>1 for bias</a:t>
            </a:r>
          </a:p>
        </p:txBody>
      </p:sp>
    </p:spTree>
    <p:extLst>
      <p:ext uri="{BB962C8B-B14F-4D97-AF65-F5344CB8AC3E}">
        <p14:creationId xmlns:p14="http://schemas.microsoft.com/office/powerpoint/2010/main" val="1293127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B106AA-CBB5-F143-B605-E887C74369A9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9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286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Shape 9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1235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Shape 9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377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2186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2416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6403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Shape 9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8987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Shape 10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9917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Shape 10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Preserve spatial structure of input</a:t>
            </a:r>
          </a:p>
        </p:txBody>
      </p:sp>
    </p:spTree>
    <p:extLst>
      <p:ext uri="{BB962C8B-B14F-4D97-AF65-F5344CB8AC3E}">
        <p14:creationId xmlns:p14="http://schemas.microsoft.com/office/powerpoint/2010/main" val="6326332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Shape 1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 image is photo taken by Lane McIntosh, permission to use.</a:t>
            </a:r>
          </a:p>
        </p:txBody>
      </p:sp>
    </p:spTree>
    <p:extLst>
      <p:ext uri="{BB962C8B-B14F-4D97-AF65-F5344CB8AC3E}">
        <p14:creationId xmlns:p14="http://schemas.microsoft.com/office/powerpoint/2010/main" val="38199625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241F93-F030-3947-B10F-185436C107B6}" type="slidenum">
              <a:rPr lang="en-US"/>
              <a:pPr/>
              <a:t>93</a:t>
            </a:fld>
            <a:endParaRPr lang="en-US"/>
          </a:p>
        </p:txBody>
      </p:sp>
      <p:sp>
        <p:nvSpPr>
          <p:cNvPr id="205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5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00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03F473-8142-AA4A-A1B1-7FE7E95DFD08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0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0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581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18F010-4496-9D45-A53F-206CBFAAC66B}" type="slidenum">
              <a:rPr lang="en-US"/>
              <a:pPr/>
              <a:t>94</a:t>
            </a:fld>
            <a:endParaRPr lang="en-US"/>
          </a:p>
        </p:txBody>
      </p:sp>
      <p:sp>
        <p:nvSpPr>
          <p:cNvPr id="206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6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998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Shape 1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6683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Shape 1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0022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9CEF60-01F0-CA44-9648-944CECCC3FBE}" type="slidenum">
              <a:rPr lang="en-US"/>
              <a:pPr/>
              <a:t>97</a:t>
            </a:fld>
            <a:endParaRPr lang="en-US"/>
          </a:p>
        </p:txBody>
      </p:sp>
      <p:sp>
        <p:nvSpPr>
          <p:cNvPr id="207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7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447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Shape 1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8651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Shape 1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1316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7760F-CB4B-124D-A3D8-09DE25BD0DBC}" type="slidenum">
              <a:rPr lang="en-US"/>
              <a:pPr/>
              <a:t>100</a:t>
            </a:fld>
            <a:endParaRPr lang="en-US"/>
          </a:p>
        </p:txBody>
      </p:sp>
      <p:sp>
        <p:nvSpPr>
          <p:cNvPr id="211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1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462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937DE-C4C3-7643-B9E6-24E28FBF8485}" type="slidenum">
              <a:rPr lang="en-US"/>
              <a:pPr/>
              <a:t>101</a:t>
            </a:fld>
            <a:endParaRPr lang="en-US"/>
          </a:p>
        </p:txBody>
      </p:sp>
      <p:sp>
        <p:nvSpPr>
          <p:cNvPr id="212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2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245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Car image is photo taken by Lane McIntosh, permission to use.</a:t>
            </a:r>
          </a:p>
        </p:txBody>
      </p:sp>
    </p:spTree>
    <p:extLst>
      <p:ext uri="{BB962C8B-B14F-4D97-AF65-F5344CB8AC3E}">
        <p14:creationId xmlns:p14="http://schemas.microsoft.com/office/powerpoint/2010/main" val="7760251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2ACE1-1815-4848-AAAF-188366E7B7BB}" type="slidenum">
              <a:rPr lang="en-US"/>
              <a:pPr/>
              <a:t>104</a:t>
            </a:fld>
            <a:endParaRPr lang="en-US"/>
          </a:p>
        </p:txBody>
      </p:sp>
      <p:sp>
        <p:nvSpPr>
          <p:cNvPr id="220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0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82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51967B-833A-3C4C-9FFF-74633ECF815E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1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1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43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106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17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111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27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311BD1-4C6D-5A46-B122-2400FDC52DC5}" type="slidenum">
              <a:rPr lang="en-US"/>
              <a:pPr/>
              <a:t>112</a:t>
            </a:fld>
            <a:endParaRPr lang="en-US"/>
          </a:p>
        </p:txBody>
      </p:sp>
      <p:sp>
        <p:nvSpPr>
          <p:cNvPr id="222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2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27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C5F268-8961-3E40-95C1-E3C038B43272}" type="slidenum">
              <a:rPr lang="en-US"/>
              <a:pPr/>
              <a:t>113</a:t>
            </a:fld>
            <a:endParaRPr lang="en-US"/>
          </a:p>
        </p:txBody>
      </p:sp>
      <p:sp>
        <p:nvSpPr>
          <p:cNvPr id="223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3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588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B9125F-8BCE-A141-A808-6BD094E06AD4}" type="slidenum">
              <a:rPr lang="en-US"/>
              <a:pPr/>
              <a:t>114</a:t>
            </a:fld>
            <a:endParaRPr lang="en-US"/>
          </a:p>
        </p:txBody>
      </p:sp>
      <p:sp>
        <p:nvSpPr>
          <p:cNvPr id="224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4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90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822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069CCA-65E5-FD41-89E5-B4F871A183D2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2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2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8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customXml" Target="../ink/ink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6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8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6.e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hyperlink" Target="http://yann.lecun.com/exdb/lenet/index.html" TargetMode="Externa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customXml" Target="../ink/ink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customXml" Target="../ink/ink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customXml" Target="../ink/ink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customXml" Target="../ink/ink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customXml" Target="../ink/ink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3.png"/><Relationship Id="rId4" Type="http://schemas.openxmlformats.org/officeDocument/2006/relationships/customXml" Target="../ink/ink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png"/><Relationship Id="rId4" Type="http://schemas.openxmlformats.org/officeDocument/2006/relationships/customXml" Target="../ink/ink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ruckner/deepViz" TargetMode="External"/><Relationship Id="rId2" Type="http://schemas.openxmlformats.org/officeDocument/2006/relationships/hyperlink" Target="http://setosa.io/ev/image-kernels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github.com/torch/torch7/blob/master/COPYRIGHT.txt" TargetMode="External"/><Relationship Id="rId5" Type="http://schemas.openxmlformats.org/officeDocument/2006/relationships/hyperlink" Target="http://torch.ch/" TargetMode="External"/><Relationship Id="rId4" Type="http://schemas.openxmlformats.org/officeDocument/2006/relationships/image" Target="../media/image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github.com/BVLC/caffe/blob/master/LICENSE" TargetMode="External"/><Relationship Id="rId5" Type="http://schemas.openxmlformats.org/officeDocument/2006/relationships/hyperlink" Target="https://github.com/BVLC/caffe" TargetMode="Externa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Convolutional Neural Networks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Stride, padding 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Pooling layers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Fully-connected layers as convolutions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43E7D0D-8759-C044-A8DC-5462D26E452B}" type="slidenum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" y="1244291"/>
            <a:ext cx="5757120" cy="54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038600" y="956261"/>
            <a:ext cx="518400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Example:  200x200 image</a:t>
            </a:r>
          </a:p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                  40K hidden units</a:t>
            </a:r>
          </a:p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		       </a:t>
            </a:r>
            <a:r>
              <a:rPr lang="en-US" sz="2500" b="1" dirty="0">
                <a:solidFill>
                  <a:srgbClr val="FF0000"/>
                </a:solidFill>
                <a:latin typeface="FreeSans" charset="0"/>
              </a:rPr>
              <a:t>  ~2B parameters</a:t>
            </a:r>
            <a:r>
              <a:rPr lang="en-US" sz="2500" dirty="0">
                <a:latin typeface="FreeSans" charset="0"/>
              </a:rPr>
              <a:t>!!!</a:t>
            </a: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5436000" y="1866436"/>
            <a:ext cx="414720" cy="4147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07841" y="5546023"/>
            <a:ext cx="6308640" cy="10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 Spatial correlation is local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 Waste of resources + we have not enough          training samples anyway..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Fully Connected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7F7F4F-BAD9-4D35-8FDB-0601C55BCE96}"/>
                  </a:ext>
                </a:extLst>
              </p14:cNvPr>
              <p14:cNvContentPartPr/>
              <p14:nvPr/>
            </p14:nvContentPartPr>
            <p14:xfrm>
              <a:off x="19800" y="724680"/>
              <a:ext cx="9095760" cy="5381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7F7F4F-BAD9-4D35-8FDB-0601C55BCE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40" y="715320"/>
                <a:ext cx="9114480" cy="540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098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48412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74" name="Line 2"/>
          <p:cNvSpPr>
            <a:spLocks noChangeShapeType="1"/>
          </p:cNvSpPr>
          <p:nvPr/>
        </p:nvSpPr>
        <p:spPr bwMode="auto">
          <a:xfrm>
            <a:off x="14860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972000" y="1703699"/>
            <a:ext cx="829440" cy="829527"/>
          </a:xfrm>
          <a:prstGeom prst="rect">
            <a:avLst/>
          </a:prstGeom>
          <a:solidFill>
            <a:srgbClr val="0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1101600" y="1830433"/>
            <a:ext cx="829440" cy="829527"/>
          </a:xfrm>
          <a:prstGeom prst="rect">
            <a:avLst/>
          </a:prstGeom>
          <a:solidFill>
            <a:srgbClr val="0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1244160" y="2009011"/>
            <a:ext cx="829440" cy="829527"/>
          </a:xfrm>
          <a:prstGeom prst="rect">
            <a:avLst/>
          </a:prstGeom>
          <a:solidFill>
            <a:srgbClr val="8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311040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25473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Conv.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aphicFrame>
        <p:nvGraphicFramePr>
          <p:cNvPr id="79884" name="Object 12"/>
          <p:cNvGraphicFramePr>
            <a:graphicFrameLocks noChangeAspect="1"/>
          </p:cNvGraphicFramePr>
          <p:nvPr/>
        </p:nvGraphicFramePr>
        <p:xfrm>
          <a:off x="1064161" y="1327820"/>
          <a:ext cx="594720" cy="33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r:id="rId4" imgW="340920" imgH="190800" progId="">
                  <p:embed/>
                </p:oleObj>
              </mc:Choice>
              <mc:Fallback>
                <p:oleObj r:id="rId4" imgW="340920" imgH="190800" progId="">
                  <p:embed/>
                  <p:pic>
                    <p:nvPicPr>
                      <p:cNvPr id="7988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161" y="1327820"/>
                        <a:ext cx="594720" cy="33123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4147200" y="1659054"/>
            <a:ext cx="829440" cy="829527"/>
          </a:xfrm>
          <a:prstGeom prst="rect">
            <a:avLst/>
          </a:prstGeom>
          <a:solidFill>
            <a:srgbClr val="0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4289760" y="1801630"/>
            <a:ext cx="829440" cy="829527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aphicFrame>
        <p:nvGraphicFramePr>
          <p:cNvPr id="79887" name="Object 15"/>
          <p:cNvGraphicFramePr>
            <a:graphicFrameLocks noChangeAspect="1"/>
          </p:cNvGraphicFramePr>
          <p:nvPr/>
        </p:nvGraphicFramePr>
        <p:xfrm>
          <a:off x="4374721" y="1244291"/>
          <a:ext cx="372960" cy="33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r:id="rId6" imgW="218160" imgH="190800" progId="">
                  <p:embed/>
                </p:oleObj>
              </mc:Choice>
              <mc:Fallback>
                <p:oleObj r:id="rId6" imgW="218160" imgH="190800" progId="">
                  <p:embed/>
                  <p:pic>
                    <p:nvPicPr>
                      <p:cNvPr id="7988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4721" y="1244291"/>
                        <a:ext cx="372960" cy="33123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4485600" y="1964366"/>
            <a:ext cx="829440" cy="829527"/>
          </a:xfrm>
          <a:prstGeom prst="rect">
            <a:avLst/>
          </a:prstGeom>
          <a:solidFill>
            <a:srgbClr val="8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4648320" y="2127104"/>
            <a:ext cx="829440" cy="829527"/>
          </a:xfrm>
          <a:prstGeom prst="rect">
            <a:avLst/>
          </a:prstGeom>
          <a:solidFill>
            <a:srgbClr val="8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>
            <a:off x="640944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>
            <a:off x="58449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Pool.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aphicFrame>
        <p:nvGraphicFramePr>
          <p:cNvPr id="79892" name="Object 20"/>
          <p:cNvGraphicFramePr>
            <a:graphicFrameLocks noChangeAspect="1"/>
          </p:cNvGraphicFramePr>
          <p:nvPr/>
        </p:nvGraphicFramePr>
        <p:xfrm>
          <a:off x="7673760" y="1244291"/>
          <a:ext cx="593280" cy="33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r:id="rId8" imgW="340920" imgH="190800" progId="">
                  <p:embed/>
                </p:oleObj>
              </mc:Choice>
              <mc:Fallback>
                <p:oleObj r:id="rId8" imgW="340920" imgH="190800" progId="">
                  <p:embed/>
                  <p:pic>
                    <p:nvPicPr>
                      <p:cNvPr id="798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760" y="1244291"/>
                        <a:ext cx="593280" cy="33123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893" name="Group 21"/>
          <p:cNvGrpSpPr>
            <a:grpSpLocks/>
          </p:cNvGrpSpPr>
          <p:nvPr/>
        </p:nvGrpSpPr>
        <p:grpSpPr bwMode="auto">
          <a:xfrm>
            <a:off x="7446240" y="1922603"/>
            <a:ext cx="639360" cy="675430"/>
            <a:chOff x="5171" y="1335"/>
            <a:chExt cx="444" cy="469"/>
          </a:xfrm>
        </p:grpSpPr>
        <p:sp>
          <p:nvSpPr>
            <p:cNvPr id="79894" name="Rectangle 22"/>
            <p:cNvSpPr>
              <a:spLocks noChangeArrowheads="1"/>
            </p:cNvSpPr>
            <p:nvPr/>
          </p:nvSpPr>
          <p:spPr bwMode="auto">
            <a:xfrm>
              <a:off x="5171" y="1335"/>
              <a:ext cx="277" cy="299"/>
            </a:xfrm>
            <a:prstGeom prst="rect">
              <a:avLst/>
            </a:prstGeom>
            <a:solidFill>
              <a:srgbClr val="0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5" name="Rectangle 23"/>
            <p:cNvSpPr>
              <a:spLocks noChangeArrowheads="1"/>
            </p:cNvSpPr>
            <p:nvPr/>
          </p:nvSpPr>
          <p:spPr bwMode="auto">
            <a:xfrm>
              <a:off x="5218" y="1386"/>
              <a:ext cx="277" cy="29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6" name="Rectangle 24"/>
            <p:cNvSpPr>
              <a:spLocks noChangeArrowheads="1"/>
            </p:cNvSpPr>
            <p:nvPr/>
          </p:nvSpPr>
          <p:spPr bwMode="auto">
            <a:xfrm>
              <a:off x="5284" y="1445"/>
              <a:ext cx="277" cy="299"/>
            </a:xfrm>
            <a:prstGeom prst="rect">
              <a:avLst/>
            </a:prstGeom>
            <a:solidFill>
              <a:srgbClr val="808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7" name="Rectangle 25"/>
            <p:cNvSpPr>
              <a:spLocks noChangeArrowheads="1"/>
            </p:cNvSpPr>
            <p:nvPr/>
          </p:nvSpPr>
          <p:spPr bwMode="auto">
            <a:xfrm>
              <a:off x="5338" y="1504"/>
              <a:ext cx="277" cy="299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288000" y="3240340"/>
            <a:ext cx="8421120" cy="13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If convolutional filters have size </a:t>
            </a:r>
            <a:r>
              <a:rPr lang="en-US" sz="2200" dirty="0" err="1">
                <a:latin typeface="FreeSans" charset="0"/>
              </a:rPr>
              <a:t>KxK</a:t>
            </a:r>
            <a:r>
              <a:rPr lang="en-US" sz="2200" dirty="0">
                <a:latin typeface="FreeSans" charset="0"/>
              </a:rPr>
              <a:t> and stride 1, and pooling layer has pools of size </a:t>
            </a:r>
            <a:r>
              <a:rPr lang="en-US" sz="2200" dirty="0" err="1">
                <a:latin typeface="FreeSans" charset="0"/>
              </a:rPr>
              <a:t>PxP</a:t>
            </a:r>
            <a:r>
              <a:rPr lang="en-US" sz="2200" dirty="0">
                <a:latin typeface="FreeSans" charset="0"/>
              </a:rPr>
              <a:t>, then each unit in the pooling layer depends upon a patch (at the input of the preceding conv. layer) of size: (P+K-1)x(P+K-1)</a:t>
            </a:r>
          </a:p>
        </p:txBody>
      </p:sp>
      <p:pic>
        <p:nvPicPr>
          <p:cNvPr id="79899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80" y="4355017"/>
            <a:ext cx="3888000" cy="237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Receptive Field Size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4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Line 1"/>
          <p:cNvSpPr>
            <a:spLocks noChangeShapeType="1"/>
          </p:cNvSpPr>
          <p:nvPr/>
        </p:nvSpPr>
        <p:spPr bwMode="auto">
          <a:xfrm>
            <a:off x="48412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898" name="Line 2"/>
          <p:cNvSpPr>
            <a:spLocks noChangeShapeType="1"/>
          </p:cNvSpPr>
          <p:nvPr/>
        </p:nvSpPr>
        <p:spPr bwMode="auto">
          <a:xfrm>
            <a:off x="148608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972000" y="1703699"/>
            <a:ext cx="829440" cy="829527"/>
          </a:xfrm>
          <a:prstGeom prst="rect">
            <a:avLst/>
          </a:prstGeom>
          <a:solidFill>
            <a:srgbClr val="0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1101600" y="1830433"/>
            <a:ext cx="829440" cy="829527"/>
          </a:xfrm>
          <a:prstGeom prst="rect">
            <a:avLst/>
          </a:prstGeom>
          <a:solidFill>
            <a:srgbClr val="0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244160" y="2009011"/>
            <a:ext cx="829440" cy="829527"/>
          </a:xfrm>
          <a:prstGeom prst="rect">
            <a:avLst/>
          </a:prstGeom>
          <a:solidFill>
            <a:srgbClr val="8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311040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25473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Conv.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aphicFrame>
        <p:nvGraphicFramePr>
          <p:cNvPr id="80908" name="Object 12"/>
          <p:cNvGraphicFramePr>
            <a:graphicFrameLocks noChangeAspect="1"/>
          </p:cNvGraphicFramePr>
          <p:nvPr/>
        </p:nvGraphicFramePr>
        <p:xfrm>
          <a:off x="1064161" y="1327820"/>
          <a:ext cx="594720" cy="33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r:id="rId4" imgW="340920" imgH="190800" progId="">
                  <p:embed/>
                </p:oleObj>
              </mc:Choice>
              <mc:Fallback>
                <p:oleObj r:id="rId4" imgW="340920" imgH="190800" progId="">
                  <p:embed/>
                  <p:pic>
                    <p:nvPicPr>
                      <p:cNvPr id="8090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161" y="1327820"/>
                        <a:ext cx="594720" cy="33123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147200" y="1659054"/>
            <a:ext cx="829440" cy="829527"/>
          </a:xfrm>
          <a:prstGeom prst="rect">
            <a:avLst/>
          </a:prstGeom>
          <a:solidFill>
            <a:srgbClr val="0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4289760" y="1801630"/>
            <a:ext cx="829440" cy="829527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aphicFrame>
        <p:nvGraphicFramePr>
          <p:cNvPr id="80911" name="Object 15"/>
          <p:cNvGraphicFramePr>
            <a:graphicFrameLocks noChangeAspect="1"/>
          </p:cNvGraphicFramePr>
          <p:nvPr/>
        </p:nvGraphicFramePr>
        <p:xfrm>
          <a:off x="4374721" y="1244291"/>
          <a:ext cx="372960" cy="33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r:id="rId6" imgW="218160" imgH="190800" progId="">
                  <p:embed/>
                </p:oleObj>
              </mc:Choice>
              <mc:Fallback>
                <p:oleObj r:id="rId6" imgW="218160" imgH="190800" progId="">
                  <p:embed/>
                  <p:pic>
                    <p:nvPicPr>
                      <p:cNvPr id="8091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4721" y="1244291"/>
                        <a:ext cx="372960" cy="33123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4485600" y="1964366"/>
            <a:ext cx="829440" cy="829527"/>
          </a:xfrm>
          <a:prstGeom prst="rect">
            <a:avLst/>
          </a:prstGeom>
          <a:solidFill>
            <a:srgbClr val="808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4648320" y="2127104"/>
            <a:ext cx="829440" cy="829527"/>
          </a:xfrm>
          <a:prstGeom prst="rect">
            <a:avLst/>
          </a:prstGeom>
          <a:solidFill>
            <a:srgbClr val="8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auto">
          <a:xfrm>
            <a:off x="6409440" y="2281199"/>
            <a:ext cx="103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5844960" y="1591368"/>
            <a:ext cx="1110240" cy="1300456"/>
          </a:xfrm>
          <a:prstGeom prst="rect">
            <a:avLst/>
          </a:prstGeom>
          <a:solidFill>
            <a:srgbClr val="FFFFCC"/>
          </a:solidFill>
          <a:ln w="73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4295" tIns="92677" rIns="114295" bIns="73475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Pool.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  <a:latin typeface="FreeSans" charset="0"/>
              </a:rPr>
              <a:t>layer</a:t>
            </a:r>
          </a:p>
        </p:txBody>
      </p:sp>
      <p:graphicFrame>
        <p:nvGraphicFramePr>
          <p:cNvPr id="80916" name="Object 20"/>
          <p:cNvGraphicFramePr>
            <a:graphicFrameLocks noChangeAspect="1"/>
          </p:cNvGraphicFramePr>
          <p:nvPr/>
        </p:nvGraphicFramePr>
        <p:xfrm>
          <a:off x="7673760" y="1244291"/>
          <a:ext cx="593280" cy="33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r:id="rId8" imgW="340920" imgH="190800" progId="">
                  <p:embed/>
                </p:oleObj>
              </mc:Choice>
              <mc:Fallback>
                <p:oleObj r:id="rId8" imgW="340920" imgH="190800" progId="">
                  <p:embed/>
                  <p:pic>
                    <p:nvPicPr>
                      <p:cNvPr id="8091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760" y="1244291"/>
                        <a:ext cx="593280" cy="33123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917" name="Group 21"/>
          <p:cNvGrpSpPr>
            <a:grpSpLocks/>
          </p:cNvGrpSpPr>
          <p:nvPr/>
        </p:nvGrpSpPr>
        <p:grpSpPr bwMode="auto">
          <a:xfrm>
            <a:off x="7446240" y="1922603"/>
            <a:ext cx="639360" cy="675430"/>
            <a:chOff x="5171" y="1335"/>
            <a:chExt cx="444" cy="469"/>
          </a:xfrm>
        </p:grpSpPr>
        <p:sp>
          <p:nvSpPr>
            <p:cNvPr id="80918" name="Rectangle 22"/>
            <p:cNvSpPr>
              <a:spLocks noChangeArrowheads="1"/>
            </p:cNvSpPr>
            <p:nvPr/>
          </p:nvSpPr>
          <p:spPr bwMode="auto">
            <a:xfrm>
              <a:off x="5171" y="1335"/>
              <a:ext cx="277" cy="299"/>
            </a:xfrm>
            <a:prstGeom prst="rect">
              <a:avLst/>
            </a:prstGeom>
            <a:solidFill>
              <a:srgbClr val="0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Rectangle 23"/>
            <p:cNvSpPr>
              <a:spLocks noChangeArrowheads="1"/>
            </p:cNvSpPr>
            <p:nvPr/>
          </p:nvSpPr>
          <p:spPr bwMode="auto">
            <a:xfrm>
              <a:off x="5218" y="1386"/>
              <a:ext cx="277" cy="29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Rectangle 24"/>
            <p:cNvSpPr>
              <a:spLocks noChangeArrowheads="1"/>
            </p:cNvSpPr>
            <p:nvPr/>
          </p:nvSpPr>
          <p:spPr bwMode="auto">
            <a:xfrm>
              <a:off x="5284" y="1445"/>
              <a:ext cx="277" cy="299"/>
            </a:xfrm>
            <a:prstGeom prst="rect">
              <a:avLst/>
            </a:prstGeom>
            <a:solidFill>
              <a:srgbClr val="8080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Rectangle 25"/>
            <p:cNvSpPr>
              <a:spLocks noChangeArrowheads="1"/>
            </p:cNvSpPr>
            <p:nvPr/>
          </p:nvSpPr>
          <p:spPr bwMode="auto">
            <a:xfrm>
              <a:off x="5338" y="1504"/>
              <a:ext cx="277" cy="299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288000" y="3240340"/>
            <a:ext cx="8421120" cy="13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FreeSans" charset="0"/>
              </a:rPr>
              <a:t>If convolutional filters have size </a:t>
            </a:r>
            <a:r>
              <a:rPr lang="en-US" sz="2000" dirty="0" err="1">
                <a:latin typeface="FreeSans" charset="0"/>
              </a:rPr>
              <a:t>KxK</a:t>
            </a:r>
            <a:r>
              <a:rPr lang="en-US" sz="2000" dirty="0">
                <a:latin typeface="FreeSans" charset="0"/>
              </a:rPr>
              <a:t> and stride 1, and pooling layer has pools of size </a:t>
            </a:r>
            <a:r>
              <a:rPr lang="en-US" sz="2000" dirty="0" err="1">
                <a:latin typeface="FreeSans" charset="0"/>
              </a:rPr>
              <a:t>PxP</a:t>
            </a:r>
            <a:r>
              <a:rPr lang="en-US" sz="2000" dirty="0">
                <a:latin typeface="FreeSans" charset="0"/>
              </a:rPr>
              <a:t>, then each unit in the pooling layer depends upon a patch (at the input of the preceding conv. layer) of size: (P+K-1)x(P+K-1)</a:t>
            </a:r>
          </a:p>
        </p:txBody>
      </p:sp>
      <p:pic>
        <p:nvPicPr>
          <p:cNvPr id="80923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60" y="4399663"/>
            <a:ext cx="5598720" cy="22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Receptive Field Size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88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/>
          <p:nvPr/>
        </p:nvSpPr>
        <p:spPr>
          <a:xfrm>
            <a:off x="238075" y="963550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Connected Layer (FC layer)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Contains neurons that connect to the entire input volume, as in ordinary Neural Networks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351" y="2298501"/>
            <a:ext cx="6164923" cy="29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Shape 1140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1345750" y="3542650"/>
            <a:ext cx="1470529" cy="1342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059384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hu-HU" dirty="0">
                <a:hlinkClick r:id="rId2"/>
              </a:rPr>
              <a:t>http://yann.lecun.com/exdb/lenet/index.html</a:t>
            </a:r>
            <a:endParaRPr lang="hu-HU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6" name="Picture 5" descr="fig16.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" y="2971800"/>
            <a:ext cx="9042569" cy="251460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</p:spTree>
    <p:extLst>
      <p:ext uri="{BB962C8B-B14F-4D97-AF65-F5344CB8AC3E}">
        <p14:creationId xmlns:p14="http://schemas.microsoft.com/office/powerpoint/2010/main" val="34812688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4232605"/>
            <a:ext cx="8709120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31040" y="64807"/>
            <a:ext cx="8916480" cy="342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Note:</a:t>
            </a:r>
            <a:r>
              <a:rPr lang="en-US" sz="2200" dirty="0">
                <a:latin typeface="FreeSans" charset="0"/>
              </a:rPr>
              <a:t> After several stages of convolution-pooling, the spatial resolution is greatly reduced (usually to about 5x5) and the number of feature maps is large (several hundreds depending on the application).</a:t>
            </a:r>
          </a:p>
          <a:p>
            <a:pPr algn="l">
              <a:spcBef>
                <a:spcPts val="0"/>
              </a:spcBef>
            </a:pPr>
            <a:endParaRPr lang="en-US" sz="900" dirty="0">
              <a:latin typeface="FreeSans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It would not make sense to convolve again (there is no translation invariance and support is too small). Everything is </a:t>
            </a:r>
            <a:r>
              <a:rPr lang="en-US" sz="2200" dirty="0" err="1">
                <a:latin typeface="FreeSans" charset="0"/>
              </a:rPr>
              <a:t>vectorized</a:t>
            </a:r>
            <a:r>
              <a:rPr lang="en-US" sz="2200" dirty="0">
                <a:latin typeface="FreeSans" charset="0"/>
              </a:rPr>
              <a:t> and fed into several fully connected layers.</a:t>
            </a:r>
          </a:p>
          <a:p>
            <a:pPr algn="l">
              <a:spcBef>
                <a:spcPts val="0"/>
              </a:spcBef>
            </a:pPr>
            <a:endParaRPr lang="en-US" sz="900" dirty="0">
              <a:latin typeface="FreeSans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If the input of the fully connected layers is of size 5x5xN, the first fully connected layer can be seen as a conv. layer with 5x5 kernels.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The next fully connected layer can be seen as a conv. layer with 1x1 kernels.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34259768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93760" y="2645558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 err="1">
                <a:latin typeface="FreeSans" charset="0"/>
              </a:rPr>
              <a:t>NxNxC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335088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335088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335088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335088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335232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658880" y="2487142"/>
            <a:ext cx="1866240" cy="12471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58880" y="2487142"/>
            <a:ext cx="1866240" cy="18693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189504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H hidden units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807841" y="5184544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08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 = Inefficient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5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06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36215705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332786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23EF0F9-D3C2-054E-BFAB-38CAEEF1474C}" type="slidenum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829527"/>
            <a:ext cx="5755680" cy="602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615200" y="3110727"/>
            <a:ext cx="430128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Example: 200x200 image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                40K hidden units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                Filter size: 10x10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		      4M parameters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913920" y="5577706"/>
            <a:ext cx="5064480" cy="10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b="1">
                <a:solidFill>
                  <a:srgbClr val="FF0000"/>
                </a:solidFill>
                <a:latin typeface="FreeSans" charset="0"/>
              </a:rPr>
              <a:t>Note: </a:t>
            </a:r>
            <a:r>
              <a:rPr lang="en-US" sz="2200">
                <a:latin typeface="FreeSans" charset="0"/>
              </a:rPr>
              <a:t>This parameterization is good when input image is registered (e.g., face recognition).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Locally Connected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EEC079-087D-41D2-A37A-4153E49FBBD8}"/>
                  </a:ext>
                </a:extLst>
              </p14:cNvPr>
              <p14:cNvContentPartPr/>
              <p14:nvPr/>
            </p14:nvContentPartPr>
            <p14:xfrm>
              <a:off x="432360" y="846000"/>
              <a:ext cx="7306560" cy="5604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EEC079-087D-41D2-A37A-4153E49FBB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000" y="836640"/>
                <a:ext cx="7325280" cy="56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227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run on an image of any size!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9144000" cy="225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8662553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93760" y="2645558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 err="1">
                <a:latin typeface="FreeSans" charset="0"/>
              </a:rPr>
              <a:t>NxNxC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335088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335088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335088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335088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335232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658880" y="2487142"/>
            <a:ext cx="1866240" cy="12471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58880" y="2487142"/>
            <a:ext cx="1866240" cy="18693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189504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H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1x1xH feature maps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807841" y="5184544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(H kernels of size </a:t>
            </a:r>
            <a:r>
              <a:rPr lang="en-US" sz="2200" dirty="0" err="1">
                <a:solidFill>
                  <a:srgbClr val="000080"/>
                </a:solidFill>
                <a:latin typeface="FreeSans" charset="0"/>
              </a:rPr>
              <a:t>NxNxC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91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293760" y="2645558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 err="1">
                <a:latin typeface="FreeSans" charset="0"/>
              </a:rPr>
              <a:t>MxMxN</a:t>
            </a:r>
            <a:r>
              <a:rPr lang="en-US" sz="2200" dirty="0">
                <a:latin typeface="FreeSans" charset="0"/>
              </a:rPr>
              <a:t>, M small</a:t>
            </a: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18" name="Oval 6"/>
          <p:cNvSpPr>
            <a:spLocks noChangeArrowheads="1"/>
          </p:cNvSpPr>
          <p:nvPr/>
        </p:nvSpPr>
        <p:spPr bwMode="auto">
          <a:xfrm>
            <a:off x="335088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19" name="Oval 7"/>
          <p:cNvSpPr>
            <a:spLocks noChangeArrowheads="1"/>
          </p:cNvSpPr>
          <p:nvPr/>
        </p:nvSpPr>
        <p:spPr bwMode="auto">
          <a:xfrm>
            <a:off x="335088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20" name="Oval 8"/>
          <p:cNvSpPr>
            <a:spLocks noChangeArrowheads="1"/>
          </p:cNvSpPr>
          <p:nvPr/>
        </p:nvSpPr>
        <p:spPr bwMode="auto">
          <a:xfrm>
            <a:off x="335088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21" name="Oval 9"/>
          <p:cNvSpPr>
            <a:spLocks noChangeArrowheads="1"/>
          </p:cNvSpPr>
          <p:nvPr/>
        </p:nvSpPr>
        <p:spPr bwMode="auto">
          <a:xfrm>
            <a:off x="335088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22" name="Oval 10"/>
          <p:cNvSpPr>
            <a:spLocks noChangeArrowheads="1"/>
          </p:cNvSpPr>
          <p:nvPr/>
        </p:nvSpPr>
        <p:spPr bwMode="auto">
          <a:xfrm>
            <a:off x="335232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 flipV="1">
            <a:off x="1658880" y="2487142"/>
            <a:ext cx="1866240" cy="12471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 flipV="1">
            <a:off x="1658880" y="2487142"/>
            <a:ext cx="1866240" cy="18693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189504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H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1x1xH feature maps</a:t>
            </a: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807841" y="5184544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(H kernels of size </a:t>
            </a:r>
            <a:r>
              <a:rPr lang="en-US" sz="2200" dirty="0" err="1">
                <a:solidFill>
                  <a:srgbClr val="000080"/>
                </a:solidFill>
                <a:latin typeface="FreeSans" charset="0"/>
              </a:rPr>
              <a:t>MxMxN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)</a:t>
            </a:r>
          </a:p>
        </p:txBody>
      </p:sp>
      <p:sp>
        <p:nvSpPr>
          <p:cNvPr id="90127" name="Oval 15"/>
          <p:cNvSpPr>
            <a:spLocks noChangeArrowheads="1"/>
          </p:cNvSpPr>
          <p:nvPr/>
        </p:nvSpPr>
        <p:spPr bwMode="auto">
          <a:xfrm>
            <a:off x="6714720" y="1781467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28" name="Oval 16"/>
          <p:cNvSpPr>
            <a:spLocks noChangeArrowheads="1"/>
          </p:cNvSpPr>
          <p:nvPr/>
        </p:nvSpPr>
        <p:spPr bwMode="auto">
          <a:xfrm>
            <a:off x="6714720" y="237048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29" name="Oval 17"/>
          <p:cNvSpPr>
            <a:spLocks noChangeArrowheads="1"/>
          </p:cNvSpPr>
          <p:nvPr/>
        </p:nvSpPr>
        <p:spPr bwMode="auto">
          <a:xfrm>
            <a:off x="6714720" y="2991194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30" name="Oval 18"/>
          <p:cNvSpPr>
            <a:spLocks noChangeArrowheads="1"/>
          </p:cNvSpPr>
          <p:nvPr/>
        </p:nvSpPr>
        <p:spPr bwMode="auto">
          <a:xfrm>
            <a:off x="6716160" y="357877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31" name="Oval 19"/>
          <p:cNvSpPr>
            <a:spLocks noChangeArrowheads="1"/>
          </p:cNvSpPr>
          <p:nvPr/>
        </p:nvSpPr>
        <p:spPr bwMode="auto">
          <a:xfrm>
            <a:off x="6716160" y="420092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32" name="Oval 20"/>
          <p:cNvSpPr>
            <a:spLocks noChangeArrowheads="1"/>
          </p:cNvSpPr>
          <p:nvPr/>
        </p:nvSpPr>
        <p:spPr bwMode="auto">
          <a:xfrm>
            <a:off x="6716160" y="4918117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33" name="Oval 21"/>
          <p:cNvSpPr>
            <a:spLocks noChangeArrowheads="1"/>
          </p:cNvSpPr>
          <p:nvPr/>
        </p:nvSpPr>
        <p:spPr bwMode="auto">
          <a:xfrm>
            <a:off x="6716160" y="553882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0134" name="Line 22"/>
          <p:cNvSpPr>
            <a:spLocks noChangeShapeType="1"/>
          </p:cNvSpPr>
          <p:nvPr/>
        </p:nvSpPr>
        <p:spPr bwMode="auto">
          <a:xfrm flipV="1">
            <a:off x="3454561" y="1864997"/>
            <a:ext cx="3355200" cy="6941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V="1">
            <a:off x="3525120" y="1864997"/>
            <a:ext cx="3284640" cy="12471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36" name="Line 24"/>
          <p:cNvSpPr>
            <a:spLocks noChangeShapeType="1"/>
          </p:cNvSpPr>
          <p:nvPr/>
        </p:nvSpPr>
        <p:spPr bwMode="auto">
          <a:xfrm flipV="1">
            <a:off x="3525120" y="1864997"/>
            <a:ext cx="3284640" cy="18693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V="1">
            <a:off x="3525120" y="1866436"/>
            <a:ext cx="3284640" cy="249002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38" name="Line 26"/>
          <p:cNvSpPr>
            <a:spLocks noChangeShapeType="1"/>
          </p:cNvSpPr>
          <p:nvPr/>
        </p:nvSpPr>
        <p:spPr bwMode="auto">
          <a:xfrm flipV="1">
            <a:off x="3525120" y="1866436"/>
            <a:ext cx="3284640" cy="311216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92640" y="653829"/>
            <a:ext cx="319392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K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1x1xK feature maps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4124160" y="5949265"/>
            <a:ext cx="533520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(K kernels of size 1x1xH)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24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31040" y="66247"/>
            <a:ext cx="891648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Viewing fully connected layers as convolutional layers enables efficient use of </a:t>
            </a:r>
            <a:r>
              <a:rPr lang="en-US" sz="2200" dirty="0" err="1">
                <a:latin typeface="FreeSans" charset="0"/>
              </a:rPr>
              <a:t>convnets</a:t>
            </a:r>
            <a:r>
              <a:rPr lang="en-US" sz="2200" dirty="0">
                <a:latin typeface="FreeSans" charset="0"/>
              </a:rPr>
              <a:t> on bigger images (no need to slide windows but unroll network over space as needed to re-use computation).</a:t>
            </a: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3437280" y="2261037"/>
            <a:ext cx="1244160" cy="1036909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FFFFFF"/>
                </a:solidFill>
              </a:rPr>
              <a:t>CNN</a:t>
            </a: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2815200" y="2785252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4677120" y="2785252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340640" y="2194790"/>
            <a:ext cx="1244160" cy="1244291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</a:rPr>
              <a:t>Input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437280" y="4679052"/>
            <a:ext cx="1244160" cy="1036909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FFFFFF"/>
                </a:solidFill>
              </a:rPr>
              <a:t>CNN</a:t>
            </a: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2815200" y="5201826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677120" y="5201826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862560" y="4257087"/>
            <a:ext cx="1866240" cy="1866436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2200" b="1">
                <a:solidFill>
                  <a:srgbClr val="000000"/>
                </a:solidFill>
              </a:rPr>
              <a:t>Input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sz="2200" b="1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1177920" y="4578241"/>
            <a:ext cx="1244160" cy="1244291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</a:rPr>
              <a:t>Input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91147" name="Oval 11"/>
          <p:cNvSpPr>
            <a:spLocks noChangeArrowheads="1"/>
          </p:cNvSpPr>
          <p:nvPr/>
        </p:nvSpPr>
        <p:spPr bwMode="auto">
          <a:xfrm>
            <a:off x="5349601" y="260811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48" name="Oval 12"/>
          <p:cNvSpPr>
            <a:spLocks noChangeArrowheads="1"/>
          </p:cNvSpPr>
          <p:nvPr/>
        </p:nvSpPr>
        <p:spPr bwMode="auto">
          <a:xfrm>
            <a:off x="5349601" y="27377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49" name="Oval 13"/>
          <p:cNvSpPr>
            <a:spLocks noChangeArrowheads="1"/>
          </p:cNvSpPr>
          <p:nvPr/>
        </p:nvSpPr>
        <p:spPr bwMode="auto">
          <a:xfrm>
            <a:off x="5349601" y="286878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0" name="Oval 14"/>
          <p:cNvSpPr>
            <a:spLocks noChangeArrowheads="1"/>
          </p:cNvSpPr>
          <p:nvPr/>
        </p:nvSpPr>
        <p:spPr bwMode="auto">
          <a:xfrm>
            <a:off x="5479201" y="48288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>
            <a:off x="5479201" y="4959881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2" name="Oval 16"/>
          <p:cNvSpPr>
            <a:spLocks noChangeArrowheads="1"/>
          </p:cNvSpPr>
          <p:nvPr/>
        </p:nvSpPr>
        <p:spPr bwMode="auto">
          <a:xfrm>
            <a:off x="5479201" y="508949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3" name="Oval 17"/>
          <p:cNvSpPr>
            <a:spLocks noChangeArrowheads="1"/>
          </p:cNvSpPr>
          <p:nvPr/>
        </p:nvSpPr>
        <p:spPr bwMode="auto">
          <a:xfrm>
            <a:off x="5643361" y="48288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4" name="Oval 18"/>
          <p:cNvSpPr>
            <a:spLocks noChangeArrowheads="1"/>
          </p:cNvSpPr>
          <p:nvPr/>
        </p:nvSpPr>
        <p:spPr bwMode="auto">
          <a:xfrm>
            <a:off x="5643361" y="4959881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5" name="Oval 19"/>
          <p:cNvSpPr>
            <a:spLocks noChangeArrowheads="1"/>
          </p:cNvSpPr>
          <p:nvPr/>
        </p:nvSpPr>
        <p:spPr bwMode="auto">
          <a:xfrm>
            <a:off x="5643361" y="508949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6" name="Oval 20"/>
          <p:cNvSpPr>
            <a:spLocks noChangeArrowheads="1"/>
          </p:cNvSpPr>
          <p:nvPr/>
        </p:nvSpPr>
        <p:spPr bwMode="auto">
          <a:xfrm>
            <a:off x="5806080" y="48288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7" name="Oval 21"/>
          <p:cNvSpPr>
            <a:spLocks noChangeArrowheads="1"/>
          </p:cNvSpPr>
          <p:nvPr/>
        </p:nvSpPr>
        <p:spPr bwMode="auto">
          <a:xfrm>
            <a:off x="5806080" y="4959881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8" name="Oval 22"/>
          <p:cNvSpPr>
            <a:spLocks noChangeArrowheads="1"/>
          </p:cNvSpPr>
          <p:nvPr/>
        </p:nvSpPr>
        <p:spPr bwMode="auto">
          <a:xfrm>
            <a:off x="5806080" y="508949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59" name="Oval 23"/>
          <p:cNvSpPr>
            <a:spLocks noChangeArrowheads="1"/>
          </p:cNvSpPr>
          <p:nvPr/>
        </p:nvSpPr>
        <p:spPr bwMode="auto">
          <a:xfrm>
            <a:off x="5577121" y="4991564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0" name="Oval 24"/>
          <p:cNvSpPr>
            <a:spLocks noChangeArrowheads="1"/>
          </p:cNvSpPr>
          <p:nvPr/>
        </p:nvSpPr>
        <p:spPr bwMode="auto">
          <a:xfrm>
            <a:off x="5577121" y="512261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1" name="Oval 25"/>
          <p:cNvSpPr>
            <a:spLocks noChangeArrowheads="1"/>
          </p:cNvSpPr>
          <p:nvPr/>
        </p:nvSpPr>
        <p:spPr bwMode="auto">
          <a:xfrm>
            <a:off x="5577121" y="525367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2" name="Oval 26"/>
          <p:cNvSpPr>
            <a:spLocks noChangeArrowheads="1"/>
          </p:cNvSpPr>
          <p:nvPr/>
        </p:nvSpPr>
        <p:spPr bwMode="auto">
          <a:xfrm>
            <a:off x="5741281" y="4991564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3" name="Oval 27"/>
          <p:cNvSpPr>
            <a:spLocks noChangeArrowheads="1"/>
          </p:cNvSpPr>
          <p:nvPr/>
        </p:nvSpPr>
        <p:spPr bwMode="auto">
          <a:xfrm>
            <a:off x="5741281" y="512261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4" name="Oval 28"/>
          <p:cNvSpPr>
            <a:spLocks noChangeArrowheads="1"/>
          </p:cNvSpPr>
          <p:nvPr/>
        </p:nvSpPr>
        <p:spPr bwMode="auto">
          <a:xfrm>
            <a:off x="5741281" y="525367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5" name="Oval 29"/>
          <p:cNvSpPr>
            <a:spLocks noChangeArrowheads="1"/>
          </p:cNvSpPr>
          <p:nvPr/>
        </p:nvSpPr>
        <p:spPr bwMode="auto">
          <a:xfrm>
            <a:off x="5904000" y="4991564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6" name="Oval 30"/>
          <p:cNvSpPr>
            <a:spLocks noChangeArrowheads="1"/>
          </p:cNvSpPr>
          <p:nvPr/>
        </p:nvSpPr>
        <p:spPr bwMode="auto">
          <a:xfrm>
            <a:off x="5904000" y="512261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7" name="Oval 31"/>
          <p:cNvSpPr>
            <a:spLocks noChangeArrowheads="1"/>
          </p:cNvSpPr>
          <p:nvPr/>
        </p:nvSpPr>
        <p:spPr bwMode="auto">
          <a:xfrm>
            <a:off x="5904000" y="525367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8" name="Oval 32"/>
          <p:cNvSpPr>
            <a:spLocks noChangeArrowheads="1"/>
          </p:cNvSpPr>
          <p:nvPr/>
        </p:nvSpPr>
        <p:spPr bwMode="auto">
          <a:xfrm>
            <a:off x="5675041" y="515574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69" name="Oval 33"/>
          <p:cNvSpPr>
            <a:spLocks noChangeArrowheads="1"/>
          </p:cNvSpPr>
          <p:nvPr/>
        </p:nvSpPr>
        <p:spPr bwMode="auto">
          <a:xfrm>
            <a:off x="5675041" y="528535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0" name="Oval 34"/>
          <p:cNvSpPr>
            <a:spLocks noChangeArrowheads="1"/>
          </p:cNvSpPr>
          <p:nvPr/>
        </p:nvSpPr>
        <p:spPr bwMode="auto">
          <a:xfrm>
            <a:off x="5675041" y="541640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1" name="Oval 35"/>
          <p:cNvSpPr>
            <a:spLocks noChangeArrowheads="1"/>
          </p:cNvSpPr>
          <p:nvPr/>
        </p:nvSpPr>
        <p:spPr bwMode="auto">
          <a:xfrm>
            <a:off x="5839201" y="515574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2" name="Oval 36"/>
          <p:cNvSpPr>
            <a:spLocks noChangeArrowheads="1"/>
          </p:cNvSpPr>
          <p:nvPr/>
        </p:nvSpPr>
        <p:spPr bwMode="auto">
          <a:xfrm>
            <a:off x="5839201" y="528535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3" name="Oval 37"/>
          <p:cNvSpPr>
            <a:spLocks noChangeArrowheads="1"/>
          </p:cNvSpPr>
          <p:nvPr/>
        </p:nvSpPr>
        <p:spPr bwMode="auto">
          <a:xfrm>
            <a:off x="5839201" y="541640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4" name="Oval 38"/>
          <p:cNvSpPr>
            <a:spLocks noChangeArrowheads="1"/>
          </p:cNvSpPr>
          <p:nvPr/>
        </p:nvSpPr>
        <p:spPr bwMode="auto">
          <a:xfrm>
            <a:off x="6001920" y="515574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5" name="Oval 39"/>
          <p:cNvSpPr>
            <a:spLocks noChangeArrowheads="1"/>
          </p:cNvSpPr>
          <p:nvPr/>
        </p:nvSpPr>
        <p:spPr bwMode="auto">
          <a:xfrm>
            <a:off x="6001920" y="528535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6" name="Oval 40"/>
          <p:cNvSpPr>
            <a:spLocks noChangeArrowheads="1"/>
          </p:cNvSpPr>
          <p:nvPr/>
        </p:nvSpPr>
        <p:spPr bwMode="auto">
          <a:xfrm>
            <a:off x="6001920" y="541640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1177" name="Line 41"/>
          <p:cNvSpPr>
            <a:spLocks noChangeShapeType="1"/>
          </p:cNvSpPr>
          <p:nvPr/>
        </p:nvSpPr>
        <p:spPr bwMode="auto">
          <a:xfrm>
            <a:off x="5708160" y="5675637"/>
            <a:ext cx="622080" cy="1440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1178" name="Line 42"/>
          <p:cNvSpPr>
            <a:spLocks noChangeShapeType="1"/>
          </p:cNvSpPr>
          <p:nvPr/>
        </p:nvSpPr>
        <p:spPr bwMode="auto">
          <a:xfrm flipH="1" flipV="1">
            <a:off x="5389921" y="5183105"/>
            <a:ext cx="319680" cy="4939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1179" name="Text Box 43"/>
          <p:cNvSpPr txBox="1">
            <a:spLocks noChangeArrowheads="1"/>
          </p:cNvSpPr>
          <p:nvPr/>
        </p:nvSpPr>
        <p:spPr bwMode="auto">
          <a:xfrm>
            <a:off x="1635840" y="1659055"/>
            <a:ext cx="29030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b="1">
                <a:latin typeface="FreeSans" charset="0"/>
              </a:rPr>
              <a:t>TRAINING TIME</a:t>
            </a:r>
          </a:p>
        </p:txBody>
      </p:sp>
      <p:sp>
        <p:nvSpPr>
          <p:cNvPr id="91180" name="Text Box 44"/>
          <p:cNvSpPr txBox="1">
            <a:spLocks noChangeArrowheads="1"/>
          </p:cNvSpPr>
          <p:nvPr/>
        </p:nvSpPr>
        <p:spPr bwMode="auto">
          <a:xfrm>
            <a:off x="1635840" y="3814961"/>
            <a:ext cx="29030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b="1">
                <a:latin typeface="FreeSans" charset="0"/>
              </a:rPr>
              <a:t>TEST TIME</a:t>
            </a:r>
          </a:p>
        </p:txBody>
      </p:sp>
      <p:sp>
        <p:nvSpPr>
          <p:cNvPr id="91181" name="Text Box 45"/>
          <p:cNvSpPr txBox="1">
            <a:spLocks noChangeArrowheads="1"/>
          </p:cNvSpPr>
          <p:nvPr/>
        </p:nvSpPr>
        <p:spPr bwMode="auto">
          <a:xfrm>
            <a:off x="6030720" y="5616590"/>
            <a:ext cx="62208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620" rIns="81639" bIns="40820"/>
          <a:lstStyle/>
          <a:p>
            <a:pPr algn="ctr"/>
            <a:r>
              <a:rPr lang="en-US" sz="1500">
                <a:solidFill>
                  <a:srgbClr val="000000"/>
                </a:solidFill>
                <a:latin typeface="FreeSans" charset="0"/>
              </a:rPr>
              <a:t>x</a:t>
            </a:r>
          </a:p>
        </p:txBody>
      </p:sp>
      <p:sp>
        <p:nvSpPr>
          <p:cNvPr id="91182" name="Text Box 46"/>
          <p:cNvSpPr txBox="1">
            <a:spLocks noChangeArrowheads="1"/>
          </p:cNvSpPr>
          <p:nvPr/>
        </p:nvSpPr>
        <p:spPr bwMode="auto">
          <a:xfrm>
            <a:off x="5119200" y="5293996"/>
            <a:ext cx="62208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620" rIns="81639" bIns="40820"/>
          <a:lstStyle/>
          <a:p>
            <a:pPr algn="ctr"/>
            <a:r>
              <a:rPr lang="en-US" sz="1500">
                <a:solidFill>
                  <a:srgbClr val="000000"/>
                </a:solidFill>
                <a:latin typeface="FreeSans" charset="0"/>
              </a:rPr>
              <a:t>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20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437280" y="2261037"/>
            <a:ext cx="1244160" cy="1036909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FFFFFF"/>
                </a:solidFill>
              </a:rPr>
              <a:t>CNN</a:t>
            </a: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2815200" y="2785252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4677120" y="2785252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1340640" y="2194790"/>
            <a:ext cx="1244160" cy="1244291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</a:rPr>
              <a:t>Input</a:t>
            </a:r>
          </a:p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3437280" y="4679052"/>
            <a:ext cx="1244160" cy="1036909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</a:tabLst>
            </a:pPr>
            <a:r>
              <a:rPr lang="en-US" sz="2200" b="1">
                <a:solidFill>
                  <a:srgbClr val="FFFFFF"/>
                </a:solidFill>
              </a:rPr>
              <a:t>CNN</a:t>
            </a: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>
            <a:off x="2815200" y="5201826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677120" y="5201826"/>
            <a:ext cx="62208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862560" y="4257087"/>
            <a:ext cx="1866240" cy="1866436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 anchor="ctr"/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2200" b="1">
                <a:solidFill>
                  <a:srgbClr val="000000"/>
                </a:solidFill>
              </a:rPr>
              <a:t>Input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sz="2200" b="1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92170" name="Oval 10"/>
          <p:cNvSpPr>
            <a:spLocks noChangeArrowheads="1"/>
          </p:cNvSpPr>
          <p:nvPr/>
        </p:nvSpPr>
        <p:spPr bwMode="auto">
          <a:xfrm>
            <a:off x="5349601" y="260811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1" name="Oval 11"/>
          <p:cNvSpPr>
            <a:spLocks noChangeArrowheads="1"/>
          </p:cNvSpPr>
          <p:nvPr/>
        </p:nvSpPr>
        <p:spPr bwMode="auto">
          <a:xfrm>
            <a:off x="5349601" y="27377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2" name="Oval 12"/>
          <p:cNvSpPr>
            <a:spLocks noChangeArrowheads="1"/>
          </p:cNvSpPr>
          <p:nvPr/>
        </p:nvSpPr>
        <p:spPr bwMode="auto">
          <a:xfrm>
            <a:off x="5349601" y="286878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3" name="Oval 13"/>
          <p:cNvSpPr>
            <a:spLocks noChangeArrowheads="1"/>
          </p:cNvSpPr>
          <p:nvPr/>
        </p:nvSpPr>
        <p:spPr bwMode="auto">
          <a:xfrm>
            <a:off x="5479201" y="48288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4" name="Oval 14"/>
          <p:cNvSpPr>
            <a:spLocks noChangeArrowheads="1"/>
          </p:cNvSpPr>
          <p:nvPr/>
        </p:nvSpPr>
        <p:spPr bwMode="auto">
          <a:xfrm>
            <a:off x="5479201" y="4959881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5" name="Oval 15"/>
          <p:cNvSpPr>
            <a:spLocks noChangeArrowheads="1"/>
          </p:cNvSpPr>
          <p:nvPr/>
        </p:nvSpPr>
        <p:spPr bwMode="auto">
          <a:xfrm>
            <a:off x="5479201" y="508949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6" name="Oval 16"/>
          <p:cNvSpPr>
            <a:spLocks noChangeArrowheads="1"/>
          </p:cNvSpPr>
          <p:nvPr/>
        </p:nvSpPr>
        <p:spPr bwMode="auto">
          <a:xfrm>
            <a:off x="5643361" y="48288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5643361" y="4959881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8" name="Oval 18"/>
          <p:cNvSpPr>
            <a:spLocks noChangeArrowheads="1"/>
          </p:cNvSpPr>
          <p:nvPr/>
        </p:nvSpPr>
        <p:spPr bwMode="auto">
          <a:xfrm>
            <a:off x="5643361" y="508949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79" name="Oval 19"/>
          <p:cNvSpPr>
            <a:spLocks noChangeArrowheads="1"/>
          </p:cNvSpPr>
          <p:nvPr/>
        </p:nvSpPr>
        <p:spPr bwMode="auto">
          <a:xfrm>
            <a:off x="5806080" y="4828828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0" name="Oval 20"/>
          <p:cNvSpPr>
            <a:spLocks noChangeArrowheads="1"/>
          </p:cNvSpPr>
          <p:nvPr/>
        </p:nvSpPr>
        <p:spPr bwMode="auto">
          <a:xfrm>
            <a:off x="5806080" y="4959881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1" name="Oval 21"/>
          <p:cNvSpPr>
            <a:spLocks noChangeArrowheads="1"/>
          </p:cNvSpPr>
          <p:nvPr/>
        </p:nvSpPr>
        <p:spPr bwMode="auto">
          <a:xfrm>
            <a:off x="5806080" y="508949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2" name="Oval 22"/>
          <p:cNvSpPr>
            <a:spLocks noChangeArrowheads="1"/>
          </p:cNvSpPr>
          <p:nvPr/>
        </p:nvSpPr>
        <p:spPr bwMode="auto">
          <a:xfrm>
            <a:off x="5577121" y="4991564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3" name="Oval 23"/>
          <p:cNvSpPr>
            <a:spLocks noChangeArrowheads="1"/>
          </p:cNvSpPr>
          <p:nvPr/>
        </p:nvSpPr>
        <p:spPr bwMode="auto">
          <a:xfrm>
            <a:off x="5577121" y="512261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4" name="Oval 24"/>
          <p:cNvSpPr>
            <a:spLocks noChangeArrowheads="1"/>
          </p:cNvSpPr>
          <p:nvPr/>
        </p:nvSpPr>
        <p:spPr bwMode="auto">
          <a:xfrm>
            <a:off x="5577121" y="525367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5" name="Oval 25"/>
          <p:cNvSpPr>
            <a:spLocks noChangeArrowheads="1"/>
          </p:cNvSpPr>
          <p:nvPr/>
        </p:nvSpPr>
        <p:spPr bwMode="auto">
          <a:xfrm>
            <a:off x="5741281" y="4991564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6" name="Oval 26"/>
          <p:cNvSpPr>
            <a:spLocks noChangeArrowheads="1"/>
          </p:cNvSpPr>
          <p:nvPr/>
        </p:nvSpPr>
        <p:spPr bwMode="auto">
          <a:xfrm>
            <a:off x="5741281" y="512261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7" name="Oval 27"/>
          <p:cNvSpPr>
            <a:spLocks noChangeArrowheads="1"/>
          </p:cNvSpPr>
          <p:nvPr/>
        </p:nvSpPr>
        <p:spPr bwMode="auto">
          <a:xfrm>
            <a:off x="5741281" y="525367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8" name="Oval 28"/>
          <p:cNvSpPr>
            <a:spLocks noChangeArrowheads="1"/>
          </p:cNvSpPr>
          <p:nvPr/>
        </p:nvSpPr>
        <p:spPr bwMode="auto">
          <a:xfrm>
            <a:off x="5904000" y="4991564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89" name="Oval 29"/>
          <p:cNvSpPr>
            <a:spLocks noChangeArrowheads="1"/>
          </p:cNvSpPr>
          <p:nvPr/>
        </p:nvSpPr>
        <p:spPr bwMode="auto">
          <a:xfrm>
            <a:off x="5904000" y="512261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0" name="Oval 30"/>
          <p:cNvSpPr>
            <a:spLocks noChangeArrowheads="1"/>
          </p:cNvSpPr>
          <p:nvPr/>
        </p:nvSpPr>
        <p:spPr bwMode="auto">
          <a:xfrm>
            <a:off x="5904000" y="525367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1" name="Oval 31"/>
          <p:cNvSpPr>
            <a:spLocks noChangeArrowheads="1"/>
          </p:cNvSpPr>
          <p:nvPr/>
        </p:nvSpPr>
        <p:spPr bwMode="auto">
          <a:xfrm>
            <a:off x="5675041" y="515574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2" name="Oval 32"/>
          <p:cNvSpPr>
            <a:spLocks noChangeArrowheads="1"/>
          </p:cNvSpPr>
          <p:nvPr/>
        </p:nvSpPr>
        <p:spPr bwMode="auto">
          <a:xfrm>
            <a:off x="5675041" y="528535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3" name="Oval 33"/>
          <p:cNvSpPr>
            <a:spLocks noChangeArrowheads="1"/>
          </p:cNvSpPr>
          <p:nvPr/>
        </p:nvSpPr>
        <p:spPr bwMode="auto">
          <a:xfrm>
            <a:off x="5675041" y="541640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4" name="Oval 34"/>
          <p:cNvSpPr>
            <a:spLocks noChangeArrowheads="1"/>
          </p:cNvSpPr>
          <p:nvPr/>
        </p:nvSpPr>
        <p:spPr bwMode="auto">
          <a:xfrm>
            <a:off x="5839201" y="515574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5" name="Oval 35"/>
          <p:cNvSpPr>
            <a:spLocks noChangeArrowheads="1"/>
          </p:cNvSpPr>
          <p:nvPr/>
        </p:nvSpPr>
        <p:spPr bwMode="auto">
          <a:xfrm>
            <a:off x="5839201" y="528535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6" name="Oval 36"/>
          <p:cNvSpPr>
            <a:spLocks noChangeArrowheads="1"/>
          </p:cNvSpPr>
          <p:nvPr/>
        </p:nvSpPr>
        <p:spPr bwMode="auto">
          <a:xfrm>
            <a:off x="5839201" y="541640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7" name="Oval 37"/>
          <p:cNvSpPr>
            <a:spLocks noChangeArrowheads="1"/>
          </p:cNvSpPr>
          <p:nvPr/>
        </p:nvSpPr>
        <p:spPr bwMode="auto">
          <a:xfrm>
            <a:off x="6001920" y="5155742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8" name="Oval 38"/>
          <p:cNvSpPr>
            <a:spLocks noChangeArrowheads="1"/>
          </p:cNvSpPr>
          <p:nvPr/>
        </p:nvSpPr>
        <p:spPr bwMode="auto">
          <a:xfrm>
            <a:off x="6001920" y="5285355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199" name="Oval 39"/>
          <p:cNvSpPr>
            <a:spLocks noChangeArrowheads="1"/>
          </p:cNvSpPr>
          <p:nvPr/>
        </p:nvSpPr>
        <p:spPr bwMode="auto">
          <a:xfrm>
            <a:off x="6001920" y="5416409"/>
            <a:ext cx="83520" cy="83529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00" name="Line 40"/>
          <p:cNvSpPr>
            <a:spLocks noChangeShapeType="1"/>
          </p:cNvSpPr>
          <p:nvPr/>
        </p:nvSpPr>
        <p:spPr bwMode="auto">
          <a:xfrm>
            <a:off x="5708160" y="5675637"/>
            <a:ext cx="622080" cy="1440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01" name="Line 41"/>
          <p:cNvSpPr>
            <a:spLocks noChangeShapeType="1"/>
          </p:cNvSpPr>
          <p:nvPr/>
        </p:nvSpPr>
        <p:spPr bwMode="auto">
          <a:xfrm flipH="1" flipV="1">
            <a:off x="5389921" y="5183105"/>
            <a:ext cx="319680" cy="4939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02" name="Text Box 42"/>
          <p:cNvSpPr txBox="1">
            <a:spLocks noChangeArrowheads="1"/>
          </p:cNvSpPr>
          <p:nvPr/>
        </p:nvSpPr>
        <p:spPr bwMode="auto">
          <a:xfrm>
            <a:off x="1635840" y="1659055"/>
            <a:ext cx="29030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b="1">
                <a:latin typeface="FreeSans" charset="0"/>
              </a:rPr>
              <a:t>TRAINING TIME</a:t>
            </a:r>
          </a:p>
        </p:txBody>
      </p:sp>
      <p:sp>
        <p:nvSpPr>
          <p:cNvPr id="92203" name="Text Box 43"/>
          <p:cNvSpPr txBox="1">
            <a:spLocks noChangeArrowheads="1"/>
          </p:cNvSpPr>
          <p:nvPr/>
        </p:nvSpPr>
        <p:spPr bwMode="auto">
          <a:xfrm>
            <a:off x="1635840" y="3814961"/>
            <a:ext cx="29030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b="1">
                <a:latin typeface="FreeSans" charset="0"/>
              </a:rPr>
              <a:t>TEST TIME</a:t>
            </a:r>
          </a:p>
        </p:txBody>
      </p:sp>
      <p:sp>
        <p:nvSpPr>
          <p:cNvPr id="92204" name="Text Box 44"/>
          <p:cNvSpPr txBox="1">
            <a:spLocks noChangeArrowheads="1"/>
          </p:cNvSpPr>
          <p:nvPr/>
        </p:nvSpPr>
        <p:spPr bwMode="auto">
          <a:xfrm>
            <a:off x="6030720" y="5616590"/>
            <a:ext cx="62208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620" rIns="81639" bIns="40820"/>
          <a:lstStyle/>
          <a:p>
            <a:pPr algn="ctr"/>
            <a:r>
              <a:rPr lang="en-US" sz="1500">
                <a:solidFill>
                  <a:srgbClr val="000000"/>
                </a:solidFill>
                <a:latin typeface="FreeSans" charset="0"/>
              </a:rPr>
              <a:t>x</a:t>
            </a:r>
          </a:p>
        </p:txBody>
      </p:sp>
      <p:sp>
        <p:nvSpPr>
          <p:cNvPr id="92205" name="Text Box 45"/>
          <p:cNvSpPr txBox="1">
            <a:spLocks noChangeArrowheads="1"/>
          </p:cNvSpPr>
          <p:nvPr/>
        </p:nvSpPr>
        <p:spPr bwMode="auto">
          <a:xfrm>
            <a:off x="5119200" y="5293996"/>
            <a:ext cx="622080" cy="2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620" rIns="81639" bIns="40820"/>
          <a:lstStyle/>
          <a:p>
            <a:pPr algn="ctr"/>
            <a:r>
              <a:rPr lang="en-US" sz="1500">
                <a:solidFill>
                  <a:srgbClr val="000000"/>
                </a:solidFill>
                <a:latin typeface="FreeSans" charset="0"/>
              </a:rPr>
              <a:t>y</a:t>
            </a:r>
          </a:p>
        </p:txBody>
      </p:sp>
      <p:sp>
        <p:nvSpPr>
          <p:cNvPr id="92206" name="Text Box 46"/>
          <p:cNvSpPr txBox="1">
            <a:spLocks noChangeArrowheads="1"/>
          </p:cNvSpPr>
          <p:nvPr/>
        </p:nvSpPr>
        <p:spPr bwMode="auto">
          <a:xfrm>
            <a:off x="76321" y="6286260"/>
            <a:ext cx="89366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solidFill>
                  <a:srgbClr val="FF0000"/>
                </a:solidFill>
                <a:latin typeface="FreeSans" charset="0"/>
              </a:rPr>
              <a:t>Unrolling is order of magnitudes more eficient than sliding windows!</a:t>
            </a:r>
          </a:p>
        </p:txBody>
      </p:sp>
      <p:sp>
        <p:nvSpPr>
          <p:cNvPr id="92207" name="Rectangle 47"/>
          <p:cNvSpPr>
            <a:spLocks noChangeArrowheads="1"/>
          </p:cNvSpPr>
          <p:nvPr/>
        </p:nvSpPr>
        <p:spPr bwMode="auto">
          <a:xfrm>
            <a:off x="882720" y="4284450"/>
            <a:ext cx="1244160" cy="1244291"/>
          </a:xfrm>
          <a:prstGeom prst="rect">
            <a:avLst/>
          </a:prstGeom>
          <a:noFill/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08" name="Rectangle 48"/>
          <p:cNvSpPr>
            <a:spLocks noChangeArrowheads="1"/>
          </p:cNvSpPr>
          <p:nvPr/>
        </p:nvSpPr>
        <p:spPr bwMode="auto">
          <a:xfrm>
            <a:off x="1144800" y="4350697"/>
            <a:ext cx="1244160" cy="1244291"/>
          </a:xfrm>
          <a:prstGeom prst="rect">
            <a:avLst/>
          </a:prstGeom>
          <a:noFill/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09" name="Text Box 49"/>
          <p:cNvSpPr txBox="1">
            <a:spLocks noChangeArrowheads="1"/>
          </p:cNvSpPr>
          <p:nvPr/>
        </p:nvSpPr>
        <p:spPr bwMode="auto">
          <a:xfrm>
            <a:off x="4976640" y="3809200"/>
            <a:ext cx="41472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solidFill>
                  <a:srgbClr val="FF0000"/>
                </a:solidFill>
                <a:latin typeface="FreeSans" charset="0"/>
              </a:rPr>
              <a:t>CNNs work on any image size!</a:t>
            </a:r>
          </a:p>
        </p:txBody>
      </p:sp>
      <p:sp>
        <p:nvSpPr>
          <p:cNvPr id="52" name="Text Box 1"/>
          <p:cNvSpPr txBox="1">
            <a:spLocks noChangeArrowheads="1"/>
          </p:cNvSpPr>
          <p:nvPr/>
        </p:nvSpPr>
        <p:spPr bwMode="auto">
          <a:xfrm>
            <a:off x="131040" y="66247"/>
            <a:ext cx="891648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Viewing fully connected layers as convolutional layers enables efficient use of </a:t>
            </a:r>
            <a:r>
              <a:rPr lang="en-US" sz="2200" dirty="0" err="1">
                <a:latin typeface="FreeSans" charset="0"/>
              </a:rPr>
              <a:t>convnets</a:t>
            </a:r>
            <a:r>
              <a:rPr lang="en-US" sz="2200" dirty="0">
                <a:latin typeface="FreeSans" charset="0"/>
              </a:rPr>
              <a:t> on bigger images (no need to slide windows but unroll network over space as needed to re-use computation).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22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5000153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run on an image of any size!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9144000" cy="225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5855239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Up-sample to get segmentation maps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100"/>
            <a:ext cx="9144000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7700042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this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Mathematically elegant</a:t>
            </a:r>
          </a:p>
          <a:p>
            <a:endParaRPr lang="en-US" dirty="0"/>
          </a:p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Can run network on arbitrary image </a:t>
            </a:r>
          </a:p>
          <a:p>
            <a:pPr lvl="1"/>
            <a:r>
              <a:rPr lang="en-US" dirty="0"/>
              <a:t>Without multiple crops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/>
          <p:nvPr/>
        </p:nvSpPr>
        <p:spPr>
          <a:xfrm>
            <a:off x="464950" y="1063075"/>
            <a:ext cx="8446200" cy="399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ConvNets stack CONV,POOL,FC layers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Trend towards smaller filters and deeper architectures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Trend towards getting rid of POOL/FC layers (just CONV)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Typical architectures look like </a:t>
            </a:r>
          </a:p>
          <a:p>
            <a:pPr indent="4572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[(CONV-RELU)*N-POOL?]*M-(FC-RELU)*K,SOFTMAX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where N is usually up to ~5, M is large, 0 &lt;= K &lt;= 2.</a:t>
            </a:r>
          </a:p>
          <a:p>
            <a:pPr marL="914400" indent="-3810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recent advances such as ResNet/GoogLeNet challenge this paradigm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520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2CC5D87-E287-824D-BE18-FC2934BE27F0}" type="slidenum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829527"/>
            <a:ext cx="5755680" cy="602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037760" y="995145"/>
            <a:ext cx="520416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STATIONARITY? </a:t>
            </a:r>
            <a:r>
              <a:rPr lang="en-US" sz="2200" dirty="0">
                <a:latin typeface="FreeSans" charset="0"/>
              </a:rPr>
              <a:t>Statistics is similar at different locations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Locally Connected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2E763F2-76E9-4299-A928-5F835AC5EA9E}"/>
                  </a:ext>
                </a:extLst>
              </p14:cNvPr>
              <p14:cNvContentPartPr/>
              <p14:nvPr/>
            </p14:nvContentPartPr>
            <p14:xfrm>
              <a:off x="264240" y="1081080"/>
              <a:ext cx="5841360" cy="5604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2E763F2-76E9-4299-A928-5F835AC5EA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4880" y="1071720"/>
                <a:ext cx="5860080" cy="56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6095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F187AB3-49F4-4A49-ADBE-0AF7FCB422D6}" type="slidenum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796404"/>
            <a:ext cx="5814720" cy="601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813121" y="3780398"/>
            <a:ext cx="528048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Share the same parameters across different locations (assuming input is stationary):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latin typeface="FreeSans" charset="0"/>
              </a:rPr>
              <a:t>Convolutions with learned kernels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7F1481-588B-4F68-BD00-B62A3E32F1FF}"/>
                  </a:ext>
                </a:extLst>
              </p14:cNvPr>
              <p14:cNvContentPartPr/>
              <p14:nvPr/>
            </p14:nvContentPartPr>
            <p14:xfrm>
              <a:off x="438840" y="780120"/>
              <a:ext cx="5519160" cy="4689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7F1481-588B-4F68-BD00-B62A3E32F1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480" y="770760"/>
                <a:ext cx="5537880" cy="470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3454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7A412DB-F26F-4A01-A5E5-7143B53AFC06}"/>
                  </a:ext>
                </a:extLst>
              </p14:cNvPr>
              <p14:cNvContentPartPr/>
              <p14:nvPr/>
            </p14:nvContentPartPr>
            <p14:xfrm>
              <a:off x="1015560" y="905760"/>
              <a:ext cx="6851880" cy="712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7A412DB-F26F-4A01-A5E5-7143B53AFC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6200" y="896400"/>
                <a:ext cx="6870600" cy="7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579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for mathematicians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04A965-E9D8-43A2-9A6E-A78A197F6159}"/>
                  </a:ext>
                </a:extLst>
              </p14:cNvPr>
              <p14:cNvContentPartPr/>
              <p14:nvPr/>
            </p14:nvContentPartPr>
            <p14:xfrm>
              <a:off x="866520" y="928800"/>
              <a:ext cx="7574040" cy="5853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04A965-E9D8-43A2-9A6E-A78A197F61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7160" y="919440"/>
                <a:ext cx="7592760" cy="58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01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for mathematicians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055FF2-65B7-45DB-ABBA-958E3ECEC8C4}"/>
                  </a:ext>
                </a:extLst>
              </p14:cNvPr>
              <p14:cNvContentPartPr/>
              <p14:nvPr/>
            </p14:nvContentPartPr>
            <p14:xfrm>
              <a:off x="-360" y="835200"/>
              <a:ext cx="7456320" cy="571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055FF2-65B7-45DB-ABBA-958E3ECEC8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720" y="825840"/>
                <a:ext cx="7475040" cy="57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420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 descr="Convolution_of_box_signal_with_itsel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4698"/>
            <a:ext cx="5943600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"Convolution of box signal with itself2" by </a:t>
            </a:r>
            <a:r>
              <a:rPr lang="en-US" dirty="0" err="1">
                <a:solidFill>
                  <a:prstClr val="black"/>
                </a:solidFill>
              </a:rPr>
              <a:t>Convolution_of_box_signal_with_itself.gif</a:t>
            </a:r>
            <a:r>
              <a:rPr lang="en-US" dirty="0">
                <a:solidFill>
                  <a:prstClr val="black"/>
                </a:solidFill>
              </a:rPr>
              <a:t>: Brian </a:t>
            </a:r>
            <a:r>
              <a:rPr lang="en-US" dirty="0" err="1">
                <a:solidFill>
                  <a:prstClr val="black"/>
                </a:solidFill>
              </a:rPr>
              <a:t>Ambergderivative</a:t>
            </a:r>
            <a:r>
              <a:rPr lang="en-US" dirty="0">
                <a:solidFill>
                  <a:prstClr val="black"/>
                </a:solidFill>
              </a:rPr>
              <a:t> work: Tinos (talk) - </a:t>
            </a:r>
            <a:r>
              <a:rPr lang="en-US" dirty="0" err="1">
                <a:solidFill>
                  <a:prstClr val="black"/>
                </a:solidFill>
              </a:rPr>
              <a:t>Convolution_of_box_signal_with_itself.gif</a:t>
            </a:r>
            <a:r>
              <a:rPr lang="en-US" dirty="0">
                <a:solidFill>
                  <a:prstClr val="black"/>
                </a:solidFill>
              </a:rPr>
              <a:t>. Licensed under CC BY-SA 3.0 via Commons - https://</a:t>
            </a:r>
            <a:r>
              <a:rPr lang="en-US" dirty="0" err="1">
                <a:solidFill>
                  <a:prstClr val="black"/>
                </a:solidFill>
              </a:rPr>
              <a:t>commons.wikimedia.org</a:t>
            </a:r>
            <a:r>
              <a:rPr lang="en-US" dirty="0">
                <a:solidFill>
                  <a:prstClr val="black"/>
                </a:solidFill>
              </a:rPr>
              <a:t>/wiki/File:Convolution_of_box_signal_with_itself2.gif#/media/File:Convolution_of_box_signal_with_itself2.gif</a:t>
            </a:r>
          </a:p>
        </p:txBody>
      </p:sp>
      <p:pic>
        <p:nvPicPr>
          <p:cNvPr id="8" name="Picture 7" descr="Convolution_of_spiky_function_with_bo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943600" cy="1714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64F0D9-E5E0-45B7-8057-0D35678D97DB}"/>
                  </a:ext>
                </a:extLst>
              </p14:cNvPr>
              <p14:cNvContentPartPr/>
              <p14:nvPr/>
            </p14:nvContentPartPr>
            <p14:xfrm>
              <a:off x="404640" y="6840"/>
              <a:ext cx="8514000" cy="3367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64F0D9-E5E0-45B7-8057-0D35678D97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280" y="-2520"/>
                <a:ext cx="8532720" cy="338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Convolutions for </a:t>
            </a:r>
            <a:r>
              <a:rPr lang="en-US"/>
              <a:t>computer scientists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E913966-AF00-4840-9D3B-EB8F07DD15EC}"/>
                  </a:ext>
                </a:extLst>
              </p14:cNvPr>
              <p14:cNvContentPartPr/>
              <p14:nvPr/>
            </p14:nvContentPartPr>
            <p14:xfrm>
              <a:off x="-11160" y="784800"/>
              <a:ext cx="9116280" cy="5675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E913966-AF00-4840-9D3B-EB8F07DD15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0520" y="775440"/>
                <a:ext cx="9135000" cy="569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550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Convolutions for </a:t>
            </a:r>
            <a:r>
              <a:rPr lang="en-US"/>
              <a:t>computer scientists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Reminder</a:t>
            </a:r>
          </a:p>
          <a:p>
            <a:pPr lvl="1"/>
            <a:r>
              <a:rPr lang="en-US" dirty="0"/>
              <a:t>Due: 10/02, 11:55pm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for programmers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92FA67-0672-407A-8C82-E5F693AB7E2F}"/>
                  </a:ext>
                </a:extLst>
              </p14:cNvPr>
              <p14:cNvContentPartPr/>
              <p14:nvPr/>
            </p14:nvContentPartPr>
            <p14:xfrm>
              <a:off x="66960" y="593280"/>
              <a:ext cx="9154800" cy="6243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592FA67-0672-407A-8C82-E5F693AB7E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00" y="583920"/>
                <a:ext cx="9173520" cy="626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981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for programmers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0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004B40-3881-4CEB-BFFB-F6DBD9FC243A}"/>
                  </a:ext>
                </a:extLst>
              </p14:cNvPr>
              <p14:cNvContentPartPr/>
              <p14:nvPr/>
            </p14:nvContentPartPr>
            <p14:xfrm>
              <a:off x="1945440" y="2082960"/>
              <a:ext cx="5483520" cy="3484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004B40-3881-4CEB-BFFB-F6DBD9FC24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6080" y="2073600"/>
                <a:ext cx="5502240" cy="350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6025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4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36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5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721C0F-9227-4ADC-A522-6504CAF04F49}"/>
                  </a:ext>
                </a:extLst>
              </p14:cNvPr>
              <p14:cNvContentPartPr/>
              <p14:nvPr/>
            </p14:nvContentPartPr>
            <p14:xfrm>
              <a:off x="6914520" y="3064320"/>
              <a:ext cx="324000" cy="624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721C0F-9227-4ADC-A522-6504CAF04F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5160" y="3054960"/>
                <a:ext cx="342720" cy="64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6814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5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87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19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72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89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31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53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31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487540-E824-4742-8C11-A73EF5A9EB14}"/>
                  </a:ext>
                </a:extLst>
              </p14:cNvPr>
              <p14:cNvContentPartPr/>
              <p14:nvPr/>
            </p14:nvContentPartPr>
            <p14:xfrm>
              <a:off x="1562040" y="1361160"/>
              <a:ext cx="7418520" cy="3885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487540-E824-4742-8C11-A73EF5A9EB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2680" y="1351800"/>
                <a:ext cx="7437240" cy="39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1203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5F9279-26CA-4552-9612-72222D6AB05F}"/>
                  </a:ext>
                </a:extLst>
              </p14:cNvPr>
              <p14:cNvContentPartPr/>
              <p14:nvPr/>
            </p14:nvContentPartPr>
            <p14:xfrm>
              <a:off x="1884600" y="1987920"/>
              <a:ext cx="3684240" cy="3461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5F9279-26CA-4552-9612-72222D6AB0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5240" y="1978560"/>
                <a:ext cx="3702960" cy="34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385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40" y="1579847"/>
            <a:ext cx="5372640" cy="36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6240" y="6172200"/>
            <a:ext cx="907200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68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dirty="0">
                <a:solidFill>
                  <a:srgbClr val="000080"/>
                </a:solidFill>
                <a:latin typeface="FreeSans" charset="0"/>
              </a:rPr>
              <a:t>Mathieu et al. “Fast training of CNNs through FFTs” ICLR 2014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CF3C3A-F9E4-4711-8877-36F8F00E29AF}"/>
                  </a:ext>
                </a:extLst>
              </p14:cNvPr>
              <p14:cNvContentPartPr/>
              <p14:nvPr/>
            </p14:nvContentPartPr>
            <p14:xfrm>
              <a:off x="1195560" y="1100160"/>
              <a:ext cx="6369480" cy="4648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CF3C3A-F9E4-4711-8877-36F8F00E29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6200" y="1090800"/>
                <a:ext cx="6388200" cy="46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0701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Stride, padding </a:t>
            </a:r>
          </a:p>
          <a:p>
            <a:pPr lvl="1"/>
            <a:r>
              <a:rPr lang="en-US" dirty="0"/>
              <a:t>Pooling layers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2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Explained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http://setosa.io/ev/image-kernels/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https://github.com/bruckner/deepViz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7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/>
          <p:nvPr/>
        </p:nvSpPr>
        <p:spPr>
          <a:xfrm>
            <a:off x="3191725" y="1769425"/>
            <a:ext cx="2040600" cy="2901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g(x) = max(0,x)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1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(elementwise)</a:t>
            </a:r>
          </a:p>
        </p:txBody>
      </p:sp>
      <p:cxnSp>
        <p:nvCxnSpPr>
          <p:cNvPr id="1059" name="Shape 1059"/>
          <p:cNvCxnSpPr/>
          <p:nvPr/>
        </p:nvCxnSpPr>
        <p:spPr>
          <a:xfrm>
            <a:off x="2516250" y="2821850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0" name="Shape 1060"/>
          <p:cNvCxnSpPr/>
          <p:nvPr/>
        </p:nvCxnSpPr>
        <p:spPr>
          <a:xfrm>
            <a:off x="2516250" y="298137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1" name="Shape 1061"/>
          <p:cNvCxnSpPr/>
          <p:nvPr/>
        </p:nvCxnSpPr>
        <p:spPr>
          <a:xfrm>
            <a:off x="2516250" y="309822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2" name="Shape 1062"/>
          <p:cNvCxnSpPr/>
          <p:nvPr/>
        </p:nvCxnSpPr>
        <p:spPr>
          <a:xfrm>
            <a:off x="2516250" y="3231291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3" name="Shape 1063"/>
          <p:cNvCxnSpPr/>
          <p:nvPr/>
        </p:nvCxnSpPr>
        <p:spPr>
          <a:xfrm>
            <a:off x="2516250" y="339081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4" name="Shape 1064"/>
          <p:cNvCxnSpPr/>
          <p:nvPr/>
        </p:nvCxnSpPr>
        <p:spPr>
          <a:xfrm>
            <a:off x="2516250" y="350766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65" name="Shape 1065"/>
          <p:cNvSpPr txBox="1"/>
          <p:nvPr/>
        </p:nvSpPr>
        <p:spPr>
          <a:xfrm>
            <a:off x="705000" y="2782150"/>
            <a:ext cx="2430600" cy="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4096-d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vector</a:t>
            </a:r>
          </a:p>
        </p:txBody>
      </p:sp>
      <p:cxnSp>
        <p:nvCxnSpPr>
          <p:cNvPr id="1066" name="Shape 1066"/>
          <p:cNvCxnSpPr/>
          <p:nvPr/>
        </p:nvCxnSpPr>
        <p:spPr>
          <a:xfrm>
            <a:off x="5233023" y="2821850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7" name="Shape 1067"/>
          <p:cNvCxnSpPr/>
          <p:nvPr/>
        </p:nvCxnSpPr>
        <p:spPr>
          <a:xfrm>
            <a:off x="5233023" y="298137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8" name="Shape 1068"/>
          <p:cNvCxnSpPr/>
          <p:nvPr/>
        </p:nvCxnSpPr>
        <p:spPr>
          <a:xfrm>
            <a:off x="5233023" y="309822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69" name="Shape 1069"/>
          <p:cNvCxnSpPr/>
          <p:nvPr/>
        </p:nvCxnSpPr>
        <p:spPr>
          <a:xfrm>
            <a:off x="5233023" y="3231291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0" name="Shape 1070"/>
          <p:cNvCxnSpPr/>
          <p:nvPr/>
        </p:nvCxnSpPr>
        <p:spPr>
          <a:xfrm>
            <a:off x="5233023" y="339081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1" name="Shape 1071"/>
          <p:cNvCxnSpPr/>
          <p:nvPr/>
        </p:nvCxnSpPr>
        <p:spPr>
          <a:xfrm>
            <a:off x="5233023" y="350766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2" name="Shape 1072"/>
          <p:cNvSpPr txBox="1"/>
          <p:nvPr/>
        </p:nvSpPr>
        <p:spPr>
          <a:xfrm>
            <a:off x="6292850" y="2782150"/>
            <a:ext cx="1887300" cy="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4096-d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vector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2F50974-04EA-EE4B-AD87-9AE9BB3B9F8B}"/>
              </a:ext>
            </a:extLst>
          </p:cNvPr>
          <p:cNvSpPr txBox="1">
            <a:spLocks/>
          </p:cNvSpPr>
          <p:nvPr/>
        </p:nvSpPr>
        <p:spPr>
          <a:xfrm>
            <a:off x="311700" y="228600"/>
            <a:ext cx="8520600" cy="763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Jacobian of </a:t>
            </a:r>
            <a:r>
              <a:rPr lang="en-US" kern="0" dirty="0" err="1"/>
              <a:t>ReLU</a:t>
            </a:r>
            <a:endParaRPr lang="en-US" kern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9348B1-EEDD-4E4B-8163-16994DBF8820}"/>
                  </a:ext>
                </a:extLst>
              </p14:cNvPr>
              <p14:cNvContentPartPr/>
              <p14:nvPr/>
            </p14:nvContentPartPr>
            <p14:xfrm>
              <a:off x="220320" y="786600"/>
              <a:ext cx="7569000" cy="2765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9348B1-EEDD-4E4B-8163-16994DBF88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960" y="777240"/>
                <a:ext cx="7587720" cy="278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3335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280960" y="1036909"/>
            <a:ext cx="4976640" cy="10369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2488582"/>
            <a:ext cx="3110400" cy="235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80" y="2458338"/>
            <a:ext cx="3110400" cy="245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525120" y="3318109"/>
            <a:ext cx="829440" cy="13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4400">
                <a:latin typeface="FreeSans" charset="0"/>
              </a:rPr>
              <a:t>*        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972960" y="3028639"/>
            <a:ext cx="1036800" cy="10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-1  0  1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-1  0  1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-1  0  1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244160" y="2695963"/>
            <a:ext cx="414720" cy="414764"/>
          </a:xfrm>
          <a:prstGeom prst="rect">
            <a:avLst/>
          </a:prstGeom>
          <a:solidFill>
            <a:srgbClr val="808080"/>
          </a:solidFill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1277281" y="2695963"/>
            <a:ext cx="123840" cy="414764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1506240" y="2695963"/>
            <a:ext cx="123840" cy="414764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1658880" y="2695963"/>
            <a:ext cx="5184000" cy="414764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1658880" y="3110726"/>
            <a:ext cx="5184000" cy="1441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5124960" y="3155372"/>
            <a:ext cx="829440" cy="13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4400">
                <a:latin typeface="FreeSans" charset="0"/>
              </a:rPr>
              <a:t>=        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3939840" y="3110727"/>
            <a:ext cx="1440" cy="1036909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5027760" y="3110727"/>
            <a:ext cx="1440" cy="1036909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3939840" y="4137555"/>
            <a:ext cx="20736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4800240" y="4137555"/>
            <a:ext cx="20736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4800240" y="3125128"/>
            <a:ext cx="207360" cy="1441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3941280" y="3125128"/>
            <a:ext cx="207360" cy="1441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5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4976640" y="1371024"/>
            <a:ext cx="416736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500" b="1" dirty="0">
                <a:latin typeface="FreeSans" charset="0"/>
              </a:rPr>
              <a:t>Learn</a:t>
            </a:r>
            <a:r>
              <a:rPr lang="en-US" sz="2500" dirty="0">
                <a:latin typeface="FreeSans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FreeSans" charset="0"/>
              </a:rPr>
              <a:t>multiple filters.</a:t>
            </a:r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618880" y="2994075"/>
            <a:ext cx="352512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E.g.: 200x200 image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        100 Filters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        Filter size: 10x10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	   10K parameters</a:t>
            </a:r>
          </a:p>
          <a:p>
            <a:pPr algn="l">
              <a:spcBef>
                <a:spcPts val="0"/>
              </a:spcBef>
            </a:pPr>
            <a:endParaRPr lang="en-US" sz="700">
              <a:latin typeface="FreeSans" charset="0"/>
            </a:endParaRPr>
          </a:p>
          <a:p>
            <a:pPr algn="l">
              <a:spcBef>
                <a:spcPts val="0"/>
              </a:spcBef>
            </a:pPr>
            <a:endParaRPr lang="en-US">
              <a:latin typeface="FreeSans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797844"/>
            <a:ext cx="5814720" cy="601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59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42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FC vs Conv Layer</a:t>
            </a:r>
          </a:p>
        </p:txBody>
      </p:sp>
    </p:spTree>
    <p:extLst>
      <p:ext uri="{BB962C8B-B14F-4D97-AF65-F5344CB8AC3E}">
        <p14:creationId xmlns:p14="http://schemas.microsoft.com/office/powerpoint/2010/main" val="137681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43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>
                <a:solidFill>
                  <a:prstClr val="black"/>
                </a:solidFill>
              </a:rPr>
              <a:t>FC vs Conv Layer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7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/>
        </p:nvSpPr>
        <p:spPr>
          <a:xfrm>
            <a:off x="1400000" y="3385925"/>
            <a:ext cx="861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100412" y="3114069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0" y="857250"/>
            <a:ext cx="77019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Connected Layer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751225" y="1701275"/>
            <a:ext cx="7829700" cy="47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image -&gt; stretch to 3072 x 1 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3450588" y="3257625"/>
            <a:ext cx="2507400" cy="35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x 3072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weights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6655800" y="2525100"/>
            <a:ext cx="13416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activation</a:t>
            </a:r>
          </a:p>
        </p:txBody>
      </p:sp>
      <p:sp>
        <p:nvSpPr>
          <p:cNvPr id="434" name="Shape 434"/>
          <p:cNvSpPr/>
          <p:nvPr/>
        </p:nvSpPr>
        <p:spPr>
          <a:xfrm>
            <a:off x="6450450" y="3140175"/>
            <a:ext cx="1752300" cy="2823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6526675" y="3233250"/>
            <a:ext cx="150300" cy="1527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388924" y="3140175"/>
            <a:ext cx="2784300" cy="282300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501" y="2924251"/>
            <a:ext cx="54292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1388662" y="2525100"/>
            <a:ext cx="13416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6098112" y="3114069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7115000" y="3385925"/>
            <a:ext cx="861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cxnSp>
        <p:nvCxnSpPr>
          <p:cNvPr id="441" name="Shape 441"/>
          <p:cNvCxnSpPr/>
          <p:nvPr/>
        </p:nvCxnSpPr>
        <p:spPr>
          <a:xfrm>
            <a:off x="3346387" y="3281325"/>
            <a:ext cx="6078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2" name="Shape 442"/>
          <p:cNvCxnSpPr/>
          <p:nvPr/>
        </p:nvCxnSpPr>
        <p:spPr>
          <a:xfrm>
            <a:off x="5394500" y="3272650"/>
            <a:ext cx="614400" cy="8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61559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/>
        </p:nvSpPr>
        <p:spPr>
          <a:xfrm>
            <a:off x="1400000" y="3385925"/>
            <a:ext cx="861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100412" y="3114069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50" name="Shape 450"/>
          <p:cNvSpPr txBox="1"/>
          <p:nvPr/>
        </p:nvSpPr>
        <p:spPr>
          <a:xfrm>
            <a:off x="0" y="857250"/>
            <a:ext cx="77019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Connected Layer</a:t>
            </a:r>
          </a:p>
        </p:txBody>
      </p:sp>
      <p:sp>
        <p:nvSpPr>
          <p:cNvPr id="451" name="Shape 451"/>
          <p:cNvSpPr txBox="1"/>
          <p:nvPr/>
        </p:nvSpPr>
        <p:spPr>
          <a:xfrm>
            <a:off x="751225" y="1701275"/>
            <a:ext cx="7829700" cy="47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image -&gt; stretch to 3072 x 1 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3450588" y="3257625"/>
            <a:ext cx="2507400" cy="35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x 3072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weights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6655800" y="2525100"/>
            <a:ext cx="13416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activation</a:t>
            </a:r>
          </a:p>
        </p:txBody>
      </p:sp>
      <p:sp>
        <p:nvSpPr>
          <p:cNvPr id="454" name="Shape 454"/>
          <p:cNvSpPr/>
          <p:nvPr/>
        </p:nvSpPr>
        <p:spPr>
          <a:xfrm>
            <a:off x="6450450" y="3140175"/>
            <a:ext cx="1752300" cy="2823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6526675" y="3233250"/>
            <a:ext cx="150300" cy="1527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88924" y="3140175"/>
            <a:ext cx="2784300" cy="282300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501" y="2924251"/>
            <a:ext cx="54292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 txBox="1"/>
          <p:nvPr/>
        </p:nvSpPr>
        <p:spPr>
          <a:xfrm>
            <a:off x="1388662" y="2525100"/>
            <a:ext cx="13416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459" name="Shape 459"/>
          <p:cNvSpPr txBox="1"/>
          <p:nvPr/>
        </p:nvSpPr>
        <p:spPr>
          <a:xfrm>
            <a:off x="5841575" y="3879550"/>
            <a:ext cx="30213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number: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result of taking a dot product between a row of W and the input (a 3072-dimensional dot product)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x="6098112" y="3114069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7115000" y="3385925"/>
            <a:ext cx="861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cxnSp>
        <p:nvCxnSpPr>
          <p:cNvPr id="462" name="Shape 462"/>
          <p:cNvCxnSpPr/>
          <p:nvPr/>
        </p:nvCxnSpPr>
        <p:spPr>
          <a:xfrm rot="10800000" flipH="1">
            <a:off x="6174025" y="3467650"/>
            <a:ext cx="349800" cy="45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3" name="Shape 463"/>
          <p:cNvCxnSpPr/>
          <p:nvPr/>
        </p:nvCxnSpPr>
        <p:spPr>
          <a:xfrm>
            <a:off x="3346387" y="3281325"/>
            <a:ext cx="6078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4" name="Shape 464"/>
          <p:cNvCxnSpPr/>
          <p:nvPr/>
        </p:nvCxnSpPr>
        <p:spPr>
          <a:xfrm>
            <a:off x="5394500" y="3272650"/>
            <a:ext cx="614400" cy="8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00643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/>
        </p:nvSpPr>
        <p:spPr>
          <a:xfrm>
            <a:off x="1066450" y="228301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1602875" y="458301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2022850" y="3041737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1008462" y="4974644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0" y="857250"/>
            <a:ext cx="77019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751225" y="1701275"/>
            <a:ext cx="6798300" cy="47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image -&gt; preserve spatial structure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2018375" y="4540550"/>
            <a:ext cx="2016900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width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2438350" y="3025123"/>
            <a:ext cx="2016900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height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1305400" y="4960991"/>
            <a:ext cx="4407300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15336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/>
        </p:nvSpPr>
        <p:spPr>
          <a:xfrm>
            <a:off x="1066450" y="228301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1602875" y="458301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2022850" y="3041737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1008462" y="4974644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0" y="857250"/>
            <a:ext cx="77019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489" name="Shape 489"/>
          <p:cNvSpPr/>
          <p:nvPr/>
        </p:nvSpPr>
        <p:spPr>
          <a:xfrm>
            <a:off x="4145900" y="3161987"/>
            <a:ext cx="282300" cy="813900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3920100" y="2482337"/>
            <a:ext cx="2115600" cy="35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5x5x3 filter</a:t>
            </a:r>
          </a:p>
        </p:txBody>
      </p:sp>
      <p:sp>
        <p:nvSpPr>
          <p:cNvPr id="491" name="Shape 491"/>
          <p:cNvSpPr txBox="1"/>
          <p:nvPr/>
        </p:nvSpPr>
        <p:spPr>
          <a:xfrm>
            <a:off x="751225" y="1701262"/>
            <a:ext cx="3350100" cy="47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image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5197800" y="3516700"/>
            <a:ext cx="39462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Convolve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filter with the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i.e. “slide over the image spatially, computing dot products”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89082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/>
        </p:nvSpPr>
        <p:spPr>
          <a:xfrm>
            <a:off x="1066450" y="228301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1602875" y="458301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2022850" y="3041737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1008462" y="4974644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0" y="857250"/>
            <a:ext cx="77019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503" name="Shape 503"/>
          <p:cNvSpPr/>
          <p:nvPr/>
        </p:nvSpPr>
        <p:spPr>
          <a:xfrm>
            <a:off x="4145900" y="3161987"/>
            <a:ext cx="282300" cy="813900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Shape 504"/>
          <p:cNvSpPr txBox="1"/>
          <p:nvPr/>
        </p:nvSpPr>
        <p:spPr>
          <a:xfrm>
            <a:off x="3920100" y="2482337"/>
            <a:ext cx="2115600" cy="35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5x5x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751225" y="1701262"/>
            <a:ext cx="3350100" cy="47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</a:t>
            </a: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image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5197800" y="3516700"/>
            <a:ext cx="39462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Convolve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filter with the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i.e. “slide over the image spatially, computing dot products”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4963525" y="1133250"/>
            <a:ext cx="3283500" cy="58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Filters always extend the full depth of the input volume</a:t>
            </a:r>
          </a:p>
        </p:txBody>
      </p:sp>
      <p:cxnSp>
        <p:nvCxnSpPr>
          <p:cNvPr id="508" name="Shape 508"/>
          <p:cNvCxnSpPr>
            <a:endCxn id="504" idx="0"/>
          </p:cNvCxnSpPr>
          <p:nvPr/>
        </p:nvCxnSpPr>
        <p:spPr>
          <a:xfrm flipH="1">
            <a:off x="4977900" y="1956437"/>
            <a:ext cx="589800" cy="525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9" name="Shape 509"/>
          <p:cNvCxnSpPr/>
          <p:nvPr/>
        </p:nvCxnSpPr>
        <p:spPr>
          <a:xfrm flipH="1">
            <a:off x="2098750" y="1585350"/>
            <a:ext cx="2583900" cy="2283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5185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1638400" y="3020100"/>
            <a:ext cx="282300" cy="813900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3234650" y="3285900"/>
            <a:ext cx="282300" cy="2823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Shape 517"/>
          <p:cNvCxnSpPr>
            <a:endCxn id="516" idx="2"/>
          </p:cNvCxnSpPr>
          <p:nvPr/>
        </p:nvCxnSpPr>
        <p:spPr>
          <a:xfrm rot="10800000" flipH="1">
            <a:off x="1745150" y="3427050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8" name="Shape 518"/>
          <p:cNvCxnSpPr>
            <a:endCxn id="516" idx="2"/>
          </p:cNvCxnSpPr>
          <p:nvPr/>
        </p:nvCxnSpPr>
        <p:spPr>
          <a:xfrm>
            <a:off x="1764650" y="3189750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9" name="Shape 519"/>
          <p:cNvCxnSpPr>
            <a:endCxn id="516" idx="2"/>
          </p:cNvCxnSpPr>
          <p:nvPr/>
        </p:nvCxnSpPr>
        <p:spPr>
          <a:xfrm>
            <a:off x="1900850" y="3040350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0" name="Shape 520"/>
          <p:cNvCxnSpPr>
            <a:endCxn id="516" idx="2"/>
          </p:cNvCxnSpPr>
          <p:nvPr/>
        </p:nvCxnSpPr>
        <p:spPr>
          <a:xfrm rot="10800000" flipH="1">
            <a:off x="1926950" y="3427050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21" name="Shape 521"/>
          <p:cNvSpPr txBox="1"/>
          <p:nvPr/>
        </p:nvSpPr>
        <p:spPr>
          <a:xfrm>
            <a:off x="1834500" y="43481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2198800" y="22749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23" name="Shape 523"/>
          <p:cNvSpPr txBox="1"/>
          <p:nvPr/>
        </p:nvSpPr>
        <p:spPr>
          <a:xfrm>
            <a:off x="1163887" y="47397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24" name="Shape 524"/>
          <p:cNvSpPr txBox="1"/>
          <p:nvPr/>
        </p:nvSpPr>
        <p:spPr>
          <a:xfrm>
            <a:off x="120875" y="927200"/>
            <a:ext cx="7701900" cy="63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525" name="Shape 525"/>
          <p:cNvSpPr/>
          <p:nvPr/>
        </p:nvSpPr>
        <p:spPr>
          <a:xfrm>
            <a:off x="1221875" y="20481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3479725" y="1625725"/>
            <a:ext cx="3635100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32x32x3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527" name="Shape 527"/>
          <p:cNvCxnSpPr/>
          <p:nvPr/>
        </p:nvCxnSpPr>
        <p:spPr>
          <a:xfrm flipH="1">
            <a:off x="2348650" y="1867500"/>
            <a:ext cx="984300" cy="233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8" name="Shape 528"/>
          <p:cNvCxnSpPr/>
          <p:nvPr/>
        </p:nvCxnSpPr>
        <p:spPr>
          <a:xfrm flipH="1">
            <a:off x="2037650" y="2351025"/>
            <a:ext cx="1398900" cy="543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9" name="Shape 529"/>
          <p:cNvCxnSpPr/>
          <p:nvPr/>
        </p:nvCxnSpPr>
        <p:spPr>
          <a:xfrm rot="10800000">
            <a:off x="3574800" y="3723750"/>
            <a:ext cx="408300" cy="14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0" name="Shape 530"/>
          <p:cNvSpPr txBox="1"/>
          <p:nvPr/>
        </p:nvSpPr>
        <p:spPr>
          <a:xfrm>
            <a:off x="4070975" y="3606500"/>
            <a:ext cx="5016000" cy="10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number: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result of taking a dot product between the filter and a small 5x5x3 chunk of the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(i.e. 5*5*3 = 75-dimensional dot product + bias)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024" y="2135500"/>
            <a:ext cx="370518" cy="2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700" y="4893070"/>
            <a:ext cx="1225640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07549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3191725" y="1769425"/>
            <a:ext cx="2040600" cy="2901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g(x) = max(0,x)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1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(elementwise)</a:t>
            </a:r>
          </a:p>
        </p:txBody>
      </p:sp>
      <p:cxnSp>
        <p:nvCxnSpPr>
          <p:cNvPr id="1083" name="Shape 1083"/>
          <p:cNvCxnSpPr/>
          <p:nvPr/>
        </p:nvCxnSpPr>
        <p:spPr>
          <a:xfrm>
            <a:off x="2516250" y="2821850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4" name="Shape 1084"/>
          <p:cNvCxnSpPr/>
          <p:nvPr/>
        </p:nvCxnSpPr>
        <p:spPr>
          <a:xfrm>
            <a:off x="2516250" y="298137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5" name="Shape 1085"/>
          <p:cNvCxnSpPr/>
          <p:nvPr/>
        </p:nvCxnSpPr>
        <p:spPr>
          <a:xfrm>
            <a:off x="2516250" y="309822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6" name="Shape 1086"/>
          <p:cNvCxnSpPr/>
          <p:nvPr/>
        </p:nvCxnSpPr>
        <p:spPr>
          <a:xfrm>
            <a:off x="2516250" y="3231291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7" name="Shape 1087"/>
          <p:cNvCxnSpPr/>
          <p:nvPr/>
        </p:nvCxnSpPr>
        <p:spPr>
          <a:xfrm>
            <a:off x="2516250" y="339081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8" name="Shape 1088"/>
          <p:cNvCxnSpPr/>
          <p:nvPr/>
        </p:nvCxnSpPr>
        <p:spPr>
          <a:xfrm>
            <a:off x="2516250" y="350766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705000" y="2782150"/>
            <a:ext cx="2430600" cy="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4096-d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vector</a:t>
            </a:r>
          </a:p>
        </p:txBody>
      </p:sp>
      <p:cxnSp>
        <p:nvCxnSpPr>
          <p:cNvPr id="1090" name="Shape 1090"/>
          <p:cNvCxnSpPr/>
          <p:nvPr/>
        </p:nvCxnSpPr>
        <p:spPr>
          <a:xfrm>
            <a:off x="5233023" y="2821850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91" name="Shape 1091"/>
          <p:cNvCxnSpPr/>
          <p:nvPr/>
        </p:nvCxnSpPr>
        <p:spPr>
          <a:xfrm>
            <a:off x="5233023" y="298137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92" name="Shape 1092"/>
          <p:cNvCxnSpPr/>
          <p:nvPr/>
        </p:nvCxnSpPr>
        <p:spPr>
          <a:xfrm>
            <a:off x="5233023" y="3098225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93" name="Shape 1093"/>
          <p:cNvCxnSpPr/>
          <p:nvPr/>
        </p:nvCxnSpPr>
        <p:spPr>
          <a:xfrm>
            <a:off x="5233023" y="3231291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94" name="Shape 1094"/>
          <p:cNvCxnSpPr/>
          <p:nvPr/>
        </p:nvCxnSpPr>
        <p:spPr>
          <a:xfrm>
            <a:off x="5233023" y="339081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95" name="Shape 1095"/>
          <p:cNvCxnSpPr/>
          <p:nvPr/>
        </p:nvCxnSpPr>
        <p:spPr>
          <a:xfrm>
            <a:off x="5233023" y="3507666"/>
            <a:ext cx="6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6" name="Shape 1096"/>
          <p:cNvSpPr txBox="1"/>
          <p:nvPr/>
        </p:nvSpPr>
        <p:spPr>
          <a:xfrm>
            <a:off x="6292850" y="2782150"/>
            <a:ext cx="1887300" cy="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4096-d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vector</a:t>
            </a:r>
          </a:p>
        </p:txBody>
      </p:sp>
      <p:sp>
        <p:nvSpPr>
          <p:cNvPr id="1098" name="Shape 1098"/>
          <p:cNvSpPr txBox="1"/>
          <p:nvPr/>
        </p:nvSpPr>
        <p:spPr>
          <a:xfrm>
            <a:off x="403275" y="3647875"/>
            <a:ext cx="2559900" cy="115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is the size of the Jacobian matrix?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FF0E92C-41D6-2E42-871C-F27719704E10}"/>
              </a:ext>
            </a:extLst>
          </p:cNvPr>
          <p:cNvSpPr txBox="1">
            <a:spLocks/>
          </p:cNvSpPr>
          <p:nvPr/>
        </p:nvSpPr>
        <p:spPr>
          <a:xfrm>
            <a:off x="311700" y="228600"/>
            <a:ext cx="8520600" cy="763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Jacobian of </a:t>
            </a:r>
            <a:r>
              <a:rPr lang="en-US" kern="0" dirty="0" err="1"/>
              <a:t>ReLU</a:t>
            </a:r>
            <a:endParaRPr lang="en-US" kern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08477D-3150-4D5C-B204-C0B9A12BA5C0}"/>
                  </a:ext>
                </a:extLst>
              </p14:cNvPr>
              <p14:cNvContentPartPr/>
              <p14:nvPr/>
            </p14:nvContentPartPr>
            <p14:xfrm>
              <a:off x="493560" y="170640"/>
              <a:ext cx="8575200" cy="622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08477D-3150-4D5C-B204-C0B9A12BA5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200" y="161280"/>
                <a:ext cx="8593920" cy="624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7098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/>
        </p:nvSpPr>
        <p:spPr>
          <a:xfrm>
            <a:off x="1638400" y="3020100"/>
            <a:ext cx="282300" cy="813900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Shape 539"/>
          <p:cNvSpPr/>
          <p:nvPr/>
        </p:nvSpPr>
        <p:spPr>
          <a:xfrm>
            <a:off x="3234650" y="3285900"/>
            <a:ext cx="282300" cy="2823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Shape 540"/>
          <p:cNvCxnSpPr>
            <a:endCxn id="539" idx="2"/>
          </p:cNvCxnSpPr>
          <p:nvPr/>
        </p:nvCxnSpPr>
        <p:spPr>
          <a:xfrm rot="10800000" flipH="1">
            <a:off x="1745150" y="3427050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1" name="Shape 541"/>
          <p:cNvCxnSpPr>
            <a:endCxn id="539" idx="2"/>
          </p:cNvCxnSpPr>
          <p:nvPr/>
        </p:nvCxnSpPr>
        <p:spPr>
          <a:xfrm>
            <a:off x="1764650" y="3189750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2" name="Shape 542"/>
          <p:cNvCxnSpPr>
            <a:endCxn id="539" idx="2"/>
          </p:cNvCxnSpPr>
          <p:nvPr/>
        </p:nvCxnSpPr>
        <p:spPr>
          <a:xfrm>
            <a:off x="1900850" y="3040350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3" name="Shape 543"/>
          <p:cNvCxnSpPr>
            <a:endCxn id="539" idx="2"/>
          </p:cNvCxnSpPr>
          <p:nvPr/>
        </p:nvCxnSpPr>
        <p:spPr>
          <a:xfrm rot="10800000" flipH="1">
            <a:off x="1926950" y="3427050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44" name="Shape 544"/>
          <p:cNvSpPr txBox="1"/>
          <p:nvPr/>
        </p:nvSpPr>
        <p:spPr>
          <a:xfrm>
            <a:off x="1834500" y="43481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2198800" y="22749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1163887" y="47397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120875" y="927200"/>
            <a:ext cx="7701900" cy="63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548" name="Shape 548"/>
          <p:cNvSpPr/>
          <p:nvPr/>
        </p:nvSpPr>
        <p:spPr>
          <a:xfrm>
            <a:off x="1221875" y="20481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Shape 549"/>
          <p:cNvSpPr txBox="1"/>
          <p:nvPr/>
        </p:nvSpPr>
        <p:spPr>
          <a:xfrm>
            <a:off x="3479725" y="1625725"/>
            <a:ext cx="3635100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32x32x3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550" name="Shape 550"/>
          <p:cNvCxnSpPr/>
          <p:nvPr/>
        </p:nvCxnSpPr>
        <p:spPr>
          <a:xfrm flipH="1">
            <a:off x="2348650" y="1867500"/>
            <a:ext cx="984300" cy="233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51" name="Shape 551"/>
          <p:cNvCxnSpPr/>
          <p:nvPr/>
        </p:nvCxnSpPr>
        <p:spPr>
          <a:xfrm flipH="1">
            <a:off x="2037650" y="2351025"/>
            <a:ext cx="1398900" cy="543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52" name="Shape 552"/>
          <p:cNvCxnSpPr/>
          <p:nvPr/>
        </p:nvCxnSpPr>
        <p:spPr>
          <a:xfrm>
            <a:off x="3971900" y="343035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53" name="Shape 553"/>
          <p:cNvSpPr txBox="1"/>
          <p:nvPr/>
        </p:nvSpPr>
        <p:spPr>
          <a:xfrm>
            <a:off x="3842425" y="3568200"/>
            <a:ext cx="3272400" cy="8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554" name="Shape 554"/>
          <p:cNvSpPr/>
          <p:nvPr/>
        </p:nvSpPr>
        <p:spPr>
          <a:xfrm>
            <a:off x="7074950" y="204810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7080350" y="1380925"/>
            <a:ext cx="1804500" cy="5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activation map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6959443" y="4761579"/>
            <a:ext cx="3282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7626953" y="43059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8031353" y="289491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040806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2D51-048E-924A-8A76-4CB2071E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Im2Col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2B343-BF00-7646-B32B-F18E4D45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C2E6D-861A-F146-BC59-8203195B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146" name="Picture 2" descr="im2col_corrected">
            <a:extLst>
              <a:ext uri="{FF2B5EF4-FFF2-40B4-BE49-F238E27FC236}">
                <a16:creationId xmlns:a16="http://schemas.microsoft.com/office/drawing/2014/main" id="{F8FDE439-CDD8-0F40-A43C-3DE09B3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828800"/>
            <a:ext cx="6985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E908D55-6BD7-A34F-B2E0-09D3967172DA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4181112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473D-C38C-5642-8D9B-6B7A519E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E63DE-C978-6049-86CF-20797BE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81BE3-69A1-6049-BA6D-44BA37BE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172" name="Picture 4" descr="im2colmult_corrected">
            <a:extLst>
              <a:ext uri="{FF2B5EF4-FFF2-40B4-BE49-F238E27FC236}">
                <a16:creationId xmlns:a16="http://schemas.microsoft.com/office/drawing/2014/main" id="{5D164412-E5CA-FD41-BC20-8B40DE0F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27150"/>
            <a:ext cx="69850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0D9DB98-260F-D441-86CB-5261B2BE448D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3455669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F86-36D8-9C47-8165-BBC928EF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Distribution of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1A99-0827-564F-86B3-19D14FDB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DE58D-4E15-064A-8B7D-C107C994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586CD-CBCF-B74E-88A9-A48843D1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429"/>
            <a:ext cx="9144000" cy="3345142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872EE20-E1F1-8046-832D-D6698E87BA1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Yangqing</a:t>
            </a:r>
            <a:r>
              <a:rPr lang="en-US" sz="1200" dirty="0"/>
              <a:t> Jia, PhD Thesis</a:t>
            </a:r>
          </a:p>
        </p:txBody>
      </p:sp>
    </p:spTree>
    <p:extLst>
      <p:ext uri="{BB962C8B-B14F-4D97-AF65-F5344CB8AC3E}">
        <p14:creationId xmlns:p14="http://schemas.microsoft.com/office/powerpoint/2010/main" val="151584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/>
          <p:nvPr/>
        </p:nvSpPr>
        <p:spPr>
          <a:xfrm>
            <a:off x="7074950" y="204810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1638400" y="3020100"/>
            <a:ext cx="282300" cy="813900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3234650" y="3285900"/>
            <a:ext cx="282300" cy="282300"/>
          </a:xfrm>
          <a:prstGeom prst="ellipse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7" name="Shape 567"/>
          <p:cNvCxnSpPr>
            <a:endCxn id="566" idx="2"/>
          </p:cNvCxnSpPr>
          <p:nvPr/>
        </p:nvCxnSpPr>
        <p:spPr>
          <a:xfrm rot="10800000" flipH="1">
            <a:off x="1745150" y="3427050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8" name="Shape 568"/>
          <p:cNvCxnSpPr>
            <a:endCxn id="566" idx="2"/>
          </p:cNvCxnSpPr>
          <p:nvPr/>
        </p:nvCxnSpPr>
        <p:spPr>
          <a:xfrm>
            <a:off x="1764650" y="3189750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9" name="Shape 569"/>
          <p:cNvCxnSpPr>
            <a:endCxn id="566" idx="2"/>
          </p:cNvCxnSpPr>
          <p:nvPr/>
        </p:nvCxnSpPr>
        <p:spPr>
          <a:xfrm>
            <a:off x="1900850" y="3040350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0" name="Shape 570"/>
          <p:cNvCxnSpPr>
            <a:endCxn id="566" idx="2"/>
          </p:cNvCxnSpPr>
          <p:nvPr/>
        </p:nvCxnSpPr>
        <p:spPr>
          <a:xfrm rot="10800000" flipH="1">
            <a:off x="1926950" y="3427050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1" name="Shape 571"/>
          <p:cNvSpPr txBox="1"/>
          <p:nvPr/>
        </p:nvSpPr>
        <p:spPr>
          <a:xfrm>
            <a:off x="1834500" y="43481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2198800" y="22749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73" name="Shape 573"/>
          <p:cNvSpPr txBox="1"/>
          <p:nvPr/>
        </p:nvSpPr>
        <p:spPr>
          <a:xfrm>
            <a:off x="1163887" y="47397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120875" y="927200"/>
            <a:ext cx="7701900" cy="63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575" name="Shape 575"/>
          <p:cNvSpPr txBox="1"/>
          <p:nvPr/>
        </p:nvSpPr>
        <p:spPr>
          <a:xfrm>
            <a:off x="3479725" y="1625725"/>
            <a:ext cx="3635100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32x32x3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576" name="Shape 576"/>
          <p:cNvCxnSpPr/>
          <p:nvPr/>
        </p:nvCxnSpPr>
        <p:spPr>
          <a:xfrm flipH="1">
            <a:off x="2348650" y="1867500"/>
            <a:ext cx="984300" cy="233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7" name="Shape 577"/>
          <p:cNvCxnSpPr/>
          <p:nvPr/>
        </p:nvCxnSpPr>
        <p:spPr>
          <a:xfrm flipH="1">
            <a:off x="2037650" y="2351025"/>
            <a:ext cx="1398900" cy="543900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8" name="Shape 578"/>
          <p:cNvCxnSpPr/>
          <p:nvPr/>
        </p:nvCxnSpPr>
        <p:spPr>
          <a:xfrm>
            <a:off x="3971900" y="343035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9" name="Shape 579"/>
          <p:cNvSpPr txBox="1"/>
          <p:nvPr/>
        </p:nvSpPr>
        <p:spPr>
          <a:xfrm>
            <a:off x="3842425" y="3568200"/>
            <a:ext cx="3272400" cy="8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580" name="Shape 580"/>
          <p:cNvSpPr/>
          <p:nvPr/>
        </p:nvSpPr>
        <p:spPr>
          <a:xfrm>
            <a:off x="7452928" y="2048100"/>
            <a:ext cx="956400" cy="2757900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Shape 581"/>
          <p:cNvSpPr txBox="1"/>
          <p:nvPr/>
        </p:nvSpPr>
        <p:spPr>
          <a:xfrm>
            <a:off x="7049900" y="1609525"/>
            <a:ext cx="2063400" cy="5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activation maps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x="7337421" y="4761579"/>
            <a:ext cx="3282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8004930" y="43059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8409330" y="289491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585" name="Shape 585"/>
          <p:cNvSpPr/>
          <p:nvPr/>
        </p:nvSpPr>
        <p:spPr>
          <a:xfrm>
            <a:off x="1221875" y="20481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Shape 586"/>
          <p:cNvSpPr txBox="1"/>
          <p:nvPr/>
        </p:nvSpPr>
        <p:spPr>
          <a:xfrm>
            <a:off x="4111550" y="801350"/>
            <a:ext cx="50640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 a second, </a:t>
            </a: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green 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</a:t>
            </a: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25969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/>
        </p:nvSpPr>
        <p:spPr>
          <a:xfrm>
            <a:off x="1221875" y="18195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5703350" y="181950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1834500" y="41195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95" name="Shape 595"/>
          <p:cNvSpPr txBox="1"/>
          <p:nvPr/>
        </p:nvSpPr>
        <p:spPr>
          <a:xfrm>
            <a:off x="2198800" y="20463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596" name="Shape 596"/>
          <p:cNvSpPr txBox="1"/>
          <p:nvPr/>
        </p:nvSpPr>
        <p:spPr>
          <a:xfrm>
            <a:off x="1163887" y="45111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97" name="Shape 597"/>
          <p:cNvCxnSpPr/>
          <p:nvPr/>
        </p:nvCxnSpPr>
        <p:spPr>
          <a:xfrm>
            <a:off x="2828900" y="320175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8" name="Shape 598"/>
          <p:cNvSpPr txBox="1"/>
          <p:nvPr/>
        </p:nvSpPr>
        <p:spPr>
          <a:xfrm>
            <a:off x="2851825" y="3187200"/>
            <a:ext cx="3272400" cy="8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599" name="Shape 599"/>
          <p:cNvSpPr/>
          <p:nvPr/>
        </p:nvSpPr>
        <p:spPr>
          <a:xfrm>
            <a:off x="5852728" y="1819500"/>
            <a:ext cx="956399" cy="2757900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Shape 600"/>
          <p:cNvSpPr txBox="1"/>
          <p:nvPr/>
        </p:nvSpPr>
        <p:spPr>
          <a:xfrm>
            <a:off x="5830700" y="1380925"/>
            <a:ext cx="2063400" cy="5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activation maps</a:t>
            </a:r>
          </a:p>
        </p:txBody>
      </p:sp>
      <p:sp>
        <p:nvSpPr>
          <p:cNvPr id="601" name="Shape 601"/>
          <p:cNvSpPr txBox="1"/>
          <p:nvPr/>
        </p:nvSpPr>
        <p:spPr>
          <a:xfrm>
            <a:off x="5965821" y="4532979"/>
            <a:ext cx="3282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602" name="Shape 602"/>
          <p:cNvSpPr txBox="1"/>
          <p:nvPr/>
        </p:nvSpPr>
        <p:spPr>
          <a:xfrm>
            <a:off x="7021405" y="40965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03" name="Shape 603"/>
          <p:cNvSpPr txBox="1"/>
          <p:nvPr/>
        </p:nvSpPr>
        <p:spPr>
          <a:xfrm>
            <a:off x="7513105" y="251621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276325" y="952225"/>
            <a:ext cx="8721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example, if we had 6 5x5 filters, we’ll get 6 separate activation maps:</a:t>
            </a:r>
          </a:p>
        </p:txBody>
      </p:sp>
      <p:sp>
        <p:nvSpPr>
          <p:cNvPr id="605" name="Shape 605"/>
          <p:cNvSpPr/>
          <p:nvPr/>
        </p:nvSpPr>
        <p:spPr>
          <a:xfrm>
            <a:off x="6005128" y="1819500"/>
            <a:ext cx="956399" cy="2757900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6157528" y="1819500"/>
            <a:ext cx="956399" cy="2757900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6309928" y="1819500"/>
            <a:ext cx="956399" cy="2757900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6462328" y="1819500"/>
            <a:ext cx="956399" cy="2757900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819650" y="4968010"/>
            <a:ext cx="8625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stack these up to get a “new image” of size 28x28x6!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870358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/>
          <p:nvPr/>
        </p:nvSpPr>
        <p:spPr>
          <a:xfrm>
            <a:off x="305225" y="10126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ConvNet is a sequence of Convolution Layers, interspersed with activation functions</a:t>
            </a:r>
          </a:p>
        </p:txBody>
      </p:sp>
      <p:sp>
        <p:nvSpPr>
          <p:cNvPr id="616" name="Shape 616"/>
          <p:cNvSpPr/>
          <p:nvPr/>
        </p:nvSpPr>
        <p:spPr>
          <a:xfrm>
            <a:off x="1770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Shape 617"/>
          <p:cNvSpPr txBox="1"/>
          <p:nvPr/>
        </p:nvSpPr>
        <p:spPr>
          <a:xfrm>
            <a:off x="7897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11540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19" name="Shape 619"/>
          <p:cNvSpPr txBox="1"/>
          <p:nvPr/>
        </p:nvSpPr>
        <p:spPr>
          <a:xfrm>
            <a:off x="1190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620" name="Shape 620"/>
          <p:cNvCxnSpPr/>
          <p:nvPr/>
        </p:nvCxnSpPr>
        <p:spPr>
          <a:xfrm>
            <a:off x="1481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21" name="Shape 621"/>
          <p:cNvSpPr/>
          <p:nvPr/>
        </p:nvSpPr>
        <p:spPr>
          <a:xfrm>
            <a:off x="26916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Shape 622"/>
          <p:cNvSpPr txBox="1"/>
          <p:nvPr/>
        </p:nvSpPr>
        <p:spPr>
          <a:xfrm>
            <a:off x="33043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23" name="Shape 623"/>
          <p:cNvSpPr txBox="1"/>
          <p:nvPr/>
        </p:nvSpPr>
        <p:spPr>
          <a:xfrm>
            <a:off x="36686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24" name="Shape 624"/>
          <p:cNvSpPr txBox="1"/>
          <p:nvPr/>
        </p:nvSpPr>
        <p:spPr>
          <a:xfrm>
            <a:off x="2633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625" name="Shape 625"/>
          <p:cNvSpPr txBox="1"/>
          <p:nvPr/>
        </p:nvSpPr>
        <p:spPr>
          <a:xfrm>
            <a:off x="1521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6 5x5x3 filters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94132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/>
        </p:nvSpPr>
        <p:spPr>
          <a:xfrm>
            <a:off x="305225" y="10126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ConvNet is a sequence of Convolutional Layers, interspersed with activation functions</a:t>
            </a:r>
          </a:p>
        </p:txBody>
      </p:sp>
      <p:sp>
        <p:nvSpPr>
          <p:cNvPr id="632" name="Shape 632"/>
          <p:cNvSpPr/>
          <p:nvPr/>
        </p:nvSpPr>
        <p:spPr>
          <a:xfrm>
            <a:off x="1770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 txBox="1"/>
          <p:nvPr/>
        </p:nvSpPr>
        <p:spPr>
          <a:xfrm>
            <a:off x="7897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11540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1190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636" name="Shape 636"/>
          <p:cNvCxnSpPr/>
          <p:nvPr/>
        </p:nvCxnSpPr>
        <p:spPr>
          <a:xfrm>
            <a:off x="1481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7" name="Shape 637"/>
          <p:cNvSpPr txBox="1"/>
          <p:nvPr/>
        </p:nvSpPr>
        <p:spPr>
          <a:xfrm>
            <a:off x="1521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6 5x5x3 filters</a:t>
            </a:r>
          </a:p>
        </p:txBody>
      </p:sp>
      <p:sp>
        <p:nvSpPr>
          <p:cNvPr id="638" name="Shape 638"/>
          <p:cNvSpPr/>
          <p:nvPr/>
        </p:nvSpPr>
        <p:spPr>
          <a:xfrm>
            <a:off x="26916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 txBox="1"/>
          <p:nvPr/>
        </p:nvSpPr>
        <p:spPr>
          <a:xfrm>
            <a:off x="33043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36686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2633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cxnSp>
        <p:nvCxnSpPr>
          <p:cNvPr id="642" name="Shape 642"/>
          <p:cNvCxnSpPr/>
          <p:nvPr/>
        </p:nvCxnSpPr>
        <p:spPr>
          <a:xfrm>
            <a:off x="42250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3" name="Shape 643"/>
          <p:cNvSpPr txBox="1"/>
          <p:nvPr/>
        </p:nvSpPr>
        <p:spPr>
          <a:xfrm>
            <a:off x="4264400" y="3276450"/>
            <a:ext cx="106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e.g. 10 5x5x</a:t>
            </a:r>
            <a:r>
              <a:rPr lang="en" sz="18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filters</a:t>
            </a:r>
          </a:p>
        </p:txBody>
      </p:sp>
      <p:sp>
        <p:nvSpPr>
          <p:cNvPr id="644" name="Shape 644"/>
          <p:cNvSpPr/>
          <p:nvPr/>
        </p:nvSpPr>
        <p:spPr>
          <a:xfrm>
            <a:off x="54348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Shape 645"/>
          <p:cNvCxnSpPr/>
          <p:nvPr/>
        </p:nvCxnSpPr>
        <p:spPr>
          <a:xfrm>
            <a:off x="6815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6" name="Shape 646"/>
          <p:cNvSpPr txBox="1"/>
          <p:nvPr/>
        </p:nvSpPr>
        <p:spPr>
          <a:xfrm>
            <a:off x="6855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647" name="Shape 647"/>
          <p:cNvSpPr txBox="1"/>
          <p:nvPr/>
        </p:nvSpPr>
        <p:spPr>
          <a:xfrm>
            <a:off x="8071800" y="3017400"/>
            <a:ext cx="956400" cy="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5300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649" name="Shape 649"/>
          <p:cNvSpPr txBox="1"/>
          <p:nvPr/>
        </p:nvSpPr>
        <p:spPr>
          <a:xfrm>
            <a:off x="60475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650" name="Shape 650"/>
          <p:cNvSpPr txBox="1"/>
          <p:nvPr/>
        </p:nvSpPr>
        <p:spPr>
          <a:xfrm>
            <a:off x="64118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77379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 descr="fig16.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" y="3657600"/>
            <a:ext cx="9042569" cy="251460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157"/>
            <a:ext cx="9144000" cy="2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98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Shape 6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01396"/>
            <a:ext cx="9143999" cy="43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43175" y="763787"/>
            <a:ext cx="2504100" cy="20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preview:</a:t>
            </a:r>
          </a:p>
        </p:txBody>
      </p:sp>
      <p:pic>
        <p:nvPicPr>
          <p:cNvPr id="699" name="Shape 699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43175" y="2945526"/>
            <a:ext cx="2192650" cy="20024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48933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Jacobians of FC-Layer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9741871-B62E-4936-B5AB-5672B7525726}"/>
                  </a:ext>
                </a:extLst>
              </p14:cNvPr>
              <p14:cNvContentPartPr/>
              <p14:nvPr/>
            </p14:nvContentPartPr>
            <p14:xfrm>
              <a:off x="142200" y="748800"/>
              <a:ext cx="8879400" cy="6108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9741871-B62E-4936-B5AB-5672B75257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840" y="739440"/>
                <a:ext cx="8898120" cy="612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926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/>
        </p:nvSpPr>
        <p:spPr>
          <a:xfrm>
            <a:off x="114875" y="9027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4699800" y="902775"/>
            <a:ext cx="2254200" cy="3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[Zeiler and Fergus 2013]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6782700" y="902775"/>
            <a:ext cx="2361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Visualization of VGG-16 by Lane McIntosh. VGG-16 architecture from [Simonyan and Zisserman 2014].</a:t>
            </a:r>
          </a:p>
        </p:txBody>
      </p:sp>
      <p:pic>
        <p:nvPicPr>
          <p:cNvPr id="659" name="Shape 659" descr="VGG16 visualization comple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4" y="1345663"/>
            <a:ext cx="9050550" cy="4166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00665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Shape 6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51" y="934149"/>
            <a:ext cx="4308849" cy="44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/>
          <p:nvPr/>
        </p:nvSpPr>
        <p:spPr>
          <a:xfrm>
            <a:off x="1068216" y="1113625"/>
            <a:ext cx="683700" cy="63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Shape 676"/>
          <p:cNvSpPr/>
          <p:nvPr/>
        </p:nvSpPr>
        <p:spPr>
          <a:xfrm>
            <a:off x="410199" y="481225"/>
            <a:ext cx="957300" cy="63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Shape 6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1925" y="1027280"/>
            <a:ext cx="7163150" cy="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Shape 678"/>
          <p:cNvSpPr txBox="1"/>
          <p:nvPr/>
        </p:nvSpPr>
        <p:spPr>
          <a:xfrm>
            <a:off x="6266750" y="1320150"/>
            <a:ext cx="2769900" cy="34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5x5 filters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(32 total)</a:t>
            </a:r>
          </a:p>
        </p:txBody>
      </p:sp>
      <p:sp>
        <p:nvSpPr>
          <p:cNvPr id="679" name="Shape 679"/>
          <p:cNvSpPr/>
          <p:nvPr/>
        </p:nvSpPr>
        <p:spPr>
          <a:xfrm>
            <a:off x="1803166" y="1027376"/>
            <a:ext cx="247800" cy="257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Shape 680"/>
          <p:cNvSpPr/>
          <p:nvPr/>
        </p:nvSpPr>
        <p:spPr>
          <a:xfrm>
            <a:off x="502824" y="2171849"/>
            <a:ext cx="565500" cy="63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1" name="Shape 681"/>
          <p:cNvCxnSpPr>
            <a:stCxn id="679" idx="2"/>
            <a:endCxn id="680" idx="3"/>
          </p:cNvCxnSpPr>
          <p:nvPr/>
        </p:nvCxnSpPr>
        <p:spPr>
          <a:xfrm flipH="1">
            <a:off x="1068466" y="1285076"/>
            <a:ext cx="858600" cy="1203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2" name="Shape 682"/>
          <p:cNvSpPr txBox="1"/>
          <p:nvPr/>
        </p:nvSpPr>
        <p:spPr>
          <a:xfrm>
            <a:off x="4813175" y="2378400"/>
            <a:ext cx="4101900" cy="23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 txBox="1"/>
          <p:nvPr/>
        </p:nvSpPr>
        <p:spPr>
          <a:xfrm>
            <a:off x="2031775" y="1175212"/>
            <a:ext cx="4308900" cy="25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filter =&gt;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activation map</a:t>
            </a:r>
          </a:p>
        </p:txBody>
      </p:sp>
      <p:sp>
        <p:nvSpPr>
          <p:cNvPr id="688" name="Shape 688"/>
          <p:cNvSpPr/>
          <p:nvPr/>
        </p:nvSpPr>
        <p:spPr>
          <a:xfrm>
            <a:off x="4908591" y="1035976"/>
            <a:ext cx="247800" cy="257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9" name="Shape 689"/>
          <p:cNvCxnSpPr>
            <a:stCxn id="688" idx="2"/>
          </p:cNvCxnSpPr>
          <p:nvPr/>
        </p:nvCxnSpPr>
        <p:spPr>
          <a:xfrm flipH="1">
            <a:off x="1053291" y="1293676"/>
            <a:ext cx="3979200" cy="22056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90" name="Shape 690"/>
          <p:cNvSpPr/>
          <p:nvPr/>
        </p:nvSpPr>
        <p:spPr>
          <a:xfrm>
            <a:off x="502824" y="3458615"/>
            <a:ext cx="565500" cy="632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Shape 691"/>
          <p:cNvSpPr txBox="1"/>
          <p:nvPr/>
        </p:nvSpPr>
        <p:spPr>
          <a:xfrm>
            <a:off x="3570975" y="5052300"/>
            <a:ext cx="14112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Figure copyright Andrej Karpathy.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44439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Learned 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3681835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Figure Credit: [</a:t>
            </a:r>
            <a:r>
              <a:rPr lang="en-US" dirty="0" err="1"/>
              <a:t>Zeiler</a:t>
            </a:r>
            <a:r>
              <a:rPr lang="en-US" dirty="0"/>
              <a:t> &amp; Fergus ECCV14]</a:t>
            </a:r>
          </a:p>
        </p:txBody>
      </p:sp>
    </p:spTree>
    <p:extLst>
      <p:ext uri="{BB962C8B-B14F-4D97-AF65-F5344CB8AC3E}">
        <p14:creationId xmlns:p14="http://schemas.microsoft.com/office/powerpoint/2010/main" val="21533020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Learned 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724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Figure Credit: [</a:t>
            </a:r>
            <a:r>
              <a:rPr lang="en-US" dirty="0" err="1"/>
              <a:t>Zeiler</a:t>
            </a:r>
            <a:r>
              <a:rPr lang="en-US" dirty="0"/>
              <a:t> &amp; Fergus ECCV14]</a:t>
            </a:r>
          </a:p>
        </p:txBody>
      </p:sp>
    </p:spTree>
    <p:extLst>
      <p:ext uri="{BB962C8B-B14F-4D97-AF65-F5344CB8AC3E}">
        <p14:creationId xmlns:p14="http://schemas.microsoft.com/office/powerpoint/2010/main" val="838950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Learned 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990"/>
            <a:ext cx="9144000" cy="563801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6670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Figure Credit: [</a:t>
            </a:r>
            <a:r>
              <a:rPr lang="en-US" dirty="0" err="1"/>
              <a:t>Zeiler</a:t>
            </a:r>
            <a:r>
              <a:rPr lang="en-US" dirty="0"/>
              <a:t> &amp; Fergus ECCV14]</a:t>
            </a:r>
          </a:p>
        </p:txBody>
      </p:sp>
    </p:spTree>
    <p:extLst>
      <p:ext uri="{BB962C8B-B14F-4D97-AF65-F5344CB8AC3E}">
        <p14:creationId xmlns:p14="http://schemas.microsoft.com/office/powerpoint/2010/main" val="14306235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sp>
        <p:nvSpPr>
          <p:cNvPr id="706" name="Shape 706"/>
          <p:cNvSpPr/>
          <p:nvPr/>
        </p:nvSpPr>
        <p:spPr>
          <a:xfrm>
            <a:off x="1267100" y="3161375"/>
            <a:ext cx="282300" cy="813900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Shape 707"/>
          <p:cNvSpPr/>
          <p:nvPr/>
        </p:nvSpPr>
        <p:spPr>
          <a:xfrm>
            <a:off x="2863350" y="3427175"/>
            <a:ext cx="282300" cy="2823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8" name="Shape 708"/>
          <p:cNvCxnSpPr>
            <a:endCxn id="707" idx="2"/>
          </p:cNvCxnSpPr>
          <p:nvPr/>
        </p:nvCxnSpPr>
        <p:spPr>
          <a:xfrm rot="10800000" flipH="1">
            <a:off x="1373850" y="3568325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9" name="Shape 709"/>
          <p:cNvCxnSpPr>
            <a:endCxn id="707" idx="2"/>
          </p:cNvCxnSpPr>
          <p:nvPr/>
        </p:nvCxnSpPr>
        <p:spPr>
          <a:xfrm>
            <a:off x="1393350" y="3331025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0" name="Shape 710"/>
          <p:cNvCxnSpPr>
            <a:endCxn id="707" idx="2"/>
          </p:cNvCxnSpPr>
          <p:nvPr/>
        </p:nvCxnSpPr>
        <p:spPr>
          <a:xfrm>
            <a:off x="1529550" y="3181625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1" name="Shape 711"/>
          <p:cNvCxnSpPr>
            <a:endCxn id="707" idx="2"/>
          </p:cNvCxnSpPr>
          <p:nvPr/>
        </p:nvCxnSpPr>
        <p:spPr>
          <a:xfrm rot="10800000" flipH="1">
            <a:off x="1555650" y="3568325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2" name="Shape 712"/>
          <p:cNvSpPr txBox="1"/>
          <p:nvPr/>
        </p:nvSpPr>
        <p:spPr>
          <a:xfrm>
            <a:off x="1463200" y="448937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713" name="Shape 713"/>
          <p:cNvSpPr txBox="1"/>
          <p:nvPr/>
        </p:nvSpPr>
        <p:spPr>
          <a:xfrm>
            <a:off x="1827500" y="2416200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714" name="Shape 714"/>
          <p:cNvSpPr txBox="1"/>
          <p:nvPr/>
        </p:nvSpPr>
        <p:spPr>
          <a:xfrm>
            <a:off x="792588" y="4881007"/>
            <a:ext cx="491699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15" name="Shape 715"/>
          <p:cNvSpPr/>
          <p:nvPr/>
        </p:nvSpPr>
        <p:spPr>
          <a:xfrm>
            <a:off x="850575" y="218937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Shape 716"/>
          <p:cNvSpPr txBox="1"/>
          <p:nvPr/>
        </p:nvSpPr>
        <p:spPr>
          <a:xfrm>
            <a:off x="3108425" y="1767000"/>
            <a:ext cx="3635100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32x32x3 image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717" name="Shape 717"/>
          <p:cNvCxnSpPr/>
          <p:nvPr/>
        </p:nvCxnSpPr>
        <p:spPr>
          <a:xfrm flipH="1">
            <a:off x="1977350" y="2008775"/>
            <a:ext cx="984300" cy="233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8" name="Shape 718"/>
          <p:cNvCxnSpPr/>
          <p:nvPr/>
        </p:nvCxnSpPr>
        <p:spPr>
          <a:xfrm flipH="1">
            <a:off x="1666350" y="2492300"/>
            <a:ext cx="1398900" cy="543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9" name="Shape 719"/>
          <p:cNvCxnSpPr/>
          <p:nvPr/>
        </p:nvCxnSpPr>
        <p:spPr>
          <a:xfrm>
            <a:off x="3600600" y="3571625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0" name="Shape 720"/>
          <p:cNvSpPr txBox="1"/>
          <p:nvPr/>
        </p:nvSpPr>
        <p:spPr>
          <a:xfrm>
            <a:off x="3471125" y="3709475"/>
            <a:ext cx="3272400" cy="8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721" name="Shape 721"/>
          <p:cNvSpPr/>
          <p:nvPr/>
        </p:nvSpPr>
        <p:spPr>
          <a:xfrm>
            <a:off x="6703650" y="2189375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Shape 722"/>
          <p:cNvSpPr txBox="1"/>
          <p:nvPr/>
        </p:nvSpPr>
        <p:spPr>
          <a:xfrm>
            <a:off x="6709050" y="1522200"/>
            <a:ext cx="1804500" cy="5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activation map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6588143" y="4902854"/>
            <a:ext cx="3282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24" name="Shape 724"/>
          <p:cNvSpPr txBox="1"/>
          <p:nvPr/>
        </p:nvSpPr>
        <p:spPr>
          <a:xfrm>
            <a:off x="7255653" y="444717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725" name="Shape 725"/>
          <p:cNvSpPr txBox="1"/>
          <p:nvPr/>
        </p:nvSpPr>
        <p:spPr>
          <a:xfrm>
            <a:off x="7660053" y="3036187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70068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1" name="Shape 731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2" name="Shape 732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156433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1" name="Shape 741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42" name="Shape 742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743" name="Shape 743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44" name="Shape 744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35219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752" name="Shape 75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54" name="Shape 75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755" name="Shape 75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97458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63" name="Shape 76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64" name="Shape 76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765" name="Shape 76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570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Jacobians of FC-Layer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9B952E-30A6-4619-A637-58D241CC5761}"/>
                  </a:ext>
                </a:extLst>
              </p14:cNvPr>
              <p14:cNvContentPartPr/>
              <p14:nvPr/>
            </p14:nvContentPartPr>
            <p14:xfrm>
              <a:off x="601920" y="807840"/>
              <a:ext cx="4107600" cy="36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9B952E-30A6-4619-A637-58D241CC57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560" y="798480"/>
                <a:ext cx="4126320" cy="364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68022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/>
          <p:nvPr/>
        </p:nvSpPr>
        <p:spPr>
          <a:xfrm>
            <a:off x="3734100" y="21960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5x5 output</a:t>
            </a:r>
          </a:p>
        </p:txBody>
      </p:sp>
      <p:sp>
        <p:nvSpPr>
          <p:cNvPr id="772" name="Shape 77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73" name="Shape 77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74" name="Shape 77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775" name="Shape 77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744552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2</a:t>
            </a:r>
          </a:p>
        </p:txBody>
      </p:sp>
      <p:sp>
        <p:nvSpPr>
          <p:cNvPr id="782" name="Shape 78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83" name="Shape 78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84" name="Shape 78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785" name="Shape 78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9070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2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93" name="Shape 79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794" name="Shape 79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795" name="Shape 79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062825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3x3 output!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03" name="Shape 80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04" name="Shape 80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805" name="Shape 80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50354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3?</a:t>
            </a:r>
          </a:p>
        </p:txBody>
      </p:sp>
      <p:sp>
        <p:nvSpPr>
          <p:cNvPr id="812" name="Shape 81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815" name="Shape 81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204487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/>
          <p:nvPr/>
        </p:nvSpPr>
        <p:spPr>
          <a:xfrm>
            <a:off x="4572300" y="189127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input (spatially)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3x3 filter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stride 3?</a:t>
            </a:r>
          </a:p>
        </p:txBody>
      </p:sp>
      <p:sp>
        <p:nvSpPr>
          <p:cNvPr id="822" name="Shape 822"/>
          <p:cNvSpPr txBox="1"/>
          <p:nvPr/>
        </p:nvSpPr>
        <p:spPr>
          <a:xfrm>
            <a:off x="1390175" y="1651625"/>
            <a:ext cx="548700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23" name="Shape 823"/>
          <p:cNvSpPr txBox="1"/>
          <p:nvPr/>
        </p:nvSpPr>
        <p:spPr>
          <a:xfrm>
            <a:off x="3095700" y="3521225"/>
            <a:ext cx="587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138150" y="917700"/>
            <a:ext cx="8375400" cy="6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825" name="Shape 825"/>
          <p:cNvGraphicFramePr/>
          <p:nvPr/>
        </p:nvGraphicFramePr>
        <p:xfrm>
          <a:off x="302525" y="22320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6" name="Shape 826"/>
          <p:cNvSpPr txBox="1"/>
          <p:nvPr/>
        </p:nvSpPr>
        <p:spPr>
          <a:xfrm>
            <a:off x="4689650" y="3506550"/>
            <a:ext cx="3972000" cy="12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doesn’t fit!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cannot apply 3x3 filter on 7x7 input with stride 3.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170098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2" name="Shape 832"/>
          <p:cNvGraphicFramePr/>
          <p:nvPr/>
        </p:nvGraphicFramePr>
        <p:xfrm>
          <a:off x="454925" y="1698650"/>
          <a:ext cx="26799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33" name="Shape 833"/>
          <p:cNvCxnSpPr/>
          <p:nvPr/>
        </p:nvCxnSpPr>
        <p:spPr>
          <a:xfrm>
            <a:off x="464475" y="1485675"/>
            <a:ext cx="2695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4" name="Shape 834"/>
          <p:cNvSpPr txBox="1"/>
          <p:nvPr/>
        </p:nvSpPr>
        <p:spPr>
          <a:xfrm>
            <a:off x="1357025" y="948325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Shape 835"/>
          <p:cNvSpPr txBox="1"/>
          <p:nvPr/>
        </p:nvSpPr>
        <p:spPr>
          <a:xfrm>
            <a:off x="3412900" y="2667225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6" name="Shape 836"/>
          <p:cNvCxnSpPr/>
          <p:nvPr/>
        </p:nvCxnSpPr>
        <p:spPr>
          <a:xfrm>
            <a:off x="3300300" y="1708000"/>
            <a:ext cx="0" cy="2595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7" name="Shape 837"/>
          <p:cNvSpPr txBox="1"/>
          <p:nvPr/>
        </p:nvSpPr>
        <p:spPr>
          <a:xfrm>
            <a:off x="844575" y="2799687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Shape 838"/>
          <p:cNvSpPr txBox="1"/>
          <p:nvPr/>
        </p:nvSpPr>
        <p:spPr>
          <a:xfrm>
            <a:off x="1618875" y="2023137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Shape 839"/>
          <p:cNvSpPr txBox="1"/>
          <p:nvPr/>
        </p:nvSpPr>
        <p:spPr>
          <a:xfrm>
            <a:off x="4608425" y="1421925"/>
            <a:ext cx="4535700" cy="241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size: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 - F) / stride + 1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N = 7, F = 3: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=&gt; (7 - 3)/1 + 1 = 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 =&gt; (7 - 3)/2 + 1 = 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3 =&gt; (7 - 3)/3 + 1 = 2.33 :\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521914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/>
          <p:nvPr/>
        </p:nvSpPr>
        <p:spPr>
          <a:xfrm>
            <a:off x="264125" y="106672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Common to zero pad the border</a:t>
            </a:r>
          </a:p>
        </p:txBody>
      </p:sp>
      <p:graphicFrame>
        <p:nvGraphicFramePr>
          <p:cNvPr id="846" name="Shape 846"/>
          <p:cNvGraphicFramePr/>
          <p:nvPr/>
        </p:nvGraphicFramePr>
        <p:xfrm>
          <a:off x="377401" y="1804425"/>
          <a:ext cx="2679975" cy="4114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47" name="Shape 847"/>
          <p:cNvSpPr txBox="1"/>
          <p:nvPr/>
        </p:nvSpPr>
        <p:spPr>
          <a:xfrm>
            <a:off x="3299125" y="188062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input 7x7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3x3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filter, applied with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pad with 1 pixel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border =&gt; what is the output?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Shape 848"/>
          <p:cNvSpPr txBox="1"/>
          <p:nvPr/>
        </p:nvSpPr>
        <p:spPr>
          <a:xfrm>
            <a:off x="5021575" y="4069275"/>
            <a:ext cx="2892600" cy="12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(recall:)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(N - F) / stride + 1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43602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/>
          <p:nvPr/>
        </p:nvSpPr>
        <p:spPr>
          <a:xfrm>
            <a:off x="264125" y="106672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Common to zero pad the border</a:t>
            </a:r>
          </a:p>
        </p:txBody>
      </p:sp>
      <p:sp>
        <p:nvSpPr>
          <p:cNvPr id="855" name="Shape 855"/>
          <p:cNvSpPr txBox="1"/>
          <p:nvPr/>
        </p:nvSpPr>
        <p:spPr>
          <a:xfrm>
            <a:off x="3299125" y="188062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input 7x7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3x3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filter, applied with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pad with 1 pixel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border =&gt; what is the output?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output!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56" name="Shape 856"/>
          <p:cNvGraphicFramePr/>
          <p:nvPr/>
        </p:nvGraphicFramePr>
        <p:xfrm>
          <a:off x="377401" y="1804425"/>
          <a:ext cx="2679975" cy="4114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445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/>
          <p:nvPr/>
        </p:nvSpPr>
        <p:spPr>
          <a:xfrm>
            <a:off x="264125" y="106672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Common to zero pad the border</a:t>
            </a:r>
          </a:p>
        </p:txBody>
      </p:sp>
      <p:sp>
        <p:nvSpPr>
          <p:cNvPr id="863" name="Shape 863"/>
          <p:cNvSpPr txBox="1"/>
          <p:nvPr/>
        </p:nvSpPr>
        <p:spPr>
          <a:xfrm>
            <a:off x="3299125" y="188062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input 7x7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3x3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filter, applied with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1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pad with 1 pixel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border =&gt; what is the output?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7x7 output!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general, common to see CONV layers with stride 1, filters of size </a:t>
            </a:r>
            <a:r>
              <a:rPr lang="en" sz="2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FxF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zero-padding with (F-1)/2. (will preserve size spatially)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F = 3 =&gt; zero pad with 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    F = 5 =&gt; zero pad with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    F = 7 =&gt; zero pad with 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64" name="Shape 864"/>
          <p:cNvGraphicFramePr/>
          <p:nvPr/>
        </p:nvGraphicFramePr>
        <p:xfrm>
          <a:off x="377401" y="1804425"/>
          <a:ext cx="2679975" cy="4114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2668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Jacobians of FC-Layer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884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/>
          <p:nvPr/>
        </p:nvSpPr>
        <p:spPr>
          <a:xfrm>
            <a:off x="212775" y="991275"/>
            <a:ext cx="8548200" cy="6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 back to…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32x32 input convolved repeatedly with 5x5 filters shrinks volumes spatially!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(32 -&gt; 28 -&gt; 24 ...). Shrinking too fast is not good, doesn’t work well.</a:t>
            </a:r>
          </a:p>
        </p:txBody>
      </p:sp>
      <p:sp>
        <p:nvSpPr>
          <p:cNvPr id="871" name="Shape 871"/>
          <p:cNvSpPr/>
          <p:nvPr/>
        </p:nvSpPr>
        <p:spPr>
          <a:xfrm>
            <a:off x="212775" y="24404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825400" y="47404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1189700" y="26672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874" name="Shape 874"/>
          <p:cNvSpPr txBox="1"/>
          <p:nvPr/>
        </p:nvSpPr>
        <p:spPr>
          <a:xfrm>
            <a:off x="154787" y="51320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875" name="Shape 875"/>
          <p:cNvCxnSpPr/>
          <p:nvPr/>
        </p:nvCxnSpPr>
        <p:spPr>
          <a:xfrm>
            <a:off x="1517575" y="371905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76" name="Shape 876"/>
          <p:cNvSpPr txBox="1"/>
          <p:nvPr/>
        </p:nvSpPr>
        <p:spPr>
          <a:xfrm>
            <a:off x="1556900" y="373330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6 5x5x3 filters</a:t>
            </a:r>
          </a:p>
        </p:txBody>
      </p:sp>
      <p:sp>
        <p:nvSpPr>
          <p:cNvPr id="877" name="Shape 877"/>
          <p:cNvSpPr/>
          <p:nvPr/>
        </p:nvSpPr>
        <p:spPr>
          <a:xfrm>
            <a:off x="2727375" y="244040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Shape 878"/>
          <p:cNvSpPr txBox="1"/>
          <p:nvPr/>
        </p:nvSpPr>
        <p:spPr>
          <a:xfrm>
            <a:off x="3340000" y="47404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879" name="Shape 879"/>
          <p:cNvSpPr txBox="1"/>
          <p:nvPr/>
        </p:nvSpPr>
        <p:spPr>
          <a:xfrm>
            <a:off x="3704300" y="26672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880" name="Shape 880"/>
          <p:cNvSpPr txBox="1"/>
          <p:nvPr/>
        </p:nvSpPr>
        <p:spPr>
          <a:xfrm>
            <a:off x="2669387" y="51320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cxnSp>
        <p:nvCxnSpPr>
          <p:cNvPr id="881" name="Shape 881"/>
          <p:cNvCxnSpPr/>
          <p:nvPr/>
        </p:nvCxnSpPr>
        <p:spPr>
          <a:xfrm>
            <a:off x="4260775" y="371905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82" name="Shape 882"/>
          <p:cNvSpPr txBox="1"/>
          <p:nvPr/>
        </p:nvSpPr>
        <p:spPr>
          <a:xfrm>
            <a:off x="4300100" y="3733300"/>
            <a:ext cx="106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e.g. 10 5x5x</a:t>
            </a:r>
            <a:r>
              <a:rPr lang="en" sz="18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filters</a:t>
            </a:r>
          </a:p>
        </p:txBody>
      </p:sp>
      <p:sp>
        <p:nvSpPr>
          <p:cNvPr id="883" name="Shape 883"/>
          <p:cNvSpPr/>
          <p:nvPr/>
        </p:nvSpPr>
        <p:spPr>
          <a:xfrm>
            <a:off x="5470575" y="2440400"/>
            <a:ext cx="956400" cy="2757900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4" name="Shape 884"/>
          <p:cNvCxnSpPr/>
          <p:nvPr/>
        </p:nvCxnSpPr>
        <p:spPr>
          <a:xfrm>
            <a:off x="6851575" y="371905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85" name="Shape 885"/>
          <p:cNvSpPr txBox="1"/>
          <p:nvPr/>
        </p:nvSpPr>
        <p:spPr>
          <a:xfrm>
            <a:off x="6890900" y="373330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886" name="Shape 886"/>
          <p:cNvSpPr txBox="1"/>
          <p:nvPr/>
        </p:nvSpPr>
        <p:spPr>
          <a:xfrm>
            <a:off x="8107500" y="3474250"/>
            <a:ext cx="956400" cy="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</a:p>
        </p:txBody>
      </p:sp>
      <p:sp>
        <p:nvSpPr>
          <p:cNvPr id="887" name="Shape 887"/>
          <p:cNvSpPr txBox="1"/>
          <p:nvPr/>
        </p:nvSpPr>
        <p:spPr>
          <a:xfrm>
            <a:off x="5336387" y="513203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888" name="Shape 888"/>
          <p:cNvSpPr txBox="1"/>
          <p:nvPr/>
        </p:nvSpPr>
        <p:spPr>
          <a:xfrm>
            <a:off x="6083200" y="47404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889" name="Shape 889"/>
          <p:cNvSpPr txBox="1"/>
          <p:nvPr/>
        </p:nvSpPr>
        <p:spPr>
          <a:xfrm>
            <a:off x="6447500" y="266722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790168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/>
          <p:nvPr/>
        </p:nvSpPr>
        <p:spPr>
          <a:xfrm>
            <a:off x="264125" y="1066725"/>
            <a:ext cx="30147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 time:</a:t>
            </a:r>
          </a:p>
        </p:txBody>
      </p:sp>
      <p:sp>
        <p:nvSpPr>
          <p:cNvPr id="896" name="Shape 896"/>
          <p:cNvSpPr txBox="1"/>
          <p:nvPr/>
        </p:nvSpPr>
        <p:spPr>
          <a:xfrm>
            <a:off x="202800" y="2150525"/>
            <a:ext cx="57213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volume: </a:t>
            </a: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5x5 filters with stride 1, pad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volume size: ?</a:t>
            </a:r>
          </a:p>
        </p:txBody>
      </p:sp>
      <p:sp>
        <p:nvSpPr>
          <p:cNvPr id="897" name="Shape 897"/>
          <p:cNvSpPr/>
          <p:nvPr/>
        </p:nvSpPr>
        <p:spPr>
          <a:xfrm>
            <a:off x="6564404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8" name="Shape 898"/>
          <p:cNvCxnSpPr/>
          <p:nvPr/>
        </p:nvCxnSpPr>
        <p:spPr>
          <a:xfrm>
            <a:off x="7385371" y="1950759"/>
            <a:ext cx="7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99" name="Shape 899"/>
          <p:cNvSpPr/>
          <p:nvPr/>
        </p:nvSpPr>
        <p:spPr>
          <a:xfrm>
            <a:off x="8287868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262188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/>
          <p:nvPr/>
        </p:nvSpPr>
        <p:spPr>
          <a:xfrm>
            <a:off x="264125" y="1066725"/>
            <a:ext cx="30147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 time:</a:t>
            </a:r>
          </a:p>
        </p:txBody>
      </p:sp>
      <p:sp>
        <p:nvSpPr>
          <p:cNvPr id="906" name="Shape 906"/>
          <p:cNvSpPr txBox="1"/>
          <p:nvPr/>
        </p:nvSpPr>
        <p:spPr>
          <a:xfrm>
            <a:off x="202800" y="2150525"/>
            <a:ext cx="6557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volume: 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32x32</a:t>
            </a: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 kern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5x5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filters with stride 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 </a:t>
            </a:r>
            <a:r>
              <a:rPr lang="en" sz="30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volume size: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+2*</a:t>
            </a:r>
            <a:r>
              <a:rPr lang="en" sz="30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3000" kern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)/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+1 = 32 spatially, so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907" name="Shape 907"/>
          <p:cNvSpPr/>
          <p:nvPr/>
        </p:nvSpPr>
        <p:spPr>
          <a:xfrm>
            <a:off x="6564404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8" name="Shape 908"/>
          <p:cNvCxnSpPr/>
          <p:nvPr/>
        </p:nvCxnSpPr>
        <p:spPr>
          <a:xfrm>
            <a:off x="7385371" y="1950759"/>
            <a:ext cx="7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09" name="Shape 909"/>
          <p:cNvSpPr/>
          <p:nvPr/>
        </p:nvSpPr>
        <p:spPr>
          <a:xfrm>
            <a:off x="8287868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47122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/>
          <p:nvPr/>
        </p:nvSpPr>
        <p:spPr>
          <a:xfrm>
            <a:off x="264125" y="1066725"/>
            <a:ext cx="30147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 time:</a:t>
            </a:r>
          </a:p>
        </p:txBody>
      </p:sp>
      <p:sp>
        <p:nvSpPr>
          <p:cNvPr id="916" name="Shape 916"/>
          <p:cNvSpPr txBox="1"/>
          <p:nvPr/>
        </p:nvSpPr>
        <p:spPr>
          <a:xfrm>
            <a:off x="202800" y="2150525"/>
            <a:ext cx="64827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volume: </a:t>
            </a: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5x5 filters with stride 1, pad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parameters in this layer?</a:t>
            </a:r>
          </a:p>
        </p:txBody>
      </p:sp>
      <p:sp>
        <p:nvSpPr>
          <p:cNvPr id="917" name="Shape 917"/>
          <p:cNvSpPr/>
          <p:nvPr/>
        </p:nvSpPr>
        <p:spPr>
          <a:xfrm>
            <a:off x="6564404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8" name="Shape 918"/>
          <p:cNvCxnSpPr/>
          <p:nvPr/>
        </p:nvCxnSpPr>
        <p:spPr>
          <a:xfrm>
            <a:off x="7385371" y="1950759"/>
            <a:ext cx="7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9" name="Shape 919"/>
          <p:cNvSpPr/>
          <p:nvPr/>
        </p:nvSpPr>
        <p:spPr>
          <a:xfrm>
            <a:off x="8287868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95209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/>
          <p:nvPr/>
        </p:nvSpPr>
        <p:spPr>
          <a:xfrm>
            <a:off x="264125" y="1066725"/>
            <a:ext cx="30147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 time:</a:t>
            </a:r>
          </a:p>
        </p:txBody>
      </p:sp>
      <p:sp>
        <p:nvSpPr>
          <p:cNvPr id="926" name="Shape 926"/>
          <p:cNvSpPr txBox="1"/>
          <p:nvPr/>
        </p:nvSpPr>
        <p:spPr>
          <a:xfrm>
            <a:off x="202800" y="2150525"/>
            <a:ext cx="86160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volume: 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32x32</a:t>
            </a: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b="1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5x5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filters with stride 1, pad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parameters in this layer?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filter has </a:t>
            </a:r>
            <a:r>
              <a:rPr lang="en" sz="3000" kern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5*5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" sz="3000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+ 1 = 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76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params      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(+1 for bias)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76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" sz="30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760</a:t>
            </a:r>
          </a:p>
        </p:txBody>
      </p:sp>
      <p:sp>
        <p:nvSpPr>
          <p:cNvPr id="927" name="Shape 927"/>
          <p:cNvSpPr/>
          <p:nvPr/>
        </p:nvSpPr>
        <p:spPr>
          <a:xfrm>
            <a:off x="6564404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8" name="Shape 928"/>
          <p:cNvCxnSpPr/>
          <p:nvPr/>
        </p:nvCxnSpPr>
        <p:spPr>
          <a:xfrm>
            <a:off x="7385371" y="1950759"/>
            <a:ext cx="7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29" name="Shape 929"/>
          <p:cNvSpPr/>
          <p:nvPr/>
        </p:nvSpPr>
        <p:spPr>
          <a:xfrm>
            <a:off x="8287868" y="996900"/>
            <a:ext cx="713400" cy="20574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910055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Shape 9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613" y="1365425"/>
            <a:ext cx="7667625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20719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Shape 9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613" y="1365425"/>
            <a:ext cx="7667625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Shape 942"/>
          <p:cNvSpPr txBox="1"/>
          <p:nvPr/>
        </p:nvSpPr>
        <p:spPr>
          <a:xfrm>
            <a:off x="4685925" y="947600"/>
            <a:ext cx="4791600" cy="23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Common settings: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 = (powers of 2, e.g. 32, 64, 128, 512)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Char char="-"/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3, S = 1, P = 1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Char char="-"/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5, S = 1, P = 2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Char char="-"/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5, S = 2, P = ? (whatever fits)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Char char="-"/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1, S = 1, P = 0</a:t>
            </a:r>
          </a:p>
        </p:txBody>
      </p:sp>
      <p:sp>
        <p:nvSpPr>
          <p:cNvPr id="943" name="Shape 943"/>
          <p:cNvSpPr/>
          <p:nvPr/>
        </p:nvSpPr>
        <p:spPr>
          <a:xfrm>
            <a:off x="1451300" y="2277750"/>
            <a:ext cx="2966100" cy="927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639902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 txBox="1"/>
          <p:nvPr/>
        </p:nvSpPr>
        <p:spPr>
          <a:xfrm>
            <a:off x="384725" y="1045150"/>
            <a:ext cx="8499900" cy="9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(btw, 1x1 convolution layers make perfect sense)</a:t>
            </a:r>
          </a:p>
        </p:txBody>
      </p:sp>
      <p:sp>
        <p:nvSpPr>
          <p:cNvPr id="950" name="Shape 950"/>
          <p:cNvSpPr/>
          <p:nvPr/>
        </p:nvSpPr>
        <p:spPr>
          <a:xfrm>
            <a:off x="518925" y="1956975"/>
            <a:ext cx="1686000" cy="2702700"/>
          </a:xfrm>
          <a:prstGeom prst="cube">
            <a:avLst>
              <a:gd name="adj" fmla="val 41438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Shape 951"/>
          <p:cNvSpPr txBox="1"/>
          <p:nvPr/>
        </p:nvSpPr>
        <p:spPr>
          <a:xfrm>
            <a:off x="773175" y="4623700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</a:p>
        </p:txBody>
      </p:sp>
      <p:sp>
        <p:nvSpPr>
          <p:cNvPr id="952" name="Shape 952"/>
          <p:cNvSpPr txBox="1"/>
          <p:nvPr/>
        </p:nvSpPr>
        <p:spPr>
          <a:xfrm>
            <a:off x="1807000" y="4234575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53" name="Shape 953"/>
          <p:cNvSpPr txBox="1"/>
          <p:nvPr/>
        </p:nvSpPr>
        <p:spPr>
          <a:xfrm>
            <a:off x="2210225" y="2798662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cxnSp>
        <p:nvCxnSpPr>
          <p:cNvPr id="954" name="Shape 954"/>
          <p:cNvCxnSpPr/>
          <p:nvPr/>
        </p:nvCxnSpPr>
        <p:spPr>
          <a:xfrm>
            <a:off x="3382025" y="3335625"/>
            <a:ext cx="1556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55" name="Shape 955"/>
          <p:cNvSpPr txBox="1"/>
          <p:nvPr/>
        </p:nvSpPr>
        <p:spPr>
          <a:xfrm>
            <a:off x="3435725" y="2570075"/>
            <a:ext cx="17805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1x1 CONV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32 filters</a:t>
            </a:r>
          </a:p>
        </p:txBody>
      </p:sp>
      <p:sp>
        <p:nvSpPr>
          <p:cNvPr id="956" name="Shape 956"/>
          <p:cNvSpPr/>
          <p:nvPr/>
        </p:nvSpPr>
        <p:spPr>
          <a:xfrm>
            <a:off x="5690700" y="1956975"/>
            <a:ext cx="1149300" cy="2702700"/>
          </a:xfrm>
          <a:prstGeom prst="cube">
            <a:avLst>
              <a:gd name="adj" fmla="val 4973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Shape 957"/>
          <p:cNvSpPr txBox="1"/>
          <p:nvPr/>
        </p:nvSpPr>
        <p:spPr>
          <a:xfrm>
            <a:off x="5712900" y="4623700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6670525" y="4310775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59" name="Shape 959"/>
          <p:cNvSpPr txBox="1"/>
          <p:nvPr/>
        </p:nvSpPr>
        <p:spPr>
          <a:xfrm>
            <a:off x="7046600" y="2977662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60" name="Shape 960"/>
          <p:cNvSpPr txBox="1"/>
          <p:nvPr/>
        </p:nvSpPr>
        <p:spPr>
          <a:xfrm>
            <a:off x="3032825" y="3353075"/>
            <a:ext cx="2854200" cy="6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(each filter has size 1x1x64, and performs a 64-dimensional dot product)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13369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Shape 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525" y="1023800"/>
            <a:ext cx="5567900" cy="41609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67" name="Shape 967"/>
          <p:cNvSpPr txBox="1"/>
          <p:nvPr/>
        </p:nvSpPr>
        <p:spPr>
          <a:xfrm>
            <a:off x="126900" y="934850"/>
            <a:ext cx="2696400" cy="9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CONV layer in Torch</a:t>
            </a:r>
          </a:p>
        </p:txBody>
      </p:sp>
      <p:pic>
        <p:nvPicPr>
          <p:cNvPr id="968" name="Shape 968"/>
          <p:cNvPicPr preferRelativeResize="0"/>
          <p:nvPr/>
        </p:nvPicPr>
        <p:blipFill rotWithShape="1">
          <a:blip r:embed="rId4">
            <a:alphaModFix/>
          </a:blip>
          <a:srcRect r="53384" b="50438"/>
          <a:stretch/>
        </p:blipFill>
        <p:spPr>
          <a:xfrm>
            <a:off x="83687" y="3904650"/>
            <a:ext cx="2782824" cy="1433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69" name="Shape 969"/>
          <p:cNvSpPr txBox="1"/>
          <p:nvPr/>
        </p:nvSpPr>
        <p:spPr>
          <a:xfrm>
            <a:off x="7328075" y="5184725"/>
            <a:ext cx="1912500" cy="1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Torch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BSD 3-clause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112851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 txBox="1"/>
          <p:nvPr/>
        </p:nvSpPr>
        <p:spPr>
          <a:xfrm>
            <a:off x="126900" y="934850"/>
            <a:ext cx="2696400" cy="9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CONV layer in Caffe</a:t>
            </a:r>
          </a:p>
        </p:txBody>
      </p:sp>
      <p:pic>
        <p:nvPicPr>
          <p:cNvPr id="976" name="Shape 9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075" y="1574975"/>
            <a:ext cx="605790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Shape 977"/>
          <p:cNvPicPr preferRelativeResize="0"/>
          <p:nvPr/>
        </p:nvPicPr>
        <p:blipFill rotWithShape="1">
          <a:blip r:embed="rId4">
            <a:alphaModFix/>
          </a:blip>
          <a:srcRect r="53384" b="50438"/>
          <a:stretch/>
        </p:blipFill>
        <p:spPr>
          <a:xfrm>
            <a:off x="83687" y="3904650"/>
            <a:ext cx="2782824" cy="1433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78" name="Shape 978"/>
          <p:cNvSpPr txBox="1"/>
          <p:nvPr/>
        </p:nvSpPr>
        <p:spPr>
          <a:xfrm>
            <a:off x="7484800" y="5184725"/>
            <a:ext cx="1679700" cy="1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Caffe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BSD 2-Clause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02013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/>
        </p:nvSpPr>
        <p:spPr>
          <a:xfrm>
            <a:off x="287025" y="2333350"/>
            <a:ext cx="9144000" cy="9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Convolutional Neural Networks</a:t>
            </a:r>
          </a:p>
        </p:txBody>
      </p:sp>
      <p:sp>
        <p:nvSpPr>
          <p:cNvPr id="422" name="Shape 422"/>
          <p:cNvSpPr txBox="1"/>
          <p:nvPr/>
        </p:nvSpPr>
        <p:spPr>
          <a:xfrm>
            <a:off x="2132750" y="3223100"/>
            <a:ext cx="5059800" cy="6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(without the brain stuff)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715DD7-67ED-4327-BA83-6648A640AA3C}"/>
                  </a:ext>
                </a:extLst>
              </p14:cNvPr>
              <p14:cNvContentPartPr/>
              <p14:nvPr/>
            </p14:nvContentPartPr>
            <p14:xfrm>
              <a:off x="180720" y="2228040"/>
              <a:ext cx="4053960" cy="1264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715DD7-67ED-4327-BA83-6648A640A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360" y="2218680"/>
                <a:ext cx="4072680" cy="128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45019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 txBox="1"/>
          <p:nvPr/>
        </p:nvSpPr>
        <p:spPr>
          <a:xfrm>
            <a:off x="341025" y="1007925"/>
            <a:ext cx="8319300" cy="91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brain/neuron view of CONV Layer</a:t>
            </a:r>
          </a:p>
        </p:txBody>
      </p:sp>
      <p:sp>
        <p:nvSpPr>
          <p:cNvPr id="1029" name="Shape 1029"/>
          <p:cNvSpPr/>
          <p:nvPr/>
        </p:nvSpPr>
        <p:spPr>
          <a:xfrm>
            <a:off x="662950" y="3146975"/>
            <a:ext cx="282300" cy="813900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Shape 1030"/>
          <p:cNvSpPr/>
          <p:nvPr/>
        </p:nvSpPr>
        <p:spPr>
          <a:xfrm>
            <a:off x="2259200" y="3412775"/>
            <a:ext cx="282300" cy="2823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1" name="Shape 1031"/>
          <p:cNvCxnSpPr>
            <a:endCxn id="1030" idx="2"/>
          </p:cNvCxnSpPr>
          <p:nvPr/>
        </p:nvCxnSpPr>
        <p:spPr>
          <a:xfrm rot="10800000" flipH="1">
            <a:off x="769700" y="3553925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32" name="Shape 1032"/>
          <p:cNvCxnSpPr>
            <a:endCxn id="1030" idx="2"/>
          </p:cNvCxnSpPr>
          <p:nvPr/>
        </p:nvCxnSpPr>
        <p:spPr>
          <a:xfrm>
            <a:off x="789200" y="3316625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33" name="Shape 1033"/>
          <p:cNvCxnSpPr>
            <a:endCxn id="1030" idx="2"/>
          </p:cNvCxnSpPr>
          <p:nvPr/>
        </p:nvCxnSpPr>
        <p:spPr>
          <a:xfrm>
            <a:off x="925400" y="3167225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34" name="Shape 1034"/>
          <p:cNvCxnSpPr>
            <a:endCxn id="1030" idx="2"/>
          </p:cNvCxnSpPr>
          <p:nvPr/>
        </p:nvCxnSpPr>
        <p:spPr>
          <a:xfrm rot="10800000" flipH="1">
            <a:off x="951500" y="3553925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35" name="Shape 1035"/>
          <p:cNvSpPr txBox="1"/>
          <p:nvPr/>
        </p:nvSpPr>
        <p:spPr>
          <a:xfrm>
            <a:off x="859050" y="447497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036" name="Shape 1036"/>
          <p:cNvSpPr txBox="1"/>
          <p:nvPr/>
        </p:nvSpPr>
        <p:spPr>
          <a:xfrm>
            <a:off x="1223350" y="2401800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037" name="Shape 1037"/>
          <p:cNvSpPr txBox="1"/>
          <p:nvPr/>
        </p:nvSpPr>
        <p:spPr>
          <a:xfrm>
            <a:off x="188437" y="4866607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038" name="Shape 1038"/>
          <p:cNvSpPr/>
          <p:nvPr/>
        </p:nvSpPr>
        <p:spPr>
          <a:xfrm>
            <a:off x="246425" y="217497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Shape 10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49" y="1101151"/>
            <a:ext cx="2279624" cy="13006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40" name="Shape 1040"/>
          <p:cNvSpPr txBox="1"/>
          <p:nvPr/>
        </p:nvSpPr>
        <p:spPr>
          <a:xfrm>
            <a:off x="3656000" y="3167225"/>
            <a:ext cx="56124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An activation map is a 28x28 sheet of neuron outputs: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Tx/>
              <a:buAutoNum type="arabicPeriod"/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Each is connected to a small region in the input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Tx/>
              <a:buAutoNum type="arabicPeriod"/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All of them share 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“5x5 filter” -&gt; “5x5 receptive field for each neuron”</a:t>
            </a:r>
          </a:p>
        </p:txBody>
      </p:sp>
      <p:sp>
        <p:nvSpPr>
          <p:cNvPr id="1041" name="Shape 1041"/>
          <p:cNvSpPr/>
          <p:nvPr/>
        </p:nvSpPr>
        <p:spPr>
          <a:xfrm>
            <a:off x="2043650" y="2174975"/>
            <a:ext cx="713400" cy="2757900"/>
          </a:xfrm>
          <a:prstGeom prst="cube">
            <a:avLst>
              <a:gd name="adj" fmla="val 7771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Shape 1042"/>
          <p:cNvSpPr txBox="1"/>
          <p:nvPr/>
        </p:nvSpPr>
        <p:spPr>
          <a:xfrm>
            <a:off x="2461600" y="4530525"/>
            <a:ext cx="548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1043" name="Shape 1043"/>
          <p:cNvSpPr txBox="1"/>
          <p:nvPr/>
        </p:nvSpPr>
        <p:spPr>
          <a:xfrm>
            <a:off x="2766400" y="3158925"/>
            <a:ext cx="548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31812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 txBox="1"/>
          <p:nvPr/>
        </p:nvSpPr>
        <p:spPr>
          <a:xfrm>
            <a:off x="1400000" y="3385925"/>
            <a:ext cx="861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1073" name="Shape 1073"/>
          <p:cNvSpPr txBox="1"/>
          <p:nvPr/>
        </p:nvSpPr>
        <p:spPr>
          <a:xfrm>
            <a:off x="100412" y="3114069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074" name="Shape 1074"/>
          <p:cNvSpPr txBox="1"/>
          <p:nvPr/>
        </p:nvSpPr>
        <p:spPr>
          <a:xfrm>
            <a:off x="0" y="857250"/>
            <a:ext cx="77019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Reminder: Fully Connected Layer</a:t>
            </a:r>
          </a:p>
        </p:txBody>
      </p:sp>
      <p:sp>
        <p:nvSpPr>
          <p:cNvPr id="1075" name="Shape 1075"/>
          <p:cNvSpPr txBox="1"/>
          <p:nvPr/>
        </p:nvSpPr>
        <p:spPr>
          <a:xfrm>
            <a:off x="751225" y="1701275"/>
            <a:ext cx="7829700" cy="47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image -&gt; stretch to 3072 x 1 </a:t>
            </a:r>
          </a:p>
        </p:txBody>
      </p:sp>
      <p:sp>
        <p:nvSpPr>
          <p:cNvPr id="1076" name="Shape 1076"/>
          <p:cNvSpPr txBox="1"/>
          <p:nvPr/>
        </p:nvSpPr>
        <p:spPr>
          <a:xfrm>
            <a:off x="3450588" y="3257625"/>
            <a:ext cx="2507400" cy="35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x 3072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weights</a:t>
            </a:r>
          </a:p>
        </p:txBody>
      </p:sp>
      <p:sp>
        <p:nvSpPr>
          <p:cNvPr id="1077" name="Shape 1077"/>
          <p:cNvSpPr txBox="1"/>
          <p:nvPr/>
        </p:nvSpPr>
        <p:spPr>
          <a:xfrm>
            <a:off x="6655800" y="2525100"/>
            <a:ext cx="13416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activation</a:t>
            </a:r>
          </a:p>
        </p:txBody>
      </p:sp>
      <p:sp>
        <p:nvSpPr>
          <p:cNvPr id="1078" name="Shape 1078"/>
          <p:cNvSpPr/>
          <p:nvPr/>
        </p:nvSpPr>
        <p:spPr>
          <a:xfrm>
            <a:off x="6450450" y="3140175"/>
            <a:ext cx="1752300" cy="2823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Shape 1079"/>
          <p:cNvSpPr/>
          <p:nvPr/>
        </p:nvSpPr>
        <p:spPr>
          <a:xfrm>
            <a:off x="6526675" y="3233250"/>
            <a:ext cx="150300" cy="1527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Shape 1080"/>
          <p:cNvSpPr/>
          <p:nvPr/>
        </p:nvSpPr>
        <p:spPr>
          <a:xfrm>
            <a:off x="388924" y="3140175"/>
            <a:ext cx="2784300" cy="282300"/>
          </a:xfrm>
          <a:prstGeom prst="cube">
            <a:avLst>
              <a:gd name="adj" fmla="val 25000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1" name="Shape 10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501" y="2924251"/>
            <a:ext cx="54292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Shape 1082"/>
          <p:cNvSpPr txBox="1"/>
          <p:nvPr/>
        </p:nvSpPr>
        <p:spPr>
          <a:xfrm>
            <a:off x="1388662" y="2525100"/>
            <a:ext cx="1341600" cy="6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5841575" y="3879550"/>
            <a:ext cx="30213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 number: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 result of taking a dot product between a row of W and the input (a 3072-dimensional dot product)</a:t>
            </a:r>
          </a:p>
        </p:txBody>
      </p:sp>
      <p:sp>
        <p:nvSpPr>
          <p:cNvPr id="1084" name="Shape 1084"/>
          <p:cNvSpPr txBox="1"/>
          <p:nvPr/>
        </p:nvSpPr>
        <p:spPr>
          <a:xfrm>
            <a:off x="6098112" y="3114069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085" name="Shape 1085"/>
          <p:cNvSpPr txBox="1"/>
          <p:nvPr/>
        </p:nvSpPr>
        <p:spPr>
          <a:xfrm>
            <a:off x="7115000" y="3385925"/>
            <a:ext cx="8619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cxnSp>
        <p:nvCxnSpPr>
          <p:cNvPr id="1086" name="Shape 1086"/>
          <p:cNvCxnSpPr/>
          <p:nvPr/>
        </p:nvCxnSpPr>
        <p:spPr>
          <a:xfrm rot="10800000" flipH="1">
            <a:off x="6174025" y="3467650"/>
            <a:ext cx="349800" cy="45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7" name="Shape 1087"/>
          <p:cNvCxnSpPr/>
          <p:nvPr/>
        </p:nvCxnSpPr>
        <p:spPr>
          <a:xfrm>
            <a:off x="3346387" y="3281325"/>
            <a:ext cx="6078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8" name="Shape 1088"/>
          <p:cNvCxnSpPr/>
          <p:nvPr/>
        </p:nvCxnSpPr>
        <p:spPr>
          <a:xfrm>
            <a:off x="5394500" y="3272650"/>
            <a:ext cx="614400" cy="8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6503300" y="1263575"/>
            <a:ext cx="2484600" cy="91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Each neuron looks at the full input volume 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460322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Shape 10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01396"/>
            <a:ext cx="9143999" cy="43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Shape 1096"/>
          <p:cNvSpPr txBox="1"/>
          <p:nvPr/>
        </p:nvSpPr>
        <p:spPr>
          <a:xfrm>
            <a:off x="43175" y="763775"/>
            <a:ext cx="3932700" cy="20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more layers to go: POOL/FC</a:t>
            </a:r>
          </a:p>
        </p:txBody>
      </p:sp>
      <p:pic>
        <p:nvPicPr>
          <p:cNvPr id="1097" name="Shape 1097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43175" y="2945526"/>
            <a:ext cx="2192650" cy="20024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638081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0" y="764721"/>
            <a:ext cx="4707360" cy="60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6821" y="1265128"/>
            <a:ext cx="57571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Let us assume filter is an “eye” detector.</a:t>
            </a:r>
          </a:p>
          <a:p>
            <a:pPr lvl="0" algn="l"/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Q.:</a:t>
            </a:r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 how can we make the detection robust to the exact location of the eye?</a:t>
            </a:r>
          </a:p>
          <a:p>
            <a:pPr algn="l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2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0" y="764721"/>
            <a:ext cx="7410240" cy="60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86821" y="1279773"/>
            <a:ext cx="57571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By “</a:t>
            </a:r>
            <a:r>
              <a:rPr lang="en-US" sz="2200" dirty="0">
                <a:solidFill>
                  <a:srgbClr val="FF0000"/>
                </a:solidFill>
                <a:latin typeface="FreeSans" charset="0"/>
              </a:rPr>
              <a:t>pooling</a:t>
            </a:r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” (e.g., taking max) filter</a:t>
            </a:r>
          </a:p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responses at different locations we gain robustness to the exact spatial location of features.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5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Shape 1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50" y="2213376"/>
            <a:ext cx="3996924" cy="31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Shape 1104"/>
          <p:cNvSpPr txBox="1"/>
          <p:nvPr/>
        </p:nvSpPr>
        <p:spPr>
          <a:xfrm>
            <a:off x="222200" y="893575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Pooling layer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makes the representations smaller and more manageable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over each activation map independently: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741510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0" name="Shape 1110"/>
          <p:cNvGraphicFramePr/>
          <p:nvPr/>
        </p:nvGraphicFramePr>
        <p:xfrm>
          <a:off x="952500" y="2266950"/>
          <a:ext cx="2423500" cy="242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11" name="Shape 1111"/>
          <p:cNvSpPr txBox="1"/>
          <p:nvPr/>
        </p:nvSpPr>
        <p:spPr>
          <a:xfrm>
            <a:off x="931850" y="1757375"/>
            <a:ext cx="2617200" cy="5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depth slice</a:t>
            </a:r>
          </a:p>
        </p:txBody>
      </p:sp>
      <p:cxnSp>
        <p:nvCxnSpPr>
          <p:cNvPr id="1112" name="Shape 1112"/>
          <p:cNvCxnSpPr/>
          <p:nvPr/>
        </p:nvCxnSpPr>
        <p:spPr>
          <a:xfrm rot="10800000">
            <a:off x="642925" y="2296700"/>
            <a:ext cx="0" cy="2364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13" name="Shape 1113"/>
          <p:cNvSpPr txBox="1"/>
          <p:nvPr/>
        </p:nvSpPr>
        <p:spPr>
          <a:xfrm>
            <a:off x="76200" y="2421075"/>
            <a:ext cx="9260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 1</a:t>
            </a:r>
            <a:endParaRPr lang="en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Shape 1114"/>
          <p:cNvCxnSpPr/>
          <p:nvPr/>
        </p:nvCxnSpPr>
        <p:spPr>
          <a:xfrm>
            <a:off x="926000" y="5007925"/>
            <a:ext cx="2476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5" name="Shape 1115"/>
          <p:cNvSpPr txBox="1"/>
          <p:nvPr/>
        </p:nvSpPr>
        <p:spPr>
          <a:xfrm>
            <a:off x="2362200" y="4938275"/>
            <a:ext cx="905775" cy="36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 2</a:t>
            </a:r>
            <a:endParaRPr lang="en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6" name="Shape 1116"/>
          <p:cNvCxnSpPr/>
          <p:nvPr/>
        </p:nvCxnSpPr>
        <p:spPr>
          <a:xfrm>
            <a:off x="3753700" y="3478700"/>
            <a:ext cx="203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7" name="Shape 1117"/>
          <p:cNvSpPr txBox="1"/>
          <p:nvPr/>
        </p:nvSpPr>
        <p:spPr>
          <a:xfrm>
            <a:off x="3661275" y="2645775"/>
            <a:ext cx="26757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 with 2x2 filters and stride 2</a:t>
            </a:r>
          </a:p>
        </p:txBody>
      </p:sp>
      <p:graphicFrame>
        <p:nvGraphicFramePr>
          <p:cNvPr id="1118" name="Shape 1118"/>
          <p:cNvGraphicFramePr/>
          <p:nvPr/>
        </p:nvGraphicFramePr>
        <p:xfrm>
          <a:off x="6622250" y="2833875"/>
          <a:ext cx="1211750" cy="1211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9" name="Shape 1119"/>
          <p:cNvSpPr txBox="1"/>
          <p:nvPr/>
        </p:nvSpPr>
        <p:spPr>
          <a:xfrm>
            <a:off x="2918925" y="904725"/>
            <a:ext cx="4266900" cy="66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893260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9520" y="959140"/>
            <a:ext cx="242352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 dirty="0">
                <a:latin typeface="FreeSans" charset="0"/>
              </a:rPr>
              <a:t>Max-pooling: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79520" y="2396411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 dirty="0">
                <a:latin typeface="FreeSans" charset="0"/>
              </a:rPr>
              <a:t>Average-pooling: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479520" y="3669505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>
                <a:latin typeface="FreeSans" charset="0"/>
              </a:rPr>
              <a:t>L2-pooling: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479520" y="5270953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>
                <a:latin typeface="FreeSans" charset="0"/>
              </a:rPr>
              <a:t>L2-pooling over features: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663700"/>
            <a:ext cx="4533900" cy="546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4533900" cy="546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267200"/>
            <a:ext cx="5003800" cy="927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5715000"/>
            <a:ext cx="40132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7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Shape 1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63" y="1994125"/>
            <a:ext cx="534352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568763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Shape 1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63" y="1994125"/>
            <a:ext cx="534352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Shape 1132"/>
          <p:cNvSpPr txBox="1"/>
          <p:nvPr/>
        </p:nvSpPr>
        <p:spPr>
          <a:xfrm>
            <a:off x="5852800" y="1404450"/>
            <a:ext cx="3029400" cy="313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Common settings: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2, S =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 = 3, S = 2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64477937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49981</TotalTime>
  <Words>4283</Words>
  <Application>Microsoft Macintosh PowerPoint</Application>
  <PresentationFormat>On-screen Show (4:3)</PresentationFormat>
  <Paragraphs>889</Paragraphs>
  <Slides>119</Slides>
  <Notes>85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119</vt:i4>
      </vt:variant>
    </vt:vector>
  </HeadingPairs>
  <TitlesOfParts>
    <vt:vector size="129" baseType="lpstr">
      <vt:lpstr>ＭＳ Ｐゴシック</vt:lpstr>
      <vt:lpstr>Arial</vt:lpstr>
      <vt:lpstr>Arial Narrow</vt:lpstr>
      <vt:lpstr>Calibri</vt:lpstr>
      <vt:lpstr>DejaVu Sans</vt:lpstr>
      <vt:lpstr>FreeSans</vt:lpstr>
      <vt:lpstr>Osaka</vt:lpstr>
      <vt:lpstr>Symbol</vt:lpstr>
      <vt:lpstr>pictures</vt:lpstr>
      <vt:lpstr>Blank Presentation</vt:lpstr>
      <vt:lpstr>CS 4803 / 7643: Deep Learning</vt:lpstr>
      <vt:lpstr>Administrativia</vt:lpstr>
      <vt:lpstr>PowerPoint Presentation</vt:lpstr>
      <vt:lpstr>PowerPoint Presentation</vt:lpstr>
      <vt:lpstr>PowerPoint Presentation</vt:lpstr>
      <vt:lpstr>Jacobians of FC-Layer</vt:lpstr>
      <vt:lpstr>Jacobians of FC-Layer</vt:lpstr>
      <vt:lpstr>Jacobians of FC-Layer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Convolutions!</vt:lpstr>
      <vt:lpstr>Convolutions for mathematicians</vt:lpstr>
      <vt:lpstr>Convolutions for mathematicians</vt:lpstr>
      <vt:lpstr>PowerPoint Presentation</vt:lpstr>
      <vt:lpstr>Convolutions for computer scientists</vt:lpstr>
      <vt:lpstr>Convolutions for computer scientists</vt:lpstr>
      <vt:lpstr>Convolutions for programmers</vt:lpstr>
      <vt:lpstr>Convolutions for programmers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Convolution Explained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Im2Col</vt:lpstr>
      <vt:lpstr>GEMM</vt:lpstr>
      <vt:lpstr>Time Distribution of AlexNet</vt:lpstr>
      <vt:lpstr>PowerPoint Presentation</vt:lpstr>
      <vt:lpstr>PowerPoint Presentation</vt:lpstr>
      <vt:lpstr>PowerPoint Presentation</vt:lpstr>
      <vt:lpstr>PowerPoint Presentation</vt:lpstr>
      <vt:lpstr>Convolutional Neural Networks</vt:lpstr>
      <vt:lpstr>PowerPoint Presentation</vt:lpstr>
      <vt:lpstr>PowerPoint Presentation</vt:lpstr>
      <vt:lpstr>PowerPoint Presentation</vt:lpstr>
      <vt:lpstr>Visualizing Learned Filters</vt:lpstr>
      <vt:lpstr>Visualizing Learned Filters</vt:lpstr>
      <vt:lpstr>Visualizing Learned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Nets</vt:lpstr>
      <vt:lpstr>PowerPoint Presentation</vt:lpstr>
      <vt:lpstr>Classical View</vt:lpstr>
      <vt:lpstr>PowerPoint Presentation</vt:lpstr>
      <vt:lpstr>Classical View = Inefficient</vt:lpstr>
      <vt:lpstr>Classical View</vt:lpstr>
      <vt:lpstr>Re-interpretation</vt:lpstr>
      <vt:lpstr>“Fully Convolutional” Networks</vt:lpstr>
      <vt:lpstr>PowerPoint Presentation</vt:lpstr>
      <vt:lpstr>PowerPoint Presentation</vt:lpstr>
      <vt:lpstr>PowerPoint Presentation</vt:lpstr>
      <vt:lpstr>PowerPoint Presentation</vt:lpstr>
      <vt:lpstr>Re-interpretation</vt:lpstr>
      <vt:lpstr>“Fully Convolutional” Networks</vt:lpstr>
      <vt:lpstr>“Fully Convolutional” Networks</vt:lpstr>
      <vt:lpstr>Benefit of this thinking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2803</cp:revision>
  <cp:lastPrinted>2015-04-01T17:45:43Z</cp:lastPrinted>
  <dcterms:created xsi:type="dcterms:W3CDTF">2013-03-06T19:31:42Z</dcterms:created>
  <dcterms:modified xsi:type="dcterms:W3CDTF">2018-09-25T20:14:40Z</dcterms:modified>
  <cp:category/>
</cp:coreProperties>
</file>