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5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6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7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22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23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26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29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30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78"/>
  </p:notesMasterIdLst>
  <p:handoutMasterIdLst>
    <p:handoutMasterId r:id="rId79"/>
  </p:handoutMasterIdLst>
  <p:sldIdLst>
    <p:sldId id="256" r:id="rId3"/>
    <p:sldId id="1728" r:id="rId4"/>
    <p:sldId id="1596" r:id="rId5"/>
    <p:sldId id="972" r:id="rId6"/>
    <p:sldId id="1026" r:id="rId7"/>
    <p:sldId id="1027" r:id="rId8"/>
    <p:sldId id="1028" r:id="rId9"/>
    <p:sldId id="1029" r:id="rId10"/>
    <p:sldId id="2278" r:id="rId11"/>
    <p:sldId id="2238" r:id="rId12"/>
    <p:sldId id="1032" r:id="rId13"/>
    <p:sldId id="1033" r:id="rId14"/>
    <p:sldId id="1034" r:id="rId15"/>
    <p:sldId id="1035" r:id="rId16"/>
    <p:sldId id="1036" r:id="rId17"/>
    <p:sldId id="1037" r:id="rId18"/>
    <p:sldId id="1038" r:id="rId19"/>
    <p:sldId id="1039" r:id="rId20"/>
    <p:sldId id="1040" r:id="rId21"/>
    <p:sldId id="1041" r:id="rId22"/>
    <p:sldId id="1042" r:id="rId23"/>
    <p:sldId id="1043" r:id="rId24"/>
    <p:sldId id="1044" r:id="rId25"/>
    <p:sldId id="1045" r:id="rId26"/>
    <p:sldId id="1046" r:id="rId27"/>
    <p:sldId id="1047" r:id="rId28"/>
    <p:sldId id="2279" r:id="rId29"/>
    <p:sldId id="2280" r:id="rId30"/>
    <p:sldId id="2281" r:id="rId31"/>
    <p:sldId id="2282" r:id="rId32"/>
    <p:sldId id="2283" r:id="rId33"/>
    <p:sldId id="2284" r:id="rId34"/>
    <p:sldId id="2285" r:id="rId35"/>
    <p:sldId id="2286" r:id="rId36"/>
    <p:sldId id="2287" r:id="rId37"/>
    <p:sldId id="2289" r:id="rId38"/>
    <p:sldId id="2290" r:id="rId39"/>
    <p:sldId id="1126" r:id="rId40"/>
    <p:sldId id="1129" r:id="rId41"/>
    <p:sldId id="2294" r:id="rId42"/>
    <p:sldId id="1131" r:id="rId43"/>
    <p:sldId id="1130" r:id="rId44"/>
    <p:sldId id="365" r:id="rId45"/>
    <p:sldId id="2292" r:id="rId46"/>
    <p:sldId id="366" r:id="rId47"/>
    <p:sldId id="367" r:id="rId48"/>
    <p:sldId id="1288" r:id="rId49"/>
    <p:sldId id="2293" r:id="rId50"/>
    <p:sldId id="988" r:id="rId51"/>
    <p:sldId id="989" r:id="rId52"/>
    <p:sldId id="990" r:id="rId53"/>
    <p:sldId id="991" r:id="rId54"/>
    <p:sldId id="992" r:id="rId55"/>
    <p:sldId id="993" r:id="rId56"/>
    <p:sldId id="994" r:id="rId57"/>
    <p:sldId id="995" r:id="rId58"/>
    <p:sldId id="996" r:id="rId59"/>
    <p:sldId id="997" r:id="rId60"/>
    <p:sldId id="998" r:id="rId61"/>
    <p:sldId id="999" r:id="rId62"/>
    <p:sldId id="1003" r:id="rId63"/>
    <p:sldId id="1000" r:id="rId64"/>
    <p:sldId id="1001" r:id="rId65"/>
    <p:sldId id="1002" r:id="rId66"/>
    <p:sldId id="1004" r:id="rId67"/>
    <p:sldId id="1005" r:id="rId68"/>
    <p:sldId id="1006" r:id="rId69"/>
    <p:sldId id="1007" r:id="rId70"/>
    <p:sldId id="1008" r:id="rId71"/>
    <p:sldId id="1009" r:id="rId72"/>
    <p:sldId id="1011" r:id="rId73"/>
    <p:sldId id="2295" r:id="rId74"/>
    <p:sldId id="2253" r:id="rId75"/>
    <p:sldId id="2291" r:id="rId76"/>
    <p:sldId id="1149" r:id="rId7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7" autoAdjust="0"/>
    <p:restoredTop sz="93469" autoAdjust="0"/>
  </p:normalViewPr>
  <p:slideViewPr>
    <p:cSldViewPr>
      <p:cViewPr varScale="1">
        <p:scale>
          <a:sx n="111" d="100"/>
          <a:sy n="111" d="100"/>
        </p:scale>
        <p:origin x="9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E009C-48E4-3A49-84D3-7177C432EBF4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5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5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EB4021-ADBB-1F47-ADFD-360E8605D7A1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6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6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CC1BB7-80EF-BF41-9328-25138190824F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7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6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6B8668-7E28-584A-BB1D-86D43F7A5FD9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8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8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E303F1-BF8C-9842-8CCE-86CEFF9B1491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9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17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B37FF-9BAC-CF4A-BE97-4AFA256E3DA4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0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0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2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383D90-598C-4A49-8B6C-A05CC8A2E3FD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1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1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0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6CC5E-24F4-FA4C-BF60-7AF61C788113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2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2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27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7CEEE8-EB9C-7146-B922-91A07BD653BE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3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3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3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895A5C-60B4-0545-B59A-B9FC7C4EC9F6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9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739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4B765B-3C8B-2949-8496-4A304B97914E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5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15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DA322-8DFE-194B-BFCB-9270FFB367D2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6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6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3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DD0B3E-6690-5642-B14B-B3A68AC9FECF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7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7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75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1618876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305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530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905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323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279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23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6542B-FAD7-C74E-BE86-22B37A77DFE0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0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062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381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Convnet is stack of layers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Look at how an image progresses through the network, and sizes of output after each layer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Car image is photo taken by Lane McIntosh, permission to use.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518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Here have examples of activation maps produced by each filter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Each filter is slid over input to layer to produce an activation map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Because of sliding, call convolutional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Conv with neg. of filter (cross correlation)</a:t>
            </a:r>
          </a:p>
        </p:txBody>
      </p:sp>
    </p:spTree>
    <p:extLst>
      <p:ext uri="{BB962C8B-B14F-4D97-AF65-F5344CB8AC3E}">
        <p14:creationId xmlns:p14="http://schemas.microsoft.com/office/powerpoint/2010/main" val="2235902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0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78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145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268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2141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8744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65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106AA-CBB5-F143-B605-E887C74369A9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9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507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12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842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28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0995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246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Shape 8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392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2401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9011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495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4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3F473-8142-AA4A-A1B1-7FE7E95DFD08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0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64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8975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Shape 8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(</a:t>
            </a:r>
            <a:r>
              <a:rPr lang="en" sz="3000">
                <a:solidFill>
                  <a:srgbClr val="0000FF"/>
                </a:solidFill>
              </a:rPr>
              <a:t>32</a:t>
            </a:r>
            <a:r>
              <a:rPr lang="en" sz="3000">
                <a:solidFill>
                  <a:schemeClr val="dk1"/>
                </a:solidFill>
              </a:rPr>
              <a:t>+2*</a:t>
            </a:r>
            <a:r>
              <a:rPr lang="en" sz="3000">
                <a:solidFill>
                  <a:srgbClr val="9900FF"/>
                </a:solidFill>
              </a:rPr>
              <a:t>2</a:t>
            </a:r>
            <a:r>
              <a:rPr lang="en" sz="3000">
                <a:solidFill>
                  <a:schemeClr val="dk1"/>
                </a:solidFill>
              </a:rPr>
              <a:t>-</a:t>
            </a:r>
            <a:r>
              <a:rPr lang="en" sz="3000">
                <a:solidFill>
                  <a:srgbClr val="FF00FF"/>
                </a:solidFill>
              </a:rPr>
              <a:t>5</a:t>
            </a:r>
            <a:r>
              <a:rPr lang="en" sz="3000">
                <a:solidFill>
                  <a:schemeClr val="dk1"/>
                </a:solidFill>
              </a:rPr>
              <a:t>)/</a:t>
            </a:r>
            <a:r>
              <a:rPr lang="en" sz="3000">
                <a:solidFill>
                  <a:srgbClr val="38761D"/>
                </a:solidFill>
              </a:rPr>
              <a:t>1</a:t>
            </a:r>
            <a:r>
              <a:rPr lang="en" sz="3000">
                <a:solidFill>
                  <a:schemeClr val="dk1"/>
                </a:solidFill>
              </a:rPr>
              <a:t>+1 = 32 spatially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(Input size + 2*padding - stride) / 1 + 1 for new spatial size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10 filters</a:t>
            </a:r>
          </a:p>
        </p:txBody>
      </p:sp>
    </p:spTree>
    <p:extLst>
      <p:ext uri="{BB962C8B-B14F-4D97-AF65-F5344CB8AC3E}">
        <p14:creationId xmlns:p14="http://schemas.microsoft.com/office/powerpoint/2010/main" val="7930516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3576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each filter has </a:t>
            </a:r>
            <a:r>
              <a:rPr lang="en" sz="3000">
                <a:solidFill>
                  <a:srgbClr val="FF00FF"/>
                </a:solidFill>
              </a:rPr>
              <a:t>5*5</a:t>
            </a:r>
            <a:r>
              <a:rPr lang="en" sz="3000">
                <a:solidFill>
                  <a:schemeClr val="dk1"/>
                </a:solidFill>
              </a:rPr>
              <a:t>*</a:t>
            </a:r>
            <a:r>
              <a:rPr lang="en" sz="3000">
                <a:solidFill>
                  <a:srgbClr val="FF9900"/>
                </a:solidFill>
              </a:rPr>
              <a:t>3</a:t>
            </a:r>
            <a:r>
              <a:rPr lang="en" sz="3000">
                <a:solidFill>
                  <a:schemeClr val="dk1"/>
                </a:solidFill>
              </a:rPr>
              <a:t> + 1 = </a:t>
            </a:r>
            <a:r>
              <a:rPr lang="en" sz="3000">
                <a:solidFill>
                  <a:srgbClr val="38761D"/>
                </a:solidFill>
              </a:rPr>
              <a:t>76</a:t>
            </a:r>
            <a:r>
              <a:rPr lang="en" sz="3000">
                <a:solidFill>
                  <a:schemeClr val="dk1"/>
                </a:solidFill>
              </a:rPr>
              <a:t> params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+"/>
            </a:pPr>
            <a:r>
              <a:rPr lang="en" sz="3000">
                <a:solidFill>
                  <a:schemeClr val="dk1"/>
                </a:solidFill>
              </a:rPr>
              <a:t>1 for bias</a:t>
            </a:r>
          </a:p>
        </p:txBody>
      </p:sp>
    </p:spTree>
    <p:extLst>
      <p:ext uri="{BB962C8B-B14F-4D97-AF65-F5344CB8AC3E}">
        <p14:creationId xmlns:p14="http://schemas.microsoft.com/office/powerpoint/2010/main" val="12931272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Shape 9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1235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3377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2186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Shape 9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3676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Shape 9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267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Shape 10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63263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1967B-833A-3C4C-9FFF-74633ECF815E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1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1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7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69CCA-65E5-FD41-89E5-B4F871A183D2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2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2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04F6C2-96C6-4148-A8B1-125EB4250CD0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3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3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1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106BF8-0553-E244-B1AF-55842EA5F679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tags" Target="../tags/tag279.xml"/><Relationship Id="rId39" Type="http://schemas.openxmlformats.org/officeDocument/2006/relationships/tags" Target="../tags/tag292.xml"/><Relationship Id="rId21" Type="http://schemas.openxmlformats.org/officeDocument/2006/relationships/tags" Target="../tags/tag274.xml"/><Relationship Id="rId34" Type="http://schemas.openxmlformats.org/officeDocument/2006/relationships/tags" Target="../tags/tag287.xml"/><Relationship Id="rId42" Type="http://schemas.openxmlformats.org/officeDocument/2006/relationships/tags" Target="../tags/tag295.xml"/><Relationship Id="rId47" Type="http://schemas.openxmlformats.org/officeDocument/2006/relationships/tags" Target="../tags/tag300.xml"/><Relationship Id="rId50" Type="http://schemas.openxmlformats.org/officeDocument/2006/relationships/tags" Target="../tags/tag303.xml"/><Relationship Id="rId55" Type="http://schemas.openxmlformats.org/officeDocument/2006/relationships/tags" Target="../tags/tag308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9" Type="http://schemas.openxmlformats.org/officeDocument/2006/relationships/tags" Target="../tags/tag282.xml"/><Relationship Id="rId11" Type="http://schemas.openxmlformats.org/officeDocument/2006/relationships/tags" Target="../tags/tag264.xml"/><Relationship Id="rId24" Type="http://schemas.openxmlformats.org/officeDocument/2006/relationships/tags" Target="../tags/tag277.xml"/><Relationship Id="rId32" Type="http://schemas.openxmlformats.org/officeDocument/2006/relationships/tags" Target="../tags/tag285.xml"/><Relationship Id="rId37" Type="http://schemas.openxmlformats.org/officeDocument/2006/relationships/tags" Target="../tags/tag290.xml"/><Relationship Id="rId40" Type="http://schemas.openxmlformats.org/officeDocument/2006/relationships/tags" Target="../tags/tag293.xml"/><Relationship Id="rId45" Type="http://schemas.openxmlformats.org/officeDocument/2006/relationships/tags" Target="../tags/tag298.xml"/><Relationship Id="rId53" Type="http://schemas.openxmlformats.org/officeDocument/2006/relationships/tags" Target="../tags/tag306.xml"/><Relationship Id="rId58" Type="http://schemas.openxmlformats.org/officeDocument/2006/relationships/tags" Target="../tags/tag311.xml"/><Relationship Id="rId5" Type="http://schemas.openxmlformats.org/officeDocument/2006/relationships/tags" Target="../tags/tag258.xml"/><Relationship Id="rId61" Type="http://schemas.openxmlformats.org/officeDocument/2006/relationships/tags" Target="../tags/tag314.xml"/><Relationship Id="rId19" Type="http://schemas.openxmlformats.org/officeDocument/2006/relationships/tags" Target="../tags/tag272.xml"/><Relationship Id="rId14" Type="http://schemas.openxmlformats.org/officeDocument/2006/relationships/tags" Target="../tags/tag267.xml"/><Relationship Id="rId22" Type="http://schemas.openxmlformats.org/officeDocument/2006/relationships/tags" Target="../tags/tag275.xml"/><Relationship Id="rId27" Type="http://schemas.openxmlformats.org/officeDocument/2006/relationships/tags" Target="../tags/tag280.xml"/><Relationship Id="rId30" Type="http://schemas.openxmlformats.org/officeDocument/2006/relationships/tags" Target="../tags/tag283.xml"/><Relationship Id="rId35" Type="http://schemas.openxmlformats.org/officeDocument/2006/relationships/tags" Target="../tags/tag288.xml"/><Relationship Id="rId43" Type="http://schemas.openxmlformats.org/officeDocument/2006/relationships/tags" Target="../tags/tag296.xml"/><Relationship Id="rId48" Type="http://schemas.openxmlformats.org/officeDocument/2006/relationships/tags" Target="../tags/tag301.xml"/><Relationship Id="rId56" Type="http://schemas.openxmlformats.org/officeDocument/2006/relationships/tags" Target="../tags/tag309.xml"/><Relationship Id="rId8" Type="http://schemas.openxmlformats.org/officeDocument/2006/relationships/tags" Target="../tags/tag261.xml"/><Relationship Id="rId51" Type="http://schemas.openxmlformats.org/officeDocument/2006/relationships/tags" Target="../tags/tag304.xml"/><Relationship Id="rId3" Type="http://schemas.openxmlformats.org/officeDocument/2006/relationships/tags" Target="../tags/tag256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tags" Target="../tags/tag278.xml"/><Relationship Id="rId33" Type="http://schemas.openxmlformats.org/officeDocument/2006/relationships/tags" Target="../tags/tag286.xml"/><Relationship Id="rId38" Type="http://schemas.openxmlformats.org/officeDocument/2006/relationships/tags" Target="../tags/tag291.xml"/><Relationship Id="rId46" Type="http://schemas.openxmlformats.org/officeDocument/2006/relationships/tags" Target="../tags/tag299.xml"/><Relationship Id="rId59" Type="http://schemas.openxmlformats.org/officeDocument/2006/relationships/tags" Target="../tags/tag312.xml"/><Relationship Id="rId20" Type="http://schemas.openxmlformats.org/officeDocument/2006/relationships/tags" Target="../tags/tag273.xml"/><Relationship Id="rId41" Type="http://schemas.openxmlformats.org/officeDocument/2006/relationships/tags" Target="../tags/tag294.xml"/><Relationship Id="rId54" Type="http://schemas.openxmlformats.org/officeDocument/2006/relationships/tags" Target="../tags/tag307.xml"/><Relationship Id="rId62" Type="http://schemas.openxmlformats.org/officeDocument/2006/relationships/slideLayout" Target="../slideLayouts/slideLayout13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5" Type="http://schemas.openxmlformats.org/officeDocument/2006/relationships/tags" Target="../tags/tag268.xml"/><Relationship Id="rId23" Type="http://schemas.openxmlformats.org/officeDocument/2006/relationships/tags" Target="../tags/tag276.xml"/><Relationship Id="rId28" Type="http://schemas.openxmlformats.org/officeDocument/2006/relationships/tags" Target="../tags/tag281.xml"/><Relationship Id="rId36" Type="http://schemas.openxmlformats.org/officeDocument/2006/relationships/tags" Target="../tags/tag289.xml"/><Relationship Id="rId49" Type="http://schemas.openxmlformats.org/officeDocument/2006/relationships/tags" Target="../tags/tag302.xml"/><Relationship Id="rId57" Type="http://schemas.openxmlformats.org/officeDocument/2006/relationships/tags" Target="../tags/tag310.xml"/><Relationship Id="rId10" Type="http://schemas.openxmlformats.org/officeDocument/2006/relationships/tags" Target="../tags/tag263.xml"/><Relationship Id="rId31" Type="http://schemas.openxmlformats.org/officeDocument/2006/relationships/tags" Target="../tags/tag284.xml"/><Relationship Id="rId44" Type="http://schemas.openxmlformats.org/officeDocument/2006/relationships/tags" Target="../tags/tag297.xml"/><Relationship Id="rId52" Type="http://schemas.openxmlformats.org/officeDocument/2006/relationships/tags" Target="../tags/tag305.xml"/><Relationship Id="rId60" Type="http://schemas.openxmlformats.org/officeDocument/2006/relationships/tags" Target="../tags/tag313.xml"/><Relationship Id="rId4" Type="http://schemas.openxmlformats.org/officeDocument/2006/relationships/tags" Target="../tags/tag257.xml"/><Relationship Id="rId9" Type="http://schemas.openxmlformats.org/officeDocument/2006/relationships/tags" Target="../tags/tag26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tags" Target="../tags/tag340.xml"/><Relationship Id="rId21" Type="http://schemas.openxmlformats.org/officeDocument/2006/relationships/tags" Target="../tags/tag335.xml"/><Relationship Id="rId34" Type="http://schemas.openxmlformats.org/officeDocument/2006/relationships/tags" Target="../tags/tag348.xml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tags" Target="../tags/tag339.xml"/><Relationship Id="rId33" Type="http://schemas.openxmlformats.org/officeDocument/2006/relationships/tags" Target="../tags/tag347.xml"/><Relationship Id="rId38" Type="http://schemas.openxmlformats.org/officeDocument/2006/relationships/image" Target="../media/image5.png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0" Type="http://schemas.openxmlformats.org/officeDocument/2006/relationships/tags" Target="../tags/tag334.xml"/><Relationship Id="rId29" Type="http://schemas.openxmlformats.org/officeDocument/2006/relationships/tags" Target="../tags/tag343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tags" Target="../tags/tag338.xml"/><Relationship Id="rId32" Type="http://schemas.openxmlformats.org/officeDocument/2006/relationships/tags" Target="../tags/tag346.xml"/><Relationship Id="rId37" Type="http://schemas.openxmlformats.org/officeDocument/2006/relationships/notesSlide" Target="../notesSlides/notesSlide7.xml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tags" Target="../tags/tag337.xml"/><Relationship Id="rId28" Type="http://schemas.openxmlformats.org/officeDocument/2006/relationships/tags" Target="../tags/tag342.xml"/><Relationship Id="rId36" Type="http://schemas.openxmlformats.org/officeDocument/2006/relationships/slideLayout" Target="../slideLayouts/slideLayout18.xml"/><Relationship Id="rId10" Type="http://schemas.openxmlformats.org/officeDocument/2006/relationships/tags" Target="../tags/tag324.xml"/><Relationship Id="rId19" Type="http://schemas.openxmlformats.org/officeDocument/2006/relationships/tags" Target="../tags/tag333.xml"/><Relationship Id="rId31" Type="http://schemas.openxmlformats.org/officeDocument/2006/relationships/tags" Target="../tags/tag345.xml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tags" Target="../tags/tag336.xml"/><Relationship Id="rId27" Type="http://schemas.openxmlformats.org/officeDocument/2006/relationships/tags" Target="../tags/tag341.xml"/><Relationship Id="rId30" Type="http://schemas.openxmlformats.org/officeDocument/2006/relationships/tags" Target="../tags/tag344.xml"/><Relationship Id="rId35" Type="http://schemas.openxmlformats.org/officeDocument/2006/relationships/tags" Target="../tags/tag349.xml"/><Relationship Id="rId8" Type="http://schemas.openxmlformats.org/officeDocument/2006/relationships/tags" Target="../tags/tag322.xml"/><Relationship Id="rId3" Type="http://schemas.openxmlformats.org/officeDocument/2006/relationships/tags" Target="../tags/tag3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3" Type="http://schemas.openxmlformats.org/officeDocument/2006/relationships/tags" Target="../tags/tag352.xml"/><Relationship Id="rId21" Type="http://schemas.openxmlformats.org/officeDocument/2006/relationships/tags" Target="../tags/tag370.xml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image" Target="../media/image6.png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uD6ctaemV_3nb2MQHs7rUOAaW9DFLu8I5Zd3yOFs7E/edit?usp=sharing" TargetMode="External"/><Relationship Id="rId2" Type="http://schemas.openxmlformats.org/officeDocument/2006/relationships/hyperlink" Target="https://evalai.cloudcv.org/web/challenges/challenge-page/431/leaderboard/1200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tags" Target="../tags/tag396.xml"/><Relationship Id="rId39" Type="http://schemas.openxmlformats.org/officeDocument/2006/relationships/tags" Target="../tags/tag409.xml"/><Relationship Id="rId21" Type="http://schemas.openxmlformats.org/officeDocument/2006/relationships/tags" Target="../tags/tag391.xml"/><Relationship Id="rId34" Type="http://schemas.openxmlformats.org/officeDocument/2006/relationships/tags" Target="../tags/tag404.xml"/><Relationship Id="rId42" Type="http://schemas.openxmlformats.org/officeDocument/2006/relationships/tags" Target="../tags/tag412.xml"/><Relationship Id="rId47" Type="http://schemas.openxmlformats.org/officeDocument/2006/relationships/tags" Target="../tags/tag417.xml"/><Relationship Id="rId50" Type="http://schemas.openxmlformats.org/officeDocument/2006/relationships/slideLayout" Target="../slideLayouts/slideLayout18.xml"/><Relationship Id="rId7" Type="http://schemas.openxmlformats.org/officeDocument/2006/relationships/tags" Target="../tags/tag377.xml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9" Type="http://schemas.openxmlformats.org/officeDocument/2006/relationships/tags" Target="../tags/tag399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32" Type="http://schemas.openxmlformats.org/officeDocument/2006/relationships/tags" Target="../tags/tag402.xml"/><Relationship Id="rId37" Type="http://schemas.openxmlformats.org/officeDocument/2006/relationships/tags" Target="../tags/tag407.xml"/><Relationship Id="rId40" Type="http://schemas.openxmlformats.org/officeDocument/2006/relationships/tags" Target="../tags/tag410.xml"/><Relationship Id="rId45" Type="http://schemas.openxmlformats.org/officeDocument/2006/relationships/tags" Target="../tags/tag415.xml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tags" Target="../tags/tag398.xml"/><Relationship Id="rId36" Type="http://schemas.openxmlformats.org/officeDocument/2006/relationships/tags" Target="../tags/tag406.xml"/><Relationship Id="rId49" Type="http://schemas.openxmlformats.org/officeDocument/2006/relationships/tags" Target="../tags/tag419.xml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tags" Target="../tags/tag401.xml"/><Relationship Id="rId44" Type="http://schemas.openxmlformats.org/officeDocument/2006/relationships/tags" Target="../tags/tag414.xml"/><Relationship Id="rId52" Type="http://schemas.openxmlformats.org/officeDocument/2006/relationships/image" Target="../media/image20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tags" Target="../tags/tag397.xml"/><Relationship Id="rId30" Type="http://schemas.openxmlformats.org/officeDocument/2006/relationships/tags" Target="../tags/tag400.xml"/><Relationship Id="rId35" Type="http://schemas.openxmlformats.org/officeDocument/2006/relationships/tags" Target="../tags/tag405.xml"/><Relationship Id="rId43" Type="http://schemas.openxmlformats.org/officeDocument/2006/relationships/tags" Target="../tags/tag413.xml"/><Relationship Id="rId48" Type="http://schemas.openxmlformats.org/officeDocument/2006/relationships/tags" Target="../tags/tag418.xml"/><Relationship Id="rId8" Type="http://schemas.openxmlformats.org/officeDocument/2006/relationships/tags" Target="../tags/tag378.xml"/><Relationship Id="rId51" Type="http://schemas.openxmlformats.org/officeDocument/2006/relationships/notesSlide" Target="../notesSlides/notesSlide22.xml"/><Relationship Id="rId3" Type="http://schemas.openxmlformats.org/officeDocument/2006/relationships/tags" Target="../tags/tag373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33" Type="http://schemas.openxmlformats.org/officeDocument/2006/relationships/tags" Target="../tags/tag403.xml"/><Relationship Id="rId38" Type="http://schemas.openxmlformats.org/officeDocument/2006/relationships/tags" Target="../tags/tag408.xml"/><Relationship Id="rId46" Type="http://schemas.openxmlformats.org/officeDocument/2006/relationships/tags" Target="../tags/tag416.xml"/><Relationship Id="rId20" Type="http://schemas.openxmlformats.org/officeDocument/2006/relationships/tags" Target="../tags/tag390.xml"/><Relationship Id="rId41" Type="http://schemas.openxmlformats.org/officeDocument/2006/relationships/tags" Target="../tags/tag411.xml"/><Relationship Id="rId1" Type="http://schemas.openxmlformats.org/officeDocument/2006/relationships/tags" Target="../tags/tag371.xml"/><Relationship Id="rId6" Type="http://schemas.openxmlformats.org/officeDocument/2006/relationships/tags" Target="../tags/tag37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422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26" Type="http://schemas.openxmlformats.org/officeDocument/2006/relationships/tags" Target="../tags/tag451.xml"/><Relationship Id="rId3" Type="http://schemas.openxmlformats.org/officeDocument/2006/relationships/tags" Target="../tags/tag428.xml"/><Relationship Id="rId21" Type="http://schemas.openxmlformats.org/officeDocument/2006/relationships/tags" Target="../tags/tag446.xml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tags" Target="../tags/tag450.xml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tags" Target="../tags/tag445.xml"/><Relationship Id="rId29" Type="http://schemas.openxmlformats.org/officeDocument/2006/relationships/notesSlide" Target="../notesSlides/notesSlide24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tags" Target="../tags/tag449.xml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tags" Target="../tags/tag448.xml"/><Relationship Id="rId28" Type="http://schemas.openxmlformats.org/officeDocument/2006/relationships/slideLayout" Target="../slideLayouts/slideLayout23.xml"/><Relationship Id="rId10" Type="http://schemas.openxmlformats.org/officeDocument/2006/relationships/tags" Target="../tags/tag435.xml"/><Relationship Id="rId19" Type="http://schemas.openxmlformats.org/officeDocument/2006/relationships/tags" Target="../tags/tag444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tags" Target="../tags/tag447.xml"/><Relationship Id="rId27" Type="http://schemas.openxmlformats.org/officeDocument/2006/relationships/tags" Target="../tags/tag4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image" Target="../media/image22.png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12" Type="http://schemas.openxmlformats.org/officeDocument/2006/relationships/image" Target="../media/image21.png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457.xml"/><Relationship Id="rId10" Type="http://schemas.openxmlformats.org/officeDocument/2006/relationships/slideLayout" Target="../slideLayouts/slideLayout23.xml"/><Relationship Id="rId4" Type="http://schemas.openxmlformats.org/officeDocument/2006/relationships/tags" Target="../tags/tag456.xml"/><Relationship Id="rId9" Type="http://schemas.openxmlformats.org/officeDocument/2006/relationships/tags" Target="../tags/tag46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3" Type="http://schemas.openxmlformats.org/officeDocument/2006/relationships/tags" Target="../tags/tag464.xml"/><Relationship Id="rId21" Type="http://schemas.openxmlformats.org/officeDocument/2006/relationships/slideLayout" Target="../slideLayouts/slideLayout23.xml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0" Type="http://schemas.openxmlformats.org/officeDocument/2006/relationships/tags" Target="../tags/tag481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26" Type="http://schemas.openxmlformats.org/officeDocument/2006/relationships/tags" Target="../tags/tag507.xml"/><Relationship Id="rId39" Type="http://schemas.openxmlformats.org/officeDocument/2006/relationships/tags" Target="../tags/tag520.xml"/><Relationship Id="rId21" Type="http://schemas.openxmlformats.org/officeDocument/2006/relationships/tags" Target="../tags/tag502.xml"/><Relationship Id="rId34" Type="http://schemas.openxmlformats.org/officeDocument/2006/relationships/tags" Target="../tags/tag515.xml"/><Relationship Id="rId42" Type="http://schemas.openxmlformats.org/officeDocument/2006/relationships/tags" Target="../tags/tag523.xml"/><Relationship Id="rId47" Type="http://schemas.openxmlformats.org/officeDocument/2006/relationships/tags" Target="../tags/tag528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9" Type="http://schemas.openxmlformats.org/officeDocument/2006/relationships/tags" Target="../tags/tag510.xml"/><Relationship Id="rId11" Type="http://schemas.openxmlformats.org/officeDocument/2006/relationships/tags" Target="../tags/tag492.xml"/><Relationship Id="rId24" Type="http://schemas.openxmlformats.org/officeDocument/2006/relationships/tags" Target="../tags/tag505.xml"/><Relationship Id="rId32" Type="http://schemas.openxmlformats.org/officeDocument/2006/relationships/tags" Target="../tags/tag513.xml"/><Relationship Id="rId37" Type="http://schemas.openxmlformats.org/officeDocument/2006/relationships/tags" Target="../tags/tag518.xml"/><Relationship Id="rId40" Type="http://schemas.openxmlformats.org/officeDocument/2006/relationships/tags" Target="../tags/tag521.xml"/><Relationship Id="rId45" Type="http://schemas.openxmlformats.org/officeDocument/2006/relationships/tags" Target="../tags/tag526.xml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23" Type="http://schemas.openxmlformats.org/officeDocument/2006/relationships/tags" Target="../tags/tag504.xml"/><Relationship Id="rId28" Type="http://schemas.openxmlformats.org/officeDocument/2006/relationships/tags" Target="../tags/tag509.xml"/><Relationship Id="rId36" Type="http://schemas.openxmlformats.org/officeDocument/2006/relationships/tags" Target="../tags/tag517.xml"/><Relationship Id="rId49" Type="http://schemas.openxmlformats.org/officeDocument/2006/relationships/notesSlide" Target="../notesSlides/notesSlide29.xml"/><Relationship Id="rId10" Type="http://schemas.openxmlformats.org/officeDocument/2006/relationships/tags" Target="../tags/tag491.xml"/><Relationship Id="rId19" Type="http://schemas.openxmlformats.org/officeDocument/2006/relationships/tags" Target="../tags/tag500.xml"/><Relationship Id="rId31" Type="http://schemas.openxmlformats.org/officeDocument/2006/relationships/tags" Target="../tags/tag512.xml"/><Relationship Id="rId44" Type="http://schemas.openxmlformats.org/officeDocument/2006/relationships/tags" Target="../tags/tag525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Relationship Id="rId22" Type="http://schemas.openxmlformats.org/officeDocument/2006/relationships/tags" Target="../tags/tag503.xml"/><Relationship Id="rId27" Type="http://schemas.openxmlformats.org/officeDocument/2006/relationships/tags" Target="../tags/tag508.xml"/><Relationship Id="rId30" Type="http://schemas.openxmlformats.org/officeDocument/2006/relationships/tags" Target="../tags/tag511.xml"/><Relationship Id="rId35" Type="http://schemas.openxmlformats.org/officeDocument/2006/relationships/tags" Target="../tags/tag516.xml"/><Relationship Id="rId43" Type="http://schemas.openxmlformats.org/officeDocument/2006/relationships/tags" Target="../tags/tag524.xml"/><Relationship Id="rId48" Type="http://schemas.openxmlformats.org/officeDocument/2006/relationships/slideLayout" Target="../slideLayouts/slideLayout23.xml"/><Relationship Id="rId8" Type="http://schemas.openxmlformats.org/officeDocument/2006/relationships/tags" Target="../tags/tag489.xml"/><Relationship Id="rId3" Type="http://schemas.openxmlformats.org/officeDocument/2006/relationships/tags" Target="../tags/tag484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tags" Target="../tags/tag506.xml"/><Relationship Id="rId33" Type="http://schemas.openxmlformats.org/officeDocument/2006/relationships/tags" Target="../tags/tag514.xml"/><Relationship Id="rId38" Type="http://schemas.openxmlformats.org/officeDocument/2006/relationships/tags" Target="../tags/tag519.xml"/><Relationship Id="rId46" Type="http://schemas.openxmlformats.org/officeDocument/2006/relationships/tags" Target="../tags/tag527.xml"/><Relationship Id="rId20" Type="http://schemas.openxmlformats.org/officeDocument/2006/relationships/tags" Target="../tags/tag501.xml"/><Relationship Id="rId41" Type="http://schemas.openxmlformats.org/officeDocument/2006/relationships/tags" Target="../tags/tag522.xml"/><Relationship Id="rId1" Type="http://schemas.openxmlformats.org/officeDocument/2006/relationships/tags" Target="../tags/tag482.xml"/><Relationship Id="rId6" Type="http://schemas.openxmlformats.org/officeDocument/2006/relationships/tags" Target="../tags/tag48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tags" Target="../tags/tag554.xml"/><Relationship Id="rId21" Type="http://schemas.openxmlformats.org/officeDocument/2006/relationships/tags" Target="../tags/tag549.xml"/><Relationship Id="rId34" Type="http://schemas.openxmlformats.org/officeDocument/2006/relationships/tags" Target="../tags/tag562.xml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tags" Target="../tags/tag553.xml"/><Relationship Id="rId33" Type="http://schemas.openxmlformats.org/officeDocument/2006/relationships/tags" Target="../tags/tag561.xml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tags" Target="../tags/tag548.xml"/><Relationship Id="rId29" Type="http://schemas.openxmlformats.org/officeDocument/2006/relationships/tags" Target="../tags/tag557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tags" Target="../tags/tag552.xml"/><Relationship Id="rId32" Type="http://schemas.openxmlformats.org/officeDocument/2006/relationships/tags" Target="../tags/tag560.xml"/><Relationship Id="rId37" Type="http://schemas.openxmlformats.org/officeDocument/2006/relationships/image" Target="../media/image23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36" Type="http://schemas.openxmlformats.org/officeDocument/2006/relationships/slideLayout" Target="../slideLayouts/slideLayout13.xml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31" Type="http://schemas.openxmlformats.org/officeDocument/2006/relationships/tags" Target="../tags/tag559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tags" Target="../tags/tag550.xml"/><Relationship Id="rId27" Type="http://schemas.openxmlformats.org/officeDocument/2006/relationships/tags" Target="../tags/tag555.xml"/><Relationship Id="rId30" Type="http://schemas.openxmlformats.org/officeDocument/2006/relationships/tags" Target="../tags/tag558.xml"/><Relationship Id="rId35" Type="http://schemas.openxmlformats.org/officeDocument/2006/relationships/tags" Target="../tags/tag563.xml"/><Relationship Id="rId8" Type="http://schemas.openxmlformats.org/officeDocument/2006/relationships/tags" Target="../tags/tag536.xml"/><Relationship Id="rId3" Type="http://schemas.openxmlformats.org/officeDocument/2006/relationships/tags" Target="../tags/tag5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image" Target="../media/image24.png"/><Relationship Id="rId5" Type="http://schemas.openxmlformats.org/officeDocument/2006/relationships/tags" Target="../tags/tag568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567.xml"/><Relationship Id="rId9" Type="http://schemas.openxmlformats.org/officeDocument/2006/relationships/tags" Target="../tags/tag57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13" Type="http://schemas.openxmlformats.org/officeDocument/2006/relationships/tags" Target="../tags/tag585.xml"/><Relationship Id="rId3" Type="http://schemas.openxmlformats.org/officeDocument/2006/relationships/tags" Target="../tags/tag575.xml"/><Relationship Id="rId7" Type="http://schemas.openxmlformats.org/officeDocument/2006/relationships/tags" Target="../tags/tag579.xml"/><Relationship Id="rId12" Type="http://schemas.openxmlformats.org/officeDocument/2006/relationships/tags" Target="../tags/tag584.xml"/><Relationship Id="rId2" Type="http://schemas.openxmlformats.org/officeDocument/2006/relationships/tags" Target="../tags/tag574.xml"/><Relationship Id="rId16" Type="http://schemas.openxmlformats.org/officeDocument/2006/relationships/notesSlide" Target="../notesSlides/notesSlide30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tags" Target="../tags/tag583.xml"/><Relationship Id="rId5" Type="http://schemas.openxmlformats.org/officeDocument/2006/relationships/tags" Target="../tags/tag577.xml"/><Relationship Id="rId15" Type="http://schemas.openxmlformats.org/officeDocument/2006/relationships/slideLayout" Target="../slideLayouts/slideLayout23.xml"/><Relationship Id="rId10" Type="http://schemas.openxmlformats.org/officeDocument/2006/relationships/tags" Target="../tags/tag582.xml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tags" Target="../tags/tag586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599.xml"/><Relationship Id="rId18" Type="http://schemas.openxmlformats.org/officeDocument/2006/relationships/tags" Target="../tags/tag604.xml"/><Relationship Id="rId26" Type="http://schemas.openxmlformats.org/officeDocument/2006/relationships/tags" Target="../tags/tag612.xml"/><Relationship Id="rId3" Type="http://schemas.openxmlformats.org/officeDocument/2006/relationships/tags" Target="../tags/tag589.xml"/><Relationship Id="rId21" Type="http://schemas.openxmlformats.org/officeDocument/2006/relationships/tags" Target="../tags/tag607.xml"/><Relationship Id="rId34" Type="http://schemas.openxmlformats.org/officeDocument/2006/relationships/notesSlide" Target="../notesSlides/notesSlide31.xml"/><Relationship Id="rId7" Type="http://schemas.openxmlformats.org/officeDocument/2006/relationships/tags" Target="../tags/tag593.xml"/><Relationship Id="rId12" Type="http://schemas.openxmlformats.org/officeDocument/2006/relationships/tags" Target="../tags/tag598.xml"/><Relationship Id="rId17" Type="http://schemas.openxmlformats.org/officeDocument/2006/relationships/tags" Target="../tags/tag603.xml"/><Relationship Id="rId25" Type="http://schemas.openxmlformats.org/officeDocument/2006/relationships/tags" Target="../tags/tag611.xml"/><Relationship Id="rId33" Type="http://schemas.openxmlformats.org/officeDocument/2006/relationships/slideLayout" Target="../slideLayouts/slideLayout23.xml"/><Relationship Id="rId2" Type="http://schemas.openxmlformats.org/officeDocument/2006/relationships/tags" Target="../tags/tag588.xml"/><Relationship Id="rId16" Type="http://schemas.openxmlformats.org/officeDocument/2006/relationships/tags" Target="../tags/tag602.xml"/><Relationship Id="rId20" Type="http://schemas.openxmlformats.org/officeDocument/2006/relationships/tags" Target="../tags/tag606.xml"/><Relationship Id="rId29" Type="http://schemas.openxmlformats.org/officeDocument/2006/relationships/tags" Target="../tags/tag615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tags" Target="../tags/tag597.xml"/><Relationship Id="rId24" Type="http://schemas.openxmlformats.org/officeDocument/2006/relationships/tags" Target="../tags/tag610.xml"/><Relationship Id="rId32" Type="http://schemas.openxmlformats.org/officeDocument/2006/relationships/tags" Target="../tags/tag618.xml"/><Relationship Id="rId5" Type="http://schemas.openxmlformats.org/officeDocument/2006/relationships/tags" Target="../tags/tag591.xml"/><Relationship Id="rId15" Type="http://schemas.openxmlformats.org/officeDocument/2006/relationships/tags" Target="../tags/tag601.xml"/><Relationship Id="rId23" Type="http://schemas.openxmlformats.org/officeDocument/2006/relationships/tags" Target="../tags/tag609.xml"/><Relationship Id="rId28" Type="http://schemas.openxmlformats.org/officeDocument/2006/relationships/tags" Target="../tags/tag614.xml"/><Relationship Id="rId10" Type="http://schemas.openxmlformats.org/officeDocument/2006/relationships/tags" Target="../tags/tag596.xml"/><Relationship Id="rId19" Type="http://schemas.openxmlformats.org/officeDocument/2006/relationships/tags" Target="../tags/tag605.xml"/><Relationship Id="rId31" Type="http://schemas.openxmlformats.org/officeDocument/2006/relationships/tags" Target="../tags/tag617.xml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4" Type="http://schemas.openxmlformats.org/officeDocument/2006/relationships/tags" Target="../tags/tag600.xml"/><Relationship Id="rId22" Type="http://schemas.openxmlformats.org/officeDocument/2006/relationships/tags" Target="../tags/tag608.xml"/><Relationship Id="rId27" Type="http://schemas.openxmlformats.org/officeDocument/2006/relationships/tags" Target="../tags/tag613.xml"/><Relationship Id="rId30" Type="http://schemas.openxmlformats.org/officeDocument/2006/relationships/tags" Target="../tags/tag616.xml"/><Relationship Id="rId8" Type="http://schemas.openxmlformats.org/officeDocument/2006/relationships/tags" Target="../tags/tag59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image" Target="../media/image1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slideLayout" Target="../slideLayouts/slideLayout18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notesSlide" Target="../notesSlides/notesSlide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91.xml"/><Relationship Id="rId21" Type="http://schemas.openxmlformats.org/officeDocument/2006/relationships/tags" Target="../tags/tag86.xml"/><Relationship Id="rId42" Type="http://schemas.openxmlformats.org/officeDocument/2006/relationships/tags" Target="../tags/tag107.xml"/><Relationship Id="rId47" Type="http://schemas.openxmlformats.org/officeDocument/2006/relationships/tags" Target="../tags/tag112.xml"/><Relationship Id="rId63" Type="http://schemas.openxmlformats.org/officeDocument/2006/relationships/tags" Target="../tags/tag128.xml"/><Relationship Id="rId68" Type="http://schemas.openxmlformats.org/officeDocument/2006/relationships/tags" Target="../tags/tag133.xml"/><Relationship Id="rId84" Type="http://schemas.openxmlformats.org/officeDocument/2006/relationships/tags" Target="../tags/tag149.xml"/><Relationship Id="rId89" Type="http://schemas.openxmlformats.org/officeDocument/2006/relationships/image" Target="../media/image2.png"/><Relationship Id="rId16" Type="http://schemas.openxmlformats.org/officeDocument/2006/relationships/tags" Target="../tags/tag81.xml"/><Relationship Id="rId11" Type="http://schemas.openxmlformats.org/officeDocument/2006/relationships/tags" Target="../tags/tag76.xml"/><Relationship Id="rId32" Type="http://schemas.openxmlformats.org/officeDocument/2006/relationships/tags" Target="../tags/tag97.xml"/><Relationship Id="rId37" Type="http://schemas.openxmlformats.org/officeDocument/2006/relationships/tags" Target="../tags/tag102.xml"/><Relationship Id="rId53" Type="http://schemas.openxmlformats.org/officeDocument/2006/relationships/tags" Target="../tags/tag118.xml"/><Relationship Id="rId58" Type="http://schemas.openxmlformats.org/officeDocument/2006/relationships/tags" Target="../tags/tag123.xml"/><Relationship Id="rId74" Type="http://schemas.openxmlformats.org/officeDocument/2006/relationships/tags" Target="../tags/tag139.xml"/><Relationship Id="rId79" Type="http://schemas.openxmlformats.org/officeDocument/2006/relationships/tags" Target="../tags/tag144.xml"/><Relationship Id="rId5" Type="http://schemas.openxmlformats.org/officeDocument/2006/relationships/tags" Target="../tags/tag70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tags" Target="../tags/tag95.xml"/><Relationship Id="rId35" Type="http://schemas.openxmlformats.org/officeDocument/2006/relationships/tags" Target="../tags/tag100.xml"/><Relationship Id="rId43" Type="http://schemas.openxmlformats.org/officeDocument/2006/relationships/tags" Target="../tags/tag108.xml"/><Relationship Id="rId48" Type="http://schemas.openxmlformats.org/officeDocument/2006/relationships/tags" Target="../tags/tag113.xml"/><Relationship Id="rId56" Type="http://schemas.openxmlformats.org/officeDocument/2006/relationships/tags" Target="../tags/tag121.xml"/><Relationship Id="rId64" Type="http://schemas.openxmlformats.org/officeDocument/2006/relationships/tags" Target="../tags/tag129.xml"/><Relationship Id="rId69" Type="http://schemas.openxmlformats.org/officeDocument/2006/relationships/tags" Target="../tags/tag134.xml"/><Relationship Id="rId77" Type="http://schemas.openxmlformats.org/officeDocument/2006/relationships/tags" Target="../tags/tag142.xml"/><Relationship Id="rId8" Type="http://schemas.openxmlformats.org/officeDocument/2006/relationships/tags" Target="../tags/tag73.xml"/><Relationship Id="rId51" Type="http://schemas.openxmlformats.org/officeDocument/2006/relationships/tags" Target="../tags/tag116.xml"/><Relationship Id="rId72" Type="http://schemas.openxmlformats.org/officeDocument/2006/relationships/tags" Target="../tags/tag137.xml"/><Relationship Id="rId80" Type="http://schemas.openxmlformats.org/officeDocument/2006/relationships/tags" Target="../tags/tag145.xml"/><Relationship Id="rId85" Type="http://schemas.openxmlformats.org/officeDocument/2006/relationships/tags" Target="../tags/tag150.xml"/><Relationship Id="rId3" Type="http://schemas.openxmlformats.org/officeDocument/2006/relationships/tags" Target="../tags/tag68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33" Type="http://schemas.openxmlformats.org/officeDocument/2006/relationships/tags" Target="../tags/tag98.xml"/><Relationship Id="rId38" Type="http://schemas.openxmlformats.org/officeDocument/2006/relationships/tags" Target="../tags/tag103.xml"/><Relationship Id="rId46" Type="http://schemas.openxmlformats.org/officeDocument/2006/relationships/tags" Target="../tags/tag111.xml"/><Relationship Id="rId59" Type="http://schemas.openxmlformats.org/officeDocument/2006/relationships/tags" Target="../tags/tag124.xml"/><Relationship Id="rId67" Type="http://schemas.openxmlformats.org/officeDocument/2006/relationships/tags" Target="../tags/tag132.xml"/><Relationship Id="rId20" Type="http://schemas.openxmlformats.org/officeDocument/2006/relationships/tags" Target="../tags/tag85.xml"/><Relationship Id="rId41" Type="http://schemas.openxmlformats.org/officeDocument/2006/relationships/tags" Target="../tags/tag106.xml"/><Relationship Id="rId54" Type="http://schemas.openxmlformats.org/officeDocument/2006/relationships/tags" Target="../tags/tag119.xml"/><Relationship Id="rId62" Type="http://schemas.openxmlformats.org/officeDocument/2006/relationships/tags" Target="../tags/tag127.xml"/><Relationship Id="rId70" Type="http://schemas.openxmlformats.org/officeDocument/2006/relationships/tags" Target="../tags/tag135.xml"/><Relationship Id="rId75" Type="http://schemas.openxmlformats.org/officeDocument/2006/relationships/tags" Target="../tags/tag140.xml"/><Relationship Id="rId83" Type="http://schemas.openxmlformats.org/officeDocument/2006/relationships/tags" Target="../tags/tag148.xml"/><Relationship Id="rId88" Type="http://schemas.openxmlformats.org/officeDocument/2006/relationships/notesSlide" Target="../notesSlides/notesSlide4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36" Type="http://schemas.openxmlformats.org/officeDocument/2006/relationships/tags" Target="../tags/tag101.xml"/><Relationship Id="rId49" Type="http://schemas.openxmlformats.org/officeDocument/2006/relationships/tags" Target="../tags/tag114.xml"/><Relationship Id="rId57" Type="http://schemas.openxmlformats.org/officeDocument/2006/relationships/tags" Target="../tags/tag122.xml"/><Relationship Id="rId10" Type="http://schemas.openxmlformats.org/officeDocument/2006/relationships/tags" Target="../tags/tag75.xml"/><Relationship Id="rId31" Type="http://schemas.openxmlformats.org/officeDocument/2006/relationships/tags" Target="../tags/tag96.xml"/><Relationship Id="rId44" Type="http://schemas.openxmlformats.org/officeDocument/2006/relationships/tags" Target="../tags/tag109.xml"/><Relationship Id="rId52" Type="http://schemas.openxmlformats.org/officeDocument/2006/relationships/tags" Target="../tags/tag117.xml"/><Relationship Id="rId60" Type="http://schemas.openxmlformats.org/officeDocument/2006/relationships/tags" Target="../tags/tag125.xml"/><Relationship Id="rId65" Type="http://schemas.openxmlformats.org/officeDocument/2006/relationships/tags" Target="../tags/tag130.xml"/><Relationship Id="rId73" Type="http://schemas.openxmlformats.org/officeDocument/2006/relationships/tags" Target="../tags/tag138.xml"/><Relationship Id="rId78" Type="http://schemas.openxmlformats.org/officeDocument/2006/relationships/tags" Target="../tags/tag143.xml"/><Relationship Id="rId81" Type="http://schemas.openxmlformats.org/officeDocument/2006/relationships/tags" Target="../tags/tag146.xml"/><Relationship Id="rId86" Type="http://schemas.openxmlformats.org/officeDocument/2006/relationships/tags" Target="../tags/tag151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39" Type="http://schemas.openxmlformats.org/officeDocument/2006/relationships/tags" Target="../tags/tag104.xml"/><Relationship Id="rId34" Type="http://schemas.openxmlformats.org/officeDocument/2006/relationships/tags" Target="../tags/tag99.xml"/><Relationship Id="rId50" Type="http://schemas.openxmlformats.org/officeDocument/2006/relationships/tags" Target="../tags/tag115.xml"/><Relationship Id="rId55" Type="http://schemas.openxmlformats.org/officeDocument/2006/relationships/tags" Target="../tags/tag120.xml"/><Relationship Id="rId76" Type="http://schemas.openxmlformats.org/officeDocument/2006/relationships/tags" Target="../tags/tag141.xml"/><Relationship Id="rId7" Type="http://schemas.openxmlformats.org/officeDocument/2006/relationships/tags" Target="../tags/tag72.xml"/><Relationship Id="rId71" Type="http://schemas.openxmlformats.org/officeDocument/2006/relationships/tags" Target="../tags/tag136.xml"/><Relationship Id="rId2" Type="http://schemas.openxmlformats.org/officeDocument/2006/relationships/tags" Target="../tags/tag67.xml"/><Relationship Id="rId29" Type="http://schemas.openxmlformats.org/officeDocument/2006/relationships/tags" Target="../tags/tag94.xml"/><Relationship Id="rId24" Type="http://schemas.openxmlformats.org/officeDocument/2006/relationships/tags" Target="../tags/tag89.xml"/><Relationship Id="rId40" Type="http://schemas.openxmlformats.org/officeDocument/2006/relationships/tags" Target="../tags/tag105.xml"/><Relationship Id="rId45" Type="http://schemas.openxmlformats.org/officeDocument/2006/relationships/tags" Target="../tags/tag110.xml"/><Relationship Id="rId66" Type="http://schemas.openxmlformats.org/officeDocument/2006/relationships/tags" Target="../tags/tag131.xml"/><Relationship Id="rId87" Type="http://schemas.openxmlformats.org/officeDocument/2006/relationships/slideLayout" Target="../slideLayouts/slideLayout18.xml"/><Relationship Id="rId61" Type="http://schemas.openxmlformats.org/officeDocument/2006/relationships/tags" Target="../tags/tag126.xml"/><Relationship Id="rId82" Type="http://schemas.openxmlformats.org/officeDocument/2006/relationships/tags" Target="../tags/tag147.xml"/><Relationship Id="rId19" Type="http://schemas.openxmlformats.org/officeDocument/2006/relationships/tags" Target="../tags/tag8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77.xml"/><Relationship Id="rId21" Type="http://schemas.openxmlformats.org/officeDocument/2006/relationships/tags" Target="../tags/tag172.xml"/><Relationship Id="rId42" Type="http://schemas.openxmlformats.org/officeDocument/2006/relationships/tags" Target="../tags/tag193.xml"/><Relationship Id="rId47" Type="http://schemas.openxmlformats.org/officeDocument/2006/relationships/tags" Target="../tags/tag198.xml"/><Relationship Id="rId63" Type="http://schemas.openxmlformats.org/officeDocument/2006/relationships/tags" Target="../tags/tag214.xml"/><Relationship Id="rId68" Type="http://schemas.openxmlformats.org/officeDocument/2006/relationships/tags" Target="../tags/tag219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9" Type="http://schemas.openxmlformats.org/officeDocument/2006/relationships/tags" Target="../tags/tag180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45" Type="http://schemas.openxmlformats.org/officeDocument/2006/relationships/tags" Target="../tags/tag196.xml"/><Relationship Id="rId53" Type="http://schemas.openxmlformats.org/officeDocument/2006/relationships/tags" Target="../tags/tag204.xml"/><Relationship Id="rId58" Type="http://schemas.openxmlformats.org/officeDocument/2006/relationships/tags" Target="../tags/tag209.xml"/><Relationship Id="rId66" Type="http://schemas.openxmlformats.org/officeDocument/2006/relationships/tags" Target="../tags/tag217.xml"/><Relationship Id="rId74" Type="http://schemas.openxmlformats.org/officeDocument/2006/relationships/image" Target="../media/image3.png"/><Relationship Id="rId5" Type="http://schemas.openxmlformats.org/officeDocument/2006/relationships/tags" Target="../tags/tag156.xml"/><Relationship Id="rId61" Type="http://schemas.openxmlformats.org/officeDocument/2006/relationships/tags" Target="../tags/tag212.xml"/><Relationship Id="rId19" Type="http://schemas.openxmlformats.org/officeDocument/2006/relationships/tags" Target="../tags/tag17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43" Type="http://schemas.openxmlformats.org/officeDocument/2006/relationships/tags" Target="../tags/tag194.xml"/><Relationship Id="rId48" Type="http://schemas.openxmlformats.org/officeDocument/2006/relationships/tags" Target="../tags/tag199.xml"/><Relationship Id="rId56" Type="http://schemas.openxmlformats.org/officeDocument/2006/relationships/tags" Target="../tags/tag207.xml"/><Relationship Id="rId64" Type="http://schemas.openxmlformats.org/officeDocument/2006/relationships/tags" Target="../tags/tag215.xml"/><Relationship Id="rId69" Type="http://schemas.openxmlformats.org/officeDocument/2006/relationships/tags" Target="../tags/tag220.xml"/><Relationship Id="rId8" Type="http://schemas.openxmlformats.org/officeDocument/2006/relationships/tags" Target="../tags/tag159.xml"/><Relationship Id="rId51" Type="http://schemas.openxmlformats.org/officeDocument/2006/relationships/tags" Target="../tags/tag202.xml"/><Relationship Id="rId72" Type="http://schemas.openxmlformats.org/officeDocument/2006/relationships/slideLayout" Target="../slideLayouts/slideLayout18.xml"/><Relationship Id="rId3" Type="http://schemas.openxmlformats.org/officeDocument/2006/relationships/tags" Target="../tags/tag154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46" Type="http://schemas.openxmlformats.org/officeDocument/2006/relationships/tags" Target="../tags/tag197.xml"/><Relationship Id="rId59" Type="http://schemas.openxmlformats.org/officeDocument/2006/relationships/tags" Target="../tags/tag210.xml"/><Relationship Id="rId67" Type="http://schemas.openxmlformats.org/officeDocument/2006/relationships/tags" Target="../tags/tag218.xml"/><Relationship Id="rId20" Type="http://schemas.openxmlformats.org/officeDocument/2006/relationships/tags" Target="../tags/tag171.xml"/><Relationship Id="rId41" Type="http://schemas.openxmlformats.org/officeDocument/2006/relationships/tags" Target="../tags/tag192.xml"/><Relationship Id="rId54" Type="http://schemas.openxmlformats.org/officeDocument/2006/relationships/tags" Target="../tags/tag205.xml"/><Relationship Id="rId62" Type="http://schemas.openxmlformats.org/officeDocument/2006/relationships/tags" Target="../tags/tag213.xml"/><Relationship Id="rId70" Type="http://schemas.openxmlformats.org/officeDocument/2006/relationships/tags" Target="../tags/tag221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49" Type="http://schemas.openxmlformats.org/officeDocument/2006/relationships/tags" Target="../tags/tag200.xml"/><Relationship Id="rId57" Type="http://schemas.openxmlformats.org/officeDocument/2006/relationships/tags" Target="../tags/tag208.xml"/><Relationship Id="rId10" Type="http://schemas.openxmlformats.org/officeDocument/2006/relationships/tags" Target="../tags/tag161.xml"/><Relationship Id="rId31" Type="http://schemas.openxmlformats.org/officeDocument/2006/relationships/tags" Target="../tags/tag182.xml"/><Relationship Id="rId44" Type="http://schemas.openxmlformats.org/officeDocument/2006/relationships/tags" Target="../tags/tag195.xml"/><Relationship Id="rId52" Type="http://schemas.openxmlformats.org/officeDocument/2006/relationships/tags" Target="../tags/tag203.xml"/><Relationship Id="rId60" Type="http://schemas.openxmlformats.org/officeDocument/2006/relationships/tags" Target="../tags/tag211.xml"/><Relationship Id="rId65" Type="http://schemas.openxmlformats.org/officeDocument/2006/relationships/tags" Target="../tags/tag216.xml"/><Relationship Id="rId73" Type="http://schemas.openxmlformats.org/officeDocument/2006/relationships/notesSlide" Target="../notesSlides/notesSlide5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39" Type="http://schemas.openxmlformats.org/officeDocument/2006/relationships/tags" Target="../tags/tag190.xml"/><Relationship Id="rId34" Type="http://schemas.openxmlformats.org/officeDocument/2006/relationships/tags" Target="../tags/tag185.xml"/><Relationship Id="rId50" Type="http://schemas.openxmlformats.org/officeDocument/2006/relationships/tags" Target="../tags/tag201.xml"/><Relationship Id="rId55" Type="http://schemas.openxmlformats.org/officeDocument/2006/relationships/tags" Target="../tags/tag206.xml"/><Relationship Id="rId7" Type="http://schemas.openxmlformats.org/officeDocument/2006/relationships/tags" Target="../tags/tag158.xml"/><Relationship Id="rId71" Type="http://schemas.openxmlformats.org/officeDocument/2006/relationships/tags" Target="../tags/tag22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ithub.com/torch/torch7/blob/master/COPYRIGHT.txt" TargetMode="External"/><Relationship Id="rId5" Type="http://schemas.openxmlformats.org/officeDocument/2006/relationships/hyperlink" Target="http://torch.ch/" TargetMode="External"/><Relationship Id="rId4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image" Target="../media/image4.png"/><Relationship Id="rId2" Type="http://schemas.openxmlformats.org/officeDocument/2006/relationships/tags" Target="../tags/tag224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23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Convolutional Neural Networks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Stride, padding 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Pooling layers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Fully-connected layers as convolutions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5" name="SMARTInkShape-Group514">
            <a:extLst>
              <a:ext uri="{FF2B5EF4-FFF2-40B4-BE49-F238E27FC236}">
                <a16:creationId xmlns:a16="http://schemas.microsoft.com/office/drawing/2014/main" id="{7897C5C2-CF68-B846-9E03-0894B92281EB}"/>
              </a:ext>
            </a:extLst>
          </p:cNvPr>
          <p:cNvGrpSpPr/>
          <p:nvPr/>
        </p:nvGrpSpPr>
        <p:grpSpPr>
          <a:xfrm>
            <a:off x="518031" y="1155014"/>
            <a:ext cx="562462" cy="721084"/>
            <a:chOff x="518031" y="964515"/>
            <a:chExt cx="562462" cy="721084"/>
          </a:xfrm>
        </p:grpSpPr>
        <p:sp>
          <p:nvSpPr>
            <p:cNvPr id="26" name="SMARTInkShape-2163">
              <a:extLst>
                <a:ext uri="{FF2B5EF4-FFF2-40B4-BE49-F238E27FC236}">
                  <a16:creationId xmlns:a16="http://schemas.microsoft.com/office/drawing/2014/main" id="{990B4AC8-8E19-E94E-BE77-C0EEBC69672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 bwMode="auto">
            <a:xfrm>
              <a:off x="886598" y="964515"/>
              <a:ext cx="193895" cy="721084"/>
            </a:xfrm>
            <a:custGeom>
              <a:avLst/>
              <a:gdLst/>
              <a:ahLst/>
              <a:cxnLst/>
              <a:rect l="0" t="0" r="0" b="0"/>
              <a:pathLst>
                <a:path w="193895" h="721084">
                  <a:moveTo>
                    <a:pt x="86738" y="8821"/>
                  </a:moveTo>
                  <a:lnTo>
                    <a:pt x="86738" y="8821"/>
                  </a:lnTo>
                  <a:lnTo>
                    <a:pt x="81998" y="4080"/>
                  </a:lnTo>
                  <a:lnTo>
                    <a:pt x="77024" y="1753"/>
                  </a:lnTo>
                  <a:lnTo>
                    <a:pt x="56927" y="0"/>
                  </a:lnTo>
                  <a:lnTo>
                    <a:pt x="18992" y="20018"/>
                  </a:lnTo>
                  <a:lnTo>
                    <a:pt x="9334" y="31657"/>
                  </a:lnTo>
                  <a:lnTo>
                    <a:pt x="2727" y="47744"/>
                  </a:lnTo>
                  <a:lnTo>
                    <a:pt x="0" y="78121"/>
                  </a:lnTo>
                  <a:lnTo>
                    <a:pt x="4818" y="120847"/>
                  </a:lnTo>
                  <a:lnTo>
                    <a:pt x="8557" y="162068"/>
                  </a:lnTo>
                  <a:lnTo>
                    <a:pt x="15948" y="200410"/>
                  </a:lnTo>
                  <a:lnTo>
                    <a:pt x="21776" y="238559"/>
                  </a:lnTo>
                  <a:lnTo>
                    <a:pt x="23503" y="282274"/>
                  </a:lnTo>
                  <a:lnTo>
                    <a:pt x="21369" y="317716"/>
                  </a:lnTo>
                  <a:lnTo>
                    <a:pt x="16499" y="361099"/>
                  </a:lnTo>
                  <a:lnTo>
                    <a:pt x="15833" y="392269"/>
                  </a:lnTo>
                  <a:lnTo>
                    <a:pt x="14545" y="426297"/>
                  </a:lnTo>
                  <a:lnTo>
                    <a:pt x="9234" y="466775"/>
                  </a:lnTo>
                  <a:lnTo>
                    <a:pt x="6936" y="510267"/>
                  </a:lnTo>
                  <a:lnTo>
                    <a:pt x="6538" y="545012"/>
                  </a:lnTo>
                  <a:lnTo>
                    <a:pt x="6404" y="587568"/>
                  </a:lnTo>
                  <a:lnTo>
                    <a:pt x="6381" y="625022"/>
                  </a:lnTo>
                  <a:lnTo>
                    <a:pt x="6374" y="662798"/>
                  </a:lnTo>
                  <a:lnTo>
                    <a:pt x="7364" y="707150"/>
                  </a:lnTo>
                  <a:lnTo>
                    <a:pt x="9017" y="712499"/>
                  </a:lnTo>
                  <a:lnTo>
                    <a:pt x="11112" y="716064"/>
                  </a:lnTo>
                  <a:lnTo>
                    <a:pt x="13500" y="718441"/>
                  </a:lnTo>
                  <a:lnTo>
                    <a:pt x="18800" y="721083"/>
                  </a:lnTo>
                  <a:lnTo>
                    <a:pt x="41583" y="717829"/>
                  </a:lnTo>
                  <a:lnTo>
                    <a:pt x="79693" y="702696"/>
                  </a:lnTo>
                  <a:lnTo>
                    <a:pt x="117834" y="697278"/>
                  </a:lnTo>
                  <a:lnTo>
                    <a:pt x="153719" y="689830"/>
                  </a:lnTo>
                  <a:lnTo>
                    <a:pt x="193894" y="678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2164">
              <a:extLst>
                <a:ext uri="{FF2B5EF4-FFF2-40B4-BE49-F238E27FC236}">
                  <a16:creationId xmlns:a16="http://schemas.microsoft.com/office/drawing/2014/main" id="{C8B1C9D5-F16F-6749-904D-840442E30A2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 bwMode="auto">
            <a:xfrm>
              <a:off x="518031" y="1173574"/>
              <a:ext cx="205275" cy="511505"/>
            </a:xfrm>
            <a:custGeom>
              <a:avLst/>
              <a:gdLst/>
              <a:ahLst/>
              <a:cxnLst/>
              <a:rect l="0" t="0" r="0" b="0"/>
              <a:pathLst>
                <a:path w="205275" h="511505">
                  <a:moveTo>
                    <a:pt x="8821" y="5145"/>
                  </a:moveTo>
                  <a:lnTo>
                    <a:pt x="8821" y="5145"/>
                  </a:lnTo>
                  <a:lnTo>
                    <a:pt x="8821" y="0"/>
                  </a:lnTo>
                  <a:lnTo>
                    <a:pt x="8821" y="4271"/>
                  </a:lnTo>
                  <a:lnTo>
                    <a:pt x="1132" y="37614"/>
                  </a:lnTo>
                  <a:lnTo>
                    <a:pt x="259" y="69887"/>
                  </a:lnTo>
                  <a:lnTo>
                    <a:pt x="0" y="110868"/>
                  </a:lnTo>
                  <a:lnTo>
                    <a:pt x="2585" y="129193"/>
                  </a:lnTo>
                  <a:lnTo>
                    <a:pt x="8034" y="141637"/>
                  </a:lnTo>
                  <a:lnTo>
                    <a:pt x="22258" y="158806"/>
                  </a:lnTo>
                  <a:lnTo>
                    <a:pt x="33313" y="167035"/>
                  </a:lnTo>
                  <a:lnTo>
                    <a:pt x="41024" y="167642"/>
                  </a:lnTo>
                  <a:lnTo>
                    <a:pt x="83789" y="158750"/>
                  </a:lnTo>
                  <a:lnTo>
                    <a:pt x="97041" y="149812"/>
                  </a:lnTo>
                  <a:lnTo>
                    <a:pt x="121605" y="122643"/>
                  </a:lnTo>
                  <a:lnTo>
                    <a:pt x="132038" y="104660"/>
                  </a:lnTo>
                  <a:lnTo>
                    <a:pt x="139587" y="67483"/>
                  </a:lnTo>
                  <a:lnTo>
                    <a:pt x="141824" y="44010"/>
                  </a:lnTo>
                  <a:lnTo>
                    <a:pt x="139702" y="34655"/>
                  </a:lnTo>
                  <a:lnTo>
                    <a:pt x="137747" y="30771"/>
                  </a:lnTo>
                  <a:lnTo>
                    <a:pt x="135451" y="29175"/>
                  </a:lnTo>
                  <a:lnTo>
                    <a:pt x="132928" y="29102"/>
                  </a:lnTo>
                  <a:lnTo>
                    <a:pt x="130254" y="30046"/>
                  </a:lnTo>
                  <a:lnTo>
                    <a:pt x="124638" y="36386"/>
                  </a:lnTo>
                  <a:lnTo>
                    <a:pt x="121751" y="40855"/>
                  </a:lnTo>
                  <a:lnTo>
                    <a:pt x="120818" y="45819"/>
                  </a:lnTo>
                  <a:lnTo>
                    <a:pt x="124172" y="83347"/>
                  </a:lnTo>
                  <a:lnTo>
                    <a:pt x="134524" y="125453"/>
                  </a:lnTo>
                  <a:lnTo>
                    <a:pt x="145878" y="164949"/>
                  </a:lnTo>
                  <a:lnTo>
                    <a:pt x="154712" y="201874"/>
                  </a:lnTo>
                  <a:lnTo>
                    <a:pt x="160643" y="232478"/>
                  </a:lnTo>
                  <a:lnTo>
                    <a:pt x="165594" y="265924"/>
                  </a:lnTo>
                  <a:lnTo>
                    <a:pt x="167795" y="300633"/>
                  </a:lnTo>
                  <a:lnTo>
                    <a:pt x="173774" y="339421"/>
                  </a:lnTo>
                  <a:lnTo>
                    <a:pt x="177554" y="381178"/>
                  </a:lnTo>
                  <a:lnTo>
                    <a:pt x="178209" y="418959"/>
                  </a:lnTo>
                  <a:lnTo>
                    <a:pt x="175784" y="459397"/>
                  </a:lnTo>
                  <a:lnTo>
                    <a:pt x="170339" y="476910"/>
                  </a:lnTo>
                  <a:lnTo>
                    <a:pt x="149802" y="505829"/>
                  </a:lnTo>
                  <a:lnTo>
                    <a:pt x="137956" y="510445"/>
                  </a:lnTo>
                  <a:lnTo>
                    <a:pt x="124753" y="511504"/>
                  </a:lnTo>
                  <a:lnTo>
                    <a:pt x="115578" y="508667"/>
                  </a:lnTo>
                  <a:lnTo>
                    <a:pt x="98457" y="495949"/>
                  </a:lnTo>
                  <a:lnTo>
                    <a:pt x="83279" y="480359"/>
                  </a:lnTo>
                  <a:lnTo>
                    <a:pt x="68358" y="454077"/>
                  </a:lnTo>
                  <a:lnTo>
                    <a:pt x="67364" y="448300"/>
                  </a:lnTo>
                  <a:lnTo>
                    <a:pt x="68905" y="436590"/>
                  </a:lnTo>
                  <a:lnTo>
                    <a:pt x="95973" y="396273"/>
                  </a:lnTo>
                  <a:lnTo>
                    <a:pt x="120110" y="375247"/>
                  </a:lnTo>
                  <a:lnTo>
                    <a:pt x="144983" y="359765"/>
                  </a:lnTo>
                  <a:lnTo>
                    <a:pt x="205274" y="335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8" name="SMARTInkShape-Group515">
            <a:extLst>
              <a:ext uri="{FF2B5EF4-FFF2-40B4-BE49-F238E27FC236}">
                <a16:creationId xmlns:a16="http://schemas.microsoft.com/office/drawing/2014/main" id="{89D825FB-23F1-DF4E-BD3E-09D1A5954BDB}"/>
              </a:ext>
            </a:extLst>
          </p:cNvPr>
          <p:cNvGrpSpPr/>
          <p:nvPr/>
        </p:nvGrpSpPr>
        <p:grpSpPr>
          <a:xfrm>
            <a:off x="928688" y="1367672"/>
            <a:ext cx="624970" cy="1107147"/>
            <a:chOff x="928688" y="1177173"/>
            <a:chExt cx="624970" cy="1107147"/>
          </a:xfrm>
        </p:grpSpPr>
        <p:sp>
          <p:nvSpPr>
            <p:cNvPr id="29" name="SMARTInkShape-2165">
              <a:extLst>
                <a:ext uri="{FF2B5EF4-FFF2-40B4-BE49-F238E27FC236}">
                  <a16:creationId xmlns:a16="http://schemas.microsoft.com/office/drawing/2014/main" id="{37E01380-DF85-154C-8E0F-C9AF2FF8022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 bwMode="auto">
            <a:xfrm>
              <a:off x="1107281" y="1177173"/>
              <a:ext cx="258962" cy="279023"/>
            </a:xfrm>
            <a:custGeom>
              <a:avLst/>
              <a:gdLst/>
              <a:ahLst/>
              <a:cxnLst/>
              <a:rect l="0" t="0" r="0" b="0"/>
              <a:pathLst>
                <a:path w="258962" h="279023">
                  <a:moveTo>
                    <a:pt x="0" y="206929"/>
                  </a:moveTo>
                  <a:lnTo>
                    <a:pt x="0" y="206929"/>
                  </a:lnTo>
                  <a:lnTo>
                    <a:pt x="4741" y="211669"/>
                  </a:lnTo>
                  <a:lnTo>
                    <a:pt x="7068" y="216642"/>
                  </a:lnTo>
                  <a:lnTo>
                    <a:pt x="8821" y="232000"/>
                  </a:lnTo>
                  <a:lnTo>
                    <a:pt x="9850" y="232572"/>
                  </a:lnTo>
                  <a:lnTo>
                    <a:pt x="13638" y="233209"/>
                  </a:lnTo>
                  <a:lnTo>
                    <a:pt x="18629" y="230846"/>
                  </a:lnTo>
                  <a:lnTo>
                    <a:pt x="21349" y="228826"/>
                  </a:lnTo>
                  <a:lnTo>
                    <a:pt x="46429" y="189648"/>
                  </a:lnTo>
                  <a:lnTo>
                    <a:pt x="77486" y="146284"/>
                  </a:lnTo>
                  <a:lnTo>
                    <a:pt x="96188" y="109364"/>
                  </a:lnTo>
                  <a:lnTo>
                    <a:pt x="113262" y="64896"/>
                  </a:lnTo>
                  <a:lnTo>
                    <a:pt x="115528" y="35667"/>
                  </a:lnTo>
                  <a:lnTo>
                    <a:pt x="111180" y="14742"/>
                  </a:lnTo>
                  <a:lnTo>
                    <a:pt x="103608" y="715"/>
                  </a:lnTo>
                  <a:lnTo>
                    <a:pt x="99830" y="0"/>
                  </a:lnTo>
                  <a:lnTo>
                    <a:pt x="90340" y="4497"/>
                  </a:lnTo>
                  <a:lnTo>
                    <a:pt x="82154" y="15756"/>
                  </a:lnTo>
                  <a:lnTo>
                    <a:pt x="64074" y="51978"/>
                  </a:lnTo>
                  <a:lnTo>
                    <a:pt x="49515" y="94374"/>
                  </a:lnTo>
                  <a:lnTo>
                    <a:pt x="46811" y="106633"/>
                  </a:lnTo>
                  <a:lnTo>
                    <a:pt x="48256" y="118035"/>
                  </a:lnTo>
                  <a:lnTo>
                    <a:pt x="50030" y="123854"/>
                  </a:lnTo>
                  <a:lnTo>
                    <a:pt x="53197" y="126741"/>
                  </a:lnTo>
                  <a:lnTo>
                    <a:pt x="57293" y="127673"/>
                  </a:lnTo>
                  <a:lnTo>
                    <a:pt x="82865" y="122040"/>
                  </a:lnTo>
                  <a:lnTo>
                    <a:pt x="124684" y="94953"/>
                  </a:lnTo>
                  <a:lnTo>
                    <a:pt x="146374" y="79381"/>
                  </a:lnTo>
                  <a:lnTo>
                    <a:pt x="157990" y="75827"/>
                  </a:lnTo>
                  <a:lnTo>
                    <a:pt x="161882" y="75871"/>
                  </a:lnTo>
                  <a:lnTo>
                    <a:pt x="164476" y="76893"/>
                  </a:lnTo>
                  <a:lnTo>
                    <a:pt x="166205" y="78566"/>
                  </a:lnTo>
                  <a:lnTo>
                    <a:pt x="173380" y="95143"/>
                  </a:lnTo>
                  <a:lnTo>
                    <a:pt x="178556" y="133548"/>
                  </a:lnTo>
                  <a:lnTo>
                    <a:pt x="188104" y="173472"/>
                  </a:lnTo>
                  <a:lnTo>
                    <a:pt x="194804" y="214541"/>
                  </a:lnTo>
                  <a:lnTo>
                    <a:pt x="205950" y="257687"/>
                  </a:lnTo>
                  <a:lnTo>
                    <a:pt x="212580" y="270168"/>
                  </a:lnTo>
                  <a:lnTo>
                    <a:pt x="222142" y="279022"/>
                  </a:lnTo>
                  <a:lnTo>
                    <a:pt x="228462" y="278803"/>
                  </a:lnTo>
                  <a:lnTo>
                    <a:pt x="258961" y="260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2166">
              <a:extLst>
                <a:ext uri="{FF2B5EF4-FFF2-40B4-BE49-F238E27FC236}">
                  <a16:creationId xmlns:a16="http://schemas.microsoft.com/office/drawing/2014/main" id="{FDBE7478-358C-D04E-B3A1-979A3FEDDDE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 bwMode="auto">
            <a:xfrm>
              <a:off x="1009055" y="1764446"/>
              <a:ext cx="101262" cy="244735"/>
            </a:xfrm>
            <a:custGeom>
              <a:avLst/>
              <a:gdLst/>
              <a:ahLst/>
              <a:cxnLst/>
              <a:rect l="0" t="0" r="0" b="0"/>
              <a:pathLst>
                <a:path w="101262" h="244735">
                  <a:moveTo>
                    <a:pt x="0" y="75070"/>
                  </a:moveTo>
                  <a:lnTo>
                    <a:pt x="0" y="75070"/>
                  </a:lnTo>
                  <a:lnTo>
                    <a:pt x="41108" y="41650"/>
                  </a:lnTo>
                  <a:lnTo>
                    <a:pt x="82207" y="4390"/>
                  </a:lnTo>
                  <a:lnTo>
                    <a:pt x="87547" y="1161"/>
                  </a:lnTo>
                  <a:lnTo>
                    <a:pt x="92099" y="0"/>
                  </a:lnTo>
                  <a:lnTo>
                    <a:pt x="96126" y="219"/>
                  </a:lnTo>
                  <a:lnTo>
                    <a:pt x="99803" y="1356"/>
                  </a:lnTo>
                  <a:lnTo>
                    <a:pt x="101261" y="6084"/>
                  </a:lnTo>
                  <a:lnTo>
                    <a:pt x="99120" y="42187"/>
                  </a:lnTo>
                  <a:lnTo>
                    <a:pt x="95845" y="75910"/>
                  </a:lnTo>
                  <a:lnTo>
                    <a:pt x="88591" y="111037"/>
                  </a:lnTo>
                  <a:lnTo>
                    <a:pt x="81991" y="148982"/>
                  </a:lnTo>
                  <a:lnTo>
                    <a:pt x="74551" y="187859"/>
                  </a:lnTo>
                  <a:lnTo>
                    <a:pt x="73352" y="211125"/>
                  </a:lnTo>
                  <a:lnTo>
                    <a:pt x="80367" y="244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2167">
              <a:extLst>
                <a:ext uri="{FF2B5EF4-FFF2-40B4-BE49-F238E27FC236}">
                  <a16:creationId xmlns:a16="http://schemas.microsoft.com/office/drawing/2014/main" id="{AA55BC70-A6AE-8643-9929-374BA5AF2C1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 bwMode="auto">
            <a:xfrm>
              <a:off x="928688" y="1834371"/>
              <a:ext cx="178594" cy="449949"/>
            </a:xfrm>
            <a:custGeom>
              <a:avLst/>
              <a:gdLst/>
              <a:ahLst/>
              <a:cxnLst/>
              <a:rect l="0" t="0" r="0" b="0"/>
              <a:pathLst>
                <a:path w="178594" h="449949">
                  <a:moveTo>
                    <a:pt x="178593" y="5145"/>
                  </a:moveTo>
                  <a:lnTo>
                    <a:pt x="178593" y="5145"/>
                  </a:lnTo>
                  <a:lnTo>
                    <a:pt x="178593" y="0"/>
                  </a:lnTo>
                  <a:lnTo>
                    <a:pt x="178593" y="2197"/>
                  </a:lnTo>
                  <a:lnTo>
                    <a:pt x="175948" y="6480"/>
                  </a:lnTo>
                  <a:lnTo>
                    <a:pt x="166164" y="22055"/>
                  </a:lnTo>
                  <a:lnTo>
                    <a:pt x="149090" y="65065"/>
                  </a:lnTo>
                  <a:lnTo>
                    <a:pt x="133141" y="99959"/>
                  </a:lnTo>
                  <a:lnTo>
                    <a:pt x="114714" y="138416"/>
                  </a:lnTo>
                  <a:lnTo>
                    <a:pt x="101520" y="181804"/>
                  </a:lnTo>
                  <a:lnTo>
                    <a:pt x="86713" y="225947"/>
                  </a:lnTo>
                  <a:lnTo>
                    <a:pt x="73318" y="259745"/>
                  </a:lnTo>
                  <a:lnTo>
                    <a:pt x="63065" y="298532"/>
                  </a:lnTo>
                  <a:lnTo>
                    <a:pt x="50711" y="342453"/>
                  </a:lnTo>
                  <a:lnTo>
                    <a:pt x="37724" y="380785"/>
                  </a:lnTo>
                  <a:lnTo>
                    <a:pt x="19725" y="422899"/>
                  </a:lnTo>
                  <a:lnTo>
                    <a:pt x="11062" y="445954"/>
                  </a:lnTo>
                  <a:lnTo>
                    <a:pt x="9359" y="447846"/>
                  </a:lnTo>
                  <a:lnTo>
                    <a:pt x="4821" y="449948"/>
                  </a:lnTo>
                  <a:lnTo>
                    <a:pt x="3214" y="448524"/>
                  </a:lnTo>
                  <a:lnTo>
                    <a:pt x="0" y="4337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2168">
              <a:extLst>
                <a:ext uri="{FF2B5EF4-FFF2-40B4-BE49-F238E27FC236}">
                  <a16:creationId xmlns:a16="http://schemas.microsoft.com/office/drawing/2014/main" id="{39C16F89-81D0-1F4C-A5E2-3B8B0371296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 bwMode="auto">
            <a:xfrm>
              <a:off x="1482328" y="1349118"/>
              <a:ext cx="71330" cy="142141"/>
            </a:xfrm>
            <a:custGeom>
              <a:avLst/>
              <a:gdLst/>
              <a:ahLst/>
              <a:cxnLst/>
              <a:rect l="0" t="0" r="0" b="0"/>
              <a:pathLst>
                <a:path w="71330" h="142141">
                  <a:moveTo>
                    <a:pt x="62508" y="17124"/>
                  </a:moveTo>
                  <a:lnTo>
                    <a:pt x="62508" y="17124"/>
                  </a:lnTo>
                  <a:lnTo>
                    <a:pt x="71070" y="0"/>
                  </a:lnTo>
                  <a:lnTo>
                    <a:pt x="71329" y="8964"/>
                  </a:lnTo>
                  <a:lnTo>
                    <a:pt x="54642" y="45190"/>
                  </a:lnTo>
                  <a:lnTo>
                    <a:pt x="32401" y="84625"/>
                  </a:lnTo>
                  <a:lnTo>
                    <a:pt x="0" y="1421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3" name="SMARTInkShape-Group518">
            <a:extLst>
              <a:ext uri="{FF2B5EF4-FFF2-40B4-BE49-F238E27FC236}">
                <a16:creationId xmlns:a16="http://schemas.microsoft.com/office/drawing/2014/main" id="{44E33F5C-7633-B740-9D30-C0EF88B1312B}"/>
              </a:ext>
            </a:extLst>
          </p:cNvPr>
          <p:cNvGrpSpPr/>
          <p:nvPr/>
        </p:nvGrpSpPr>
        <p:grpSpPr>
          <a:xfrm>
            <a:off x="1521048" y="2014219"/>
            <a:ext cx="415543" cy="858355"/>
            <a:chOff x="1521048" y="1823720"/>
            <a:chExt cx="415543" cy="858355"/>
          </a:xfrm>
        </p:grpSpPr>
        <p:sp>
          <p:nvSpPr>
            <p:cNvPr id="34" name="SMARTInkShape-2173">
              <a:extLst>
                <a:ext uri="{FF2B5EF4-FFF2-40B4-BE49-F238E27FC236}">
                  <a16:creationId xmlns:a16="http://schemas.microsoft.com/office/drawing/2014/main" id="{A1CA9701-01DA-A746-BAF6-0A941E16AC9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 bwMode="auto">
            <a:xfrm>
              <a:off x="1697008" y="1823720"/>
              <a:ext cx="97860" cy="203320"/>
            </a:xfrm>
            <a:custGeom>
              <a:avLst/>
              <a:gdLst/>
              <a:ahLst/>
              <a:cxnLst/>
              <a:rect l="0" t="0" r="0" b="0"/>
              <a:pathLst>
                <a:path w="97860" h="203320">
                  <a:moveTo>
                    <a:pt x="8563" y="96163"/>
                  </a:moveTo>
                  <a:lnTo>
                    <a:pt x="8563" y="96163"/>
                  </a:lnTo>
                  <a:lnTo>
                    <a:pt x="8563" y="88474"/>
                  </a:lnTo>
                  <a:lnTo>
                    <a:pt x="3822" y="92341"/>
                  </a:lnTo>
                  <a:lnTo>
                    <a:pt x="1495" y="97110"/>
                  </a:lnTo>
                  <a:lnTo>
                    <a:pt x="0" y="103516"/>
                  </a:lnTo>
                  <a:lnTo>
                    <a:pt x="2442" y="101746"/>
                  </a:lnTo>
                  <a:lnTo>
                    <a:pt x="37802" y="59203"/>
                  </a:lnTo>
                  <a:lnTo>
                    <a:pt x="79664" y="16238"/>
                  </a:lnTo>
                  <a:lnTo>
                    <a:pt x="95804" y="0"/>
                  </a:lnTo>
                  <a:lnTo>
                    <a:pt x="96946" y="6791"/>
                  </a:lnTo>
                  <a:lnTo>
                    <a:pt x="94943" y="29995"/>
                  </a:lnTo>
                  <a:lnTo>
                    <a:pt x="90711" y="64651"/>
                  </a:lnTo>
                  <a:lnTo>
                    <a:pt x="89458" y="101047"/>
                  </a:lnTo>
                  <a:lnTo>
                    <a:pt x="89034" y="144752"/>
                  </a:lnTo>
                  <a:lnTo>
                    <a:pt x="97859" y="203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2174">
              <a:extLst>
                <a:ext uri="{FF2B5EF4-FFF2-40B4-BE49-F238E27FC236}">
                  <a16:creationId xmlns:a16="http://schemas.microsoft.com/office/drawing/2014/main" id="{9E948E44-8170-4242-A95C-DCDF4113440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 bwMode="auto">
            <a:xfrm>
              <a:off x="1621731" y="2359033"/>
              <a:ext cx="314860" cy="323042"/>
            </a:xfrm>
            <a:custGeom>
              <a:avLst/>
              <a:gdLst/>
              <a:ahLst/>
              <a:cxnLst/>
              <a:rect l="0" t="0" r="0" b="0"/>
              <a:pathLst>
                <a:path w="314860" h="323042">
                  <a:moveTo>
                    <a:pt x="65980" y="203787"/>
                  </a:moveTo>
                  <a:lnTo>
                    <a:pt x="65980" y="203787"/>
                  </a:lnTo>
                  <a:lnTo>
                    <a:pt x="65980" y="199047"/>
                  </a:lnTo>
                  <a:lnTo>
                    <a:pt x="60688" y="194074"/>
                  </a:lnTo>
                  <a:lnTo>
                    <a:pt x="39510" y="179575"/>
                  </a:lnTo>
                  <a:lnTo>
                    <a:pt x="36427" y="178716"/>
                  </a:lnTo>
                  <a:lnTo>
                    <a:pt x="27710" y="183053"/>
                  </a:lnTo>
                  <a:lnTo>
                    <a:pt x="18213" y="191596"/>
                  </a:lnTo>
                  <a:lnTo>
                    <a:pt x="10685" y="202007"/>
                  </a:lnTo>
                  <a:lnTo>
                    <a:pt x="869" y="228505"/>
                  </a:lnTo>
                  <a:lnTo>
                    <a:pt x="0" y="247515"/>
                  </a:lnTo>
                  <a:lnTo>
                    <a:pt x="2921" y="263902"/>
                  </a:lnTo>
                  <a:lnTo>
                    <a:pt x="7527" y="274492"/>
                  </a:lnTo>
                  <a:lnTo>
                    <a:pt x="11136" y="277713"/>
                  </a:lnTo>
                  <a:lnTo>
                    <a:pt x="20438" y="281291"/>
                  </a:lnTo>
                  <a:lnTo>
                    <a:pt x="41572" y="278566"/>
                  </a:lnTo>
                  <a:lnTo>
                    <a:pt x="61945" y="266734"/>
                  </a:lnTo>
                  <a:lnTo>
                    <a:pt x="90941" y="228590"/>
                  </a:lnTo>
                  <a:lnTo>
                    <a:pt x="94272" y="206542"/>
                  </a:lnTo>
                  <a:lnTo>
                    <a:pt x="90569" y="171531"/>
                  </a:lnTo>
                  <a:lnTo>
                    <a:pt x="83187" y="147597"/>
                  </a:lnTo>
                  <a:lnTo>
                    <a:pt x="80428" y="142515"/>
                  </a:lnTo>
                  <a:lnTo>
                    <a:pt x="75612" y="139126"/>
                  </a:lnTo>
                  <a:lnTo>
                    <a:pt x="62324" y="135362"/>
                  </a:lnTo>
                  <a:lnTo>
                    <a:pt x="55605" y="136342"/>
                  </a:lnTo>
                  <a:lnTo>
                    <a:pt x="42848" y="142723"/>
                  </a:lnTo>
                  <a:lnTo>
                    <a:pt x="33209" y="154820"/>
                  </a:lnTo>
                  <a:lnTo>
                    <a:pt x="29250" y="162213"/>
                  </a:lnTo>
                  <a:lnTo>
                    <a:pt x="27497" y="175718"/>
                  </a:lnTo>
                  <a:lnTo>
                    <a:pt x="28418" y="182098"/>
                  </a:lnTo>
                  <a:lnTo>
                    <a:pt x="31017" y="187344"/>
                  </a:lnTo>
                  <a:lnTo>
                    <a:pt x="39196" y="195817"/>
                  </a:lnTo>
                  <a:lnTo>
                    <a:pt x="45147" y="197482"/>
                  </a:lnTo>
                  <a:lnTo>
                    <a:pt x="59698" y="196685"/>
                  </a:lnTo>
                  <a:lnTo>
                    <a:pt x="70795" y="193024"/>
                  </a:lnTo>
                  <a:lnTo>
                    <a:pt x="85266" y="182739"/>
                  </a:lnTo>
                  <a:lnTo>
                    <a:pt x="126431" y="143291"/>
                  </a:lnTo>
                  <a:lnTo>
                    <a:pt x="161632" y="103392"/>
                  </a:lnTo>
                  <a:lnTo>
                    <a:pt x="174468" y="73389"/>
                  </a:lnTo>
                  <a:lnTo>
                    <a:pt x="181557" y="34824"/>
                  </a:lnTo>
                  <a:lnTo>
                    <a:pt x="189557" y="3788"/>
                  </a:lnTo>
                  <a:lnTo>
                    <a:pt x="189044" y="1994"/>
                  </a:lnTo>
                  <a:lnTo>
                    <a:pt x="187710" y="797"/>
                  </a:lnTo>
                  <a:lnTo>
                    <a:pt x="185829" y="0"/>
                  </a:lnTo>
                  <a:lnTo>
                    <a:pt x="183582" y="2445"/>
                  </a:lnTo>
                  <a:lnTo>
                    <a:pt x="169967" y="35831"/>
                  </a:lnTo>
                  <a:lnTo>
                    <a:pt x="165344" y="78300"/>
                  </a:lnTo>
                  <a:lnTo>
                    <a:pt x="164544" y="117107"/>
                  </a:lnTo>
                  <a:lnTo>
                    <a:pt x="166919" y="157892"/>
                  </a:lnTo>
                  <a:lnTo>
                    <a:pt x="179447" y="201639"/>
                  </a:lnTo>
                  <a:lnTo>
                    <a:pt x="191066" y="220046"/>
                  </a:lnTo>
                  <a:lnTo>
                    <a:pt x="194019" y="223556"/>
                  </a:lnTo>
                  <a:lnTo>
                    <a:pt x="197972" y="224904"/>
                  </a:lnTo>
                  <a:lnTo>
                    <a:pt x="207656" y="223756"/>
                  </a:lnTo>
                  <a:lnTo>
                    <a:pt x="224265" y="212791"/>
                  </a:lnTo>
                  <a:lnTo>
                    <a:pt x="240525" y="191307"/>
                  </a:lnTo>
                  <a:lnTo>
                    <a:pt x="253292" y="162664"/>
                  </a:lnTo>
                  <a:lnTo>
                    <a:pt x="260628" y="133597"/>
                  </a:lnTo>
                  <a:lnTo>
                    <a:pt x="258985" y="122652"/>
                  </a:lnTo>
                  <a:lnTo>
                    <a:pt x="252482" y="107979"/>
                  </a:lnTo>
                  <a:lnTo>
                    <a:pt x="249846" y="104196"/>
                  </a:lnTo>
                  <a:lnTo>
                    <a:pt x="246104" y="102667"/>
                  </a:lnTo>
                  <a:lnTo>
                    <a:pt x="236655" y="103613"/>
                  </a:lnTo>
                  <a:lnTo>
                    <a:pt x="220179" y="109724"/>
                  </a:lnTo>
                  <a:lnTo>
                    <a:pt x="217396" y="112305"/>
                  </a:lnTo>
                  <a:lnTo>
                    <a:pt x="216534" y="115018"/>
                  </a:lnTo>
                  <a:lnTo>
                    <a:pt x="216951" y="117819"/>
                  </a:lnTo>
                  <a:lnTo>
                    <a:pt x="227019" y="131241"/>
                  </a:lnTo>
                  <a:lnTo>
                    <a:pt x="253936" y="149671"/>
                  </a:lnTo>
                  <a:lnTo>
                    <a:pt x="274137" y="164271"/>
                  </a:lnTo>
                  <a:lnTo>
                    <a:pt x="302889" y="195872"/>
                  </a:lnTo>
                  <a:lnTo>
                    <a:pt x="312123" y="212466"/>
                  </a:lnTo>
                  <a:lnTo>
                    <a:pt x="314859" y="237888"/>
                  </a:lnTo>
                  <a:lnTo>
                    <a:pt x="310930" y="265816"/>
                  </a:lnTo>
                  <a:lnTo>
                    <a:pt x="294000" y="292942"/>
                  </a:lnTo>
                  <a:lnTo>
                    <a:pt x="279614" y="310350"/>
                  </a:lnTo>
                  <a:lnTo>
                    <a:pt x="259586" y="321792"/>
                  </a:lnTo>
                  <a:lnTo>
                    <a:pt x="243308" y="323041"/>
                  </a:lnTo>
                  <a:lnTo>
                    <a:pt x="218086" y="320499"/>
                  </a:lnTo>
                  <a:lnTo>
                    <a:pt x="215009" y="318306"/>
                  </a:lnTo>
                  <a:lnTo>
                    <a:pt x="208855" y="3020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2175">
              <a:extLst>
                <a:ext uri="{FF2B5EF4-FFF2-40B4-BE49-F238E27FC236}">
                  <a16:creationId xmlns:a16="http://schemas.microsoft.com/office/drawing/2014/main" id="{EED425A6-9967-EE4C-8AAD-320BFC626D6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 bwMode="auto">
            <a:xfrm>
              <a:off x="1521048" y="2482453"/>
              <a:ext cx="50578" cy="178595"/>
            </a:xfrm>
            <a:custGeom>
              <a:avLst/>
              <a:gdLst/>
              <a:ahLst/>
              <a:cxnLst/>
              <a:rect l="0" t="0" r="0" b="0"/>
              <a:pathLst>
                <a:path w="50578" h="178595">
                  <a:moveTo>
                    <a:pt x="50577" y="0"/>
                  </a:moveTo>
                  <a:lnTo>
                    <a:pt x="50577" y="0"/>
                  </a:lnTo>
                  <a:lnTo>
                    <a:pt x="50577" y="4741"/>
                  </a:lnTo>
                  <a:lnTo>
                    <a:pt x="49585" y="6137"/>
                  </a:lnTo>
                  <a:lnTo>
                    <a:pt x="47931" y="7068"/>
                  </a:lnTo>
                  <a:lnTo>
                    <a:pt x="45837" y="7689"/>
                  </a:lnTo>
                  <a:lnTo>
                    <a:pt x="38148" y="22783"/>
                  </a:lnTo>
                  <a:lnTo>
                    <a:pt x="20766" y="67129"/>
                  </a:lnTo>
                  <a:lnTo>
                    <a:pt x="3752" y="106269"/>
                  </a:lnTo>
                  <a:lnTo>
                    <a:pt x="0" y="128921"/>
                  </a:lnTo>
                  <a:lnTo>
                    <a:pt x="3624" y="149572"/>
                  </a:lnTo>
                  <a:lnTo>
                    <a:pt x="7369" y="159246"/>
                  </a:lnTo>
                  <a:lnTo>
                    <a:pt x="12842" y="165695"/>
                  </a:lnTo>
                  <a:lnTo>
                    <a:pt x="41648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2176">
              <a:extLst>
                <a:ext uri="{FF2B5EF4-FFF2-40B4-BE49-F238E27FC236}">
                  <a16:creationId xmlns:a16="http://schemas.microsoft.com/office/drawing/2014/main" id="{48409CA5-D94B-FA46-8519-8F73B5F39B8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 bwMode="auto">
            <a:xfrm>
              <a:off x="1714878" y="1902023"/>
              <a:ext cx="48367" cy="434545"/>
            </a:xfrm>
            <a:custGeom>
              <a:avLst/>
              <a:gdLst/>
              <a:ahLst/>
              <a:cxnLst/>
              <a:rect l="0" t="0" r="0" b="0"/>
              <a:pathLst>
                <a:path w="48367" h="434545">
                  <a:moveTo>
                    <a:pt x="26411" y="0"/>
                  </a:moveTo>
                  <a:lnTo>
                    <a:pt x="26411" y="0"/>
                  </a:lnTo>
                  <a:lnTo>
                    <a:pt x="35892" y="0"/>
                  </a:lnTo>
                  <a:lnTo>
                    <a:pt x="38685" y="993"/>
                  </a:lnTo>
                  <a:lnTo>
                    <a:pt x="40547" y="2646"/>
                  </a:lnTo>
                  <a:lnTo>
                    <a:pt x="48275" y="12429"/>
                  </a:lnTo>
                  <a:lnTo>
                    <a:pt x="48366" y="26029"/>
                  </a:lnTo>
                  <a:lnTo>
                    <a:pt x="40339" y="62358"/>
                  </a:lnTo>
                  <a:lnTo>
                    <a:pt x="35336" y="105326"/>
                  </a:lnTo>
                  <a:lnTo>
                    <a:pt x="28504" y="140239"/>
                  </a:lnTo>
                  <a:lnTo>
                    <a:pt x="21189" y="175718"/>
                  </a:lnTo>
                  <a:lnTo>
                    <a:pt x="17588" y="212358"/>
                  </a:lnTo>
                  <a:lnTo>
                    <a:pt x="11670" y="253201"/>
                  </a:lnTo>
                  <a:lnTo>
                    <a:pt x="9476" y="290879"/>
                  </a:lnTo>
                  <a:lnTo>
                    <a:pt x="7834" y="326186"/>
                  </a:lnTo>
                  <a:lnTo>
                    <a:pt x="1538" y="365285"/>
                  </a:lnTo>
                  <a:lnTo>
                    <a:pt x="0" y="406412"/>
                  </a:lnTo>
                  <a:lnTo>
                    <a:pt x="4475" y="431524"/>
                  </a:lnTo>
                  <a:lnTo>
                    <a:pt x="6826" y="434527"/>
                  </a:lnTo>
                  <a:lnTo>
                    <a:pt x="9386" y="434544"/>
                  </a:lnTo>
                  <a:lnTo>
                    <a:pt x="12084" y="432571"/>
                  </a:lnTo>
                  <a:lnTo>
                    <a:pt x="35341" y="366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8" name="SMARTInkShape-Group547">
            <a:extLst>
              <a:ext uri="{FF2B5EF4-FFF2-40B4-BE49-F238E27FC236}">
                <a16:creationId xmlns:a16="http://schemas.microsoft.com/office/drawing/2014/main" id="{283C824B-257C-E140-8AC4-4968B1C060E1}"/>
              </a:ext>
            </a:extLst>
          </p:cNvPr>
          <p:cNvGrpSpPr/>
          <p:nvPr/>
        </p:nvGrpSpPr>
        <p:grpSpPr>
          <a:xfrm>
            <a:off x="413049" y="2539137"/>
            <a:ext cx="622786" cy="508863"/>
            <a:chOff x="413049" y="2348638"/>
            <a:chExt cx="622786" cy="508863"/>
          </a:xfrm>
        </p:grpSpPr>
        <p:sp>
          <p:nvSpPr>
            <p:cNvPr id="39" name="SMARTInkShape-2262">
              <a:extLst>
                <a:ext uri="{FF2B5EF4-FFF2-40B4-BE49-F238E27FC236}">
                  <a16:creationId xmlns:a16="http://schemas.microsoft.com/office/drawing/2014/main" id="{AE1244AC-B5C2-C847-946F-B92B506CE54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 bwMode="auto">
            <a:xfrm>
              <a:off x="413049" y="2348638"/>
              <a:ext cx="622786" cy="460081"/>
            </a:xfrm>
            <a:custGeom>
              <a:avLst/>
              <a:gdLst/>
              <a:ahLst/>
              <a:cxnLst/>
              <a:rect l="0" t="0" r="0" b="0"/>
              <a:pathLst>
                <a:path w="622786" h="460081">
                  <a:moveTo>
                    <a:pt x="15576" y="89167"/>
                  </a:moveTo>
                  <a:lnTo>
                    <a:pt x="15576" y="89167"/>
                  </a:lnTo>
                  <a:lnTo>
                    <a:pt x="24138" y="80605"/>
                  </a:lnTo>
                  <a:lnTo>
                    <a:pt x="48829" y="78274"/>
                  </a:lnTo>
                  <a:lnTo>
                    <a:pt x="86233" y="60814"/>
                  </a:lnTo>
                  <a:lnTo>
                    <a:pt x="127319" y="38256"/>
                  </a:lnTo>
                  <a:lnTo>
                    <a:pt x="164249" y="22895"/>
                  </a:lnTo>
                  <a:lnTo>
                    <a:pt x="184840" y="15064"/>
                  </a:lnTo>
                  <a:lnTo>
                    <a:pt x="225106" y="7391"/>
                  </a:lnTo>
                  <a:lnTo>
                    <a:pt x="251623" y="2098"/>
                  </a:lnTo>
                  <a:lnTo>
                    <a:pt x="296138" y="310"/>
                  </a:lnTo>
                  <a:lnTo>
                    <a:pt x="331319" y="0"/>
                  </a:lnTo>
                  <a:lnTo>
                    <a:pt x="372625" y="888"/>
                  </a:lnTo>
                  <a:lnTo>
                    <a:pt x="412681" y="9588"/>
                  </a:lnTo>
                  <a:lnTo>
                    <a:pt x="452692" y="22794"/>
                  </a:lnTo>
                  <a:lnTo>
                    <a:pt x="496671" y="26320"/>
                  </a:lnTo>
                  <a:lnTo>
                    <a:pt x="533245" y="25637"/>
                  </a:lnTo>
                  <a:lnTo>
                    <a:pt x="566992" y="15633"/>
                  </a:lnTo>
                  <a:lnTo>
                    <a:pt x="574181" y="11837"/>
                  </a:lnTo>
                  <a:lnTo>
                    <a:pt x="586881" y="9399"/>
                  </a:lnTo>
                  <a:lnTo>
                    <a:pt x="603536" y="8810"/>
                  </a:lnTo>
                  <a:lnTo>
                    <a:pt x="591597" y="8800"/>
                  </a:lnTo>
                  <a:lnTo>
                    <a:pt x="590090" y="9792"/>
                  </a:lnTo>
                  <a:lnTo>
                    <a:pt x="589085" y="11445"/>
                  </a:lnTo>
                  <a:lnTo>
                    <a:pt x="587969" y="16921"/>
                  </a:lnTo>
                  <a:lnTo>
                    <a:pt x="588333" y="32152"/>
                  </a:lnTo>
                  <a:lnTo>
                    <a:pt x="594799" y="72031"/>
                  </a:lnTo>
                  <a:lnTo>
                    <a:pt x="605561" y="111629"/>
                  </a:lnTo>
                  <a:lnTo>
                    <a:pt x="612772" y="148753"/>
                  </a:lnTo>
                  <a:lnTo>
                    <a:pt x="616295" y="189168"/>
                  </a:lnTo>
                  <a:lnTo>
                    <a:pt x="621511" y="225888"/>
                  </a:lnTo>
                  <a:lnTo>
                    <a:pt x="622541" y="260371"/>
                  </a:lnTo>
                  <a:lnTo>
                    <a:pt x="622745" y="299080"/>
                  </a:lnTo>
                  <a:lnTo>
                    <a:pt x="622785" y="321682"/>
                  </a:lnTo>
                  <a:lnTo>
                    <a:pt x="621796" y="324544"/>
                  </a:lnTo>
                  <a:lnTo>
                    <a:pt x="620145" y="326452"/>
                  </a:lnTo>
                  <a:lnTo>
                    <a:pt x="615105" y="329514"/>
                  </a:lnTo>
                  <a:lnTo>
                    <a:pt x="571634" y="337951"/>
                  </a:lnTo>
                  <a:lnTo>
                    <a:pt x="529995" y="348747"/>
                  </a:lnTo>
                  <a:lnTo>
                    <a:pt x="489921" y="355416"/>
                  </a:lnTo>
                  <a:lnTo>
                    <a:pt x="448198" y="363862"/>
                  </a:lnTo>
                  <a:lnTo>
                    <a:pt x="407637" y="378005"/>
                  </a:lnTo>
                  <a:lnTo>
                    <a:pt x="365499" y="388369"/>
                  </a:lnTo>
                  <a:lnTo>
                    <a:pt x="321278" y="403812"/>
                  </a:lnTo>
                  <a:lnTo>
                    <a:pt x="278795" y="413354"/>
                  </a:lnTo>
                  <a:lnTo>
                    <a:pt x="242726" y="422465"/>
                  </a:lnTo>
                  <a:lnTo>
                    <a:pt x="203871" y="434433"/>
                  </a:lnTo>
                  <a:lnTo>
                    <a:pt x="159596" y="446351"/>
                  </a:lnTo>
                  <a:lnTo>
                    <a:pt x="129194" y="451314"/>
                  </a:lnTo>
                  <a:lnTo>
                    <a:pt x="85180" y="455100"/>
                  </a:lnTo>
                  <a:lnTo>
                    <a:pt x="49539" y="460080"/>
                  </a:lnTo>
                  <a:lnTo>
                    <a:pt x="36293" y="458077"/>
                  </a:lnTo>
                  <a:lnTo>
                    <a:pt x="13568" y="448706"/>
                  </a:lnTo>
                  <a:lnTo>
                    <a:pt x="0" y="439106"/>
                  </a:lnTo>
                  <a:lnTo>
                    <a:pt x="231" y="438546"/>
                  </a:lnTo>
                  <a:lnTo>
                    <a:pt x="6646" y="437425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2263">
              <a:extLst>
                <a:ext uri="{FF2B5EF4-FFF2-40B4-BE49-F238E27FC236}">
                  <a16:creationId xmlns:a16="http://schemas.microsoft.com/office/drawing/2014/main" id="{B4D3D3A9-D055-2D40-A54A-5307250D1AA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 bwMode="auto">
            <a:xfrm>
              <a:off x="414802" y="2482453"/>
              <a:ext cx="31683" cy="375048"/>
            </a:xfrm>
            <a:custGeom>
              <a:avLst/>
              <a:gdLst/>
              <a:ahLst/>
              <a:cxnLst/>
              <a:rect l="0" t="0" r="0" b="0"/>
              <a:pathLst>
                <a:path w="31683" h="375048">
                  <a:moveTo>
                    <a:pt x="31682" y="0"/>
                  </a:moveTo>
                  <a:lnTo>
                    <a:pt x="31682" y="0"/>
                  </a:lnTo>
                  <a:lnTo>
                    <a:pt x="26942" y="4741"/>
                  </a:lnTo>
                  <a:lnTo>
                    <a:pt x="23994" y="21910"/>
                  </a:lnTo>
                  <a:lnTo>
                    <a:pt x="23121" y="60070"/>
                  </a:lnTo>
                  <a:lnTo>
                    <a:pt x="22862" y="94859"/>
                  </a:lnTo>
                  <a:lnTo>
                    <a:pt x="16637" y="134272"/>
                  </a:lnTo>
                  <a:lnTo>
                    <a:pt x="14657" y="168658"/>
                  </a:lnTo>
                  <a:lnTo>
                    <a:pt x="13078" y="208833"/>
                  </a:lnTo>
                  <a:lnTo>
                    <a:pt x="7760" y="245321"/>
                  </a:lnTo>
                  <a:lnTo>
                    <a:pt x="2814" y="287466"/>
                  </a:lnTo>
                  <a:lnTo>
                    <a:pt x="0" y="310325"/>
                  </a:lnTo>
                  <a:lnTo>
                    <a:pt x="3633" y="352046"/>
                  </a:lnTo>
                  <a:lnTo>
                    <a:pt x="4893" y="375047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SMARTInkShape-Group516">
            <a:extLst>
              <a:ext uri="{FF2B5EF4-FFF2-40B4-BE49-F238E27FC236}">
                <a16:creationId xmlns:a16="http://schemas.microsoft.com/office/drawing/2014/main" id="{D725982F-DD39-EE45-9425-4EDF2F9E4A74}"/>
              </a:ext>
            </a:extLst>
          </p:cNvPr>
          <p:cNvGrpSpPr/>
          <p:nvPr/>
        </p:nvGrpSpPr>
        <p:grpSpPr>
          <a:xfrm>
            <a:off x="1795391" y="1020960"/>
            <a:ext cx="437020" cy="871196"/>
            <a:chOff x="1795391" y="830461"/>
            <a:chExt cx="437020" cy="871196"/>
          </a:xfrm>
        </p:grpSpPr>
        <p:sp>
          <p:nvSpPr>
            <p:cNvPr id="53" name="SMARTInkShape-2169">
              <a:extLst>
                <a:ext uri="{FF2B5EF4-FFF2-40B4-BE49-F238E27FC236}">
                  <a16:creationId xmlns:a16="http://schemas.microsoft.com/office/drawing/2014/main" id="{377C045A-5AC4-FA46-B248-2C0FBAB6CD4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auto">
            <a:xfrm>
              <a:off x="1795391" y="1160968"/>
              <a:ext cx="187001" cy="295657"/>
            </a:xfrm>
            <a:custGeom>
              <a:avLst/>
              <a:gdLst/>
              <a:ahLst/>
              <a:cxnLst/>
              <a:rect l="0" t="0" r="0" b="0"/>
              <a:pathLst>
                <a:path w="187001" h="295657">
                  <a:moveTo>
                    <a:pt x="97703" y="8821"/>
                  </a:moveTo>
                  <a:lnTo>
                    <a:pt x="97703" y="8821"/>
                  </a:lnTo>
                  <a:lnTo>
                    <a:pt x="97703" y="1133"/>
                  </a:lnTo>
                  <a:lnTo>
                    <a:pt x="96711" y="719"/>
                  </a:lnTo>
                  <a:lnTo>
                    <a:pt x="80533" y="0"/>
                  </a:lnTo>
                  <a:lnTo>
                    <a:pt x="76335" y="1948"/>
                  </a:lnTo>
                  <a:lnTo>
                    <a:pt x="69024" y="9405"/>
                  </a:lnTo>
                  <a:lnTo>
                    <a:pt x="46130" y="52860"/>
                  </a:lnTo>
                  <a:lnTo>
                    <a:pt x="32614" y="89068"/>
                  </a:lnTo>
                  <a:lnTo>
                    <a:pt x="20390" y="132012"/>
                  </a:lnTo>
                  <a:lnTo>
                    <a:pt x="8421" y="176067"/>
                  </a:lnTo>
                  <a:lnTo>
                    <a:pt x="1243" y="218467"/>
                  </a:lnTo>
                  <a:lnTo>
                    <a:pt x="0" y="243799"/>
                  </a:lnTo>
                  <a:lnTo>
                    <a:pt x="9112" y="273354"/>
                  </a:lnTo>
                  <a:lnTo>
                    <a:pt x="18972" y="287787"/>
                  </a:lnTo>
                  <a:lnTo>
                    <a:pt x="24380" y="293025"/>
                  </a:lnTo>
                  <a:lnTo>
                    <a:pt x="30962" y="295525"/>
                  </a:lnTo>
                  <a:lnTo>
                    <a:pt x="46212" y="295656"/>
                  </a:lnTo>
                  <a:lnTo>
                    <a:pt x="81013" y="285412"/>
                  </a:lnTo>
                  <a:lnTo>
                    <a:pt x="118807" y="263180"/>
                  </a:lnTo>
                  <a:lnTo>
                    <a:pt x="163019" y="233800"/>
                  </a:lnTo>
                  <a:lnTo>
                    <a:pt x="187000" y="214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2170">
              <a:extLst>
                <a:ext uri="{FF2B5EF4-FFF2-40B4-BE49-F238E27FC236}">
                  <a16:creationId xmlns:a16="http://schemas.microsoft.com/office/drawing/2014/main" id="{B7F980E2-D787-0D4C-90F1-EE89AE3EB59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2027039" y="830461"/>
              <a:ext cx="205372" cy="871196"/>
            </a:xfrm>
            <a:custGeom>
              <a:avLst/>
              <a:gdLst/>
              <a:ahLst/>
              <a:cxnLst/>
              <a:rect l="0" t="0" r="0" b="0"/>
              <a:pathLst>
                <a:path w="205372" h="871196">
                  <a:moveTo>
                    <a:pt x="107156" y="0"/>
                  </a:moveTo>
                  <a:lnTo>
                    <a:pt x="107156" y="0"/>
                  </a:lnTo>
                  <a:lnTo>
                    <a:pt x="148523" y="0"/>
                  </a:lnTo>
                  <a:lnTo>
                    <a:pt x="160599" y="5292"/>
                  </a:lnTo>
                  <a:lnTo>
                    <a:pt x="184520" y="24858"/>
                  </a:lnTo>
                  <a:lnTo>
                    <a:pt x="191150" y="41475"/>
                  </a:lnTo>
                  <a:lnTo>
                    <a:pt x="201892" y="84726"/>
                  </a:lnTo>
                  <a:lnTo>
                    <a:pt x="204348" y="123110"/>
                  </a:lnTo>
                  <a:lnTo>
                    <a:pt x="204923" y="154927"/>
                  </a:lnTo>
                  <a:lnTo>
                    <a:pt x="205247" y="196827"/>
                  </a:lnTo>
                  <a:lnTo>
                    <a:pt x="205343" y="234377"/>
                  </a:lnTo>
                  <a:lnTo>
                    <a:pt x="205371" y="275379"/>
                  </a:lnTo>
                  <a:lnTo>
                    <a:pt x="200639" y="318947"/>
                  </a:lnTo>
                  <a:lnTo>
                    <a:pt x="192953" y="363275"/>
                  </a:lnTo>
                  <a:lnTo>
                    <a:pt x="189132" y="403088"/>
                  </a:lnTo>
                  <a:lnTo>
                    <a:pt x="185593" y="433150"/>
                  </a:lnTo>
                  <a:lnTo>
                    <a:pt x="180712" y="465363"/>
                  </a:lnTo>
                  <a:lnTo>
                    <a:pt x="175236" y="496216"/>
                  </a:lnTo>
                  <a:lnTo>
                    <a:pt x="171315" y="536736"/>
                  </a:lnTo>
                  <a:lnTo>
                    <a:pt x="170153" y="578618"/>
                  </a:lnTo>
                  <a:lnTo>
                    <a:pt x="165069" y="622447"/>
                  </a:lnTo>
                  <a:lnTo>
                    <a:pt x="162019" y="666852"/>
                  </a:lnTo>
                  <a:lnTo>
                    <a:pt x="165855" y="706688"/>
                  </a:lnTo>
                  <a:lnTo>
                    <a:pt x="167972" y="736755"/>
                  </a:lnTo>
                  <a:lnTo>
                    <a:pt x="169904" y="768970"/>
                  </a:lnTo>
                  <a:lnTo>
                    <a:pt x="175578" y="813013"/>
                  </a:lnTo>
                  <a:lnTo>
                    <a:pt x="180644" y="852922"/>
                  </a:lnTo>
                  <a:lnTo>
                    <a:pt x="183474" y="865248"/>
                  </a:lnTo>
                  <a:lnTo>
                    <a:pt x="182839" y="868535"/>
                  </a:lnTo>
                  <a:lnTo>
                    <a:pt x="181424" y="870727"/>
                  </a:lnTo>
                  <a:lnTo>
                    <a:pt x="179489" y="871195"/>
                  </a:lnTo>
                  <a:lnTo>
                    <a:pt x="177206" y="870516"/>
                  </a:lnTo>
                  <a:lnTo>
                    <a:pt x="137559" y="846316"/>
                  </a:lnTo>
                  <a:lnTo>
                    <a:pt x="105030" y="836702"/>
                  </a:lnTo>
                  <a:lnTo>
                    <a:pt x="75454" y="833235"/>
                  </a:lnTo>
                  <a:lnTo>
                    <a:pt x="0" y="8393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5" name="SMARTInkShape-Group517">
            <a:extLst>
              <a:ext uri="{FF2B5EF4-FFF2-40B4-BE49-F238E27FC236}">
                <a16:creationId xmlns:a16="http://schemas.microsoft.com/office/drawing/2014/main" id="{E7FE0DC2-B657-3848-AD45-7EC406B44BAC}"/>
              </a:ext>
            </a:extLst>
          </p:cNvPr>
          <p:cNvGrpSpPr/>
          <p:nvPr/>
        </p:nvGrpSpPr>
        <p:grpSpPr>
          <a:xfrm>
            <a:off x="482203" y="2687902"/>
            <a:ext cx="479594" cy="201657"/>
            <a:chOff x="482203" y="2497403"/>
            <a:chExt cx="479594" cy="201657"/>
          </a:xfrm>
        </p:grpSpPr>
        <p:sp>
          <p:nvSpPr>
            <p:cNvPr id="56" name="SMARTInkShape-2171">
              <a:extLst>
                <a:ext uri="{FF2B5EF4-FFF2-40B4-BE49-F238E27FC236}">
                  <a16:creationId xmlns:a16="http://schemas.microsoft.com/office/drawing/2014/main" id="{49601626-AED7-794E-86F3-DFC6218528D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 bwMode="auto">
            <a:xfrm>
              <a:off x="482203" y="2542916"/>
              <a:ext cx="125017" cy="156144"/>
            </a:xfrm>
            <a:custGeom>
              <a:avLst/>
              <a:gdLst/>
              <a:ahLst/>
              <a:cxnLst/>
              <a:rect l="0" t="0" r="0" b="0"/>
              <a:pathLst>
                <a:path w="125017" h="156144">
                  <a:moveTo>
                    <a:pt x="0" y="135990"/>
                  </a:moveTo>
                  <a:lnTo>
                    <a:pt x="0" y="135990"/>
                  </a:lnTo>
                  <a:lnTo>
                    <a:pt x="0" y="131249"/>
                  </a:lnTo>
                  <a:lnTo>
                    <a:pt x="4741" y="118821"/>
                  </a:lnTo>
                  <a:lnTo>
                    <a:pt x="33420" y="75707"/>
                  </a:lnTo>
                  <a:lnTo>
                    <a:pt x="49560" y="38203"/>
                  </a:lnTo>
                  <a:lnTo>
                    <a:pt x="60607" y="2654"/>
                  </a:lnTo>
                  <a:lnTo>
                    <a:pt x="60248" y="467"/>
                  </a:lnTo>
                  <a:lnTo>
                    <a:pt x="59017" y="0"/>
                  </a:lnTo>
                  <a:lnTo>
                    <a:pt x="57204" y="682"/>
                  </a:lnTo>
                  <a:lnTo>
                    <a:pt x="55996" y="2128"/>
                  </a:lnTo>
                  <a:lnTo>
                    <a:pt x="45984" y="33637"/>
                  </a:lnTo>
                  <a:lnTo>
                    <a:pt x="49785" y="46022"/>
                  </a:lnTo>
                  <a:lnTo>
                    <a:pt x="71522" y="90121"/>
                  </a:lnTo>
                  <a:lnTo>
                    <a:pt x="77747" y="108840"/>
                  </a:lnTo>
                  <a:lnTo>
                    <a:pt x="84590" y="137683"/>
                  </a:lnTo>
                  <a:lnTo>
                    <a:pt x="92643" y="153800"/>
                  </a:lnTo>
                  <a:lnTo>
                    <a:pt x="96489" y="155801"/>
                  </a:lnTo>
                  <a:lnTo>
                    <a:pt x="101037" y="156143"/>
                  </a:lnTo>
                  <a:lnTo>
                    <a:pt x="110390" y="153876"/>
                  </a:lnTo>
                  <a:lnTo>
                    <a:pt x="125016" y="1449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2172">
              <a:extLst>
                <a:ext uri="{FF2B5EF4-FFF2-40B4-BE49-F238E27FC236}">
                  <a16:creationId xmlns:a16="http://schemas.microsoft.com/office/drawing/2014/main" id="{B1AC6BA6-DDAA-684A-8CFB-D7B9A3B908E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 bwMode="auto">
            <a:xfrm>
              <a:off x="636147" y="2497403"/>
              <a:ext cx="325650" cy="184819"/>
            </a:xfrm>
            <a:custGeom>
              <a:avLst/>
              <a:gdLst/>
              <a:ahLst/>
              <a:cxnLst/>
              <a:rect l="0" t="0" r="0" b="0"/>
              <a:pathLst>
                <a:path w="325650" h="184819">
                  <a:moveTo>
                    <a:pt x="33580" y="74347"/>
                  </a:moveTo>
                  <a:lnTo>
                    <a:pt x="33580" y="74347"/>
                  </a:lnTo>
                  <a:lnTo>
                    <a:pt x="25891" y="66659"/>
                  </a:lnTo>
                  <a:lnTo>
                    <a:pt x="25018" y="61045"/>
                  </a:lnTo>
                  <a:lnTo>
                    <a:pt x="23903" y="60518"/>
                  </a:lnTo>
                  <a:lnTo>
                    <a:pt x="22168" y="61159"/>
                  </a:lnTo>
                  <a:lnTo>
                    <a:pt x="20019" y="62578"/>
                  </a:lnTo>
                  <a:lnTo>
                    <a:pt x="12253" y="74057"/>
                  </a:lnTo>
                  <a:lnTo>
                    <a:pt x="1733" y="114124"/>
                  </a:lnTo>
                  <a:lnTo>
                    <a:pt x="0" y="138498"/>
                  </a:lnTo>
                  <a:lnTo>
                    <a:pt x="7056" y="176319"/>
                  </a:lnTo>
                  <a:lnTo>
                    <a:pt x="11208" y="183498"/>
                  </a:lnTo>
                  <a:lnTo>
                    <a:pt x="14697" y="184818"/>
                  </a:lnTo>
                  <a:lnTo>
                    <a:pt x="23864" y="183638"/>
                  </a:lnTo>
                  <a:lnTo>
                    <a:pt x="40182" y="172655"/>
                  </a:lnTo>
                  <a:lnTo>
                    <a:pt x="52844" y="152092"/>
                  </a:lnTo>
                  <a:lnTo>
                    <a:pt x="58139" y="131888"/>
                  </a:lnTo>
                  <a:lnTo>
                    <a:pt x="58936" y="96003"/>
                  </a:lnTo>
                  <a:lnTo>
                    <a:pt x="55432" y="84633"/>
                  </a:lnTo>
                  <a:lnTo>
                    <a:pt x="43141" y="67914"/>
                  </a:lnTo>
                  <a:lnTo>
                    <a:pt x="35184" y="61566"/>
                  </a:lnTo>
                  <a:lnTo>
                    <a:pt x="25125" y="57992"/>
                  </a:lnTo>
                  <a:lnTo>
                    <a:pt x="21990" y="57491"/>
                  </a:lnTo>
                  <a:lnTo>
                    <a:pt x="18908" y="58149"/>
                  </a:lnTo>
                  <a:lnTo>
                    <a:pt x="12838" y="61525"/>
                  </a:lnTo>
                  <a:lnTo>
                    <a:pt x="3842" y="73745"/>
                  </a:lnTo>
                  <a:lnTo>
                    <a:pt x="2840" y="77914"/>
                  </a:lnTo>
                  <a:lnTo>
                    <a:pt x="3165" y="81686"/>
                  </a:lnTo>
                  <a:lnTo>
                    <a:pt x="4373" y="85193"/>
                  </a:lnTo>
                  <a:lnTo>
                    <a:pt x="8156" y="86539"/>
                  </a:lnTo>
                  <a:lnTo>
                    <a:pt x="27700" y="83692"/>
                  </a:lnTo>
                  <a:lnTo>
                    <a:pt x="55680" y="73841"/>
                  </a:lnTo>
                  <a:lnTo>
                    <a:pt x="93875" y="48440"/>
                  </a:lnTo>
                  <a:lnTo>
                    <a:pt x="94612" y="49138"/>
                  </a:lnTo>
                  <a:lnTo>
                    <a:pt x="103718" y="88689"/>
                  </a:lnTo>
                  <a:lnTo>
                    <a:pt x="111914" y="133060"/>
                  </a:lnTo>
                  <a:lnTo>
                    <a:pt x="113768" y="164303"/>
                  </a:lnTo>
                  <a:lnTo>
                    <a:pt x="113828" y="164083"/>
                  </a:lnTo>
                  <a:lnTo>
                    <a:pt x="114916" y="154617"/>
                  </a:lnTo>
                  <a:lnTo>
                    <a:pt x="129176" y="111258"/>
                  </a:lnTo>
                  <a:lnTo>
                    <a:pt x="146719" y="68470"/>
                  </a:lnTo>
                  <a:lnTo>
                    <a:pt x="156835" y="50508"/>
                  </a:lnTo>
                  <a:lnTo>
                    <a:pt x="157422" y="51509"/>
                  </a:lnTo>
                  <a:lnTo>
                    <a:pt x="163290" y="94357"/>
                  </a:lnTo>
                  <a:lnTo>
                    <a:pt x="168289" y="103084"/>
                  </a:lnTo>
                  <a:lnTo>
                    <a:pt x="171011" y="105411"/>
                  </a:lnTo>
                  <a:lnTo>
                    <a:pt x="179327" y="107997"/>
                  </a:lnTo>
                  <a:lnTo>
                    <a:pt x="184322" y="108686"/>
                  </a:lnTo>
                  <a:lnTo>
                    <a:pt x="187653" y="108154"/>
                  </a:lnTo>
                  <a:lnTo>
                    <a:pt x="189873" y="106807"/>
                  </a:lnTo>
                  <a:lnTo>
                    <a:pt x="198177" y="92775"/>
                  </a:lnTo>
                  <a:lnTo>
                    <a:pt x="202243" y="63766"/>
                  </a:lnTo>
                  <a:lnTo>
                    <a:pt x="203156" y="20808"/>
                  </a:lnTo>
                  <a:lnTo>
                    <a:pt x="203232" y="13020"/>
                  </a:lnTo>
                  <a:lnTo>
                    <a:pt x="204235" y="53652"/>
                  </a:lnTo>
                  <a:lnTo>
                    <a:pt x="207984" y="64488"/>
                  </a:lnTo>
                  <a:lnTo>
                    <a:pt x="218249" y="72611"/>
                  </a:lnTo>
                  <a:lnTo>
                    <a:pt x="225153" y="76166"/>
                  </a:lnTo>
                  <a:lnTo>
                    <a:pt x="230749" y="77544"/>
                  </a:lnTo>
                  <a:lnTo>
                    <a:pt x="235471" y="77471"/>
                  </a:lnTo>
                  <a:lnTo>
                    <a:pt x="254919" y="70223"/>
                  </a:lnTo>
                  <a:lnTo>
                    <a:pt x="263583" y="62262"/>
                  </a:lnTo>
                  <a:lnTo>
                    <a:pt x="269749" y="53101"/>
                  </a:lnTo>
                  <a:lnTo>
                    <a:pt x="272489" y="45722"/>
                  </a:lnTo>
                  <a:lnTo>
                    <a:pt x="274624" y="1572"/>
                  </a:lnTo>
                  <a:lnTo>
                    <a:pt x="273651" y="33"/>
                  </a:lnTo>
                  <a:lnTo>
                    <a:pt x="272010" y="0"/>
                  </a:lnTo>
                  <a:lnTo>
                    <a:pt x="267541" y="2608"/>
                  </a:lnTo>
                  <a:lnTo>
                    <a:pt x="253689" y="15168"/>
                  </a:lnTo>
                  <a:lnTo>
                    <a:pt x="253741" y="18027"/>
                  </a:lnTo>
                  <a:lnTo>
                    <a:pt x="255760" y="20925"/>
                  </a:lnTo>
                  <a:lnTo>
                    <a:pt x="262303" y="27784"/>
                  </a:lnTo>
                  <a:lnTo>
                    <a:pt x="272557" y="41809"/>
                  </a:lnTo>
                  <a:lnTo>
                    <a:pt x="309928" y="70319"/>
                  </a:lnTo>
                  <a:lnTo>
                    <a:pt x="319450" y="85455"/>
                  </a:lnTo>
                  <a:lnTo>
                    <a:pt x="325649" y="110711"/>
                  </a:lnTo>
                  <a:lnTo>
                    <a:pt x="322746" y="137046"/>
                  </a:lnTo>
                  <a:lnTo>
                    <a:pt x="307201" y="170332"/>
                  </a:lnTo>
                  <a:lnTo>
                    <a:pt x="302314" y="174056"/>
                  </a:lnTo>
                  <a:lnTo>
                    <a:pt x="274681" y="1815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SMARTInkShape-Group548">
            <a:extLst>
              <a:ext uri="{FF2B5EF4-FFF2-40B4-BE49-F238E27FC236}">
                <a16:creationId xmlns:a16="http://schemas.microsoft.com/office/drawing/2014/main" id="{615FFC6B-F8E7-6141-A7B1-F0DE8E89F954}"/>
              </a:ext>
            </a:extLst>
          </p:cNvPr>
          <p:cNvGrpSpPr/>
          <p:nvPr/>
        </p:nvGrpSpPr>
        <p:grpSpPr>
          <a:xfrm>
            <a:off x="1437789" y="2504571"/>
            <a:ext cx="589241" cy="480921"/>
            <a:chOff x="1437789" y="2314072"/>
            <a:chExt cx="589241" cy="480921"/>
          </a:xfrm>
        </p:grpSpPr>
        <p:sp>
          <p:nvSpPr>
            <p:cNvPr id="60" name="SMARTInkShape-2264">
              <a:extLst>
                <a:ext uri="{FF2B5EF4-FFF2-40B4-BE49-F238E27FC236}">
                  <a16:creationId xmlns:a16="http://schemas.microsoft.com/office/drawing/2014/main" id="{A16A4B23-0CD9-194D-908C-16CF683C752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auto">
            <a:xfrm>
              <a:off x="1455907" y="2314072"/>
              <a:ext cx="571123" cy="479269"/>
            </a:xfrm>
            <a:custGeom>
              <a:avLst/>
              <a:gdLst/>
              <a:ahLst/>
              <a:cxnLst/>
              <a:rect l="0" t="0" r="0" b="0"/>
              <a:pathLst>
                <a:path w="571123" h="479269">
                  <a:moveTo>
                    <a:pt x="8562" y="34436"/>
                  </a:moveTo>
                  <a:lnTo>
                    <a:pt x="8562" y="34436"/>
                  </a:lnTo>
                  <a:lnTo>
                    <a:pt x="0" y="42998"/>
                  </a:lnTo>
                  <a:lnTo>
                    <a:pt x="4482" y="43257"/>
                  </a:lnTo>
                  <a:lnTo>
                    <a:pt x="9394" y="40671"/>
                  </a:lnTo>
                  <a:lnTo>
                    <a:pt x="12093" y="38593"/>
                  </a:lnTo>
                  <a:lnTo>
                    <a:pt x="54304" y="30060"/>
                  </a:lnTo>
                  <a:lnTo>
                    <a:pt x="94290" y="26406"/>
                  </a:lnTo>
                  <a:lnTo>
                    <a:pt x="131292" y="25684"/>
                  </a:lnTo>
                  <a:lnTo>
                    <a:pt x="171265" y="25559"/>
                  </a:lnTo>
                  <a:lnTo>
                    <a:pt x="209236" y="22876"/>
                  </a:lnTo>
                  <a:lnTo>
                    <a:pt x="247276" y="15797"/>
                  </a:lnTo>
                  <a:lnTo>
                    <a:pt x="285667" y="10062"/>
                  </a:lnTo>
                  <a:lnTo>
                    <a:pt x="330068" y="6973"/>
                  </a:lnTo>
                  <a:lnTo>
                    <a:pt x="369944" y="0"/>
                  </a:lnTo>
                  <a:lnTo>
                    <a:pt x="406528" y="5954"/>
                  </a:lnTo>
                  <a:lnTo>
                    <a:pt x="450093" y="7312"/>
                  </a:lnTo>
                  <a:lnTo>
                    <a:pt x="492813" y="7617"/>
                  </a:lnTo>
                  <a:lnTo>
                    <a:pt x="528615" y="10289"/>
                  </a:lnTo>
                  <a:lnTo>
                    <a:pt x="548613" y="17359"/>
                  </a:lnTo>
                  <a:lnTo>
                    <a:pt x="556162" y="22878"/>
                  </a:lnTo>
                  <a:lnTo>
                    <a:pt x="559518" y="28637"/>
                  </a:lnTo>
                  <a:lnTo>
                    <a:pt x="562182" y="43212"/>
                  </a:lnTo>
                  <a:lnTo>
                    <a:pt x="557456" y="48060"/>
                  </a:lnTo>
                  <a:lnTo>
                    <a:pt x="555132" y="53059"/>
                  </a:lnTo>
                  <a:lnTo>
                    <a:pt x="553518" y="88666"/>
                  </a:lnTo>
                  <a:lnTo>
                    <a:pt x="553345" y="122823"/>
                  </a:lnTo>
                  <a:lnTo>
                    <a:pt x="554286" y="160946"/>
                  </a:lnTo>
                  <a:lnTo>
                    <a:pt x="560345" y="203697"/>
                  </a:lnTo>
                  <a:lnTo>
                    <a:pt x="562369" y="233686"/>
                  </a:lnTo>
                  <a:lnTo>
                    <a:pt x="568095" y="276476"/>
                  </a:lnTo>
                  <a:lnTo>
                    <a:pt x="570232" y="310873"/>
                  </a:lnTo>
                  <a:lnTo>
                    <a:pt x="570865" y="350610"/>
                  </a:lnTo>
                  <a:lnTo>
                    <a:pt x="571053" y="386967"/>
                  </a:lnTo>
                  <a:lnTo>
                    <a:pt x="571122" y="426178"/>
                  </a:lnTo>
                  <a:lnTo>
                    <a:pt x="570133" y="429542"/>
                  </a:lnTo>
                  <a:lnTo>
                    <a:pt x="568482" y="431785"/>
                  </a:lnTo>
                  <a:lnTo>
                    <a:pt x="566389" y="433281"/>
                  </a:lnTo>
                  <a:lnTo>
                    <a:pt x="564001" y="433285"/>
                  </a:lnTo>
                  <a:lnTo>
                    <a:pt x="558702" y="430645"/>
                  </a:lnTo>
                  <a:lnTo>
                    <a:pt x="550141" y="423580"/>
                  </a:lnTo>
                  <a:lnTo>
                    <a:pt x="541628" y="420709"/>
                  </a:lnTo>
                  <a:lnTo>
                    <a:pt x="506099" y="418715"/>
                  </a:lnTo>
                  <a:lnTo>
                    <a:pt x="468181" y="421118"/>
                  </a:lnTo>
                  <a:lnTo>
                    <a:pt x="439425" y="425498"/>
                  </a:lnTo>
                  <a:lnTo>
                    <a:pt x="404777" y="429441"/>
                  </a:lnTo>
                  <a:lnTo>
                    <a:pt x="366403" y="439663"/>
                  </a:lnTo>
                  <a:lnTo>
                    <a:pt x="330160" y="445100"/>
                  </a:lnTo>
                  <a:lnTo>
                    <a:pt x="294337" y="454699"/>
                  </a:lnTo>
                  <a:lnTo>
                    <a:pt x="264884" y="460583"/>
                  </a:lnTo>
                  <a:lnTo>
                    <a:pt x="224117" y="467312"/>
                  </a:lnTo>
                  <a:lnTo>
                    <a:pt x="184424" y="477203"/>
                  </a:lnTo>
                  <a:lnTo>
                    <a:pt x="155184" y="479268"/>
                  </a:lnTo>
                  <a:lnTo>
                    <a:pt x="119699" y="474894"/>
                  </a:lnTo>
                  <a:lnTo>
                    <a:pt x="84745" y="466336"/>
                  </a:lnTo>
                  <a:lnTo>
                    <a:pt x="26421" y="43627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SMARTInkShape-2265">
              <a:extLst>
                <a:ext uri="{FF2B5EF4-FFF2-40B4-BE49-F238E27FC236}">
                  <a16:creationId xmlns:a16="http://schemas.microsoft.com/office/drawing/2014/main" id="{88B7957E-9526-E244-A780-56A98098BAF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 bwMode="auto">
            <a:xfrm>
              <a:off x="1437789" y="2367608"/>
              <a:ext cx="17741" cy="427385"/>
            </a:xfrm>
            <a:custGeom>
              <a:avLst/>
              <a:gdLst/>
              <a:ahLst/>
              <a:cxnLst/>
              <a:rect l="0" t="0" r="0" b="0"/>
              <a:pathLst>
                <a:path w="17741" h="427385">
                  <a:moveTo>
                    <a:pt x="8821" y="7689"/>
                  </a:moveTo>
                  <a:lnTo>
                    <a:pt x="8821" y="7689"/>
                  </a:lnTo>
                  <a:lnTo>
                    <a:pt x="8821" y="2948"/>
                  </a:lnTo>
                  <a:lnTo>
                    <a:pt x="7828" y="1552"/>
                  </a:lnTo>
                  <a:lnTo>
                    <a:pt x="6175" y="621"/>
                  </a:lnTo>
                  <a:lnTo>
                    <a:pt x="4080" y="0"/>
                  </a:lnTo>
                  <a:lnTo>
                    <a:pt x="2684" y="579"/>
                  </a:lnTo>
                  <a:lnTo>
                    <a:pt x="1753" y="1957"/>
                  </a:lnTo>
                  <a:lnTo>
                    <a:pt x="718" y="7126"/>
                  </a:lnTo>
                  <a:lnTo>
                    <a:pt x="0" y="46432"/>
                  </a:lnTo>
                  <a:lnTo>
                    <a:pt x="2585" y="75510"/>
                  </a:lnTo>
                  <a:lnTo>
                    <a:pt x="6973" y="117412"/>
                  </a:lnTo>
                  <a:lnTo>
                    <a:pt x="13196" y="158237"/>
                  </a:lnTo>
                  <a:lnTo>
                    <a:pt x="16401" y="190651"/>
                  </a:lnTo>
                  <a:lnTo>
                    <a:pt x="17350" y="234871"/>
                  </a:lnTo>
                  <a:lnTo>
                    <a:pt x="17572" y="265755"/>
                  </a:lnTo>
                  <a:lnTo>
                    <a:pt x="17697" y="303096"/>
                  </a:lnTo>
                  <a:lnTo>
                    <a:pt x="17740" y="342971"/>
                  </a:lnTo>
                  <a:lnTo>
                    <a:pt x="11611" y="380944"/>
                  </a:lnTo>
                  <a:lnTo>
                    <a:pt x="8821" y="42738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SMARTInkShape-Group522">
            <a:extLst>
              <a:ext uri="{FF2B5EF4-FFF2-40B4-BE49-F238E27FC236}">
                <a16:creationId xmlns:a16="http://schemas.microsoft.com/office/drawing/2014/main" id="{30C19E19-B39F-7D4B-9440-D23A3BEA91BA}"/>
              </a:ext>
            </a:extLst>
          </p:cNvPr>
          <p:cNvGrpSpPr/>
          <p:nvPr/>
        </p:nvGrpSpPr>
        <p:grpSpPr>
          <a:xfrm>
            <a:off x="4688086" y="1066850"/>
            <a:ext cx="3480554" cy="728951"/>
            <a:chOff x="4688086" y="876351"/>
            <a:chExt cx="3480554" cy="728951"/>
          </a:xfrm>
        </p:grpSpPr>
        <p:sp>
          <p:nvSpPr>
            <p:cNvPr id="63" name="SMARTInkShape-2181">
              <a:extLst>
                <a:ext uri="{FF2B5EF4-FFF2-40B4-BE49-F238E27FC236}">
                  <a16:creationId xmlns:a16="http://schemas.microsoft.com/office/drawing/2014/main" id="{E9F31825-A05B-DC4B-AF2C-877A98A527E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6286500" y="1259638"/>
              <a:ext cx="107156" cy="17308"/>
            </a:xfrm>
            <a:custGeom>
              <a:avLst/>
              <a:gdLst/>
              <a:ahLst/>
              <a:cxnLst/>
              <a:rect l="0" t="0" r="0" b="0"/>
              <a:pathLst>
                <a:path w="107156" h="17308">
                  <a:moveTo>
                    <a:pt x="0" y="8378"/>
                  </a:moveTo>
                  <a:lnTo>
                    <a:pt x="0" y="8378"/>
                  </a:lnTo>
                  <a:lnTo>
                    <a:pt x="9481" y="3637"/>
                  </a:lnTo>
                  <a:lnTo>
                    <a:pt x="48543" y="0"/>
                  </a:lnTo>
                  <a:lnTo>
                    <a:pt x="76229" y="2257"/>
                  </a:lnTo>
                  <a:lnTo>
                    <a:pt x="94355" y="9210"/>
                  </a:lnTo>
                  <a:lnTo>
                    <a:pt x="107155" y="17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4" name="SMARTInkShape-2182">
              <a:extLst>
                <a:ext uri="{FF2B5EF4-FFF2-40B4-BE49-F238E27FC236}">
                  <a16:creationId xmlns:a16="http://schemas.microsoft.com/office/drawing/2014/main" id="{EF28F6BA-44D3-2147-8A05-D5BF7A374C8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5857875" y="1348383"/>
              <a:ext cx="53579" cy="151806"/>
            </a:xfrm>
            <a:custGeom>
              <a:avLst/>
              <a:gdLst/>
              <a:ahLst/>
              <a:cxnLst/>
              <a:rect l="0" t="0" r="0" b="0"/>
              <a:pathLst>
                <a:path w="53579" h="151806">
                  <a:moveTo>
                    <a:pt x="53578" y="0"/>
                  </a:moveTo>
                  <a:lnTo>
                    <a:pt x="53578" y="0"/>
                  </a:lnTo>
                  <a:lnTo>
                    <a:pt x="53578" y="12429"/>
                  </a:lnTo>
                  <a:lnTo>
                    <a:pt x="33462" y="54669"/>
                  </a:lnTo>
                  <a:lnTo>
                    <a:pt x="17954" y="93948"/>
                  </a:lnTo>
                  <a:lnTo>
                    <a:pt x="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SMARTInkShape-2183">
              <a:extLst>
                <a:ext uri="{FF2B5EF4-FFF2-40B4-BE49-F238E27FC236}">
                  <a16:creationId xmlns:a16="http://schemas.microsoft.com/office/drawing/2014/main" id="{A8310D04-85C9-2446-801B-3EAAB260CDD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5599867" y="1210611"/>
              <a:ext cx="177642" cy="219180"/>
            </a:xfrm>
            <a:custGeom>
              <a:avLst/>
              <a:gdLst/>
              <a:ahLst/>
              <a:cxnLst/>
              <a:rect l="0" t="0" r="0" b="0"/>
              <a:pathLst>
                <a:path w="177642" h="219180">
                  <a:moveTo>
                    <a:pt x="79413" y="30616"/>
                  </a:moveTo>
                  <a:lnTo>
                    <a:pt x="79413" y="30616"/>
                  </a:lnTo>
                  <a:lnTo>
                    <a:pt x="79413" y="1063"/>
                  </a:lnTo>
                  <a:lnTo>
                    <a:pt x="77430" y="0"/>
                  </a:lnTo>
                  <a:lnTo>
                    <a:pt x="64037" y="3127"/>
                  </a:lnTo>
                  <a:lnTo>
                    <a:pt x="34195" y="41377"/>
                  </a:lnTo>
                  <a:lnTo>
                    <a:pt x="15324" y="78272"/>
                  </a:lnTo>
                  <a:lnTo>
                    <a:pt x="2262" y="109262"/>
                  </a:lnTo>
                  <a:lnTo>
                    <a:pt x="0" y="130978"/>
                  </a:lnTo>
                  <a:lnTo>
                    <a:pt x="2116" y="142359"/>
                  </a:lnTo>
                  <a:lnTo>
                    <a:pt x="4069" y="146783"/>
                  </a:lnTo>
                  <a:lnTo>
                    <a:pt x="8349" y="149732"/>
                  </a:lnTo>
                  <a:lnTo>
                    <a:pt x="21040" y="153010"/>
                  </a:lnTo>
                  <a:lnTo>
                    <a:pt x="44920" y="150114"/>
                  </a:lnTo>
                  <a:lnTo>
                    <a:pt x="56807" y="142926"/>
                  </a:lnTo>
                  <a:lnTo>
                    <a:pt x="61367" y="138232"/>
                  </a:lnTo>
                  <a:lnTo>
                    <a:pt x="72523" y="112662"/>
                  </a:lnTo>
                  <a:lnTo>
                    <a:pt x="73706" y="93870"/>
                  </a:lnTo>
                  <a:lnTo>
                    <a:pt x="70909" y="51550"/>
                  </a:lnTo>
                  <a:lnTo>
                    <a:pt x="70673" y="44881"/>
                  </a:lnTo>
                  <a:lnTo>
                    <a:pt x="70610" y="45086"/>
                  </a:lnTo>
                  <a:lnTo>
                    <a:pt x="70492" y="88296"/>
                  </a:lnTo>
                  <a:lnTo>
                    <a:pt x="70486" y="123774"/>
                  </a:lnTo>
                  <a:lnTo>
                    <a:pt x="72470" y="150402"/>
                  </a:lnTo>
                  <a:lnTo>
                    <a:pt x="87266" y="191897"/>
                  </a:lnTo>
                  <a:lnTo>
                    <a:pt x="90602" y="197668"/>
                  </a:lnTo>
                  <a:lnTo>
                    <a:pt x="114259" y="215271"/>
                  </a:lnTo>
                  <a:lnTo>
                    <a:pt x="135249" y="219179"/>
                  </a:lnTo>
                  <a:lnTo>
                    <a:pt x="154831" y="217609"/>
                  </a:lnTo>
                  <a:lnTo>
                    <a:pt x="177641" y="2092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2184">
              <a:extLst>
                <a:ext uri="{FF2B5EF4-FFF2-40B4-BE49-F238E27FC236}">
                  <a16:creationId xmlns:a16="http://schemas.microsoft.com/office/drawing/2014/main" id="{2E95FEFD-9F3D-AA4B-965C-7FD8B6E672B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7841909" y="1000125"/>
              <a:ext cx="146712" cy="338648"/>
            </a:xfrm>
            <a:custGeom>
              <a:avLst/>
              <a:gdLst/>
              <a:ahLst/>
              <a:cxnLst/>
              <a:rect l="0" t="0" r="0" b="0"/>
              <a:pathLst>
                <a:path w="146712" h="338648">
                  <a:moveTo>
                    <a:pt x="34075" y="0"/>
                  </a:moveTo>
                  <a:lnTo>
                    <a:pt x="34075" y="0"/>
                  </a:lnTo>
                  <a:lnTo>
                    <a:pt x="33083" y="15250"/>
                  </a:lnTo>
                  <a:lnTo>
                    <a:pt x="26387" y="59151"/>
                  </a:lnTo>
                  <a:lnTo>
                    <a:pt x="29731" y="99646"/>
                  </a:lnTo>
                  <a:lnTo>
                    <a:pt x="24757" y="137917"/>
                  </a:lnTo>
                  <a:lnTo>
                    <a:pt x="17536" y="181934"/>
                  </a:lnTo>
                  <a:lnTo>
                    <a:pt x="3903" y="220036"/>
                  </a:lnTo>
                  <a:lnTo>
                    <a:pt x="2054" y="223089"/>
                  </a:lnTo>
                  <a:lnTo>
                    <a:pt x="822" y="224132"/>
                  </a:lnTo>
                  <a:lnTo>
                    <a:pt x="0" y="223836"/>
                  </a:lnTo>
                  <a:lnTo>
                    <a:pt x="444" y="222646"/>
                  </a:lnTo>
                  <a:lnTo>
                    <a:pt x="28437" y="178961"/>
                  </a:lnTo>
                  <a:lnTo>
                    <a:pt x="35869" y="169496"/>
                  </a:lnTo>
                  <a:lnTo>
                    <a:pt x="40232" y="167568"/>
                  </a:lnTo>
                  <a:lnTo>
                    <a:pt x="50371" y="168071"/>
                  </a:lnTo>
                  <a:lnTo>
                    <a:pt x="61493" y="174248"/>
                  </a:lnTo>
                  <a:lnTo>
                    <a:pt x="101060" y="205785"/>
                  </a:lnTo>
                  <a:lnTo>
                    <a:pt x="126938" y="242330"/>
                  </a:lnTo>
                  <a:lnTo>
                    <a:pt x="142398" y="267262"/>
                  </a:lnTo>
                  <a:lnTo>
                    <a:pt x="146711" y="281171"/>
                  </a:lnTo>
                  <a:lnTo>
                    <a:pt x="145876" y="287658"/>
                  </a:lnTo>
                  <a:lnTo>
                    <a:pt x="139658" y="300158"/>
                  </a:lnTo>
                  <a:lnTo>
                    <a:pt x="119497" y="323359"/>
                  </a:lnTo>
                  <a:lnTo>
                    <a:pt x="108090" y="331569"/>
                  </a:lnTo>
                  <a:lnTo>
                    <a:pt x="81031" y="337029"/>
                  </a:lnTo>
                  <a:lnTo>
                    <a:pt x="47878" y="338647"/>
                  </a:lnTo>
                  <a:lnTo>
                    <a:pt x="39308" y="335897"/>
                  </a:lnTo>
                  <a:lnTo>
                    <a:pt x="32603" y="331088"/>
                  </a:lnTo>
                  <a:lnTo>
                    <a:pt x="7286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" name="SMARTInkShape-2185">
              <a:extLst>
                <a:ext uri="{FF2B5EF4-FFF2-40B4-BE49-F238E27FC236}">
                  <a16:creationId xmlns:a16="http://schemas.microsoft.com/office/drawing/2014/main" id="{87AE2D62-99A9-E448-9A35-083873FFA8B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5448350" y="1285875"/>
              <a:ext cx="105917" cy="31935"/>
            </a:xfrm>
            <a:custGeom>
              <a:avLst/>
              <a:gdLst/>
              <a:ahLst/>
              <a:cxnLst/>
              <a:rect l="0" t="0" r="0" b="0"/>
              <a:pathLst>
                <a:path w="105917" h="31935">
                  <a:moveTo>
                    <a:pt x="7689" y="26789"/>
                  </a:moveTo>
                  <a:lnTo>
                    <a:pt x="7689" y="26789"/>
                  </a:lnTo>
                  <a:lnTo>
                    <a:pt x="2949" y="31529"/>
                  </a:lnTo>
                  <a:lnTo>
                    <a:pt x="1551" y="31934"/>
                  </a:lnTo>
                  <a:lnTo>
                    <a:pt x="621" y="31211"/>
                  </a:lnTo>
                  <a:lnTo>
                    <a:pt x="0" y="29737"/>
                  </a:lnTo>
                  <a:lnTo>
                    <a:pt x="579" y="28754"/>
                  </a:lnTo>
                  <a:lnTo>
                    <a:pt x="3868" y="27663"/>
                  </a:lnTo>
                  <a:lnTo>
                    <a:pt x="43395" y="24258"/>
                  </a:lnTo>
                  <a:lnTo>
                    <a:pt x="86070" y="11573"/>
                  </a:lnTo>
                  <a:lnTo>
                    <a:pt x="1059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" name="SMARTInkShape-2186">
              <a:extLst>
                <a:ext uri="{FF2B5EF4-FFF2-40B4-BE49-F238E27FC236}">
                  <a16:creationId xmlns:a16="http://schemas.microsoft.com/office/drawing/2014/main" id="{B14DEC96-0ED6-AE41-9F50-7594BDDD02D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6679406" y="876351"/>
              <a:ext cx="159363" cy="681174"/>
            </a:xfrm>
            <a:custGeom>
              <a:avLst/>
              <a:gdLst/>
              <a:ahLst/>
              <a:cxnLst/>
              <a:rect l="0" t="0" r="0" b="0"/>
              <a:pathLst>
                <a:path w="159363" h="681174">
                  <a:moveTo>
                    <a:pt x="44649" y="7688"/>
                  </a:moveTo>
                  <a:lnTo>
                    <a:pt x="44649" y="7688"/>
                  </a:lnTo>
                  <a:lnTo>
                    <a:pt x="72455" y="0"/>
                  </a:lnTo>
                  <a:lnTo>
                    <a:pt x="99200" y="6133"/>
                  </a:lnTo>
                  <a:lnTo>
                    <a:pt x="118469" y="15054"/>
                  </a:lnTo>
                  <a:lnTo>
                    <a:pt x="135754" y="29825"/>
                  </a:lnTo>
                  <a:lnTo>
                    <a:pt x="144010" y="41008"/>
                  </a:lnTo>
                  <a:lnTo>
                    <a:pt x="154236" y="67942"/>
                  </a:lnTo>
                  <a:lnTo>
                    <a:pt x="158809" y="105798"/>
                  </a:lnTo>
                  <a:lnTo>
                    <a:pt x="159362" y="149768"/>
                  </a:lnTo>
                  <a:lnTo>
                    <a:pt x="154485" y="183952"/>
                  </a:lnTo>
                  <a:lnTo>
                    <a:pt x="152599" y="219215"/>
                  </a:lnTo>
                  <a:lnTo>
                    <a:pt x="152041" y="254799"/>
                  </a:lnTo>
                  <a:lnTo>
                    <a:pt x="151875" y="291470"/>
                  </a:lnTo>
                  <a:lnTo>
                    <a:pt x="151825" y="332322"/>
                  </a:lnTo>
                  <a:lnTo>
                    <a:pt x="151811" y="369010"/>
                  </a:lnTo>
                  <a:lnTo>
                    <a:pt x="151806" y="411223"/>
                  </a:lnTo>
                  <a:lnTo>
                    <a:pt x="151806" y="445746"/>
                  </a:lnTo>
                  <a:lnTo>
                    <a:pt x="156546" y="488227"/>
                  </a:lnTo>
                  <a:lnTo>
                    <a:pt x="153771" y="527265"/>
                  </a:lnTo>
                  <a:lnTo>
                    <a:pt x="152388" y="564575"/>
                  </a:lnTo>
                  <a:lnTo>
                    <a:pt x="149274" y="604855"/>
                  </a:lnTo>
                  <a:lnTo>
                    <a:pt x="136589" y="648493"/>
                  </a:lnTo>
                  <a:lnTo>
                    <a:pt x="127596" y="666888"/>
                  </a:lnTo>
                  <a:lnTo>
                    <a:pt x="125170" y="673728"/>
                  </a:lnTo>
                  <a:lnTo>
                    <a:pt x="120785" y="680076"/>
                  </a:lnTo>
                  <a:lnTo>
                    <a:pt x="116242" y="681173"/>
                  </a:lnTo>
                  <a:lnTo>
                    <a:pt x="87564" y="675805"/>
                  </a:lnTo>
                  <a:lnTo>
                    <a:pt x="48496" y="665190"/>
                  </a:lnTo>
                  <a:lnTo>
                    <a:pt x="0" y="6506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2187">
              <a:extLst>
                <a:ext uri="{FF2B5EF4-FFF2-40B4-BE49-F238E27FC236}">
                  <a16:creationId xmlns:a16="http://schemas.microsoft.com/office/drawing/2014/main" id="{DDCAD21A-4EC0-2E47-9EA1-0D2B1E035F6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5241727" y="1203954"/>
              <a:ext cx="142876" cy="189078"/>
            </a:xfrm>
            <a:custGeom>
              <a:avLst/>
              <a:gdLst/>
              <a:ahLst/>
              <a:cxnLst/>
              <a:rect l="0" t="0" r="0" b="0"/>
              <a:pathLst>
                <a:path w="142876" h="189078">
                  <a:moveTo>
                    <a:pt x="0" y="144429"/>
                  </a:moveTo>
                  <a:lnTo>
                    <a:pt x="0" y="144429"/>
                  </a:lnTo>
                  <a:lnTo>
                    <a:pt x="37162" y="106274"/>
                  </a:lnTo>
                  <a:lnTo>
                    <a:pt x="60991" y="62699"/>
                  </a:lnTo>
                  <a:lnTo>
                    <a:pt x="66794" y="44605"/>
                  </a:lnTo>
                  <a:lnTo>
                    <a:pt x="69069" y="15081"/>
                  </a:lnTo>
                  <a:lnTo>
                    <a:pt x="66085" y="3266"/>
                  </a:lnTo>
                  <a:lnTo>
                    <a:pt x="62909" y="711"/>
                  </a:lnTo>
                  <a:lnTo>
                    <a:pt x="58806" y="0"/>
                  </a:lnTo>
                  <a:lnTo>
                    <a:pt x="54087" y="518"/>
                  </a:lnTo>
                  <a:lnTo>
                    <a:pt x="49948" y="2848"/>
                  </a:lnTo>
                  <a:lnTo>
                    <a:pt x="42705" y="10728"/>
                  </a:lnTo>
                  <a:lnTo>
                    <a:pt x="38824" y="20845"/>
                  </a:lnTo>
                  <a:lnTo>
                    <a:pt x="37789" y="26321"/>
                  </a:lnTo>
                  <a:lnTo>
                    <a:pt x="39284" y="37697"/>
                  </a:lnTo>
                  <a:lnTo>
                    <a:pt x="41072" y="43508"/>
                  </a:lnTo>
                  <a:lnTo>
                    <a:pt x="48350" y="52612"/>
                  </a:lnTo>
                  <a:lnTo>
                    <a:pt x="91254" y="84501"/>
                  </a:lnTo>
                  <a:lnTo>
                    <a:pt x="96555" y="89594"/>
                  </a:lnTo>
                  <a:lnTo>
                    <a:pt x="115473" y="132002"/>
                  </a:lnTo>
                  <a:lnTo>
                    <a:pt x="122188" y="152322"/>
                  </a:lnTo>
                  <a:lnTo>
                    <a:pt x="126823" y="170911"/>
                  </a:lnTo>
                  <a:lnTo>
                    <a:pt x="131772" y="181003"/>
                  </a:lnTo>
                  <a:lnTo>
                    <a:pt x="142875" y="1890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SMARTInkShape-2188">
              <a:extLst>
                <a:ext uri="{FF2B5EF4-FFF2-40B4-BE49-F238E27FC236}">
                  <a16:creationId xmlns:a16="http://schemas.microsoft.com/office/drawing/2014/main" id="{417E4DBB-9D9B-AA4F-9A62-7A941B284E6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5022515" y="975054"/>
              <a:ext cx="103127" cy="558012"/>
            </a:xfrm>
            <a:custGeom>
              <a:avLst/>
              <a:gdLst/>
              <a:ahLst/>
              <a:cxnLst/>
              <a:rect l="0" t="0" r="0" b="0"/>
              <a:pathLst>
                <a:path w="103127" h="558012">
                  <a:moveTo>
                    <a:pt x="85265" y="25071"/>
                  </a:moveTo>
                  <a:lnTo>
                    <a:pt x="85265" y="25071"/>
                  </a:lnTo>
                  <a:lnTo>
                    <a:pt x="85265" y="20330"/>
                  </a:lnTo>
                  <a:lnTo>
                    <a:pt x="82621" y="15357"/>
                  </a:lnTo>
                  <a:lnTo>
                    <a:pt x="72838" y="4080"/>
                  </a:lnTo>
                  <a:lnTo>
                    <a:pt x="64529" y="859"/>
                  </a:lnTo>
                  <a:lnTo>
                    <a:pt x="59534" y="0"/>
                  </a:lnTo>
                  <a:lnTo>
                    <a:pt x="56206" y="419"/>
                  </a:lnTo>
                  <a:lnTo>
                    <a:pt x="53986" y="1691"/>
                  </a:lnTo>
                  <a:lnTo>
                    <a:pt x="52507" y="3531"/>
                  </a:lnTo>
                  <a:lnTo>
                    <a:pt x="50863" y="8222"/>
                  </a:lnTo>
                  <a:lnTo>
                    <a:pt x="42595" y="51655"/>
                  </a:lnTo>
                  <a:lnTo>
                    <a:pt x="38558" y="83880"/>
                  </a:lnTo>
                  <a:lnTo>
                    <a:pt x="28305" y="124992"/>
                  </a:lnTo>
                  <a:lnTo>
                    <a:pt x="24402" y="164810"/>
                  </a:lnTo>
                  <a:lnTo>
                    <a:pt x="23489" y="207893"/>
                  </a:lnTo>
                  <a:lnTo>
                    <a:pt x="23246" y="233273"/>
                  </a:lnTo>
                  <a:lnTo>
                    <a:pt x="20329" y="269410"/>
                  </a:lnTo>
                  <a:lnTo>
                    <a:pt x="15753" y="306489"/>
                  </a:lnTo>
                  <a:lnTo>
                    <a:pt x="14400" y="346910"/>
                  </a:lnTo>
                  <a:lnTo>
                    <a:pt x="14081" y="381431"/>
                  </a:lnTo>
                  <a:lnTo>
                    <a:pt x="13904" y="425780"/>
                  </a:lnTo>
                  <a:lnTo>
                    <a:pt x="13844" y="465343"/>
                  </a:lnTo>
                  <a:lnTo>
                    <a:pt x="9091" y="506047"/>
                  </a:lnTo>
                  <a:lnTo>
                    <a:pt x="2805" y="546469"/>
                  </a:lnTo>
                  <a:lnTo>
                    <a:pt x="526" y="551264"/>
                  </a:lnTo>
                  <a:lnTo>
                    <a:pt x="0" y="554460"/>
                  </a:lnTo>
                  <a:lnTo>
                    <a:pt x="640" y="556591"/>
                  </a:lnTo>
                  <a:lnTo>
                    <a:pt x="2060" y="558011"/>
                  </a:lnTo>
                  <a:lnTo>
                    <a:pt x="4991" y="557966"/>
                  </a:lnTo>
                  <a:lnTo>
                    <a:pt x="13539" y="555270"/>
                  </a:lnTo>
                  <a:lnTo>
                    <a:pt x="57826" y="528785"/>
                  </a:lnTo>
                  <a:lnTo>
                    <a:pt x="103126" y="4894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2189">
              <a:extLst>
                <a:ext uri="{FF2B5EF4-FFF2-40B4-BE49-F238E27FC236}">
                  <a16:creationId xmlns:a16="http://schemas.microsoft.com/office/drawing/2014/main" id="{B9B4BD8D-259C-1C4B-9546-9B6E2AC5E2D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4792249" y="1251397"/>
              <a:ext cx="74432" cy="175214"/>
            </a:xfrm>
            <a:custGeom>
              <a:avLst/>
              <a:gdLst/>
              <a:ahLst/>
              <a:cxnLst/>
              <a:rect l="0" t="0" r="0" b="0"/>
              <a:pathLst>
                <a:path w="74432" h="175214">
                  <a:moveTo>
                    <a:pt x="56571" y="7689"/>
                  </a:moveTo>
                  <a:lnTo>
                    <a:pt x="56571" y="7689"/>
                  </a:lnTo>
                  <a:lnTo>
                    <a:pt x="56571" y="0"/>
                  </a:lnTo>
                  <a:lnTo>
                    <a:pt x="42350" y="8608"/>
                  </a:lnTo>
                  <a:lnTo>
                    <a:pt x="35368" y="15704"/>
                  </a:lnTo>
                  <a:lnTo>
                    <a:pt x="23389" y="31381"/>
                  </a:lnTo>
                  <a:lnTo>
                    <a:pt x="8888" y="46368"/>
                  </a:lnTo>
                  <a:lnTo>
                    <a:pt x="0" y="69531"/>
                  </a:lnTo>
                  <a:lnTo>
                    <a:pt x="563" y="106269"/>
                  </a:lnTo>
                  <a:lnTo>
                    <a:pt x="7013" y="139093"/>
                  </a:lnTo>
                  <a:lnTo>
                    <a:pt x="15033" y="153073"/>
                  </a:lnTo>
                  <a:lnTo>
                    <a:pt x="30704" y="166521"/>
                  </a:lnTo>
                  <a:lnTo>
                    <a:pt x="42098" y="172539"/>
                  </a:lnTo>
                  <a:lnTo>
                    <a:pt x="53777" y="175213"/>
                  </a:lnTo>
                  <a:lnTo>
                    <a:pt x="58677" y="173942"/>
                  </a:lnTo>
                  <a:lnTo>
                    <a:pt x="74431" y="1594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2190">
              <a:extLst>
                <a:ext uri="{FF2B5EF4-FFF2-40B4-BE49-F238E27FC236}">
                  <a16:creationId xmlns:a16="http://schemas.microsoft.com/office/drawing/2014/main" id="{4AAD7D33-CD27-2542-8F57-E946000B213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4688086" y="1268016"/>
              <a:ext cx="110355" cy="203057"/>
            </a:xfrm>
            <a:custGeom>
              <a:avLst/>
              <a:gdLst/>
              <a:ahLst/>
              <a:cxnLst/>
              <a:rect l="0" t="0" r="0" b="0"/>
              <a:pathLst>
                <a:path w="110355" h="203057">
                  <a:moveTo>
                    <a:pt x="0" y="0"/>
                  </a:moveTo>
                  <a:lnTo>
                    <a:pt x="0" y="0"/>
                  </a:lnTo>
                  <a:lnTo>
                    <a:pt x="40363" y="992"/>
                  </a:lnTo>
                  <a:lnTo>
                    <a:pt x="63884" y="8121"/>
                  </a:lnTo>
                  <a:lnTo>
                    <a:pt x="87720" y="22360"/>
                  </a:lnTo>
                  <a:lnTo>
                    <a:pt x="97857" y="33419"/>
                  </a:lnTo>
                  <a:lnTo>
                    <a:pt x="109141" y="55542"/>
                  </a:lnTo>
                  <a:lnTo>
                    <a:pt x="110354" y="72310"/>
                  </a:lnTo>
                  <a:lnTo>
                    <a:pt x="105593" y="103927"/>
                  </a:lnTo>
                  <a:lnTo>
                    <a:pt x="82354" y="143625"/>
                  </a:lnTo>
                  <a:lnTo>
                    <a:pt x="47538" y="184090"/>
                  </a:lnTo>
                  <a:lnTo>
                    <a:pt x="34480" y="197530"/>
                  </a:lnTo>
                  <a:lnTo>
                    <a:pt x="24915" y="201892"/>
                  </a:lnTo>
                  <a:lnTo>
                    <a:pt x="19587" y="203056"/>
                  </a:lnTo>
                  <a:lnTo>
                    <a:pt x="17027" y="202839"/>
                  </a:lnTo>
                  <a:lnTo>
                    <a:pt x="17859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3" name="SMARTInkShape-2191">
              <a:extLst>
                <a:ext uri="{FF2B5EF4-FFF2-40B4-BE49-F238E27FC236}">
                  <a16:creationId xmlns:a16="http://schemas.microsoft.com/office/drawing/2014/main" id="{0212391C-7BBE-7741-AAAE-B68D321A7A2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7009805" y="1196578"/>
              <a:ext cx="199199" cy="221467"/>
            </a:xfrm>
            <a:custGeom>
              <a:avLst/>
              <a:gdLst/>
              <a:ahLst/>
              <a:cxnLst/>
              <a:rect l="0" t="0" r="0" b="0"/>
              <a:pathLst>
                <a:path w="199199" h="221467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7" y="992"/>
                  </a:lnTo>
                  <a:lnTo>
                    <a:pt x="7067" y="2646"/>
                  </a:lnTo>
                  <a:lnTo>
                    <a:pt x="15834" y="47233"/>
                  </a:lnTo>
                  <a:lnTo>
                    <a:pt x="17459" y="88043"/>
                  </a:lnTo>
                  <a:lnTo>
                    <a:pt x="17740" y="129936"/>
                  </a:lnTo>
                  <a:lnTo>
                    <a:pt x="17823" y="170571"/>
                  </a:lnTo>
                  <a:lnTo>
                    <a:pt x="12707" y="209751"/>
                  </a:lnTo>
                  <a:lnTo>
                    <a:pt x="13433" y="214248"/>
                  </a:lnTo>
                  <a:lnTo>
                    <a:pt x="16985" y="221466"/>
                  </a:lnTo>
                  <a:lnTo>
                    <a:pt x="19671" y="200512"/>
                  </a:lnTo>
                  <a:lnTo>
                    <a:pt x="33213" y="157276"/>
                  </a:lnTo>
                  <a:lnTo>
                    <a:pt x="45102" y="118276"/>
                  </a:lnTo>
                  <a:lnTo>
                    <a:pt x="56644" y="92706"/>
                  </a:lnTo>
                  <a:lnTo>
                    <a:pt x="59591" y="89586"/>
                  </a:lnTo>
                  <a:lnTo>
                    <a:pt x="62547" y="88497"/>
                  </a:lnTo>
                  <a:lnTo>
                    <a:pt x="65510" y="88764"/>
                  </a:lnTo>
                  <a:lnTo>
                    <a:pt x="67486" y="90926"/>
                  </a:lnTo>
                  <a:lnTo>
                    <a:pt x="78971" y="134213"/>
                  </a:lnTo>
                  <a:lnTo>
                    <a:pt x="93357" y="160567"/>
                  </a:lnTo>
                  <a:lnTo>
                    <a:pt x="118989" y="190261"/>
                  </a:lnTo>
                  <a:lnTo>
                    <a:pt x="127628" y="193701"/>
                  </a:lnTo>
                  <a:lnTo>
                    <a:pt x="144603" y="195910"/>
                  </a:lnTo>
                  <a:lnTo>
                    <a:pt x="163892" y="186811"/>
                  </a:lnTo>
                  <a:lnTo>
                    <a:pt x="183718" y="162067"/>
                  </a:lnTo>
                  <a:lnTo>
                    <a:pt x="197420" y="129600"/>
                  </a:lnTo>
                  <a:lnTo>
                    <a:pt x="199198" y="109194"/>
                  </a:lnTo>
                  <a:lnTo>
                    <a:pt x="196681" y="92187"/>
                  </a:lnTo>
                  <a:lnTo>
                    <a:pt x="169664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4" name="SMARTInkShape-2192">
              <a:extLst>
                <a:ext uri="{FF2B5EF4-FFF2-40B4-BE49-F238E27FC236}">
                  <a16:creationId xmlns:a16="http://schemas.microsoft.com/office/drawing/2014/main" id="{A299E07E-9811-924D-9483-A5EADB85654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6056765" y="1147103"/>
              <a:ext cx="131509" cy="244066"/>
            </a:xfrm>
            <a:custGeom>
              <a:avLst/>
              <a:gdLst/>
              <a:ahLst/>
              <a:cxnLst/>
              <a:rect l="0" t="0" r="0" b="0"/>
              <a:pathLst>
                <a:path w="131509" h="244066">
                  <a:moveTo>
                    <a:pt x="113649" y="22686"/>
                  </a:moveTo>
                  <a:lnTo>
                    <a:pt x="113649" y="22686"/>
                  </a:lnTo>
                  <a:lnTo>
                    <a:pt x="113649" y="17946"/>
                  </a:lnTo>
                  <a:lnTo>
                    <a:pt x="111003" y="12972"/>
                  </a:lnTo>
                  <a:lnTo>
                    <a:pt x="100346" y="563"/>
                  </a:lnTo>
                  <a:lnTo>
                    <a:pt x="96843" y="0"/>
                  </a:lnTo>
                  <a:lnTo>
                    <a:pt x="87659" y="2020"/>
                  </a:lnTo>
                  <a:lnTo>
                    <a:pt x="62430" y="21238"/>
                  </a:lnTo>
                  <a:lnTo>
                    <a:pt x="35351" y="50132"/>
                  </a:lnTo>
                  <a:lnTo>
                    <a:pt x="12535" y="93585"/>
                  </a:lnTo>
                  <a:lnTo>
                    <a:pt x="814" y="133962"/>
                  </a:lnTo>
                  <a:lnTo>
                    <a:pt x="0" y="150525"/>
                  </a:lnTo>
                  <a:lnTo>
                    <a:pt x="6113" y="181170"/>
                  </a:lnTo>
                  <a:lnTo>
                    <a:pt x="20050" y="207558"/>
                  </a:lnTo>
                  <a:lnTo>
                    <a:pt x="36748" y="222543"/>
                  </a:lnTo>
                  <a:lnTo>
                    <a:pt x="70829" y="239639"/>
                  </a:lnTo>
                  <a:lnTo>
                    <a:pt x="91591" y="244065"/>
                  </a:lnTo>
                  <a:lnTo>
                    <a:pt x="104176" y="242454"/>
                  </a:lnTo>
                  <a:lnTo>
                    <a:pt x="110311" y="240636"/>
                  </a:lnTo>
                  <a:lnTo>
                    <a:pt x="119772" y="233323"/>
                  </a:lnTo>
                  <a:lnTo>
                    <a:pt x="131508" y="2191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" name="SMARTInkShape-2193">
              <a:extLst>
                <a:ext uri="{FF2B5EF4-FFF2-40B4-BE49-F238E27FC236}">
                  <a16:creationId xmlns:a16="http://schemas.microsoft.com/office/drawing/2014/main" id="{DAEEA5D0-7875-B741-8E91-C153E58B85B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6501193" y="1071563"/>
              <a:ext cx="138969" cy="348258"/>
            </a:xfrm>
            <a:custGeom>
              <a:avLst/>
              <a:gdLst/>
              <a:ahLst/>
              <a:cxnLst/>
              <a:rect l="0" t="0" r="0" b="0"/>
              <a:pathLst>
                <a:path w="138969" h="348258">
                  <a:moveTo>
                    <a:pt x="35338" y="0"/>
                  </a:moveTo>
                  <a:lnTo>
                    <a:pt x="35338" y="0"/>
                  </a:lnTo>
                  <a:lnTo>
                    <a:pt x="36330" y="15250"/>
                  </a:lnTo>
                  <a:lnTo>
                    <a:pt x="42406" y="51188"/>
                  </a:lnTo>
                  <a:lnTo>
                    <a:pt x="43716" y="91234"/>
                  </a:lnTo>
                  <a:lnTo>
                    <a:pt x="41458" y="129227"/>
                  </a:lnTo>
                  <a:lnTo>
                    <a:pt x="34506" y="167274"/>
                  </a:lnTo>
                  <a:lnTo>
                    <a:pt x="28808" y="205666"/>
                  </a:lnTo>
                  <a:lnTo>
                    <a:pt x="24474" y="229610"/>
                  </a:lnTo>
                  <a:lnTo>
                    <a:pt x="9650" y="272567"/>
                  </a:lnTo>
                  <a:lnTo>
                    <a:pt x="9038" y="279229"/>
                  </a:lnTo>
                  <a:lnTo>
                    <a:pt x="6120" y="285497"/>
                  </a:lnTo>
                  <a:lnTo>
                    <a:pt x="0" y="294142"/>
                  </a:lnTo>
                  <a:lnTo>
                    <a:pt x="4473" y="289779"/>
                  </a:lnTo>
                  <a:lnTo>
                    <a:pt x="6737" y="282249"/>
                  </a:lnTo>
                  <a:lnTo>
                    <a:pt x="15457" y="242656"/>
                  </a:lnTo>
                  <a:lnTo>
                    <a:pt x="21820" y="212855"/>
                  </a:lnTo>
                  <a:lnTo>
                    <a:pt x="29789" y="196572"/>
                  </a:lnTo>
                  <a:lnTo>
                    <a:pt x="43175" y="185464"/>
                  </a:lnTo>
                  <a:lnTo>
                    <a:pt x="48500" y="184166"/>
                  </a:lnTo>
                  <a:lnTo>
                    <a:pt x="59709" y="185369"/>
                  </a:lnTo>
                  <a:lnTo>
                    <a:pt x="94918" y="207451"/>
                  </a:lnTo>
                  <a:lnTo>
                    <a:pt x="124641" y="242550"/>
                  </a:lnTo>
                  <a:lnTo>
                    <a:pt x="134559" y="260596"/>
                  </a:lnTo>
                  <a:lnTo>
                    <a:pt x="138968" y="281846"/>
                  </a:lnTo>
                  <a:lnTo>
                    <a:pt x="138281" y="299228"/>
                  </a:lnTo>
                  <a:lnTo>
                    <a:pt x="133676" y="313568"/>
                  </a:lnTo>
                  <a:lnTo>
                    <a:pt x="125015" y="326556"/>
                  </a:lnTo>
                  <a:lnTo>
                    <a:pt x="108983" y="340284"/>
                  </a:lnTo>
                  <a:lnTo>
                    <a:pt x="82184" y="345895"/>
                  </a:lnTo>
                  <a:lnTo>
                    <a:pt x="44702" y="347791"/>
                  </a:lnTo>
                  <a:lnTo>
                    <a:pt x="8549" y="3482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6" name="SMARTInkShape-2194">
              <a:extLst>
                <a:ext uri="{FF2B5EF4-FFF2-40B4-BE49-F238E27FC236}">
                  <a16:creationId xmlns:a16="http://schemas.microsoft.com/office/drawing/2014/main" id="{CD58009E-F9BB-9A49-8118-545FE76D1C6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auto">
            <a:xfrm>
              <a:off x="7332656" y="937835"/>
              <a:ext cx="168283" cy="564650"/>
            </a:xfrm>
            <a:custGeom>
              <a:avLst/>
              <a:gdLst/>
              <a:ahLst/>
              <a:cxnLst/>
              <a:rect l="0" t="0" r="0" b="0"/>
              <a:pathLst>
                <a:path w="168283" h="564650">
                  <a:moveTo>
                    <a:pt x="96844" y="17642"/>
                  </a:moveTo>
                  <a:lnTo>
                    <a:pt x="96844" y="17642"/>
                  </a:lnTo>
                  <a:lnTo>
                    <a:pt x="113968" y="518"/>
                  </a:lnTo>
                  <a:lnTo>
                    <a:pt x="111731" y="109"/>
                  </a:lnTo>
                  <a:lnTo>
                    <a:pt x="109745" y="0"/>
                  </a:lnTo>
                  <a:lnTo>
                    <a:pt x="82448" y="16592"/>
                  </a:lnTo>
                  <a:lnTo>
                    <a:pt x="74570" y="24121"/>
                  </a:lnTo>
                  <a:lnTo>
                    <a:pt x="61429" y="47768"/>
                  </a:lnTo>
                  <a:lnTo>
                    <a:pt x="45939" y="84166"/>
                  </a:lnTo>
                  <a:lnTo>
                    <a:pt x="39054" y="121402"/>
                  </a:lnTo>
                  <a:lnTo>
                    <a:pt x="35734" y="164802"/>
                  </a:lnTo>
                  <a:lnTo>
                    <a:pt x="34957" y="195494"/>
                  </a:lnTo>
                  <a:lnTo>
                    <a:pt x="34612" y="226664"/>
                  </a:lnTo>
                  <a:lnTo>
                    <a:pt x="34459" y="260361"/>
                  </a:lnTo>
                  <a:lnTo>
                    <a:pt x="29632" y="298579"/>
                  </a:lnTo>
                  <a:lnTo>
                    <a:pt x="26658" y="333495"/>
                  </a:lnTo>
                  <a:lnTo>
                    <a:pt x="25654" y="374712"/>
                  </a:lnTo>
                  <a:lnTo>
                    <a:pt x="22809" y="417396"/>
                  </a:lnTo>
                  <a:lnTo>
                    <a:pt x="12987" y="454785"/>
                  </a:lnTo>
                  <a:lnTo>
                    <a:pt x="9159" y="491344"/>
                  </a:lnTo>
                  <a:lnTo>
                    <a:pt x="1728" y="532892"/>
                  </a:lnTo>
                  <a:lnTo>
                    <a:pt x="0" y="547936"/>
                  </a:lnTo>
                  <a:lnTo>
                    <a:pt x="1523" y="553734"/>
                  </a:lnTo>
                  <a:lnTo>
                    <a:pt x="8508" y="562821"/>
                  </a:lnTo>
                  <a:lnTo>
                    <a:pt x="14141" y="564649"/>
                  </a:lnTo>
                  <a:lnTo>
                    <a:pt x="28337" y="564035"/>
                  </a:lnTo>
                  <a:lnTo>
                    <a:pt x="66849" y="543282"/>
                  </a:lnTo>
                  <a:lnTo>
                    <a:pt x="103560" y="524925"/>
                  </a:lnTo>
                  <a:lnTo>
                    <a:pt x="168282" y="4819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7" name="SMARTInkShape-2195">
              <a:extLst>
                <a:ext uri="{FF2B5EF4-FFF2-40B4-BE49-F238E27FC236}">
                  <a16:creationId xmlns:a16="http://schemas.microsoft.com/office/drawing/2014/main" id="{CD68C5DE-E6F8-5747-84E3-4BA18ECA251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auto">
            <a:xfrm>
              <a:off x="7503240" y="1207594"/>
              <a:ext cx="131644" cy="167579"/>
            </a:xfrm>
            <a:custGeom>
              <a:avLst/>
              <a:gdLst/>
              <a:ahLst/>
              <a:cxnLst/>
              <a:rect l="0" t="0" r="0" b="0"/>
              <a:pathLst>
                <a:path w="131644" h="167579">
                  <a:moveTo>
                    <a:pt x="95924" y="33633"/>
                  </a:moveTo>
                  <a:lnTo>
                    <a:pt x="95924" y="33633"/>
                  </a:lnTo>
                  <a:lnTo>
                    <a:pt x="95924" y="28892"/>
                  </a:lnTo>
                  <a:lnTo>
                    <a:pt x="78727" y="2607"/>
                  </a:lnTo>
                  <a:lnTo>
                    <a:pt x="74060" y="0"/>
                  </a:lnTo>
                  <a:lnTo>
                    <a:pt x="56373" y="3272"/>
                  </a:lnTo>
                  <a:lnTo>
                    <a:pt x="43289" y="13194"/>
                  </a:lnTo>
                  <a:lnTo>
                    <a:pt x="18719" y="48557"/>
                  </a:lnTo>
                  <a:lnTo>
                    <a:pt x="2879" y="91776"/>
                  </a:lnTo>
                  <a:lnTo>
                    <a:pt x="0" y="107760"/>
                  </a:lnTo>
                  <a:lnTo>
                    <a:pt x="1217" y="114801"/>
                  </a:lnTo>
                  <a:lnTo>
                    <a:pt x="7861" y="127916"/>
                  </a:lnTo>
                  <a:lnTo>
                    <a:pt x="20074" y="137713"/>
                  </a:lnTo>
                  <a:lnTo>
                    <a:pt x="38393" y="146161"/>
                  </a:lnTo>
                  <a:lnTo>
                    <a:pt x="42687" y="147347"/>
                  </a:lnTo>
                  <a:lnTo>
                    <a:pt x="55396" y="143373"/>
                  </a:lnTo>
                  <a:lnTo>
                    <a:pt x="78327" y="129393"/>
                  </a:lnTo>
                  <a:lnTo>
                    <a:pt x="98662" y="103380"/>
                  </a:lnTo>
                  <a:lnTo>
                    <a:pt x="99734" y="98982"/>
                  </a:lnTo>
                  <a:lnTo>
                    <a:pt x="99617" y="75020"/>
                  </a:lnTo>
                  <a:lnTo>
                    <a:pt x="103819" y="37178"/>
                  </a:lnTo>
                  <a:lnTo>
                    <a:pt x="104793" y="1814"/>
                  </a:lnTo>
                  <a:lnTo>
                    <a:pt x="103856" y="27658"/>
                  </a:lnTo>
                  <a:lnTo>
                    <a:pt x="97164" y="65000"/>
                  </a:lnTo>
                  <a:lnTo>
                    <a:pt x="103298" y="104174"/>
                  </a:lnTo>
                  <a:lnTo>
                    <a:pt x="114064" y="142192"/>
                  </a:lnTo>
                  <a:lnTo>
                    <a:pt x="131643" y="167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2196">
              <a:extLst>
                <a:ext uri="{FF2B5EF4-FFF2-40B4-BE49-F238E27FC236}">
                  <a16:creationId xmlns:a16="http://schemas.microsoft.com/office/drawing/2014/main" id="{7DC322F6-1807-9049-8E81-85739B145AF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auto">
            <a:xfrm>
              <a:off x="7679531" y="1276945"/>
              <a:ext cx="62509" cy="125017"/>
            </a:xfrm>
            <a:custGeom>
              <a:avLst/>
              <a:gdLst/>
              <a:ahLst/>
              <a:cxnLst/>
              <a:rect l="0" t="0" r="0" b="0"/>
              <a:pathLst>
                <a:path w="62509" h="125017">
                  <a:moveTo>
                    <a:pt x="62508" y="0"/>
                  </a:moveTo>
                  <a:lnTo>
                    <a:pt x="62508" y="0"/>
                  </a:lnTo>
                  <a:lnTo>
                    <a:pt x="57767" y="0"/>
                  </a:lnTo>
                  <a:lnTo>
                    <a:pt x="56371" y="992"/>
                  </a:lnTo>
                  <a:lnTo>
                    <a:pt x="55440" y="2646"/>
                  </a:lnTo>
                  <a:lnTo>
                    <a:pt x="54130" y="12360"/>
                  </a:lnTo>
                  <a:lnTo>
                    <a:pt x="53947" y="17170"/>
                  </a:lnTo>
                  <a:lnTo>
                    <a:pt x="33494" y="58491"/>
                  </a:lnTo>
                  <a:lnTo>
                    <a:pt x="10890" y="98874"/>
                  </a:lnTo>
                  <a:lnTo>
                    <a:pt x="0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9" name="SMARTInkShape-2197">
              <a:extLst>
                <a:ext uri="{FF2B5EF4-FFF2-40B4-BE49-F238E27FC236}">
                  <a16:creationId xmlns:a16="http://schemas.microsoft.com/office/drawing/2014/main" id="{713B547C-9BE7-D146-BAA3-5E2C9BFEDA7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auto">
            <a:xfrm>
              <a:off x="7956352" y="910828"/>
              <a:ext cx="212288" cy="694474"/>
            </a:xfrm>
            <a:custGeom>
              <a:avLst/>
              <a:gdLst/>
              <a:ahLst/>
              <a:cxnLst/>
              <a:rect l="0" t="0" r="0" b="0"/>
              <a:pathLst>
                <a:path w="212288" h="694474">
                  <a:moveTo>
                    <a:pt x="98226" y="0"/>
                  </a:moveTo>
                  <a:lnTo>
                    <a:pt x="98226" y="0"/>
                  </a:lnTo>
                  <a:lnTo>
                    <a:pt x="140962" y="992"/>
                  </a:lnTo>
                  <a:lnTo>
                    <a:pt x="155585" y="4741"/>
                  </a:lnTo>
                  <a:lnTo>
                    <a:pt x="166051" y="12360"/>
                  </a:lnTo>
                  <a:lnTo>
                    <a:pt x="174011" y="23353"/>
                  </a:lnTo>
                  <a:lnTo>
                    <a:pt x="183078" y="45284"/>
                  </a:lnTo>
                  <a:lnTo>
                    <a:pt x="189291" y="78913"/>
                  </a:lnTo>
                  <a:lnTo>
                    <a:pt x="194330" y="115655"/>
                  </a:lnTo>
                  <a:lnTo>
                    <a:pt x="195823" y="151677"/>
                  </a:lnTo>
                  <a:lnTo>
                    <a:pt x="196267" y="187486"/>
                  </a:lnTo>
                  <a:lnTo>
                    <a:pt x="196398" y="223231"/>
                  </a:lnTo>
                  <a:lnTo>
                    <a:pt x="196436" y="261604"/>
                  </a:lnTo>
                  <a:lnTo>
                    <a:pt x="196447" y="304392"/>
                  </a:lnTo>
                  <a:lnTo>
                    <a:pt x="196451" y="348490"/>
                  </a:lnTo>
                  <a:lnTo>
                    <a:pt x="196453" y="390329"/>
                  </a:lnTo>
                  <a:lnTo>
                    <a:pt x="196453" y="430507"/>
                  </a:lnTo>
                  <a:lnTo>
                    <a:pt x="196453" y="471185"/>
                  </a:lnTo>
                  <a:lnTo>
                    <a:pt x="199098" y="508374"/>
                  </a:lnTo>
                  <a:lnTo>
                    <a:pt x="203520" y="544528"/>
                  </a:lnTo>
                  <a:lnTo>
                    <a:pt x="207476" y="580375"/>
                  </a:lnTo>
                  <a:lnTo>
                    <a:pt x="212287" y="618778"/>
                  </a:lnTo>
                  <a:lnTo>
                    <a:pt x="211066" y="653639"/>
                  </a:lnTo>
                  <a:lnTo>
                    <a:pt x="209171" y="661978"/>
                  </a:lnTo>
                  <a:lnTo>
                    <a:pt x="201775" y="673890"/>
                  </a:lnTo>
                  <a:lnTo>
                    <a:pt x="197024" y="678455"/>
                  </a:lnTo>
                  <a:lnTo>
                    <a:pt x="166636" y="689621"/>
                  </a:lnTo>
                  <a:lnTo>
                    <a:pt x="135694" y="694473"/>
                  </a:lnTo>
                  <a:lnTo>
                    <a:pt x="98193" y="691170"/>
                  </a:lnTo>
                  <a:lnTo>
                    <a:pt x="55663" y="688648"/>
                  </a:lnTo>
                  <a:lnTo>
                    <a:pt x="14081" y="681659"/>
                  </a:lnTo>
                  <a:lnTo>
                    <a:pt x="0" y="678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6" name="SMARTInkShape-Group519">
            <a:extLst>
              <a:ext uri="{FF2B5EF4-FFF2-40B4-BE49-F238E27FC236}">
                <a16:creationId xmlns:a16="http://schemas.microsoft.com/office/drawing/2014/main" id="{9F55A7A4-9CFC-CB4A-B1E8-0204E4101F62}"/>
              </a:ext>
            </a:extLst>
          </p:cNvPr>
          <p:cNvGrpSpPr/>
          <p:nvPr/>
        </p:nvGrpSpPr>
        <p:grpSpPr>
          <a:xfrm>
            <a:off x="2536031" y="1521022"/>
            <a:ext cx="205384" cy="178595"/>
            <a:chOff x="2536031" y="1330523"/>
            <a:chExt cx="205384" cy="178595"/>
          </a:xfrm>
        </p:grpSpPr>
        <p:sp>
          <p:nvSpPr>
            <p:cNvPr id="87" name="SMARTInkShape-2177">
              <a:extLst>
                <a:ext uri="{FF2B5EF4-FFF2-40B4-BE49-F238E27FC236}">
                  <a16:creationId xmlns:a16="http://schemas.microsoft.com/office/drawing/2014/main" id="{AD9B8597-10E5-9144-91FF-033B5E1E0DA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2536031" y="1330523"/>
              <a:ext cx="151806" cy="8931"/>
            </a:xfrm>
            <a:custGeom>
              <a:avLst/>
              <a:gdLst/>
              <a:ahLst/>
              <a:cxnLst/>
              <a:rect l="0" t="0" r="0" b="0"/>
              <a:pathLst>
                <a:path w="151806" h="8931">
                  <a:moveTo>
                    <a:pt x="0" y="0"/>
                  </a:moveTo>
                  <a:lnTo>
                    <a:pt x="0" y="0"/>
                  </a:lnTo>
                  <a:lnTo>
                    <a:pt x="9481" y="4741"/>
                  </a:lnTo>
                  <a:lnTo>
                    <a:pt x="48543" y="8378"/>
                  </a:lnTo>
                  <a:lnTo>
                    <a:pt x="93043" y="8821"/>
                  </a:lnTo>
                  <a:lnTo>
                    <a:pt x="136901" y="8916"/>
                  </a:lnTo>
                  <a:lnTo>
                    <a:pt x="151805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8" name="SMARTInkShape-2178">
              <a:extLst>
                <a:ext uri="{FF2B5EF4-FFF2-40B4-BE49-F238E27FC236}">
                  <a16:creationId xmlns:a16="http://schemas.microsoft.com/office/drawing/2014/main" id="{CB886BEB-5859-7441-A869-558BFEDAA0B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2553891" y="1464469"/>
              <a:ext cx="187524" cy="44649"/>
            </a:xfrm>
            <a:custGeom>
              <a:avLst/>
              <a:gdLst/>
              <a:ahLst/>
              <a:cxnLst/>
              <a:rect l="0" t="0" r="0" b="0"/>
              <a:pathLst>
                <a:path w="187524" h="44649">
                  <a:moveTo>
                    <a:pt x="0" y="44648"/>
                  </a:moveTo>
                  <a:lnTo>
                    <a:pt x="0" y="44648"/>
                  </a:lnTo>
                  <a:lnTo>
                    <a:pt x="38160" y="44648"/>
                  </a:lnTo>
                  <a:lnTo>
                    <a:pt x="78043" y="37580"/>
                  </a:lnTo>
                  <a:lnTo>
                    <a:pt x="108461" y="31346"/>
                  </a:lnTo>
                  <a:lnTo>
                    <a:pt x="149330" y="13253"/>
                  </a:lnTo>
                  <a:lnTo>
                    <a:pt x="1875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9" name="SMARTInkShape-2179">
            <a:extLst>
              <a:ext uri="{FF2B5EF4-FFF2-40B4-BE49-F238E27FC236}">
                <a16:creationId xmlns:a16="http://schemas.microsoft.com/office/drawing/2014/main" id="{E71FC804-4515-2547-B517-35BDA6C1146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3080972" y="1163835"/>
            <a:ext cx="547863" cy="875110"/>
          </a:xfrm>
          <a:custGeom>
            <a:avLst/>
            <a:gdLst/>
            <a:ahLst/>
            <a:cxnLst/>
            <a:rect l="0" t="0" r="0" b="0"/>
            <a:pathLst>
              <a:path w="547863" h="875110">
                <a:moveTo>
                  <a:pt x="535551" y="0"/>
                </a:moveTo>
                <a:lnTo>
                  <a:pt x="535551" y="0"/>
                </a:lnTo>
                <a:lnTo>
                  <a:pt x="498265" y="12429"/>
                </a:lnTo>
                <a:lnTo>
                  <a:pt x="463098" y="30472"/>
                </a:lnTo>
                <a:lnTo>
                  <a:pt x="419044" y="49969"/>
                </a:lnTo>
                <a:lnTo>
                  <a:pt x="379874" y="66179"/>
                </a:lnTo>
                <a:lnTo>
                  <a:pt x="343683" y="82557"/>
                </a:lnTo>
                <a:lnTo>
                  <a:pt x="304285" y="100129"/>
                </a:lnTo>
                <a:lnTo>
                  <a:pt x="259843" y="122106"/>
                </a:lnTo>
                <a:lnTo>
                  <a:pt x="217046" y="149229"/>
                </a:lnTo>
                <a:lnTo>
                  <a:pt x="188063" y="171728"/>
                </a:lnTo>
                <a:lnTo>
                  <a:pt x="182675" y="179842"/>
                </a:lnTo>
                <a:lnTo>
                  <a:pt x="183222" y="184387"/>
                </a:lnTo>
                <a:lnTo>
                  <a:pt x="189122" y="194728"/>
                </a:lnTo>
                <a:lnTo>
                  <a:pt x="201005" y="203293"/>
                </a:lnTo>
                <a:lnTo>
                  <a:pt x="208340" y="206966"/>
                </a:lnTo>
                <a:lnTo>
                  <a:pt x="247108" y="212136"/>
                </a:lnTo>
                <a:lnTo>
                  <a:pt x="282076" y="218408"/>
                </a:lnTo>
                <a:lnTo>
                  <a:pt x="316029" y="221810"/>
                </a:lnTo>
                <a:lnTo>
                  <a:pt x="351225" y="222818"/>
                </a:lnTo>
                <a:lnTo>
                  <a:pt x="386789" y="223116"/>
                </a:lnTo>
                <a:lnTo>
                  <a:pt x="428224" y="229354"/>
                </a:lnTo>
                <a:lnTo>
                  <a:pt x="470952" y="234261"/>
                </a:lnTo>
                <a:lnTo>
                  <a:pt x="510287" y="242185"/>
                </a:lnTo>
                <a:lnTo>
                  <a:pt x="536573" y="261100"/>
                </a:lnTo>
                <a:lnTo>
                  <a:pt x="546878" y="275359"/>
                </a:lnTo>
                <a:lnTo>
                  <a:pt x="547862" y="289070"/>
                </a:lnTo>
                <a:lnTo>
                  <a:pt x="544992" y="303100"/>
                </a:lnTo>
                <a:lnTo>
                  <a:pt x="529772" y="328130"/>
                </a:lnTo>
                <a:lnTo>
                  <a:pt x="496279" y="367619"/>
                </a:lnTo>
                <a:lnTo>
                  <a:pt x="454716" y="403406"/>
                </a:lnTo>
                <a:lnTo>
                  <a:pt x="413236" y="431728"/>
                </a:lnTo>
                <a:lnTo>
                  <a:pt x="370059" y="462311"/>
                </a:lnTo>
                <a:lnTo>
                  <a:pt x="331405" y="484247"/>
                </a:lnTo>
                <a:lnTo>
                  <a:pt x="294816" y="509598"/>
                </a:lnTo>
                <a:lnTo>
                  <a:pt x="256194" y="535961"/>
                </a:lnTo>
                <a:lnTo>
                  <a:pt x="215977" y="565269"/>
                </a:lnTo>
                <a:lnTo>
                  <a:pt x="178925" y="596443"/>
                </a:lnTo>
                <a:lnTo>
                  <a:pt x="142812" y="624531"/>
                </a:lnTo>
                <a:lnTo>
                  <a:pt x="106976" y="651705"/>
                </a:lnTo>
                <a:lnTo>
                  <a:pt x="64052" y="687554"/>
                </a:lnTo>
                <a:lnTo>
                  <a:pt x="33047" y="724290"/>
                </a:lnTo>
                <a:lnTo>
                  <a:pt x="4580" y="768736"/>
                </a:lnTo>
                <a:lnTo>
                  <a:pt x="0" y="780381"/>
                </a:lnTo>
                <a:lnTo>
                  <a:pt x="203" y="801258"/>
                </a:lnTo>
                <a:lnTo>
                  <a:pt x="3035" y="810992"/>
                </a:lnTo>
                <a:lnTo>
                  <a:pt x="19411" y="827100"/>
                </a:lnTo>
                <a:lnTo>
                  <a:pt x="60866" y="848869"/>
                </a:lnTo>
                <a:lnTo>
                  <a:pt x="98130" y="854767"/>
                </a:lnTo>
                <a:lnTo>
                  <a:pt x="135850" y="861255"/>
                </a:lnTo>
                <a:lnTo>
                  <a:pt x="176902" y="864720"/>
                </a:lnTo>
                <a:lnTo>
                  <a:pt x="220484" y="870488"/>
                </a:lnTo>
                <a:lnTo>
                  <a:pt x="264817" y="873740"/>
                </a:lnTo>
                <a:lnTo>
                  <a:pt x="307738" y="871855"/>
                </a:lnTo>
                <a:lnTo>
                  <a:pt x="333074" y="869963"/>
                </a:lnTo>
                <a:lnTo>
                  <a:pt x="371809" y="870507"/>
                </a:lnTo>
                <a:lnTo>
                  <a:pt x="413283" y="873746"/>
                </a:lnTo>
                <a:lnTo>
                  <a:pt x="452360" y="874705"/>
                </a:lnTo>
                <a:lnTo>
                  <a:pt x="495196" y="875029"/>
                </a:lnTo>
                <a:lnTo>
                  <a:pt x="517692" y="87510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0" name="SMARTInkShape-2180">
            <a:extLst>
              <a:ext uri="{FF2B5EF4-FFF2-40B4-BE49-F238E27FC236}">
                <a16:creationId xmlns:a16="http://schemas.microsoft.com/office/drawing/2014/main" id="{F5AA6932-34A4-FE44-B06A-97DB82ABFEA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041566" y="1163835"/>
            <a:ext cx="387560" cy="785813"/>
          </a:xfrm>
          <a:custGeom>
            <a:avLst/>
            <a:gdLst/>
            <a:ahLst/>
            <a:cxnLst/>
            <a:rect l="0" t="0" r="0" b="0"/>
            <a:pathLst>
              <a:path w="387560" h="785813">
                <a:moveTo>
                  <a:pt x="289332" y="0"/>
                </a:moveTo>
                <a:lnTo>
                  <a:pt x="289332" y="0"/>
                </a:lnTo>
                <a:lnTo>
                  <a:pt x="298252" y="0"/>
                </a:lnTo>
                <a:lnTo>
                  <a:pt x="259678" y="16223"/>
                </a:lnTo>
                <a:lnTo>
                  <a:pt x="222033" y="33926"/>
                </a:lnTo>
                <a:lnTo>
                  <a:pt x="185419" y="56752"/>
                </a:lnTo>
                <a:lnTo>
                  <a:pt x="141953" y="83787"/>
                </a:lnTo>
                <a:lnTo>
                  <a:pt x="99644" y="127080"/>
                </a:lnTo>
                <a:lnTo>
                  <a:pt x="90143" y="136652"/>
                </a:lnTo>
                <a:lnTo>
                  <a:pt x="89071" y="139718"/>
                </a:lnTo>
                <a:lnTo>
                  <a:pt x="89348" y="142755"/>
                </a:lnTo>
                <a:lnTo>
                  <a:pt x="91833" y="151769"/>
                </a:lnTo>
                <a:lnTo>
                  <a:pt x="92182" y="154757"/>
                </a:lnTo>
                <a:lnTo>
                  <a:pt x="93406" y="156750"/>
                </a:lnTo>
                <a:lnTo>
                  <a:pt x="95215" y="158078"/>
                </a:lnTo>
                <a:lnTo>
                  <a:pt x="135662" y="174637"/>
                </a:lnTo>
                <a:lnTo>
                  <a:pt x="180044" y="182552"/>
                </a:lnTo>
                <a:lnTo>
                  <a:pt x="222555" y="190791"/>
                </a:lnTo>
                <a:lnTo>
                  <a:pt x="263373" y="194775"/>
                </a:lnTo>
                <a:lnTo>
                  <a:pt x="305592" y="203251"/>
                </a:lnTo>
                <a:lnTo>
                  <a:pt x="332515" y="212578"/>
                </a:lnTo>
                <a:lnTo>
                  <a:pt x="366138" y="238681"/>
                </a:lnTo>
                <a:lnTo>
                  <a:pt x="379669" y="256149"/>
                </a:lnTo>
                <a:lnTo>
                  <a:pt x="381406" y="273255"/>
                </a:lnTo>
                <a:lnTo>
                  <a:pt x="377879" y="293095"/>
                </a:lnTo>
                <a:lnTo>
                  <a:pt x="369697" y="311835"/>
                </a:lnTo>
                <a:lnTo>
                  <a:pt x="332805" y="350027"/>
                </a:lnTo>
                <a:lnTo>
                  <a:pt x="288185" y="393139"/>
                </a:lnTo>
                <a:lnTo>
                  <a:pt x="243869" y="428671"/>
                </a:lnTo>
                <a:lnTo>
                  <a:pt x="208724" y="458073"/>
                </a:lnTo>
                <a:lnTo>
                  <a:pt x="173175" y="489275"/>
                </a:lnTo>
                <a:lnTo>
                  <a:pt x="130348" y="526484"/>
                </a:lnTo>
                <a:lnTo>
                  <a:pt x="87088" y="562498"/>
                </a:lnTo>
                <a:lnTo>
                  <a:pt x="51497" y="598275"/>
                </a:lnTo>
                <a:lnTo>
                  <a:pt x="15445" y="642152"/>
                </a:lnTo>
                <a:lnTo>
                  <a:pt x="4451" y="665856"/>
                </a:lnTo>
                <a:lnTo>
                  <a:pt x="0" y="683881"/>
                </a:lnTo>
                <a:lnTo>
                  <a:pt x="1329" y="695200"/>
                </a:lnTo>
                <a:lnTo>
                  <a:pt x="12395" y="716631"/>
                </a:lnTo>
                <a:lnTo>
                  <a:pt x="25359" y="727945"/>
                </a:lnTo>
                <a:lnTo>
                  <a:pt x="68296" y="749717"/>
                </a:lnTo>
                <a:lnTo>
                  <a:pt x="112022" y="763935"/>
                </a:lnTo>
                <a:lnTo>
                  <a:pt x="156229" y="769805"/>
                </a:lnTo>
                <a:lnTo>
                  <a:pt x="191355" y="777431"/>
                </a:lnTo>
                <a:lnTo>
                  <a:pt x="226899" y="783329"/>
                </a:lnTo>
                <a:lnTo>
                  <a:pt x="269724" y="785322"/>
                </a:lnTo>
                <a:lnTo>
                  <a:pt x="307225" y="785667"/>
                </a:lnTo>
                <a:lnTo>
                  <a:pt x="349091" y="785784"/>
                </a:lnTo>
                <a:lnTo>
                  <a:pt x="387559" y="78581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1" name="SMARTInkShape-2217">
            <a:extLst>
              <a:ext uri="{FF2B5EF4-FFF2-40B4-BE49-F238E27FC236}">
                <a16:creationId xmlns:a16="http://schemas.microsoft.com/office/drawing/2014/main" id="{38A73EC3-5CA0-AD40-BCB4-09B977257D3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317147" y="1324569"/>
            <a:ext cx="22932" cy="258237"/>
          </a:xfrm>
          <a:custGeom>
            <a:avLst/>
            <a:gdLst/>
            <a:ahLst/>
            <a:cxnLst/>
            <a:rect l="0" t="0" r="0" b="0"/>
            <a:pathLst>
              <a:path w="22932" h="258237">
                <a:moveTo>
                  <a:pt x="22931" y="0"/>
                </a:moveTo>
                <a:lnTo>
                  <a:pt x="22931" y="0"/>
                </a:lnTo>
                <a:lnTo>
                  <a:pt x="21939" y="22361"/>
                </a:lnTo>
                <a:lnTo>
                  <a:pt x="15863" y="50242"/>
                </a:lnTo>
                <a:lnTo>
                  <a:pt x="14370" y="88638"/>
                </a:lnTo>
                <a:lnTo>
                  <a:pt x="14110" y="125372"/>
                </a:lnTo>
                <a:lnTo>
                  <a:pt x="13031" y="167971"/>
                </a:lnTo>
                <a:lnTo>
                  <a:pt x="6938" y="205049"/>
                </a:lnTo>
                <a:lnTo>
                  <a:pt x="4325" y="241866"/>
                </a:lnTo>
                <a:lnTo>
                  <a:pt x="0" y="253455"/>
                </a:lnTo>
                <a:lnTo>
                  <a:pt x="698" y="255290"/>
                </a:lnTo>
                <a:lnTo>
                  <a:pt x="4208" y="258236"/>
                </a:lnTo>
                <a:lnTo>
                  <a:pt x="5073" y="232172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2" name="SMARTInkShape-2218">
            <a:extLst>
              <a:ext uri="{FF2B5EF4-FFF2-40B4-BE49-F238E27FC236}">
                <a16:creationId xmlns:a16="http://schemas.microsoft.com/office/drawing/2014/main" id="{5919C65A-2ED7-8B48-83A3-C218AADF5B6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393530" y="1476374"/>
            <a:ext cx="151615" cy="17860"/>
          </a:xfrm>
          <a:custGeom>
            <a:avLst/>
            <a:gdLst/>
            <a:ahLst/>
            <a:cxnLst/>
            <a:rect l="0" t="0" r="0" b="0"/>
            <a:pathLst>
              <a:path w="151615" h="17860">
                <a:moveTo>
                  <a:pt x="0" y="17859"/>
                </a:moveTo>
                <a:lnTo>
                  <a:pt x="0" y="17859"/>
                </a:lnTo>
                <a:lnTo>
                  <a:pt x="39293" y="17859"/>
                </a:lnTo>
                <a:lnTo>
                  <a:pt x="64024" y="16867"/>
                </a:lnTo>
                <a:lnTo>
                  <a:pt x="82137" y="10792"/>
                </a:lnTo>
                <a:lnTo>
                  <a:pt x="93061" y="10749"/>
                </a:lnTo>
                <a:lnTo>
                  <a:pt x="109375" y="14319"/>
                </a:lnTo>
                <a:lnTo>
                  <a:pt x="136779" y="8541"/>
                </a:lnTo>
                <a:lnTo>
                  <a:pt x="151614" y="116"/>
                </a:lnTo>
                <a:lnTo>
                  <a:pt x="142875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3" name="SMARTInkShape-2219">
            <a:extLst>
              <a:ext uri="{FF2B5EF4-FFF2-40B4-BE49-F238E27FC236}">
                <a16:creationId xmlns:a16="http://schemas.microsoft.com/office/drawing/2014/main" id="{D3BEA3A4-2D06-994F-8C7C-6D0F519E6964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215063" y="1431726"/>
            <a:ext cx="160285" cy="17860"/>
          </a:xfrm>
          <a:custGeom>
            <a:avLst/>
            <a:gdLst/>
            <a:ahLst/>
            <a:cxnLst/>
            <a:rect l="0" t="0" r="0" b="0"/>
            <a:pathLst>
              <a:path w="160285" h="17860">
                <a:moveTo>
                  <a:pt x="0" y="0"/>
                </a:moveTo>
                <a:lnTo>
                  <a:pt x="0" y="0"/>
                </a:lnTo>
                <a:lnTo>
                  <a:pt x="4740" y="4740"/>
                </a:lnTo>
                <a:lnTo>
                  <a:pt x="12358" y="7067"/>
                </a:lnTo>
                <a:lnTo>
                  <a:pt x="50802" y="13561"/>
                </a:lnTo>
                <a:lnTo>
                  <a:pt x="94026" y="17482"/>
                </a:lnTo>
                <a:lnTo>
                  <a:pt x="135759" y="17844"/>
                </a:lnTo>
                <a:lnTo>
                  <a:pt x="159214" y="17859"/>
                </a:lnTo>
                <a:lnTo>
                  <a:pt x="159721" y="16867"/>
                </a:lnTo>
                <a:lnTo>
                  <a:pt x="160284" y="13118"/>
                </a:lnTo>
                <a:lnTo>
                  <a:pt x="159442" y="11722"/>
                </a:lnTo>
                <a:lnTo>
                  <a:pt x="151804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0" name="SMARTInkShape-Group524">
            <a:extLst>
              <a:ext uri="{FF2B5EF4-FFF2-40B4-BE49-F238E27FC236}">
                <a16:creationId xmlns:a16="http://schemas.microsoft.com/office/drawing/2014/main" id="{254E6360-7326-9045-A8FE-E4970D601FFB}"/>
              </a:ext>
            </a:extLst>
          </p:cNvPr>
          <p:cNvGrpSpPr/>
          <p:nvPr/>
        </p:nvGrpSpPr>
        <p:grpSpPr>
          <a:xfrm>
            <a:off x="3134320" y="976312"/>
            <a:ext cx="312540" cy="214313"/>
            <a:chOff x="3134320" y="785813"/>
            <a:chExt cx="312540" cy="214313"/>
          </a:xfrm>
        </p:grpSpPr>
        <p:sp>
          <p:nvSpPr>
            <p:cNvPr id="101" name="SMARTInkShape-2202">
              <a:extLst>
                <a:ext uri="{FF2B5EF4-FFF2-40B4-BE49-F238E27FC236}">
                  <a16:creationId xmlns:a16="http://schemas.microsoft.com/office/drawing/2014/main" id="{6C06141E-E03C-7644-A3E7-9BF1D67767C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3437962" y="785813"/>
              <a:ext cx="8898" cy="178594"/>
            </a:xfrm>
            <a:custGeom>
              <a:avLst/>
              <a:gdLst/>
              <a:ahLst/>
              <a:cxnLst/>
              <a:rect l="0" t="0" r="0" b="0"/>
              <a:pathLst>
                <a:path w="8898" h="178594">
                  <a:moveTo>
                    <a:pt x="8897" y="0"/>
                  </a:moveTo>
                  <a:lnTo>
                    <a:pt x="8897" y="0"/>
                  </a:lnTo>
                  <a:lnTo>
                    <a:pt x="4157" y="9480"/>
                  </a:lnTo>
                  <a:lnTo>
                    <a:pt x="795" y="44720"/>
                  </a:lnTo>
                  <a:lnTo>
                    <a:pt x="131" y="87253"/>
                  </a:lnTo>
                  <a:lnTo>
                    <a:pt x="0" y="129352"/>
                  </a:lnTo>
                  <a:lnTo>
                    <a:pt x="8897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" name="SMARTInkShape-2203">
              <a:extLst>
                <a:ext uri="{FF2B5EF4-FFF2-40B4-BE49-F238E27FC236}">
                  <a16:creationId xmlns:a16="http://schemas.microsoft.com/office/drawing/2014/main" id="{21BF15BF-CA57-2146-A507-5EC9944FAA8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3330773" y="875109"/>
              <a:ext cx="71439" cy="35720"/>
            </a:xfrm>
            <a:custGeom>
              <a:avLst/>
              <a:gdLst/>
              <a:ahLst/>
              <a:cxnLst/>
              <a:rect l="0" t="0" r="0" b="0"/>
              <a:pathLst>
                <a:path w="71439" h="35720">
                  <a:moveTo>
                    <a:pt x="0" y="35719"/>
                  </a:moveTo>
                  <a:lnTo>
                    <a:pt x="0" y="35719"/>
                  </a:lnTo>
                  <a:lnTo>
                    <a:pt x="22361" y="34727"/>
                  </a:lnTo>
                  <a:lnTo>
                    <a:pt x="33420" y="30979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" name="SMARTInkShape-2204">
              <a:extLst>
                <a:ext uri="{FF2B5EF4-FFF2-40B4-BE49-F238E27FC236}">
                  <a16:creationId xmlns:a16="http://schemas.microsoft.com/office/drawing/2014/main" id="{BC0DED43-E78B-5747-AAAA-0164C600BBD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3268266" y="946547"/>
              <a:ext cx="8930" cy="44649"/>
            </a:xfrm>
            <a:custGeom>
              <a:avLst/>
              <a:gdLst/>
              <a:ahLst/>
              <a:cxnLst/>
              <a:rect l="0" t="0" r="0" b="0"/>
              <a:pathLst>
                <a:path w="8930" h="44649">
                  <a:moveTo>
                    <a:pt x="0" y="0"/>
                  </a:moveTo>
                  <a:lnTo>
                    <a:pt x="0" y="0"/>
                  </a:lnTo>
                  <a:lnTo>
                    <a:pt x="0" y="20117"/>
                  </a:lnTo>
                  <a:lnTo>
                    <a:pt x="2646" y="26470"/>
                  </a:lnTo>
                  <a:lnTo>
                    <a:pt x="6136" y="32600"/>
                  </a:lnTo>
                  <a:lnTo>
                    <a:pt x="8929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" name="SMARTInkShape-2205">
              <a:extLst>
                <a:ext uri="{FF2B5EF4-FFF2-40B4-BE49-F238E27FC236}">
                  <a16:creationId xmlns:a16="http://schemas.microsoft.com/office/drawing/2014/main" id="{85B6EC08-739D-7640-8DC1-ED15E285818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3161264" y="892969"/>
              <a:ext cx="98073" cy="107157"/>
            </a:xfrm>
            <a:custGeom>
              <a:avLst/>
              <a:gdLst/>
              <a:ahLst/>
              <a:cxnLst/>
              <a:rect l="0" t="0" r="0" b="0"/>
              <a:pathLst>
                <a:path w="98073" h="107157">
                  <a:moveTo>
                    <a:pt x="35564" y="0"/>
                  </a:moveTo>
                  <a:lnTo>
                    <a:pt x="35564" y="0"/>
                  </a:lnTo>
                  <a:lnTo>
                    <a:pt x="40305" y="4740"/>
                  </a:lnTo>
                  <a:lnTo>
                    <a:pt x="40709" y="6137"/>
                  </a:lnTo>
                  <a:lnTo>
                    <a:pt x="39986" y="7068"/>
                  </a:lnTo>
                  <a:lnTo>
                    <a:pt x="38512" y="7688"/>
                  </a:lnTo>
                  <a:lnTo>
                    <a:pt x="29017" y="20958"/>
                  </a:lnTo>
                  <a:lnTo>
                    <a:pt x="20505" y="27045"/>
                  </a:lnTo>
                  <a:lnTo>
                    <a:pt x="3799" y="50963"/>
                  </a:lnTo>
                  <a:lnTo>
                    <a:pt x="0" y="70522"/>
                  </a:lnTo>
                  <a:lnTo>
                    <a:pt x="2560" y="71030"/>
                  </a:lnTo>
                  <a:lnTo>
                    <a:pt x="4632" y="71166"/>
                  </a:lnTo>
                  <a:lnTo>
                    <a:pt x="6013" y="72249"/>
                  </a:lnTo>
                  <a:lnTo>
                    <a:pt x="7548" y="76097"/>
                  </a:lnTo>
                  <a:lnTo>
                    <a:pt x="8949" y="77521"/>
                  </a:lnTo>
                  <a:lnTo>
                    <a:pt x="17797" y="81109"/>
                  </a:lnTo>
                  <a:lnTo>
                    <a:pt x="22046" y="84996"/>
                  </a:lnTo>
                  <a:lnTo>
                    <a:pt x="61303" y="104575"/>
                  </a:lnTo>
                  <a:lnTo>
                    <a:pt x="83234" y="106816"/>
                  </a:lnTo>
                  <a:lnTo>
                    <a:pt x="98072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5" name="SMARTInkShape-2206">
              <a:extLst>
                <a:ext uri="{FF2B5EF4-FFF2-40B4-BE49-F238E27FC236}">
                  <a16:creationId xmlns:a16="http://schemas.microsoft.com/office/drawing/2014/main" id="{86C0426E-0BFB-034C-BA68-F06A4479C7C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3134320" y="839391"/>
              <a:ext cx="8931" cy="160735"/>
            </a:xfrm>
            <a:custGeom>
              <a:avLst/>
              <a:gdLst/>
              <a:ahLst/>
              <a:cxnLst/>
              <a:rect l="0" t="0" r="0" b="0"/>
              <a:pathLst>
                <a:path w="8931" h="160735">
                  <a:moveTo>
                    <a:pt x="0" y="0"/>
                  </a:moveTo>
                  <a:lnTo>
                    <a:pt x="0" y="0"/>
                  </a:lnTo>
                  <a:lnTo>
                    <a:pt x="993" y="36618"/>
                  </a:lnTo>
                  <a:lnTo>
                    <a:pt x="7068" y="81132"/>
                  </a:lnTo>
                  <a:lnTo>
                    <a:pt x="8378" y="116312"/>
                  </a:lnTo>
                  <a:lnTo>
                    <a:pt x="8930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6" name="SMARTInkShape-Group526">
            <a:extLst>
              <a:ext uri="{FF2B5EF4-FFF2-40B4-BE49-F238E27FC236}">
                <a16:creationId xmlns:a16="http://schemas.microsoft.com/office/drawing/2014/main" id="{3A14238A-AA29-5049-BB1D-6BA45B84683F}"/>
              </a:ext>
            </a:extLst>
          </p:cNvPr>
          <p:cNvGrpSpPr/>
          <p:nvPr/>
        </p:nvGrpSpPr>
        <p:grpSpPr>
          <a:xfrm>
            <a:off x="4036219" y="949522"/>
            <a:ext cx="258962" cy="214314"/>
            <a:chOff x="4036219" y="759023"/>
            <a:chExt cx="258962" cy="214314"/>
          </a:xfrm>
        </p:grpSpPr>
        <p:sp>
          <p:nvSpPr>
            <p:cNvPr id="107" name="SMARTInkShape-2211">
              <a:extLst>
                <a:ext uri="{FF2B5EF4-FFF2-40B4-BE49-F238E27FC236}">
                  <a16:creationId xmlns:a16="http://schemas.microsoft.com/office/drawing/2014/main" id="{FF3A51DA-ADD7-D44D-808E-511658199FC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4286250" y="785813"/>
              <a:ext cx="8931" cy="187524"/>
            </a:xfrm>
            <a:custGeom>
              <a:avLst/>
              <a:gdLst/>
              <a:ahLst/>
              <a:cxnLst/>
              <a:rect l="0" t="0" r="0" b="0"/>
              <a:pathLst>
                <a:path w="8931" h="187524">
                  <a:moveTo>
                    <a:pt x="8930" y="0"/>
                  </a:moveTo>
                  <a:lnTo>
                    <a:pt x="8930" y="0"/>
                  </a:lnTo>
                  <a:lnTo>
                    <a:pt x="7938" y="39166"/>
                  </a:lnTo>
                  <a:lnTo>
                    <a:pt x="1241" y="83638"/>
                  </a:lnTo>
                  <a:lnTo>
                    <a:pt x="368" y="117606"/>
                  </a:lnTo>
                  <a:lnTo>
                    <a:pt x="109" y="159090"/>
                  </a:lnTo>
                  <a:lnTo>
                    <a:pt x="0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8" name="SMARTInkShape-2212">
              <a:extLst>
                <a:ext uri="{FF2B5EF4-FFF2-40B4-BE49-F238E27FC236}">
                  <a16:creationId xmlns:a16="http://schemas.microsoft.com/office/drawing/2014/main" id="{24043DCD-89FF-E147-8AE2-829DE6F846B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4205883" y="875109"/>
              <a:ext cx="62509" cy="8931"/>
            </a:xfrm>
            <a:custGeom>
              <a:avLst/>
              <a:gdLst/>
              <a:ahLst/>
              <a:cxnLst/>
              <a:rect l="0" t="0" r="0" b="0"/>
              <a:pathLst>
                <a:path w="62509" h="8931">
                  <a:moveTo>
                    <a:pt x="0" y="8930"/>
                  </a:moveTo>
                  <a:lnTo>
                    <a:pt x="0" y="8930"/>
                  </a:lnTo>
                  <a:lnTo>
                    <a:pt x="39147" y="7938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9" name="SMARTInkShape-2213">
              <a:extLst>
                <a:ext uri="{FF2B5EF4-FFF2-40B4-BE49-F238E27FC236}">
                  <a16:creationId xmlns:a16="http://schemas.microsoft.com/office/drawing/2014/main" id="{CCE587D7-4184-3B4E-97F5-84F901BA05E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4134445" y="884407"/>
              <a:ext cx="35720" cy="79724"/>
            </a:xfrm>
            <a:custGeom>
              <a:avLst/>
              <a:gdLst/>
              <a:ahLst/>
              <a:cxnLst/>
              <a:rect l="0" t="0" r="0" b="0"/>
              <a:pathLst>
                <a:path w="35720" h="79724">
                  <a:moveTo>
                    <a:pt x="0" y="8562"/>
                  </a:moveTo>
                  <a:lnTo>
                    <a:pt x="0" y="8562"/>
                  </a:lnTo>
                  <a:lnTo>
                    <a:pt x="0" y="3821"/>
                  </a:lnTo>
                  <a:lnTo>
                    <a:pt x="993" y="2425"/>
                  </a:lnTo>
                  <a:lnTo>
                    <a:pt x="2646" y="1494"/>
                  </a:lnTo>
                  <a:lnTo>
                    <a:pt x="12359" y="184"/>
                  </a:lnTo>
                  <a:lnTo>
                    <a:pt x="17170" y="0"/>
                  </a:lnTo>
                  <a:lnTo>
                    <a:pt x="25160" y="2441"/>
                  </a:lnTo>
                  <a:lnTo>
                    <a:pt x="28679" y="4481"/>
                  </a:lnTo>
                  <a:lnTo>
                    <a:pt x="31026" y="6834"/>
                  </a:lnTo>
                  <a:lnTo>
                    <a:pt x="33633" y="12093"/>
                  </a:lnTo>
                  <a:lnTo>
                    <a:pt x="32146" y="20384"/>
                  </a:lnTo>
                  <a:lnTo>
                    <a:pt x="20366" y="46646"/>
                  </a:lnTo>
                  <a:lnTo>
                    <a:pt x="153" y="79723"/>
                  </a:lnTo>
                  <a:lnTo>
                    <a:pt x="35719" y="532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" name="SMARTInkShape-2214">
              <a:extLst>
                <a:ext uri="{FF2B5EF4-FFF2-40B4-BE49-F238E27FC236}">
                  <a16:creationId xmlns:a16="http://schemas.microsoft.com/office/drawing/2014/main" id="{A5CCC72A-D7A2-4D48-9C71-BD97C356032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4045699" y="830461"/>
              <a:ext cx="79818" cy="116087"/>
            </a:xfrm>
            <a:custGeom>
              <a:avLst/>
              <a:gdLst/>
              <a:ahLst/>
              <a:cxnLst/>
              <a:rect l="0" t="0" r="0" b="0"/>
              <a:pathLst>
                <a:path w="79818" h="116087">
                  <a:moveTo>
                    <a:pt x="44098" y="0"/>
                  </a:moveTo>
                  <a:lnTo>
                    <a:pt x="44098" y="0"/>
                  </a:lnTo>
                  <a:lnTo>
                    <a:pt x="44098" y="12429"/>
                  </a:lnTo>
                  <a:lnTo>
                    <a:pt x="41452" y="18092"/>
                  </a:lnTo>
                  <a:lnTo>
                    <a:pt x="39357" y="20991"/>
                  </a:lnTo>
                  <a:lnTo>
                    <a:pt x="12080" y="42673"/>
                  </a:lnTo>
                  <a:lnTo>
                    <a:pt x="3633" y="56741"/>
                  </a:lnTo>
                  <a:lnTo>
                    <a:pt x="0" y="69306"/>
                  </a:lnTo>
                  <a:lnTo>
                    <a:pt x="2340" y="73136"/>
                  </a:lnTo>
                  <a:lnTo>
                    <a:pt x="4353" y="75546"/>
                  </a:lnTo>
                  <a:lnTo>
                    <a:pt x="9236" y="78225"/>
                  </a:lnTo>
                  <a:lnTo>
                    <a:pt x="24525" y="80242"/>
                  </a:lnTo>
                  <a:lnTo>
                    <a:pt x="61019" y="104186"/>
                  </a:lnTo>
                  <a:lnTo>
                    <a:pt x="67493" y="106828"/>
                  </a:lnTo>
                  <a:lnTo>
                    <a:pt x="79817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" name="SMARTInkShape-2215">
              <a:extLst>
                <a:ext uri="{FF2B5EF4-FFF2-40B4-BE49-F238E27FC236}">
                  <a16:creationId xmlns:a16="http://schemas.microsoft.com/office/drawing/2014/main" id="{ED59E682-6242-D94A-9C8B-6E24BC15C2F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4036219" y="759023"/>
              <a:ext cx="8930" cy="180010"/>
            </a:xfrm>
            <a:custGeom>
              <a:avLst/>
              <a:gdLst/>
              <a:ahLst/>
              <a:cxnLst/>
              <a:rect l="0" t="0" r="0" b="0"/>
              <a:pathLst>
                <a:path w="8930" h="180010">
                  <a:moveTo>
                    <a:pt x="0" y="0"/>
                  </a:moveTo>
                  <a:lnTo>
                    <a:pt x="0" y="0"/>
                  </a:lnTo>
                  <a:lnTo>
                    <a:pt x="0" y="37079"/>
                  </a:lnTo>
                  <a:lnTo>
                    <a:pt x="0" y="80770"/>
                  </a:lnTo>
                  <a:lnTo>
                    <a:pt x="0" y="119844"/>
                  </a:lnTo>
                  <a:lnTo>
                    <a:pt x="0" y="159713"/>
                  </a:lnTo>
                  <a:lnTo>
                    <a:pt x="0" y="177740"/>
                  </a:lnTo>
                  <a:lnTo>
                    <a:pt x="992" y="180009"/>
                  </a:lnTo>
                  <a:lnTo>
                    <a:pt x="8929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2" name="SMARTInkShape-2216">
            <a:extLst>
              <a:ext uri="{FF2B5EF4-FFF2-40B4-BE49-F238E27FC236}">
                <a16:creationId xmlns:a16="http://schemas.microsoft.com/office/drawing/2014/main" id="{F23DA34D-7D85-2D4A-BA24-DBF9F35DBE45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482828" y="1342429"/>
            <a:ext cx="8931" cy="258961"/>
          </a:xfrm>
          <a:custGeom>
            <a:avLst/>
            <a:gdLst/>
            <a:ahLst/>
            <a:cxnLst/>
            <a:rect l="0" t="0" r="0" b="0"/>
            <a:pathLst>
              <a:path w="8931" h="258961">
                <a:moveTo>
                  <a:pt x="0" y="0"/>
                </a:moveTo>
                <a:lnTo>
                  <a:pt x="0" y="0"/>
                </a:lnTo>
                <a:lnTo>
                  <a:pt x="0" y="41753"/>
                </a:lnTo>
                <a:lnTo>
                  <a:pt x="0" y="82977"/>
                </a:lnTo>
                <a:lnTo>
                  <a:pt x="0" y="127493"/>
                </a:lnTo>
                <a:lnTo>
                  <a:pt x="0" y="171287"/>
                </a:lnTo>
                <a:lnTo>
                  <a:pt x="0" y="213745"/>
                </a:lnTo>
                <a:lnTo>
                  <a:pt x="0" y="226106"/>
                </a:lnTo>
                <a:lnTo>
                  <a:pt x="2646" y="232122"/>
                </a:lnTo>
                <a:lnTo>
                  <a:pt x="7689" y="239328"/>
                </a:lnTo>
                <a:lnTo>
                  <a:pt x="8821" y="248634"/>
                </a:lnTo>
                <a:lnTo>
                  <a:pt x="8930" y="258957"/>
                </a:lnTo>
                <a:lnTo>
                  <a:pt x="4189" y="258960"/>
                </a:lnTo>
                <a:lnTo>
                  <a:pt x="2793" y="257968"/>
                </a:lnTo>
                <a:lnTo>
                  <a:pt x="1862" y="256314"/>
                </a:lnTo>
                <a:lnTo>
                  <a:pt x="0" y="250031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4" name="SMARTInkShape-Group523">
            <a:extLst>
              <a:ext uri="{FF2B5EF4-FFF2-40B4-BE49-F238E27FC236}">
                <a16:creationId xmlns:a16="http://schemas.microsoft.com/office/drawing/2014/main" id="{2EF36E8C-EC27-7C4E-A9A9-1563623106B8}"/>
              </a:ext>
            </a:extLst>
          </p:cNvPr>
          <p:cNvGrpSpPr/>
          <p:nvPr/>
        </p:nvGrpSpPr>
        <p:grpSpPr>
          <a:xfrm>
            <a:off x="2761513" y="2262187"/>
            <a:ext cx="502589" cy="205383"/>
            <a:chOff x="2761513" y="2071688"/>
            <a:chExt cx="502589" cy="205383"/>
          </a:xfrm>
        </p:grpSpPr>
        <p:sp>
          <p:nvSpPr>
            <p:cNvPr id="115" name="SMARTInkShape-2198">
              <a:extLst>
                <a:ext uri="{FF2B5EF4-FFF2-40B4-BE49-F238E27FC236}">
                  <a16:creationId xmlns:a16="http://schemas.microsoft.com/office/drawing/2014/main" id="{21DABFD1-0268-2247-8FE0-286F0739EB2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170410" y="2071688"/>
              <a:ext cx="93692" cy="120363"/>
            </a:xfrm>
            <a:custGeom>
              <a:avLst/>
              <a:gdLst/>
              <a:ahLst/>
              <a:cxnLst/>
              <a:rect l="0" t="0" r="0" b="0"/>
              <a:pathLst>
                <a:path w="93692" h="120363">
                  <a:moveTo>
                    <a:pt x="17488" y="0"/>
                  </a:moveTo>
                  <a:lnTo>
                    <a:pt x="17488" y="0"/>
                  </a:lnTo>
                  <a:lnTo>
                    <a:pt x="8668" y="0"/>
                  </a:lnTo>
                  <a:lnTo>
                    <a:pt x="1505" y="29140"/>
                  </a:lnTo>
                  <a:lnTo>
                    <a:pt x="0" y="67712"/>
                  </a:lnTo>
                  <a:lnTo>
                    <a:pt x="695" y="94146"/>
                  </a:lnTo>
                  <a:lnTo>
                    <a:pt x="4402" y="109311"/>
                  </a:lnTo>
                  <a:lnTo>
                    <a:pt x="8764" y="114546"/>
                  </a:lnTo>
                  <a:lnTo>
                    <a:pt x="21548" y="120362"/>
                  </a:lnTo>
                  <a:lnTo>
                    <a:pt x="34507" y="120301"/>
                  </a:lnTo>
                  <a:lnTo>
                    <a:pt x="46880" y="115975"/>
                  </a:lnTo>
                  <a:lnTo>
                    <a:pt x="82436" y="86606"/>
                  </a:lnTo>
                  <a:lnTo>
                    <a:pt x="86042" y="80494"/>
                  </a:lnTo>
                  <a:lnTo>
                    <a:pt x="93691" y="58372"/>
                  </a:lnTo>
                  <a:lnTo>
                    <a:pt x="91705" y="47109"/>
                  </a:lnTo>
                  <a:lnTo>
                    <a:pt x="80269" y="24872"/>
                  </a:lnTo>
                  <a:lnTo>
                    <a:pt x="74225" y="19558"/>
                  </a:lnTo>
                  <a:lnTo>
                    <a:pt x="59572" y="13653"/>
                  </a:lnTo>
                  <a:lnTo>
                    <a:pt x="17488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SMARTInkShape-2199">
              <a:extLst>
                <a:ext uri="{FF2B5EF4-FFF2-40B4-BE49-F238E27FC236}">
                  <a16:creationId xmlns:a16="http://schemas.microsoft.com/office/drawing/2014/main" id="{CE3CEEE4-4A6C-F34A-A9B1-B56F1F6A914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3000375" y="2169914"/>
              <a:ext cx="98228" cy="35352"/>
            </a:xfrm>
            <a:custGeom>
              <a:avLst/>
              <a:gdLst/>
              <a:ahLst/>
              <a:cxnLst/>
              <a:rect l="0" t="0" r="0" b="0"/>
              <a:pathLst>
                <a:path w="98228" h="35352">
                  <a:moveTo>
                    <a:pt x="0" y="26789"/>
                  </a:moveTo>
                  <a:lnTo>
                    <a:pt x="0" y="26789"/>
                  </a:lnTo>
                  <a:lnTo>
                    <a:pt x="0" y="34478"/>
                  </a:lnTo>
                  <a:lnTo>
                    <a:pt x="992" y="34891"/>
                  </a:lnTo>
                  <a:lnTo>
                    <a:pt x="4740" y="35351"/>
                  </a:lnTo>
                  <a:lnTo>
                    <a:pt x="47641" y="23258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SMARTInkShape-2200">
              <a:extLst>
                <a:ext uri="{FF2B5EF4-FFF2-40B4-BE49-F238E27FC236}">
                  <a16:creationId xmlns:a16="http://schemas.microsoft.com/office/drawing/2014/main" id="{E065422E-BD04-A349-A5F3-49D8C88DF02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2982516" y="2110220"/>
              <a:ext cx="98227" cy="15047"/>
            </a:xfrm>
            <a:custGeom>
              <a:avLst/>
              <a:gdLst/>
              <a:ahLst/>
              <a:cxnLst/>
              <a:rect l="0" t="0" r="0" b="0"/>
              <a:pathLst>
                <a:path w="98227" h="15047">
                  <a:moveTo>
                    <a:pt x="0" y="15046"/>
                  </a:moveTo>
                  <a:lnTo>
                    <a:pt x="0" y="15046"/>
                  </a:lnTo>
                  <a:lnTo>
                    <a:pt x="4740" y="10305"/>
                  </a:lnTo>
                  <a:lnTo>
                    <a:pt x="12359" y="7978"/>
                  </a:lnTo>
                  <a:lnTo>
                    <a:pt x="55542" y="6225"/>
                  </a:lnTo>
                  <a:lnTo>
                    <a:pt x="67018" y="3518"/>
                  </a:lnTo>
                  <a:lnTo>
                    <a:pt x="76419" y="0"/>
                  </a:lnTo>
                  <a:lnTo>
                    <a:pt x="98226" y="6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SMARTInkShape-2201">
              <a:extLst>
                <a:ext uri="{FF2B5EF4-FFF2-40B4-BE49-F238E27FC236}">
                  <a16:creationId xmlns:a16="http://schemas.microsoft.com/office/drawing/2014/main" id="{01CDF649-E06A-6843-8717-A5863B69E44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2761513" y="2090911"/>
              <a:ext cx="122777" cy="186160"/>
            </a:xfrm>
            <a:custGeom>
              <a:avLst/>
              <a:gdLst/>
              <a:ahLst/>
              <a:cxnLst/>
              <a:rect l="0" t="0" r="0" b="0"/>
              <a:pathLst>
                <a:path w="122777" h="186160">
                  <a:moveTo>
                    <a:pt x="69198" y="52214"/>
                  </a:moveTo>
                  <a:lnTo>
                    <a:pt x="69198" y="52214"/>
                  </a:lnTo>
                  <a:lnTo>
                    <a:pt x="69198" y="22661"/>
                  </a:lnTo>
                  <a:lnTo>
                    <a:pt x="68206" y="20606"/>
                  </a:lnTo>
                  <a:lnTo>
                    <a:pt x="66552" y="19236"/>
                  </a:lnTo>
                  <a:lnTo>
                    <a:pt x="64458" y="18322"/>
                  </a:lnTo>
                  <a:lnTo>
                    <a:pt x="63061" y="16721"/>
                  </a:lnTo>
                  <a:lnTo>
                    <a:pt x="60636" y="8967"/>
                  </a:lnTo>
                  <a:lnTo>
                    <a:pt x="55637" y="3240"/>
                  </a:lnTo>
                  <a:lnTo>
                    <a:pt x="50603" y="682"/>
                  </a:lnTo>
                  <a:lnTo>
                    <a:pt x="47872" y="0"/>
                  </a:lnTo>
                  <a:lnTo>
                    <a:pt x="45059" y="538"/>
                  </a:lnTo>
                  <a:lnTo>
                    <a:pt x="39287" y="3781"/>
                  </a:lnTo>
                  <a:lnTo>
                    <a:pt x="13872" y="39779"/>
                  </a:lnTo>
                  <a:lnTo>
                    <a:pt x="1972" y="84411"/>
                  </a:lnTo>
                  <a:lnTo>
                    <a:pt x="0" y="118529"/>
                  </a:lnTo>
                  <a:lnTo>
                    <a:pt x="7721" y="148841"/>
                  </a:lnTo>
                  <a:lnTo>
                    <a:pt x="10354" y="155327"/>
                  </a:lnTo>
                  <a:lnTo>
                    <a:pt x="21217" y="165180"/>
                  </a:lnTo>
                  <a:lnTo>
                    <a:pt x="28281" y="169197"/>
                  </a:lnTo>
                  <a:lnTo>
                    <a:pt x="34975" y="169890"/>
                  </a:lnTo>
                  <a:lnTo>
                    <a:pt x="47704" y="165369"/>
                  </a:lnTo>
                  <a:lnTo>
                    <a:pt x="66026" y="146926"/>
                  </a:lnTo>
                  <a:lnTo>
                    <a:pt x="72749" y="128373"/>
                  </a:lnTo>
                  <a:lnTo>
                    <a:pt x="74745" y="107891"/>
                  </a:lnTo>
                  <a:lnTo>
                    <a:pt x="70588" y="70488"/>
                  </a:lnTo>
                  <a:lnTo>
                    <a:pt x="68824" y="54382"/>
                  </a:lnTo>
                  <a:lnTo>
                    <a:pt x="61591" y="37188"/>
                  </a:lnTo>
                  <a:lnTo>
                    <a:pt x="75577" y="80214"/>
                  </a:lnTo>
                  <a:lnTo>
                    <a:pt x="87141" y="120253"/>
                  </a:lnTo>
                  <a:lnTo>
                    <a:pt x="94040" y="143969"/>
                  </a:lnTo>
                  <a:lnTo>
                    <a:pt x="122776" y="1861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9" name="SMARTInkShape-Group525">
            <a:extLst>
              <a:ext uri="{FF2B5EF4-FFF2-40B4-BE49-F238E27FC236}">
                <a16:creationId xmlns:a16="http://schemas.microsoft.com/office/drawing/2014/main" id="{221A7C23-7FAA-AE41-93E0-E271C0323A5A}"/>
              </a:ext>
            </a:extLst>
          </p:cNvPr>
          <p:cNvGrpSpPr/>
          <p:nvPr/>
        </p:nvGrpSpPr>
        <p:grpSpPr>
          <a:xfrm>
            <a:off x="4018468" y="2056804"/>
            <a:ext cx="359684" cy="274495"/>
            <a:chOff x="4018468" y="1866305"/>
            <a:chExt cx="359684" cy="274495"/>
          </a:xfrm>
        </p:grpSpPr>
        <p:sp>
          <p:nvSpPr>
            <p:cNvPr id="120" name="SMARTInkShape-2207">
              <a:extLst>
                <a:ext uri="{FF2B5EF4-FFF2-40B4-BE49-F238E27FC236}">
                  <a16:creationId xmlns:a16="http://schemas.microsoft.com/office/drawing/2014/main" id="{F349B9EF-9465-FD44-8CC6-71B9D767FD8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4270477" y="1964531"/>
              <a:ext cx="107675" cy="139570"/>
            </a:xfrm>
            <a:custGeom>
              <a:avLst/>
              <a:gdLst/>
              <a:ahLst/>
              <a:cxnLst/>
              <a:rect l="0" t="0" r="0" b="0"/>
              <a:pathLst>
                <a:path w="107675" h="139570">
                  <a:moveTo>
                    <a:pt x="24703" y="26789"/>
                  </a:moveTo>
                  <a:lnTo>
                    <a:pt x="24703" y="26789"/>
                  </a:lnTo>
                  <a:lnTo>
                    <a:pt x="19962" y="22049"/>
                  </a:lnTo>
                  <a:lnTo>
                    <a:pt x="18566" y="21645"/>
                  </a:lnTo>
                  <a:lnTo>
                    <a:pt x="17635" y="22367"/>
                  </a:lnTo>
                  <a:lnTo>
                    <a:pt x="15608" y="25816"/>
                  </a:lnTo>
                  <a:lnTo>
                    <a:pt x="8889" y="35320"/>
                  </a:lnTo>
                  <a:lnTo>
                    <a:pt x="1606" y="56106"/>
                  </a:lnTo>
                  <a:lnTo>
                    <a:pt x="0" y="81116"/>
                  </a:lnTo>
                  <a:lnTo>
                    <a:pt x="5746" y="115634"/>
                  </a:lnTo>
                  <a:lnTo>
                    <a:pt x="11647" y="126138"/>
                  </a:lnTo>
                  <a:lnTo>
                    <a:pt x="15999" y="131717"/>
                  </a:lnTo>
                  <a:lnTo>
                    <a:pt x="31418" y="137916"/>
                  </a:lnTo>
                  <a:lnTo>
                    <a:pt x="41086" y="139569"/>
                  </a:lnTo>
                  <a:lnTo>
                    <a:pt x="50507" y="137695"/>
                  </a:lnTo>
                  <a:lnTo>
                    <a:pt x="68914" y="127674"/>
                  </a:lnTo>
                  <a:lnTo>
                    <a:pt x="91270" y="105298"/>
                  </a:lnTo>
                  <a:lnTo>
                    <a:pt x="105721" y="79817"/>
                  </a:lnTo>
                  <a:lnTo>
                    <a:pt x="107674" y="67555"/>
                  </a:lnTo>
                  <a:lnTo>
                    <a:pt x="104243" y="56814"/>
                  </a:lnTo>
                  <a:lnTo>
                    <a:pt x="90163" y="35024"/>
                  </a:lnTo>
                  <a:lnTo>
                    <a:pt x="68572" y="17543"/>
                  </a:lnTo>
                  <a:lnTo>
                    <a:pt x="2470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1" name="SMARTInkShape-2208">
              <a:extLst>
                <a:ext uri="{FF2B5EF4-FFF2-40B4-BE49-F238E27FC236}">
                  <a16:creationId xmlns:a16="http://schemas.microsoft.com/office/drawing/2014/main" id="{9EA7F797-4D17-AF4D-A226-A5FC1AA31D6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4144616" y="2062758"/>
              <a:ext cx="70198" cy="17492"/>
            </a:xfrm>
            <a:custGeom>
              <a:avLst/>
              <a:gdLst/>
              <a:ahLst/>
              <a:cxnLst/>
              <a:rect l="0" t="0" r="0" b="0"/>
              <a:pathLst>
                <a:path w="70198" h="17492">
                  <a:moveTo>
                    <a:pt x="7689" y="8930"/>
                  </a:moveTo>
                  <a:lnTo>
                    <a:pt x="7689" y="8930"/>
                  </a:lnTo>
                  <a:lnTo>
                    <a:pt x="0" y="16618"/>
                  </a:lnTo>
                  <a:lnTo>
                    <a:pt x="8608" y="17491"/>
                  </a:lnTo>
                  <a:lnTo>
                    <a:pt x="29294" y="10657"/>
                  </a:lnTo>
                  <a:lnTo>
                    <a:pt x="701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2" name="SMARTInkShape-2209">
              <a:extLst>
                <a:ext uri="{FF2B5EF4-FFF2-40B4-BE49-F238E27FC236}">
                  <a16:creationId xmlns:a16="http://schemas.microsoft.com/office/drawing/2014/main" id="{86F6C8DD-DD6F-AF4B-8059-F6B0941A696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4152305" y="2009180"/>
              <a:ext cx="44649" cy="8930"/>
            </a:xfrm>
            <a:custGeom>
              <a:avLst/>
              <a:gdLst/>
              <a:ahLst/>
              <a:cxnLst/>
              <a:rect l="0" t="0" r="0" b="0"/>
              <a:pathLst>
                <a:path w="44649" h="8930">
                  <a:moveTo>
                    <a:pt x="0" y="8929"/>
                  </a:moveTo>
                  <a:lnTo>
                    <a:pt x="0" y="8929"/>
                  </a:lnTo>
                  <a:lnTo>
                    <a:pt x="4740" y="8929"/>
                  </a:lnTo>
                  <a:lnTo>
                    <a:pt x="446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3" name="SMARTInkShape-2210">
              <a:extLst>
                <a:ext uri="{FF2B5EF4-FFF2-40B4-BE49-F238E27FC236}">
                  <a16:creationId xmlns:a16="http://schemas.microsoft.com/office/drawing/2014/main" id="{0B25E45A-69B8-4044-8BCD-4748793D1FA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4018468" y="1866305"/>
              <a:ext cx="86958" cy="274495"/>
            </a:xfrm>
            <a:custGeom>
              <a:avLst/>
              <a:gdLst/>
              <a:ahLst/>
              <a:cxnLst/>
              <a:rect l="0" t="0" r="0" b="0"/>
              <a:pathLst>
                <a:path w="86958" h="274495">
                  <a:moveTo>
                    <a:pt x="17751" y="0"/>
                  </a:moveTo>
                  <a:lnTo>
                    <a:pt x="17751" y="0"/>
                  </a:lnTo>
                  <a:lnTo>
                    <a:pt x="13010" y="4740"/>
                  </a:lnTo>
                  <a:lnTo>
                    <a:pt x="9649" y="37610"/>
                  </a:lnTo>
                  <a:lnTo>
                    <a:pt x="9066" y="74754"/>
                  </a:lnTo>
                  <a:lnTo>
                    <a:pt x="8894" y="109461"/>
                  </a:lnTo>
                  <a:lnTo>
                    <a:pt x="8853" y="143238"/>
                  </a:lnTo>
                  <a:lnTo>
                    <a:pt x="8835" y="176109"/>
                  </a:lnTo>
                  <a:lnTo>
                    <a:pt x="6180" y="217214"/>
                  </a:lnTo>
                  <a:lnTo>
                    <a:pt x="720" y="258975"/>
                  </a:lnTo>
                  <a:lnTo>
                    <a:pt x="137" y="270099"/>
                  </a:lnTo>
                  <a:lnTo>
                    <a:pt x="55" y="270355"/>
                  </a:lnTo>
                  <a:lnTo>
                    <a:pt x="0" y="269534"/>
                  </a:lnTo>
                  <a:lnTo>
                    <a:pt x="15129" y="227437"/>
                  </a:lnTo>
                  <a:lnTo>
                    <a:pt x="26751" y="188646"/>
                  </a:lnTo>
                  <a:lnTo>
                    <a:pt x="33860" y="166247"/>
                  </a:lnTo>
                  <a:lnTo>
                    <a:pt x="35436" y="164410"/>
                  </a:lnTo>
                  <a:lnTo>
                    <a:pt x="39832" y="162368"/>
                  </a:lnTo>
                  <a:lnTo>
                    <a:pt x="47739" y="166752"/>
                  </a:lnTo>
                  <a:lnTo>
                    <a:pt x="63347" y="183022"/>
                  </a:lnTo>
                  <a:lnTo>
                    <a:pt x="77894" y="206695"/>
                  </a:lnTo>
                  <a:lnTo>
                    <a:pt x="85842" y="229914"/>
                  </a:lnTo>
                  <a:lnTo>
                    <a:pt x="86957" y="236620"/>
                  </a:lnTo>
                  <a:lnTo>
                    <a:pt x="85716" y="243075"/>
                  </a:lnTo>
                  <a:lnTo>
                    <a:pt x="79046" y="255538"/>
                  </a:lnTo>
                  <a:lnTo>
                    <a:pt x="64135" y="268971"/>
                  </a:lnTo>
                  <a:lnTo>
                    <a:pt x="52918" y="273331"/>
                  </a:lnTo>
                  <a:lnTo>
                    <a:pt x="47148" y="274494"/>
                  </a:lnTo>
                  <a:lnTo>
                    <a:pt x="38093" y="273140"/>
                  </a:lnTo>
                  <a:lnTo>
                    <a:pt x="34289" y="271390"/>
                  </a:lnTo>
                  <a:lnTo>
                    <a:pt x="27416" y="264154"/>
                  </a:lnTo>
                  <a:lnTo>
                    <a:pt x="22047" y="254324"/>
                  </a:lnTo>
                  <a:lnTo>
                    <a:pt x="17751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51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MARTInkShape-2528">
            <a:extLst>
              <a:ext uri="{FF2B5EF4-FFF2-40B4-BE49-F238E27FC236}">
                <a16:creationId xmlns:a16="http://schemas.microsoft.com/office/drawing/2014/main" id="{D7C1AE1F-761D-6D48-BEDA-D7936F1DEB8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304471" y="5384602"/>
            <a:ext cx="240991" cy="387408"/>
          </a:xfrm>
          <a:custGeom>
            <a:avLst/>
            <a:gdLst/>
            <a:ahLst/>
            <a:cxnLst/>
            <a:rect l="0" t="0" r="0" b="0"/>
            <a:pathLst>
              <a:path w="240991" h="387408">
                <a:moveTo>
                  <a:pt x="17749" y="0"/>
                </a:moveTo>
                <a:lnTo>
                  <a:pt x="17749" y="0"/>
                </a:lnTo>
                <a:lnTo>
                  <a:pt x="17749" y="4740"/>
                </a:lnTo>
                <a:lnTo>
                  <a:pt x="16756" y="6136"/>
                </a:lnTo>
                <a:lnTo>
                  <a:pt x="15102" y="7067"/>
                </a:lnTo>
                <a:lnTo>
                  <a:pt x="13007" y="7688"/>
                </a:lnTo>
                <a:lnTo>
                  <a:pt x="11611" y="9094"/>
                </a:lnTo>
                <a:lnTo>
                  <a:pt x="8071" y="17951"/>
                </a:lnTo>
                <a:lnTo>
                  <a:pt x="2754" y="24721"/>
                </a:lnTo>
                <a:lnTo>
                  <a:pt x="266" y="34073"/>
                </a:lnTo>
                <a:lnTo>
                  <a:pt x="0" y="44712"/>
                </a:lnTo>
                <a:lnTo>
                  <a:pt x="2584" y="52283"/>
                </a:lnTo>
                <a:lnTo>
                  <a:pt x="4662" y="55691"/>
                </a:lnTo>
                <a:lnTo>
                  <a:pt x="10917" y="78391"/>
                </a:lnTo>
                <a:lnTo>
                  <a:pt x="13194" y="82026"/>
                </a:lnTo>
                <a:lnTo>
                  <a:pt x="24610" y="118341"/>
                </a:lnTo>
                <a:lnTo>
                  <a:pt x="30058" y="126348"/>
                </a:lnTo>
                <a:lnTo>
                  <a:pt x="35787" y="130568"/>
                </a:lnTo>
                <a:lnTo>
                  <a:pt x="38703" y="131694"/>
                </a:lnTo>
                <a:lnTo>
                  <a:pt x="44590" y="138236"/>
                </a:lnTo>
                <a:lnTo>
                  <a:pt x="50514" y="145774"/>
                </a:lnTo>
                <a:lnTo>
                  <a:pt x="56454" y="149124"/>
                </a:lnTo>
                <a:lnTo>
                  <a:pt x="68352" y="151275"/>
                </a:lnTo>
                <a:lnTo>
                  <a:pt x="83232" y="151734"/>
                </a:lnTo>
                <a:lnTo>
                  <a:pt x="89184" y="149128"/>
                </a:lnTo>
                <a:lnTo>
                  <a:pt x="92162" y="147043"/>
                </a:lnTo>
                <a:lnTo>
                  <a:pt x="95469" y="142082"/>
                </a:lnTo>
                <a:lnTo>
                  <a:pt x="96351" y="139369"/>
                </a:lnTo>
                <a:lnTo>
                  <a:pt x="97930" y="137561"/>
                </a:lnTo>
                <a:lnTo>
                  <a:pt x="102333" y="135553"/>
                </a:lnTo>
                <a:lnTo>
                  <a:pt x="107597" y="129367"/>
                </a:lnTo>
                <a:lnTo>
                  <a:pt x="112251" y="120996"/>
                </a:lnTo>
                <a:lnTo>
                  <a:pt x="115239" y="107538"/>
                </a:lnTo>
                <a:lnTo>
                  <a:pt x="115955" y="64930"/>
                </a:lnTo>
                <a:lnTo>
                  <a:pt x="115962" y="61146"/>
                </a:lnTo>
                <a:lnTo>
                  <a:pt x="113323" y="54295"/>
                </a:lnTo>
                <a:lnTo>
                  <a:pt x="109835" y="47944"/>
                </a:lnTo>
                <a:lnTo>
                  <a:pt x="107290" y="35930"/>
                </a:lnTo>
                <a:lnTo>
                  <a:pt x="107153" y="31513"/>
                </a:lnTo>
                <a:lnTo>
                  <a:pt x="106125" y="29938"/>
                </a:lnTo>
                <a:lnTo>
                  <a:pt x="104447" y="28888"/>
                </a:lnTo>
                <a:lnTo>
                  <a:pt x="98486" y="26911"/>
                </a:lnTo>
                <a:lnTo>
                  <a:pt x="98225" y="31565"/>
                </a:lnTo>
                <a:lnTo>
                  <a:pt x="100809" y="36517"/>
                </a:lnTo>
                <a:lnTo>
                  <a:pt x="104273" y="42026"/>
                </a:lnTo>
                <a:lnTo>
                  <a:pt x="106225" y="51698"/>
                </a:lnTo>
                <a:lnTo>
                  <a:pt x="111753" y="92460"/>
                </a:lnTo>
                <a:lnTo>
                  <a:pt x="125132" y="129070"/>
                </a:lnTo>
                <a:lnTo>
                  <a:pt x="136856" y="154368"/>
                </a:lnTo>
                <a:lnTo>
                  <a:pt x="148725" y="195159"/>
                </a:lnTo>
                <a:lnTo>
                  <a:pt x="163270" y="238788"/>
                </a:lnTo>
                <a:lnTo>
                  <a:pt x="173975" y="264559"/>
                </a:lnTo>
                <a:lnTo>
                  <a:pt x="177592" y="300525"/>
                </a:lnTo>
                <a:lnTo>
                  <a:pt x="171297" y="342559"/>
                </a:lnTo>
                <a:lnTo>
                  <a:pt x="170715" y="347435"/>
                </a:lnTo>
                <a:lnTo>
                  <a:pt x="164778" y="358144"/>
                </a:lnTo>
                <a:lnTo>
                  <a:pt x="155524" y="368527"/>
                </a:lnTo>
                <a:lnTo>
                  <a:pt x="138166" y="379950"/>
                </a:lnTo>
                <a:lnTo>
                  <a:pt x="122861" y="386486"/>
                </a:lnTo>
                <a:lnTo>
                  <a:pt x="108783" y="387407"/>
                </a:lnTo>
                <a:lnTo>
                  <a:pt x="102250" y="386263"/>
                </a:lnTo>
                <a:lnTo>
                  <a:pt x="89700" y="379701"/>
                </a:lnTo>
                <a:lnTo>
                  <a:pt x="83575" y="375173"/>
                </a:lnTo>
                <a:lnTo>
                  <a:pt x="76771" y="364850"/>
                </a:lnTo>
                <a:lnTo>
                  <a:pt x="64736" y="324995"/>
                </a:lnTo>
                <a:lnTo>
                  <a:pt x="64428" y="307161"/>
                </a:lnTo>
                <a:lnTo>
                  <a:pt x="72315" y="284981"/>
                </a:lnTo>
                <a:lnTo>
                  <a:pt x="74962" y="279284"/>
                </a:lnTo>
                <a:lnTo>
                  <a:pt x="85840" y="270308"/>
                </a:lnTo>
                <a:lnTo>
                  <a:pt x="127256" y="250243"/>
                </a:lnTo>
                <a:lnTo>
                  <a:pt x="168870" y="235176"/>
                </a:lnTo>
                <a:lnTo>
                  <a:pt x="240990" y="20538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" name="SMARTInkShape-Group608">
            <a:extLst>
              <a:ext uri="{FF2B5EF4-FFF2-40B4-BE49-F238E27FC236}">
                <a16:creationId xmlns:a16="http://schemas.microsoft.com/office/drawing/2014/main" id="{A615AB8A-BBF4-2645-8C5E-012050E861E3}"/>
              </a:ext>
            </a:extLst>
          </p:cNvPr>
          <p:cNvGrpSpPr/>
          <p:nvPr/>
        </p:nvGrpSpPr>
        <p:grpSpPr>
          <a:xfrm>
            <a:off x="2357438" y="5313164"/>
            <a:ext cx="312540" cy="284736"/>
            <a:chOff x="2357438" y="5313164"/>
            <a:chExt cx="312540" cy="284736"/>
          </a:xfrm>
        </p:grpSpPr>
        <p:sp>
          <p:nvSpPr>
            <p:cNvPr id="11" name="SMARTInkShape-2529">
              <a:extLst>
                <a:ext uri="{FF2B5EF4-FFF2-40B4-BE49-F238E27FC236}">
                  <a16:creationId xmlns:a16="http://schemas.microsoft.com/office/drawing/2014/main" id="{70A803F4-875C-4249-9D93-3061A5DF4E2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2493478" y="5313164"/>
              <a:ext cx="176500" cy="214227"/>
            </a:xfrm>
            <a:custGeom>
              <a:avLst/>
              <a:gdLst/>
              <a:ahLst/>
              <a:cxnLst/>
              <a:rect l="0" t="0" r="0" b="0"/>
              <a:pathLst>
                <a:path w="176500" h="214227">
                  <a:moveTo>
                    <a:pt x="42553" y="0"/>
                  </a:moveTo>
                  <a:lnTo>
                    <a:pt x="42553" y="0"/>
                  </a:lnTo>
                  <a:lnTo>
                    <a:pt x="42553" y="4740"/>
                  </a:lnTo>
                  <a:lnTo>
                    <a:pt x="41561" y="5145"/>
                  </a:lnTo>
                  <a:lnTo>
                    <a:pt x="37813" y="2948"/>
                  </a:lnTo>
                  <a:lnTo>
                    <a:pt x="35424" y="2957"/>
                  </a:lnTo>
                  <a:lnTo>
                    <a:pt x="21562" y="7947"/>
                  </a:lnTo>
                  <a:lnTo>
                    <a:pt x="19630" y="9267"/>
                  </a:lnTo>
                  <a:lnTo>
                    <a:pt x="18341" y="11139"/>
                  </a:lnTo>
                  <a:lnTo>
                    <a:pt x="15917" y="15865"/>
                  </a:lnTo>
                  <a:lnTo>
                    <a:pt x="11533" y="21272"/>
                  </a:lnTo>
                  <a:lnTo>
                    <a:pt x="1626" y="53223"/>
                  </a:lnTo>
                  <a:lnTo>
                    <a:pt x="0" y="82245"/>
                  </a:lnTo>
                  <a:lnTo>
                    <a:pt x="4368" y="119399"/>
                  </a:lnTo>
                  <a:lnTo>
                    <a:pt x="8993" y="159624"/>
                  </a:lnTo>
                  <a:lnTo>
                    <a:pt x="16404" y="181903"/>
                  </a:lnTo>
                  <a:lnTo>
                    <a:pt x="27797" y="203061"/>
                  </a:lnTo>
                  <a:lnTo>
                    <a:pt x="31724" y="206811"/>
                  </a:lnTo>
                  <a:lnTo>
                    <a:pt x="41378" y="210979"/>
                  </a:lnTo>
                  <a:lnTo>
                    <a:pt x="85513" y="214226"/>
                  </a:lnTo>
                  <a:lnTo>
                    <a:pt x="94058" y="211628"/>
                  </a:lnTo>
                  <a:lnTo>
                    <a:pt x="117870" y="200068"/>
                  </a:lnTo>
                  <a:lnTo>
                    <a:pt x="136086" y="195540"/>
                  </a:lnTo>
                  <a:lnTo>
                    <a:pt x="157910" y="182512"/>
                  </a:lnTo>
                  <a:lnTo>
                    <a:pt x="176499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2530">
              <a:extLst>
                <a:ext uri="{FF2B5EF4-FFF2-40B4-BE49-F238E27FC236}">
                  <a16:creationId xmlns:a16="http://schemas.microsoft.com/office/drawing/2014/main" id="{2D0B8497-DF91-5044-BBFE-16D1B788042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2357438" y="5349284"/>
              <a:ext cx="114441" cy="248616"/>
            </a:xfrm>
            <a:custGeom>
              <a:avLst/>
              <a:gdLst/>
              <a:ahLst/>
              <a:cxnLst/>
              <a:rect l="0" t="0" r="0" b="0"/>
              <a:pathLst>
                <a:path w="114441" h="248616">
                  <a:moveTo>
                    <a:pt x="0" y="17458"/>
                  </a:moveTo>
                  <a:lnTo>
                    <a:pt x="0" y="17458"/>
                  </a:lnTo>
                  <a:lnTo>
                    <a:pt x="0" y="9770"/>
                  </a:lnTo>
                  <a:lnTo>
                    <a:pt x="7688" y="949"/>
                  </a:lnTo>
                  <a:lnTo>
                    <a:pt x="18042" y="0"/>
                  </a:lnTo>
                  <a:lnTo>
                    <a:pt x="33678" y="4458"/>
                  </a:lnTo>
                  <a:lnTo>
                    <a:pt x="75150" y="40393"/>
                  </a:lnTo>
                  <a:lnTo>
                    <a:pt x="96791" y="63059"/>
                  </a:lnTo>
                  <a:lnTo>
                    <a:pt x="110531" y="94582"/>
                  </a:lnTo>
                  <a:lnTo>
                    <a:pt x="114440" y="122110"/>
                  </a:lnTo>
                  <a:lnTo>
                    <a:pt x="108632" y="158846"/>
                  </a:lnTo>
                  <a:lnTo>
                    <a:pt x="99766" y="179847"/>
                  </a:lnTo>
                  <a:lnTo>
                    <a:pt x="64070" y="221054"/>
                  </a:lnTo>
                  <a:lnTo>
                    <a:pt x="35255" y="241927"/>
                  </a:lnTo>
                  <a:lnTo>
                    <a:pt x="12788" y="248615"/>
                  </a:lnTo>
                  <a:lnTo>
                    <a:pt x="11502" y="247962"/>
                  </a:lnTo>
                  <a:lnTo>
                    <a:pt x="10644" y="246533"/>
                  </a:lnTo>
                  <a:lnTo>
                    <a:pt x="10073" y="244589"/>
                  </a:lnTo>
                  <a:lnTo>
                    <a:pt x="10684" y="242300"/>
                  </a:lnTo>
                  <a:lnTo>
                    <a:pt x="17859" y="2317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SMARTInkShape-Group609">
            <a:extLst>
              <a:ext uri="{FF2B5EF4-FFF2-40B4-BE49-F238E27FC236}">
                <a16:creationId xmlns:a16="http://schemas.microsoft.com/office/drawing/2014/main" id="{DB55E20F-3BD5-0541-AE0A-74045E3AD300}"/>
              </a:ext>
            </a:extLst>
          </p:cNvPr>
          <p:cNvGrpSpPr/>
          <p:nvPr/>
        </p:nvGrpSpPr>
        <p:grpSpPr>
          <a:xfrm>
            <a:off x="5411391" y="2921649"/>
            <a:ext cx="685662" cy="1182710"/>
            <a:chOff x="5411391" y="2921649"/>
            <a:chExt cx="685662" cy="1182710"/>
          </a:xfrm>
        </p:grpSpPr>
        <p:sp>
          <p:nvSpPr>
            <p:cNvPr id="14" name="SMARTInkShape-2531">
              <a:extLst>
                <a:ext uri="{FF2B5EF4-FFF2-40B4-BE49-F238E27FC236}">
                  <a16:creationId xmlns:a16="http://schemas.microsoft.com/office/drawing/2014/main" id="{777D0D7A-D5CF-8545-8AB5-173F695F5E6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5884664" y="2921649"/>
              <a:ext cx="132596" cy="469964"/>
            </a:xfrm>
            <a:custGeom>
              <a:avLst/>
              <a:gdLst/>
              <a:ahLst/>
              <a:cxnLst/>
              <a:rect l="0" t="0" r="0" b="0"/>
              <a:pathLst>
                <a:path w="132596" h="469964">
                  <a:moveTo>
                    <a:pt x="0" y="25148"/>
                  </a:moveTo>
                  <a:lnTo>
                    <a:pt x="0" y="25148"/>
                  </a:lnTo>
                  <a:lnTo>
                    <a:pt x="0" y="11846"/>
                  </a:lnTo>
                  <a:lnTo>
                    <a:pt x="2646" y="6668"/>
                  </a:lnTo>
                  <a:lnTo>
                    <a:pt x="4740" y="3898"/>
                  </a:lnTo>
                  <a:lnTo>
                    <a:pt x="12359" y="821"/>
                  </a:lnTo>
                  <a:lnTo>
                    <a:pt x="17170" y="0"/>
                  </a:lnTo>
                  <a:lnTo>
                    <a:pt x="27805" y="1734"/>
                  </a:lnTo>
                  <a:lnTo>
                    <a:pt x="33420" y="3586"/>
                  </a:lnTo>
                  <a:lnTo>
                    <a:pt x="42304" y="10934"/>
                  </a:lnTo>
                  <a:lnTo>
                    <a:pt x="66351" y="51792"/>
                  </a:lnTo>
                  <a:lnTo>
                    <a:pt x="89468" y="94499"/>
                  </a:lnTo>
                  <a:lnTo>
                    <a:pt x="104561" y="128048"/>
                  </a:lnTo>
                  <a:lnTo>
                    <a:pt x="115317" y="164116"/>
                  </a:lnTo>
                  <a:lnTo>
                    <a:pt x="127840" y="207710"/>
                  </a:lnTo>
                  <a:lnTo>
                    <a:pt x="132136" y="247471"/>
                  </a:lnTo>
                  <a:lnTo>
                    <a:pt x="132595" y="285949"/>
                  </a:lnTo>
                  <a:lnTo>
                    <a:pt x="124161" y="327063"/>
                  </a:lnTo>
                  <a:lnTo>
                    <a:pt x="108200" y="368882"/>
                  </a:lnTo>
                  <a:lnTo>
                    <a:pt x="100197" y="401102"/>
                  </a:lnTo>
                  <a:lnTo>
                    <a:pt x="98486" y="432664"/>
                  </a:lnTo>
                  <a:lnTo>
                    <a:pt x="100988" y="442076"/>
                  </a:lnTo>
                  <a:lnTo>
                    <a:pt x="105939" y="451462"/>
                  </a:lnTo>
                  <a:lnTo>
                    <a:pt x="105353" y="453225"/>
                  </a:lnTo>
                  <a:lnTo>
                    <a:pt x="102055" y="457829"/>
                  </a:lnTo>
                  <a:lnTo>
                    <a:pt x="89880" y="465999"/>
                  </a:lnTo>
                  <a:lnTo>
                    <a:pt x="73705" y="469963"/>
                  </a:lnTo>
                  <a:lnTo>
                    <a:pt x="26789" y="4627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2532">
              <a:extLst>
                <a:ext uri="{FF2B5EF4-FFF2-40B4-BE49-F238E27FC236}">
                  <a16:creationId xmlns:a16="http://schemas.microsoft.com/office/drawing/2014/main" id="{301E0F89-E9B7-1A4F-A100-3E559E4A4D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5790568" y="3107531"/>
              <a:ext cx="84699" cy="198647"/>
            </a:xfrm>
            <a:custGeom>
              <a:avLst/>
              <a:gdLst/>
              <a:ahLst/>
              <a:cxnLst/>
              <a:rect l="0" t="0" r="0" b="0"/>
              <a:pathLst>
                <a:path w="84699" h="198647">
                  <a:moveTo>
                    <a:pt x="40518" y="8930"/>
                  </a:moveTo>
                  <a:lnTo>
                    <a:pt x="40518" y="8930"/>
                  </a:lnTo>
                  <a:lnTo>
                    <a:pt x="22427" y="29667"/>
                  </a:lnTo>
                  <a:lnTo>
                    <a:pt x="10707" y="55911"/>
                  </a:lnTo>
                  <a:lnTo>
                    <a:pt x="2931" y="94112"/>
                  </a:lnTo>
                  <a:lnTo>
                    <a:pt x="0" y="115250"/>
                  </a:lnTo>
                  <a:lnTo>
                    <a:pt x="6203" y="158511"/>
                  </a:lnTo>
                  <a:lnTo>
                    <a:pt x="12242" y="186533"/>
                  </a:lnTo>
                  <a:lnTo>
                    <a:pt x="14722" y="190832"/>
                  </a:lnTo>
                  <a:lnTo>
                    <a:pt x="22769" y="198254"/>
                  </a:lnTo>
                  <a:lnTo>
                    <a:pt x="28685" y="198646"/>
                  </a:lnTo>
                  <a:lnTo>
                    <a:pt x="43197" y="193790"/>
                  </a:lnTo>
                  <a:lnTo>
                    <a:pt x="56922" y="179725"/>
                  </a:lnTo>
                  <a:lnTo>
                    <a:pt x="73159" y="149494"/>
                  </a:lnTo>
                  <a:lnTo>
                    <a:pt x="82794" y="113204"/>
                  </a:lnTo>
                  <a:lnTo>
                    <a:pt x="84698" y="72669"/>
                  </a:lnTo>
                  <a:lnTo>
                    <a:pt x="83042" y="40163"/>
                  </a:lnTo>
                  <a:lnTo>
                    <a:pt x="75624" y="24134"/>
                  </a:lnTo>
                  <a:lnTo>
                    <a:pt x="68357" y="15687"/>
                  </a:lnTo>
                  <a:lnTo>
                    <a:pt x="405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2533">
              <a:extLst>
                <a:ext uri="{FF2B5EF4-FFF2-40B4-BE49-F238E27FC236}">
                  <a16:creationId xmlns:a16="http://schemas.microsoft.com/office/drawing/2014/main" id="{BA6897EC-C205-9842-B46C-0B2021FE036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5732859" y="3223617"/>
              <a:ext cx="35720" cy="98228"/>
            </a:xfrm>
            <a:custGeom>
              <a:avLst/>
              <a:gdLst/>
              <a:ahLst/>
              <a:cxnLst/>
              <a:rect l="0" t="0" r="0" b="0"/>
              <a:pathLst>
                <a:path w="35720" h="98228">
                  <a:moveTo>
                    <a:pt x="35719" y="0"/>
                  </a:moveTo>
                  <a:lnTo>
                    <a:pt x="35719" y="0"/>
                  </a:lnTo>
                  <a:lnTo>
                    <a:pt x="30979" y="0"/>
                  </a:lnTo>
                  <a:lnTo>
                    <a:pt x="26007" y="7937"/>
                  </a:lnTo>
                  <a:lnTo>
                    <a:pt x="8861" y="51629"/>
                  </a:lnTo>
                  <a:lnTo>
                    <a:pt x="3939" y="65611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2534">
              <a:extLst>
                <a:ext uri="{FF2B5EF4-FFF2-40B4-BE49-F238E27FC236}">
                  <a16:creationId xmlns:a16="http://schemas.microsoft.com/office/drawing/2014/main" id="{3531B1E7-38EA-E342-9C26-E114CD0CF74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5621504" y="3138825"/>
              <a:ext cx="79683" cy="148758"/>
            </a:xfrm>
            <a:custGeom>
              <a:avLst/>
              <a:gdLst/>
              <a:ahLst/>
              <a:cxnLst/>
              <a:rect l="0" t="0" r="0" b="0"/>
              <a:pathLst>
                <a:path w="79683" h="148758">
                  <a:moveTo>
                    <a:pt x="39918" y="22284"/>
                  </a:moveTo>
                  <a:lnTo>
                    <a:pt x="39918" y="22284"/>
                  </a:lnTo>
                  <a:lnTo>
                    <a:pt x="30437" y="22284"/>
                  </a:lnTo>
                  <a:lnTo>
                    <a:pt x="23136" y="19638"/>
                  </a:lnTo>
                  <a:lnTo>
                    <a:pt x="19800" y="17544"/>
                  </a:lnTo>
                  <a:lnTo>
                    <a:pt x="16584" y="17140"/>
                  </a:lnTo>
                  <a:lnTo>
                    <a:pt x="10365" y="19336"/>
                  </a:lnTo>
                  <a:lnTo>
                    <a:pt x="8310" y="22303"/>
                  </a:lnTo>
                  <a:lnTo>
                    <a:pt x="0" y="51624"/>
                  </a:lnTo>
                  <a:lnTo>
                    <a:pt x="17" y="65421"/>
                  </a:lnTo>
                  <a:lnTo>
                    <a:pt x="10779" y="109765"/>
                  </a:lnTo>
                  <a:lnTo>
                    <a:pt x="16383" y="128633"/>
                  </a:lnTo>
                  <a:lnTo>
                    <a:pt x="21252" y="135848"/>
                  </a:lnTo>
                  <a:lnTo>
                    <a:pt x="34598" y="146510"/>
                  </a:lnTo>
                  <a:lnTo>
                    <a:pt x="41333" y="148757"/>
                  </a:lnTo>
                  <a:lnTo>
                    <a:pt x="54106" y="148609"/>
                  </a:lnTo>
                  <a:lnTo>
                    <a:pt x="59299" y="145196"/>
                  </a:lnTo>
                  <a:lnTo>
                    <a:pt x="67714" y="133467"/>
                  </a:lnTo>
                  <a:lnTo>
                    <a:pt x="79682" y="99738"/>
                  </a:lnTo>
                  <a:lnTo>
                    <a:pt x="78378" y="70259"/>
                  </a:lnTo>
                  <a:lnTo>
                    <a:pt x="70041" y="26726"/>
                  </a:lnTo>
                  <a:lnTo>
                    <a:pt x="68189" y="10698"/>
                  </a:lnTo>
                  <a:lnTo>
                    <a:pt x="65710" y="5631"/>
                  </a:lnTo>
                  <a:lnTo>
                    <a:pt x="62074" y="2252"/>
                  </a:lnTo>
                  <a:lnTo>
                    <a:pt x="57665" y="0"/>
                  </a:lnTo>
                  <a:lnTo>
                    <a:pt x="51749" y="1475"/>
                  </a:lnTo>
                  <a:lnTo>
                    <a:pt x="37239" y="11051"/>
                  </a:lnTo>
                  <a:lnTo>
                    <a:pt x="22059" y="312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2535">
              <a:extLst>
                <a:ext uri="{FF2B5EF4-FFF2-40B4-BE49-F238E27FC236}">
                  <a16:creationId xmlns:a16="http://schemas.microsoft.com/office/drawing/2014/main" id="{7CBDC091-E23E-E242-B8F7-7354879D3E2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5529642" y="3057481"/>
              <a:ext cx="96062" cy="378965"/>
            </a:xfrm>
            <a:custGeom>
              <a:avLst/>
              <a:gdLst/>
              <a:ahLst/>
              <a:cxnLst/>
              <a:rect l="0" t="0" r="0" b="0"/>
              <a:pathLst>
                <a:path w="96062" h="378965">
                  <a:moveTo>
                    <a:pt x="42483" y="58980"/>
                  </a:moveTo>
                  <a:lnTo>
                    <a:pt x="42483" y="58980"/>
                  </a:lnTo>
                  <a:lnTo>
                    <a:pt x="42483" y="15729"/>
                  </a:lnTo>
                  <a:lnTo>
                    <a:pt x="42483" y="9310"/>
                  </a:lnTo>
                  <a:lnTo>
                    <a:pt x="41491" y="5031"/>
                  </a:lnTo>
                  <a:lnTo>
                    <a:pt x="39837" y="2178"/>
                  </a:lnTo>
                  <a:lnTo>
                    <a:pt x="37743" y="276"/>
                  </a:lnTo>
                  <a:lnTo>
                    <a:pt x="35354" y="0"/>
                  </a:lnTo>
                  <a:lnTo>
                    <a:pt x="30054" y="2340"/>
                  </a:lnTo>
                  <a:lnTo>
                    <a:pt x="21492" y="9235"/>
                  </a:lnTo>
                  <a:lnTo>
                    <a:pt x="12672" y="27043"/>
                  </a:lnTo>
                  <a:lnTo>
                    <a:pt x="1794" y="67848"/>
                  </a:lnTo>
                  <a:lnTo>
                    <a:pt x="0" y="106366"/>
                  </a:lnTo>
                  <a:lnTo>
                    <a:pt x="7780" y="147054"/>
                  </a:lnTo>
                  <a:lnTo>
                    <a:pt x="21781" y="190780"/>
                  </a:lnTo>
                  <a:lnTo>
                    <a:pt x="29624" y="208385"/>
                  </a:lnTo>
                  <a:lnTo>
                    <a:pt x="32777" y="248381"/>
                  </a:lnTo>
                  <a:lnTo>
                    <a:pt x="33400" y="285018"/>
                  </a:lnTo>
                  <a:lnTo>
                    <a:pt x="32531" y="323638"/>
                  </a:lnTo>
                  <a:lnTo>
                    <a:pt x="25862" y="363535"/>
                  </a:lnTo>
                  <a:lnTo>
                    <a:pt x="24990" y="375437"/>
                  </a:lnTo>
                  <a:lnTo>
                    <a:pt x="25860" y="377108"/>
                  </a:lnTo>
                  <a:lnTo>
                    <a:pt x="27434" y="378221"/>
                  </a:lnTo>
                  <a:lnTo>
                    <a:pt x="29473" y="378964"/>
                  </a:lnTo>
                  <a:lnTo>
                    <a:pt x="31825" y="378467"/>
                  </a:lnTo>
                  <a:lnTo>
                    <a:pt x="37084" y="375268"/>
                  </a:lnTo>
                  <a:lnTo>
                    <a:pt x="62127" y="351731"/>
                  </a:lnTo>
                  <a:lnTo>
                    <a:pt x="96061" y="3000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2536">
              <a:extLst>
                <a:ext uri="{FF2B5EF4-FFF2-40B4-BE49-F238E27FC236}">
                  <a16:creationId xmlns:a16="http://schemas.microsoft.com/office/drawing/2014/main" id="{FA9DBB38-F7A0-4448-B251-93AC463ECF6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5411391" y="3299694"/>
              <a:ext cx="125015" cy="267699"/>
            </a:xfrm>
            <a:custGeom>
              <a:avLst/>
              <a:gdLst/>
              <a:ahLst/>
              <a:cxnLst/>
              <a:rect l="0" t="0" r="0" b="0"/>
              <a:pathLst>
                <a:path w="125015" h="267699">
                  <a:moveTo>
                    <a:pt x="0" y="4290"/>
                  </a:moveTo>
                  <a:lnTo>
                    <a:pt x="0" y="4290"/>
                  </a:lnTo>
                  <a:lnTo>
                    <a:pt x="4740" y="46317"/>
                  </a:lnTo>
                  <a:lnTo>
                    <a:pt x="18091" y="90596"/>
                  </a:lnTo>
                  <a:lnTo>
                    <a:pt x="24907" y="103172"/>
                  </a:lnTo>
                  <a:lnTo>
                    <a:pt x="34552" y="112068"/>
                  </a:lnTo>
                  <a:lnTo>
                    <a:pt x="42806" y="116684"/>
                  </a:lnTo>
                  <a:lnTo>
                    <a:pt x="46398" y="117914"/>
                  </a:lnTo>
                  <a:lnTo>
                    <a:pt x="58323" y="113990"/>
                  </a:lnTo>
                  <a:lnTo>
                    <a:pt x="80753" y="100043"/>
                  </a:lnTo>
                  <a:lnTo>
                    <a:pt x="91506" y="81279"/>
                  </a:lnTo>
                  <a:lnTo>
                    <a:pt x="96235" y="52127"/>
                  </a:lnTo>
                  <a:lnTo>
                    <a:pt x="94695" y="37788"/>
                  </a:lnTo>
                  <a:lnTo>
                    <a:pt x="90896" y="18846"/>
                  </a:lnTo>
                  <a:lnTo>
                    <a:pt x="89015" y="5798"/>
                  </a:lnTo>
                  <a:lnTo>
                    <a:pt x="87125" y="2319"/>
                  </a:lnTo>
                  <a:lnTo>
                    <a:pt x="84872" y="0"/>
                  </a:lnTo>
                  <a:lnTo>
                    <a:pt x="82378" y="438"/>
                  </a:lnTo>
                  <a:lnTo>
                    <a:pt x="76961" y="6216"/>
                  </a:lnTo>
                  <a:lnTo>
                    <a:pt x="76538" y="18045"/>
                  </a:lnTo>
                  <a:lnTo>
                    <a:pt x="86000" y="57512"/>
                  </a:lnTo>
                  <a:lnTo>
                    <a:pt x="93602" y="99653"/>
                  </a:lnTo>
                  <a:lnTo>
                    <a:pt x="96857" y="137938"/>
                  </a:lnTo>
                  <a:lnTo>
                    <a:pt x="97820" y="175961"/>
                  </a:lnTo>
                  <a:lnTo>
                    <a:pt x="98173" y="219553"/>
                  </a:lnTo>
                  <a:lnTo>
                    <a:pt x="95565" y="245673"/>
                  </a:lnTo>
                  <a:lnTo>
                    <a:pt x="91090" y="260400"/>
                  </a:lnTo>
                  <a:lnTo>
                    <a:pt x="85794" y="266945"/>
                  </a:lnTo>
                  <a:lnTo>
                    <a:pt x="82000" y="267698"/>
                  </a:lnTo>
                  <a:lnTo>
                    <a:pt x="72494" y="265889"/>
                  </a:lnTo>
                  <a:lnTo>
                    <a:pt x="64300" y="259132"/>
                  </a:lnTo>
                  <a:lnTo>
                    <a:pt x="57351" y="247530"/>
                  </a:lnTo>
                  <a:lnTo>
                    <a:pt x="50955" y="229144"/>
                  </a:lnTo>
                  <a:lnTo>
                    <a:pt x="50097" y="210389"/>
                  </a:lnTo>
                  <a:lnTo>
                    <a:pt x="54015" y="193124"/>
                  </a:lnTo>
                  <a:lnTo>
                    <a:pt x="77768" y="154487"/>
                  </a:lnTo>
                  <a:lnTo>
                    <a:pt x="125014" y="1025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2537">
              <a:extLst>
                <a:ext uri="{FF2B5EF4-FFF2-40B4-BE49-F238E27FC236}">
                  <a16:creationId xmlns:a16="http://schemas.microsoft.com/office/drawing/2014/main" id="{7B559507-5E36-1B4B-8E4C-F3ECDF9349A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5732859" y="3581616"/>
              <a:ext cx="364194" cy="490323"/>
            </a:xfrm>
            <a:custGeom>
              <a:avLst/>
              <a:gdLst/>
              <a:ahLst/>
              <a:cxnLst/>
              <a:rect l="0" t="0" r="0" b="0"/>
              <a:pathLst>
                <a:path w="364194" h="490323">
                  <a:moveTo>
                    <a:pt x="0" y="177782"/>
                  </a:moveTo>
                  <a:lnTo>
                    <a:pt x="0" y="177782"/>
                  </a:lnTo>
                  <a:lnTo>
                    <a:pt x="9115" y="176790"/>
                  </a:lnTo>
                  <a:lnTo>
                    <a:pt x="50589" y="160613"/>
                  </a:lnTo>
                  <a:lnTo>
                    <a:pt x="94465" y="131721"/>
                  </a:lnTo>
                  <a:lnTo>
                    <a:pt x="132174" y="106286"/>
                  </a:lnTo>
                  <a:lnTo>
                    <a:pt x="171960" y="84358"/>
                  </a:lnTo>
                  <a:lnTo>
                    <a:pt x="206063" y="60473"/>
                  </a:lnTo>
                  <a:lnTo>
                    <a:pt x="236012" y="42483"/>
                  </a:lnTo>
                  <a:lnTo>
                    <a:pt x="250746" y="36290"/>
                  </a:lnTo>
                  <a:lnTo>
                    <a:pt x="273728" y="21437"/>
                  </a:lnTo>
                  <a:lnTo>
                    <a:pt x="282391" y="17014"/>
                  </a:lnTo>
                  <a:lnTo>
                    <a:pt x="301476" y="3297"/>
                  </a:lnTo>
                  <a:lnTo>
                    <a:pt x="310354" y="0"/>
                  </a:lnTo>
                  <a:lnTo>
                    <a:pt x="311083" y="722"/>
                  </a:lnTo>
                  <a:lnTo>
                    <a:pt x="312348" y="6948"/>
                  </a:lnTo>
                  <a:lnTo>
                    <a:pt x="312536" y="50069"/>
                  </a:lnTo>
                  <a:lnTo>
                    <a:pt x="329321" y="91952"/>
                  </a:lnTo>
                  <a:lnTo>
                    <a:pt x="339009" y="125231"/>
                  </a:lnTo>
                  <a:lnTo>
                    <a:pt x="351171" y="162551"/>
                  </a:lnTo>
                  <a:lnTo>
                    <a:pt x="355405" y="196972"/>
                  </a:lnTo>
                  <a:lnTo>
                    <a:pt x="362972" y="239781"/>
                  </a:lnTo>
                  <a:lnTo>
                    <a:pt x="364193" y="273763"/>
                  </a:lnTo>
                  <a:lnTo>
                    <a:pt x="358712" y="308968"/>
                  </a:lnTo>
                  <a:lnTo>
                    <a:pt x="350617" y="348481"/>
                  </a:lnTo>
                  <a:lnTo>
                    <a:pt x="346311" y="365612"/>
                  </a:lnTo>
                  <a:lnTo>
                    <a:pt x="339256" y="386991"/>
                  </a:lnTo>
                  <a:lnTo>
                    <a:pt x="337295" y="388692"/>
                  </a:lnTo>
                  <a:lnTo>
                    <a:pt x="334997" y="389826"/>
                  </a:lnTo>
                  <a:lnTo>
                    <a:pt x="322280" y="391422"/>
                  </a:lnTo>
                  <a:lnTo>
                    <a:pt x="283796" y="384347"/>
                  </a:lnTo>
                  <a:lnTo>
                    <a:pt x="253642" y="388256"/>
                  </a:lnTo>
                  <a:lnTo>
                    <a:pt x="214831" y="405179"/>
                  </a:lnTo>
                  <a:lnTo>
                    <a:pt x="177667" y="424298"/>
                  </a:lnTo>
                  <a:lnTo>
                    <a:pt x="133824" y="451947"/>
                  </a:lnTo>
                  <a:lnTo>
                    <a:pt x="91927" y="478788"/>
                  </a:lnTo>
                  <a:lnTo>
                    <a:pt x="62508" y="4903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2538">
              <a:extLst>
                <a:ext uri="{FF2B5EF4-FFF2-40B4-BE49-F238E27FC236}">
                  <a16:creationId xmlns:a16="http://schemas.microsoft.com/office/drawing/2014/main" id="{3EDD46F1-1364-1F4B-B180-0D5F468BA98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5723930" y="3696891"/>
              <a:ext cx="17828" cy="407468"/>
            </a:xfrm>
            <a:custGeom>
              <a:avLst/>
              <a:gdLst/>
              <a:ahLst/>
              <a:cxnLst/>
              <a:rect l="0" t="0" r="0" b="0"/>
              <a:pathLst>
                <a:path w="17828" h="407468">
                  <a:moveTo>
                    <a:pt x="8929" y="0"/>
                  </a:moveTo>
                  <a:lnTo>
                    <a:pt x="8929" y="0"/>
                  </a:lnTo>
                  <a:lnTo>
                    <a:pt x="17827" y="0"/>
                  </a:lnTo>
                  <a:lnTo>
                    <a:pt x="13109" y="0"/>
                  </a:lnTo>
                  <a:lnTo>
                    <a:pt x="11716" y="1984"/>
                  </a:lnTo>
                  <a:lnTo>
                    <a:pt x="9296" y="20117"/>
                  </a:lnTo>
                  <a:lnTo>
                    <a:pt x="8977" y="64765"/>
                  </a:lnTo>
                  <a:lnTo>
                    <a:pt x="8944" y="101541"/>
                  </a:lnTo>
                  <a:lnTo>
                    <a:pt x="8933" y="138565"/>
                  </a:lnTo>
                  <a:lnTo>
                    <a:pt x="8931" y="173678"/>
                  </a:lnTo>
                  <a:lnTo>
                    <a:pt x="8930" y="218148"/>
                  </a:lnTo>
                  <a:lnTo>
                    <a:pt x="9922" y="249751"/>
                  </a:lnTo>
                  <a:lnTo>
                    <a:pt x="14074" y="287872"/>
                  </a:lnTo>
                  <a:lnTo>
                    <a:pt x="10240" y="327473"/>
                  </a:lnTo>
                  <a:lnTo>
                    <a:pt x="9317" y="365250"/>
                  </a:lnTo>
                  <a:lnTo>
                    <a:pt x="6399" y="396287"/>
                  </a:lnTo>
                  <a:lnTo>
                    <a:pt x="2844" y="407307"/>
                  </a:lnTo>
                  <a:lnTo>
                    <a:pt x="1896" y="407467"/>
                  </a:lnTo>
                  <a:lnTo>
                    <a:pt x="1264" y="405590"/>
                  </a:lnTo>
                  <a:lnTo>
                    <a:pt x="0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SMARTInkShape-Group610">
            <a:extLst>
              <a:ext uri="{FF2B5EF4-FFF2-40B4-BE49-F238E27FC236}">
                <a16:creationId xmlns:a16="http://schemas.microsoft.com/office/drawing/2014/main" id="{3AB99545-59BC-B545-AC24-37F935FB2100}"/>
              </a:ext>
            </a:extLst>
          </p:cNvPr>
          <p:cNvGrpSpPr/>
          <p:nvPr/>
        </p:nvGrpSpPr>
        <p:grpSpPr>
          <a:xfrm>
            <a:off x="1294805" y="2254384"/>
            <a:ext cx="1772955" cy="1763976"/>
            <a:chOff x="1294805" y="2254384"/>
            <a:chExt cx="1772955" cy="1763976"/>
          </a:xfrm>
        </p:grpSpPr>
        <p:sp>
          <p:nvSpPr>
            <p:cNvPr id="23" name="SMARTInkShape-2539">
              <a:extLst>
                <a:ext uri="{FF2B5EF4-FFF2-40B4-BE49-F238E27FC236}">
                  <a16:creationId xmlns:a16="http://schemas.microsoft.com/office/drawing/2014/main" id="{7C3F1CBF-E1D6-5D4E-BF99-4D0298EC758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393774" y="3187898"/>
              <a:ext cx="56635" cy="88242"/>
            </a:xfrm>
            <a:custGeom>
              <a:avLst/>
              <a:gdLst/>
              <a:ahLst/>
              <a:cxnLst/>
              <a:rect l="0" t="0" r="0" b="0"/>
              <a:pathLst>
                <a:path w="56635" h="88242">
                  <a:moveTo>
                    <a:pt x="35101" y="17860"/>
                  </a:moveTo>
                  <a:lnTo>
                    <a:pt x="35101" y="17860"/>
                  </a:lnTo>
                  <a:lnTo>
                    <a:pt x="30361" y="17860"/>
                  </a:lnTo>
                  <a:lnTo>
                    <a:pt x="17932" y="13119"/>
                  </a:lnTo>
                  <a:lnTo>
                    <a:pt x="0" y="477"/>
                  </a:lnTo>
                  <a:lnTo>
                    <a:pt x="7125" y="40277"/>
                  </a:lnTo>
                  <a:lnTo>
                    <a:pt x="12701" y="59118"/>
                  </a:lnTo>
                  <a:lnTo>
                    <a:pt x="32220" y="85733"/>
                  </a:lnTo>
                  <a:lnTo>
                    <a:pt x="36466" y="87713"/>
                  </a:lnTo>
                  <a:lnTo>
                    <a:pt x="38988" y="88241"/>
                  </a:lnTo>
                  <a:lnTo>
                    <a:pt x="41661" y="87601"/>
                  </a:lnTo>
                  <a:lnTo>
                    <a:pt x="47277" y="84244"/>
                  </a:lnTo>
                  <a:lnTo>
                    <a:pt x="56017" y="67295"/>
                  </a:lnTo>
                  <a:lnTo>
                    <a:pt x="56634" y="51737"/>
                  </a:lnTo>
                  <a:lnTo>
                    <a:pt x="440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2540">
              <a:extLst>
                <a:ext uri="{FF2B5EF4-FFF2-40B4-BE49-F238E27FC236}">
                  <a16:creationId xmlns:a16="http://schemas.microsoft.com/office/drawing/2014/main" id="{27BA5429-814D-E648-AB4A-6284E3A679F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134747" y="3303984"/>
              <a:ext cx="44075" cy="68812"/>
            </a:xfrm>
            <a:custGeom>
              <a:avLst/>
              <a:gdLst/>
              <a:ahLst/>
              <a:cxnLst/>
              <a:rect l="0" t="0" r="0" b="0"/>
              <a:pathLst>
                <a:path w="44075" h="68812">
                  <a:moveTo>
                    <a:pt x="8378" y="0"/>
                  </a:moveTo>
                  <a:lnTo>
                    <a:pt x="8378" y="0"/>
                  </a:lnTo>
                  <a:lnTo>
                    <a:pt x="3638" y="0"/>
                  </a:lnTo>
                  <a:lnTo>
                    <a:pt x="2241" y="1985"/>
                  </a:lnTo>
                  <a:lnTo>
                    <a:pt x="0" y="19428"/>
                  </a:lnTo>
                  <a:lnTo>
                    <a:pt x="686" y="31455"/>
                  </a:lnTo>
                  <a:lnTo>
                    <a:pt x="6650" y="52977"/>
                  </a:lnTo>
                  <a:lnTo>
                    <a:pt x="11910" y="62571"/>
                  </a:lnTo>
                  <a:lnTo>
                    <a:pt x="17554" y="67497"/>
                  </a:lnTo>
                  <a:lnTo>
                    <a:pt x="20449" y="68811"/>
                  </a:lnTo>
                  <a:lnTo>
                    <a:pt x="24363" y="67702"/>
                  </a:lnTo>
                  <a:lnTo>
                    <a:pt x="34003" y="61179"/>
                  </a:lnTo>
                  <a:lnTo>
                    <a:pt x="39611" y="54310"/>
                  </a:lnTo>
                  <a:lnTo>
                    <a:pt x="42103" y="46959"/>
                  </a:lnTo>
                  <a:lnTo>
                    <a:pt x="44074" y="6066"/>
                  </a:lnTo>
                  <a:lnTo>
                    <a:pt x="43089" y="4044"/>
                  </a:lnTo>
                  <a:lnTo>
                    <a:pt x="41441" y="2696"/>
                  </a:lnTo>
                  <a:lnTo>
                    <a:pt x="36963" y="1199"/>
                  </a:lnTo>
                  <a:lnTo>
                    <a:pt x="31666" y="533"/>
                  </a:lnTo>
                  <a:lnTo>
                    <a:pt x="17308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2541">
              <a:extLst>
                <a:ext uri="{FF2B5EF4-FFF2-40B4-BE49-F238E27FC236}">
                  <a16:creationId xmlns:a16="http://schemas.microsoft.com/office/drawing/2014/main" id="{260F3FA5-673B-654B-9E24-06AC70E9104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2135655" y="3679031"/>
              <a:ext cx="41410" cy="52187"/>
            </a:xfrm>
            <a:custGeom>
              <a:avLst/>
              <a:gdLst/>
              <a:ahLst/>
              <a:cxnLst/>
              <a:rect l="0" t="0" r="0" b="0"/>
              <a:pathLst>
                <a:path w="41410" h="52187">
                  <a:moveTo>
                    <a:pt x="25329" y="17860"/>
                  </a:moveTo>
                  <a:lnTo>
                    <a:pt x="25329" y="17860"/>
                  </a:lnTo>
                  <a:lnTo>
                    <a:pt x="15849" y="22600"/>
                  </a:lnTo>
                  <a:lnTo>
                    <a:pt x="13056" y="24989"/>
                  </a:lnTo>
                  <a:lnTo>
                    <a:pt x="0" y="42931"/>
                  </a:lnTo>
                  <a:lnTo>
                    <a:pt x="4481" y="46531"/>
                  </a:lnTo>
                  <a:lnTo>
                    <a:pt x="12095" y="50446"/>
                  </a:lnTo>
                  <a:lnTo>
                    <a:pt x="18786" y="52186"/>
                  </a:lnTo>
                  <a:lnTo>
                    <a:pt x="21959" y="51658"/>
                  </a:lnTo>
                  <a:lnTo>
                    <a:pt x="28131" y="48425"/>
                  </a:lnTo>
                  <a:lnTo>
                    <a:pt x="37184" y="36287"/>
                  </a:lnTo>
                  <a:lnTo>
                    <a:pt x="41409" y="24863"/>
                  </a:lnTo>
                  <a:lnTo>
                    <a:pt x="40018" y="20544"/>
                  </a:lnTo>
                  <a:lnTo>
                    <a:pt x="253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2542">
              <a:extLst>
                <a:ext uri="{FF2B5EF4-FFF2-40B4-BE49-F238E27FC236}">
                  <a16:creationId xmlns:a16="http://schemas.microsoft.com/office/drawing/2014/main" id="{844565D0-54E1-F14F-943B-6BBF4388D53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433432" y="3486363"/>
              <a:ext cx="39831" cy="81820"/>
            </a:xfrm>
            <a:custGeom>
              <a:avLst/>
              <a:gdLst/>
              <a:ahLst/>
              <a:cxnLst/>
              <a:rect l="0" t="0" r="0" b="0"/>
              <a:pathLst>
                <a:path w="39831" h="81820">
                  <a:moveTo>
                    <a:pt x="13302" y="5145"/>
                  </a:moveTo>
                  <a:lnTo>
                    <a:pt x="13302" y="5145"/>
                  </a:lnTo>
                  <a:lnTo>
                    <a:pt x="13302" y="404"/>
                  </a:lnTo>
                  <a:lnTo>
                    <a:pt x="12310" y="0"/>
                  </a:lnTo>
                  <a:lnTo>
                    <a:pt x="8562" y="2197"/>
                  </a:lnTo>
                  <a:lnTo>
                    <a:pt x="7166" y="4172"/>
                  </a:lnTo>
                  <a:lnTo>
                    <a:pt x="0" y="31536"/>
                  </a:lnTo>
                  <a:lnTo>
                    <a:pt x="114" y="46971"/>
                  </a:lnTo>
                  <a:lnTo>
                    <a:pt x="8272" y="73048"/>
                  </a:lnTo>
                  <a:lnTo>
                    <a:pt x="13712" y="79972"/>
                  </a:lnTo>
                  <a:lnTo>
                    <a:pt x="16553" y="81819"/>
                  </a:lnTo>
                  <a:lnTo>
                    <a:pt x="20430" y="81065"/>
                  </a:lnTo>
                  <a:lnTo>
                    <a:pt x="30030" y="74937"/>
                  </a:lnTo>
                  <a:lnTo>
                    <a:pt x="35620" y="65598"/>
                  </a:lnTo>
                  <a:lnTo>
                    <a:pt x="39503" y="43753"/>
                  </a:lnTo>
                  <a:lnTo>
                    <a:pt x="39830" y="33549"/>
                  </a:lnTo>
                  <a:lnTo>
                    <a:pt x="37933" y="30034"/>
                  </a:lnTo>
                  <a:lnTo>
                    <a:pt x="34683" y="27691"/>
                  </a:lnTo>
                  <a:lnTo>
                    <a:pt x="30533" y="26128"/>
                  </a:lnTo>
                  <a:lnTo>
                    <a:pt x="4373" y="319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2543">
              <a:extLst>
                <a:ext uri="{FF2B5EF4-FFF2-40B4-BE49-F238E27FC236}">
                  <a16:creationId xmlns:a16="http://schemas.microsoft.com/office/drawing/2014/main" id="{38033DE3-7AE7-F64F-8F6D-EEFECC73E88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2794992" y="3250406"/>
              <a:ext cx="17384" cy="86530"/>
            </a:xfrm>
            <a:custGeom>
              <a:avLst/>
              <a:gdLst/>
              <a:ahLst/>
              <a:cxnLst/>
              <a:rect l="0" t="0" r="0" b="0"/>
              <a:pathLst>
                <a:path w="17384" h="86530">
                  <a:moveTo>
                    <a:pt x="0" y="0"/>
                  </a:moveTo>
                  <a:lnTo>
                    <a:pt x="0" y="0"/>
                  </a:lnTo>
                  <a:lnTo>
                    <a:pt x="0" y="37287"/>
                  </a:lnTo>
                  <a:lnTo>
                    <a:pt x="0" y="79954"/>
                  </a:lnTo>
                  <a:lnTo>
                    <a:pt x="993" y="83068"/>
                  </a:lnTo>
                  <a:lnTo>
                    <a:pt x="2646" y="85145"/>
                  </a:lnTo>
                  <a:lnTo>
                    <a:pt x="4741" y="86529"/>
                  </a:lnTo>
                  <a:lnTo>
                    <a:pt x="7129" y="85467"/>
                  </a:lnTo>
                  <a:lnTo>
                    <a:pt x="12429" y="78996"/>
                  </a:lnTo>
                  <a:lnTo>
                    <a:pt x="15446" y="72151"/>
                  </a:lnTo>
                  <a:lnTo>
                    <a:pt x="17383" y="54932"/>
                  </a:lnTo>
                  <a:lnTo>
                    <a:pt x="15002" y="46573"/>
                  </a:lnTo>
                  <a:lnTo>
                    <a:pt x="12978" y="42955"/>
                  </a:lnTo>
                  <a:lnTo>
                    <a:pt x="10636" y="40543"/>
                  </a:lnTo>
                  <a:lnTo>
                    <a:pt x="0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2544">
              <a:extLst>
                <a:ext uri="{FF2B5EF4-FFF2-40B4-BE49-F238E27FC236}">
                  <a16:creationId xmlns:a16="http://schemas.microsoft.com/office/drawing/2014/main" id="{65BDFAD3-13C3-5C40-958A-8CB93C6EEFB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2786863" y="2895195"/>
              <a:ext cx="34919" cy="61717"/>
            </a:xfrm>
            <a:custGeom>
              <a:avLst/>
              <a:gdLst/>
              <a:ahLst/>
              <a:cxnLst/>
              <a:rect l="0" t="0" r="0" b="0"/>
              <a:pathLst>
                <a:path w="34919" h="61717">
                  <a:moveTo>
                    <a:pt x="34918" y="24813"/>
                  </a:moveTo>
                  <a:lnTo>
                    <a:pt x="34918" y="24813"/>
                  </a:lnTo>
                  <a:lnTo>
                    <a:pt x="34918" y="4695"/>
                  </a:lnTo>
                  <a:lnTo>
                    <a:pt x="32934" y="2472"/>
                  </a:lnTo>
                  <a:lnTo>
                    <a:pt x="25437" y="0"/>
                  </a:lnTo>
                  <a:lnTo>
                    <a:pt x="22645" y="334"/>
                  </a:lnTo>
                  <a:lnTo>
                    <a:pt x="20783" y="1548"/>
                  </a:lnTo>
                  <a:lnTo>
                    <a:pt x="3250" y="23260"/>
                  </a:lnTo>
                  <a:lnTo>
                    <a:pt x="1000" y="31068"/>
                  </a:lnTo>
                  <a:lnTo>
                    <a:pt x="0" y="41153"/>
                  </a:lnTo>
                  <a:lnTo>
                    <a:pt x="4177" y="57987"/>
                  </a:lnTo>
                  <a:lnTo>
                    <a:pt x="6487" y="60819"/>
                  </a:lnTo>
                  <a:lnTo>
                    <a:pt x="9018" y="61716"/>
                  </a:lnTo>
                  <a:lnTo>
                    <a:pt x="15470" y="60066"/>
                  </a:lnTo>
                  <a:lnTo>
                    <a:pt x="31965" y="52913"/>
                  </a:lnTo>
                  <a:lnTo>
                    <a:pt x="31957" y="52476"/>
                  </a:lnTo>
                  <a:lnTo>
                    <a:pt x="25989" y="516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2545">
              <a:extLst>
                <a:ext uri="{FF2B5EF4-FFF2-40B4-BE49-F238E27FC236}">
                  <a16:creationId xmlns:a16="http://schemas.microsoft.com/office/drawing/2014/main" id="{104918BC-03AD-3640-923B-617AB0EBE05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2716125" y="2626569"/>
              <a:ext cx="60005" cy="72655"/>
            </a:xfrm>
            <a:custGeom>
              <a:avLst/>
              <a:gdLst/>
              <a:ahLst/>
              <a:cxnLst/>
              <a:rect l="0" t="0" r="0" b="0"/>
              <a:pathLst>
                <a:path w="60005" h="72655">
                  <a:moveTo>
                    <a:pt x="7430" y="7689"/>
                  </a:moveTo>
                  <a:lnTo>
                    <a:pt x="7430" y="7689"/>
                  </a:lnTo>
                  <a:lnTo>
                    <a:pt x="7430" y="2948"/>
                  </a:lnTo>
                  <a:lnTo>
                    <a:pt x="8422" y="1552"/>
                  </a:lnTo>
                  <a:lnTo>
                    <a:pt x="10076" y="621"/>
                  </a:lnTo>
                  <a:lnTo>
                    <a:pt x="12170" y="0"/>
                  </a:lnTo>
                  <a:lnTo>
                    <a:pt x="12574" y="579"/>
                  </a:lnTo>
                  <a:lnTo>
                    <a:pt x="8403" y="10102"/>
                  </a:lnTo>
                  <a:lnTo>
                    <a:pt x="750" y="47816"/>
                  </a:lnTo>
                  <a:lnTo>
                    <a:pt x="0" y="55276"/>
                  </a:lnTo>
                  <a:lnTo>
                    <a:pt x="1484" y="61242"/>
                  </a:lnTo>
                  <a:lnTo>
                    <a:pt x="8426" y="70516"/>
                  </a:lnTo>
                  <a:lnTo>
                    <a:pt x="12062" y="72394"/>
                  </a:lnTo>
                  <a:lnTo>
                    <a:pt x="15479" y="72654"/>
                  </a:lnTo>
                  <a:lnTo>
                    <a:pt x="18749" y="71835"/>
                  </a:lnTo>
                  <a:lnTo>
                    <a:pt x="32832" y="61201"/>
                  </a:lnTo>
                  <a:lnTo>
                    <a:pt x="53384" y="34685"/>
                  </a:lnTo>
                  <a:lnTo>
                    <a:pt x="57620" y="25309"/>
                  </a:lnTo>
                  <a:lnTo>
                    <a:pt x="60004" y="9713"/>
                  </a:lnTo>
                  <a:lnTo>
                    <a:pt x="59346" y="6062"/>
                  </a:lnTo>
                  <a:lnTo>
                    <a:pt x="57916" y="3627"/>
                  </a:lnTo>
                  <a:lnTo>
                    <a:pt x="55970" y="2005"/>
                  </a:lnTo>
                  <a:lnTo>
                    <a:pt x="43148" y="76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2546">
              <a:extLst>
                <a:ext uri="{FF2B5EF4-FFF2-40B4-BE49-F238E27FC236}">
                  <a16:creationId xmlns:a16="http://schemas.microsoft.com/office/drawing/2014/main" id="{37DFE269-83D7-9247-8593-57553D22B4C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2420346" y="2803922"/>
              <a:ext cx="26389" cy="44649"/>
            </a:xfrm>
            <a:custGeom>
              <a:avLst/>
              <a:gdLst/>
              <a:ahLst/>
              <a:cxnLst/>
              <a:rect l="0" t="0" r="0" b="0"/>
              <a:pathLst>
                <a:path w="26389" h="44649">
                  <a:moveTo>
                    <a:pt x="26388" y="0"/>
                  </a:moveTo>
                  <a:lnTo>
                    <a:pt x="26388" y="0"/>
                  </a:lnTo>
                  <a:lnTo>
                    <a:pt x="17826" y="8562"/>
                  </a:lnTo>
                  <a:lnTo>
                    <a:pt x="9803" y="8897"/>
                  </a:lnTo>
                  <a:lnTo>
                    <a:pt x="4166" y="13660"/>
                  </a:lnTo>
                  <a:lnTo>
                    <a:pt x="1629" y="21285"/>
                  </a:lnTo>
                  <a:lnTo>
                    <a:pt x="0" y="37608"/>
                  </a:lnTo>
                  <a:lnTo>
                    <a:pt x="859" y="38962"/>
                  </a:lnTo>
                  <a:lnTo>
                    <a:pt x="2423" y="38873"/>
                  </a:lnTo>
                  <a:lnTo>
                    <a:pt x="6808" y="37120"/>
                  </a:lnTo>
                  <a:lnTo>
                    <a:pt x="12063" y="36342"/>
                  </a:lnTo>
                  <a:lnTo>
                    <a:pt x="13862" y="35142"/>
                  </a:lnTo>
                  <a:lnTo>
                    <a:pt x="15061" y="33350"/>
                  </a:lnTo>
                  <a:lnTo>
                    <a:pt x="16985" y="28085"/>
                  </a:lnTo>
                  <a:lnTo>
                    <a:pt x="2040" y="26902"/>
                  </a:lnTo>
                  <a:lnTo>
                    <a:pt x="1227" y="27857"/>
                  </a:lnTo>
                  <a:lnTo>
                    <a:pt x="323" y="31563"/>
                  </a:lnTo>
                  <a:lnTo>
                    <a:pt x="8529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2547">
              <a:extLst>
                <a:ext uri="{FF2B5EF4-FFF2-40B4-BE49-F238E27FC236}">
                  <a16:creationId xmlns:a16="http://schemas.microsoft.com/office/drawing/2014/main" id="{4132285C-D815-FE41-8CA6-1EE56722291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2091006" y="2902148"/>
              <a:ext cx="25331" cy="118012"/>
            </a:xfrm>
            <a:custGeom>
              <a:avLst/>
              <a:gdLst/>
              <a:ahLst/>
              <a:cxnLst/>
              <a:rect l="0" t="0" r="0" b="0"/>
              <a:pathLst>
                <a:path w="25331" h="118012">
                  <a:moveTo>
                    <a:pt x="25330" y="0"/>
                  </a:moveTo>
                  <a:lnTo>
                    <a:pt x="25330" y="0"/>
                  </a:lnTo>
                  <a:lnTo>
                    <a:pt x="13056" y="21388"/>
                  </a:lnTo>
                  <a:lnTo>
                    <a:pt x="5928" y="56921"/>
                  </a:lnTo>
                  <a:lnTo>
                    <a:pt x="0" y="97123"/>
                  </a:lnTo>
                  <a:lnTo>
                    <a:pt x="1835" y="110304"/>
                  </a:lnTo>
                  <a:lnTo>
                    <a:pt x="3714" y="115208"/>
                  </a:lnTo>
                  <a:lnTo>
                    <a:pt x="6950" y="117485"/>
                  </a:lnTo>
                  <a:lnTo>
                    <a:pt x="11093" y="118011"/>
                  </a:lnTo>
                  <a:lnTo>
                    <a:pt x="15838" y="117369"/>
                  </a:lnTo>
                  <a:lnTo>
                    <a:pt x="19002" y="114957"/>
                  </a:lnTo>
                  <a:lnTo>
                    <a:pt x="22518" y="106985"/>
                  </a:lnTo>
                  <a:lnTo>
                    <a:pt x="24497" y="91341"/>
                  </a:lnTo>
                  <a:lnTo>
                    <a:pt x="22314" y="82599"/>
                  </a:lnTo>
                  <a:lnTo>
                    <a:pt x="9058" y="64403"/>
                  </a:lnTo>
                  <a:lnTo>
                    <a:pt x="8529" y="64763"/>
                  </a:lnTo>
                  <a:lnTo>
                    <a:pt x="7784" y="70012"/>
                  </a:lnTo>
                  <a:lnTo>
                    <a:pt x="7471" y="80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2548">
              <a:extLst>
                <a:ext uri="{FF2B5EF4-FFF2-40B4-BE49-F238E27FC236}">
                  <a16:creationId xmlns:a16="http://schemas.microsoft.com/office/drawing/2014/main" id="{A048C0DB-F297-F64D-8526-AF3FAEEF53D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1928813" y="2358691"/>
              <a:ext cx="1138947" cy="1659669"/>
            </a:xfrm>
            <a:custGeom>
              <a:avLst/>
              <a:gdLst/>
              <a:ahLst/>
              <a:cxnLst/>
              <a:rect l="0" t="0" r="0" b="0"/>
              <a:pathLst>
                <a:path w="1138947" h="1659669">
                  <a:moveTo>
                    <a:pt x="35718" y="579176"/>
                  </a:moveTo>
                  <a:lnTo>
                    <a:pt x="35718" y="579176"/>
                  </a:lnTo>
                  <a:lnTo>
                    <a:pt x="40459" y="579176"/>
                  </a:lnTo>
                  <a:lnTo>
                    <a:pt x="78619" y="562007"/>
                  </a:lnTo>
                  <a:lnTo>
                    <a:pt x="111378" y="545757"/>
                  </a:lnTo>
                  <a:lnTo>
                    <a:pt x="150961" y="528374"/>
                  </a:lnTo>
                  <a:lnTo>
                    <a:pt x="189378" y="510859"/>
                  </a:lnTo>
                  <a:lnTo>
                    <a:pt x="230480" y="489320"/>
                  </a:lnTo>
                  <a:lnTo>
                    <a:pt x="267556" y="465956"/>
                  </a:lnTo>
                  <a:lnTo>
                    <a:pt x="309680" y="442233"/>
                  </a:lnTo>
                  <a:lnTo>
                    <a:pt x="350338" y="418438"/>
                  </a:lnTo>
                  <a:lnTo>
                    <a:pt x="391553" y="389888"/>
                  </a:lnTo>
                  <a:lnTo>
                    <a:pt x="434494" y="361722"/>
                  </a:lnTo>
                  <a:lnTo>
                    <a:pt x="475314" y="331170"/>
                  </a:lnTo>
                  <a:lnTo>
                    <a:pt x="516561" y="300992"/>
                  </a:lnTo>
                  <a:lnTo>
                    <a:pt x="554364" y="272505"/>
                  </a:lnTo>
                  <a:lnTo>
                    <a:pt x="596374" y="241889"/>
                  </a:lnTo>
                  <a:lnTo>
                    <a:pt x="633629" y="216438"/>
                  </a:lnTo>
                  <a:lnTo>
                    <a:pt x="669651" y="193295"/>
                  </a:lnTo>
                  <a:lnTo>
                    <a:pt x="709624" y="170156"/>
                  </a:lnTo>
                  <a:lnTo>
                    <a:pt x="753290" y="148527"/>
                  </a:lnTo>
                  <a:lnTo>
                    <a:pt x="797772" y="126656"/>
                  </a:lnTo>
                  <a:lnTo>
                    <a:pt x="837931" y="107944"/>
                  </a:lnTo>
                  <a:lnTo>
                    <a:pt x="876717" y="91289"/>
                  </a:lnTo>
                  <a:lnTo>
                    <a:pt x="919821" y="73184"/>
                  </a:lnTo>
                  <a:lnTo>
                    <a:pt x="961590" y="52326"/>
                  </a:lnTo>
                  <a:lnTo>
                    <a:pt x="973132" y="43550"/>
                  </a:lnTo>
                  <a:lnTo>
                    <a:pt x="978016" y="43441"/>
                  </a:lnTo>
                  <a:lnTo>
                    <a:pt x="983022" y="40769"/>
                  </a:lnTo>
                  <a:lnTo>
                    <a:pt x="988555" y="37267"/>
                  </a:lnTo>
                  <a:lnTo>
                    <a:pt x="997248" y="34303"/>
                  </a:lnTo>
                  <a:lnTo>
                    <a:pt x="1008536" y="25936"/>
                  </a:lnTo>
                  <a:lnTo>
                    <a:pt x="1013641" y="25654"/>
                  </a:lnTo>
                  <a:lnTo>
                    <a:pt x="1018700" y="22942"/>
                  </a:lnTo>
                  <a:lnTo>
                    <a:pt x="1043518" y="0"/>
                  </a:lnTo>
                  <a:lnTo>
                    <a:pt x="1043937" y="574"/>
                  </a:lnTo>
                  <a:lnTo>
                    <a:pt x="1044663" y="6545"/>
                  </a:lnTo>
                  <a:lnTo>
                    <a:pt x="1047370" y="7173"/>
                  </a:lnTo>
                  <a:lnTo>
                    <a:pt x="1049896" y="7453"/>
                  </a:lnTo>
                  <a:lnTo>
                    <a:pt x="1047711" y="7577"/>
                  </a:lnTo>
                  <a:lnTo>
                    <a:pt x="1046732" y="8602"/>
                  </a:lnTo>
                  <a:lnTo>
                    <a:pt x="1045643" y="12387"/>
                  </a:lnTo>
                  <a:lnTo>
                    <a:pt x="1046346" y="14785"/>
                  </a:lnTo>
                  <a:lnTo>
                    <a:pt x="1051955" y="25764"/>
                  </a:lnTo>
                  <a:lnTo>
                    <a:pt x="1063263" y="69910"/>
                  </a:lnTo>
                  <a:lnTo>
                    <a:pt x="1074663" y="105849"/>
                  </a:lnTo>
                  <a:lnTo>
                    <a:pt x="1085477" y="147747"/>
                  </a:lnTo>
                  <a:lnTo>
                    <a:pt x="1091288" y="191008"/>
                  </a:lnTo>
                  <a:lnTo>
                    <a:pt x="1098904" y="227031"/>
                  </a:lnTo>
                  <a:lnTo>
                    <a:pt x="1104799" y="264493"/>
                  </a:lnTo>
                  <a:lnTo>
                    <a:pt x="1106178" y="297434"/>
                  </a:lnTo>
                  <a:lnTo>
                    <a:pt x="1106790" y="335226"/>
                  </a:lnTo>
                  <a:lnTo>
                    <a:pt x="1107063" y="375173"/>
                  </a:lnTo>
                  <a:lnTo>
                    <a:pt x="1106192" y="413102"/>
                  </a:lnTo>
                  <a:lnTo>
                    <a:pt x="1102497" y="443188"/>
                  </a:lnTo>
                  <a:lnTo>
                    <a:pt x="1100194" y="477727"/>
                  </a:lnTo>
                  <a:lnTo>
                    <a:pt x="1099170" y="514244"/>
                  </a:lnTo>
                  <a:lnTo>
                    <a:pt x="1098715" y="547010"/>
                  </a:lnTo>
                  <a:lnTo>
                    <a:pt x="1098513" y="583401"/>
                  </a:lnTo>
                  <a:lnTo>
                    <a:pt x="1099415" y="619749"/>
                  </a:lnTo>
                  <a:lnTo>
                    <a:pt x="1103517" y="662525"/>
                  </a:lnTo>
                  <a:lnTo>
                    <a:pt x="1101315" y="700335"/>
                  </a:lnTo>
                  <a:lnTo>
                    <a:pt x="1105072" y="735681"/>
                  </a:lnTo>
                  <a:lnTo>
                    <a:pt x="1106844" y="777439"/>
                  </a:lnTo>
                  <a:lnTo>
                    <a:pt x="1109797" y="817176"/>
                  </a:lnTo>
                  <a:lnTo>
                    <a:pt x="1113360" y="848665"/>
                  </a:lnTo>
                  <a:lnTo>
                    <a:pt x="1116358" y="892299"/>
                  </a:lnTo>
                  <a:lnTo>
                    <a:pt x="1122097" y="925953"/>
                  </a:lnTo>
                  <a:lnTo>
                    <a:pt x="1125231" y="960619"/>
                  </a:lnTo>
                  <a:lnTo>
                    <a:pt x="1131010" y="996026"/>
                  </a:lnTo>
                  <a:lnTo>
                    <a:pt x="1136111" y="1035608"/>
                  </a:lnTo>
                  <a:lnTo>
                    <a:pt x="1138407" y="1041222"/>
                  </a:lnTo>
                  <a:lnTo>
                    <a:pt x="1138946" y="1045957"/>
                  </a:lnTo>
                  <a:lnTo>
                    <a:pt x="1134318" y="1060720"/>
                  </a:lnTo>
                  <a:lnTo>
                    <a:pt x="1129403" y="1061184"/>
                  </a:lnTo>
                  <a:lnTo>
                    <a:pt x="1124389" y="1058647"/>
                  </a:lnTo>
                  <a:lnTo>
                    <a:pt x="1110158" y="1047129"/>
                  </a:lnTo>
                  <a:lnTo>
                    <a:pt x="1098332" y="1041587"/>
                  </a:lnTo>
                  <a:lnTo>
                    <a:pt x="1095361" y="1039254"/>
                  </a:lnTo>
                  <a:lnTo>
                    <a:pt x="1084124" y="1039309"/>
                  </a:lnTo>
                  <a:lnTo>
                    <a:pt x="1041980" y="1048014"/>
                  </a:lnTo>
                  <a:lnTo>
                    <a:pt x="1003358" y="1064839"/>
                  </a:lnTo>
                  <a:lnTo>
                    <a:pt x="966625" y="1084038"/>
                  </a:lnTo>
                  <a:lnTo>
                    <a:pt x="926698" y="1104804"/>
                  </a:lnTo>
                  <a:lnTo>
                    <a:pt x="888741" y="1123524"/>
                  </a:lnTo>
                  <a:lnTo>
                    <a:pt x="849249" y="1147628"/>
                  </a:lnTo>
                  <a:lnTo>
                    <a:pt x="812784" y="1172490"/>
                  </a:lnTo>
                  <a:lnTo>
                    <a:pt x="774273" y="1202390"/>
                  </a:lnTo>
                  <a:lnTo>
                    <a:pt x="740390" y="1224207"/>
                  </a:lnTo>
                  <a:lnTo>
                    <a:pt x="698126" y="1253506"/>
                  </a:lnTo>
                  <a:lnTo>
                    <a:pt x="653986" y="1284539"/>
                  </a:lnTo>
                  <a:lnTo>
                    <a:pt x="618870" y="1305543"/>
                  </a:lnTo>
                  <a:lnTo>
                    <a:pt x="583331" y="1329185"/>
                  </a:lnTo>
                  <a:lnTo>
                    <a:pt x="547665" y="1350191"/>
                  </a:lnTo>
                  <a:lnTo>
                    <a:pt x="511962" y="1373833"/>
                  </a:lnTo>
                  <a:lnTo>
                    <a:pt x="475255" y="1394839"/>
                  </a:lnTo>
                  <a:lnTo>
                    <a:pt x="434393" y="1418482"/>
                  </a:lnTo>
                  <a:lnTo>
                    <a:pt x="396710" y="1439488"/>
                  </a:lnTo>
                  <a:lnTo>
                    <a:pt x="359417" y="1463130"/>
                  </a:lnTo>
                  <a:lnTo>
                    <a:pt x="318381" y="1483144"/>
                  </a:lnTo>
                  <a:lnTo>
                    <a:pt x="280646" y="1501642"/>
                  </a:lnTo>
                  <a:lnTo>
                    <a:pt x="245321" y="1520682"/>
                  </a:lnTo>
                  <a:lnTo>
                    <a:pt x="203570" y="1550634"/>
                  </a:lnTo>
                  <a:lnTo>
                    <a:pt x="162140" y="1571213"/>
                  </a:lnTo>
                  <a:lnTo>
                    <a:pt x="125293" y="1590969"/>
                  </a:lnTo>
                  <a:lnTo>
                    <a:pt x="89351" y="1608101"/>
                  </a:lnTo>
                  <a:lnTo>
                    <a:pt x="48848" y="1630300"/>
                  </a:lnTo>
                  <a:lnTo>
                    <a:pt x="12736" y="1646665"/>
                  </a:lnTo>
                  <a:lnTo>
                    <a:pt x="0" y="16596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SMARTInkShape-2549">
              <a:extLst>
                <a:ext uri="{FF2B5EF4-FFF2-40B4-BE49-F238E27FC236}">
                  <a16:creationId xmlns:a16="http://schemas.microsoft.com/office/drawing/2014/main" id="{46AF6C35-7FD7-4D41-BCD8-32C639B7821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1991321" y="2848570"/>
              <a:ext cx="35719" cy="1022392"/>
            </a:xfrm>
            <a:custGeom>
              <a:avLst/>
              <a:gdLst/>
              <a:ahLst/>
              <a:cxnLst/>
              <a:rect l="0" t="0" r="0" b="0"/>
              <a:pathLst>
                <a:path w="35719" h="1022392">
                  <a:moveTo>
                    <a:pt x="0" y="0"/>
                  </a:moveTo>
                  <a:lnTo>
                    <a:pt x="0" y="0"/>
                  </a:lnTo>
                  <a:lnTo>
                    <a:pt x="0" y="40158"/>
                  </a:lnTo>
                  <a:lnTo>
                    <a:pt x="992" y="77494"/>
                  </a:lnTo>
                  <a:lnTo>
                    <a:pt x="7128" y="119975"/>
                  </a:lnTo>
                  <a:lnTo>
                    <a:pt x="14238" y="161005"/>
                  </a:lnTo>
                  <a:lnTo>
                    <a:pt x="17144" y="204738"/>
                  </a:lnTo>
                  <a:lnTo>
                    <a:pt x="20293" y="244549"/>
                  </a:lnTo>
                  <a:lnTo>
                    <a:pt x="24864" y="277842"/>
                  </a:lnTo>
                  <a:lnTo>
                    <a:pt x="26218" y="320779"/>
                  </a:lnTo>
                  <a:lnTo>
                    <a:pt x="26535" y="353905"/>
                  </a:lnTo>
                  <a:lnTo>
                    <a:pt x="27706" y="394249"/>
                  </a:lnTo>
                  <a:lnTo>
                    <a:pt x="31495" y="432860"/>
                  </a:lnTo>
                  <a:lnTo>
                    <a:pt x="33841" y="468541"/>
                  </a:lnTo>
                  <a:lnTo>
                    <a:pt x="34884" y="499943"/>
                  </a:lnTo>
                  <a:lnTo>
                    <a:pt x="35471" y="540928"/>
                  </a:lnTo>
                  <a:lnTo>
                    <a:pt x="35645" y="583057"/>
                  </a:lnTo>
                  <a:lnTo>
                    <a:pt x="35696" y="621117"/>
                  </a:lnTo>
                  <a:lnTo>
                    <a:pt x="35712" y="658521"/>
                  </a:lnTo>
                  <a:lnTo>
                    <a:pt x="35716" y="699589"/>
                  </a:lnTo>
                  <a:lnTo>
                    <a:pt x="35718" y="737335"/>
                  </a:lnTo>
                  <a:lnTo>
                    <a:pt x="34726" y="773654"/>
                  </a:lnTo>
                  <a:lnTo>
                    <a:pt x="29581" y="809550"/>
                  </a:lnTo>
                  <a:lnTo>
                    <a:pt x="27616" y="845322"/>
                  </a:lnTo>
                  <a:lnTo>
                    <a:pt x="26042" y="881056"/>
                  </a:lnTo>
                  <a:lnTo>
                    <a:pt x="20724" y="918764"/>
                  </a:lnTo>
                  <a:lnTo>
                    <a:pt x="18708" y="962789"/>
                  </a:lnTo>
                  <a:lnTo>
                    <a:pt x="15381" y="1000100"/>
                  </a:lnTo>
                  <a:lnTo>
                    <a:pt x="10204" y="1021618"/>
                  </a:lnTo>
                  <a:lnTo>
                    <a:pt x="9779" y="1022391"/>
                  </a:lnTo>
                  <a:lnTo>
                    <a:pt x="8929" y="10090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SMARTInkShape-2550">
              <a:extLst>
                <a:ext uri="{FF2B5EF4-FFF2-40B4-BE49-F238E27FC236}">
                  <a16:creationId xmlns:a16="http://schemas.microsoft.com/office/drawing/2014/main" id="{FEB136DA-3612-D448-8D05-848D7EAC019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2062758" y="2634258"/>
              <a:ext cx="17860" cy="169665"/>
            </a:xfrm>
            <a:custGeom>
              <a:avLst/>
              <a:gdLst/>
              <a:ahLst/>
              <a:cxnLst/>
              <a:rect l="0" t="0" r="0" b="0"/>
              <a:pathLst>
                <a:path w="17860" h="169665">
                  <a:moveTo>
                    <a:pt x="17859" y="0"/>
                  </a:moveTo>
                  <a:lnTo>
                    <a:pt x="17859" y="0"/>
                  </a:lnTo>
                  <a:lnTo>
                    <a:pt x="13119" y="0"/>
                  </a:lnTo>
                  <a:lnTo>
                    <a:pt x="11722" y="1984"/>
                  </a:lnTo>
                  <a:lnTo>
                    <a:pt x="9757" y="15250"/>
                  </a:lnTo>
                  <a:lnTo>
                    <a:pt x="6447" y="53834"/>
                  </a:lnTo>
                  <a:lnTo>
                    <a:pt x="1910" y="93010"/>
                  </a:lnTo>
                  <a:lnTo>
                    <a:pt x="0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2551">
              <a:extLst>
                <a:ext uri="{FF2B5EF4-FFF2-40B4-BE49-F238E27FC236}">
                  <a16:creationId xmlns:a16="http://schemas.microsoft.com/office/drawing/2014/main" id="{F8CED74E-A96E-5741-BE9F-69141541BB1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1982391" y="2696766"/>
              <a:ext cx="53579" cy="8821"/>
            </a:xfrm>
            <a:custGeom>
              <a:avLst/>
              <a:gdLst/>
              <a:ahLst/>
              <a:cxnLst/>
              <a:rect l="0" t="0" r="0" b="0"/>
              <a:pathLst>
                <a:path w="53579" h="8821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9713" y="7067"/>
                  </a:lnTo>
                  <a:lnTo>
                    <a:pt x="29811" y="8820"/>
                  </a:lnTo>
                  <a:lnTo>
                    <a:pt x="535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2552">
              <a:extLst>
                <a:ext uri="{FF2B5EF4-FFF2-40B4-BE49-F238E27FC236}">
                  <a16:creationId xmlns:a16="http://schemas.microsoft.com/office/drawing/2014/main" id="{B3C034BE-BC88-6E42-A1B3-F8FCE6D06CC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1991321" y="2451347"/>
              <a:ext cx="71378" cy="326450"/>
            </a:xfrm>
            <a:custGeom>
              <a:avLst/>
              <a:gdLst/>
              <a:ahLst/>
              <a:cxnLst/>
              <a:rect l="0" t="0" r="0" b="0"/>
              <a:pathLst>
                <a:path w="71378" h="326450">
                  <a:moveTo>
                    <a:pt x="0" y="13247"/>
                  </a:moveTo>
                  <a:lnTo>
                    <a:pt x="0" y="13247"/>
                  </a:lnTo>
                  <a:lnTo>
                    <a:pt x="0" y="8506"/>
                  </a:lnTo>
                  <a:lnTo>
                    <a:pt x="2645" y="3533"/>
                  </a:lnTo>
                  <a:lnTo>
                    <a:pt x="4740" y="818"/>
                  </a:lnTo>
                  <a:lnTo>
                    <a:pt x="8121" y="0"/>
                  </a:lnTo>
                  <a:lnTo>
                    <a:pt x="17169" y="1737"/>
                  </a:lnTo>
                  <a:lnTo>
                    <a:pt x="27805" y="11108"/>
                  </a:lnTo>
                  <a:lnTo>
                    <a:pt x="50802" y="46118"/>
                  </a:lnTo>
                  <a:lnTo>
                    <a:pt x="59039" y="89132"/>
                  </a:lnTo>
                  <a:lnTo>
                    <a:pt x="66220" y="125359"/>
                  </a:lnTo>
                  <a:lnTo>
                    <a:pt x="69891" y="159685"/>
                  </a:lnTo>
                  <a:lnTo>
                    <a:pt x="71132" y="201694"/>
                  </a:lnTo>
                  <a:lnTo>
                    <a:pt x="71377" y="245124"/>
                  </a:lnTo>
                  <a:lnTo>
                    <a:pt x="65292" y="287419"/>
                  </a:lnTo>
                  <a:lnTo>
                    <a:pt x="62670" y="326449"/>
                  </a:lnTo>
                  <a:lnTo>
                    <a:pt x="53578" y="2811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2553">
              <a:extLst>
                <a:ext uri="{FF2B5EF4-FFF2-40B4-BE49-F238E27FC236}">
                  <a16:creationId xmlns:a16="http://schemas.microsoft.com/office/drawing/2014/main" id="{ADAD830F-687F-EB4D-86AD-BB071BA1BC6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1805038" y="2254384"/>
              <a:ext cx="167281" cy="424523"/>
            </a:xfrm>
            <a:custGeom>
              <a:avLst/>
              <a:gdLst/>
              <a:ahLst/>
              <a:cxnLst/>
              <a:rect l="0" t="0" r="0" b="0"/>
              <a:pathLst>
                <a:path w="167281" h="424523">
                  <a:moveTo>
                    <a:pt x="7689" y="22686"/>
                  </a:moveTo>
                  <a:lnTo>
                    <a:pt x="7689" y="22686"/>
                  </a:lnTo>
                  <a:lnTo>
                    <a:pt x="7689" y="17946"/>
                  </a:lnTo>
                  <a:lnTo>
                    <a:pt x="5043" y="12973"/>
                  </a:lnTo>
                  <a:lnTo>
                    <a:pt x="0" y="6436"/>
                  </a:lnTo>
                  <a:lnTo>
                    <a:pt x="579" y="4908"/>
                  </a:lnTo>
                  <a:lnTo>
                    <a:pt x="3867" y="563"/>
                  </a:lnTo>
                  <a:lnTo>
                    <a:pt x="7125" y="0"/>
                  </a:lnTo>
                  <a:lnTo>
                    <a:pt x="16037" y="2020"/>
                  </a:lnTo>
                  <a:lnTo>
                    <a:pt x="32211" y="13476"/>
                  </a:lnTo>
                  <a:lnTo>
                    <a:pt x="38431" y="21239"/>
                  </a:lnTo>
                  <a:lnTo>
                    <a:pt x="56018" y="57773"/>
                  </a:lnTo>
                  <a:lnTo>
                    <a:pt x="72874" y="98230"/>
                  </a:lnTo>
                  <a:lnTo>
                    <a:pt x="95084" y="139313"/>
                  </a:lnTo>
                  <a:lnTo>
                    <a:pt x="113257" y="174598"/>
                  </a:lnTo>
                  <a:lnTo>
                    <a:pt x="134879" y="210793"/>
                  </a:lnTo>
                  <a:lnTo>
                    <a:pt x="155397" y="248196"/>
                  </a:lnTo>
                  <a:lnTo>
                    <a:pt x="164563" y="274933"/>
                  </a:lnTo>
                  <a:lnTo>
                    <a:pt x="167280" y="309644"/>
                  </a:lnTo>
                  <a:lnTo>
                    <a:pt x="158603" y="346607"/>
                  </a:lnTo>
                  <a:lnTo>
                    <a:pt x="138724" y="382695"/>
                  </a:lnTo>
                  <a:lnTo>
                    <a:pt x="118723" y="404302"/>
                  </a:lnTo>
                  <a:lnTo>
                    <a:pt x="79126" y="4245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SMARTInkShape-2554">
              <a:extLst>
                <a:ext uri="{FF2B5EF4-FFF2-40B4-BE49-F238E27FC236}">
                  <a16:creationId xmlns:a16="http://schemas.microsoft.com/office/drawing/2014/main" id="{BB8D84E7-5BFF-5D48-92BA-C4F145043D9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1716450" y="2527102"/>
              <a:ext cx="94901" cy="246239"/>
            </a:xfrm>
            <a:custGeom>
              <a:avLst/>
              <a:gdLst/>
              <a:ahLst/>
              <a:cxnLst/>
              <a:rect l="0" t="0" r="0" b="0"/>
              <a:pathLst>
                <a:path w="94901" h="246239">
                  <a:moveTo>
                    <a:pt x="60558" y="0"/>
                  </a:moveTo>
                  <a:lnTo>
                    <a:pt x="60558" y="0"/>
                  </a:lnTo>
                  <a:lnTo>
                    <a:pt x="38198" y="24344"/>
                  </a:lnTo>
                  <a:lnTo>
                    <a:pt x="18254" y="64376"/>
                  </a:lnTo>
                  <a:lnTo>
                    <a:pt x="9207" y="105761"/>
                  </a:lnTo>
                  <a:lnTo>
                    <a:pt x="1283" y="142599"/>
                  </a:lnTo>
                  <a:lnTo>
                    <a:pt x="0" y="170574"/>
                  </a:lnTo>
                  <a:lnTo>
                    <a:pt x="7953" y="209788"/>
                  </a:lnTo>
                  <a:lnTo>
                    <a:pt x="14358" y="224208"/>
                  </a:lnTo>
                  <a:lnTo>
                    <a:pt x="23819" y="237231"/>
                  </a:lnTo>
                  <a:lnTo>
                    <a:pt x="37284" y="244342"/>
                  </a:lnTo>
                  <a:lnTo>
                    <a:pt x="45042" y="246238"/>
                  </a:lnTo>
                  <a:lnTo>
                    <a:pt x="52198" y="245518"/>
                  </a:lnTo>
                  <a:lnTo>
                    <a:pt x="65442" y="239426"/>
                  </a:lnTo>
                  <a:lnTo>
                    <a:pt x="75296" y="227458"/>
                  </a:lnTo>
                  <a:lnTo>
                    <a:pt x="89707" y="190781"/>
                  </a:lnTo>
                  <a:lnTo>
                    <a:pt x="94330" y="152219"/>
                  </a:lnTo>
                  <a:lnTo>
                    <a:pt x="94900" y="114146"/>
                  </a:lnTo>
                  <a:lnTo>
                    <a:pt x="88041" y="83871"/>
                  </a:lnTo>
                  <a:lnTo>
                    <a:pt x="79057" y="68364"/>
                  </a:lnTo>
                  <a:lnTo>
                    <a:pt x="71095" y="60149"/>
                  </a:lnTo>
                  <a:lnTo>
                    <a:pt x="51628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SMARTInkShape-2555">
              <a:extLst>
                <a:ext uri="{FF2B5EF4-FFF2-40B4-BE49-F238E27FC236}">
                  <a16:creationId xmlns:a16="http://schemas.microsoft.com/office/drawing/2014/main" id="{609B7F9A-7BD6-624E-8151-C1191D6208E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1678781" y="2715866"/>
              <a:ext cx="26791" cy="96987"/>
            </a:xfrm>
            <a:custGeom>
              <a:avLst/>
              <a:gdLst/>
              <a:ahLst/>
              <a:cxnLst/>
              <a:rect l="0" t="0" r="0" b="0"/>
              <a:pathLst>
                <a:path w="26791" h="96987">
                  <a:moveTo>
                    <a:pt x="26790" y="7689"/>
                  </a:moveTo>
                  <a:lnTo>
                    <a:pt x="26790" y="7689"/>
                  </a:lnTo>
                  <a:lnTo>
                    <a:pt x="26790" y="0"/>
                  </a:lnTo>
                  <a:lnTo>
                    <a:pt x="26790" y="3867"/>
                  </a:lnTo>
                  <a:lnTo>
                    <a:pt x="11558" y="47022"/>
                  </a:lnTo>
                  <a:lnTo>
                    <a:pt x="1146" y="83045"/>
                  </a:lnTo>
                  <a:lnTo>
                    <a:pt x="0" y="969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2556">
              <a:extLst>
                <a:ext uri="{FF2B5EF4-FFF2-40B4-BE49-F238E27FC236}">
                  <a16:creationId xmlns:a16="http://schemas.microsoft.com/office/drawing/2014/main" id="{4FF33780-F962-154B-AE75-F013C6D412E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1294805" y="2871864"/>
              <a:ext cx="97159" cy="217809"/>
            </a:xfrm>
            <a:custGeom>
              <a:avLst/>
              <a:gdLst/>
              <a:ahLst/>
              <a:cxnLst/>
              <a:rect l="0" t="0" r="0" b="0"/>
              <a:pathLst>
                <a:path w="97159" h="217809">
                  <a:moveTo>
                    <a:pt x="0" y="39214"/>
                  </a:moveTo>
                  <a:lnTo>
                    <a:pt x="0" y="39214"/>
                  </a:lnTo>
                  <a:lnTo>
                    <a:pt x="0" y="34473"/>
                  </a:lnTo>
                  <a:lnTo>
                    <a:pt x="27806" y="10535"/>
                  </a:lnTo>
                  <a:lnTo>
                    <a:pt x="47595" y="840"/>
                  </a:lnTo>
                  <a:lnTo>
                    <a:pt x="61172" y="0"/>
                  </a:lnTo>
                  <a:lnTo>
                    <a:pt x="67570" y="1165"/>
                  </a:lnTo>
                  <a:lnTo>
                    <a:pt x="79971" y="10397"/>
                  </a:lnTo>
                  <a:lnTo>
                    <a:pt x="92817" y="27038"/>
                  </a:lnTo>
                  <a:lnTo>
                    <a:pt x="94620" y="31097"/>
                  </a:lnTo>
                  <a:lnTo>
                    <a:pt x="97158" y="55771"/>
                  </a:lnTo>
                  <a:lnTo>
                    <a:pt x="90886" y="94519"/>
                  </a:lnTo>
                  <a:lnTo>
                    <a:pt x="81940" y="132771"/>
                  </a:lnTo>
                  <a:lnTo>
                    <a:pt x="68155" y="168689"/>
                  </a:lnTo>
                  <a:lnTo>
                    <a:pt x="44648" y="2178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SMARTInkShape-2557">
              <a:extLst>
                <a:ext uri="{FF2B5EF4-FFF2-40B4-BE49-F238E27FC236}">
                  <a16:creationId xmlns:a16="http://schemas.microsoft.com/office/drawing/2014/main" id="{9E7474E9-2232-9D49-B328-99F45BC4B59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1384419" y="2732484"/>
              <a:ext cx="71121" cy="241103"/>
            </a:xfrm>
            <a:custGeom>
              <a:avLst/>
              <a:gdLst/>
              <a:ahLst/>
              <a:cxnLst/>
              <a:rect l="0" t="0" r="0" b="0"/>
              <a:pathLst>
                <a:path w="71121" h="241103">
                  <a:moveTo>
                    <a:pt x="17542" y="0"/>
                  </a:moveTo>
                  <a:lnTo>
                    <a:pt x="17542" y="0"/>
                  </a:lnTo>
                  <a:lnTo>
                    <a:pt x="12802" y="4741"/>
                  </a:lnTo>
                  <a:lnTo>
                    <a:pt x="5113" y="21910"/>
                  </a:lnTo>
                  <a:lnTo>
                    <a:pt x="1292" y="55330"/>
                  </a:lnTo>
                  <a:lnTo>
                    <a:pt x="0" y="98793"/>
                  </a:lnTo>
                  <a:lnTo>
                    <a:pt x="769" y="139846"/>
                  </a:lnTo>
                  <a:lnTo>
                    <a:pt x="5847" y="184311"/>
                  </a:lnTo>
                  <a:lnTo>
                    <a:pt x="7384" y="200317"/>
                  </a:lnTo>
                  <a:lnTo>
                    <a:pt x="16004" y="216030"/>
                  </a:lnTo>
                  <a:lnTo>
                    <a:pt x="29757" y="230951"/>
                  </a:lnTo>
                  <a:lnTo>
                    <a:pt x="71120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SMARTInkShape-2558">
              <a:extLst>
                <a:ext uri="{FF2B5EF4-FFF2-40B4-BE49-F238E27FC236}">
                  <a16:creationId xmlns:a16="http://schemas.microsoft.com/office/drawing/2014/main" id="{7E3B67EE-CC51-A34E-AD78-A7D0D7B5298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1447875" y="2564171"/>
              <a:ext cx="114822" cy="436776"/>
            </a:xfrm>
            <a:custGeom>
              <a:avLst/>
              <a:gdLst/>
              <a:ahLst/>
              <a:cxnLst/>
              <a:rect l="0" t="0" r="0" b="0"/>
              <a:pathLst>
                <a:path w="114822" h="436776">
                  <a:moveTo>
                    <a:pt x="25524" y="16509"/>
                  </a:moveTo>
                  <a:lnTo>
                    <a:pt x="25524" y="16509"/>
                  </a:lnTo>
                  <a:lnTo>
                    <a:pt x="20783" y="11768"/>
                  </a:lnTo>
                  <a:lnTo>
                    <a:pt x="15810" y="9441"/>
                  </a:lnTo>
                  <a:lnTo>
                    <a:pt x="13095" y="8820"/>
                  </a:lnTo>
                  <a:lnTo>
                    <a:pt x="11284" y="7414"/>
                  </a:lnTo>
                  <a:lnTo>
                    <a:pt x="9273" y="3206"/>
                  </a:lnTo>
                  <a:lnTo>
                    <a:pt x="7745" y="1687"/>
                  </a:lnTo>
                  <a:lnTo>
                    <a:pt x="3401" y="0"/>
                  </a:lnTo>
                  <a:lnTo>
                    <a:pt x="1845" y="1534"/>
                  </a:lnTo>
                  <a:lnTo>
                    <a:pt x="117" y="8530"/>
                  </a:lnTo>
                  <a:lnTo>
                    <a:pt x="0" y="37312"/>
                  </a:lnTo>
                  <a:lnTo>
                    <a:pt x="5856" y="80186"/>
                  </a:lnTo>
                  <a:lnTo>
                    <a:pt x="9774" y="109790"/>
                  </a:lnTo>
                  <a:lnTo>
                    <a:pt x="19987" y="151792"/>
                  </a:lnTo>
                  <a:lnTo>
                    <a:pt x="23063" y="181806"/>
                  </a:lnTo>
                  <a:lnTo>
                    <a:pt x="24794" y="224236"/>
                  </a:lnTo>
                  <a:lnTo>
                    <a:pt x="30120" y="265239"/>
                  </a:lnTo>
                  <a:lnTo>
                    <a:pt x="36528" y="309241"/>
                  </a:lnTo>
                  <a:lnTo>
                    <a:pt x="42029" y="353688"/>
                  </a:lnTo>
                  <a:lnTo>
                    <a:pt x="50244" y="396276"/>
                  </a:lnTo>
                  <a:lnTo>
                    <a:pt x="64339" y="432281"/>
                  </a:lnTo>
                  <a:lnTo>
                    <a:pt x="67275" y="435573"/>
                  </a:lnTo>
                  <a:lnTo>
                    <a:pt x="70225" y="436775"/>
                  </a:lnTo>
                  <a:lnTo>
                    <a:pt x="73184" y="436585"/>
                  </a:lnTo>
                  <a:lnTo>
                    <a:pt x="81763" y="425790"/>
                  </a:lnTo>
                  <a:lnTo>
                    <a:pt x="102089" y="382430"/>
                  </a:lnTo>
                  <a:lnTo>
                    <a:pt x="114821" y="346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2559">
              <a:extLst>
                <a:ext uri="{FF2B5EF4-FFF2-40B4-BE49-F238E27FC236}">
                  <a16:creationId xmlns:a16="http://schemas.microsoft.com/office/drawing/2014/main" id="{49AAE91B-4ADD-584E-8715-022358D3D0C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1553993" y="2644429"/>
              <a:ext cx="78440" cy="187322"/>
            </a:xfrm>
            <a:custGeom>
              <a:avLst/>
              <a:gdLst/>
              <a:ahLst/>
              <a:cxnLst/>
              <a:rect l="0" t="0" r="0" b="0"/>
              <a:pathLst>
                <a:path w="78440" h="187322">
                  <a:moveTo>
                    <a:pt x="26562" y="7688"/>
                  </a:moveTo>
                  <a:lnTo>
                    <a:pt x="26562" y="7688"/>
                  </a:lnTo>
                  <a:lnTo>
                    <a:pt x="18873" y="0"/>
                  </a:lnTo>
                  <a:lnTo>
                    <a:pt x="8519" y="8607"/>
                  </a:lnTo>
                  <a:lnTo>
                    <a:pt x="3660" y="20995"/>
                  </a:lnTo>
                  <a:lnTo>
                    <a:pt x="541" y="62682"/>
                  </a:lnTo>
                  <a:lnTo>
                    <a:pt x="0" y="104240"/>
                  </a:lnTo>
                  <a:lnTo>
                    <a:pt x="6947" y="143324"/>
                  </a:lnTo>
                  <a:lnTo>
                    <a:pt x="12222" y="164543"/>
                  </a:lnTo>
                  <a:lnTo>
                    <a:pt x="17002" y="172782"/>
                  </a:lnTo>
                  <a:lnTo>
                    <a:pt x="30250" y="184581"/>
                  </a:lnTo>
                  <a:lnTo>
                    <a:pt x="36958" y="187132"/>
                  </a:lnTo>
                  <a:lnTo>
                    <a:pt x="49703" y="187321"/>
                  </a:lnTo>
                  <a:lnTo>
                    <a:pt x="61982" y="178806"/>
                  </a:lnTo>
                  <a:lnTo>
                    <a:pt x="72070" y="166092"/>
                  </a:lnTo>
                  <a:lnTo>
                    <a:pt x="76553" y="153827"/>
                  </a:lnTo>
                  <a:lnTo>
                    <a:pt x="78439" y="115526"/>
                  </a:lnTo>
                  <a:lnTo>
                    <a:pt x="72932" y="75034"/>
                  </a:lnTo>
                  <a:lnTo>
                    <a:pt x="66810" y="42599"/>
                  </a:lnTo>
                  <a:lnTo>
                    <a:pt x="58882" y="25860"/>
                  </a:lnTo>
                  <a:lnTo>
                    <a:pt x="45509" y="14615"/>
                  </a:lnTo>
                  <a:lnTo>
                    <a:pt x="40185" y="14291"/>
                  </a:lnTo>
                  <a:lnTo>
                    <a:pt x="28979" y="19222"/>
                  </a:lnTo>
                  <a:lnTo>
                    <a:pt x="8703" y="434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4" name="SMARTInkShape-Group611">
            <a:extLst>
              <a:ext uri="{FF2B5EF4-FFF2-40B4-BE49-F238E27FC236}">
                <a16:creationId xmlns:a16="http://schemas.microsoft.com/office/drawing/2014/main" id="{4E121579-67BD-034F-AACB-EDAEDD050DEE}"/>
              </a:ext>
            </a:extLst>
          </p:cNvPr>
          <p:cNvGrpSpPr/>
          <p:nvPr/>
        </p:nvGrpSpPr>
        <p:grpSpPr>
          <a:xfrm>
            <a:off x="5723930" y="3639915"/>
            <a:ext cx="386381" cy="423094"/>
            <a:chOff x="5723930" y="3639915"/>
            <a:chExt cx="386381" cy="423094"/>
          </a:xfrm>
        </p:grpSpPr>
        <p:sp>
          <p:nvSpPr>
            <p:cNvPr id="45" name="SMARTInkShape-2560">
              <a:extLst>
                <a:ext uri="{FF2B5EF4-FFF2-40B4-BE49-F238E27FC236}">
                  <a16:creationId xmlns:a16="http://schemas.microsoft.com/office/drawing/2014/main" id="{DD62A9CD-2A90-AB49-825C-8F1DFAA3624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5723930" y="3639915"/>
              <a:ext cx="386381" cy="151014"/>
            </a:xfrm>
            <a:custGeom>
              <a:avLst/>
              <a:gdLst/>
              <a:ahLst/>
              <a:cxnLst/>
              <a:rect l="0" t="0" r="0" b="0"/>
              <a:pathLst>
                <a:path w="386381" h="151014">
                  <a:moveTo>
                    <a:pt x="0" y="146273"/>
                  </a:moveTo>
                  <a:lnTo>
                    <a:pt x="0" y="146273"/>
                  </a:lnTo>
                  <a:lnTo>
                    <a:pt x="4740" y="151013"/>
                  </a:lnTo>
                  <a:lnTo>
                    <a:pt x="17651" y="150694"/>
                  </a:lnTo>
                  <a:lnTo>
                    <a:pt x="53537" y="142405"/>
                  </a:lnTo>
                  <a:lnTo>
                    <a:pt x="89288" y="137351"/>
                  </a:lnTo>
                  <a:lnTo>
                    <a:pt x="127659" y="125181"/>
                  </a:lnTo>
                  <a:lnTo>
                    <a:pt x="161517" y="112242"/>
                  </a:lnTo>
                  <a:lnTo>
                    <a:pt x="196685" y="99478"/>
                  </a:lnTo>
                  <a:lnTo>
                    <a:pt x="232240" y="83129"/>
                  </a:lnTo>
                  <a:lnTo>
                    <a:pt x="275070" y="64567"/>
                  </a:lnTo>
                  <a:lnTo>
                    <a:pt x="319322" y="43225"/>
                  </a:lnTo>
                  <a:lnTo>
                    <a:pt x="360989" y="16666"/>
                  </a:lnTo>
                  <a:lnTo>
                    <a:pt x="386094" y="0"/>
                  </a:lnTo>
                  <a:lnTo>
                    <a:pt x="386380" y="140"/>
                  </a:lnTo>
                  <a:lnTo>
                    <a:pt x="385579" y="1226"/>
                  </a:lnTo>
                  <a:lnTo>
                    <a:pt x="343882" y="28065"/>
                  </a:lnTo>
                  <a:lnTo>
                    <a:pt x="312540" y="56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2561">
              <a:extLst>
                <a:ext uri="{FF2B5EF4-FFF2-40B4-BE49-F238E27FC236}">
                  <a16:creationId xmlns:a16="http://schemas.microsoft.com/office/drawing/2014/main" id="{091C019E-8E9B-9844-BEF9-2C18DF6D8CF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768578" y="3866555"/>
              <a:ext cx="303611" cy="196454"/>
            </a:xfrm>
            <a:custGeom>
              <a:avLst/>
              <a:gdLst/>
              <a:ahLst/>
              <a:cxnLst/>
              <a:rect l="0" t="0" r="0" b="0"/>
              <a:pathLst>
                <a:path w="303611" h="196454">
                  <a:moveTo>
                    <a:pt x="0" y="196453"/>
                  </a:moveTo>
                  <a:lnTo>
                    <a:pt x="0" y="196453"/>
                  </a:lnTo>
                  <a:lnTo>
                    <a:pt x="41541" y="164006"/>
                  </a:lnTo>
                  <a:lnTo>
                    <a:pt x="76911" y="136348"/>
                  </a:lnTo>
                  <a:lnTo>
                    <a:pt x="111975" y="114703"/>
                  </a:lnTo>
                  <a:lnTo>
                    <a:pt x="150992" y="86965"/>
                  </a:lnTo>
                  <a:lnTo>
                    <a:pt x="192104" y="57857"/>
                  </a:lnTo>
                  <a:lnTo>
                    <a:pt x="232305" y="39136"/>
                  </a:lnTo>
                  <a:lnTo>
                    <a:pt x="274789" y="17358"/>
                  </a:lnTo>
                  <a:lnTo>
                    <a:pt x="30361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" name="SMARTInkShape-2562">
              <a:extLst>
                <a:ext uri="{FF2B5EF4-FFF2-40B4-BE49-F238E27FC236}">
                  <a16:creationId xmlns:a16="http://schemas.microsoft.com/office/drawing/2014/main" id="{58DFF2D2-E867-6143-84E1-79B63EA4616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5741789" y="3826771"/>
              <a:ext cx="240966" cy="111222"/>
            </a:xfrm>
            <a:custGeom>
              <a:avLst/>
              <a:gdLst/>
              <a:ahLst/>
              <a:cxnLst/>
              <a:rect l="0" t="0" r="0" b="0"/>
              <a:pathLst>
                <a:path w="240966" h="111222">
                  <a:moveTo>
                    <a:pt x="0" y="111221"/>
                  </a:moveTo>
                  <a:lnTo>
                    <a:pt x="0" y="111221"/>
                  </a:lnTo>
                  <a:lnTo>
                    <a:pt x="4740" y="111221"/>
                  </a:lnTo>
                  <a:lnTo>
                    <a:pt x="41131" y="85903"/>
                  </a:lnTo>
                  <a:lnTo>
                    <a:pt x="79378" y="61461"/>
                  </a:lnTo>
                  <a:lnTo>
                    <a:pt x="120733" y="41279"/>
                  </a:lnTo>
                  <a:lnTo>
                    <a:pt x="163820" y="19463"/>
                  </a:lnTo>
                  <a:lnTo>
                    <a:pt x="205789" y="6717"/>
                  </a:lnTo>
                  <a:lnTo>
                    <a:pt x="229316" y="0"/>
                  </a:lnTo>
                  <a:lnTo>
                    <a:pt x="233245" y="363"/>
                  </a:lnTo>
                  <a:lnTo>
                    <a:pt x="240965" y="4001"/>
                  </a:lnTo>
                  <a:lnTo>
                    <a:pt x="232172" y="129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654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51207" name="SMARTInkShape-Group612"/>
          <p:cNvGrpSpPr/>
          <p:nvPr/>
        </p:nvGrpSpPr>
        <p:grpSpPr>
          <a:xfrm>
            <a:off x="2069068" y="1398250"/>
            <a:ext cx="572944" cy="1236009"/>
            <a:chOff x="2069068" y="1398250"/>
            <a:chExt cx="572944" cy="1236009"/>
          </a:xfrm>
        </p:grpSpPr>
        <p:sp>
          <p:nvSpPr>
            <p:cNvPr id="30" name="SMARTInkShape-2563"/>
            <p:cNvSpPr/>
            <p:nvPr>
              <p:custDataLst>
                <p:tags r:id="rId14"/>
              </p:custDataLst>
            </p:nvPr>
          </p:nvSpPr>
          <p:spPr bwMode="auto">
            <a:xfrm>
              <a:off x="2384227" y="1677114"/>
              <a:ext cx="125016" cy="334964"/>
            </a:xfrm>
            <a:custGeom>
              <a:avLst/>
              <a:gdLst/>
              <a:ahLst/>
              <a:cxnLst/>
              <a:rect l="0" t="0" r="0" b="0"/>
              <a:pathLst>
                <a:path w="125016" h="334964">
                  <a:moveTo>
                    <a:pt x="0" y="99894"/>
                  </a:moveTo>
                  <a:lnTo>
                    <a:pt x="0" y="99894"/>
                  </a:lnTo>
                  <a:lnTo>
                    <a:pt x="4740" y="56993"/>
                  </a:lnTo>
                  <a:lnTo>
                    <a:pt x="20991" y="14249"/>
                  </a:lnTo>
                  <a:lnTo>
                    <a:pt x="25071" y="655"/>
                  </a:lnTo>
                  <a:lnTo>
                    <a:pt x="25643" y="0"/>
                  </a:lnTo>
                  <a:lnTo>
                    <a:pt x="34433" y="42613"/>
                  </a:lnTo>
                  <a:lnTo>
                    <a:pt x="44818" y="75205"/>
                  </a:lnTo>
                  <a:lnTo>
                    <a:pt x="60463" y="116281"/>
                  </a:lnTo>
                  <a:lnTo>
                    <a:pt x="72926" y="150390"/>
                  </a:lnTo>
                  <a:lnTo>
                    <a:pt x="82903" y="188829"/>
                  </a:lnTo>
                  <a:lnTo>
                    <a:pt x="94170" y="232004"/>
                  </a:lnTo>
                  <a:lnTo>
                    <a:pt x="100071" y="271841"/>
                  </a:lnTo>
                  <a:lnTo>
                    <a:pt x="107702" y="298016"/>
                  </a:lnTo>
                  <a:lnTo>
                    <a:pt x="112360" y="308995"/>
                  </a:lnTo>
                  <a:lnTo>
                    <a:pt x="115758" y="334923"/>
                  </a:lnTo>
                  <a:lnTo>
                    <a:pt x="115867" y="334963"/>
                  </a:lnTo>
                  <a:lnTo>
                    <a:pt x="116981" y="330377"/>
                  </a:lnTo>
                  <a:lnTo>
                    <a:pt x="125015" y="3052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2564"/>
            <p:cNvSpPr/>
            <p:nvPr>
              <p:custDataLst>
                <p:tags r:id="rId15"/>
              </p:custDataLst>
            </p:nvPr>
          </p:nvSpPr>
          <p:spPr bwMode="auto">
            <a:xfrm>
              <a:off x="2375297" y="1964531"/>
              <a:ext cx="7689" cy="116087"/>
            </a:xfrm>
            <a:custGeom>
              <a:avLst/>
              <a:gdLst/>
              <a:ahLst/>
              <a:cxnLst/>
              <a:rect l="0" t="0" r="0" b="0"/>
              <a:pathLst>
                <a:path w="7689" h="116087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4740" y="12429"/>
                  </a:lnTo>
                  <a:lnTo>
                    <a:pt x="7068" y="20738"/>
                  </a:lnTo>
                  <a:lnTo>
                    <a:pt x="7688" y="25731"/>
                  </a:lnTo>
                  <a:lnTo>
                    <a:pt x="1132" y="69181"/>
                  </a:lnTo>
                  <a:lnTo>
                    <a:pt x="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00" name="SMARTInkShape-2565"/>
            <p:cNvSpPr/>
            <p:nvPr>
              <p:custDataLst>
                <p:tags r:id="rId16"/>
              </p:custDataLst>
            </p:nvPr>
          </p:nvSpPr>
          <p:spPr bwMode="auto">
            <a:xfrm>
              <a:off x="2207351" y="1906384"/>
              <a:ext cx="125271" cy="202126"/>
            </a:xfrm>
            <a:custGeom>
              <a:avLst/>
              <a:gdLst/>
              <a:ahLst/>
              <a:cxnLst/>
              <a:rect l="0" t="0" r="0" b="0"/>
              <a:pathLst>
                <a:path w="125271" h="202126">
                  <a:moveTo>
                    <a:pt x="25071" y="31358"/>
                  </a:moveTo>
                  <a:lnTo>
                    <a:pt x="25071" y="31358"/>
                  </a:lnTo>
                  <a:lnTo>
                    <a:pt x="6979" y="52096"/>
                  </a:lnTo>
                  <a:lnTo>
                    <a:pt x="4080" y="57089"/>
                  </a:lnTo>
                  <a:lnTo>
                    <a:pt x="0" y="87820"/>
                  </a:lnTo>
                  <a:lnTo>
                    <a:pt x="8272" y="123604"/>
                  </a:lnTo>
                  <a:lnTo>
                    <a:pt x="23290" y="159342"/>
                  </a:lnTo>
                  <a:lnTo>
                    <a:pt x="35568" y="185586"/>
                  </a:lnTo>
                  <a:lnTo>
                    <a:pt x="47595" y="196807"/>
                  </a:lnTo>
                  <a:lnTo>
                    <a:pt x="54970" y="201189"/>
                  </a:lnTo>
                  <a:lnTo>
                    <a:pt x="62863" y="202125"/>
                  </a:lnTo>
                  <a:lnTo>
                    <a:pt x="79570" y="197874"/>
                  </a:lnTo>
                  <a:lnTo>
                    <a:pt x="96230" y="189065"/>
                  </a:lnTo>
                  <a:lnTo>
                    <a:pt x="112191" y="165950"/>
                  </a:lnTo>
                  <a:lnTo>
                    <a:pt x="124747" y="129225"/>
                  </a:lnTo>
                  <a:lnTo>
                    <a:pt x="125270" y="91665"/>
                  </a:lnTo>
                  <a:lnTo>
                    <a:pt x="119141" y="64881"/>
                  </a:lnTo>
                  <a:lnTo>
                    <a:pt x="94916" y="25780"/>
                  </a:lnTo>
                  <a:lnTo>
                    <a:pt x="82241" y="10358"/>
                  </a:lnTo>
                  <a:lnTo>
                    <a:pt x="69993" y="2181"/>
                  </a:lnTo>
                  <a:lnTo>
                    <a:pt x="63949" y="0"/>
                  </a:lnTo>
                  <a:lnTo>
                    <a:pt x="57935" y="1523"/>
                  </a:lnTo>
                  <a:lnTo>
                    <a:pt x="45961" y="11153"/>
                  </a:lnTo>
                  <a:lnTo>
                    <a:pt x="34001" y="581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01" name="SMARTInkShape-2566"/>
            <p:cNvSpPr/>
            <p:nvPr>
              <p:custDataLst>
                <p:tags r:id="rId17"/>
              </p:custDataLst>
            </p:nvPr>
          </p:nvSpPr>
          <p:spPr bwMode="auto">
            <a:xfrm>
              <a:off x="2069068" y="1857375"/>
              <a:ext cx="154425" cy="452501"/>
            </a:xfrm>
            <a:custGeom>
              <a:avLst/>
              <a:gdLst/>
              <a:ahLst/>
              <a:cxnLst/>
              <a:rect l="0" t="0" r="0" b="0"/>
              <a:pathLst>
                <a:path w="154425" h="452501">
                  <a:moveTo>
                    <a:pt x="65127" y="0"/>
                  </a:moveTo>
                  <a:lnTo>
                    <a:pt x="65127" y="0"/>
                  </a:lnTo>
                  <a:lnTo>
                    <a:pt x="65127" y="4740"/>
                  </a:lnTo>
                  <a:lnTo>
                    <a:pt x="64135" y="5145"/>
                  </a:lnTo>
                  <a:lnTo>
                    <a:pt x="56565" y="259"/>
                  </a:lnTo>
                  <a:lnTo>
                    <a:pt x="42905" y="7"/>
                  </a:lnTo>
                  <a:lnTo>
                    <a:pt x="37722" y="2649"/>
                  </a:lnTo>
                  <a:lnTo>
                    <a:pt x="21570" y="17170"/>
                  </a:lnTo>
                  <a:lnTo>
                    <a:pt x="9778" y="33420"/>
                  </a:lnTo>
                  <a:lnTo>
                    <a:pt x="0" y="60283"/>
                  </a:lnTo>
                  <a:lnTo>
                    <a:pt x="300" y="98119"/>
                  </a:lnTo>
                  <a:lnTo>
                    <a:pt x="6673" y="131267"/>
                  </a:lnTo>
                  <a:lnTo>
                    <a:pt x="19585" y="155200"/>
                  </a:lnTo>
                  <a:lnTo>
                    <a:pt x="51194" y="199299"/>
                  </a:lnTo>
                  <a:lnTo>
                    <a:pt x="68953" y="236960"/>
                  </a:lnTo>
                  <a:lnTo>
                    <a:pt x="79522" y="277451"/>
                  </a:lnTo>
                  <a:lnTo>
                    <a:pt x="84948" y="320601"/>
                  </a:lnTo>
                  <a:lnTo>
                    <a:pt x="89852" y="357923"/>
                  </a:lnTo>
                  <a:lnTo>
                    <a:pt x="91509" y="397792"/>
                  </a:lnTo>
                  <a:lnTo>
                    <a:pt x="91863" y="440660"/>
                  </a:lnTo>
                  <a:lnTo>
                    <a:pt x="91881" y="445578"/>
                  </a:lnTo>
                  <a:lnTo>
                    <a:pt x="92885" y="448857"/>
                  </a:lnTo>
                  <a:lnTo>
                    <a:pt x="94546" y="451042"/>
                  </a:lnTo>
                  <a:lnTo>
                    <a:pt x="96646" y="452500"/>
                  </a:lnTo>
                  <a:lnTo>
                    <a:pt x="100031" y="451487"/>
                  </a:lnTo>
                  <a:lnTo>
                    <a:pt x="109083" y="445070"/>
                  </a:lnTo>
                  <a:lnTo>
                    <a:pt x="114429" y="435603"/>
                  </a:lnTo>
                  <a:lnTo>
                    <a:pt x="127342" y="399135"/>
                  </a:lnTo>
                  <a:lnTo>
                    <a:pt x="143313" y="358482"/>
                  </a:lnTo>
                  <a:lnTo>
                    <a:pt x="154424" y="330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02" name="SMARTInkShape-2567"/>
            <p:cNvSpPr/>
            <p:nvPr>
              <p:custDataLst>
                <p:tags r:id="rId18"/>
              </p:custDataLst>
            </p:nvPr>
          </p:nvSpPr>
          <p:spPr bwMode="auto">
            <a:xfrm>
              <a:off x="2441590" y="1902023"/>
              <a:ext cx="76583" cy="151806"/>
            </a:xfrm>
            <a:custGeom>
              <a:avLst/>
              <a:gdLst/>
              <a:ahLst/>
              <a:cxnLst/>
              <a:rect l="0" t="0" r="0" b="0"/>
              <a:pathLst>
                <a:path w="76583" h="151806">
                  <a:moveTo>
                    <a:pt x="5144" y="151805"/>
                  </a:moveTo>
                  <a:lnTo>
                    <a:pt x="5144" y="151805"/>
                  </a:lnTo>
                  <a:lnTo>
                    <a:pt x="404" y="151805"/>
                  </a:lnTo>
                  <a:lnTo>
                    <a:pt x="0" y="150813"/>
                  </a:lnTo>
                  <a:lnTo>
                    <a:pt x="25003" y="110697"/>
                  </a:lnTo>
                  <a:lnTo>
                    <a:pt x="44823" y="71182"/>
                  </a:lnTo>
                  <a:lnTo>
                    <a:pt x="60998" y="33879"/>
                  </a:lnTo>
                  <a:lnTo>
                    <a:pt x="765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03" name="SMARTInkShape-2568"/>
            <p:cNvSpPr/>
            <p:nvPr>
              <p:custDataLst>
                <p:tags r:id="rId19"/>
              </p:custDataLst>
            </p:nvPr>
          </p:nvSpPr>
          <p:spPr bwMode="auto">
            <a:xfrm>
              <a:off x="2428875" y="1398250"/>
              <a:ext cx="213137" cy="530564"/>
            </a:xfrm>
            <a:custGeom>
              <a:avLst/>
              <a:gdLst/>
              <a:ahLst/>
              <a:cxnLst/>
              <a:rect l="0" t="0" r="0" b="0"/>
              <a:pathLst>
                <a:path w="213137" h="530564">
                  <a:moveTo>
                    <a:pt x="0" y="93008"/>
                  </a:moveTo>
                  <a:lnTo>
                    <a:pt x="0" y="93008"/>
                  </a:lnTo>
                  <a:lnTo>
                    <a:pt x="992" y="77757"/>
                  </a:lnTo>
                  <a:lnTo>
                    <a:pt x="8121" y="55416"/>
                  </a:lnTo>
                  <a:lnTo>
                    <a:pt x="33420" y="12394"/>
                  </a:lnTo>
                  <a:lnTo>
                    <a:pt x="41132" y="6523"/>
                  </a:lnTo>
                  <a:lnTo>
                    <a:pt x="60283" y="0"/>
                  </a:lnTo>
                  <a:lnTo>
                    <a:pt x="79378" y="2392"/>
                  </a:lnTo>
                  <a:lnTo>
                    <a:pt x="88638" y="5808"/>
                  </a:lnTo>
                  <a:lnTo>
                    <a:pt x="104217" y="20187"/>
                  </a:lnTo>
                  <a:lnTo>
                    <a:pt x="125648" y="57016"/>
                  </a:lnTo>
                  <a:lnTo>
                    <a:pt x="145572" y="94938"/>
                  </a:lnTo>
                  <a:lnTo>
                    <a:pt x="156793" y="133047"/>
                  </a:lnTo>
                  <a:lnTo>
                    <a:pt x="166402" y="169915"/>
                  </a:lnTo>
                  <a:lnTo>
                    <a:pt x="175533" y="205974"/>
                  </a:lnTo>
                  <a:lnTo>
                    <a:pt x="184522" y="240801"/>
                  </a:lnTo>
                  <a:lnTo>
                    <a:pt x="196448" y="282385"/>
                  </a:lnTo>
                  <a:lnTo>
                    <a:pt x="205381" y="322091"/>
                  </a:lnTo>
                  <a:lnTo>
                    <a:pt x="210343" y="353573"/>
                  </a:lnTo>
                  <a:lnTo>
                    <a:pt x="213136" y="395218"/>
                  </a:lnTo>
                  <a:lnTo>
                    <a:pt x="211434" y="428128"/>
                  </a:lnTo>
                  <a:lnTo>
                    <a:pt x="201838" y="467223"/>
                  </a:lnTo>
                  <a:lnTo>
                    <a:pt x="193308" y="485116"/>
                  </a:lnTo>
                  <a:lnTo>
                    <a:pt x="160734" y="5305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04" name="SMARTInkShape-2569"/>
            <p:cNvSpPr/>
            <p:nvPr>
              <p:custDataLst>
                <p:tags r:id="rId20"/>
              </p:custDataLst>
            </p:nvPr>
          </p:nvSpPr>
          <p:spPr bwMode="auto">
            <a:xfrm>
              <a:off x="2294930" y="2482821"/>
              <a:ext cx="116087" cy="133578"/>
            </a:xfrm>
            <a:custGeom>
              <a:avLst/>
              <a:gdLst/>
              <a:ahLst/>
              <a:cxnLst/>
              <a:rect l="0" t="0" r="0" b="0"/>
              <a:pathLst>
                <a:path w="116087" h="133578">
                  <a:moveTo>
                    <a:pt x="0" y="8562"/>
                  </a:moveTo>
                  <a:lnTo>
                    <a:pt x="0" y="8562"/>
                  </a:lnTo>
                  <a:lnTo>
                    <a:pt x="0" y="873"/>
                  </a:lnTo>
                  <a:lnTo>
                    <a:pt x="992" y="459"/>
                  </a:lnTo>
                  <a:lnTo>
                    <a:pt x="4740" y="0"/>
                  </a:lnTo>
                  <a:lnTo>
                    <a:pt x="17169" y="9222"/>
                  </a:lnTo>
                  <a:lnTo>
                    <a:pt x="49371" y="42898"/>
                  </a:lnTo>
                  <a:lnTo>
                    <a:pt x="75036" y="80993"/>
                  </a:lnTo>
                  <a:lnTo>
                    <a:pt x="116086" y="1335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06" name="SMARTInkShape-2570"/>
            <p:cNvSpPr/>
            <p:nvPr>
              <p:custDataLst>
                <p:tags r:id="rId21"/>
              </p:custDataLst>
            </p:nvPr>
          </p:nvSpPr>
          <p:spPr bwMode="auto">
            <a:xfrm>
              <a:off x="2393156" y="2500313"/>
              <a:ext cx="17483" cy="133946"/>
            </a:xfrm>
            <a:custGeom>
              <a:avLst/>
              <a:gdLst/>
              <a:ahLst/>
              <a:cxnLst/>
              <a:rect l="0" t="0" r="0" b="0"/>
              <a:pathLst>
                <a:path w="17483" h="133946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7068" y="9713"/>
                  </a:lnTo>
                  <a:lnTo>
                    <a:pt x="14994" y="48996"/>
                  </a:lnTo>
                  <a:lnTo>
                    <a:pt x="17482" y="89869"/>
                  </a:lnTo>
                  <a:lnTo>
                    <a:pt x="893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1211" name="SMARTInkShape-Group613"/>
          <p:cNvGrpSpPr/>
          <p:nvPr/>
        </p:nvGrpSpPr>
        <p:grpSpPr>
          <a:xfrm>
            <a:off x="1938294" y="2278029"/>
            <a:ext cx="401285" cy="374089"/>
            <a:chOff x="1938294" y="2278029"/>
            <a:chExt cx="401285" cy="374089"/>
          </a:xfrm>
        </p:grpSpPr>
        <p:sp>
          <p:nvSpPr>
            <p:cNvPr id="51208" name="SMARTInkShape-2571"/>
            <p:cNvSpPr/>
            <p:nvPr>
              <p:custDataLst>
                <p:tags r:id="rId11"/>
              </p:custDataLst>
            </p:nvPr>
          </p:nvSpPr>
          <p:spPr bwMode="auto">
            <a:xfrm>
              <a:off x="1938294" y="2278029"/>
              <a:ext cx="356601" cy="374089"/>
            </a:xfrm>
            <a:custGeom>
              <a:avLst/>
              <a:gdLst/>
              <a:ahLst/>
              <a:cxnLst/>
              <a:rect l="0" t="0" r="0" b="0"/>
              <a:pathLst>
                <a:path w="356601" h="374089">
                  <a:moveTo>
                    <a:pt x="8378" y="374088"/>
                  </a:moveTo>
                  <a:lnTo>
                    <a:pt x="8378" y="374088"/>
                  </a:lnTo>
                  <a:lnTo>
                    <a:pt x="3637" y="364607"/>
                  </a:lnTo>
                  <a:lnTo>
                    <a:pt x="0" y="328191"/>
                  </a:lnTo>
                  <a:lnTo>
                    <a:pt x="513" y="288779"/>
                  </a:lnTo>
                  <a:lnTo>
                    <a:pt x="6599" y="252790"/>
                  </a:lnTo>
                  <a:lnTo>
                    <a:pt x="14898" y="209862"/>
                  </a:lnTo>
                  <a:lnTo>
                    <a:pt x="21886" y="180238"/>
                  </a:lnTo>
                  <a:lnTo>
                    <a:pt x="36523" y="140042"/>
                  </a:lnTo>
                  <a:lnTo>
                    <a:pt x="53428" y="104650"/>
                  </a:lnTo>
                  <a:lnTo>
                    <a:pt x="81659" y="65433"/>
                  </a:lnTo>
                  <a:lnTo>
                    <a:pt x="108769" y="34719"/>
                  </a:lnTo>
                  <a:lnTo>
                    <a:pt x="151365" y="6322"/>
                  </a:lnTo>
                  <a:lnTo>
                    <a:pt x="172233" y="1199"/>
                  </a:lnTo>
                  <a:lnTo>
                    <a:pt x="188358" y="0"/>
                  </a:lnTo>
                  <a:lnTo>
                    <a:pt x="205447" y="4759"/>
                  </a:lnTo>
                  <a:lnTo>
                    <a:pt x="248750" y="28194"/>
                  </a:lnTo>
                  <a:lnTo>
                    <a:pt x="289556" y="61757"/>
                  </a:lnTo>
                  <a:lnTo>
                    <a:pt x="314546" y="98471"/>
                  </a:lnTo>
                  <a:lnTo>
                    <a:pt x="329176" y="135870"/>
                  </a:lnTo>
                  <a:lnTo>
                    <a:pt x="338504" y="179632"/>
                  </a:lnTo>
                  <a:lnTo>
                    <a:pt x="345595" y="216394"/>
                  </a:lnTo>
                  <a:lnTo>
                    <a:pt x="352029" y="256839"/>
                  </a:lnTo>
                  <a:lnTo>
                    <a:pt x="356516" y="283929"/>
                  </a:lnTo>
                  <a:lnTo>
                    <a:pt x="356600" y="279795"/>
                  </a:lnTo>
                  <a:lnTo>
                    <a:pt x="338776" y="2490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09" name="SMARTInkShape-2572"/>
            <p:cNvSpPr/>
            <p:nvPr>
              <p:custDataLst>
                <p:tags r:id="rId12"/>
              </p:custDataLst>
            </p:nvPr>
          </p:nvSpPr>
          <p:spPr bwMode="auto">
            <a:xfrm>
              <a:off x="2214563" y="2464594"/>
              <a:ext cx="116086" cy="105148"/>
            </a:xfrm>
            <a:custGeom>
              <a:avLst/>
              <a:gdLst/>
              <a:ahLst/>
              <a:cxnLst/>
              <a:rect l="0" t="0" r="0" b="0"/>
              <a:pathLst>
                <a:path w="116086" h="105148">
                  <a:moveTo>
                    <a:pt x="0" y="71437"/>
                  </a:moveTo>
                  <a:lnTo>
                    <a:pt x="0" y="71437"/>
                  </a:lnTo>
                  <a:lnTo>
                    <a:pt x="4740" y="76178"/>
                  </a:lnTo>
                  <a:lnTo>
                    <a:pt x="9713" y="78505"/>
                  </a:lnTo>
                  <a:lnTo>
                    <a:pt x="12428" y="79126"/>
                  </a:lnTo>
                  <a:lnTo>
                    <a:pt x="48004" y="102635"/>
                  </a:lnTo>
                  <a:lnTo>
                    <a:pt x="59699" y="105147"/>
                  </a:lnTo>
                  <a:lnTo>
                    <a:pt x="71512" y="103617"/>
                  </a:lnTo>
                  <a:lnTo>
                    <a:pt x="77440" y="101820"/>
                  </a:lnTo>
                  <a:lnTo>
                    <a:pt x="86673" y="94532"/>
                  </a:lnTo>
                  <a:lnTo>
                    <a:pt x="105425" y="68944"/>
                  </a:lnTo>
                  <a:lnTo>
                    <a:pt x="11608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10" name="SMARTInkShape-2573"/>
            <p:cNvSpPr/>
            <p:nvPr>
              <p:custDataLst>
                <p:tags r:id="rId13"/>
              </p:custDataLst>
            </p:nvPr>
          </p:nvSpPr>
          <p:spPr bwMode="auto">
            <a:xfrm>
              <a:off x="2314027" y="2348508"/>
              <a:ext cx="25552" cy="196454"/>
            </a:xfrm>
            <a:custGeom>
              <a:avLst/>
              <a:gdLst/>
              <a:ahLst/>
              <a:cxnLst/>
              <a:rect l="0" t="0" r="0" b="0"/>
              <a:pathLst>
                <a:path w="25552" h="196454">
                  <a:moveTo>
                    <a:pt x="7692" y="0"/>
                  </a:moveTo>
                  <a:lnTo>
                    <a:pt x="7692" y="0"/>
                  </a:lnTo>
                  <a:lnTo>
                    <a:pt x="2951" y="4740"/>
                  </a:lnTo>
                  <a:lnTo>
                    <a:pt x="3" y="21910"/>
                  </a:lnTo>
                  <a:lnTo>
                    <a:pt x="0" y="54378"/>
                  </a:lnTo>
                  <a:lnTo>
                    <a:pt x="8524" y="92101"/>
                  </a:lnTo>
                  <a:lnTo>
                    <a:pt x="15022" y="127995"/>
                  </a:lnTo>
                  <a:lnTo>
                    <a:pt x="25551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1222" name="SMARTInkShape-Group614"/>
          <p:cNvGrpSpPr/>
          <p:nvPr/>
        </p:nvGrpSpPr>
        <p:grpSpPr>
          <a:xfrm>
            <a:off x="5769814" y="2439890"/>
            <a:ext cx="623811" cy="1042689"/>
            <a:chOff x="5769814" y="2439890"/>
            <a:chExt cx="623811" cy="1042689"/>
          </a:xfrm>
        </p:grpSpPr>
        <p:sp>
          <p:nvSpPr>
            <p:cNvPr id="51212" name="SMARTInkShape-2574"/>
            <p:cNvSpPr/>
            <p:nvPr>
              <p:custDataLst>
                <p:tags r:id="rId1"/>
              </p:custDataLst>
            </p:nvPr>
          </p:nvSpPr>
          <p:spPr bwMode="auto">
            <a:xfrm>
              <a:off x="6018609" y="3260262"/>
              <a:ext cx="107158" cy="150880"/>
            </a:xfrm>
            <a:custGeom>
              <a:avLst/>
              <a:gdLst/>
              <a:ahLst/>
              <a:cxnLst/>
              <a:rect l="0" t="0" r="0" b="0"/>
              <a:pathLst>
                <a:path w="107158" h="150880">
                  <a:moveTo>
                    <a:pt x="0" y="79441"/>
                  </a:moveTo>
                  <a:lnTo>
                    <a:pt x="0" y="79441"/>
                  </a:lnTo>
                  <a:lnTo>
                    <a:pt x="4741" y="84182"/>
                  </a:lnTo>
                  <a:lnTo>
                    <a:pt x="8122" y="83594"/>
                  </a:lnTo>
                  <a:lnTo>
                    <a:pt x="27805" y="68392"/>
                  </a:lnTo>
                  <a:lnTo>
                    <a:pt x="64367" y="31898"/>
                  </a:lnTo>
                  <a:lnTo>
                    <a:pt x="88480" y="0"/>
                  </a:lnTo>
                  <a:lnTo>
                    <a:pt x="88752" y="683"/>
                  </a:lnTo>
                  <a:lnTo>
                    <a:pt x="91934" y="38302"/>
                  </a:lnTo>
                  <a:lnTo>
                    <a:pt x="101724" y="80686"/>
                  </a:lnTo>
                  <a:lnTo>
                    <a:pt x="100939" y="120587"/>
                  </a:lnTo>
                  <a:lnTo>
                    <a:pt x="107157" y="1508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13" name="SMARTInkShape-2575"/>
            <p:cNvSpPr/>
            <p:nvPr>
              <p:custDataLst>
                <p:tags r:id="rId2"/>
              </p:custDataLst>
            </p:nvPr>
          </p:nvSpPr>
          <p:spPr bwMode="auto">
            <a:xfrm>
              <a:off x="5769814" y="3189824"/>
              <a:ext cx="355953" cy="292755"/>
            </a:xfrm>
            <a:custGeom>
              <a:avLst/>
              <a:gdLst/>
              <a:ahLst/>
              <a:cxnLst/>
              <a:rect l="0" t="0" r="0" b="0"/>
              <a:pathLst>
                <a:path w="355953" h="292755">
                  <a:moveTo>
                    <a:pt x="7694" y="292754"/>
                  </a:moveTo>
                  <a:lnTo>
                    <a:pt x="7694" y="292754"/>
                  </a:lnTo>
                  <a:lnTo>
                    <a:pt x="2953" y="288013"/>
                  </a:lnTo>
                  <a:lnTo>
                    <a:pt x="626" y="280394"/>
                  </a:lnTo>
                  <a:lnTo>
                    <a:pt x="0" y="240341"/>
                  </a:lnTo>
                  <a:lnTo>
                    <a:pt x="8526" y="203687"/>
                  </a:lnTo>
                  <a:lnTo>
                    <a:pt x="22686" y="159831"/>
                  </a:lnTo>
                  <a:lnTo>
                    <a:pt x="42214" y="121853"/>
                  </a:lnTo>
                  <a:lnTo>
                    <a:pt x="70736" y="81982"/>
                  </a:lnTo>
                  <a:lnTo>
                    <a:pt x="103538" y="40318"/>
                  </a:lnTo>
                  <a:lnTo>
                    <a:pt x="137761" y="14796"/>
                  </a:lnTo>
                  <a:lnTo>
                    <a:pt x="174570" y="2406"/>
                  </a:lnTo>
                  <a:lnTo>
                    <a:pt x="189679" y="0"/>
                  </a:lnTo>
                  <a:lnTo>
                    <a:pt x="214080" y="3385"/>
                  </a:lnTo>
                  <a:lnTo>
                    <a:pt x="244904" y="15413"/>
                  </a:lnTo>
                  <a:lnTo>
                    <a:pt x="259633" y="25955"/>
                  </a:lnTo>
                  <a:lnTo>
                    <a:pt x="293879" y="62894"/>
                  </a:lnTo>
                  <a:lnTo>
                    <a:pt x="319731" y="103629"/>
                  </a:lnTo>
                  <a:lnTo>
                    <a:pt x="329932" y="121386"/>
                  </a:lnTo>
                  <a:lnTo>
                    <a:pt x="341758" y="159956"/>
                  </a:lnTo>
                  <a:lnTo>
                    <a:pt x="346930" y="202842"/>
                  </a:lnTo>
                  <a:lnTo>
                    <a:pt x="346995" y="208126"/>
                  </a:lnTo>
                  <a:lnTo>
                    <a:pt x="347010" y="206194"/>
                  </a:lnTo>
                  <a:lnTo>
                    <a:pt x="355952" y="1766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14" name="SMARTInkShape-2576"/>
            <p:cNvSpPr/>
            <p:nvPr>
              <p:custDataLst>
                <p:tags r:id="rId3"/>
              </p:custDataLst>
            </p:nvPr>
          </p:nvSpPr>
          <p:spPr bwMode="auto">
            <a:xfrm>
              <a:off x="5877026" y="2672021"/>
              <a:ext cx="159445" cy="485446"/>
            </a:xfrm>
            <a:custGeom>
              <a:avLst/>
              <a:gdLst/>
              <a:ahLst/>
              <a:cxnLst/>
              <a:rect l="0" t="0" r="0" b="0"/>
              <a:pathLst>
                <a:path w="159445" h="485446">
                  <a:moveTo>
                    <a:pt x="79076" y="51534"/>
                  </a:moveTo>
                  <a:lnTo>
                    <a:pt x="79076" y="51534"/>
                  </a:lnTo>
                  <a:lnTo>
                    <a:pt x="84220" y="25994"/>
                  </a:lnTo>
                  <a:lnTo>
                    <a:pt x="82023" y="16040"/>
                  </a:lnTo>
                  <a:lnTo>
                    <a:pt x="75208" y="4857"/>
                  </a:lnTo>
                  <a:lnTo>
                    <a:pt x="69750" y="1023"/>
                  </a:lnTo>
                  <a:lnTo>
                    <a:pt x="66905" y="0"/>
                  </a:lnTo>
                  <a:lnTo>
                    <a:pt x="55806" y="4156"/>
                  </a:lnTo>
                  <a:lnTo>
                    <a:pt x="29169" y="22993"/>
                  </a:lnTo>
                  <a:lnTo>
                    <a:pt x="15561" y="39990"/>
                  </a:lnTo>
                  <a:lnTo>
                    <a:pt x="5245" y="67075"/>
                  </a:lnTo>
                  <a:lnTo>
                    <a:pt x="0" y="110791"/>
                  </a:lnTo>
                  <a:lnTo>
                    <a:pt x="1609" y="151764"/>
                  </a:lnTo>
                  <a:lnTo>
                    <a:pt x="8497" y="186073"/>
                  </a:lnTo>
                  <a:lnTo>
                    <a:pt x="16822" y="221374"/>
                  </a:lnTo>
                  <a:lnTo>
                    <a:pt x="28524" y="259376"/>
                  </a:lnTo>
                  <a:lnTo>
                    <a:pt x="38649" y="298282"/>
                  </a:lnTo>
                  <a:lnTo>
                    <a:pt x="42737" y="330959"/>
                  </a:lnTo>
                  <a:lnTo>
                    <a:pt x="43303" y="375093"/>
                  </a:lnTo>
                  <a:lnTo>
                    <a:pt x="43346" y="413875"/>
                  </a:lnTo>
                  <a:lnTo>
                    <a:pt x="43353" y="452802"/>
                  </a:lnTo>
                  <a:lnTo>
                    <a:pt x="46001" y="470646"/>
                  </a:lnTo>
                  <a:lnTo>
                    <a:pt x="50485" y="480892"/>
                  </a:lnTo>
                  <a:lnTo>
                    <a:pt x="55785" y="485445"/>
                  </a:lnTo>
                  <a:lnTo>
                    <a:pt x="60572" y="484675"/>
                  </a:lnTo>
                  <a:lnTo>
                    <a:pt x="73828" y="478528"/>
                  </a:lnTo>
                  <a:lnTo>
                    <a:pt x="98026" y="454430"/>
                  </a:lnTo>
                  <a:lnTo>
                    <a:pt x="119603" y="417860"/>
                  </a:lnTo>
                  <a:lnTo>
                    <a:pt x="139301" y="381973"/>
                  </a:lnTo>
                  <a:lnTo>
                    <a:pt x="155172" y="340266"/>
                  </a:lnTo>
                  <a:lnTo>
                    <a:pt x="159444" y="3283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15" name="SMARTInkShape-2577"/>
            <p:cNvSpPr/>
            <p:nvPr>
              <p:custDataLst>
                <p:tags r:id="rId4"/>
              </p:custDataLst>
            </p:nvPr>
          </p:nvSpPr>
          <p:spPr bwMode="auto">
            <a:xfrm>
              <a:off x="6005581" y="2749128"/>
              <a:ext cx="100280" cy="177791"/>
            </a:xfrm>
            <a:custGeom>
              <a:avLst/>
              <a:gdLst/>
              <a:ahLst/>
              <a:cxnLst/>
              <a:rect l="0" t="0" r="0" b="0"/>
              <a:pathLst>
                <a:path w="100280" h="177791">
                  <a:moveTo>
                    <a:pt x="48747" y="10145"/>
                  </a:moveTo>
                  <a:lnTo>
                    <a:pt x="48747" y="10145"/>
                  </a:lnTo>
                  <a:lnTo>
                    <a:pt x="39635" y="11138"/>
                  </a:lnTo>
                  <a:lnTo>
                    <a:pt x="21242" y="17274"/>
                  </a:lnTo>
                  <a:lnTo>
                    <a:pt x="12380" y="22574"/>
                  </a:lnTo>
                  <a:lnTo>
                    <a:pt x="9619" y="27361"/>
                  </a:lnTo>
                  <a:lnTo>
                    <a:pt x="86" y="69555"/>
                  </a:lnTo>
                  <a:lnTo>
                    <a:pt x="0" y="86490"/>
                  </a:lnTo>
                  <a:lnTo>
                    <a:pt x="8030" y="123011"/>
                  </a:lnTo>
                  <a:lnTo>
                    <a:pt x="19170" y="164474"/>
                  </a:lnTo>
                  <a:lnTo>
                    <a:pt x="25018" y="172994"/>
                  </a:lnTo>
                  <a:lnTo>
                    <a:pt x="36217" y="176780"/>
                  </a:lnTo>
                  <a:lnTo>
                    <a:pt x="43370" y="177790"/>
                  </a:lnTo>
                  <a:lnTo>
                    <a:pt x="59257" y="173620"/>
                  </a:lnTo>
                  <a:lnTo>
                    <a:pt x="74254" y="165152"/>
                  </a:lnTo>
                  <a:lnTo>
                    <a:pt x="84226" y="154774"/>
                  </a:lnTo>
                  <a:lnTo>
                    <a:pt x="95419" y="128294"/>
                  </a:lnTo>
                  <a:lnTo>
                    <a:pt x="100279" y="90573"/>
                  </a:lnTo>
                  <a:lnTo>
                    <a:pt x="96978" y="52717"/>
                  </a:lnTo>
                  <a:lnTo>
                    <a:pt x="92119" y="13483"/>
                  </a:lnTo>
                  <a:lnTo>
                    <a:pt x="84229" y="2369"/>
                  </a:lnTo>
                  <a:lnTo>
                    <a:pt x="79347" y="0"/>
                  </a:lnTo>
                  <a:lnTo>
                    <a:pt x="68631" y="14"/>
                  </a:lnTo>
                  <a:lnTo>
                    <a:pt x="64979" y="1407"/>
                  </a:lnTo>
                  <a:lnTo>
                    <a:pt x="57677" y="10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16" name="SMARTInkShape-2578"/>
            <p:cNvSpPr/>
            <p:nvPr>
              <p:custDataLst>
                <p:tags r:id="rId5"/>
              </p:custDataLst>
            </p:nvPr>
          </p:nvSpPr>
          <p:spPr bwMode="auto">
            <a:xfrm>
              <a:off x="6125766" y="2857500"/>
              <a:ext cx="53580" cy="125017"/>
            </a:xfrm>
            <a:custGeom>
              <a:avLst/>
              <a:gdLst/>
              <a:ahLst/>
              <a:cxnLst/>
              <a:rect l="0" t="0" r="0" b="0"/>
              <a:pathLst>
                <a:path w="53580" h="125017">
                  <a:moveTo>
                    <a:pt x="53579" y="0"/>
                  </a:moveTo>
                  <a:lnTo>
                    <a:pt x="53579" y="0"/>
                  </a:lnTo>
                  <a:lnTo>
                    <a:pt x="52586" y="17216"/>
                  </a:lnTo>
                  <a:lnTo>
                    <a:pt x="45457" y="37181"/>
                  </a:lnTo>
                  <a:lnTo>
                    <a:pt x="24899" y="73002"/>
                  </a:lnTo>
                  <a:lnTo>
                    <a:pt x="17265" y="94199"/>
                  </a:lnTo>
                  <a:lnTo>
                    <a:pt x="0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17" name="SMARTInkShape-2579"/>
            <p:cNvSpPr/>
            <p:nvPr>
              <p:custDataLst>
                <p:tags r:id="rId6"/>
              </p:custDataLst>
            </p:nvPr>
          </p:nvSpPr>
          <p:spPr bwMode="auto">
            <a:xfrm>
              <a:off x="6223992" y="2669977"/>
              <a:ext cx="35720" cy="196454"/>
            </a:xfrm>
            <a:custGeom>
              <a:avLst/>
              <a:gdLst/>
              <a:ahLst/>
              <a:cxnLst/>
              <a:rect l="0" t="0" r="0" b="0"/>
              <a:pathLst>
                <a:path w="35720" h="196454">
                  <a:moveTo>
                    <a:pt x="35719" y="0"/>
                  </a:moveTo>
                  <a:lnTo>
                    <a:pt x="35719" y="0"/>
                  </a:lnTo>
                  <a:lnTo>
                    <a:pt x="30979" y="4740"/>
                  </a:lnTo>
                  <a:lnTo>
                    <a:pt x="17628" y="40164"/>
                  </a:lnTo>
                  <a:lnTo>
                    <a:pt x="9083" y="84553"/>
                  </a:lnTo>
                  <a:lnTo>
                    <a:pt x="3133" y="121074"/>
                  </a:lnTo>
                  <a:lnTo>
                    <a:pt x="620" y="164181"/>
                  </a:lnTo>
                  <a:lnTo>
                    <a:pt x="0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18" name="SMARTInkShape-2580"/>
            <p:cNvSpPr/>
            <p:nvPr>
              <p:custDataLst>
                <p:tags r:id="rId7"/>
              </p:custDataLst>
            </p:nvPr>
          </p:nvSpPr>
          <p:spPr bwMode="auto">
            <a:xfrm>
              <a:off x="6278811" y="2439890"/>
              <a:ext cx="114814" cy="426541"/>
            </a:xfrm>
            <a:custGeom>
              <a:avLst/>
              <a:gdLst/>
              <a:ahLst/>
              <a:cxnLst/>
              <a:rect l="0" t="0" r="0" b="0"/>
              <a:pathLst>
                <a:path w="114814" h="426541">
                  <a:moveTo>
                    <a:pt x="7689" y="33633"/>
                  </a:moveTo>
                  <a:lnTo>
                    <a:pt x="7689" y="33633"/>
                  </a:lnTo>
                  <a:lnTo>
                    <a:pt x="2949" y="33633"/>
                  </a:lnTo>
                  <a:lnTo>
                    <a:pt x="1552" y="32641"/>
                  </a:lnTo>
                  <a:lnTo>
                    <a:pt x="621" y="30987"/>
                  </a:lnTo>
                  <a:lnTo>
                    <a:pt x="0" y="28893"/>
                  </a:lnTo>
                  <a:lnTo>
                    <a:pt x="3868" y="16464"/>
                  </a:lnTo>
                  <a:lnTo>
                    <a:pt x="13928" y="8474"/>
                  </a:lnTo>
                  <a:lnTo>
                    <a:pt x="27329" y="2608"/>
                  </a:lnTo>
                  <a:lnTo>
                    <a:pt x="39899" y="0"/>
                  </a:lnTo>
                  <a:lnTo>
                    <a:pt x="62873" y="3273"/>
                  </a:lnTo>
                  <a:lnTo>
                    <a:pt x="69284" y="8432"/>
                  </a:lnTo>
                  <a:lnTo>
                    <a:pt x="83045" y="33663"/>
                  </a:lnTo>
                  <a:lnTo>
                    <a:pt x="93406" y="64400"/>
                  </a:lnTo>
                  <a:lnTo>
                    <a:pt x="99694" y="97248"/>
                  </a:lnTo>
                  <a:lnTo>
                    <a:pt x="104072" y="140566"/>
                  </a:lnTo>
                  <a:lnTo>
                    <a:pt x="105369" y="178537"/>
                  </a:lnTo>
                  <a:lnTo>
                    <a:pt x="105754" y="214923"/>
                  </a:lnTo>
                  <a:lnTo>
                    <a:pt x="110608" y="250839"/>
                  </a:lnTo>
                  <a:lnTo>
                    <a:pt x="113590" y="286616"/>
                  </a:lnTo>
                  <a:lnTo>
                    <a:pt x="114287" y="315734"/>
                  </a:lnTo>
                  <a:lnTo>
                    <a:pt x="114680" y="360305"/>
                  </a:lnTo>
                  <a:lnTo>
                    <a:pt x="114813" y="401440"/>
                  </a:lnTo>
                  <a:lnTo>
                    <a:pt x="112185" y="413069"/>
                  </a:lnTo>
                  <a:lnTo>
                    <a:pt x="110095" y="417559"/>
                  </a:lnTo>
                  <a:lnTo>
                    <a:pt x="107710" y="420552"/>
                  </a:lnTo>
                  <a:lnTo>
                    <a:pt x="102413" y="423879"/>
                  </a:lnTo>
                  <a:lnTo>
                    <a:pt x="61267" y="4265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19" name="SMARTInkShape-2581"/>
            <p:cNvSpPr/>
            <p:nvPr>
              <p:custDataLst>
                <p:tags r:id="rId8"/>
              </p:custDataLst>
            </p:nvPr>
          </p:nvSpPr>
          <p:spPr bwMode="auto">
            <a:xfrm>
              <a:off x="6152555" y="2946797"/>
              <a:ext cx="93547" cy="320028"/>
            </a:xfrm>
            <a:custGeom>
              <a:avLst/>
              <a:gdLst/>
              <a:ahLst/>
              <a:cxnLst/>
              <a:rect l="0" t="0" r="0" b="0"/>
              <a:pathLst>
                <a:path w="93547" h="320028">
                  <a:moveTo>
                    <a:pt x="0" y="0"/>
                  </a:moveTo>
                  <a:lnTo>
                    <a:pt x="0" y="0"/>
                  </a:lnTo>
                  <a:lnTo>
                    <a:pt x="28938" y="28938"/>
                  </a:lnTo>
                  <a:lnTo>
                    <a:pt x="38450" y="47931"/>
                  </a:lnTo>
                  <a:lnTo>
                    <a:pt x="50553" y="92297"/>
                  </a:lnTo>
                  <a:lnTo>
                    <a:pt x="65478" y="134536"/>
                  </a:lnTo>
                  <a:lnTo>
                    <a:pt x="71252" y="171765"/>
                  </a:lnTo>
                  <a:lnTo>
                    <a:pt x="78217" y="209753"/>
                  </a:lnTo>
                  <a:lnTo>
                    <a:pt x="86814" y="253357"/>
                  </a:lnTo>
                  <a:lnTo>
                    <a:pt x="91207" y="275159"/>
                  </a:lnTo>
                  <a:lnTo>
                    <a:pt x="93546" y="281666"/>
                  </a:lnTo>
                  <a:lnTo>
                    <a:pt x="93501" y="296834"/>
                  </a:lnTo>
                  <a:lnTo>
                    <a:pt x="89542" y="320027"/>
                  </a:lnTo>
                  <a:lnTo>
                    <a:pt x="89297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20" name="SMARTInkShape-2582"/>
            <p:cNvSpPr/>
            <p:nvPr>
              <p:custDataLst>
                <p:tags r:id="rId9"/>
              </p:custDataLst>
            </p:nvPr>
          </p:nvSpPr>
          <p:spPr bwMode="auto">
            <a:xfrm>
              <a:off x="6170414" y="3205758"/>
              <a:ext cx="71439" cy="25549"/>
            </a:xfrm>
            <a:custGeom>
              <a:avLst/>
              <a:gdLst/>
              <a:ahLst/>
              <a:cxnLst/>
              <a:rect l="0" t="0" r="0" b="0"/>
              <a:pathLst>
                <a:path w="71439" h="25549">
                  <a:moveTo>
                    <a:pt x="0" y="17859"/>
                  </a:moveTo>
                  <a:lnTo>
                    <a:pt x="0" y="17859"/>
                  </a:lnTo>
                  <a:lnTo>
                    <a:pt x="4740" y="17859"/>
                  </a:lnTo>
                  <a:lnTo>
                    <a:pt x="9713" y="20505"/>
                  </a:lnTo>
                  <a:lnTo>
                    <a:pt x="12429" y="22600"/>
                  </a:lnTo>
                  <a:lnTo>
                    <a:pt x="20738" y="24927"/>
                  </a:lnTo>
                  <a:lnTo>
                    <a:pt x="25731" y="25548"/>
                  </a:lnTo>
                  <a:lnTo>
                    <a:pt x="42241" y="21680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21" name="SMARTInkShape-2583"/>
            <p:cNvSpPr/>
            <p:nvPr>
              <p:custDataLst>
                <p:tags r:id="rId10"/>
              </p:custDataLst>
            </p:nvPr>
          </p:nvSpPr>
          <p:spPr bwMode="auto">
            <a:xfrm>
              <a:off x="6277570" y="3116461"/>
              <a:ext cx="44651" cy="142876"/>
            </a:xfrm>
            <a:custGeom>
              <a:avLst/>
              <a:gdLst/>
              <a:ahLst/>
              <a:cxnLst/>
              <a:rect l="0" t="0" r="0" b="0"/>
              <a:pathLst>
                <a:path w="44651" h="142876">
                  <a:moveTo>
                    <a:pt x="44650" y="0"/>
                  </a:moveTo>
                  <a:lnTo>
                    <a:pt x="44650" y="0"/>
                  </a:lnTo>
                  <a:lnTo>
                    <a:pt x="39908" y="4740"/>
                  </a:lnTo>
                  <a:lnTo>
                    <a:pt x="37581" y="12359"/>
                  </a:lnTo>
                  <a:lnTo>
                    <a:pt x="27844" y="53405"/>
                  </a:lnTo>
                  <a:lnTo>
                    <a:pt x="13254" y="93489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385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4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8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93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97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22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09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98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HW1 Reminder</a:t>
            </a:r>
          </a:p>
          <a:p>
            <a:pPr lvl="1"/>
            <a:r>
              <a:rPr lang="en-US" dirty="0"/>
              <a:t>Due: 09/26, 11:55pm</a:t>
            </a:r>
          </a:p>
          <a:p>
            <a:pPr lvl="1"/>
            <a:r>
              <a:rPr lang="en-US" dirty="0">
                <a:hlinkClick r:id="rId2"/>
              </a:rPr>
              <a:t>https://evalai.cloudcv.org/web/challenges/challenge-page/431/leaderboard/1200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Project Teams Google Doc</a:t>
            </a:r>
          </a:p>
          <a:p>
            <a:pPr lvl="1"/>
            <a:r>
              <a:rPr lang="en-US" dirty="0">
                <a:hlinkClick r:id="rId3"/>
              </a:rPr>
              <a:t>https://docs.google.com/spreadsheets/d/1ouD6ctaemV_3nb2MQHs7rUOAaW9DFLu8I5Zd3yOFs7E/edit?usp=sharing</a:t>
            </a:r>
            <a:endParaRPr lang="en-US" dirty="0"/>
          </a:p>
          <a:p>
            <a:pPr lvl="1"/>
            <a:r>
              <a:rPr lang="en-US" dirty="0"/>
              <a:t>Project Title</a:t>
            </a:r>
          </a:p>
          <a:p>
            <a:pPr lvl="1"/>
            <a:r>
              <a:rPr lang="en-US" dirty="0"/>
              <a:t>1-3 sentence project summary TL;DR</a:t>
            </a:r>
          </a:p>
          <a:p>
            <a:pPr lvl="1"/>
            <a:r>
              <a:rPr lang="en-US" dirty="0"/>
              <a:t>Team member names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81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97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4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66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23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65635" name="SMARTInkShape-Group615"/>
          <p:cNvGrpSpPr/>
          <p:nvPr/>
        </p:nvGrpSpPr>
        <p:grpSpPr>
          <a:xfrm>
            <a:off x="1518415" y="2951846"/>
            <a:ext cx="142508" cy="2346793"/>
            <a:chOff x="1518415" y="2951846"/>
            <a:chExt cx="142508" cy="2346793"/>
          </a:xfrm>
        </p:grpSpPr>
        <p:sp>
          <p:nvSpPr>
            <p:cNvPr id="65631" name="SMARTInkShape-2584"/>
            <p:cNvSpPr/>
            <p:nvPr>
              <p:custDataLst>
                <p:tags r:id="rId46"/>
              </p:custDataLst>
            </p:nvPr>
          </p:nvSpPr>
          <p:spPr bwMode="auto">
            <a:xfrm>
              <a:off x="1598414" y="3018234"/>
              <a:ext cx="53579" cy="2061723"/>
            </a:xfrm>
            <a:custGeom>
              <a:avLst/>
              <a:gdLst/>
              <a:ahLst/>
              <a:cxnLst/>
              <a:rect l="0" t="0" r="0" b="0"/>
              <a:pathLst>
                <a:path w="53579" h="2061723">
                  <a:moveTo>
                    <a:pt x="53578" y="0"/>
                  </a:moveTo>
                  <a:lnTo>
                    <a:pt x="53578" y="0"/>
                  </a:lnTo>
                  <a:lnTo>
                    <a:pt x="48838" y="4741"/>
                  </a:lnTo>
                  <a:lnTo>
                    <a:pt x="46510" y="12360"/>
                  </a:lnTo>
                  <a:lnTo>
                    <a:pt x="37069" y="53751"/>
                  </a:lnTo>
                  <a:lnTo>
                    <a:pt x="35986" y="96424"/>
                  </a:lnTo>
                  <a:lnTo>
                    <a:pt x="35798" y="139144"/>
                  </a:lnTo>
                  <a:lnTo>
                    <a:pt x="35754" y="171975"/>
                  </a:lnTo>
                  <a:lnTo>
                    <a:pt x="35729" y="214446"/>
                  </a:lnTo>
                  <a:lnTo>
                    <a:pt x="35722" y="252166"/>
                  </a:lnTo>
                  <a:lnTo>
                    <a:pt x="35720" y="294330"/>
                  </a:lnTo>
                  <a:lnTo>
                    <a:pt x="35719" y="329193"/>
                  </a:lnTo>
                  <a:lnTo>
                    <a:pt x="35719" y="369508"/>
                  </a:lnTo>
                  <a:lnTo>
                    <a:pt x="35719" y="408022"/>
                  </a:lnTo>
                  <a:lnTo>
                    <a:pt x="35719" y="450412"/>
                  </a:lnTo>
                  <a:lnTo>
                    <a:pt x="35719" y="494392"/>
                  </a:lnTo>
                  <a:lnTo>
                    <a:pt x="35719" y="538842"/>
                  </a:lnTo>
                  <a:lnTo>
                    <a:pt x="35719" y="568561"/>
                  </a:lnTo>
                  <a:lnTo>
                    <a:pt x="33073" y="600952"/>
                  </a:lnTo>
                  <a:lnTo>
                    <a:pt x="29582" y="634199"/>
                  </a:lnTo>
                  <a:lnTo>
                    <a:pt x="28031" y="665512"/>
                  </a:lnTo>
                  <a:lnTo>
                    <a:pt x="27341" y="695966"/>
                  </a:lnTo>
                  <a:lnTo>
                    <a:pt x="27034" y="727029"/>
                  </a:lnTo>
                  <a:lnTo>
                    <a:pt x="26898" y="760679"/>
                  </a:lnTo>
                  <a:lnTo>
                    <a:pt x="24192" y="795478"/>
                  </a:lnTo>
                  <a:lnTo>
                    <a:pt x="20674" y="830788"/>
                  </a:lnTo>
                  <a:lnTo>
                    <a:pt x="19110" y="866325"/>
                  </a:lnTo>
                  <a:lnTo>
                    <a:pt x="18416" y="899318"/>
                  </a:lnTo>
                  <a:lnTo>
                    <a:pt x="18107" y="931509"/>
                  </a:lnTo>
                  <a:lnTo>
                    <a:pt x="17969" y="965660"/>
                  </a:lnTo>
                  <a:lnTo>
                    <a:pt x="17908" y="1000683"/>
                  </a:lnTo>
                  <a:lnTo>
                    <a:pt x="16889" y="1036092"/>
                  </a:lnTo>
                  <a:lnTo>
                    <a:pt x="13129" y="1071673"/>
                  </a:lnTo>
                  <a:lnTo>
                    <a:pt x="10796" y="1107330"/>
                  </a:lnTo>
                  <a:lnTo>
                    <a:pt x="9759" y="1143022"/>
                  </a:lnTo>
                  <a:lnTo>
                    <a:pt x="9299" y="1178729"/>
                  </a:lnTo>
                  <a:lnTo>
                    <a:pt x="8183" y="1202538"/>
                  </a:lnTo>
                  <a:lnTo>
                    <a:pt x="6448" y="1230317"/>
                  </a:lnTo>
                  <a:lnTo>
                    <a:pt x="4299" y="1260743"/>
                  </a:lnTo>
                  <a:lnTo>
                    <a:pt x="2866" y="1286980"/>
                  </a:lnTo>
                  <a:lnTo>
                    <a:pt x="1911" y="1310424"/>
                  </a:lnTo>
                  <a:lnTo>
                    <a:pt x="849" y="1352348"/>
                  </a:lnTo>
                  <a:lnTo>
                    <a:pt x="378" y="1390826"/>
                  </a:lnTo>
                  <a:lnTo>
                    <a:pt x="168" y="1427770"/>
                  </a:lnTo>
                  <a:lnTo>
                    <a:pt x="75" y="1464033"/>
                  </a:lnTo>
                  <a:lnTo>
                    <a:pt x="33" y="1499994"/>
                  </a:lnTo>
                  <a:lnTo>
                    <a:pt x="15" y="1535820"/>
                  </a:lnTo>
                  <a:lnTo>
                    <a:pt x="7" y="1570594"/>
                  </a:lnTo>
                  <a:lnTo>
                    <a:pt x="3" y="1602587"/>
                  </a:lnTo>
                  <a:lnTo>
                    <a:pt x="2" y="1633341"/>
                  </a:lnTo>
                  <a:lnTo>
                    <a:pt x="0" y="1675901"/>
                  </a:lnTo>
                  <a:lnTo>
                    <a:pt x="0" y="1716293"/>
                  </a:lnTo>
                  <a:lnTo>
                    <a:pt x="0" y="1757034"/>
                  </a:lnTo>
                  <a:lnTo>
                    <a:pt x="0" y="1801615"/>
                  </a:lnTo>
                  <a:lnTo>
                    <a:pt x="5145" y="1846214"/>
                  </a:lnTo>
                  <a:lnTo>
                    <a:pt x="3956" y="1890595"/>
                  </a:lnTo>
                  <a:lnTo>
                    <a:pt x="7456" y="1927080"/>
                  </a:lnTo>
                  <a:lnTo>
                    <a:pt x="7283" y="1957808"/>
                  </a:lnTo>
                  <a:lnTo>
                    <a:pt x="2599" y="2002006"/>
                  </a:lnTo>
                  <a:lnTo>
                    <a:pt x="514" y="2045062"/>
                  </a:lnTo>
                  <a:lnTo>
                    <a:pt x="30" y="2061722"/>
                  </a:lnTo>
                  <a:lnTo>
                    <a:pt x="0" y="20448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32" name="SMARTInkShape-2585"/>
            <p:cNvSpPr/>
            <p:nvPr>
              <p:custDataLst>
                <p:tags r:id="rId47"/>
              </p:custDataLst>
            </p:nvPr>
          </p:nvSpPr>
          <p:spPr bwMode="auto">
            <a:xfrm>
              <a:off x="1518415" y="5134570"/>
              <a:ext cx="124649" cy="164069"/>
            </a:xfrm>
            <a:custGeom>
              <a:avLst/>
              <a:gdLst/>
              <a:ahLst/>
              <a:cxnLst/>
              <a:rect l="0" t="0" r="0" b="0"/>
              <a:pathLst>
                <a:path w="124649" h="164069">
                  <a:moveTo>
                    <a:pt x="8562" y="0"/>
                  </a:moveTo>
                  <a:lnTo>
                    <a:pt x="8562" y="0"/>
                  </a:lnTo>
                  <a:lnTo>
                    <a:pt x="0" y="0"/>
                  </a:lnTo>
                  <a:lnTo>
                    <a:pt x="21022" y="29490"/>
                  </a:lnTo>
                  <a:lnTo>
                    <a:pt x="42749" y="71793"/>
                  </a:lnTo>
                  <a:lnTo>
                    <a:pt x="73539" y="116420"/>
                  </a:lnTo>
                  <a:lnTo>
                    <a:pt x="113627" y="158560"/>
                  </a:lnTo>
                  <a:lnTo>
                    <a:pt x="119088" y="164068"/>
                  </a:lnTo>
                  <a:lnTo>
                    <a:pt x="120941" y="163949"/>
                  </a:lnTo>
                  <a:lnTo>
                    <a:pt x="122177" y="161885"/>
                  </a:lnTo>
                  <a:lnTo>
                    <a:pt x="124648" y="1160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33" name="SMARTInkShape-2586"/>
            <p:cNvSpPr/>
            <p:nvPr>
              <p:custDataLst>
                <p:tags r:id="rId48"/>
              </p:custDataLst>
            </p:nvPr>
          </p:nvSpPr>
          <p:spPr bwMode="auto">
            <a:xfrm>
              <a:off x="1607344" y="4947047"/>
              <a:ext cx="14075" cy="312540"/>
            </a:xfrm>
            <a:custGeom>
              <a:avLst/>
              <a:gdLst/>
              <a:ahLst/>
              <a:cxnLst/>
              <a:rect l="0" t="0" r="0" b="0"/>
              <a:pathLst>
                <a:path w="14075" h="312540">
                  <a:moveTo>
                    <a:pt x="8930" y="0"/>
                  </a:moveTo>
                  <a:lnTo>
                    <a:pt x="8930" y="0"/>
                  </a:lnTo>
                  <a:lnTo>
                    <a:pt x="9922" y="34653"/>
                  </a:lnTo>
                  <a:lnTo>
                    <a:pt x="14074" y="71011"/>
                  </a:lnTo>
                  <a:lnTo>
                    <a:pt x="10895" y="115629"/>
                  </a:lnTo>
                  <a:lnTo>
                    <a:pt x="9512" y="152000"/>
                  </a:lnTo>
                  <a:lnTo>
                    <a:pt x="9188" y="182649"/>
                  </a:lnTo>
                  <a:lnTo>
                    <a:pt x="9045" y="213469"/>
                  </a:lnTo>
                  <a:lnTo>
                    <a:pt x="8964" y="250773"/>
                  </a:lnTo>
                  <a:lnTo>
                    <a:pt x="6294" y="277040"/>
                  </a:lnTo>
                  <a:lnTo>
                    <a:pt x="0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34" name="SMARTInkShape-2587"/>
            <p:cNvSpPr/>
            <p:nvPr>
              <p:custDataLst>
                <p:tags r:id="rId49"/>
              </p:custDataLst>
            </p:nvPr>
          </p:nvSpPr>
          <p:spPr bwMode="auto">
            <a:xfrm>
              <a:off x="1580555" y="2951846"/>
              <a:ext cx="80368" cy="155686"/>
            </a:xfrm>
            <a:custGeom>
              <a:avLst/>
              <a:gdLst/>
              <a:ahLst/>
              <a:cxnLst/>
              <a:rect l="0" t="0" r="0" b="0"/>
              <a:pathLst>
                <a:path w="80368" h="155686">
                  <a:moveTo>
                    <a:pt x="0" y="155685"/>
                  </a:moveTo>
                  <a:lnTo>
                    <a:pt x="0" y="155685"/>
                  </a:lnTo>
                  <a:lnTo>
                    <a:pt x="992" y="132333"/>
                  </a:lnTo>
                  <a:lnTo>
                    <a:pt x="12429" y="92454"/>
                  </a:lnTo>
                  <a:lnTo>
                    <a:pt x="26858" y="55501"/>
                  </a:lnTo>
                  <a:lnTo>
                    <a:pt x="42673" y="18689"/>
                  </a:lnTo>
                  <a:lnTo>
                    <a:pt x="52369" y="2524"/>
                  </a:lnTo>
                  <a:lnTo>
                    <a:pt x="57733" y="0"/>
                  </a:lnTo>
                  <a:lnTo>
                    <a:pt x="80367" y="128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5638" name="SMARTInkShape-Group616"/>
          <p:cNvGrpSpPr/>
          <p:nvPr/>
        </p:nvGrpSpPr>
        <p:grpSpPr>
          <a:xfrm>
            <a:off x="1915566" y="1223735"/>
            <a:ext cx="2067076" cy="1185115"/>
            <a:chOff x="1915566" y="1223735"/>
            <a:chExt cx="2067076" cy="1185115"/>
          </a:xfrm>
        </p:grpSpPr>
        <p:sp>
          <p:nvSpPr>
            <p:cNvPr id="65636" name="SMARTInkShape-2588"/>
            <p:cNvSpPr/>
            <p:nvPr>
              <p:custDataLst>
                <p:tags r:id="rId44"/>
              </p:custDataLst>
            </p:nvPr>
          </p:nvSpPr>
          <p:spPr bwMode="auto">
            <a:xfrm>
              <a:off x="1915566" y="1268016"/>
              <a:ext cx="2002311" cy="1140834"/>
            </a:xfrm>
            <a:custGeom>
              <a:avLst/>
              <a:gdLst/>
              <a:ahLst/>
              <a:cxnLst/>
              <a:rect l="0" t="0" r="0" b="0"/>
              <a:pathLst>
                <a:path w="2002311" h="1140834">
                  <a:moveTo>
                    <a:pt x="13247" y="1053703"/>
                  </a:moveTo>
                  <a:lnTo>
                    <a:pt x="13247" y="1053703"/>
                  </a:lnTo>
                  <a:lnTo>
                    <a:pt x="13247" y="1058443"/>
                  </a:lnTo>
                  <a:lnTo>
                    <a:pt x="8506" y="1070872"/>
                  </a:lnTo>
                  <a:lnTo>
                    <a:pt x="818" y="1082382"/>
                  </a:lnTo>
                  <a:lnTo>
                    <a:pt x="0" y="1086713"/>
                  </a:lnTo>
                  <a:lnTo>
                    <a:pt x="4800" y="1113335"/>
                  </a:lnTo>
                  <a:lnTo>
                    <a:pt x="11295" y="1128036"/>
                  </a:lnTo>
                  <a:lnTo>
                    <a:pt x="16678" y="1135688"/>
                  </a:lnTo>
                  <a:lnTo>
                    <a:pt x="25024" y="1139750"/>
                  </a:lnTo>
                  <a:lnTo>
                    <a:pt x="30028" y="1140833"/>
                  </a:lnTo>
                  <a:lnTo>
                    <a:pt x="60773" y="1137617"/>
                  </a:lnTo>
                  <a:lnTo>
                    <a:pt x="101302" y="1120900"/>
                  </a:lnTo>
                  <a:lnTo>
                    <a:pt x="139989" y="1106575"/>
                  </a:lnTo>
                  <a:lnTo>
                    <a:pt x="176587" y="1086567"/>
                  </a:lnTo>
                  <a:lnTo>
                    <a:pt x="212567" y="1066527"/>
                  </a:lnTo>
                  <a:lnTo>
                    <a:pt x="253103" y="1043281"/>
                  </a:lnTo>
                  <a:lnTo>
                    <a:pt x="296533" y="1012801"/>
                  </a:lnTo>
                  <a:lnTo>
                    <a:pt x="340820" y="983375"/>
                  </a:lnTo>
                  <a:lnTo>
                    <a:pt x="373147" y="962253"/>
                  </a:lnTo>
                  <a:lnTo>
                    <a:pt x="408351" y="940629"/>
                  </a:lnTo>
                  <a:lnTo>
                    <a:pt x="447148" y="921096"/>
                  </a:lnTo>
                  <a:lnTo>
                    <a:pt x="484896" y="899847"/>
                  </a:lnTo>
                  <a:lnTo>
                    <a:pt x="522509" y="876182"/>
                  </a:lnTo>
                  <a:lnTo>
                    <a:pt x="562377" y="849127"/>
                  </a:lnTo>
                  <a:lnTo>
                    <a:pt x="603247" y="823213"/>
                  </a:lnTo>
                  <a:lnTo>
                    <a:pt x="645555" y="798466"/>
                  </a:lnTo>
                  <a:lnTo>
                    <a:pt x="667950" y="786310"/>
                  </a:lnTo>
                  <a:lnTo>
                    <a:pt x="690817" y="774238"/>
                  </a:lnTo>
                  <a:lnTo>
                    <a:pt x="734746" y="747595"/>
                  </a:lnTo>
                  <a:lnTo>
                    <a:pt x="778413" y="720210"/>
                  </a:lnTo>
                  <a:lnTo>
                    <a:pt x="801170" y="707350"/>
                  </a:lnTo>
                  <a:lnTo>
                    <a:pt x="824279" y="694809"/>
                  </a:lnTo>
                  <a:lnTo>
                    <a:pt x="868476" y="670291"/>
                  </a:lnTo>
                  <a:lnTo>
                    <a:pt x="912263" y="646164"/>
                  </a:lnTo>
                  <a:lnTo>
                    <a:pt x="935051" y="634174"/>
                  </a:lnTo>
                  <a:lnTo>
                    <a:pt x="958181" y="622213"/>
                  </a:lnTo>
                  <a:lnTo>
                    <a:pt x="1002402" y="598338"/>
                  </a:lnTo>
                  <a:lnTo>
                    <a:pt x="1046199" y="573506"/>
                  </a:lnTo>
                  <a:lnTo>
                    <a:pt x="1068991" y="559939"/>
                  </a:lnTo>
                  <a:lnTo>
                    <a:pt x="1092123" y="545933"/>
                  </a:lnTo>
                  <a:lnTo>
                    <a:pt x="1136346" y="519788"/>
                  </a:lnTo>
                  <a:lnTo>
                    <a:pt x="1180144" y="494938"/>
                  </a:lnTo>
                  <a:lnTo>
                    <a:pt x="1202936" y="482756"/>
                  </a:lnTo>
                  <a:lnTo>
                    <a:pt x="1226068" y="470665"/>
                  </a:lnTo>
                  <a:lnTo>
                    <a:pt x="1270291" y="446648"/>
                  </a:lnTo>
                  <a:lnTo>
                    <a:pt x="1313097" y="422744"/>
                  </a:lnTo>
                  <a:lnTo>
                    <a:pt x="1355273" y="398891"/>
                  </a:lnTo>
                  <a:lnTo>
                    <a:pt x="1397169" y="375061"/>
                  </a:lnTo>
                  <a:lnTo>
                    <a:pt x="1437948" y="351240"/>
                  </a:lnTo>
                  <a:lnTo>
                    <a:pt x="1475916" y="327424"/>
                  </a:lnTo>
                  <a:lnTo>
                    <a:pt x="1512634" y="303610"/>
                  </a:lnTo>
                  <a:lnTo>
                    <a:pt x="1548798" y="280789"/>
                  </a:lnTo>
                  <a:lnTo>
                    <a:pt x="1584714" y="260725"/>
                  </a:lnTo>
                  <a:lnTo>
                    <a:pt x="1620520" y="239239"/>
                  </a:lnTo>
                  <a:lnTo>
                    <a:pt x="1655285" y="217453"/>
                  </a:lnTo>
                  <a:lnTo>
                    <a:pt x="1687273" y="197849"/>
                  </a:lnTo>
                  <a:lnTo>
                    <a:pt x="1718027" y="179214"/>
                  </a:lnTo>
                  <a:lnTo>
                    <a:pt x="1748231" y="161010"/>
                  </a:lnTo>
                  <a:lnTo>
                    <a:pt x="1792135" y="135019"/>
                  </a:lnTo>
                  <a:lnTo>
                    <a:pt x="1830720" y="114309"/>
                  </a:lnTo>
                  <a:lnTo>
                    <a:pt x="1866295" y="95605"/>
                  </a:lnTo>
                  <a:lnTo>
                    <a:pt x="1905486" y="71507"/>
                  </a:lnTo>
                  <a:lnTo>
                    <a:pt x="1946630" y="42898"/>
                  </a:lnTo>
                  <a:lnTo>
                    <a:pt x="1988916" y="12500"/>
                  </a:lnTo>
                  <a:lnTo>
                    <a:pt x="2002310" y="1842"/>
                  </a:lnTo>
                  <a:lnTo>
                    <a:pt x="2002070" y="1228"/>
                  </a:lnTo>
                  <a:lnTo>
                    <a:pt x="19956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37" name="SMARTInkShape-2589"/>
            <p:cNvSpPr/>
            <p:nvPr>
              <p:custDataLst>
                <p:tags r:id="rId45"/>
              </p:custDataLst>
            </p:nvPr>
          </p:nvSpPr>
          <p:spPr bwMode="auto">
            <a:xfrm>
              <a:off x="3893344" y="1223735"/>
              <a:ext cx="89298" cy="26422"/>
            </a:xfrm>
            <a:custGeom>
              <a:avLst/>
              <a:gdLst/>
              <a:ahLst/>
              <a:cxnLst/>
              <a:rect l="0" t="0" r="0" b="0"/>
              <a:pathLst>
                <a:path w="89298" h="26422">
                  <a:moveTo>
                    <a:pt x="0" y="8562"/>
                  </a:moveTo>
                  <a:lnTo>
                    <a:pt x="0" y="8562"/>
                  </a:lnTo>
                  <a:lnTo>
                    <a:pt x="0" y="0"/>
                  </a:lnTo>
                  <a:lnTo>
                    <a:pt x="4740" y="4482"/>
                  </a:lnTo>
                  <a:lnTo>
                    <a:pt x="15005" y="4103"/>
                  </a:lnTo>
                  <a:lnTo>
                    <a:pt x="28497" y="2611"/>
                  </a:lnTo>
                  <a:lnTo>
                    <a:pt x="64104" y="12323"/>
                  </a:lnTo>
                  <a:lnTo>
                    <a:pt x="89297" y="264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5639" name="SMARTInkShape-2590"/>
          <p:cNvSpPr/>
          <p:nvPr>
            <p:custDataLst>
              <p:tags r:id="rId1"/>
            </p:custDataLst>
          </p:nvPr>
        </p:nvSpPr>
        <p:spPr bwMode="auto">
          <a:xfrm>
            <a:off x="5911453" y="4652367"/>
            <a:ext cx="1330525" cy="746310"/>
          </a:xfrm>
          <a:custGeom>
            <a:avLst/>
            <a:gdLst/>
            <a:ahLst/>
            <a:cxnLst/>
            <a:rect l="0" t="0" r="0" b="0"/>
            <a:pathLst>
              <a:path w="1330525" h="746310">
                <a:moveTo>
                  <a:pt x="0" y="741163"/>
                </a:moveTo>
                <a:lnTo>
                  <a:pt x="0" y="741163"/>
                </a:lnTo>
                <a:lnTo>
                  <a:pt x="0" y="745905"/>
                </a:lnTo>
                <a:lnTo>
                  <a:pt x="992" y="746309"/>
                </a:lnTo>
                <a:lnTo>
                  <a:pt x="22360" y="733625"/>
                </a:lnTo>
                <a:lnTo>
                  <a:pt x="59665" y="707213"/>
                </a:lnTo>
                <a:lnTo>
                  <a:pt x="104243" y="679887"/>
                </a:lnTo>
                <a:lnTo>
                  <a:pt x="147040" y="655087"/>
                </a:lnTo>
                <a:lnTo>
                  <a:pt x="181922" y="637057"/>
                </a:lnTo>
                <a:lnTo>
                  <a:pt x="217393" y="619146"/>
                </a:lnTo>
                <a:lnTo>
                  <a:pt x="253039" y="596530"/>
                </a:lnTo>
                <a:lnTo>
                  <a:pt x="293476" y="575720"/>
                </a:lnTo>
                <a:lnTo>
                  <a:pt x="324903" y="563123"/>
                </a:lnTo>
                <a:lnTo>
                  <a:pt x="357721" y="549917"/>
                </a:lnTo>
                <a:lnTo>
                  <a:pt x="388845" y="534126"/>
                </a:lnTo>
                <a:lnTo>
                  <a:pt x="421859" y="517186"/>
                </a:lnTo>
                <a:lnTo>
                  <a:pt x="456376" y="499736"/>
                </a:lnTo>
                <a:lnTo>
                  <a:pt x="491560" y="482058"/>
                </a:lnTo>
                <a:lnTo>
                  <a:pt x="527042" y="464280"/>
                </a:lnTo>
                <a:lnTo>
                  <a:pt x="562655" y="446455"/>
                </a:lnTo>
                <a:lnTo>
                  <a:pt x="598326" y="428612"/>
                </a:lnTo>
                <a:lnTo>
                  <a:pt x="634024" y="408114"/>
                </a:lnTo>
                <a:lnTo>
                  <a:pt x="669734" y="386767"/>
                </a:lnTo>
                <a:lnTo>
                  <a:pt x="705449" y="367358"/>
                </a:lnTo>
                <a:lnTo>
                  <a:pt x="741166" y="348809"/>
                </a:lnTo>
                <a:lnTo>
                  <a:pt x="777876" y="329651"/>
                </a:lnTo>
                <a:lnTo>
                  <a:pt x="817342" y="307908"/>
                </a:lnTo>
                <a:lnTo>
                  <a:pt x="855388" y="285015"/>
                </a:lnTo>
                <a:lnTo>
                  <a:pt x="892142" y="262604"/>
                </a:lnTo>
                <a:lnTo>
                  <a:pt x="928319" y="242719"/>
                </a:lnTo>
                <a:lnTo>
                  <a:pt x="966888" y="221316"/>
                </a:lnTo>
                <a:lnTo>
                  <a:pt x="1005197" y="198573"/>
                </a:lnTo>
                <a:lnTo>
                  <a:pt x="1038759" y="175237"/>
                </a:lnTo>
                <a:lnTo>
                  <a:pt x="1072859" y="154281"/>
                </a:lnTo>
                <a:lnTo>
                  <a:pt x="1106865" y="135046"/>
                </a:lnTo>
                <a:lnTo>
                  <a:pt x="1138515" y="116575"/>
                </a:lnTo>
                <a:lnTo>
                  <a:pt x="1169119" y="98444"/>
                </a:lnTo>
                <a:lnTo>
                  <a:pt x="1211593" y="74148"/>
                </a:lnTo>
                <a:lnTo>
                  <a:pt x="1249313" y="54381"/>
                </a:lnTo>
                <a:lnTo>
                  <a:pt x="1292874" y="29924"/>
                </a:lnTo>
                <a:lnTo>
                  <a:pt x="133052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5646" name="SMARTInkShape-Group618"/>
          <p:cNvGrpSpPr/>
          <p:nvPr/>
        </p:nvGrpSpPr>
        <p:grpSpPr>
          <a:xfrm>
            <a:off x="1955602" y="2250281"/>
            <a:ext cx="1241227" cy="2187775"/>
            <a:chOff x="1955602" y="2250281"/>
            <a:chExt cx="1241227" cy="2187775"/>
          </a:xfrm>
        </p:grpSpPr>
        <p:sp>
          <p:nvSpPr>
            <p:cNvPr id="65640" name="SMARTInkShape-2591"/>
            <p:cNvSpPr/>
            <p:nvPr>
              <p:custDataLst>
                <p:tags r:id="rId38"/>
              </p:custDataLst>
            </p:nvPr>
          </p:nvSpPr>
          <p:spPr bwMode="auto">
            <a:xfrm>
              <a:off x="1955602" y="2857500"/>
              <a:ext cx="35720" cy="1125142"/>
            </a:xfrm>
            <a:custGeom>
              <a:avLst/>
              <a:gdLst/>
              <a:ahLst/>
              <a:cxnLst/>
              <a:rect l="0" t="0" r="0" b="0"/>
              <a:pathLst>
                <a:path w="35720" h="1125142">
                  <a:moveTo>
                    <a:pt x="26789" y="0"/>
                  </a:moveTo>
                  <a:lnTo>
                    <a:pt x="26789" y="0"/>
                  </a:lnTo>
                  <a:lnTo>
                    <a:pt x="26789" y="41867"/>
                  </a:lnTo>
                  <a:lnTo>
                    <a:pt x="26789" y="82836"/>
                  </a:lnTo>
                  <a:lnTo>
                    <a:pt x="26789" y="119571"/>
                  </a:lnTo>
                  <a:lnTo>
                    <a:pt x="26789" y="163591"/>
                  </a:lnTo>
                  <a:lnTo>
                    <a:pt x="26789" y="196307"/>
                  </a:lnTo>
                  <a:lnTo>
                    <a:pt x="26789" y="227146"/>
                  </a:lnTo>
                  <a:lnTo>
                    <a:pt x="26789" y="260696"/>
                  </a:lnTo>
                  <a:lnTo>
                    <a:pt x="31529" y="298832"/>
                  </a:lnTo>
                  <a:lnTo>
                    <a:pt x="34477" y="333723"/>
                  </a:lnTo>
                  <a:lnTo>
                    <a:pt x="35351" y="369197"/>
                  </a:lnTo>
                  <a:lnTo>
                    <a:pt x="35555" y="400889"/>
                  </a:lnTo>
                  <a:lnTo>
                    <a:pt x="35646" y="435149"/>
                  </a:lnTo>
                  <a:lnTo>
                    <a:pt x="35697" y="476750"/>
                  </a:lnTo>
                  <a:lnTo>
                    <a:pt x="35712" y="514211"/>
                  </a:lnTo>
                  <a:lnTo>
                    <a:pt x="35717" y="550447"/>
                  </a:lnTo>
                  <a:lnTo>
                    <a:pt x="35718" y="586318"/>
                  </a:lnTo>
                  <a:lnTo>
                    <a:pt x="35718" y="625059"/>
                  </a:lnTo>
                  <a:lnTo>
                    <a:pt x="35718" y="660127"/>
                  </a:lnTo>
                  <a:lnTo>
                    <a:pt x="35719" y="699955"/>
                  </a:lnTo>
                  <a:lnTo>
                    <a:pt x="35719" y="735348"/>
                  </a:lnTo>
                  <a:lnTo>
                    <a:pt x="35719" y="778710"/>
                  </a:lnTo>
                  <a:lnTo>
                    <a:pt x="34726" y="821742"/>
                  </a:lnTo>
                  <a:lnTo>
                    <a:pt x="29581" y="857643"/>
                  </a:lnTo>
                  <a:lnTo>
                    <a:pt x="28030" y="888182"/>
                  </a:lnTo>
                  <a:lnTo>
                    <a:pt x="27340" y="921599"/>
                  </a:lnTo>
                  <a:lnTo>
                    <a:pt x="26952" y="963298"/>
                  </a:lnTo>
                  <a:lnTo>
                    <a:pt x="20673" y="1007916"/>
                  </a:lnTo>
                  <a:lnTo>
                    <a:pt x="13489" y="1050736"/>
                  </a:lnTo>
                  <a:lnTo>
                    <a:pt x="8838" y="1092988"/>
                  </a:lnTo>
                  <a:lnTo>
                    <a:pt x="0" y="11251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41" name="SMARTInkShape-2592"/>
            <p:cNvSpPr/>
            <p:nvPr>
              <p:custDataLst>
                <p:tags r:id="rId39"/>
              </p:custDataLst>
            </p:nvPr>
          </p:nvSpPr>
          <p:spPr bwMode="auto">
            <a:xfrm>
              <a:off x="1955602" y="2339578"/>
              <a:ext cx="937618" cy="517923"/>
            </a:xfrm>
            <a:custGeom>
              <a:avLst/>
              <a:gdLst/>
              <a:ahLst/>
              <a:cxnLst/>
              <a:rect l="0" t="0" r="0" b="0"/>
              <a:pathLst>
                <a:path w="937618" h="517923">
                  <a:moveTo>
                    <a:pt x="0" y="517922"/>
                  </a:moveTo>
                  <a:lnTo>
                    <a:pt x="0" y="517922"/>
                  </a:lnTo>
                  <a:lnTo>
                    <a:pt x="12429" y="517922"/>
                  </a:lnTo>
                  <a:lnTo>
                    <a:pt x="18091" y="515276"/>
                  </a:lnTo>
                  <a:lnTo>
                    <a:pt x="20991" y="513181"/>
                  </a:lnTo>
                  <a:lnTo>
                    <a:pt x="64041" y="502108"/>
                  </a:lnTo>
                  <a:lnTo>
                    <a:pt x="93237" y="490949"/>
                  </a:lnTo>
                  <a:lnTo>
                    <a:pt x="133839" y="469097"/>
                  </a:lnTo>
                  <a:lnTo>
                    <a:pt x="173869" y="446247"/>
                  </a:lnTo>
                  <a:lnTo>
                    <a:pt x="210954" y="422625"/>
                  </a:lnTo>
                  <a:lnTo>
                    <a:pt x="248375" y="399842"/>
                  </a:lnTo>
                  <a:lnTo>
                    <a:pt x="286903" y="381522"/>
                  </a:lnTo>
                  <a:lnTo>
                    <a:pt x="323482" y="359118"/>
                  </a:lnTo>
                  <a:lnTo>
                    <a:pt x="346208" y="346184"/>
                  </a:lnTo>
                  <a:lnTo>
                    <a:pt x="384882" y="318219"/>
                  </a:lnTo>
                  <a:lnTo>
                    <a:pt x="424004" y="288691"/>
                  </a:lnTo>
                  <a:lnTo>
                    <a:pt x="464911" y="258956"/>
                  </a:lnTo>
                  <a:lnTo>
                    <a:pt x="509067" y="235332"/>
                  </a:lnTo>
                  <a:lnTo>
                    <a:pt x="548910" y="212732"/>
                  </a:lnTo>
                  <a:lnTo>
                    <a:pt x="592541" y="193569"/>
                  </a:lnTo>
                  <a:lnTo>
                    <a:pt x="636218" y="172910"/>
                  </a:lnTo>
                  <a:lnTo>
                    <a:pt x="676890" y="148839"/>
                  </a:lnTo>
                  <a:lnTo>
                    <a:pt x="717619" y="133394"/>
                  </a:lnTo>
                  <a:lnTo>
                    <a:pt x="758524" y="116038"/>
                  </a:lnTo>
                  <a:lnTo>
                    <a:pt x="800666" y="95247"/>
                  </a:lnTo>
                  <a:lnTo>
                    <a:pt x="835783" y="82351"/>
                  </a:lnTo>
                  <a:lnTo>
                    <a:pt x="872688" y="49708"/>
                  </a:lnTo>
                  <a:lnTo>
                    <a:pt x="880978" y="44913"/>
                  </a:lnTo>
                  <a:lnTo>
                    <a:pt x="925047" y="12713"/>
                  </a:lnTo>
                  <a:lnTo>
                    <a:pt x="931369" y="10611"/>
                  </a:lnTo>
                  <a:lnTo>
                    <a:pt x="933452" y="9058"/>
                  </a:lnTo>
                  <a:lnTo>
                    <a:pt x="9376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42" name="SMARTInkShape-2593"/>
            <p:cNvSpPr/>
            <p:nvPr>
              <p:custDataLst>
                <p:tags r:id="rId40"/>
              </p:custDataLst>
            </p:nvPr>
          </p:nvSpPr>
          <p:spPr bwMode="auto">
            <a:xfrm>
              <a:off x="3009305" y="2250281"/>
              <a:ext cx="98227" cy="1053704"/>
            </a:xfrm>
            <a:custGeom>
              <a:avLst/>
              <a:gdLst/>
              <a:ahLst/>
              <a:cxnLst/>
              <a:rect l="0" t="0" r="0" b="0"/>
              <a:pathLst>
                <a:path w="98227" h="1053704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6" y="18092"/>
                  </a:lnTo>
                  <a:lnTo>
                    <a:pt x="15231" y="35750"/>
                  </a:lnTo>
                  <a:lnTo>
                    <a:pt x="29811" y="80175"/>
                  </a:lnTo>
                  <a:lnTo>
                    <a:pt x="44654" y="122345"/>
                  </a:lnTo>
                  <a:lnTo>
                    <a:pt x="56556" y="162522"/>
                  </a:lnTo>
                  <a:lnTo>
                    <a:pt x="65484" y="203818"/>
                  </a:lnTo>
                  <a:lnTo>
                    <a:pt x="74414" y="237992"/>
                  </a:lnTo>
                  <a:lnTo>
                    <a:pt x="78603" y="281191"/>
                  </a:lnTo>
                  <a:lnTo>
                    <a:pt x="84585" y="317472"/>
                  </a:lnTo>
                  <a:lnTo>
                    <a:pt x="87901" y="351814"/>
                  </a:lnTo>
                  <a:lnTo>
                    <a:pt x="91322" y="383242"/>
                  </a:lnTo>
                  <a:lnTo>
                    <a:pt x="95157" y="416393"/>
                  </a:lnTo>
                  <a:lnTo>
                    <a:pt x="97317" y="452782"/>
                  </a:lnTo>
                  <a:lnTo>
                    <a:pt x="97957" y="488258"/>
                  </a:lnTo>
                  <a:lnTo>
                    <a:pt x="98147" y="523905"/>
                  </a:lnTo>
                  <a:lnTo>
                    <a:pt x="98203" y="559603"/>
                  </a:lnTo>
                  <a:lnTo>
                    <a:pt x="98219" y="595315"/>
                  </a:lnTo>
                  <a:lnTo>
                    <a:pt x="98224" y="634009"/>
                  </a:lnTo>
                  <a:lnTo>
                    <a:pt x="98225" y="669066"/>
                  </a:lnTo>
                  <a:lnTo>
                    <a:pt x="98226" y="713628"/>
                  </a:lnTo>
                  <a:lnTo>
                    <a:pt x="98226" y="751967"/>
                  </a:lnTo>
                  <a:lnTo>
                    <a:pt x="95580" y="781684"/>
                  </a:lnTo>
                  <a:lnTo>
                    <a:pt x="91158" y="823946"/>
                  </a:lnTo>
                  <a:lnTo>
                    <a:pt x="87203" y="863257"/>
                  </a:lnTo>
                  <a:lnTo>
                    <a:pt x="83405" y="894646"/>
                  </a:lnTo>
                  <a:lnTo>
                    <a:pt x="81267" y="937233"/>
                  </a:lnTo>
                  <a:lnTo>
                    <a:pt x="80545" y="976200"/>
                  </a:lnTo>
                  <a:lnTo>
                    <a:pt x="75662" y="1016786"/>
                  </a:lnTo>
                  <a:lnTo>
                    <a:pt x="71437" y="10537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43" name="SMARTInkShape-2594"/>
            <p:cNvSpPr/>
            <p:nvPr>
              <p:custDataLst>
                <p:tags r:id="rId41"/>
              </p:custDataLst>
            </p:nvPr>
          </p:nvSpPr>
          <p:spPr bwMode="auto">
            <a:xfrm>
              <a:off x="2884289" y="3330773"/>
              <a:ext cx="196454" cy="116087"/>
            </a:xfrm>
            <a:custGeom>
              <a:avLst/>
              <a:gdLst/>
              <a:ahLst/>
              <a:cxnLst/>
              <a:rect l="0" t="0" r="0" b="0"/>
              <a:pathLst>
                <a:path w="196454" h="116087">
                  <a:moveTo>
                    <a:pt x="196453" y="0"/>
                  </a:moveTo>
                  <a:lnTo>
                    <a:pt x="196453" y="0"/>
                  </a:lnTo>
                  <a:lnTo>
                    <a:pt x="181222" y="14239"/>
                  </a:lnTo>
                  <a:lnTo>
                    <a:pt x="145709" y="30007"/>
                  </a:lnTo>
                  <a:lnTo>
                    <a:pt x="102976" y="55978"/>
                  </a:lnTo>
                  <a:lnTo>
                    <a:pt x="63446" y="81650"/>
                  </a:lnTo>
                  <a:lnTo>
                    <a:pt x="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44" name="SMARTInkShape-2595"/>
            <p:cNvSpPr/>
            <p:nvPr>
              <p:custDataLst>
                <p:tags r:id="rId42"/>
              </p:custDataLst>
            </p:nvPr>
          </p:nvSpPr>
          <p:spPr bwMode="auto">
            <a:xfrm>
              <a:off x="2018110" y="3768328"/>
              <a:ext cx="366118" cy="178595"/>
            </a:xfrm>
            <a:custGeom>
              <a:avLst/>
              <a:gdLst/>
              <a:ahLst/>
              <a:cxnLst/>
              <a:rect l="0" t="0" r="0" b="0"/>
              <a:pathLst>
                <a:path w="366118" h="178595">
                  <a:moveTo>
                    <a:pt x="366117" y="0"/>
                  </a:moveTo>
                  <a:lnTo>
                    <a:pt x="366117" y="0"/>
                  </a:lnTo>
                  <a:lnTo>
                    <a:pt x="330471" y="21387"/>
                  </a:lnTo>
                  <a:lnTo>
                    <a:pt x="290953" y="44701"/>
                  </a:lnTo>
                  <a:lnTo>
                    <a:pt x="252675" y="64618"/>
                  </a:lnTo>
                  <a:lnTo>
                    <a:pt x="211347" y="83087"/>
                  </a:lnTo>
                  <a:lnTo>
                    <a:pt x="173525" y="101127"/>
                  </a:lnTo>
                  <a:lnTo>
                    <a:pt x="138176" y="118048"/>
                  </a:lnTo>
                  <a:lnTo>
                    <a:pt x="99062" y="135803"/>
                  </a:lnTo>
                  <a:lnTo>
                    <a:pt x="66393" y="152355"/>
                  </a:lnTo>
                  <a:lnTo>
                    <a:pt x="30586" y="167181"/>
                  </a:lnTo>
                  <a:lnTo>
                    <a:pt x="0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45" name="SMARTInkShape-2596"/>
            <p:cNvSpPr/>
            <p:nvPr>
              <p:custDataLst>
                <p:tags r:id="rId43"/>
              </p:custDataLst>
            </p:nvPr>
          </p:nvSpPr>
          <p:spPr bwMode="auto">
            <a:xfrm>
              <a:off x="3116461" y="3366492"/>
              <a:ext cx="80368" cy="1071564"/>
            </a:xfrm>
            <a:custGeom>
              <a:avLst/>
              <a:gdLst/>
              <a:ahLst/>
              <a:cxnLst/>
              <a:rect l="0" t="0" r="0" b="0"/>
              <a:pathLst>
                <a:path w="80368" h="1071564">
                  <a:moveTo>
                    <a:pt x="0" y="0"/>
                  </a:moveTo>
                  <a:lnTo>
                    <a:pt x="0" y="0"/>
                  </a:lnTo>
                  <a:lnTo>
                    <a:pt x="6137" y="42755"/>
                  </a:lnTo>
                  <a:lnTo>
                    <a:pt x="9094" y="78704"/>
                  </a:lnTo>
                  <a:lnTo>
                    <a:pt x="15814" y="119341"/>
                  </a:lnTo>
                  <a:lnTo>
                    <a:pt x="23096" y="160927"/>
                  </a:lnTo>
                  <a:lnTo>
                    <a:pt x="25148" y="200177"/>
                  </a:lnTo>
                  <a:lnTo>
                    <a:pt x="28706" y="233496"/>
                  </a:lnTo>
                  <a:lnTo>
                    <a:pt x="33641" y="274567"/>
                  </a:lnTo>
                  <a:lnTo>
                    <a:pt x="37749" y="311871"/>
                  </a:lnTo>
                  <a:lnTo>
                    <a:pt x="42604" y="348060"/>
                  </a:lnTo>
                  <a:lnTo>
                    <a:pt x="44043" y="386564"/>
                  </a:lnTo>
                  <a:lnTo>
                    <a:pt x="44469" y="426746"/>
                  </a:lnTo>
                  <a:lnTo>
                    <a:pt x="47241" y="463787"/>
                  </a:lnTo>
                  <a:lnTo>
                    <a:pt x="51701" y="502543"/>
                  </a:lnTo>
                  <a:lnTo>
                    <a:pt x="53022" y="545446"/>
                  </a:lnTo>
                  <a:lnTo>
                    <a:pt x="56059" y="586931"/>
                  </a:lnTo>
                  <a:lnTo>
                    <a:pt x="60597" y="627005"/>
                  </a:lnTo>
                  <a:lnTo>
                    <a:pt x="61942" y="670297"/>
                  </a:lnTo>
                  <a:lnTo>
                    <a:pt x="64986" y="711899"/>
                  </a:lnTo>
                  <a:lnTo>
                    <a:pt x="69526" y="752006"/>
                  </a:lnTo>
                  <a:lnTo>
                    <a:pt x="70871" y="792663"/>
                  </a:lnTo>
                  <a:lnTo>
                    <a:pt x="71270" y="832491"/>
                  </a:lnTo>
                  <a:lnTo>
                    <a:pt x="74033" y="873065"/>
                  </a:lnTo>
                  <a:lnTo>
                    <a:pt x="78490" y="910223"/>
                  </a:lnTo>
                  <a:lnTo>
                    <a:pt x="79811" y="946368"/>
                  </a:lnTo>
                  <a:lnTo>
                    <a:pt x="80202" y="987504"/>
                  </a:lnTo>
                  <a:lnTo>
                    <a:pt x="80319" y="1026813"/>
                  </a:lnTo>
                  <a:lnTo>
                    <a:pt x="80367" y="10715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5649" name="SMARTInkShape-Group619"/>
          <p:cNvGrpSpPr/>
          <p:nvPr/>
        </p:nvGrpSpPr>
        <p:grpSpPr>
          <a:xfrm>
            <a:off x="3027164" y="2786671"/>
            <a:ext cx="1167891" cy="1829978"/>
            <a:chOff x="3027164" y="2786671"/>
            <a:chExt cx="1167891" cy="1829978"/>
          </a:xfrm>
        </p:grpSpPr>
        <p:sp>
          <p:nvSpPr>
            <p:cNvPr id="65647" name="SMARTInkShape-2597"/>
            <p:cNvSpPr/>
            <p:nvPr>
              <p:custDataLst>
                <p:tags r:id="rId36"/>
              </p:custDataLst>
            </p:nvPr>
          </p:nvSpPr>
          <p:spPr bwMode="auto">
            <a:xfrm>
              <a:off x="3446859" y="2786671"/>
              <a:ext cx="733240" cy="374439"/>
            </a:xfrm>
            <a:custGeom>
              <a:avLst/>
              <a:gdLst/>
              <a:ahLst/>
              <a:cxnLst/>
              <a:rect l="0" t="0" r="0" b="0"/>
              <a:pathLst>
                <a:path w="733240" h="374439">
                  <a:moveTo>
                    <a:pt x="0" y="374438"/>
                  </a:moveTo>
                  <a:lnTo>
                    <a:pt x="0" y="374438"/>
                  </a:lnTo>
                  <a:lnTo>
                    <a:pt x="41501" y="345298"/>
                  </a:lnTo>
                  <a:lnTo>
                    <a:pt x="82081" y="320163"/>
                  </a:lnTo>
                  <a:lnTo>
                    <a:pt x="125524" y="293865"/>
                  </a:lnTo>
                  <a:lnTo>
                    <a:pt x="169815" y="267221"/>
                  </a:lnTo>
                  <a:lnTo>
                    <a:pt x="211711" y="240475"/>
                  </a:lnTo>
                  <a:lnTo>
                    <a:pt x="251907" y="213699"/>
                  </a:lnTo>
                  <a:lnTo>
                    <a:pt x="292590" y="189559"/>
                  </a:lnTo>
                  <a:lnTo>
                    <a:pt x="329779" y="169839"/>
                  </a:lnTo>
                  <a:lnTo>
                    <a:pt x="373161" y="145398"/>
                  </a:lnTo>
                  <a:lnTo>
                    <a:pt x="417523" y="121461"/>
                  </a:lnTo>
                  <a:lnTo>
                    <a:pt x="461857" y="100270"/>
                  </a:lnTo>
                  <a:lnTo>
                    <a:pt x="504312" y="81495"/>
                  </a:lnTo>
                  <a:lnTo>
                    <a:pt x="543787" y="65807"/>
                  </a:lnTo>
                  <a:lnTo>
                    <a:pt x="580248" y="53153"/>
                  </a:lnTo>
                  <a:lnTo>
                    <a:pt x="624062" y="32966"/>
                  </a:lnTo>
                  <a:lnTo>
                    <a:pt x="659016" y="22229"/>
                  </a:lnTo>
                  <a:lnTo>
                    <a:pt x="699699" y="4016"/>
                  </a:lnTo>
                  <a:lnTo>
                    <a:pt x="729285" y="0"/>
                  </a:lnTo>
                  <a:lnTo>
                    <a:pt x="732253" y="790"/>
                  </a:lnTo>
                  <a:lnTo>
                    <a:pt x="733239" y="2308"/>
                  </a:lnTo>
                  <a:lnTo>
                    <a:pt x="732235" y="83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48" name="SMARTInkShape-2598"/>
            <p:cNvSpPr/>
            <p:nvPr>
              <p:custDataLst>
                <p:tags r:id="rId37"/>
              </p:custDataLst>
            </p:nvPr>
          </p:nvSpPr>
          <p:spPr bwMode="auto">
            <a:xfrm>
              <a:off x="3027164" y="2893219"/>
              <a:ext cx="1167891" cy="1723430"/>
            </a:xfrm>
            <a:custGeom>
              <a:avLst/>
              <a:gdLst/>
              <a:ahLst/>
              <a:cxnLst/>
              <a:rect l="0" t="0" r="0" b="0"/>
              <a:pathLst>
                <a:path w="1167891" h="1723430">
                  <a:moveTo>
                    <a:pt x="1134070" y="0"/>
                  </a:moveTo>
                  <a:lnTo>
                    <a:pt x="1134070" y="0"/>
                  </a:lnTo>
                  <a:lnTo>
                    <a:pt x="1134070" y="37286"/>
                  </a:lnTo>
                  <a:lnTo>
                    <a:pt x="1134070" y="80860"/>
                  </a:lnTo>
                  <a:lnTo>
                    <a:pt x="1134070" y="111344"/>
                  </a:lnTo>
                  <a:lnTo>
                    <a:pt x="1138811" y="152494"/>
                  </a:lnTo>
                  <a:lnTo>
                    <a:pt x="1141138" y="185515"/>
                  </a:lnTo>
                  <a:lnTo>
                    <a:pt x="1142173" y="220365"/>
                  </a:lnTo>
                  <a:lnTo>
                    <a:pt x="1142755" y="263289"/>
                  </a:lnTo>
                  <a:lnTo>
                    <a:pt x="1142927" y="306986"/>
                  </a:lnTo>
                  <a:lnTo>
                    <a:pt x="1142978" y="350361"/>
                  </a:lnTo>
                  <a:lnTo>
                    <a:pt x="1142994" y="389781"/>
                  </a:lnTo>
                  <a:lnTo>
                    <a:pt x="1142998" y="432439"/>
                  </a:lnTo>
                  <a:lnTo>
                    <a:pt x="1142999" y="475506"/>
                  </a:lnTo>
                  <a:lnTo>
                    <a:pt x="1143000" y="515827"/>
                  </a:lnTo>
                  <a:lnTo>
                    <a:pt x="1143000" y="547748"/>
                  </a:lnTo>
                  <a:lnTo>
                    <a:pt x="1143000" y="589708"/>
                  </a:lnTo>
                  <a:lnTo>
                    <a:pt x="1143000" y="627276"/>
                  </a:lnTo>
                  <a:lnTo>
                    <a:pt x="1147740" y="663542"/>
                  </a:lnTo>
                  <a:lnTo>
                    <a:pt x="1150689" y="699424"/>
                  </a:lnTo>
                  <a:lnTo>
                    <a:pt x="1157822" y="742951"/>
                  </a:lnTo>
                  <a:lnTo>
                    <a:pt x="1160952" y="786011"/>
                  </a:lnTo>
                  <a:lnTo>
                    <a:pt x="1167749" y="826090"/>
                  </a:lnTo>
                  <a:lnTo>
                    <a:pt x="1167890" y="841417"/>
                  </a:lnTo>
                  <a:lnTo>
                    <a:pt x="1161981" y="884305"/>
                  </a:lnTo>
                  <a:lnTo>
                    <a:pt x="1160089" y="911689"/>
                  </a:lnTo>
                  <a:lnTo>
                    <a:pt x="1153796" y="924202"/>
                  </a:lnTo>
                  <a:lnTo>
                    <a:pt x="1144618" y="935654"/>
                  </a:lnTo>
                  <a:lnTo>
                    <a:pt x="1130054" y="943366"/>
                  </a:lnTo>
                  <a:lnTo>
                    <a:pt x="1113489" y="946128"/>
                  </a:lnTo>
                  <a:lnTo>
                    <a:pt x="1100386" y="947456"/>
                  </a:lnTo>
                  <a:lnTo>
                    <a:pt x="1057112" y="967279"/>
                  </a:lnTo>
                  <a:lnTo>
                    <a:pt x="1018658" y="988786"/>
                  </a:lnTo>
                  <a:lnTo>
                    <a:pt x="977254" y="1012143"/>
                  </a:lnTo>
                  <a:lnTo>
                    <a:pt x="939971" y="1038512"/>
                  </a:lnTo>
                  <a:lnTo>
                    <a:pt x="905242" y="1060777"/>
                  </a:lnTo>
                  <a:lnTo>
                    <a:pt x="866840" y="1086078"/>
                  </a:lnTo>
                  <a:lnTo>
                    <a:pt x="824455" y="1111177"/>
                  </a:lnTo>
                  <a:lnTo>
                    <a:pt x="781098" y="1143769"/>
                  </a:lnTo>
                  <a:lnTo>
                    <a:pt x="742413" y="1170017"/>
                  </a:lnTo>
                  <a:lnTo>
                    <a:pt x="700524" y="1199291"/>
                  </a:lnTo>
                  <a:lnTo>
                    <a:pt x="668531" y="1221596"/>
                  </a:lnTo>
                  <a:lnTo>
                    <a:pt x="637776" y="1244739"/>
                  </a:lnTo>
                  <a:lnTo>
                    <a:pt x="604925" y="1270899"/>
                  </a:lnTo>
                  <a:lnTo>
                    <a:pt x="570481" y="1299063"/>
                  </a:lnTo>
                  <a:lnTo>
                    <a:pt x="535328" y="1328116"/>
                  </a:lnTo>
                  <a:lnTo>
                    <a:pt x="497215" y="1357565"/>
                  </a:lnTo>
                  <a:lnTo>
                    <a:pt x="458117" y="1387190"/>
                  </a:lnTo>
                  <a:lnTo>
                    <a:pt x="420897" y="1416893"/>
                  </a:lnTo>
                  <a:lnTo>
                    <a:pt x="384511" y="1443986"/>
                  </a:lnTo>
                  <a:lnTo>
                    <a:pt x="348495" y="1470248"/>
                  </a:lnTo>
                  <a:lnTo>
                    <a:pt x="312645" y="1498456"/>
                  </a:lnTo>
                  <a:lnTo>
                    <a:pt x="276867" y="1524884"/>
                  </a:lnTo>
                  <a:lnTo>
                    <a:pt x="241123" y="1549859"/>
                  </a:lnTo>
                  <a:lnTo>
                    <a:pt x="205392" y="1574188"/>
                  </a:lnTo>
                  <a:lnTo>
                    <a:pt x="172314" y="1598230"/>
                  </a:lnTo>
                  <a:lnTo>
                    <a:pt x="141076" y="1622145"/>
                  </a:lnTo>
                  <a:lnTo>
                    <a:pt x="110656" y="1646002"/>
                  </a:lnTo>
                  <a:lnTo>
                    <a:pt x="80600" y="1667189"/>
                  </a:lnTo>
                  <a:lnTo>
                    <a:pt x="0" y="17234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5650" name="SMARTInkShape-2599"/>
          <p:cNvSpPr/>
          <p:nvPr>
            <p:custDataLst>
              <p:tags r:id="rId2"/>
            </p:custDataLst>
          </p:nvPr>
        </p:nvSpPr>
        <p:spPr bwMode="auto">
          <a:xfrm>
            <a:off x="6000750" y="4652367"/>
            <a:ext cx="1143001" cy="790554"/>
          </a:xfrm>
          <a:custGeom>
            <a:avLst/>
            <a:gdLst/>
            <a:ahLst/>
            <a:cxnLst/>
            <a:rect l="0" t="0" r="0" b="0"/>
            <a:pathLst>
              <a:path w="1143001" h="790554">
                <a:moveTo>
                  <a:pt x="0" y="785813"/>
                </a:moveTo>
                <a:lnTo>
                  <a:pt x="0" y="785813"/>
                </a:lnTo>
                <a:lnTo>
                  <a:pt x="4740" y="790553"/>
                </a:lnTo>
                <a:lnTo>
                  <a:pt x="15005" y="790235"/>
                </a:lnTo>
                <a:lnTo>
                  <a:pt x="21910" y="788760"/>
                </a:lnTo>
                <a:lnTo>
                  <a:pt x="32227" y="781831"/>
                </a:lnTo>
                <a:lnTo>
                  <a:pt x="76467" y="739167"/>
                </a:lnTo>
                <a:lnTo>
                  <a:pt x="119394" y="700675"/>
                </a:lnTo>
                <a:lnTo>
                  <a:pt x="152785" y="668313"/>
                </a:lnTo>
                <a:lnTo>
                  <a:pt x="187813" y="633589"/>
                </a:lnTo>
                <a:lnTo>
                  <a:pt x="225974" y="598165"/>
                </a:lnTo>
                <a:lnTo>
                  <a:pt x="268700" y="562533"/>
                </a:lnTo>
                <a:lnTo>
                  <a:pt x="312779" y="526841"/>
                </a:lnTo>
                <a:lnTo>
                  <a:pt x="343403" y="503034"/>
                </a:lnTo>
                <a:lnTo>
                  <a:pt x="376858" y="479224"/>
                </a:lnTo>
                <a:lnTo>
                  <a:pt x="411571" y="452767"/>
                </a:lnTo>
                <a:lnTo>
                  <a:pt x="446842" y="426457"/>
                </a:lnTo>
                <a:lnTo>
                  <a:pt x="482362" y="404841"/>
                </a:lnTo>
                <a:lnTo>
                  <a:pt x="520638" y="382666"/>
                </a:lnTo>
                <a:lnTo>
                  <a:pt x="559809" y="359582"/>
                </a:lnTo>
                <a:lnTo>
                  <a:pt x="597062" y="336093"/>
                </a:lnTo>
                <a:lnTo>
                  <a:pt x="636108" y="312424"/>
                </a:lnTo>
                <a:lnTo>
                  <a:pt x="675621" y="288676"/>
                </a:lnTo>
                <a:lnTo>
                  <a:pt x="713025" y="264892"/>
                </a:lnTo>
                <a:lnTo>
                  <a:pt x="752140" y="241091"/>
                </a:lnTo>
                <a:lnTo>
                  <a:pt x="791683" y="217285"/>
                </a:lnTo>
                <a:lnTo>
                  <a:pt x="829101" y="193475"/>
                </a:lnTo>
                <a:lnTo>
                  <a:pt x="865576" y="172309"/>
                </a:lnTo>
                <a:lnTo>
                  <a:pt x="900637" y="152980"/>
                </a:lnTo>
                <a:lnTo>
                  <a:pt x="932757" y="134468"/>
                </a:lnTo>
                <a:lnTo>
                  <a:pt x="963569" y="116318"/>
                </a:lnTo>
                <a:lnTo>
                  <a:pt x="1006160" y="89366"/>
                </a:lnTo>
                <a:lnTo>
                  <a:pt x="1043916" y="62528"/>
                </a:lnTo>
                <a:lnTo>
                  <a:pt x="1080238" y="38371"/>
                </a:lnTo>
                <a:lnTo>
                  <a:pt x="114300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5654" name="SMARTInkShape-Group621"/>
          <p:cNvGrpSpPr/>
          <p:nvPr/>
        </p:nvGrpSpPr>
        <p:grpSpPr>
          <a:xfrm>
            <a:off x="5304244" y="2455664"/>
            <a:ext cx="1919874" cy="3018235"/>
            <a:chOff x="5304244" y="2455664"/>
            <a:chExt cx="1919874" cy="3018235"/>
          </a:xfrm>
        </p:grpSpPr>
        <p:sp>
          <p:nvSpPr>
            <p:cNvPr id="65651" name="SMARTInkShape-2600"/>
            <p:cNvSpPr/>
            <p:nvPr>
              <p:custDataLst>
                <p:tags r:id="rId33"/>
              </p:custDataLst>
            </p:nvPr>
          </p:nvSpPr>
          <p:spPr bwMode="auto">
            <a:xfrm>
              <a:off x="5331023" y="5152430"/>
              <a:ext cx="589361" cy="302001"/>
            </a:xfrm>
            <a:custGeom>
              <a:avLst/>
              <a:gdLst/>
              <a:ahLst/>
              <a:cxnLst/>
              <a:rect l="0" t="0" r="0" b="0"/>
              <a:pathLst>
                <a:path w="589361" h="302001">
                  <a:moveTo>
                    <a:pt x="0" y="285750"/>
                  </a:moveTo>
                  <a:lnTo>
                    <a:pt x="0" y="285750"/>
                  </a:lnTo>
                  <a:lnTo>
                    <a:pt x="7689" y="285750"/>
                  </a:lnTo>
                  <a:lnTo>
                    <a:pt x="25991" y="298178"/>
                  </a:lnTo>
                  <a:lnTo>
                    <a:pt x="51798" y="302000"/>
                  </a:lnTo>
                  <a:lnTo>
                    <a:pt x="84581" y="293651"/>
                  </a:lnTo>
                  <a:lnTo>
                    <a:pt x="126257" y="274431"/>
                  </a:lnTo>
                  <a:lnTo>
                    <a:pt x="165721" y="252535"/>
                  </a:lnTo>
                  <a:lnTo>
                    <a:pt x="200025" y="235008"/>
                  </a:lnTo>
                  <a:lnTo>
                    <a:pt x="235325" y="217248"/>
                  </a:lnTo>
                  <a:lnTo>
                    <a:pt x="275660" y="199417"/>
                  </a:lnTo>
                  <a:lnTo>
                    <a:pt x="314291" y="181567"/>
                  </a:lnTo>
                  <a:lnTo>
                    <a:pt x="355612" y="163709"/>
                  </a:lnTo>
                  <a:lnTo>
                    <a:pt x="394534" y="145850"/>
                  </a:lnTo>
                  <a:lnTo>
                    <a:pt x="431203" y="123251"/>
                  </a:lnTo>
                  <a:lnTo>
                    <a:pt x="473011" y="96077"/>
                  </a:lnTo>
                  <a:lnTo>
                    <a:pt x="515812" y="68955"/>
                  </a:lnTo>
                  <a:lnTo>
                    <a:pt x="555163" y="34583"/>
                  </a:lnTo>
                  <a:lnTo>
                    <a:pt x="573054" y="21271"/>
                  </a:lnTo>
                  <a:lnTo>
                    <a:pt x="58936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52" name="SMARTInkShape-2601"/>
            <p:cNvSpPr/>
            <p:nvPr>
              <p:custDataLst>
                <p:tags r:id="rId34"/>
              </p:custDataLst>
            </p:nvPr>
          </p:nvSpPr>
          <p:spPr bwMode="auto">
            <a:xfrm>
              <a:off x="5304244" y="3420070"/>
              <a:ext cx="53554" cy="2053829"/>
            </a:xfrm>
            <a:custGeom>
              <a:avLst/>
              <a:gdLst/>
              <a:ahLst/>
              <a:cxnLst/>
              <a:rect l="0" t="0" r="0" b="0"/>
              <a:pathLst>
                <a:path w="53554" h="2053829">
                  <a:moveTo>
                    <a:pt x="8920" y="0"/>
                  </a:moveTo>
                  <a:lnTo>
                    <a:pt x="8920" y="0"/>
                  </a:lnTo>
                  <a:lnTo>
                    <a:pt x="1231" y="0"/>
                  </a:lnTo>
                  <a:lnTo>
                    <a:pt x="817" y="993"/>
                  </a:lnTo>
                  <a:lnTo>
                    <a:pt x="23" y="42901"/>
                  </a:lnTo>
                  <a:lnTo>
                    <a:pt x="0" y="80401"/>
                  </a:lnTo>
                  <a:lnTo>
                    <a:pt x="4733" y="122931"/>
                  </a:lnTo>
                  <a:lnTo>
                    <a:pt x="7679" y="157471"/>
                  </a:lnTo>
                  <a:lnTo>
                    <a:pt x="9667" y="201945"/>
                  </a:lnTo>
                  <a:lnTo>
                    <a:pt x="15939" y="243068"/>
                  </a:lnTo>
                  <a:lnTo>
                    <a:pt x="19929" y="277404"/>
                  </a:lnTo>
                  <a:lnTo>
                    <a:pt x="24750" y="312712"/>
                  </a:lnTo>
                  <a:lnTo>
                    <a:pt x="28824" y="350955"/>
                  </a:lnTo>
                  <a:lnTo>
                    <a:pt x="33669" y="391059"/>
                  </a:lnTo>
                  <a:lnTo>
                    <a:pt x="35105" y="430724"/>
                  </a:lnTo>
                  <a:lnTo>
                    <a:pt x="35530" y="473895"/>
                  </a:lnTo>
                  <a:lnTo>
                    <a:pt x="38302" y="518107"/>
                  </a:lnTo>
                  <a:lnTo>
                    <a:pt x="41823" y="548762"/>
                  </a:lnTo>
                  <a:lnTo>
                    <a:pt x="43387" y="582230"/>
                  </a:lnTo>
                  <a:lnTo>
                    <a:pt x="44082" y="614303"/>
                  </a:lnTo>
                  <a:lnTo>
                    <a:pt x="45384" y="645094"/>
                  </a:lnTo>
                  <a:lnTo>
                    <a:pt x="49270" y="675315"/>
                  </a:lnTo>
                  <a:lnTo>
                    <a:pt x="51658" y="707930"/>
                  </a:lnTo>
                  <a:lnTo>
                    <a:pt x="52719" y="741276"/>
                  </a:lnTo>
                  <a:lnTo>
                    <a:pt x="53191" y="772633"/>
                  </a:lnTo>
                  <a:lnTo>
                    <a:pt x="53401" y="805752"/>
                  </a:lnTo>
                  <a:lnTo>
                    <a:pt x="53494" y="840315"/>
                  </a:lnTo>
                  <a:lnTo>
                    <a:pt x="53535" y="875521"/>
                  </a:lnTo>
                  <a:lnTo>
                    <a:pt x="53553" y="911011"/>
                  </a:lnTo>
                  <a:lnTo>
                    <a:pt x="52570" y="947620"/>
                  </a:lnTo>
                  <a:lnTo>
                    <a:pt x="48825" y="987042"/>
                  </a:lnTo>
                  <a:lnTo>
                    <a:pt x="46499" y="1025069"/>
                  </a:lnTo>
                  <a:lnTo>
                    <a:pt x="44474" y="1062805"/>
                  </a:lnTo>
                  <a:lnTo>
                    <a:pt x="40266" y="1102728"/>
                  </a:lnTo>
                  <a:lnTo>
                    <a:pt x="37734" y="1143622"/>
                  </a:lnTo>
                  <a:lnTo>
                    <a:pt x="35617" y="1184949"/>
                  </a:lnTo>
                  <a:lnTo>
                    <a:pt x="31369" y="1226467"/>
                  </a:lnTo>
                  <a:lnTo>
                    <a:pt x="26173" y="1265425"/>
                  </a:lnTo>
                  <a:lnTo>
                    <a:pt x="20557" y="1302583"/>
                  </a:lnTo>
                  <a:lnTo>
                    <a:pt x="14753" y="1338941"/>
                  </a:lnTo>
                  <a:lnTo>
                    <a:pt x="11512" y="1374944"/>
                  </a:lnTo>
                  <a:lnTo>
                    <a:pt x="10072" y="1410789"/>
                  </a:lnTo>
                  <a:lnTo>
                    <a:pt x="9432" y="1446565"/>
                  </a:lnTo>
                  <a:lnTo>
                    <a:pt x="6502" y="1479662"/>
                  </a:lnTo>
                  <a:lnTo>
                    <a:pt x="2884" y="1510909"/>
                  </a:lnTo>
                  <a:lnTo>
                    <a:pt x="1276" y="1541333"/>
                  </a:lnTo>
                  <a:lnTo>
                    <a:pt x="562" y="1571391"/>
                  </a:lnTo>
                  <a:lnTo>
                    <a:pt x="2805" y="1613559"/>
                  </a:lnTo>
                  <a:lnTo>
                    <a:pt x="7108" y="1653833"/>
                  </a:lnTo>
                  <a:lnTo>
                    <a:pt x="8384" y="1694540"/>
                  </a:lnTo>
                  <a:lnTo>
                    <a:pt x="8761" y="1731738"/>
                  </a:lnTo>
                  <a:lnTo>
                    <a:pt x="8873" y="1767894"/>
                  </a:lnTo>
                  <a:lnTo>
                    <a:pt x="8906" y="1803743"/>
                  </a:lnTo>
                  <a:lnTo>
                    <a:pt x="11563" y="1839500"/>
                  </a:lnTo>
                  <a:lnTo>
                    <a:pt x="15986" y="1880522"/>
                  </a:lnTo>
                  <a:lnTo>
                    <a:pt x="17022" y="1912311"/>
                  </a:lnTo>
                  <a:lnTo>
                    <a:pt x="17482" y="1942976"/>
                  </a:lnTo>
                  <a:lnTo>
                    <a:pt x="17740" y="1983390"/>
                  </a:lnTo>
                  <a:lnTo>
                    <a:pt x="23965" y="2023488"/>
                  </a:lnTo>
                  <a:lnTo>
                    <a:pt x="26779" y="20538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53" name="SMARTInkShape-2602"/>
            <p:cNvSpPr/>
            <p:nvPr>
              <p:custDataLst>
                <p:tags r:id="rId35"/>
              </p:custDataLst>
            </p:nvPr>
          </p:nvSpPr>
          <p:spPr bwMode="auto">
            <a:xfrm>
              <a:off x="5331392" y="2455664"/>
              <a:ext cx="1892726" cy="919759"/>
            </a:xfrm>
            <a:custGeom>
              <a:avLst/>
              <a:gdLst/>
              <a:ahLst/>
              <a:cxnLst/>
              <a:rect l="0" t="0" r="0" b="0"/>
              <a:pathLst>
                <a:path w="1892726" h="919759">
                  <a:moveTo>
                    <a:pt x="8561" y="919758"/>
                  </a:moveTo>
                  <a:lnTo>
                    <a:pt x="8561" y="919758"/>
                  </a:lnTo>
                  <a:lnTo>
                    <a:pt x="0" y="919758"/>
                  </a:lnTo>
                  <a:lnTo>
                    <a:pt x="16833" y="919758"/>
                  </a:lnTo>
                  <a:lnTo>
                    <a:pt x="61366" y="902976"/>
                  </a:lnTo>
                  <a:lnTo>
                    <a:pt x="97705" y="885465"/>
                  </a:lnTo>
                  <a:lnTo>
                    <a:pt x="134539" y="869034"/>
                  </a:lnTo>
                  <a:lnTo>
                    <a:pt x="179003" y="847708"/>
                  </a:lnTo>
                  <a:lnTo>
                    <a:pt x="214175" y="830279"/>
                  </a:lnTo>
                  <a:lnTo>
                    <a:pt x="252376" y="812548"/>
                  </a:lnTo>
                  <a:lnTo>
                    <a:pt x="295115" y="792080"/>
                  </a:lnTo>
                  <a:lnTo>
                    <a:pt x="325426" y="775700"/>
                  </a:lnTo>
                  <a:lnTo>
                    <a:pt x="358741" y="758498"/>
                  </a:lnTo>
                  <a:lnTo>
                    <a:pt x="390746" y="743576"/>
                  </a:lnTo>
                  <a:lnTo>
                    <a:pt x="422499" y="729338"/>
                  </a:lnTo>
                  <a:lnTo>
                    <a:pt x="456455" y="713088"/>
                  </a:lnTo>
                  <a:lnTo>
                    <a:pt x="491391" y="695943"/>
                  </a:lnTo>
                  <a:lnTo>
                    <a:pt x="526761" y="677410"/>
                  </a:lnTo>
                  <a:lnTo>
                    <a:pt x="562326" y="655943"/>
                  </a:lnTo>
                  <a:lnTo>
                    <a:pt x="600621" y="635819"/>
                  </a:lnTo>
                  <a:lnTo>
                    <a:pt x="639801" y="616954"/>
                  </a:lnTo>
                  <a:lnTo>
                    <a:pt x="677058" y="598647"/>
                  </a:lnTo>
                  <a:lnTo>
                    <a:pt x="713459" y="577943"/>
                  </a:lnTo>
                  <a:lnTo>
                    <a:pt x="749482" y="556504"/>
                  </a:lnTo>
                  <a:lnTo>
                    <a:pt x="785336" y="537054"/>
                  </a:lnTo>
                  <a:lnTo>
                    <a:pt x="823759" y="518488"/>
                  </a:lnTo>
                  <a:lnTo>
                    <a:pt x="862997" y="500314"/>
                  </a:lnTo>
                  <a:lnTo>
                    <a:pt x="900280" y="482315"/>
                  </a:lnTo>
                  <a:lnTo>
                    <a:pt x="936692" y="461747"/>
                  </a:lnTo>
                  <a:lnTo>
                    <a:pt x="972720" y="440369"/>
                  </a:lnTo>
                  <a:lnTo>
                    <a:pt x="1008576" y="420946"/>
                  </a:lnTo>
                  <a:lnTo>
                    <a:pt x="1041710" y="402392"/>
                  </a:lnTo>
                  <a:lnTo>
                    <a:pt x="1072973" y="384224"/>
                  </a:lnTo>
                  <a:lnTo>
                    <a:pt x="1103404" y="366227"/>
                  </a:lnTo>
                  <a:lnTo>
                    <a:pt x="1136111" y="348306"/>
                  </a:lnTo>
                  <a:lnTo>
                    <a:pt x="1169499" y="331412"/>
                  </a:lnTo>
                  <a:lnTo>
                    <a:pt x="1200874" y="317289"/>
                  </a:lnTo>
                  <a:lnTo>
                    <a:pt x="1234002" y="301752"/>
                  </a:lnTo>
                  <a:lnTo>
                    <a:pt x="1267576" y="285917"/>
                  </a:lnTo>
                  <a:lnTo>
                    <a:pt x="1299034" y="272264"/>
                  </a:lnTo>
                  <a:lnTo>
                    <a:pt x="1329553" y="259582"/>
                  </a:lnTo>
                  <a:lnTo>
                    <a:pt x="1359653" y="246339"/>
                  </a:lnTo>
                  <a:lnTo>
                    <a:pt x="1389567" y="230531"/>
                  </a:lnTo>
                  <a:lnTo>
                    <a:pt x="1419399" y="216229"/>
                  </a:lnTo>
                  <a:lnTo>
                    <a:pt x="1461438" y="197021"/>
                  </a:lnTo>
                  <a:lnTo>
                    <a:pt x="1501676" y="178762"/>
                  </a:lnTo>
                  <a:lnTo>
                    <a:pt x="1542371" y="160784"/>
                  </a:lnTo>
                  <a:lnTo>
                    <a:pt x="1582211" y="142890"/>
                  </a:lnTo>
                  <a:lnTo>
                    <a:pt x="1622789" y="125020"/>
                  </a:lnTo>
                  <a:lnTo>
                    <a:pt x="1667314" y="101204"/>
                  </a:lnTo>
                  <a:lnTo>
                    <a:pt x="1705766" y="78383"/>
                  </a:lnTo>
                  <a:lnTo>
                    <a:pt x="1745258" y="60646"/>
                  </a:lnTo>
                  <a:lnTo>
                    <a:pt x="1787132" y="38634"/>
                  </a:lnTo>
                  <a:lnTo>
                    <a:pt x="1828469" y="19905"/>
                  </a:lnTo>
                  <a:lnTo>
                    <a:pt x="1856488" y="12181"/>
                  </a:lnTo>
                  <a:lnTo>
                    <a:pt x="1872650" y="9383"/>
                  </a:lnTo>
                  <a:lnTo>
                    <a:pt x="1892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5669" name="SMARTInkShape-Group622"/>
          <p:cNvGrpSpPr/>
          <p:nvPr/>
        </p:nvGrpSpPr>
        <p:grpSpPr>
          <a:xfrm>
            <a:off x="5304234" y="1875234"/>
            <a:ext cx="2744716" cy="3522401"/>
            <a:chOff x="5304234" y="1875234"/>
            <a:chExt cx="2744716" cy="3522401"/>
          </a:xfrm>
        </p:grpSpPr>
        <p:sp>
          <p:nvSpPr>
            <p:cNvPr id="65655" name="SMARTInkShape-2603"/>
            <p:cNvSpPr/>
            <p:nvPr>
              <p:custDataLst>
                <p:tags r:id="rId19"/>
              </p:custDataLst>
            </p:nvPr>
          </p:nvSpPr>
          <p:spPr bwMode="auto">
            <a:xfrm>
              <a:off x="7466950" y="1964531"/>
              <a:ext cx="105426" cy="361773"/>
            </a:xfrm>
            <a:custGeom>
              <a:avLst/>
              <a:gdLst/>
              <a:ahLst/>
              <a:cxnLst/>
              <a:rect l="0" t="0" r="0" b="0"/>
              <a:pathLst>
                <a:path w="105426" h="361773">
                  <a:moveTo>
                    <a:pt x="105425" y="0"/>
                  </a:moveTo>
                  <a:lnTo>
                    <a:pt x="105425" y="0"/>
                  </a:lnTo>
                  <a:lnTo>
                    <a:pt x="105425" y="4741"/>
                  </a:lnTo>
                  <a:lnTo>
                    <a:pt x="104433" y="6137"/>
                  </a:lnTo>
                  <a:lnTo>
                    <a:pt x="102779" y="7068"/>
                  </a:lnTo>
                  <a:lnTo>
                    <a:pt x="100684" y="7689"/>
                  </a:lnTo>
                  <a:lnTo>
                    <a:pt x="72005" y="33679"/>
                  </a:lnTo>
                  <a:lnTo>
                    <a:pt x="55865" y="70006"/>
                  </a:lnTo>
                  <a:lnTo>
                    <a:pt x="43123" y="106874"/>
                  </a:lnTo>
                  <a:lnTo>
                    <a:pt x="31051" y="142819"/>
                  </a:lnTo>
                  <a:lnTo>
                    <a:pt x="25250" y="185712"/>
                  </a:lnTo>
                  <a:lnTo>
                    <a:pt x="15578" y="229756"/>
                  </a:lnTo>
                  <a:lnTo>
                    <a:pt x="4113" y="272154"/>
                  </a:lnTo>
                  <a:lnTo>
                    <a:pt x="0" y="297487"/>
                  </a:lnTo>
                  <a:lnTo>
                    <a:pt x="3523" y="327041"/>
                  </a:lnTo>
                  <a:lnTo>
                    <a:pt x="10856" y="344120"/>
                  </a:lnTo>
                  <a:lnTo>
                    <a:pt x="19738" y="356341"/>
                  </a:lnTo>
                  <a:lnTo>
                    <a:pt x="26993" y="361772"/>
                  </a:lnTo>
                  <a:lnTo>
                    <a:pt x="38817" y="361540"/>
                  </a:lnTo>
                  <a:lnTo>
                    <a:pt x="46136" y="360090"/>
                  </a:lnTo>
                  <a:lnTo>
                    <a:pt x="70660" y="343826"/>
                  </a:lnTo>
                  <a:lnTo>
                    <a:pt x="87297" y="329637"/>
                  </a:lnTo>
                  <a:lnTo>
                    <a:pt x="98511" y="309668"/>
                  </a:lnTo>
                  <a:lnTo>
                    <a:pt x="98636" y="275419"/>
                  </a:lnTo>
                  <a:lnTo>
                    <a:pt x="92154" y="256023"/>
                  </a:lnTo>
                  <a:lnTo>
                    <a:pt x="87649" y="248073"/>
                  </a:lnTo>
                  <a:lnTo>
                    <a:pt x="81668" y="242772"/>
                  </a:lnTo>
                  <a:lnTo>
                    <a:pt x="67085" y="236883"/>
                  </a:lnTo>
                  <a:lnTo>
                    <a:pt x="37400" y="238309"/>
                  </a:lnTo>
                  <a:lnTo>
                    <a:pt x="7198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56" name="SMARTInkShape-2604"/>
            <p:cNvSpPr/>
            <p:nvPr>
              <p:custDataLst>
                <p:tags r:id="rId20"/>
              </p:custDataLst>
            </p:nvPr>
          </p:nvSpPr>
          <p:spPr bwMode="auto">
            <a:xfrm>
              <a:off x="7643813" y="2134195"/>
              <a:ext cx="118985" cy="116087"/>
            </a:xfrm>
            <a:custGeom>
              <a:avLst/>
              <a:gdLst/>
              <a:ahLst/>
              <a:cxnLst/>
              <a:rect l="0" t="0" r="0" b="0"/>
              <a:pathLst>
                <a:path w="118985" h="116087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23352" y="8122"/>
                  </a:lnTo>
                  <a:lnTo>
                    <a:pt x="63798" y="38155"/>
                  </a:lnTo>
                  <a:lnTo>
                    <a:pt x="104520" y="82517"/>
                  </a:lnTo>
                  <a:lnTo>
                    <a:pt x="117399" y="98312"/>
                  </a:lnTo>
                  <a:lnTo>
                    <a:pt x="118945" y="102253"/>
                  </a:lnTo>
                  <a:lnTo>
                    <a:pt x="118984" y="105872"/>
                  </a:lnTo>
                  <a:lnTo>
                    <a:pt x="116085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57" name="SMARTInkShape-2605"/>
            <p:cNvSpPr/>
            <p:nvPr>
              <p:custDataLst>
                <p:tags r:id="rId21"/>
              </p:custDataLst>
            </p:nvPr>
          </p:nvSpPr>
          <p:spPr bwMode="auto">
            <a:xfrm>
              <a:off x="7233051" y="2437805"/>
              <a:ext cx="44645" cy="857251"/>
            </a:xfrm>
            <a:custGeom>
              <a:avLst/>
              <a:gdLst/>
              <a:ahLst/>
              <a:cxnLst/>
              <a:rect l="0" t="0" r="0" b="0"/>
              <a:pathLst>
                <a:path w="44645" h="857251">
                  <a:moveTo>
                    <a:pt x="44644" y="0"/>
                  </a:moveTo>
                  <a:lnTo>
                    <a:pt x="44644" y="0"/>
                  </a:lnTo>
                  <a:lnTo>
                    <a:pt x="39904" y="0"/>
                  </a:lnTo>
                  <a:lnTo>
                    <a:pt x="38507" y="992"/>
                  </a:lnTo>
                  <a:lnTo>
                    <a:pt x="37577" y="2645"/>
                  </a:lnTo>
                  <a:lnTo>
                    <a:pt x="36542" y="11097"/>
                  </a:lnTo>
                  <a:lnTo>
                    <a:pt x="34967" y="44739"/>
                  </a:lnTo>
                  <a:lnTo>
                    <a:pt x="29651" y="88993"/>
                  </a:lnTo>
                  <a:lnTo>
                    <a:pt x="27634" y="124264"/>
                  </a:lnTo>
                  <a:lnTo>
                    <a:pt x="27036" y="165252"/>
                  </a:lnTo>
                  <a:lnTo>
                    <a:pt x="25867" y="209808"/>
                  </a:lnTo>
                  <a:lnTo>
                    <a:pt x="22077" y="243068"/>
                  </a:lnTo>
                  <a:lnTo>
                    <a:pt x="19731" y="277694"/>
                  </a:lnTo>
                  <a:lnTo>
                    <a:pt x="17697" y="313919"/>
                  </a:lnTo>
                  <a:lnTo>
                    <a:pt x="13485" y="353171"/>
                  </a:lnTo>
                  <a:lnTo>
                    <a:pt x="10952" y="393767"/>
                  </a:lnTo>
                  <a:lnTo>
                    <a:pt x="8834" y="434960"/>
                  </a:lnTo>
                  <a:lnTo>
                    <a:pt x="4585" y="476420"/>
                  </a:lnTo>
                  <a:lnTo>
                    <a:pt x="2035" y="517997"/>
                  </a:lnTo>
                  <a:lnTo>
                    <a:pt x="902" y="559627"/>
                  </a:lnTo>
                  <a:lnTo>
                    <a:pt x="399" y="601280"/>
                  </a:lnTo>
                  <a:lnTo>
                    <a:pt x="174" y="640298"/>
                  </a:lnTo>
                  <a:lnTo>
                    <a:pt x="76" y="676491"/>
                  </a:lnTo>
                  <a:lnTo>
                    <a:pt x="31" y="709113"/>
                  </a:lnTo>
                  <a:lnTo>
                    <a:pt x="11" y="740148"/>
                  </a:lnTo>
                  <a:lnTo>
                    <a:pt x="0" y="782865"/>
                  </a:lnTo>
                  <a:lnTo>
                    <a:pt x="8926" y="8572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58" name="SMARTInkShape-2606"/>
            <p:cNvSpPr/>
            <p:nvPr>
              <p:custDataLst>
                <p:tags r:id="rId22"/>
              </p:custDataLst>
            </p:nvPr>
          </p:nvSpPr>
          <p:spPr bwMode="auto">
            <a:xfrm>
              <a:off x="5357813" y="2634258"/>
              <a:ext cx="2053829" cy="1062634"/>
            </a:xfrm>
            <a:custGeom>
              <a:avLst/>
              <a:gdLst/>
              <a:ahLst/>
              <a:cxnLst/>
              <a:rect l="0" t="0" r="0" b="0"/>
              <a:pathLst>
                <a:path w="2053829" h="1062634">
                  <a:moveTo>
                    <a:pt x="0" y="1062633"/>
                  </a:moveTo>
                  <a:lnTo>
                    <a:pt x="0" y="1062633"/>
                  </a:lnTo>
                  <a:lnTo>
                    <a:pt x="0" y="1057892"/>
                  </a:lnTo>
                  <a:lnTo>
                    <a:pt x="992" y="1056495"/>
                  </a:lnTo>
                  <a:lnTo>
                    <a:pt x="2645" y="1055565"/>
                  </a:lnTo>
                  <a:lnTo>
                    <a:pt x="12358" y="1054254"/>
                  </a:lnTo>
                  <a:lnTo>
                    <a:pt x="47268" y="1053776"/>
                  </a:lnTo>
                  <a:lnTo>
                    <a:pt x="87756" y="1051071"/>
                  </a:lnTo>
                  <a:lnTo>
                    <a:pt x="124711" y="1041277"/>
                  </a:lnTo>
                  <a:lnTo>
                    <a:pt x="161666" y="1022659"/>
                  </a:lnTo>
                  <a:lnTo>
                    <a:pt x="195626" y="1004707"/>
                  </a:lnTo>
                  <a:lnTo>
                    <a:pt x="235675" y="981969"/>
                  </a:lnTo>
                  <a:lnTo>
                    <a:pt x="274110" y="961231"/>
                  </a:lnTo>
                  <a:lnTo>
                    <a:pt x="317468" y="936676"/>
                  </a:lnTo>
                  <a:lnTo>
                    <a:pt x="350449" y="919339"/>
                  </a:lnTo>
                  <a:lnTo>
                    <a:pt x="382304" y="901712"/>
                  </a:lnTo>
                  <a:lnTo>
                    <a:pt x="413991" y="883956"/>
                  </a:lnTo>
                  <a:lnTo>
                    <a:pt x="447918" y="866143"/>
                  </a:lnTo>
                  <a:lnTo>
                    <a:pt x="482841" y="848304"/>
                  </a:lnTo>
                  <a:lnTo>
                    <a:pt x="518204" y="830453"/>
                  </a:lnTo>
                  <a:lnTo>
                    <a:pt x="553766" y="812598"/>
                  </a:lnTo>
                  <a:lnTo>
                    <a:pt x="586769" y="794740"/>
                  </a:lnTo>
                  <a:lnTo>
                    <a:pt x="618966" y="776882"/>
                  </a:lnTo>
                  <a:lnTo>
                    <a:pt x="653119" y="759023"/>
                  </a:lnTo>
                  <a:lnTo>
                    <a:pt x="688142" y="741163"/>
                  </a:lnTo>
                  <a:lnTo>
                    <a:pt x="722559" y="723304"/>
                  </a:lnTo>
                  <a:lnTo>
                    <a:pt x="754392" y="705445"/>
                  </a:lnTo>
                  <a:lnTo>
                    <a:pt x="787723" y="690231"/>
                  </a:lnTo>
                  <a:lnTo>
                    <a:pt x="822380" y="675863"/>
                  </a:lnTo>
                  <a:lnTo>
                    <a:pt x="857627" y="659556"/>
                  </a:lnTo>
                  <a:lnTo>
                    <a:pt x="893136" y="642385"/>
                  </a:lnTo>
                  <a:lnTo>
                    <a:pt x="927769" y="624833"/>
                  </a:lnTo>
                  <a:lnTo>
                    <a:pt x="959698" y="607110"/>
                  </a:lnTo>
                  <a:lnTo>
                    <a:pt x="993071" y="589311"/>
                  </a:lnTo>
                  <a:lnTo>
                    <a:pt x="1028740" y="571478"/>
                  </a:lnTo>
                  <a:lnTo>
                    <a:pt x="1067744" y="553631"/>
                  </a:lnTo>
                  <a:lnTo>
                    <a:pt x="1105584" y="533131"/>
                  </a:lnTo>
                  <a:lnTo>
                    <a:pt x="1142245" y="511783"/>
                  </a:lnTo>
                  <a:lnTo>
                    <a:pt x="1178383" y="492373"/>
                  </a:lnTo>
                  <a:lnTo>
                    <a:pt x="1214287" y="473824"/>
                  </a:lnTo>
                  <a:lnTo>
                    <a:pt x="1250089" y="455659"/>
                  </a:lnTo>
                  <a:lnTo>
                    <a:pt x="1285845" y="437663"/>
                  </a:lnTo>
                  <a:lnTo>
                    <a:pt x="1324226" y="419743"/>
                  </a:lnTo>
                  <a:lnTo>
                    <a:pt x="1363443" y="400865"/>
                  </a:lnTo>
                  <a:lnTo>
                    <a:pt x="1400716" y="379246"/>
                  </a:lnTo>
                  <a:lnTo>
                    <a:pt x="1437127" y="359053"/>
                  </a:lnTo>
                  <a:lnTo>
                    <a:pt x="1472160" y="340157"/>
                  </a:lnTo>
                  <a:lnTo>
                    <a:pt x="1504267" y="321837"/>
                  </a:lnTo>
                  <a:lnTo>
                    <a:pt x="1537719" y="303773"/>
                  </a:lnTo>
                  <a:lnTo>
                    <a:pt x="1571438" y="286814"/>
                  </a:lnTo>
                  <a:lnTo>
                    <a:pt x="1602961" y="272663"/>
                  </a:lnTo>
                  <a:lnTo>
                    <a:pt x="1633508" y="257113"/>
                  </a:lnTo>
                  <a:lnTo>
                    <a:pt x="1663620" y="240280"/>
                  </a:lnTo>
                  <a:lnTo>
                    <a:pt x="1693540" y="222877"/>
                  </a:lnTo>
                  <a:lnTo>
                    <a:pt x="1723375" y="207866"/>
                  </a:lnTo>
                  <a:lnTo>
                    <a:pt x="1753170" y="193588"/>
                  </a:lnTo>
                  <a:lnTo>
                    <a:pt x="1796844" y="168815"/>
                  </a:lnTo>
                  <a:lnTo>
                    <a:pt x="1834368" y="143615"/>
                  </a:lnTo>
                  <a:lnTo>
                    <a:pt x="1876863" y="114174"/>
                  </a:lnTo>
                  <a:lnTo>
                    <a:pt x="1918440" y="84730"/>
                  </a:lnTo>
                  <a:lnTo>
                    <a:pt x="1955316" y="65942"/>
                  </a:lnTo>
                  <a:lnTo>
                    <a:pt x="1991263" y="44151"/>
                  </a:lnTo>
                  <a:lnTo>
                    <a:pt x="205382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59" name="SMARTInkShape-2607"/>
            <p:cNvSpPr/>
            <p:nvPr>
              <p:custDataLst>
                <p:tags r:id="rId23"/>
              </p:custDataLst>
            </p:nvPr>
          </p:nvSpPr>
          <p:spPr bwMode="auto">
            <a:xfrm>
              <a:off x="5518547" y="3295055"/>
              <a:ext cx="35720" cy="2102580"/>
            </a:xfrm>
            <a:custGeom>
              <a:avLst/>
              <a:gdLst/>
              <a:ahLst/>
              <a:cxnLst/>
              <a:rect l="0" t="0" r="0" b="0"/>
              <a:pathLst>
                <a:path w="35720" h="2102580">
                  <a:moveTo>
                    <a:pt x="35719" y="0"/>
                  </a:moveTo>
                  <a:lnTo>
                    <a:pt x="35719" y="0"/>
                  </a:lnTo>
                  <a:lnTo>
                    <a:pt x="26897" y="0"/>
                  </a:lnTo>
                  <a:lnTo>
                    <a:pt x="26795" y="43728"/>
                  </a:lnTo>
                  <a:lnTo>
                    <a:pt x="29436" y="80185"/>
                  </a:lnTo>
                  <a:lnTo>
                    <a:pt x="34478" y="116050"/>
                  </a:lnTo>
                  <a:lnTo>
                    <a:pt x="29336" y="152790"/>
                  </a:lnTo>
                  <a:lnTo>
                    <a:pt x="27544" y="186712"/>
                  </a:lnTo>
                  <a:lnTo>
                    <a:pt x="27013" y="226750"/>
                  </a:lnTo>
                  <a:lnTo>
                    <a:pt x="26855" y="264189"/>
                  </a:lnTo>
                  <a:lnTo>
                    <a:pt x="25816" y="301410"/>
                  </a:lnTo>
                  <a:lnTo>
                    <a:pt x="20658" y="343417"/>
                  </a:lnTo>
                  <a:lnTo>
                    <a:pt x="18688" y="386290"/>
                  </a:lnTo>
                  <a:lnTo>
                    <a:pt x="19097" y="425562"/>
                  </a:lnTo>
                  <a:lnTo>
                    <a:pt x="24069" y="467184"/>
                  </a:lnTo>
                  <a:lnTo>
                    <a:pt x="25983" y="506085"/>
                  </a:lnTo>
                  <a:lnTo>
                    <a:pt x="26550" y="548590"/>
                  </a:lnTo>
                  <a:lnTo>
                    <a:pt x="26718" y="592603"/>
                  </a:lnTo>
                  <a:lnTo>
                    <a:pt x="26768" y="637063"/>
                  </a:lnTo>
                  <a:lnTo>
                    <a:pt x="26780" y="666785"/>
                  </a:lnTo>
                  <a:lnTo>
                    <a:pt x="26784" y="699176"/>
                  </a:lnTo>
                  <a:lnTo>
                    <a:pt x="25795" y="732425"/>
                  </a:lnTo>
                  <a:lnTo>
                    <a:pt x="22047" y="763738"/>
                  </a:lnTo>
                  <a:lnTo>
                    <a:pt x="19721" y="796837"/>
                  </a:lnTo>
                  <a:lnTo>
                    <a:pt x="18686" y="830399"/>
                  </a:lnTo>
                  <a:lnTo>
                    <a:pt x="18227" y="861853"/>
                  </a:lnTo>
                  <a:lnTo>
                    <a:pt x="18023" y="895014"/>
                  </a:lnTo>
                  <a:lnTo>
                    <a:pt x="17932" y="929596"/>
                  </a:lnTo>
                  <a:lnTo>
                    <a:pt x="17893" y="964810"/>
                  </a:lnTo>
                  <a:lnTo>
                    <a:pt x="17874" y="997658"/>
                  </a:lnTo>
                  <a:lnTo>
                    <a:pt x="16872" y="1028794"/>
                  </a:lnTo>
                  <a:lnTo>
                    <a:pt x="13122" y="1059169"/>
                  </a:lnTo>
                  <a:lnTo>
                    <a:pt x="10793" y="1091851"/>
                  </a:lnTo>
                  <a:lnTo>
                    <a:pt x="9757" y="1125228"/>
                  </a:lnTo>
                  <a:lnTo>
                    <a:pt x="9298" y="1156598"/>
                  </a:lnTo>
                  <a:lnTo>
                    <a:pt x="9094" y="1187077"/>
                  </a:lnTo>
                  <a:lnTo>
                    <a:pt x="9002" y="1218152"/>
                  </a:lnTo>
                  <a:lnTo>
                    <a:pt x="8962" y="1251807"/>
                  </a:lnTo>
                  <a:lnTo>
                    <a:pt x="8944" y="1283962"/>
                  </a:lnTo>
                  <a:lnTo>
                    <a:pt x="9928" y="1314790"/>
                  </a:lnTo>
                  <a:lnTo>
                    <a:pt x="13673" y="1345028"/>
                  </a:lnTo>
                  <a:lnTo>
                    <a:pt x="15998" y="1377650"/>
                  </a:lnTo>
                  <a:lnTo>
                    <a:pt x="17032" y="1410999"/>
                  </a:lnTo>
                  <a:lnTo>
                    <a:pt x="17492" y="1442358"/>
                  </a:lnTo>
                  <a:lnTo>
                    <a:pt x="17696" y="1472831"/>
                  </a:lnTo>
                  <a:lnTo>
                    <a:pt x="17786" y="1502912"/>
                  </a:lnTo>
                  <a:lnTo>
                    <a:pt x="17827" y="1532817"/>
                  </a:lnTo>
                  <a:lnTo>
                    <a:pt x="17845" y="1562645"/>
                  </a:lnTo>
                  <a:lnTo>
                    <a:pt x="17853" y="1592439"/>
                  </a:lnTo>
                  <a:lnTo>
                    <a:pt x="17856" y="1622216"/>
                  </a:lnTo>
                  <a:lnTo>
                    <a:pt x="17858" y="1651986"/>
                  </a:lnTo>
                  <a:lnTo>
                    <a:pt x="16866" y="1682747"/>
                  </a:lnTo>
                  <a:lnTo>
                    <a:pt x="13119" y="1716263"/>
                  </a:lnTo>
                  <a:lnTo>
                    <a:pt x="10791" y="1748357"/>
                  </a:lnTo>
                  <a:lnTo>
                    <a:pt x="9757" y="1779155"/>
                  </a:lnTo>
                  <a:lnTo>
                    <a:pt x="9175" y="1823395"/>
                  </a:lnTo>
                  <a:lnTo>
                    <a:pt x="9002" y="1863071"/>
                  </a:lnTo>
                  <a:lnTo>
                    <a:pt x="8951" y="1904813"/>
                  </a:lnTo>
                  <a:lnTo>
                    <a:pt x="7944" y="1943750"/>
                  </a:lnTo>
                  <a:lnTo>
                    <a:pt x="2794" y="1987257"/>
                  </a:lnTo>
                  <a:lnTo>
                    <a:pt x="1242" y="2020272"/>
                  </a:lnTo>
                  <a:lnTo>
                    <a:pt x="368" y="2062847"/>
                  </a:lnTo>
                  <a:lnTo>
                    <a:pt x="32" y="2102579"/>
                  </a:lnTo>
                  <a:lnTo>
                    <a:pt x="0" y="20895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60" name="SMARTInkShape-2608"/>
            <p:cNvSpPr/>
            <p:nvPr>
              <p:custDataLst>
                <p:tags r:id="rId24"/>
              </p:custDataLst>
            </p:nvPr>
          </p:nvSpPr>
          <p:spPr bwMode="auto">
            <a:xfrm>
              <a:off x="5348883" y="3723680"/>
              <a:ext cx="517923" cy="214307"/>
            </a:xfrm>
            <a:custGeom>
              <a:avLst/>
              <a:gdLst/>
              <a:ahLst/>
              <a:cxnLst/>
              <a:rect l="0" t="0" r="0" b="0"/>
              <a:pathLst>
                <a:path w="517923" h="214307">
                  <a:moveTo>
                    <a:pt x="0" y="205383"/>
                  </a:moveTo>
                  <a:lnTo>
                    <a:pt x="0" y="205383"/>
                  </a:lnTo>
                  <a:lnTo>
                    <a:pt x="0" y="213071"/>
                  </a:lnTo>
                  <a:lnTo>
                    <a:pt x="992" y="213485"/>
                  </a:lnTo>
                  <a:lnTo>
                    <a:pt x="41867" y="214306"/>
                  </a:lnTo>
                  <a:lnTo>
                    <a:pt x="83806" y="212327"/>
                  </a:lnTo>
                  <a:lnTo>
                    <a:pt x="120853" y="201046"/>
                  </a:lnTo>
                  <a:lnTo>
                    <a:pt x="156414" y="190978"/>
                  </a:lnTo>
                  <a:lnTo>
                    <a:pt x="198245" y="176042"/>
                  </a:lnTo>
                  <a:lnTo>
                    <a:pt x="232703" y="162624"/>
                  </a:lnTo>
                  <a:lnTo>
                    <a:pt x="268048" y="147072"/>
                  </a:lnTo>
                  <a:lnTo>
                    <a:pt x="303656" y="126259"/>
                  </a:lnTo>
                  <a:lnTo>
                    <a:pt x="339341" y="104879"/>
                  </a:lnTo>
                  <a:lnTo>
                    <a:pt x="375051" y="82338"/>
                  </a:lnTo>
                  <a:lnTo>
                    <a:pt x="410767" y="63092"/>
                  </a:lnTo>
                  <a:lnTo>
                    <a:pt x="453650" y="38810"/>
                  </a:lnTo>
                  <a:lnTo>
                    <a:pt x="51792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61" name="SMARTInkShape-2609"/>
            <p:cNvSpPr/>
            <p:nvPr>
              <p:custDataLst>
                <p:tags r:id="rId25"/>
              </p:custDataLst>
            </p:nvPr>
          </p:nvSpPr>
          <p:spPr bwMode="auto">
            <a:xfrm>
              <a:off x="5357813" y="4063008"/>
              <a:ext cx="482204" cy="239861"/>
            </a:xfrm>
            <a:custGeom>
              <a:avLst/>
              <a:gdLst/>
              <a:ahLst/>
              <a:cxnLst/>
              <a:rect l="0" t="0" r="0" b="0"/>
              <a:pathLst>
                <a:path w="482204" h="239861">
                  <a:moveTo>
                    <a:pt x="0" y="232172"/>
                  </a:moveTo>
                  <a:lnTo>
                    <a:pt x="0" y="232172"/>
                  </a:lnTo>
                  <a:lnTo>
                    <a:pt x="14258" y="238308"/>
                  </a:lnTo>
                  <a:lnTo>
                    <a:pt x="24857" y="239860"/>
                  </a:lnTo>
                  <a:lnTo>
                    <a:pt x="51462" y="231252"/>
                  </a:lnTo>
                  <a:lnTo>
                    <a:pt x="88879" y="211558"/>
                  </a:lnTo>
                  <a:lnTo>
                    <a:pt x="124933" y="191794"/>
                  </a:lnTo>
                  <a:lnTo>
                    <a:pt x="165458" y="164554"/>
                  </a:lnTo>
                  <a:lnTo>
                    <a:pt x="199947" y="141361"/>
                  </a:lnTo>
                  <a:lnTo>
                    <a:pt x="235301" y="120378"/>
                  </a:lnTo>
                  <a:lnTo>
                    <a:pt x="270912" y="96852"/>
                  </a:lnTo>
                  <a:lnTo>
                    <a:pt x="306599" y="75770"/>
                  </a:lnTo>
                  <a:lnTo>
                    <a:pt x="342308" y="56956"/>
                  </a:lnTo>
                  <a:lnTo>
                    <a:pt x="378024" y="38814"/>
                  </a:lnTo>
                  <a:lnTo>
                    <a:pt x="418519" y="22035"/>
                  </a:lnTo>
                  <a:lnTo>
                    <a:pt x="459447" y="6111"/>
                  </a:lnTo>
                  <a:lnTo>
                    <a:pt x="48220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62" name="SMARTInkShape-2610"/>
            <p:cNvSpPr/>
            <p:nvPr>
              <p:custDataLst>
                <p:tags r:id="rId26"/>
              </p:custDataLst>
            </p:nvPr>
          </p:nvSpPr>
          <p:spPr bwMode="auto">
            <a:xfrm>
              <a:off x="5366742" y="4446984"/>
              <a:ext cx="500064" cy="223244"/>
            </a:xfrm>
            <a:custGeom>
              <a:avLst/>
              <a:gdLst/>
              <a:ahLst/>
              <a:cxnLst/>
              <a:rect l="0" t="0" r="0" b="0"/>
              <a:pathLst>
                <a:path w="500064" h="223244">
                  <a:moveTo>
                    <a:pt x="0" y="223243"/>
                  </a:moveTo>
                  <a:lnTo>
                    <a:pt x="0" y="223243"/>
                  </a:lnTo>
                  <a:lnTo>
                    <a:pt x="9481" y="218502"/>
                  </a:lnTo>
                  <a:lnTo>
                    <a:pt x="45897" y="212218"/>
                  </a:lnTo>
                  <a:lnTo>
                    <a:pt x="79745" y="204763"/>
                  </a:lnTo>
                  <a:lnTo>
                    <a:pt x="119540" y="196269"/>
                  </a:lnTo>
                  <a:lnTo>
                    <a:pt x="159652" y="184511"/>
                  </a:lnTo>
                  <a:lnTo>
                    <a:pt x="203368" y="165505"/>
                  </a:lnTo>
                  <a:lnTo>
                    <a:pt x="238410" y="148478"/>
                  </a:lnTo>
                  <a:lnTo>
                    <a:pt x="274921" y="129873"/>
                  </a:lnTo>
                  <a:lnTo>
                    <a:pt x="315724" y="106942"/>
                  </a:lnTo>
                  <a:lnTo>
                    <a:pt x="353391" y="87139"/>
                  </a:lnTo>
                  <a:lnTo>
                    <a:pt x="388694" y="68704"/>
                  </a:lnTo>
                  <a:lnTo>
                    <a:pt x="427793" y="44697"/>
                  </a:lnTo>
                  <a:lnTo>
                    <a:pt x="467027" y="15882"/>
                  </a:lnTo>
                  <a:lnTo>
                    <a:pt x="5000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63" name="SMARTInkShape-2611"/>
            <p:cNvSpPr/>
            <p:nvPr>
              <p:custDataLst>
                <p:tags r:id="rId27"/>
              </p:custDataLst>
            </p:nvPr>
          </p:nvSpPr>
          <p:spPr bwMode="auto">
            <a:xfrm>
              <a:off x="5304234" y="4830961"/>
              <a:ext cx="446487" cy="247440"/>
            </a:xfrm>
            <a:custGeom>
              <a:avLst/>
              <a:gdLst/>
              <a:ahLst/>
              <a:cxnLst/>
              <a:rect l="0" t="0" r="0" b="0"/>
              <a:pathLst>
                <a:path w="446487" h="247440">
                  <a:moveTo>
                    <a:pt x="0" y="223242"/>
                  </a:moveTo>
                  <a:lnTo>
                    <a:pt x="0" y="223242"/>
                  </a:lnTo>
                  <a:lnTo>
                    <a:pt x="0" y="227983"/>
                  </a:lnTo>
                  <a:lnTo>
                    <a:pt x="993" y="229379"/>
                  </a:lnTo>
                  <a:lnTo>
                    <a:pt x="2646" y="230310"/>
                  </a:lnTo>
                  <a:lnTo>
                    <a:pt x="4741" y="230931"/>
                  </a:lnTo>
                  <a:lnTo>
                    <a:pt x="23352" y="244200"/>
                  </a:lnTo>
                  <a:lnTo>
                    <a:pt x="38160" y="247439"/>
                  </a:lnTo>
                  <a:lnTo>
                    <a:pt x="72711" y="244523"/>
                  </a:lnTo>
                  <a:lnTo>
                    <a:pt x="115567" y="227519"/>
                  </a:lnTo>
                  <a:lnTo>
                    <a:pt x="149556" y="209847"/>
                  </a:lnTo>
                  <a:lnTo>
                    <a:pt x="185755" y="186199"/>
                  </a:lnTo>
                  <a:lnTo>
                    <a:pt x="226467" y="159350"/>
                  </a:lnTo>
                  <a:lnTo>
                    <a:pt x="265098" y="126700"/>
                  </a:lnTo>
                  <a:lnTo>
                    <a:pt x="307523" y="92883"/>
                  </a:lnTo>
                  <a:lnTo>
                    <a:pt x="350520" y="63570"/>
                  </a:lnTo>
                  <a:lnTo>
                    <a:pt x="389829" y="36033"/>
                  </a:lnTo>
                  <a:lnTo>
                    <a:pt x="4464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64" name="SMARTInkShape-2612"/>
            <p:cNvSpPr/>
            <p:nvPr>
              <p:custDataLst>
                <p:tags r:id="rId28"/>
              </p:custDataLst>
            </p:nvPr>
          </p:nvSpPr>
          <p:spPr bwMode="auto">
            <a:xfrm>
              <a:off x="5732859" y="3491508"/>
              <a:ext cx="26790" cy="437556"/>
            </a:xfrm>
            <a:custGeom>
              <a:avLst/>
              <a:gdLst/>
              <a:ahLst/>
              <a:cxnLst/>
              <a:rect l="0" t="0" r="0" b="0"/>
              <a:pathLst>
                <a:path w="26790" h="437556">
                  <a:moveTo>
                    <a:pt x="0" y="0"/>
                  </a:moveTo>
                  <a:lnTo>
                    <a:pt x="0" y="0"/>
                  </a:lnTo>
                  <a:lnTo>
                    <a:pt x="9715" y="34432"/>
                  </a:lnTo>
                  <a:lnTo>
                    <a:pt x="15446" y="71056"/>
                  </a:lnTo>
                  <a:lnTo>
                    <a:pt x="19791" y="107043"/>
                  </a:lnTo>
                  <a:lnTo>
                    <a:pt x="24715" y="145487"/>
                  </a:lnTo>
                  <a:lnTo>
                    <a:pt x="26175" y="188297"/>
                  </a:lnTo>
                  <a:lnTo>
                    <a:pt x="26607" y="232401"/>
                  </a:lnTo>
                  <a:lnTo>
                    <a:pt x="26735" y="274242"/>
                  </a:lnTo>
                  <a:lnTo>
                    <a:pt x="26773" y="314421"/>
                  </a:lnTo>
                  <a:lnTo>
                    <a:pt x="26786" y="352453"/>
                  </a:lnTo>
                  <a:lnTo>
                    <a:pt x="26788" y="387865"/>
                  </a:lnTo>
                  <a:lnTo>
                    <a:pt x="26789" y="430054"/>
                  </a:lnTo>
                  <a:lnTo>
                    <a:pt x="26789" y="4375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65" name="SMARTInkShape-2613"/>
            <p:cNvSpPr/>
            <p:nvPr>
              <p:custDataLst>
                <p:tags r:id="rId29"/>
              </p:custDataLst>
            </p:nvPr>
          </p:nvSpPr>
          <p:spPr bwMode="auto">
            <a:xfrm>
              <a:off x="5545336" y="3607594"/>
              <a:ext cx="17860" cy="303610"/>
            </a:xfrm>
            <a:custGeom>
              <a:avLst/>
              <a:gdLst/>
              <a:ahLst/>
              <a:cxnLst/>
              <a:rect l="0" t="0" r="0" b="0"/>
              <a:pathLst>
                <a:path w="17860" h="303610">
                  <a:moveTo>
                    <a:pt x="0" y="0"/>
                  </a:moveTo>
                  <a:lnTo>
                    <a:pt x="0" y="0"/>
                  </a:lnTo>
                  <a:lnTo>
                    <a:pt x="2646" y="38854"/>
                  </a:lnTo>
                  <a:lnTo>
                    <a:pt x="9713" y="75012"/>
                  </a:lnTo>
                  <a:lnTo>
                    <a:pt x="14239" y="103784"/>
                  </a:lnTo>
                  <a:lnTo>
                    <a:pt x="16250" y="136415"/>
                  </a:lnTo>
                  <a:lnTo>
                    <a:pt x="17383" y="174034"/>
                  </a:lnTo>
                  <a:lnTo>
                    <a:pt x="17718" y="213512"/>
                  </a:lnTo>
                  <a:lnTo>
                    <a:pt x="13077" y="251888"/>
                  </a:lnTo>
                  <a:lnTo>
                    <a:pt x="9475" y="292964"/>
                  </a:lnTo>
                  <a:lnTo>
                    <a:pt x="9294" y="299489"/>
                  </a:lnTo>
                  <a:lnTo>
                    <a:pt x="10164" y="302847"/>
                  </a:lnTo>
                  <a:lnTo>
                    <a:pt x="17859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66" name="SMARTInkShape-2614"/>
            <p:cNvSpPr/>
            <p:nvPr>
              <p:custDataLst>
                <p:tags r:id="rId30"/>
              </p:custDataLst>
            </p:nvPr>
          </p:nvSpPr>
          <p:spPr bwMode="auto">
            <a:xfrm>
              <a:off x="5643563" y="3536156"/>
              <a:ext cx="141140" cy="258962"/>
            </a:xfrm>
            <a:custGeom>
              <a:avLst/>
              <a:gdLst/>
              <a:ahLst/>
              <a:cxnLst/>
              <a:rect l="0" t="0" r="0" b="0"/>
              <a:pathLst>
                <a:path w="141140" h="258962">
                  <a:moveTo>
                    <a:pt x="17859" y="0"/>
                  </a:moveTo>
                  <a:lnTo>
                    <a:pt x="17859" y="0"/>
                  </a:lnTo>
                  <a:lnTo>
                    <a:pt x="22599" y="0"/>
                  </a:lnTo>
                  <a:lnTo>
                    <a:pt x="27571" y="2646"/>
                  </a:lnTo>
                  <a:lnTo>
                    <a:pt x="30288" y="4741"/>
                  </a:lnTo>
                  <a:lnTo>
                    <a:pt x="38596" y="7068"/>
                  </a:lnTo>
                  <a:lnTo>
                    <a:pt x="54430" y="11024"/>
                  </a:lnTo>
                  <a:lnTo>
                    <a:pt x="65863" y="16806"/>
                  </a:lnTo>
                  <a:lnTo>
                    <a:pt x="95299" y="42317"/>
                  </a:lnTo>
                  <a:lnTo>
                    <a:pt x="108383" y="69204"/>
                  </a:lnTo>
                  <a:lnTo>
                    <a:pt x="122763" y="112465"/>
                  </a:lnTo>
                  <a:lnTo>
                    <a:pt x="134088" y="145504"/>
                  </a:lnTo>
                  <a:lnTo>
                    <a:pt x="138969" y="155950"/>
                  </a:lnTo>
                  <a:lnTo>
                    <a:pt x="141139" y="167207"/>
                  </a:lnTo>
                  <a:lnTo>
                    <a:pt x="139457" y="176179"/>
                  </a:lnTo>
                  <a:lnTo>
                    <a:pt x="137620" y="179961"/>
                  </a:lnTo>
                  <a:lnTo>
                    <a:pt x="130286" y="186808"/>
                  </a:lnTo>
                  <a:lnTo>
                    <a:pt x="95260" y="205320"/>
                  </a:lnTo>
                  <a:lnTo>
                    <a:pt x="55171" y="220257"/>
                  </a:lnTo>
                  <a:lnTo>
                    <a:pt x="0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67" name="SMARTInkShape-2615"/>
            <p:cNvSpPr/>
            <p:nvPr>
              <p:custDataLst>
                <p:tags r:id="rId31"/>
              </p:custDataLst>
            </p:nvPr>
          </p:nvSpPr>
          <p:spPr bwMode="auto">
            <a:xfrm>
              <a:off x="7876892" y="1875234"/>
              <a:ext cx="172058" cy="346326"/>
            </a:xfrm>
            <a:custGeom>
              <a:avLst/>
              <a:gdLst/>
              <a:ahLst/>
              <a:cxnLst/>
              <a:rect l="0" t="0" r="0" b="0"/>
              <a:pathLst>
                <a:path w="172058" h="346326">
                  <a:moveTo>
                    <a:pt x="124108" y="0"/>
                  </a:moveTo>
                  <a:lnTo>
                    <a:pt x="124108" y="0"/>
                  </a:lnTo>
                  <a:lnTo>
                    <a:pt x="108858" y="9114"/>
                  </a:lnTo>
                  <a:lnTo>
                    <a:pt x="69697" y="50589"/>
                  </a:lnTo>
                  <a:lnTo>
                    <a:pt x="42767" y="94844"/>
                  </a:lnTo>
                  <a:lnTo>
                    <a:pt x="26865" y="135923"/>
                  </a:lnTo>
                  <a:lnTo>
                    <a:pt x="14597" y="170250"/>
                  </a:lnTo>
                  <a:lnTo>
                    <a:pt x="3686" y="205557"/>
                  </a:lnTo>
                  <a:lnTo>
                    <a:pt x="0" y="248302"/>
                  </a:lnTo>
                  <a:lnTo>
                    <a:pt x="6400" y="284417"/>
                  </a:lnTo>
                  <a:lnTo>
                    <a:pt x="15369" y="305309"/>
                  </a:lnTo>
                  <a:lnTo>
                    <a:pt x="30152" y="323075"/>
                  </a:lnTo>
                  <a:lnTo>
                    <a:pt x="41339" y="331443"/>
                  </a:lnTo>
                  <a:lnTo>
                    <a:pt x="76964" y="343908"/>
                  </a:lnTo>
                  <a:lnTo>
                    <a:pt x="91910" y="346325"/>
                  </a:lnTo>
                  <a:lnTo>
                    <a:pt x="120962" y="338204"/>
                  </a:lnTo>
                  <a:lnTo>
                    <a:pt x="145225" y="323231"/>
                  </a:lnTo>
                  <a:lnTo>
                    <a:pt x="160240" y="306226"/>
                  </a:lnTo>
                  <a:lnTo>
                    <a:pt x="170973" y="283880"/>
                  </a:lnTo>
                  <a:lnTo>
                    <a:pt x="172057" y="267060"/>
                  </a:lnTo>
                  <a:lnTo>
                    <a:pt x="168239" y="249662"/>
                  </a:lnTo>
                  <a:lnTo>
                    <a:pt x="159928" y="232008"/>
                  </a:lnTo>
                  <a:lnTo>
                    <a:pt x="151956" y="228094"/>
                  </a:lnTo>
                  <a:lnTo>
                    <a:pt x="106249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68" name="SMARTInkShape-2616"/>
            <p:cNvSpPr/>
            <p:nvPr>
              <p:custDataLst>
                <p:tags r:id="rId32"/>
              </p:custDataLst>
            </p:nvPr>
          </p:nvSpPr>
          <p:spPr bwMode="auto">
            <a:xfrm>
              <a:off x="7643813" y="2095916"/>
              <a:ext cx="125016" cy="136507"/>
            </a:xfrm>
            <a:custGeom>
              <a:avLst/>
              <a:gdLst/>
              <a:ahLst/>
              <a:cxnLst/>
              <a:rect l="0" t="0" r="0" b="0"/>
              <a:pathLst>
                <a:path w="125016" h="136507">
                  <a:moveTo>
                    <a:pt x="125015" y="11490"/>
                  </a:moveTo>
                  <a:lnTo>
                    <a:pt x="125015" y="11490"/>
                  </a:lnTo>
                  <a:lnTo>
                    <a:pt x="120274" y="2009"/>
                  </a:lnTo>
                  <a:lnTo>
                    <a:pt x="117886" y="209"/>
                  </a:lnTo>
                  <a:lnTo>
                    <a:pt x="115302" y="0"/>
                  </a:lnTo>
                  <a:lnTo>
                    <a:pt x="112586" y="854"/>
                  </a:lnTo>
                  <a:lnTo>
                    <a:pt x="71184" y="38677"/>
                  </a:lnTo>
                  <a:lnTo>
                    <a:pt x="53503" y="61548"/>
                  </a:lnTo>
                  <a:lnTo>
                    <a:pt x="23802" y="102124"/>
                  </a:lnTo>
                  <a:lnTo>
                    <a:pt x="0" y="1365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5674" name="SMARTInkShape-Group623"/>
          <p:cNvGrpSpPr/>
          <p:nvPr/>
        </p:nvGrpSpPr>
        <p:grpSpPr>
          <a:xfrm>
            <a:off x="1607344" y="1518047"/>
            <a:ext cx="1053704" cy="2098477"/>
            <a:chOff x="1607344" y="1518047"/>
            <a:chExt cx="1053704" cy="2098477"/>
          </a:xfrm>
        </p:grpSpPr>
        <p:sp>
          <p:nvSpPr>
            <p:cNvPr id="65670" name="SMARTInkShape-2617"/>
            <p:cNvSpPr/>
            <p:nvPr>
              <p:custDataLst>
                <p:tags r:id="rId15"/>
              </p:custDataLst>
            </p:nvPr>
          </p:nvSpPr>
          <p:spPr bwMode="auto">
            <a:xfrm>
              <a:off x="1777008" y="1607344"/>
              <a:ext cx="562571" cy="589360"/>
            </a:xfrm>
            <a:custGeom>
              <a:avLst/>
              <a:gdLst/>
              <a:ahLst/>
              <a:cxnLst/>
              <a:rect l="0" t="0" r="0" b="0"/>
              <a:pathLst>
                <a:path w="562571" h="589360">
                  <a:moveTo>
                    <a:pt x="0" y="589359"/>
                  </a:moveTo>
                  <a:lnTo>
                    <a:pt x="0" y="589359"/>
                  </a:lnTo>
                  <a:lnTo>
                    <a:pt x="31787" y="550505"/>
                  </a:lnTo>
                  <a:lnTo>
                    <a:pt x="63989" y="516992"/>
                  </a:lnTo>
                  <a:lnTo>
                    <a:pt x="98665" y="481928"/>
                  </a:lnTo>
                  <a:lnTo>
                    <a:pt x="134075" y="443757"/>
                  </a:lnTo>
                  <a:lnTo>
                    <a:pt x="169703" y="403673"/>
                  </a:lnTo>
                  <a:lnTo>
                    <a:pt x="208040" y="364016"/>
                  </a:lnTo>
                  <a:lnTo>
                    <a:pt x="248173" y="320846"/>
                  </a:lnTo>
                  <a:lnTo>
                    <a:pt x="285199" y="279281"/>
                  </a:lnTo>
                  <a:lnTo>
                    <a:pt x="321306" y="239185"/>
                  </a:lnTo>
                  <a:lnTo>
                    <a:pt x="354493" y="198531"/>
                  </a:lnTo>
                  <a:lnTo>
                    <a:pt x="392374" y="153979"/>
                  </a:lnTo>
                  <a:lnTo>
                    <a:pt x="427528" y="116515"/>
                  </a:lnTo>
                  <a:lnTo>
                    <a:pt x="460831" y="76234"/>
                  </a:lnTo>
                  <a:lnTo>
                    <a:pt x="498130" y="37820"/>
                  </a:lnTo>
                  <a:lnTo>
                    <a:pt x="512102" y="25738"/>
                  </a:lnTo>
                  <a:lnTo>
                    <a:pt x="5625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71" name="SMARTInkShape-2618"/>
            <p:cNvSpPr/>
            <p:nvPr>
              <p:custDataLst>
                <p:tags r:id="rId16"/>
              </p:custDataLst>
            </p:nvPr>
          </p:nvSpPr>
          <p:spPr bwMode="auto">
            <a:xfrm>
              <a:off x="1607344" y="2223492"/>
              <a:ext cx="35720" cy="1393032"/>
            </a:xfrm>
            <a:custGeom>
              <a:avLst/>
              <a:gdLst/>
              <a:ahLst/>
              <a:cxnLst/>
              <a:rect l="0" t="0" r="0" b="0"/>
              <a:pathLst>
                <a:path w="35720" h="1393032">
                  <a:moveTo>
                    <a:pt x="35719" y="0"/>
                  </a:moveTo>
                  <a:lnTo>
                    <a:pt x="35719" y="0"/>
                  </a:lnTo>
                  <a:lnTo>
                    <a:pt x="35719" y="4741"/>
                  </a:lnTo>
                  <a:lnTo>
                    <a:pt x="34726" y="6137"/>
                  </a:lnTo>
                  <a:lnTo>
                    <a:pt x="33073" y="7068"/>
                  </a:lnTo>
                  <a:lnTo>
                    <a:pt x="30978" y="7689"/>
                  </a:lnTo>
                  <a:lnTo>
                    <a:pt x="29582" y="10087"/>
                  </a:lnTo>
                  <a:lnTo>
                    <a:pt x="19885" y="52133"/>
                  </a:lnTo>
                  <a:lnTo>
                    <a:pt x="18459" y="84238"/>
                  </a:lnTo>
                  <a:lnTo>
                    <a:pt x="18126" y="119791"/>
                  </a:lnTo>
                  <a:lnTo>
                    <a:pt x="17978" y="162050"/>
                  </a:lnTo>
                  <a:lnTo>
                    <a:pt x="17912" y="199353"/>
                  </a:lnTo>
                  <a:lnTo>
                    <a:pt x="17883" y="232469"/>
                  </a:lnTo>
                  <a:lnTo>
                    <a:pt x="17870" y="263723"/>
                  </a:lnTo>
                  <a:lnTo>
                    <a:pt x="17864" y="296796"/>
                  </a:lnTo>
                  <a:lnTo>
                    <a:pt x="17861" y="332331"/>
                  </a:lnTo>
                  <a:lnTo>
                    <a:pt x="17860" y="371276"/>
                  </a:lnTo>
                  <a:lnTo>
                    <a:pt x="17860" y="411736"/>
                  </a:lnTo>
                  <a:lnTo>
                    <a:pt x="17859" y="452868"/>
                  </a:lnTo>
                  <a:lnTo>
                    <a:pt x="17859" y="494301"/>
                  </a:lnTo>
                  <a:lnTo>
                    <a:pt x="17859" y="535866"/>
                  </a:lnTo>
                  <a:lnTo>
                    <a:pt x="17859" y="578483"/>
                  </a:lnTo>
                  <a:lnTo>
                    <a:pt x="17859" y="600960"/>
                  </a:lnTo>
                  <a:lnTo>
                    <a:pt x="17859" y="623882"/>
                  </a:lnTo>
                  <a:lnTo>
                    <a:pt x="17859" y="647101"/>
                  </a:lnTo>
                  <a:lnTo>
                    <a:pt x="17859" y="670518"/>
                  </a:lnTo>
                  <a:lnTo>
                    <a:pt x="17859" y="694067"/>
                  </a:lnTo>
                  <a:lnTo>
                    <a:pt x="17859" y="718695"/>
                  </a:lnTo>
                  <a:lnTo>
                    <a:pt x="17859" y="744045"/>
                  </a:lnTo>
                  <a:lnTo>
                    <a:pt x="17859" y="769874"/>
                  </a:lnTo>
                  <a:lnTo>
                    <a:pt x="17859" y="795030"/>
                  </a:lnTo>
                  <a:lnTo>
                    <a:pt x="17859" y="819739"/>
                  </a:lnTo>
                  <a:lnTo>
                    <a:pt x="17859" y="844149"/>
                  </a:lnTo>
                  <a:lnTo>
                    <a:pt x="17859" y="868360"/>
                  </a:lnTo>
                  <a:lnTo>
                    <a:pt x="17859" y="892438"/>
                  </a:lnTo>
                  <a:lnTo>
                    <a:pt x="17859" y="916427"/>
                  </a:lnTo>
                  <a:lnTo>
                    <a:pt x="17859" y="939366"/>
                  </a:lnTo>
                  <a:lnTo>
                    <a:pt x="17859" y="983373"/>
                  </a:lnTo>
                  <a:lnTo>
                    <a:pt x="17859" y="1005824"/>
                  </a:lnTo>
                  <a:lnTo>
                    <a:pt x="17859" y="1028730"/>
                  </a:lnTo>
                  <a:lnTo>
                    <a:pt x="17859" y="1073362"/>
                  </a:lnTo>
                  <a:lnTo>
                    <a:pt x="17859" y="1113042"/>
                  </a:lnTo>
                  <a:lnTo>
                    <a:pt x="17859" y="1150521"/>
                  </a:lnTo>
                  <a:lnTo>
                    <a:pt x="17859" y="1187022"/>
                  </a:lnTo>
                  <a:lnTo>
                    <a:pt x="17859" y="1223089"/>
                  </a:lnTo>
                  <a:lnTo>
                    <a:pt x="17859" y="1256317"/>
                  </a:lnTo>
                  <a:lnTo>
                    <a:pt x="15213" y="1300268"/>
                  </a:lnTo>
                  <a:lnTo>
                    <a:pt x="10791" y="1335780"/>
                  </a:lnTo>
                  <a:lnTo>
                    <a:pt x="9297" y="1379187"/>
                  </a:lnTo>
                  <a:lnTo>
                    <a:pt x="6447" y="1391839"/>
                  </a:lnTo>
                  <a:lnTo>
                    <a:pt x="0" y="1393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72" name="SMARTInkShape-2619"/>
            <p:cNvSpPr/>
            <p:nvPr>
              <p:custDataLst>
                <p:tags r:id="rId17"/>
              </p:custDataLst>
            </p:nvPr>
          </p:nvSpPr>
          <p:spPr bwMode="auto">
            <a:xfrm>
              <a:off x="2437805" y="1518047"/>
              <a:ext cx="196454" cy="1785938"/>
            </a:xfrm>
            <a:custGeom>
              <a:avLst/>
              <a:gdLst/>
              <a:ahLst/>
              <a:cxnLst/>
              <a:rect l="0" t="0" r="0" b="0"/>
              <a:pathLst>
                <a:path w="196454" h="1785938">
                  <a:moveTo>
                    <a:pt x="0" y="0"/>
                  </a:moveTo>
                  <a:lnTo>
                    <a:pt x="0" y="0"/>
                  </a:lnTo>
                  <a:lnTo>
                    <a:pt x="0" y="38584"/>
                  </a:lnTo>
                  <a:lnTo>
                    <a:pt x="0" y="78875"/>
                  </a:lnTo>
                  <a:lnTo>
                    <a:pt x="2646" y="112006"/>
                  </a:lnTo>
                  <a:lnTo>
                    <a:pt x="7129" y="141061"/>
                  </a:lnTo>
                  <a:lnTo>
                    <a:pt x="12429" y="177126"/>
                  </a:lnTo>
                  <a:lnTo>
                    <a:pt x="15446" y="208369"/>
                  </a:lnTo>
                  <a:lnTo>
                    <a:pt x="17144" y="248270"/>
                  </a:lnTo>
                  <a:lnTo>
                    <a:pt x="20293" y="287874"/>
                  </a:lnTo>
                  <a:lnTo>
                    <a:pt x="24864" y="331028"/>
                  </a:lnTo>
                  <a:lnTo>
                    <a:pt x="28865" y="375233"/>
                  </a:lnTo>
                  <a:lnTo>
                    <a:pt x="33688" y="419750"/>
                  </a:lnTo>
                  <a:lnTo>
                    <a:pt x="37763" y="464360"/>
                  </a:lnTo>
                  <a:lnTo>
                    <a:pt x="45254" y="508997"/>
                  </a:lnTo>
                  <a:lnTo>
                    <a:pt x="53757" y="553642"/>
                  </a:lnTo>
                  <a:lnTo>
                    <a:pt x="58619" y="584399"/>
                  </a:lnTo>
                  <a:lnTo>
                    <a:pt x="60779" y="617912"/>
                  </a:lnTo>
                  <a:lnTo>
                    <a:pt x="64385" y="650005"/>
                  </a:lnTo>
                  <a:lnTo>
                    <a:pt x="69295" y="681797"/>
                  </a:lnTo>
                  <a:lnTo>
                    <a:pt x="74785" y="715771"/>
                  </a:lnTo>
                  <a:lnTo>
                    <a:pt x="80532" y="748068"/>
                  </a:lnTo>
                  <a:lnTo>
                    <a:pt x="86393" y="778959"/>
                  </a:lnTo>
                  <a:lnTo>
                    <a:pt x="92306" y="809225"/>
                  </a:lnTo>
                  <a:lnTo>
                    <a:pt x="98241" y="841859"/>
                  </a:lnTo>
                  <a:lnTo>
                    <a:pt x="104186" y="875214"/>
                  </a:lnTo>
                  <a:lnTo>
                    <a:pt x="110135" y="906575"/>
                  </a:lnTo>
                  <a:lnTo>
                    <a:pt x="116087" y="937050"/>
                  </a:lnTo>
                  <a:lnTo>
                    <a:pt x="122039" y="967130"/>
                  </a:lnTo>
                  <a:lnTo>
                    <a:pt x="127992" y="997036"/>
                  </a:lnTo>
                  <a:lnTo>
                    <a:pt x="131299" y="1029510"/>
                  </a:lnTo>
                  <a:lnTo>
                    <a:pt x="133761" y="1063786"/>
                  </a:lnTo>
                  <a:lnTo>
                    <a:pt x="138163" y="1098864"/>
                  </a:lnTo>
                  <a:lnTo>
                    <a:pt x="140781" y="1131652"/>
                  </a:lnTo>
                  <a:lnTo>
                    <a:pt x="142936" y="1163753"/>
                  </a:lnTo>
                  <a:lnTo>
                    <a:pt x="147202" y="1197864"/>
                  </a:lnTo>
                  <a:lnTo>
                    <a:pt x="149759" y="1232868"/>
                  </a:lnTo>
                  <a:lnTo>
                    <a:pt x="150895" y="1267277"/>
                  </a:lnTo>
                  <a:lnTo>
                    <a:pt x="151400" y="1299107"/>
                  </a:lnTo>
                  <a:lnTo>
                    <a:pt x="154271" y="1329790"/>
                  </a:lnTo>
                  <a:lnTo>
                    <a:pt x="157862" y="1359963"/>
                  </a:lnTo>
                  <a:lnTo>
                    <a:pt x="159883" y="1403848"/>
                  </a:lnTo>
                  <a:lnTo>
                    <a:pt x="161474" y="1443420"/>
                  </a:lnTo>
                  <a:lnTo>
                    <a:pt x="166796" y="1485131"/>
                  </a:lnTo>
                  <a:lnTo>
                    <a:pt x="168814" y="1523067"/>
                  </a:lnTo>
                  <a:lnTo>
                    <a:pt x="170404" y="1562419"/>
                  </a:lnTo>
                  <a:lnTo>
                    <a:pt x="174293" y="1597629"/>
                  </a:lnTo>
                  <a:lnTo>
                    <a:pt x="176682" y="1628492"/>
                  </a:lnTo>
                  <a:lnTo>
                    <a:pt x="178027" y="1670826"/>
                  </a:lnTo>
                  <a:lnTo>
                    <a:pt x="181072" y="1712143"/>
                  </a:lnTo>
                  <a:lnTo>
                    <a:pt x="185612" y="1746874"/>
                  </a:lnTo>
                  <a:lnTo>
                    <a:pt x="187666" y="1764607"/>
                  </a:lnTo>
                  <a:lnTo>
                    <a:pt x="196453" y="17859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73" name="SMARTInkShape-2620"/>
            <p:cNvSpPr/>
            <p:nvPr>
              <p:custDataLst>
                <p:tags r:id="rId18"/>
              </p:custDataLst>
            </p:nvPr>
          </p:nvSpPr>
          <p:spPr bwMode="auto">
            <a:xfrm>
              <a:off x="1687711" y="3268266"/>
              <a:ext cx="973337" cy="330399"/>
            </a:xfrm>
            <a:custGeom>
              <a:avLst/>
              <a:gdLst/>
              <a:ahLst/>
              <a:cxnLst/>
              <a:rect l="0" t="0" r="0" b="0"/>
              <a:pathLst>
                <a:path w="973337" h="330399">
                  <a:moveTo>
                    <a:pt x="973336" y="0"/>
                  </a:moveTo>
                  <a:lnTo>
                    <a:pt x="973336" y="0"/>
                  </a:lnTo>
                  <a:lnTo>
                    <a:pt x="951426" y="17169"/>
                  </a:lnTo>
                  <a:lnTo>
                    <a:pt x="935817" y="22513"/>
                  </a:lnTo>
                  <a:lnTo>
                    <a:pt x="896803" y="30685"/>
                  </a:lnTo>
                  <a:lnTo>
                    <a:pt x="855031" y="41853"/>
                  </a:lnTo>
                  <a:lnTo>
                    <a:pt x="812275" y="50655"/>
                  </a:lnTo>
                  <a:lnTo>
                    <a:pt x="778440" y="58555"/>
                  </a:lnTo>
                  <a:lnTo>
                    <a:pt x="743720" y="63321"/>
                  </a:lnTo>
                  <a:lnTo>
                    <a:pt x="708297" y="75426"/>
                  </a:lnTo>
                  <a:lnTo>
                    <a:pt x="672666" y="86730"/>
                  </a:lnTo>
                  <a:lnTo>
                    <a:pt x="635981" y="103198"/>
                  </a:lnTo>
                  <a:lnTo>
                    <a:pt x="594133" y="125496"/>
                  </a:lnTo>
                  <a:lnTo>
                    <a:pt x="550315" y="145112"/>
                  </a:lnTo>
                  <a:lnTo>
                    <a:pt x="505912" y="163491"/>
                  </a:lnTo>
                  <a:lnTo>
                    <a:pt x="461337" y="182497"/>
                  </a:lnTo>
                  <a:lnTo>
                    <a:pt x="416710" y="204555"/>
                  </a:lnTo>
                  <a:lnTo>
                    <a:pt x="372068" y="219248"/>
                  </a:lnTo>
                  <a:lnTo>
                    <a:pt x="342304" y="230066"/>
                  </a:lnTo>
                  <a:lnTo>
                    <a:pt x="301955" y="244134"/>
                  </a:lnTo>
                  <a:lnTo>
                    <a:pt x="259218" y="259316"/>
                  </a:lnTo>
                  <a:lnTo>
                    <a:pt x="226995" y="272678"/>
                  </a:lnTo>
                  <a:lnTo>
                    <a:pt x="186540" y="286617"/>
                  </a:lnTo>
                  <a:lnTo>
                    <a:pt x="144445" y="300215"/>
                  </a:lnTo>
                  <a:lnTo>
                    <a:pt x="102175" y="312456"/>
                  </a:lnTo>
                  <a:lnTo>
                    <a:pt x="63678" y="318798"/>
                  </a:lnTo>
                  <a:lnTo>
                    <a:pt x="24595" y="320941"/>
                  </a:lnTo>
                  <a:lnTo>
                    <a:pt x="0" y="330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5677" name="SMARTInkShape-Group624"/>
          <p:cNvGrpSpPr/>
          <p:nvPr/>
        </p:nvGrpSpPr>
        <p:grpSpPr>
          <a:xfrm>
            <a:off x="5558878" y="3546121"/>
            <a:ext cx="197645" cy="276308"/>
            <a:chOff x="5558878" y="3546121"/>
            <a:chExt cx="197645" cy="276308"/>
          </a:xfrm>
        </p:grpSpPr>
        <p:sp>
          <p:nvSpPr>
            <p:cNvPr id="65675" name="SMARTInkShape-2621"/>
            <p:cNvSpPr/>
            <p:nvPr>
              <p:custDataLst>
                <p:tags r:id="rId13"/>
              </p:custDataLst>
            </p:nvPr>
          </p:nvSpPr>
          <p:spPr bwMode="auto">
            <a:xfrm>
              <a:off x="5572524" y="3598664"/>
              <a:ext cx="17093" cy="223765"/>
            </a:xfrm>
            <a:custGeom>
              <a:avLst/>
              <a:gdLst/>
              <a:ahLst/>
              <a:cxnLst/>
              <a:rect l="0" t="0" r="0" b="0"/>
              <a:pathLst>
                <a:path w="17093" h="223765">
                  <a:moveTo>
                    <a:pt x="8531" y="0"/>
                  </a:moveTo>
                  <a:lnTo>
                    <a:pt x="8531" y="0"/>
                  </a:lnTo>
                  <a:lnTo>
                    <a:pt x="11176" y="29141"/>
                  </a:lnTo>
                  <a:lnTo>
                    <a:pt x="16219" y="67713"/>
                  </a:lnTo>
                  <a:lnTo>
                    <a:pt x="17092" y="101863"/>
                  </a:lnTo>
                  <a:lnTo>
                    <a:pt x="12611" y="137118"/>
                  </a:lnTo>
                  <a:lnTo>
                    <a:pt x="6422" y="179697"/>
                  </a:lnTo>
                  <a:lnTo>
                    <a:pt x="0" y="221049"/>
                  </a:lnTo>
                  <a:lnTo>
                    <a:pt x="859" y="223764"/>
                  </a:lnTo>
                  <a:lnTo>
                    <a:pt x="8531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76" name="SMARTInkShape-2622"/>
            <p:cNvSpPr/>
            <p:nvPr>
              <p:custDataLst>
                <p:tags r:id="rId14"/>
              </p:custDataLst>
            </p:nvPr>
          </p:nvSpPr>
          <p:spPr bwMode="auto">
            <a:xfrm>
              <a:off x="5558878" y="3546121"/>
              <a:ext cx="197645" cy="222634"/>
            </a:xfrm>
            <a:custGeom>
              <a:avLst/>
              <a:gdLst/>
              <a:ahLst/>
              <a:cxnLst/>
              <a:rect l="0" t="0" r="0" b="0"/>
              <a:pathLst>
                <a:path w="197645" h="222634">
                  <a:moveTo>
                    <a:pt x="13247" y="79332"/>
                  </a:moveTo>
                  <a:lnTo>
                    <a:pt x="13247" y="79332"/>
                  </a:lnTo>
                  <a:lnTo>
                    <a:pt x="8507" y="88813"/>
                  </a:lnTo>
                  <a:lnTo>
                    <a:pt x="6118" y="91606"/>
                  </a:lnTo>
                  <a:lnTo>
                    <a:pt x="0" y="95537"/>
                  </a:lnTo>
                  <a:lnTo>
                    <a:pt x="447" y="96088"/>
                  </a:lnTo>
                  <a:lnTo>
                    <a:pt x="1737" y="96456"/>
                  </a:lnTo>
                  <a:lnTo>
                    <a:pt x="24203" y="82788"/>
                  </a:lnTo>
                  <a:lnTo>
                    <a:pt x="51425" y="63625"/>
                  </a:lnTo>
                  <a:lnTo>
                    <a:pt x="73837" y="50535"/>
                  </a:lnTo>
                  <a:lnTo>
                    <a:pt x="100984" y="34089"/>
                  </a:lnTo>
                  <a:lnTo>
                    <a:pt x="145120" y="10753"/>
                  </a:lnTo>
                  <a:lnTo>
                    <a:pt x="168627" y="2458"/>
                  </a:lnTo>
                  <a:lnTo>
                    <a:pt x="183419" y="0"/>
                  </a:lnTo>
                  <a:lnTo>
                    <a:pt x="186226" y="647"/>
                  </a:lnTo>
                  <a:lnTo>
                    <a:pt x="188098" y="2071"/>
                  </a:lnTo>
                  <a:lnTo>
                    <a:pt x="189346" y="4012"/>
                  </a:lnTo>
                  <a:lnTo>
                    <a:pt x="182794" y="14107"/>
                  </a:lnTo>
                  <a:lnTo>
                    <a:pt x="140114" y="56726"/>
                  </a:lnTo>
                  <a:lnTo>
                    <a:pt x="96699" y="89719"/>
                  </a:lnTo>
                  <a:lnTo>
                    <a:pt x="59771" y="125348"/>
                  </a:lnTo>
                  <a:lnTo>
                    <a:pt x="43237" y="143237"/>
                  </a:lnTo>
                  <a:lnTo>
                    <a:pt x="39193" y="145748"/>
                  </a:lnTo>
                  <a:lnTo>
                    <a:pt x="34701" y="151184"/>
                  </a:lnTo>
                  <a:lnTo>
                    <a:pt x="33503" y="154022"/>
                  </a:lnTo>
                  <a:lnTo>
                    <a:pt x="32704" y="154922"/>
                  </a:lnTo>
                  <a:lnTo>
                    <a:pt x="32171" y="154530"/>
                  </a:lnTo>
                  <a:lnTo>
                    <a:pt x="31817" y="153277"/>
                  </a:lnTo>
                  <a:lnTo>
                    <a:pt x="36714" y="149238"/>
                  </a:lnTo>
                  <a:lnTo>
                    <a:pt x="67747" y="122419"/>
                  </a:lnTo>
                  <a:lnTo>
                    <a:pt x="111477" y="78280"/>
                  </a:lnTo>
                  <a:lnTo>
                    <a:pt x="146233" y="36190"/>
                  </a:lnTo>
                  <a:lnTo>
                    <a:pt x="149531" y="32711"/>
                  </a:lnTo>
                  <a:lnTo>
                    <a:pt x="150735" y="30392"/>
                  </a:lnTo>
                  <a:lnTo>
                    <a:pt x="150547" y="28846"/>
                  </a:lnTo>
                  <a:lnTo>
                    <a:pt x="149429" y="27815"/>
                  </a:lnTo>
                  <a:lnTo>
                    <a:pt x="133634" y="35846"/>
                  </a:lnTo>
                  <a:lnTo>
                    <a:pt x="91804" y="72426"/>
                  </a:lnTo>
                  <a:lnTo>
                    <a:pt x="56577" y="112193"/>
                  </a:lnTo>
                  <a:lnTo>
                    <a:pt x="29517" y="155492"/>
                  </a:lnTo>
                  <a:lnTo>
                    <a:pt x="28062" y="159871"/>
                  </a:lnTo>
                  <a:lnTo>
                    <a:pt x="28084" y="162790"/>
                  </a:lnTo>
                  <a:lnTo>
                    <a:pt x="29092" y="164737"/>
                  </a:lnTo>
                  <a:lnTo>
                    <a:pt x="32740" y="165042"/>
                  </a:lnTo>
                  <a:lnTo>
                    <a:pt x="44731" y="162735"/>
                  </a:lnTo>
                  <a:lnTo>
                    <a:pt x="54690" y="155757"/>
                  </a:lnTo>
                  <a:lnTo>
                    <a:pt x="97806" y="111920"/>
                  </a:lnTo>
                  <a:lnTo>
                    <a:pt x="138815" y="77548"/>
                  </a:lnTo>
                  <a:lnTo>
                    <a:pt x="179435" y="38088"/>
                  </a:lnTo>
                  <a:lnTo>
                    <a:pt x="197644" y="19944"/>
                  </a:lnTo>
                  <a:lnTo>
                    <a:pt x="153466" y="64129"/>
                  </a:lnTo>
                  <a:lnTo>
                    <a:pt x="111492" y="106102"/>
                  </a:lnTo>
                  <a:lnTo>
                    <a:pt x="75756" y="148906"/>
                  </a:lnTo>
                  <a:lnTo>
                    <a:pt x="41772" y="192333"/>
                  </a:lnTo>
                  <a:lnTo>
                    <a:pt x="40200" y="196337"/>
                  </a:lnTo>
                  <a:lnTo>
                    <a:pt x="41138" y="199008"/>
                  </a:lnTo>
                  <a:lnTo>
                    <a:pt x="43747" y="200788"/>
                  </a:lnTo>
                  <a:lnTo>
                    <a:pt x="47471" y="200982"/>
                  </a:lnTo>
                  <a:lnTo>
                    <a:pt x="56900" y="198552"/>
                  </a:lnTo>
                  <a:lnTo>
                    <a:pt x="79123" y="181779"/>
                  </a:lnTo>
                  <a:lnTo>
                    <a:pt x="123072" y="146160"/>
                  </a:lnTo>
                  <a:lnTo>
                    <a:pt x="164502" y="106501"/>
                  </a:lnTo>
                  <a:lnTo>
                    <a:pt x="189522" y="81641"/>
                  </a:lnTo>
                  <a:lnTo>
                    <a:pt x="172108" y="106131"/>
                  </a:lnTo>
                  <a:lnTo>
                    <a:pt x="131031" y="148908"/>
                  </a:lnTo>
                  <a:lnTo>
                    <a:pt x="93764" y="188971"/>
                  </a:lnTo>
                  <a:lnTo>
                    <a:pt x="74572" y="217957"/>
                  </a:lnTo>
                  <a:lnTo>
                    <a:pt x="73974" y="221358"/>
                  </a:lnTo>
                  <a:lnTo>
                    <a:pt x="75559" y="222633"/>
                  </a:lnTo>
                  <a:lnTo>
                    <a:pt x="78601" y="222491"/>
                  </a:lnTo>
                  <a:lnTo>
                    <a:pt x="92363" y="212810"/>
                  </a:lnTo>
                  <a:lnTo>
                    <a:pt x="136582" y="168244"/>
                  </a:lnTo>
                  <a:lnTo>
                    <a:pt x="175557" y="125017"/>
                  </a:lnTo>
                  <a:lnTo>
                    <a:pt x="185582" y="112161"/>
                  </a:lnTo>
                  <a:lnTo>
                    <a:pt x="185684" y="110147"/>
                  </a:lnTo>
                  <a:lnTo>
                    <a:pt x="184761" y="108806"/>
                  </a:lnTo>
                  <a:lnTo>
                    <a:pt x="182159" y="109895"/>
                  </a:lnTo>
                  <a:lnTo>
                    <a:pt x="138029" y="151120"/>
                  </a:lnTo>
                  <a:lnTo>
                    <a:pt x="116595" y="180546"/>
                  </a:lnTo>
                  <a:lnTo>
                    <a:pt x="116872" y="180543"/>
                  </a:lnTo>
                  <a:lnTo>
                    <a:pt x="129052" y="170823"/>
                  </a:lnTo>
                  <a:lnTo>
                    <a:pt x="156710" y="156620"/>
                  </a:lnTo>
                  <a:lnTo>
                    <a:pt x="176748" y="138854"/>
                  </a:lnTo>
                  <a:lnTo>
                    <a:pt x="180172" y="132906"/>
                  </a:lnTo>
                  <a:lnTo>
                    <a:pt x="181085" y="129931"/>
                  </a:lnTo>
                  <a:lnTo>
                    <a:pt x="182686" y="127947"/>
                  </a:lnTo>
                  <a:lnTo>
                    <a:pt x="190439" y="124503"/>
                  </a:lnTo>
                  <a:lnTo>
                    <a:pt x="189914" y="124329"/>
                  </a:lnTo>
                  <a:lnTo>
                    <a:pt x="186684" y="124135"/>
                  </a:lnTo>
                  <a:lnTo>
                    <a:pt x="181943" y="126695"/>
                  </a:lnTo>
                  <a:lnTo>
                    <a:pt x="179289" y="128767"/>
                  </a:lnTo>
                  <a:lnTo>
                    <a:pt x="176340" y="133714"/>
                  </a:lnTo>
                  <a:lnTo>
                    <a:pt x="175554" y="136423"/>
                  </a:lnTo>
                  <a:lnTo>
                    <a:pt x="169389" y="142078"/>
                  </a:lnTo>
                  <a:lnTo>
                    <a:pt x="144521" y="163274"/>
                  </a:lnTo>
                  <a:lnTo>
                    <a:pt x="111474" y="2043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5682" name="SMARTInkShape-Group625"/>
          <p:cNvGrpSpPr/>
          <p:nvPr/>
        </p:nvGrpSpPr>
        <p:grpSpPr>
          <a:xfrm>
            <a:off x="1678781" y="1598414"/>
            <a:ext cx="1026914" cy="1954362"/>
            <a:chOff x="1678781" y="1598414"/>
            <a:chExt cx="1026914" cy="1954362"/>
          </a:xfrm>
        </p:grpSpPr>
        <p:sp>
          <p:nvSpPr>
            <p:cNvPr id="65678" name="SMARTInkShape-2623"/>
            <p:cNvSpPr/>
            <p:nvPr>
              <p:custDataLst>
                <p:tags r:id="rId9"/>
              </p:custDataLst>
            </p:nvPr>
          </p:nvSpPr>
          <p:spPr bwMode="auto">
            <a:xfrm>
              <a:off x="1678781" y="3277195"/>
              <a:ext cx="875111" cy="275581"/>
            </a:xfrm>
            <a:custGeom>
              <a:avLst/>
              <a:gdLst/>
              <a:ahLst/>
              <a:cxnLst/>
              <a:rect l="0" t="0" r="0" b="0"/>
              <a:pathLst>
                <a:path w="875111" h="275581">
                  <a:moveTo>
                    <a:pt x="0" y="267891"/>
                  </a:moveTo>
                  <a:lnTo>
                    <a:pt x="0" y="267891"/>
                  </a:lnTo>
                  <a:lnTo>
                    <a:pt x="4741" y="272631"/>
                  </a:lnTo>
                  <a:lnTo>
                    <a:pt x="9714" y="274959"/>
                  </a:lnTo>
                  <a:lnTo>
                    <a:pt x="12429" y="275580"/>
                  </a:lnTo>
                  <a:lnTo>
                    <a:pt x="49929" y="269023"/>
                  </a:lnTo>
                  <a:lnTo>
                    <a:pt x="94415" y="260972"/>
                  </a:lnTo>
                  <a:lnTo>
                    <a:pt x="133627" y="253089"/>
                  </a:lnTo>
                  <a:lnTo>
                    <a:pt x="168021" y="247989"/>
                  </a:lnTo>
                  <a:lnTo>
                    <a:pt x="212224" y="237722"/>
                  </a:lnTo>
                  <a:lnTo>
                    <a:pt x="249964" y="229076"/>
                  </a:lnTo>
                  <a:lnTo>
                    <a:pt x="291911" y="217266"/>
                  </a:lnTo>
                  <a:lnTo>
                    <a:pt x="328272" y="205378"/>
                  </a:lnTo>
                  <a:lnTo>
                    <a:pt x="368123" y="198217"/>
                  </a:lnTo>
                  <a:lnTo>
                    <a:pt x="408384" y="186972"/>
                  </a:lnTo>
                  <a:lnTo>
                    <a:pt x="448329" y="175509"/>
                  </a:lnTo>
                  <a:lnTo>
                    <a:pt x="492062" y="153652"/>
                  </a:lnTo>
                  <a:lnTo>
                    <a:pt x="515552" y="140777"/>
                  </a:lnTo>
                  <a:lnTo>
                    <a:pt x="553513" y="112833"/>
                  </a:lnTo>
                  <a:lnTo>
                    <a:pt x="582463" y="91889"/>
                  </a:lnTo>
                  <a:lnTo>
                    <a:pt x="624354" y="68619"/>
                  </a:lnTo>
                  <a:lnTo>
                    <a:pt x="666814" y="51015"/>
                  </a:lnTo>
                  <a:lnTo>
                    <a:pt x="709570" y="38419"/>
                  </a:lnTo>
                  <a:lnTo>
                    <a:pt x="753885" y="36252"/>
                  </a:lnTo>
                  <a:lnTo>
                    <a:pt x="792735" y="34832"/>
                  </a:lnTo>
                  <a:lnTo>
                    <a:pt x="831569" y="23304"/>
                  </a:lnTo>
                  <a:lnTo>
                    <a:pt x="87511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79" name="SMARTInkShape-2624"/>
            <p:cNvSpPr/>
            <p:nvPr>
              <p:custDataLst>
                <p:tags r:id="rId10"/>
              </p:custDataLst>
            </p:nvPr>
          </p:nvSpPr>
          <p:spPr bwMode="auto">
            <a:xfrm>
              <a:off x="2419991" y="1634133"/>
              <a:ext cx="285704" cy="1607345"/>
            </a:xfrm>
            <a:custGeom>
              <a:avLst/>
              <a:gdLst/>
              <a:ahLst/>
              <a:cxnLst/>
              <a:rect l="0" t="0" r="0" b="0"/>
              <a:pathLst>
                <a:path w="285704" h="1607345">
                  <a:moveTo>
                    <a:pt x="276775" y="1607344"/>
                  </a:moveTo>
                  <a:lnTo>
                    <a:pt x="276775" y="1607344"/>
                  </a:lnTo>
                  <a:lnTo>
                    <a:pt x="276775" y="1602603"/>
                  </a:lnTo>
                  <a:lnTo>
                    <a:pt x="277767" y="1601206"/>
                  </a:lnTo>
                  <a:lnTo>
                    <a:pt x="279421" y="1600276"/>
                  </a:lnTo>
                  <a:lnTo>
                    <a:pt x="281515" y="1599655"/>
                  </a:lnTo>
                  <a:lnTo>
                    <a:pt x="282911" y="1598249"/>
                  </a:lnTo>
                  <a:lnTo>
                    <a:pt x="284463" y="1594041"/>
                  </a:lnTo>
                  <a:lnTo>
                    <a:pt x="285672" y="1551443"/>
                  </a:lnTo>
                  <a:lnTo>
                    <a:pt x="285698" y="1511451"/>
                  </a:lnTo>
                  <a:lnTo>
                    <a:pt x="285703" y="1480043"/>
                  </a:lnTo>
                  <a:lnTo>
                    <a:pt x="284712" y="1436341"/>
                  </a:lnTo>
                  <a:lnTo>
                    <a:pt x="279567" y="1394398"/>
                  </a:lnTo>
                  <a:lnTo>
                    <a:pt x="278016" y="1358581"/>
                  </a:lnTo>
                  <a:lnTo>
                    <a:pt x="277326" y="1327449"/>
                  </a:lnTo>
                  <a:lnTo>
                    <a:pt x="274292" y="1290256"/>
                  </a:lnTo>
                  <a:lnTo>
                    <a:pt x="269755" y="1252446"/>
                  </a:lnTo>
                  <a:lnTo>
                    <a:pt x="265765" y="1211478"/>
                  </a:lnTo>
                  <a:lnTo>
                    <a:pt x="258299" y="1172550"/>
                  </a:lnTo>
                  <a:lnTo>
                    <a:pt x="252688" y="1140258"/>
                  </a:lnTo>
                  <a:lnTo>
                    <a:pt x="246887" y="1106063"/>
                  </a:lnTo>
                  <a:lnTo>
                    <a:pt x="238043" y="1067563"/>
                  </a:lnTo>
                  <a:lnTo>
                    <a:pt x="227158" y="1026896"/>
                  </a:lnTo>
                  <a:lnTo>
                    <a:pt x="223378" y="993284"/>
                  </a:lnTo>
                  <a:lnTo>
                    <a:pt x="216415" y="958190"/>
                  </a:lnTo>
                  <a:lnTo>
                    <a:pt x="208068" y="921664"/>
                  </a:lnTo>
                  <a:lnTo>
                    <a:pt x="200304" y="880855"/>
                  </a:lnTo>
                  <a:lnTo>
                    <a:pt x="196570" y="842195"/>
                  </a:lnTo>
                  <a:lnTo>
                    <a:pt x="190613" y="800754"/>
                  </a:lnTo>
                  <a:lnTo>
                    <a:pt x="188407" y="761907"/>
                  </a:lnTo>
                  <a:lnTo>
                    <a:pt x="187753" y="720411"/>
                  </a:lnTo>
                  <a:lnTo>
                    <a:pt x="186567" y="682539"/>
                  </a:lnTo>
                  <a:lnTo>
                    <a:pt x="181365" y="647175"/>
                  </a:lnTo>
                  <a:lnTo>
                    <a:pt x="176459" y="605410"/>
                  </a:lnTo>
                  <a:lnTo>
                    <a:pt x="170970" y="563977"/>
                  </a:lnTo>
                  <a:lnTo>
                    <a:pt x="163748" y="526137"/>
                  </a:lnTo>
                  <a:lnTo>
                    <a:pt x="158647" y="484120"/>
                  </a:lnTo>
                  <a:lnTo>
                    <a:pt x="151154" y="448044"/>
                  </a:lnTo>
                  <a:lnTo>
                    <a:pt x="145537" y="417412"/>
                  </a:lnTo>
                  <a:lnTo>
                    <a:pt x="136797" y="374260"/>
                  </a:lnTo>
                  <a:lnTo>
                    <a:pt x="126931" y="340748"/>
                  </a:lnTo>
                  <a:lnTo>
                    <a:pt x="112873" y="305133"/>
                  </a:lnTo>
                  <a:lnTo>
                    <a:pt x="100991" y="265586"/>
                  </a:lnTo>
                  <a:lnTo>
                    <a:pt x="78695" y="224666"/>
                  </a:lnTo>
                  <a:lnTo>
                    <a:pt x="59994" y="186535"/>
                  </a:lnTo>
                  <a:lnTo>
                    <a:pt x="39501" y="148881"/>
                  </a:lnTo>
                  <a:lnTo>
                    <a:pt x="26912" y="112862"/>
                  </a:lnTo>
                  <a:lnTo>
                    <a:pt x="11883" y="70388"/>
                  </a:lnTo>
                  <a:lnTo>
                    <a:pt x="1721" y="43689"/>
                  </a:lnTo>
                  <a:lnTo>
                    <a:pt x="0" y="14935"/>
                  </a:lnTo>
                  <a:lnTo>
                    <a:pt x="888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80" name="SMARTInkShape-2625"/>
            <p:cNvSpPr/>
            <p:nvPr>
              <p:custDataLst>
                <p:tags r:id="rId11"/>
              </p:custDataLst>
            </p:nvPr>
          </p:nvSpPr>
          <p:spPr bwMode="auto">
            <a:xfrm>
              <a:off x="1687711" y="1598414"/>
              <a:ext cx="732235" cy="578131"/>
            </a:xfrm>
            <a:custGeom>
              <a:avLst/>
              <a:gdLst/>
              <a:ahLst/>
              <a:cxnLst/>
              <a:rect l="0" t="0" r="0" b="0"/>
              <a:pathLst>
                <a:path w="732235" h="578131">
                  <a:moveTo>
                    <a:pt x="732234" y="0"/>
                  </a:moveTo>
                  <a:lnTo>
                    <a:pt x="732234" y="0"/>
                  </a:lnTo>
                  <a:lnTo>
                    <a:pt x="688983" y="27805"/>
                  </a:lnTo>
                  <a:lnTo>
                    <a:pt x="649344" y="62597"/>
                  </a:lnTo>
                  <a:lnTo>
                    <a:pt x="626976" y="83040"/>
                  </a:lnTo>
                  <a:lnTo>
                    <a:pt x="592160" y="116614"/>
                  </a:lnTo>
                  <a:lnTo>
                    <a:pt x="554194" y="151909"/>
                  </a:lnTo>
                  <a:lnTo>
                    <a:pt x="515385" y="187544"/>
                  </a:lnTo>
                  <a:lnTo>
                    <a:pt x="481452" y="216964"/>
                  </a:lnTo>
                  <a:lnTo>
                    <a:pt x="439170" y="257721"/>
                  </a:lnTo>
                  <a:lnTo>
                    <a:pt x="395026" y="301564"/>
                  </a:lnTo>
                  <a:lnTo>
                    <a:pt x="359910" y="336627"/>
                  </a:lnTo>
                  <a:lnTo>
                    <a:pt x="325362" y="371160"/>
                  </a:lnTo>
                  <a:lnTo>
                    <a:pt x="283873" y="409998"/>
                  </a:lnTo>
                  <a:lnTo>
                    <a:pt x="242495" y="446333"/>
                  </a:lnTo>
                  <a:lnTo>
                    <a:pt x="199521" y="482173"/>
                  </a:lnTo>
                  <a:lnTo>
                    <a:pt x="161340" y="515270"/>
                  </a:lnTo>
                  <a:lnTo>
                    <a:pt x="125135" y="541210"/>
                  </a:lnTo>
                  <a:lnTo>
                    <a:pt x="84176" y="564451"/>
                  </a:lnTo>
                  <a:lnTo>
                    <a:pt x="61542" y="575254"/>
                  </a:lnTo>
                  <a:lnTo>
                    <a:pt x="48518" y="578130"/>
                  </a:lnTo>
                  <a:lnTo>
                    <a:pt x="25290" y="575008"/>
                  </a:lnTo>
                  <a:lnTo>
                    <a:pt x="0" y="5625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81" name="SMARTInkShape-2626"/>
            <p:cNvSpPr/>
            <p:nvPr>
              <p:custDataLst>
                <p:tags r:id="rId12"/>
              </p:custDataLst>
            </p:nvPr>
          </p:nvSpPr>
          <p:spPr bwMode="auto">
            <a:xfrm>
              <a:off x="1741657" y="2071688"/>
              <a:ext cx="53211" cy="1473399"/>
            </a:xfrm>
            <a:custGeom>
              <a:avLst/>
              <a:gdLst/>
              <a:ahLst/>
              <a:cxnLst/>
              <a:rect l="0" t="0" r="0" b="0"/>
              <a:pathLst>
                <a:path w="53211" h="1473399">
                  <a:moveTo>
                    <a:pt x="8562" y="0"/>
                  </a:moveTo>
                  <a:lnTo>
                    <a:pt x="8562" y="0"/>
                  </a:lnTo>
                  <a:lnTo>
                    <a:pt x="8562" y="38160"/>
                  </a:lnTo>
                  <a:lnTo>
                    <a:pt x="8562" y="72712"/>
                  </a:lnTo>
                  <a:lnTo>
                    <a:pt x="7570" y="109428"/>
                  </a:lnTo>
                  <a:lnTo>
                    <a:pt x="1494" y="150195"/>
                  </a:lnTo>
                  <a:lnTo>
                    <a:pt x="0" y="191946"/>
                  </a:lnTo>
                  <a:lnTo>
                    <a:pt x="4482" y="226647"/>
                  </a:lnTo>
                  <a:lnTo>
                    <a:pt x="7353" y="266805"/>
                  </a:lnTo>
                  <a:lnTo>
                    <a:pt x="8204" y="310122"/>
                  </a:lnTo>
                  <a:lnTo>
                    <a:pt x="8456" y="354376"/>
                  </a:lnTo>
                  <a:lnTo>
                    <a:pt x="8515" y="386696"/>
                  </a:lnTo>
                  <a:lnTo>
                    <a:pt x="8541" y="420903"/>
                  </a:lnTo>
                  <a:lnTo>
                    <a:pt x="8553" y="455951"/>
                  </a:lnTo>
                  <a:lnTo>
                    <a:pt x="8558" y="491371"/>
                  </a:lnTo>
                  <a:lnTo>
                    <a:pt x="9552" y="526957"/>
                  </a:lnTo>
                  <a:lnTo>
                    <a:pt x="13301" y="562617"/>
                  </a:lnTo>
                  <a:lnTo>
                    <a:pt x="15629" y="598309"/>
                  </a:lnTo>
                  <a:lnTo>
                    <a:pt x="16664" y="635009"/>
                  </a:lnTo>
                  <a:lnTo>
                    <a:pt x="17124" y="674471"/>
                  </a:lnTo>
                  <a:lnTo>
                    <a:pt x="17328" y="712515"/>
                  </a:lnTo>
                  <a:lnTo>
                    <a:pt x="18411" y="751251"/>
                  </a:lnTo>
                  <a:lnTo>
                    <a:pt x="22200" y="794925"/>
                  </a:lnTo>
                  <a:lnTo>
                    <a:pt x="24545" y="835503"/>
                  </a:lnTo>
                  <a:lnTo>
                    <a:pt x="25587" y="874373"/>
                  </a:lnTo>
                  <a:lnTo>
                    <a:pt x="26051" y="914800"/>
                  </a:lnTo>
                  <a:lnTo>
                    <a:pt x="28902" y="955919"/>
                  </a:lnTo>
                  <a:lnTo>
                    <a:pt x="32485" y="996352"/>
                  </a:lnTo>
                  <a:lnTo>
                    <a:pt x="34077" y="1034167"/>
                  </a:lnTo>
                  <a:lnTo>
                    <a:pt x="37431" y="1070817"/>
                  </a:lnTo>
                  <a:lnTo>
                    <a:pt x="41236" y="1106949"/>
                  </a:lnTo>
                  <a:lnTo>
                    <a:pt x="42927" y="1142852"/>
                  </a:lnTo>
                  <a:lnTo>
                    <a:pt x="46325" y="1178653"/>
                  </a:lnTo>
                  <a:lnTo>
                    <a:pt x="50150" y="1213415"/>
                  </a:lnTo>
                  <a:lnTo>
                    <a:pt x="51850" y="1245402"/>
                  </a:lnTo>
                  <a:lnTo>
                    <a:pt x="52606" y="1276155"/>
                  </a:lnTo>
                  <a:lnTo>
                    <a:pt x="53031" y="1318713"/>
                  </a:lnTo>
                  <a:lnTo>
                    <a:pt x="53157" y="1356459"/>
                  </a:lnTo>
                  <a:lnTo>
                    <a:pt x="53200" y="1395288"/>
                  </a:lnTo>
                  <a:lnTo>
                    <a:pt x="53207" y="1429969"/>
                  </a:lnTo>
                  <a:lnTo>
                    <a:pt x="53210" y="1473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5687" name="SMARTInkShape-Group626"/>
          <p:cNvGrpSpPr/>
          <p:nvPr/>
        </p:nvGrpSpPr>
        <p:grpSpPr>
          <a:xfrm>
            <a:off x="1790495" y="2062758"/>
            <a:ext cx="348868" cy="745686"/>
            <a:chOff x="1790495" y="2062758"/>
            <a:chExt cx="348868" cy="745686"/>
          </a:xfrm>
        </p:grpSpPr>
        <p:sp>
          <p:nvSpPr>
            <p:cNvPr id="65683" name="SMARTInkShape-2627"/>
            <p:cNvSpPr/>
            <p:nvPr>
              <p:custDataLst>
                <p:tags r:id="rId5"/>
              </p:custDataLst>
            </p:nvPr>
          </p:nvSpPr>
          <p:spPr bwMode="auto">
            <a:xfrm>
              <a:off x="1826764" y="2223492"/>
              <a:ext cx="55249" cy="110534"/>
            </a:xfrm>
            <a:custGeom>
              <a:avLst/>
              <a:gdLst/>
              <a:ahLst/>
              <a:cxnLst/>
              <a:rect l="0" t="0" r="0" b="0"/>
              <a:pathLst>
                <a:path w="55249" h="110534">
                  <a:moveTo>
                    <a:pt x="21682" y="0"/>
                  </a:moveTo>
                  <a:lnTo>
                    <a:pt x="21682" y="0"/>
                  </a:lnTo>
                  <a:lnTo>
                    <a:pt x="15544" y="14258"/>
                  </a:lnTo>
                  <a:lnTo>
                    <a:pt x="8379" y="41982"/>
                  </a:lnTo>
                  <a:lnTo>
                    <a:pt x="432" y="59623"/>
                  </a:lnTo>
                  <a:lnTo>
                    <a:pt x="0" y="74124"/>
                  </a:lnTo>
                  <a:lnTo>
                    <a:pt x="3067" y="98206"/>
                  </a:lnTo>
                  <a:lnTo>
                    <a:pt x="5303" y="102182"/>
                  </a:lnTo>
                  <a:lnTo>
                    <a:pt x="13079" y="109245"/>
                  </a:lnTo>
                  <a:lnTo>
                    <a:pt x="16939" y="110533"/>
                  </a:lnTo>
                  <a:lnTo>
                    <a:pt x="20504" y="110400"/>
                  </a:lnTo>
                  <a:lnTo>
                    <a:pt x="23873" y="109319"/>
                  </a:lnTo>
                  <a:lnTo>
                    <a:pt x="38096" y="93575"/>
                  </a:lnTo>
                  <a:lnTo>
                    <a:pt x="50137" y="74800"/>
                  </a:lnTo>
                  <a:lnTo>
                    <a:pt x="55248" y="56669"/>
                  </a:lnTo>
                  <a:lnTo>
                    <a:pt x="53798" y="47345"/>
                  </a:lnTo>
                  <a:lnTo>
                    <a:pt x="47403" y="36518"/>
                  </a:lnTo>
                  <a:lnTo>
                    <a:pt x="44782" y="33275"/>
                  </a:lnTo>
                  <a:lnTo>
                    <a:pt x="36579" y="29672"/>
                  </a:lnTo>
                  <a:lnTo>
                    <a:pt x="12752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84" name="SMARTInkShape-2628"/>
            <p:cNvSpPr/>
            <p:nvPr>
              <p:custDataLst>
                <p:tags r:id="rId6"/>
              </p:custDataLst>
            </p:nvPr>
          </p:nvSpPr>
          <p:spPr bwMode="auto">
            <a:xfrm>
              <a:off x="2036337" y="2062758"/>
              <a:ext cx="44096" cy="76781"/>
            </a:xfrm>
            <a:custGeom>
              <a:avLst/>
              <a:gdLst/>
              <a:ahLst/>
              <a:cxnLst/>
              <a:rect l="0" t="0" r="0" b="0"/>
              <a:pathLst>
                <a:path w="44096" h="76781">
                  <a:moveTo>
                    <a:pt x="8562" y="0"/>
                  </a:moveTo>
                  <a:lnTo>
                    <a:pt x="8562" y="0"/>
                  </a:lnTo>
                  <a:lnTo>
                    <a:pt x="3821" y="4740"/>
                  </a:lnTo>
                  <a:lnTo>
                    <a:pt x="1494" y="9713"/>
                  </a:lnTo>
                  <a:lnTo>
                    <a:pt x="0" y="30471"/>
                  </a:lnTo>
                  <a:lnTo>
                    <a:pt x="4481" y="49929"/>
                  </a:lnTo>
                  <a:lnTo>
                    <a:pt x="12093" y="68261"/>
                  </a:lnTo>
                  <a:lnTo>
                    <a:pt x="15877" y="72297"/>
                  </a:lnTo>
                  <a:lnTo>
                    <a:pt x="25373" y="76780"/>
                  </a:lnTo>
                  <a:lnTo>
                    <a:pt x="29691" y="75991"/>
                  </a:lnTo>
                  <a:lnTo>
                    <a:pt x="37134" y="69823"/>
                  </a:lnTo>
                  <a:lnTo>
                    <a:pt x="41104" y="63113"/>
                  </a:lnTo>
                  <a:lnTo>
                    <a:pt x="43653" y="50721"/>
                  </a:lnTo>
                  <a:lnTo>
                    <a:pt x="44095" y="36967"/>
                  </a:lnTo>
                  <a:lnTo>
                    <a:pt x="43164" y="33574"/>
                  </a:lnTo>
                  <a:lnTo>
                    <a:pt x="41552" y="31312"/>
                  </a:lnTo>
                  <a:lnTo>
                    <a:pt x="19114" y="13050"/>
                  </a:lnTo>
                  <a:lnTo>
                    <a:pt x="15596" y="11677"/>
                  </a:lnTo>
                  <a:lnTo>
                    <a:pt x="12259" y="12745"/>
                  </a:lnTo>
                  <a:lnTo>
                    <a:pt x="5905" y="19224"/>
                  </a:lnTo>
                  <a:lnTo>
                    <a:pt x="8562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85" name="SMARTInkShape-2629"/>
            <p:cNvSpPr/>
            <p:nvPr>
              <p:custDataLst>
                <p:tags r:id="rId7"/>
              </p:custDataLst>
            </p:nvPr>
          </p:nvSpPr>
          <p:spPr bwMode="auto">
            <a:xfrm>
              <a:off x="1790495" y="2669977"/>
              <a:ext cx="39213" cy="138467"/>
            </a:xfrm>
            <a:custGeom>
              <a:avLst/>
              <a:gdLst/>
              <a:ahLst/>
              <a:cxnLst/>
              <a:rect l="0" t="0" r="0" b="0"/>
              <a:pathLst>
                <a:path w="39213" h="138467">
                  <a:moveTo>
                    <a:pt x="13302" y="0"/>
                  </a:moveTo>
                  <a:lnTo>
                    <a:pt x="13302" y="0"/>
                  </a:lnTo>
                  <a:lnTo>
                    <a:pt x="8561" y="4740"/>
                  </a:lnTo>
                  <a:lnTo>
                    <a:pt x="0" y="45848"/>
                  </a:lnTo>
                  <a:lnTo>
                    <a:pt x="2480" y="81596"/>
                  </a:lnTo>
                  <a:lnTo>
                    <a:pt x="6644" y="120554"/>
                  </a:lnTo>
                  <a:lnTo>
                    <a:pt x="11335" y="132954"/>
                  </a:lnTo>
                  <a:lnTo>
                    <a:pt x="16727" y="138466"/>
                  </a:lnTo>
                  <a:lnTo>
                    <a:pt x="20546" y="135966"/>
                  </a:lnTo>
                  <a:lnTo>
                    <a:pt x="30082" y="122606"/>
                  </a:lnTo>
                  <a:lnTo>
                    <a:pt x="37125" y="97512"/>
                  </a:lnTo>
                  <a:lnTo>
                    <a:pt x="39212" y="80707"/>
                  </a:lnTo>
                  <a:lnTo>
                    <a:pt x="37055" y="72911"/>
                  </a:lnTo>
                  <a:lnTo>
                    <a:pt x="33780" y="66139"/>
                  </a:lnTo>
                  <a:lnTo>
                    <a:pt x="32326" y="59822"/>
                  </a:lnTo>
                  <a:lnTo>
                    <a:pt x="14533" y="37619"/>
                  </a:lnTo>
                  <a:lnTo>
                    <a:pt x="11146" y="34009"/>
                  </a:lnTo>
                  <a:lnTo>
                    <a:pt x="7896" y="33586"/>
                  </a:lnTo>
                  <a:lnTo>
                    <a:pt x="4737" y="35289"/>
                  </a:lnTo>
                  <a:lnTo>
                    <a:pt x="1639" y="38408"/>
                  </a:lnTo>
                  <a:lnTo>
                    <a:pt x="566" y="41480"/>
                  </a:lnTo>
                  <a:lnTo>
                    <a:pt x="4372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86" name="SMARTInkShape-2630"/>
            <p:cNvSpPr/>
            <p:nvPr>
              <p:custDataLst>
                <p:tags r:id="rId8"/>
              </p:custDataLst>
            </p:nvPr>
          </p:nvSpPr>
          <p:spPr bwMode="auto">
            <a:xfrm>
              <a:off x="2028465" y="2499485"/>
              <a:ext cx="110898" cy="143239"/>
            </a:xfrm>
            <a:custGeom>
              <a:avLst/>
              <a:gdLst/>
              <a:ahLst/>
              <a:cxnLst/>
              <a:rect l="0" t="0" r="0" b="0"/>
              <a:pathLst>
                <a:path w="110898" h="143239">
                  <a:moveTo>
                    <a:pt x="43223" y="54406"/>
                  </a:moveTo>
                  <a:lnTo>
                    <a:pt x="43223" y="54406"/>
                  </a:lnTo>
                  <a:lnTo>
                    <a:pt x="5981" y="54406"/>
                  </a:lnTo>
                  <a:lnTo>
                    <a:pt x="3513" y="56390"/>
                  </a:lnTo>
                  <a:lnTo>
                    <a:pt x="769" y="63886"/>
                  </a:lnTo>
                  <a:lnTo>
                    <a:pt x="0" y="91997"/>
                  </a:lnTo>
                  <a:lnTo>
                    <a:pt x="5832" y="115484"/>
                  </a:lnTo>
                  <a:lnTo>
                    <a:pt x="11060" y="125538"/>
                  </a:lnTo>
                  <a:lnTo>
                    <a:pt x="29063" y="141518"/>
                  </a:lnTo>
                  <a:lnTo>
                    <a:pt x="37752" y="143238"/>
                  </a:lnTo>
                  <a:lnTo>
                    <a:pt x="57989" y="139858"/>
                  </a:lnTo>
                  <a:lnTo>
                    <a:pt x="82214" y="126798"/>
                  </a:lnTo>
                  <a:lnTo>
                    <a:pt x="101960" y="100881"/>
                  </a:lnTo>
                  <a:lnTo>
                    <a:pt x="110897" y="77547"/>
                  </a:lnTo>
                  <a:lnTo>
                    <a:pt x="110342" y="64360"/>
                  </a:lnTo>
                  <a:lnTo>
                    <a:pt x="96422" y="20639"/>
                  </a:lnTo>
                  <a:lnTo>
                    <a:pt x="89687" y="8640"/>
                  </a:lnTo>
                  <a:lnTo>
                    <a:pt x="80079" y="0"/>
                  </a:lnTo>
                  <a:lnTo>
                    <a:pt x="75731" y="276"/>
                  </a:lnTo>
                  <a:lnTo>
                    <a:pt x="71840" y="3436"/>
                  </a:lnTo>
                  <a:lnTo>
                    <a:pt x="65863" y="13893"/>
                  </a:lnTo>
                  <a:lnTo>
                    <a:pt x="61082" y="365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5690" name="SMARTInkShape-Group627"/>
          <p:cNvGrpSpPr/>
          <p:nvPr/>
        </p:nvGrpSpPr>
        <p:grpSpPr>
          <a:xfrm>
            <a:off x="2286618" y="1867496"/>
            <a:ext cx="192386" cy="518700"/>
            <a:chOff x="2286618" y="1867496"/>
            <a:chExt cx="192386" cy="518700"/>
          </a:xfrm>
        </p:grpSpPr>
        <p:sp>
          <p:nvSpPr>
            <p:cNvPr id="65688" name="SMARTInkShape-2631"/>
            <p:cNvSpPr/>
            <p:nvPr>
              <p:custDataLst>
                <p:tags r:id="rId3"/>
              </p:custDataLst>
            </p:nvPr>
          </p:nvSpPr>
          <p:spPr bwMode="auto">
            <a:xfrm>
              <a:off x="2286618" y="1867496"/>
              <a:ext cx="104181" cy="113940"/>
            </a:xfrm>
            <a:custGeom>
              <a:avLst/>
              <a:gdLst/>
              <a:ahLst/>
              <a:cxnLst/>
              <a:rect l="0" t="0" r="0" b="0"/>
              <a:pathLst>
                <a:path w="104181" h="113940">
                  <a:moveTo>
                    <a:pt x="35101" y="61317"/>
                  </a:moveTo>
                  <a:lnTo>
                    <a:pt x="35101" y="61317"/>
                  </a:lnTo>
                  <a:lnTo>
                    <a:pt x="30360" y="61317"/>
                  </a:lnTo>
                  <a:lnTo>
                    <a:pt x="0" y="78958"/>
                  </a:lnTo>
                  <a:lnTo>
                    <a:pt x="4306" y="88592"/>
                  </a:lnTo>
                  <a:lnTo>
                    <a:pt x="16606" y="104014"/>
                  </a:lnTo>
                  <a:lnTo>
                    <a:pt x="24566" y="110059"/>
                  </a:lnTo>
                  <a:lnTo>
                    <a:pt x="28077" y="111671"/>
                  </a:lnTo>
                  <a:lnTo>
                    <a:pt x="47241" y="113939"/>
                  </a:lnTo>
                  <a:lnTo>
                    <a:pt x="71771" y="109871"/>
                  </a:lnTo>
                  <a:lnTo>
                    <a:pt x="88410" y="102382"/>
                  </a:lnTo>
                  <a:lnTo>
                    <a:pt x="96166" y="91474"/>
                  </a:lnTo>
                  <a:lnTo>
                    <a:pt x="101928" y="76704"/>
                  </a:lnTo>
                  <a:lnTo>
                    <a:pt x="104180" y="51654"/>
                  </a:lnTo>
                  <a:lnTo>
                    <a:pt x="101191" y="34202"/>
                  </a:lnTo>
                  <a:lnTo>
                    <a:pt x="89189" y="12382"/>
                  </a:lnTo>
                  <a:lnTo>
                    <a:pt x="81299" y="4841"/>
                  </a:lnTo>
                  <a:lnTo>
                    <a:pt x="73493" y="1490"/>
                  </a:lnTo>
                  <a:lnTo>
                    <a:pt x="63409" y="0"/>
                  </a:lnTo>
                  <a:lnTo>
                    <a:pt x="52312" y="4630"/>
                  </a:lnTo>
                  <a:lnTo>
                    <a:pt x="35101" y="166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89" name="SMARTInkShape-2632"/>
            <p:cNvSpPr/>
            <p:nvPr>
              <p:custDataLst>
                <p:tags r:id="rId4"/>
              </p:custDataLst>
            </p:nvPr>
          </p:nvSpPr>
          <p:spPr bwMode="auto">
            <a:xfrm>
              <a:off x="2363454" y="2259211"/>
              <a:ext cx="115550" cy="126985"/>
            </a:xfrm>
            <a:custGeom>
              <a:avLst/>
              <a:gdLst/>
              <a:ahLst/>
              <a:cxnLst/>
              <a:rect l="0" t="0" r="0" b="0"/>
              <a:pathLst>
                <a:path w="115550" h="126985">
                  <a:moveTo>
                    <a:pt x="38632" y="26789"/>
                  </a:moveTo>
                  <a:lnTo>
                    <a:pt x="38632" y="26789"/>
                  </a:lnTo>
                  <a:lnTo>
                    <a:pt x="25366" y="14515"/>
                  </a:lnTo>
                  <a:lnTo>
                    <a:pt x="18515" y="11412"/>
                  </a:lnTo>
                  <a:lnTo>
                    <a:pt x="9079" y="9665"/>
                  </a:lnTo>
                  <a:lnTo>
                    <a:pt x="6032" y="13389"/>
                  </a:lnTo>
                  <a:lnTo>
                    <a:pt x="0" y="28109"/>
                  </a:lnTo>
                  <a:lnTo>
                    <a:pt x="507" y="58710"/>
                  </a:lnTo>
                  <a:lnTo>
                    <a:pt x="9567" y="101629"/>
                  </a:lnTo>
                  <a:lnTo>
                    <a:pt x="15131" y="113960"/>
                  </a:lnTo>
                  <a:lnTo>
                    <a:pt x="28848" y="122748"/>
                  </a:lnTo>
                  <a:lnTo>
                    <a:pt x="38063" y="126480"/>
                  </a:lnTo>
                  <a:lnTo>
                    <a:pt x="47182" y="126984"/>
                  </a:lnTo>
                  <a:lnTo>
                    <a:pt x="65252" y="122252"/>
                  </a:lnTo>
                  <a:lnTo>
                    <a:pt x="87420" y="108432"/>
                  </a:lnTo>
                  <a:lnTo>
                    <a:pt x="106555" y="87029"/>
                  </a:lnTo>
                  <a:lnTo>
                    <a:pt x="113469" y="67784"/>
                  </a:lnTo>
                  <a:lnTo>
                    <a:pt x="115549" y="47985"/>
                  </a:lnTo>
                  <a:lnTo>
                    <a:pt x="113166" y="32572"/>
                  </a:lnTo>
                  <a:lnTo>
                    <a:pt x="101506" y="7997"/>
                  </a:lnTo>
                  <a:lnTo>
                    <a:pt x="94439" y="3347"/>
                  </a:lnTo>
                  <a:lnTo>
                    <a:pt x="5649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295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51225" y="1701275"/>
            <a:ext cx="67983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 -&gt; preserve spatial structure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2018375" y="4540550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width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2438350" y="3025123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height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1305400" y="4960991"/>
            <a:ext cx="44073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depth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" name="SMARTInkShape-3150"/>
          <p:cNvSpPr/>
          <p:nvPr>
            <p:custDataLst>
              <p:tags r:id="rId1"/>
            </p:custDataLst>
          </p:nvPr>
        </p:nvSpPr>
        <p:spPr bwMode="auto">
          <a:xfrm>
            <a:off x="866180" y="2169914"/>
            <a:ext cx="294680" cy="26755"/>
          </a:xfrm>
          <a:custGeom>
            <a:avLst/>
            <a:gdLst/>
            <a:ahLst/>
            <a:cxnLst/>
            <a:rect l="0" t="0" r="0" b="0"/>
            <a:pathLst>
              <a:path w="294680" h="26755">
                <a:moveTo>
                  <a:pt x="0" y="0"/>
                </a:moveTo>
                <a:lnTo>
                  <a:pt x="0" y="0"/>
                </a:lnTo>
                <a:lnTo>
                  <a:pt x="0" y="4740"/>
                </a:lnTo>
                <a:lnTo>
                  <a:pt x="992" y="6137"/>
                </a:lnTo>
                <a:lnTo>
                  <a:pt x="2646" y="7068"/>
                </a:lnTo>
                <a:lnTo>
                  <a:pt x="4740" y="7689"/>
                </a:lnTo>
                <a:lnTo>
                  <a:pt x="18091" y="15834"/>
                </a:lnTo>
                <a:lnTo>
                  <a:pt x="20991" y="16509"/>
                </a:lnTo>
                <a:lnTo>
                  <a:pt x="35739" y="24749"/>
                </a:lnTo>
                <a:lnTo>
                  <a:pt x="77913" y="26754"/>
                </a:lnTo>
                <a:lnTo>
                  <a:pt x="119093" y="25795"/>
                </a:lnTo>
                <a:lnTo>
                  <a:pt x="160921" y="18687"/>
                </a:lnTo>
                <a:lnTo>
                  <a:pt x="205321" y="11795"/>
                </a:lnTo>
                <a:lnTo>
                  <a:pt x="249853" y="2030"/>
                </a:lnTo>
                <a:lnTo>
                  <a:pt x="29467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" name="SMARTInkShape-Group742"/>
          <p:cNvGrpSpPr/>
          <p:nvPr/>
        </p:nvGrpSpPr>
        <p:grpSpPr>
          <a:xfrm>
            <a:off x="1428750" y="2116336"/>
            <a:ext cx="419697" cy="71438"/>
            <a:chOff x="1428750" y="2116336"/>
            <a:chExt cx="419697" cy="71438"/>
          </a:xfrm>
        </p:grpSpPr>
        <p:sp>
          <p:nvSpPr>
            <p:cNvPr id="3" name="SMARTInkShape-3151"/>
            <p:cNvSpPr/>
            <p:nvPr>
              <p:custDataLst>
                <p:tags r:id="rId5"/>
              </p:custDataLst>
            </p:nvPr>
          </p:nvSpPr>
          <p:spPr bwMode="auto">
            <a:xfrm>
              <a:off x="1768078" y="2116336"/>
              <a:ext cx="80369" cy="53579"/>
            </a:xfrm>
            <a:custGeom>
              <a:avLst/>
              <a:gdLst/>
              <a:ahLst/>
              <a:cxnLst/>
              <a:rect l="0" t="0" r="0" b="0"/>
              <a:pathLst>
                <a:path w="80369" h="53579">
                  <a:moveTo>
                    <a:pt x="0" y="53578"/>
                  </a:moveTo>
                  <a:lnTo>
                    <a:pt x="0" y="53578"/>
                  </a:lnTo>
                  <a:lnTo>
                    <a:pt x="9481" y="53578"/>
                  </a:lnTo>
                  <a:lnTo>
                    <a:pt x="29599" y="44097"/>
                  </a:lnTo>
                  <a:lnTo>
                    <a:pt x="803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" name="SMARTInkShape-3152"/>
            <p:cNvSpPr/>
            <p:nvPr>
              <p:custDataLst>
                <p:tags r:id="rId6"/>
              </p:custDataLst>
            </p:nvPr>
          </p:nvSpPr>
          <p:spPr bwMode="auto">
            <a:xfrm>
              <a:off x="1428750" y="2152055"/>
              <a:ext cx="214314" cy="35719"/>
            </a:xfrm>
            <a:custGeom>
              <a:avLst/>
              <a:gdLst/>
              <a:ahLst/>
              <a:cxnLst/>
              <a:rect l="0" t="0" r="0" b="0"/>
              <a:pathLst>
                <a:path w="214314" h="35719">
                  <a:moveTo>
                    <a:pt x="0" y="35718"/>
                  </a:moveTo>
                  <a:lnTo>
                    <a:pt x="0" y="35718"/>
                  </a:lnTo>
                  <a:lnTo>
                    <a:pt x="15250" y="34726"/>
                  </a:lnTo>
                  <a:lnTo>
                    <a:pt x="56926" y="21479"/>
                  </a:lnTo>
                  <a:lnTo>
                    <a:pt x="98668" y="13595"/>
                  </a:lnTo>
                  <a:lnTo>
                    <a:pt x="135865" y="9544"/>
                  </a:lnTo>
                  <a:lnTo>
                    <a:pt x="174784" y="4310"/>
                  </a:lnTo>
                  <a:lnTo>
                    <a:pt x="21431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" name="SMARTInkShape-3153"/>
          <p:cNvSpPr/>
          <p:nvPr>
            <p:custDataLst>
              <p:tags r:id="rId2"/>
            </p:custDataLst>
          </p:nvPr>
        </p:nvSpPr>
        <p:spPr bwMode="auto">
          <a:xfrm>
            <a:off x="1057488" y="5295305"/>
            <a:ext cx="174810" cy="35133"/>
          </a:xfrm>
          <a:custGeom>
            <a:avLst/>
            <a:gdLst/>
            <a:ahLst/>
            <a:cxnLst/>
            <a:rect l="0" t="0" r="0" b="0"/>
            <a:pathLst>
              <a:path w="174810" h="35133">
                <a:moveTo>
                  <a:pt x="5145" y="0"/>
                </a:moveTo>
                <a:lnTo>
                  <a:pt x="5145" y="0"/>
                </a:lnTo>
                <a:lnTo>
                  <a:pt x="5145" y="8821"/>
                </a:lnTo>
                <a:lnTo>
                  <a:pt x="405" y="18378"/>
                </a:lnTo>
                <a:lnTo>
                  <a:pt x="0" y="22174"/>
                </a:lnTo>
                <a:lnTo>
                  <a:pt x="2197" y="29037"/>
                </a:lnTo>
                <a:lnTo>
                  <a:pt x="6156" y="31264"/>
                </a:lnTo>
                <a:lnTo>
                  <a:pt x="37432" y="35132"/>
                </a:lnTo>
                <a:lnTo>
                  <a:pt x="70723" y="34610"/>
                </a:lnTo>
                <a:lnTo>
                  <a:pt x="112430" y="28627"/>
                </a:lnTo>
                <a:lnTo>
                  <a:pt x="156928" y="19208"/>
                </a:lnTo>
                <a:lnTo>
                  <a:pt x="174809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SMARTInkShape-3154"/>
          <p:cNvSpPr/>
          <p:nvPr>
            <p:custDataLst>
              <p:tags r:id="rId3"/>
            </p:custDataLst>
          </p:nvPr>
        </p:nvSpPr>
        <p:spPr bwMode="auto">
          <a:xfrm>
            <a:off x="2455664" y="3384352"/>
            <a:ext cx="294681" cy="44649"/>
          </a:xfrm>
          <a:custGeom>
            <a:avLst/>
            <a:gdLst/>
            <a:ahLst/>
            <a:cxnLst/>
            <a:rect l="0" t="0" r="0" b="0"/>
            <a:pathLst>
              <a:path w="294681" h="44649">
                <a:moveTo>
                  <a:pt x="0" y="44648"/>
                </a:moveTo>
                <a:lnTo>
                  <a:pt x="0" y="44648"/>
                </a:lnTo>
                <a:lnTo>
                  <a:pt x="21388" y="32374"/>
                </a:lnTo>
                <a:lnTo>
                  <a:pt x="56921" y="25246"/>
                </a:lnTo>
                <a:lnTo>
                  <a:pt x="97123" y="14577"/>
                </a:lnTo>
                <a:lnTo>
                  <a:pt x="138910" y="10603"/>
                </a:lnTo>
                <a:lnTo>
                  <a:pt x="174773" y="4685"/>
                </a:lnTo>
                <a:lnTo>
                  <a:pt x="215542" y="925"/>
                </a:lnTo>
                <a:lnTo>
                  <a:pt x="253152" y="274"/>
                </a:lnTo>
                <a:lnTo>
                  <a:pt x="29468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SMARTInkShape-3155"/>
          <p:cNvSpPr/>
          <p:nvPr>
            <p:custDataLst>
              <p:tags r:id="rId4"/>
            </p:custDataLst>
          </p:nvPr>
        </p:nvSpPr>
        <p:spPr bwMode="auto">
          <a:xfrm>
            <a:off x="2232422" y="4947047"/>
            <a:ext cx="267892" cy="35720"/>
          </a:xfrm>
          <a:custGeom>
            <a:avLst/>
            <a:gdLst/>
            <a:ahLst/>
            <a:cxnLst/>
            <a:rect l="0" t="0" r="0" b="0"/>
            <a:pathLst>
              <a:path w="267892" h="35720">
                <a:moveTo>
                  <a:pt x="0" y="35719"/>
                </a:moveTo>
                <a:lnTo>
                  <a:pt x="0" y="35719"/>
                </a:lnTo>
                <a:lnTo>
                  <a:pt x="34339" y="35719"/>
                </a:lnTo>
                <a:lnTo>
                  <a:pt x="76320" y="30978"/>
                </a:lnTo>
                <a:lnTo>
                  <a:pt x="109326" y="26004"/>
                </a:lnTo>
                <a:lnTo>
                  <a:pt x="141855" y="21479"/>
                </a:lnTo>
                <a:lnTo>
                  <a:pt x="182481" y="17939"/>
                </a:lnTo>
                <a:lnTo>
                  <a:pt x="219653" y="11048"/>
                </a:lnTo>
                <a:lnTo>
                  <a:pt x="26789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301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89" name="Shape 489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grpSp>
        <p:nvGrpSpPr>
          <p:cNvPr id="16" name="SMARTInkShape-Group746"/>
          <p:cNvGrpSpPr/>
          <p:nvPr/>
        </p:nvGrpSpPr>
        <p:grpSpPr>
          <a:xfrm>
            <a:off x="3947809" y="2284879"/>
            <a:ext cx="856364" cy="652989"/>
            <a:chOff x="3947809" y="2284879"/>
            <a:chExt cx="856364" cy="652989"/>
          </a:xfrm>
        </p:grpSpPr>
        <p:sp>
          <p:nvSpPr>
            <p:cNvPr id="2" name="SMARTInkShape-3156"/>
            <p:cNvSpPr/>
            <p:nvPr>
              <p:custDataLst>
                <p:tags r:id="rId15"/>
              </p:custDataLst>
            </p:nvPr>
          </p:nvSpPr>
          <p:spPr bwMode="auto">
            <a:xfrm>
              <a:off x="4790170" y="2375297"/>
              <a:ext cx="14003" cy="196454"/>
            </a:xfrm>
            <a:custGeom>
              <a:avLst/>
              <a:gdLst/>
              <a:ahLst/>
              <a:cxnLst/>
              <a:rect l="0" t="0" r="0" b="0"/>
              <a:pathLst>
                <a:path w="14003" h="196454">
                  <a:moveTo>
                    <a:pt x="14002" y="0"/>
                  </a:moveTo>
                  <a:lnTo>
                    <a:pt x="14002" y="0"/>
                  </a:lnTo>
                  <a:lnTo>
                    <a:pt x="9261" y="4740"/>
                  </a:lnTo>
                  <a:lnTo>
                    <a:pt x="6934" y="12359"/>
                  </a:lnTo>
                  <a:lnTo>
                    <a:pt x="4325" y="54397"/>
                  </a:lnTo>
                  <a:lnTo>
                    <a:pt x="0" y="93288"/>
                  </a:lnTo>
                  <a:lnTo>
                    <a:pt x="2136" y="129395"/>
                  </a:lnTo>
                  <a:lnTo>
                    <a:pt x="5072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" name="SMARTInkShape-3157"/>
            <p:cNvSpPr/>
            <p:nvPr>
              <p:custDataLst>
                <p:tags r:id="rId16"/>
              </p:custDataLst>
            </p:nvPr>
          </p:nvSpPr>
          <p:spPr bwMode="auto">
            <a:xfrm>
              <a:off x="4665533" y="2284879"/>
              <a:ext cx="102921" cy="177143"/>
            </a:xfrm>
            <a:custGeom>
              <a:avLst/>
              <a:gdLst/>
              <a:ahLst/>
              <a:cxnLst/>
              <a:rect l="0" t="0" r="0" b="0"/>
              <a:pathLst>
                <a:path w="102921" h="177143">
                  <a:moveTo>
                    <a:pt x="102920" y="36840"/>
                  </a:moveTo>
                  <a:lnTo>
                    <a:pt x="102920" y="36840"/>
                  </a:lnTo>
                  <a:lnTo>
                    <a:pt x="90491" y="16722"/>
                  </a:lnTo>
                  <a:lnTo>
                    <a:pt x="77189" y="2546"/>
                  </a:lnTo>
                  <a:lnTo>
                    <a:pt x="71875" y="87"/>
                  </a:lnTo>
                  <a:lnTo>
                    <a:pt x="60680" y="0"/>
                  </a:lnTo>
                  <a:lnTo>
                    <a:pt x="43221" y="5529"/>
                  </a:lnTo>
                  <a:lnTo>
                    <a:pt x="31408" y="18624"/>
                  </a:lnTo>
                  <a:lnTo>
                    <a:pt x="12396" y="49888"/>
                  </a:lnTo>
                  <a:lnTo>
                    <a:pt x="5223" y="89431"/>
                  </a:lnTo>
                  <a:lnTo>
                    <a:pt x="0" y="121765"/>
                  </a:lnTo>
                  <a:lnTo>
                    <a:pt x="3854" y="144795"/>
                  </a:lnTo>
                  <a:lnTo>
                    <a:pt x="8620" y="157911"/>
                  </a:lnTo>
                  <a:lnTo>
                    <a:pt x="16691" y="167709"/>
                  </a:lnTo>
                  <a:lnTo>
                    <a:pt x="21622" y="171711"/>
                  </a:lnTo>
                  <a:lnTo>
                    <a:pt x="37683" y="176157"/>
                  </a:lnTo>
                  <a:lnTo>
                    <a:pt x="55075" y="177142"/>
                  </a:lnTo>
                  <a:lnTo>
                    <a:pt x="76131" y="1707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" name="SMARTInkShape-3158"/>
            <p:cNvSpPr/>
            <p:nvPr>
              <p:custDataLst>
                <p:tags r:id="rId17"/>
              </p:custDataLst>
            </p:nvPr>
          </p:nvSpPr>
          <p:spPr bwMode="auto">
            <a:xfrm>
              <a:off x="4523352" y="2375297"/>
              <a:ext cx="30790" cy="107157"/>
            </a:xfrm>
            <a:custGeom>
              <a:avLst/>
              <a:gdLst/>
              <a:ahLst/>
              <a:cxnLst/>
              <a:rect l="0" t="0" r="0" b="0"/>
              <a:pathLst>
                <a:path w="30790" h="107157">
                  <a:moveTo>
                    <a:pt x="30789" y="0"/>
                  </a:moveTo>
                  <a:lnTo>
                    <a:pt x="30789" y="0"/>
                  </a:lnTo>
                  <a:lnTo>
                    <a:pt x="26048" y="4740"/>
                  </a:lnTo>
                  <a:lnTo>
                    <a:pt x="9798" y="45848"/>
                  </a:lnTo>
                  <a:lnTo>
                    <a:pt x="0" y="79612"/>
                  </a:lnTo>
                  <a:lnTo>
                    <a:pt x="400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" name="SMARTInkShape-3159"/>
            <p:cNvSpPr/>
            <p:nvPr>
              <p:custDataLst>
                <p:tags r:id="rId18"/>
              </p:custDataLst>
            </p:nvPr>
          </p:nvSpPr>
          <p:spPr bwMode="auto">
            <a:xfrm>
              <a:off x="4500563" y="2386709"/>
              <a:ext cx="62508" cy="113605"/>
            </a:xfrm>
            <a:custGeom>
              <a:avLst/>
              <a:gdLst/>
              <a:ahLst/>
              <a:cxnLst/>
              <a:rect l="0" t="0" r="0" b="0"/>
              <a:pathLst>
                <a:path w="62508" h="113605">
                  <a:moveTo>
                    <a:pt x="0" y="15377"/>
                  </a:moveTo>
                  <a:lnTo>
                    <a:pt x="0" y="15377"/>
                  </a:lnTo>
                  <a:lnTo>
                    <a:pt x="0" y="0"/>
                  </a:lnTo>
                  <a:lnTo>
                    <a:pt x="1984" y="165"/>
                  </a:lnTo>
                  <a:lnTo>
                    <a:pt x="9481" y="2994"/>
                  </a:lnTo>
                  <a:lnTo>
                    <a:pt x="16781" y="10204"/>
                  </a:lnTo>
                  <a:lnTo>
                    <a:pt x="42691" y="52209"/>
                  </a:lnTo>
                  <a:lnTo>
                    <a:pt x="57681" y="93551"/>
                  </a:lnTo>
                  <a:lnTo>
                    <a:pt x="62507" y="1136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3160"/>
            <p:cNvSpPr/>
            <p:nvPr>
              <p:custDataLst>
                <p:tags r:id="rId19"/>
              </p:custDataLst>
            </p:nvPr>
          </p:nvSpPr>
          <p:spPr bwMode="auto">
            <a:xfrm>
              <a:off x="4179094" y="2428875"/>
              <a:ext cx="35720" cy="107157"/>
            </a:xfrm>
            <a:custGeom>
              <a:avLst/>
              <a:gdLst/>
              <a:ahLst/>
              <a:cxnLst/>
              <a:rect l="0" t="0" r="0" b="0"/>
              <a:pathLst>
                <a:path w="35720" h="107157">
                  <a:moveTo>
                    <a:pt x="35719" y="0"/>
                  </a:moveTo>
                  <a:lnTo>
                    <a:pt x="35719" y="0"/>
                  </a:lnTo>
                  <a:lnTo>
                    <a:pt x="35719" y="12429"/>
                  </a:lnTo>
                  <a:lnTo>
                    <a:pt x="21479" y="53149"/>
                  </a:lnTo>
                  <a:lnTo>
                    <a:pt x="8859" y="94256"/>
                  </a:lnTo>
                  <a:lnTo>
                    <a:pt x="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3161"/>
            <p:cNvSpPr/>
            <p:nvPr>
              <p:custDataLst>
                <p:tags r:id="rId20"/>
              </p:custDataLst>
            </p:nvPr>
          </p:nvSpPr>
          <p:spPr bwMode="auto">
            <a:xfrm>
              <a:off x="4161234" y="2446734"/>
              <a:ext cx="53580" cy="80369"/>
            </a:xfrm>
            <a:custGeom>
              <a:avLst/>
              <a:gdLst/>
              <a:ahLst/>
              <a:cxnLst/>
              <a:rect l="0" t="0" r="0" b="0"/>
              <a:pathLst>
                <a:path w="53580" h="80369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4741" y="7689"/>
                  </a:lnTo>
                  <a:lnTo>
                    <a:pt x="6137" y="9095"/>
                  </a:lnTo>
                  <a:lnTo>
                    <a:pt x="29888" y="52034"/>
                  </a:lnTo>
                  <a:lnTo>
                    <a:pt x="41697" y="72713"/>
                  </a:lnTo>
                  <a:lnTo>
                    <a:pt x="53579" y="80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3162"/>
            <p:cNvSpPr/>
            <p:nvPr>
              <p:custDataLst>
                <p:tags r:id="rId21"/>
              </p:custDataLst>
            </p:nvPr>
          </p:nvSpPr>
          <p:spPr bwMode="auto">
            <a:xfrm>
              <a:off x="4384477" y="2396941"/>
              <a:ext cx="71438" cy="85345"/>
            </a:xfrm>
            <a:custGeom>
              <a:avLst/>
              <a:gdLst/>
              <a:ahLst/>
              <a:cxnLst/>
              <a:rect l="0" t="0" r="0" b="0"/>
              <a:pathLst>
                <a:path w="71438" h="85345">
                  <a:moveTo>
                    <a:pt x="0" y="5145"/>
                  </a:moveTo>
                  <a:lnTo>
                    <a:pt x="0" y="5145"/>
                  </a:lnTo>
                  <a:lnTo>
                    <a:pt x="4740" y="5145"/>
                  </a:lnTo>
                  <a:lnTo>
                    <a:pt x="9713" y="2499"/>
                  </a:lnTo>
                  <a:lnTo>
                    <a:pt x="12428" y="404"/>
                  </a:lnTo>
                  <a:lnTo>
                    <a:pt x="16223" y="0"/>
                  </a:lnTo>
                  <a:lnTo>
                    <a:pt x="32759" y="4271"/>
                  </a:lnTo>
                  <a:lnTo>
                    <a:pt x="39582" y="9626"/>
                  </a:lnTo>
                  <a:lnTo>
                    <a:pt x="40278" y="13094"/>
                  </a:lnTo>
                  <a:lnTo>
                    <a:pt x="38407" y="22237"/>
                  </a:lnTo>
                  <a:lnTo>
                    <a:pt x="20644" y="60836"/>
                  </a:lnTo>
                  <a:lnTo>
                    <a:pt x="12841" y="72468"/>
                  </a:lnTo>
                  <a:lnTo>
                    <a:pt x="10668" y="79053"/>
                  </a:lnTo>
                  <a:lnTo>
                    <a:pt x="11081" y="81206"/>
                  </a:lnTo>
                  <a:lnTo>
                    <a:pt x="12348" y="82642"/>
                  </a:lnTo>
                  <a:lnTo>
                    <a:pt x="16770" y="84945"/>
                  </a:lnTo>
                  <a:lnTo>
                    <a:pt x="27017" y="85344"/>
                  </a:lnTo>
                  <a:lnTo>
                    <a:pt x="71437" y="76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3163"/>
            <p:cNvSpPr/>
            <p:nvPr>
              <p:custDataLst>
                <p:tags r:id="rId22"/>
              </p:custDataLst>
            </p:nvPr>
          </p:nvSpPr>
          <p:spPr bwMode="auto">
            <a:xfrm>
              <a:off x="4279180" y="2366367"/>
              <a:ext cx="78509" cy="107157"/>
            </a:xfrm>
            <a:custGeom>
              <a:avLst/>
              <a:gdLst/>
              <a:ahLst/>
              <a:cxnLst/>
              <a:rect l="0" t="0" r="0" b="0"/>
              <a:pathLst>
                <a:path w="78509" h="107157">
                  <a:moveTo>
                    <a:pt x="42789" y="0"/>
                  </a:moveTo>
                  <a:lnTo>
                    <a:pt x="42789" y="0"/>
                  </a:lnTo>
                  <a:lnTo>
                    <a:pt x="42789" y="20991"/>
                  </a:lnTo>
                  <a:lnTo>
                    <a:pt x="40143" y="26858"/>
                  </a:lnTo>
                  <a:lnTo>
                    <a:pt x="7553" y="70336"/>
                  </a:lnTo>
                  <a:lnTo>
                    <a:pt x="0" y="78386"/>
                  </a:lnTo>
                  <a:lnTo>
                    <a:pt x="372" y="80039"/>
                  </a:lnTo>
                  <a:lnTo>
                    <a:pt x="3431" y="84521"/>
                  </a:lnTo>
                  <a:lnTo>
                    <a:pt x="8099" y="87174"/>
                  </a:lnTo>
                  <a:lnTo>
                    <a:pt x="51175" y="97659"/>
                  </a:lnTo>
                  <a:lnTo>
                    <a:pt x="54333" y="97848"/>
                  </a:lnTo>
                  <a:lnTo>
                    <a:pt x="60487" y="100704"/>
                  </a:lnTo>
                  <a:lnTo>
                    <a:pt x="66530" y="104289"/>
                  </a:lnTo>
                  <a:lnTo>
                    <a:pt x="78508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3164"/>
            <p:cNvSpPr/>
            <p:nvPr>
              <p:custDataLst>
                <p:tags r:id="rId23"/>
              </p:custDataLst>
            </p:nvPr>
          </p:nvSpPr>
          <p:spPr bwMode="auto">
            <a:xfrm>
              <a:off x="4027299" y="2902148"/>
              <a:ext cx="116077" cy="35720"/>
            </a:xfrm>
            <a:custGeom>
              <a:avLst/>
              <a:gdLst/>
              <a:ahLst/>
              <a:cxnLst/>
              <a:rect l="0" t="0" r="0" b="0"/>
              <a:pathLst>
                <a:path w="116077" h="35720">
                  <a:moveTo>
                    <a:pt x="8920" y="0"/>
                  </a:moveTo>
                  <a:lnTo>
                    <a:pt x="8920" y="0"/>
                  </a:lnTo>
                  <a:lnTo>
                    <a:pt x="1231" y="0"/>
                  </a:lnTo>
                  <a:lnTo>
                    <a:pt x="818" y="993"/>
                  </a:lnTo>
                  <a:lnTo>
                    <a:pt x="0" y="8821"/>
                  </a:lnTo>
                  <a:lnTo>
                    <a:pt x="22351" y="9916"/>
                  </a:lnTo>
                  <a:lnTo>
                    <a:pt x="62816" y="18024"/>
                  </a:lnTo>
                  <a:lnTo>
                    <a:pt x="104345" y="33257"/>
                  </a:lnTo>
                  <a:lnTo>
                    <a:pt x="116076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3165"/>
            <p:cNvSpPr/>
            <p:nvPr>
              <p:custDataLst>
                <p:tags r:id="rId24"/>
              </p:custDataLst>
            </p:nvPr>
          </p:nvSpPr>
          <p:spPr bwMode="auto">
            <a:xfrm>
              <a:off x="4321969" y="2848570"/>
              <a:ext cx="116087" cy="26790"/>
            </a:xfrm>
            <a:custGeom>
              <a:avLst/>
              <a:gdLst/>
              <a:ahLst/>
              <a:cxnLst/>
              <a:rect l="0" t="0" r="0" b="0"/>
              <a:pathLst>
                <a:path w="116087" h="26790">
                  <a:moveTo>
                    <a:pt x="0" y="26789"/>
                  </a:moveTo>
                  <a:lnTo>
                    <a:pt x="0" y="26789"/>
                  </a:lnTo>
                  <a:lnTo>
                    <a:pt x="4740" y="22049"/>
                  </a:lnTo>
                  <a:lnTo>
                    <a:pt x="12359" y="19722"/>
                  </a:lnTo>
                  <a:lnTo>
                    <a:pt x="27805" y="15766"/>
                  </a:lnTo>
                  <a:lnTo>
                    <a:pt x="40139" y="11968"/>
                  </a:lnTo>
                  <a:lnTo>
                    <a:pt x="82556" y="9197"/>
                  </a:lnTo>
                  <a:lnTo>
                    <a:pt x="108264" y="8965"/>
                  </a:lnTo>
                  <a:lnTo>
                    <a:pt x="110872" y="7961"/>
                  </a:lnTo>
                  <a:lnTo>
                    <a:pt x="112610" y="6300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166"/>
            <p:cNvSpPr/>
            <p:nvPr>
              <p:custDataLst>
                <p:tags r:id="rId25"/>
              </p:custDataLst>
            </p:nvPr>
          </p:nvSpPr>
          <p:spPr bwMode="auto">
            <a:xfrm>
              <a:off x="3947809" y="2384227"/>
              <a:ext cx="79481" cy="98227"/>
            </a:xfrm>
            <a:custGeom>
              <a:avLst/>
              <a:gdLst/>
              <a:ahLst/>
              <a:cxnLst/>
              <a:rect l="0" t="0" r="0" b="0"/>
              <a:pathLst>
                <a:path w="79481" h="98227">
                  <a:moveTo>
                    <a:pt x="43761" y="0"/>
                  </a:moveTo>
                  <a:lnTo>
                    <a:pt x="43761" y="0"/>
                  </a:lnTo>
                  <a:lnTo>
                    <a:pt x="43761" y="32759"/>
                  </a:lnTo>
                  <a:lnTo>
                    <a:pt x="36632" y="48400"/>
                  </a:lnTo>
                  <a:lnTo>
                    <a:pt x="18854" y="74404"/>
                  </a:lnTo>
                  <a:lnTo>
                    <a:pt x="5844" y="85435"/>
                  </a:lnTo>
                  <a:lnTo>
                    <a:pt x="0" y="96346"/>
                  </a:lnTo>
                  <a:lnTo>
                    <a:pt x="696" y="96972"/>
                  </a:lnTo>
                  <a:lnTo>
                    <a:pt x="6417" y="97855"/>
                  </a:lnTo>
                  <a:lnTo>
                    <a:pt x="47772" y="98226"/>
                  </a:lnTo>
                  <a:lnTo>
                    <a:pt x="79480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3167"/>
            <p:cNvSpPr/>
            <p:nvPr>
              <p:custDataLst>
                <p:tags r:id="rId26"/>
              </p:custDataLst>
            </p:nvPr>
          </p:nvSpPr>
          <p:spPr bwMode="auto">
            <a:xfrm>
              <a:off x="4045148" y="2411016"/>
              <a:ext cx="17861" cy="133946"/>
            </a:xfrm>
            <a:custGeom>
              <a:avLst/>
              <a:gdLst/>
              <a:ahLst/>
              <a:cxnLst/>
              <a:rect l="0" t="0" r="0" b="0"/>
              <a:pathLst>
                <a:path w="17861" h="133946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7689" y="21909"/>
                  </a:lnTo>
                  <a:lnTo>
                    <a:pt x="8767" y="63041"/>
                  </a:lnTo>
                  <a:lnTo>
                    <a:pt x="9901" y="106234"/>
                  </a:lnTo>
                  <a:lnTo>
                    <a:pt x="1786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3168"/>
            <p:cNvSpPr/>
            <p:nvPr>
              <p:custDataLst>
                <p:tags r:id="rId27"/>
              </p:custDataLst>
            </p:nvPr>
          </p:nvSpPr>
          <p:spPr bwMode="auto">
            <a:xfrm>
              <a:off x="4250563" y="2312789"/>
              <a:ext cx="8899" cy="178595"/>
            </a:xfrm>
            <a:custGeom>
              <a:avLst/>
              <a:gdLst/>
              <a:ahLst/>
              <a:cxnLst/>
              <a:rect l="0" t="0" r="0" b="0"/>
              <a:pathLst>
                <a:path w="8899" h="178595">
                  <a:moveTo>
                    <a:pt x="8898" y="0"/>
                  </a:moveTo>
                  <a:lnTo>
                    <a:pt x="8898" y="0"/>
                  </a:lnTo>
                  <a:lnTo>
                    <a:pt x="4158" y="4740"/>
                  </a:lnTo>
                  <a:lnTo>
                    <a:pt x="1830" y="9714"/>
                  </a:lnTo>
                  <a:lnTo>
                    <a:pt x="132" y="48931"/>
                  </a:lnTo>
                  <a:lnTo>
                    <a:pt x="0" y="93119"/>
                  </a:lnTo>
                  <a:lnTo>
                    <a:pt x="2618" y="128067"/>
                  </a:lnTo>
                  <a:lnTo>
                    <a:pt x="8898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" name="SMARTInkShape-3169"/>
          <p:cNvSpPr/>
          <p:nvPr>
            <p:custDataLst>
              <p:tags r:id="rId1"/>
            </p:custDataLst>
          </p:nvPr>
        </p:nvSpPr>
        <p:spPr bwMode="auto">
          <a:xfrm>
            <a:off x="3938002" y="2303859"/>
            <a:ext cx="8921" cy="215438"/>
          </a:xfrm>
          <a:custGeom>
            <a:avLst/>
            <a:gdLst/>
            <a:ahLst/>
            <a:cxnLst/>
            <a:rect l="0" t="0" r="0" b="0"/>
            <a:pathLst>
              <a:path w="8921" h="215438">
                <a:moveTo>
                  <a:pt x="8920" y="0"/>
                </a:moveTo>
                <a:lnTo>
                  <a:pt x="8920" y="0"/>
                </a:lnTo>
                <a:lnTo>
                  <a:pt x="6274" y="34433"/>
                </a:lnTo>
                <a:lnTo>
                  <a:pt x="1852" y="76348"/>
                </a:lnTo>
                <a:lnTo>
                  <a:pt x="542" y="115888"/>
                </a:lnTo>
                <a:lnTo>
                  <a:pt x="154" y="148108"/>
                </a:lnTo>
                <a:lnTo>
                  <a:pt x="39" y="183783"/>
                </a:lnTo>
                <a:lnTo>
                  <a:pt x="0" y="213023"/>
                </a:lnTo>
                <a:lnTo>
                  <a:pt x="989" y="215437"/>
                </a:lnTo>
                <a:lnTo>
                  <a:pt x="8920" y="21431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5" name="SMARTInkShape-Group748"/>
          <p:cNvGrpSpPr/>
          <p:nvPr/>
        </p:nvGrpSpPr>
        <p:grpSpPr>
          <a:xfrm>
            <a:off x="1000799" y="2982516"/>
            <a:ext cx="320763" cy="2598540"/>
            <a:chOff x="1000799" y="2982516"/>
            <a:chExt cx="320763" cy="2598540"/>
          </a:xfrm>
        </p:grpSpPr>
        <p:sp>
          <p:nvSpPr>
            <p:cNvPr id="18" name="SMARTInkShape-3170"/>
            <p:cNvSpPr/>
            <p:nvPr>
              <p:custDataLst>
                <p:tags r:id="rId8"/>
              </p:custDataLst>
            </p:nvPr>
          </p:nvSpPr>
          <p:spPr bwMode="auto">
            <a:xfrm>
              <a:off x="1294805" y="2982516"/>
              <a:ext cx="26757" cy="2286001"/>
            </a:xfrm>
            <a:custGeom>
              <a:avLst/>
              <a:gdLst/>
              <a:ahLst/>
              <a:cxnLst/>
              <a:rect l="0" t="0" r="0" b="0"/>
              <a:pathLst>
                <a:path w="26757" h="2286001">
                  <a:moveTo>
                    <a:pt x="0" y="0"/>
                  </a:moveTo>
                  <a:lnTo>
                    <a:pt x="0" y="0"/>
                  </a:lnTo>
                  <a:lnTo>
                    <a:pt x="992" y="38583"/>
                  </a:lnTo>
                  <a:lnTo>
                    <a:pt x="6137" y="73168"/>
                  </a:lnTo>
                  <a:lnTo>
                    <a:pt x="7688" y="107264"/>
                  </a:lnTo>
                  <a:lnTo>
                    <a:pt x="8562" y="151285"/>
                  </a:lnTo>
                  <a:lnTo>
                    <a:pt x="8820" y="194204"/>
                  </a:lnTo>
                  <a:lnTo>
                    <a:pt x="13638" y="238340"/>
                  </a:lnTo>
                  <a:lnTo>
                    <a:pt x="15983" y="270632"/>
                  </a:lnTo>
                  <a:lnTo>
                    <a:pt x="17025" y="304828"/>
                  </a:lnTo>
                  <a:lnTo>
                    <a:pt x="17489" y="339869"/>
                  </a:lnTo>
                  <a:lnTo>
                    <a:pt x="17694" y="377933"/>
                  </a:lnTo>
                  <a:lnTo>
                    <a:pt x="17786" y="418001"/>
                  </a:lnTo>
                  <a:lnTo>
                    <a:pt x="17827" y="458960"/>
                  </a:lnTo>
                  <a:lnTo>
                    <a:pt x="15199" y="500315"/>
                  </a:lnTo>
                  <a:lnTo>
                    <a:pt x="11716" y="542839"/>
                  </a:lnTo>
                  <a:lnTo>
                    <a:pt x="10787" y="565291"/>
                  </a:lnTo>
                  <a:lnTo>
                    <a:pt x="10168" y="588196"/>
                  </a:lnTo>
                  <a:lnTo>
                    <a:pt x="9755" y="619342"/>
                  </a:lnTo>
                  <a:lnTo>
                    <a:pt x="9480" y="655980"/>
                  </a:lnTo>
                  <a:lnTo>
                    <a:pt x="9296" y="696281"/>
                  </a:lnTo>
                  <a:lnTo>
                    <a:pt x="9174" y="732078"/>
                  </a:lnTo>
                  <a:lnTo>
                    <a:pt x="9092" y="764872"/>
                  </a:lnTo>
                  <a:lnTo>
                    <a:pt x="9038" y="795664"/>
                  </a:lnTo>
                  <a:lnTo>
                    <a:pt x="9002" y="825123"/>
                  </a:lnTo>
                  <a:lnTo>
                    <a:pt x="8978" y="853691"/>
                  </a:lnTo>
                  <a:lnTo>
                    <a:pt x="8962" y="881666"/>
                  </a:lnTo>
                  <a:lnTo>
                    <a:pt x="8951" y="909246"/>
                  </a:lnTo>
                  <a:lnTo>
                    <a:pt x="8944" y="936562"/>
                  </a:lnTo>
                  <a:lnTo>
                    <a:pt x="8939" y="963703"/>
                  </a:lnTo>
                  <a:lnTo>
                    <a:pt x="8936" y="990726"/>
                  </a:lnTo>
                  <a:lnTo>
                    <a:pt x="8934" y="1017672"/>
                  </a:lnTo>
                  <a:lnTo>
                    <a:pt x="8932" y="1044565"/>
                  </a:lnTo>
                  <a:lnTo>
                    <a:pt x="8931" y="1071423"/>
                  </a:lnTo>
                  <a:lnTo>
                    <a:pt x="8931" y="1098259"/>
                  </a:lnTo>
                  <a:lnTo>
                    <a:pt x="8930" y="1125078"/>
                  </a:lnTo>
                  <a:lnTo>
                    <a:pt x="8930" y="1152880"/>
                  </a:lnTo>
                  <a:lnTo>
                    <a:pt x="8930" y="1181337"/>
                  </a:lnTo>
                  <a:lnTo>
                    <a:pt x="8930" y="1210230"/>
                  </a:lnTo>
                  <a:lnTo>
                    <a:pt x="9922" y="1238421"/>
                  </a:lnTo>
                  <a:lnTo>
                    <a:pt x="11575" y="1266145"/>
                  </a:lnTo>
                  <a:lnTo>
                    <a:pt x="13670" y="1293557"/>
                  </a:lnTo>
                  <a:lnTo>
                    <a:pt x="15066" y="1320762"/>
                  </a:lnTo>
                  <a:lnTo>
                    <a:pt x="15997" y="1347828"/>
                  </a:lnTo>
                  <a:lnTo>
                    <a:pt x="16618" y="1374802"/>
                  </a:lnTo>
                  <a:lnTo>
                    <a:pt x="17032" y="1402706"/>
                  </a:lnTo>
                  <a:lnTo>
                    <a:pt x="17308" y="1431231"/>
                  </a:lnTo>
                  <a:lnTo>
                    <a:pt x="17491" y="1460169"/>
                  </a:lnTo>
                  <a:lnTo>
                    <a:pt x="18606" y="1489384"/>
                  </a:lnTo>
                  <a:lnTo>
                    <a:pt x="20342" y="1518782"/>
                  </a:lnTo>
                  <a:lnTo>
                    <a:pt x="22491" y="1548302"/>
                  </a:lnTo>
                  <a:lnTo>
                    <a:pt x="23923" y="1576912"/>
                  </a:lnTo>
                  <a:lnTo>
                    <a:pt x="24879" y="1604915"/>
                  </a:lnTo>
                  <a:lnTo>
                    <a:pt x="25515" y="1632514"/>
                  </a:lnTo>
                  <a:lnTo>
                    <a:pt x="25940" y="1659842"/>
                  </a:lnTo>
                  <a:lnTo>
                    <a:pt x="26223" y="1686991"/>
                  </a:lnTo>
                  <a:lnTo>
                    <a:pt x="26412" y="1714020"/>
                  </a:lnTo>
                  <a:lnTo>
                    <a:pt x="26537" y="1740969"/>
                  </a:lnTo>
                  <a:lnTo>
                    <a:pt x="26621" y="1767865"/>
                  </a:lnTo>
                  <a:lnTo>
                    <a:pt x="26677" y="1794725"/>
                  </a:lnTo>
                  <a:lnTo>
                    <a:pt x="26714" y="1820569"/>
                  </a:lnTo>
                  <a:lnTo>
                    <a:pt x="26739" y="1845736"/>
                  </a:lnTo>
                  <a:lnTo>
                    <a:pt x="26756" y="1870451"/>
                  </a:lnTo>
                  <a:lnTo>
                    <a:pt x="25775" y="1894866"/>
                  </a:lnTo>
                  <a:lnTo>
                    <a:pt x="24128" y="1919079"/>
                  </a:lnTo>
                  <a:lnTo>
                    <a:pt x="22039" y="1943159"/>
                  </a:lnTo>
                  <a:lnTo>
                    <a:pt x="20645" y="1967150"/>
                  </a:lnTo>
                  <a:lnTo>
                    <a:pt x="19717" y="1991082"/>
                  </a:lnTo>
                  <a:lnTo>
                    <a:pt x="19098" y="2014974"/>
                  </a:lnTo>
                  <a:lnTo>
                    <a:pt x="18685" y="2037847"/>
                  </a:lnTo>
                  <a:lnTo>
                    <a:pt x="18226" y="2081783"/>
                  </a:lnTo>
                  <a:lnTo>
                    <a:pt x="15376" y="2121814"/>
                  </a:lnTo>
                  <a:lnTo>
                    <a:pt x="10803" y="2160442"/>
                  </a:lnTo>
                  <a:lnTo>
                    <a:pt x="5462" y="2200761"/>
                  </a:lnTo>
                  <a:lnTo>
                    <a:pt x="2428" y="2236541"/>
                  </a:lnTo>
                  <a:lnTo>
                    <a:pt x="0" y="22860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3171"/>
            <p:cNvSpPr/>
            <p:nvPr>
              <p:custDataLst>
                <p:tags r:id="rId9"/>
              </p:custDataLst>
            </p:nvPr>
          </p:nvSpPr>
          <p:spPr bwMode="auto">
            <a:xfrm>
              <a:off x="1205511" y="3000375"/>
              <a:ext cx="53576" cy="2018110"/>
            </a:xfrm>
            <a:custGeom>
              <a:avLst/>
              <a:gdLst/>
              <a:ahLst/>
              <a:cxnLst/>
              <a:rect l="0" t="0" r="0" b="0"/>
              <a:pathLst>
                <a:path w="53576" h="2018110">
                  <a:moveTo>
                    <a:pt x="17856" y="0"/>
                  </a:moveTo>
                  <a:lnTo>
                    <a:pt x="17856" y="0"/>
                  </a:lnTo>
                  <a:lnTo>
                    <a:pt x="13116" y="4740"/>
                  </a:lnTo>
                  <a:lnTo>
                    <a:pt x="10788" y="12359"/>
                  </a:lnTo>
                  <a:lnTo>
                    <a:pt x="3035" y="49252"/>
                  </a:lnTo>
                  <a:lnTo>
                    <a:pt x="897" y="90330"/>
                  </a:lnTo>
                  <a:lnTo>
                    <a:pt x="264" y="123668"/>
                  </a:lnTo>
                  <a:lnTo>
                    <a:pt x="76" y="158240"/>
                  </a:lnTo>
                  <a:lnTo>
                    <a:pt x="20" y="193620"/>
                  </a:lnTo>
                  <a:lnTo>
                    <a:pt x="4" y="231222"/>
                  </a:lnTo>
                  <a:lnTo>
                    <a:pt x="0" y="262508"/>
                  </a:lnTo>
                  <a:lnTo>
                    <a:pt x="2644" y="293610"/>
                  </a:lnTo>
                  <a:lnTo>
                    <a:pt x="6134" y="325954"/>
                  </a:lnTo>
                  <a:lnTo>
                    <a:pt x="7686" y="363481"/>
                  </a:lnTo>
                  <a:lnTo>
                    <a:pt x="8375" y="400664"/>
                  </a:lnTo>
                  <a:lnTo>
                    <a:pt x="9674" y="438026"/>
                  </a:lnTo>
                  <a:lnTo>
                    <a:pt x="13558" y="477782"/>
                  </a:lnTo>
                  <a:lnTo>
                    <a:pt x="15946" y="518603"/>
                  </a:lnTo>
                  <a:lnTo>
                    <a:pt x="17007" y="560888"/>
                  </a:lnTo>
                  <a:lnTo>
                    <a:pt x="17290" y="583277"/>
                  </a:lnTo>
                  <a:lnTo>
                    <a:pt x="17479" y="606141"/>
                  </a:lnTo>
                  <a:lnTo>
                    <a:pt x="17605" y="629321"/>
                  </a:lnTo>
                  <a:lnTo>
                    <a:pt x="17689" y="652711"/>
                  </a:lnTo>
                  <a:lnTo>
                    <a:pt x="17744" y="676242"/>
                  </a:lnTo>
                  <a:lnTo>
                    <a:pt x="17782" y="699867"/>
                  </a:lnTo>
                  <a:lnTo>
                    <a:pt x="17807" y="723555"/>
                  </a:lnTo>
                  <a:lnTo>
                    <a:pt x="17823" y="747284"/>
                  </a:lnTo>
                  <a:lnTo>
                    <a:pt x="18826" y="770049"/>
                  </a:lnTo>
                  <a:lnTo>
                    <a:pt x="22587" y="813864"/>
                  </a:lnTo>
                  <a:lnTo>
                    <a:pt x="23987" y="837255"/>
                  </a:lnTo>
                  <a:lnTo>
                    <a:pt x="24920" y="861780"/>
                  </a:lnTo>
                  <a:lnTo>
                    <a:pt x="25542" y="887059"/>
                  </a:lnTo>
                  <a:lnTo>
                    <a:pt x="25957" y="912841"/>
                  </a:lnTo>
                  <a:lnTo>
                    <a:pt x="26233" y="938959"/>
                  </a:lnTo>
                  <a:lnTo>
                    <a:pt x="26417" y="965301"/>
                  </a:lnTo>
                  <a:lnTo>
                    <a:pt x="27532" y="990799"/>
                  </a:lnTo>
                  <a:lnTo>
                    <a:pt x="29268" y="1015736"/>
                  </a:lnTo>
                  <a:lnTo>
                    <a:pt x="31417" y="1040298"/>
                  </a:lnTo>
                  <a:lnTo>
                    <a:pt x="32850" y="1066595"/>
                  </a:lnTo>
                  <a:lnTo>
                    <a:pt x="33805" y="1094048"/>
                  </a:lnTo>
                  <a:lnTo>
                    <a:pt x="34442" y="1122271"/>
                  </a:lnTo>
                  <a:lnTo>
                    <a:pt x="34866" y="1150017"/>
                  </a:lnTo>
                  <a:lnTo>
                    <a:pt x="35150" y="1177444"/>
                  </a:lnTo>
                  <a:lnTo>
                    <a:pt x="35338" y="1204657"/>
                  </a:lnTo>
                  <a:lnTo>
                    <a:pt x="35464" y="1231730"/>
                  </a:lnTo>
                  <a:lnTo>
                    <a:pt x="35548" y="1258708"/>
                  </a:lnTo>
                  <a:lnTo>
                    <a:pt x="35604" y="1285623"/>
                  </a:lnTo>
                  <a:lnTo>
                    <a:pt x="35641" y="1312496"/>
                  </a:lnTo>
                  <a:lnTo>
                    <a:pt x="35666" y="1339341"/>
                  </a:lnTo>
                  <a:lnTo>
                    <a:pt x="35683" y="1366167"/>
                  </a:lnTo>
                  <a:lnTo>
                    <a:pt x="35694" y="1392981"/>
                  </a:lnTo>
                  <a:lnTo>
                    <a:pt x="35701" y="1419787"/>
                  </a:lnTo>
                  <a:lnTo>
                    <a:pt x="35706" y="1446587"/>
                  </a:lnTo>
                  <a:lnTo>
                    <a:pt x="35709" y="1472392"/>
                  </a:lnTo>
                  <a:lnTo>
                    <a:pt x="35711" y="1497532"/>
                  </a:lnTo>
                  <a:lnTo>
                    <a:pt x="35713" y="1522230"/>
                  </a:lnTo>
                  <a:lnTo>
                    <a:pt x="36706" y="1545640"/>
                  </a:lnTo>
                  <a:lnTo>
                    <a:pt x="40455" y="1590172"/>
                  </a:lnTo>
                  <a:lnTo>
                    <a:pt x="42783" y="1633116"/>
                  </a:lnTo>
                  <a:lnTo>
                    <a:pt x="43818" y="1675353"/>
                  </a:lnTo>
                  <a:lnTo>
                    <a:pt x="44278" y="1717275"/>
                  </a:lnTo>
                  <a:lnTo>
                    <a:pt x="44482" y="1753767"/>
                  </a:lnTo>
                  <a:lnTo>
                    <a:pt x="44573" y="1786522"/>
                  </a:lnTo>
                  <a:lnTo>
                    <a:pt x="44613" y="1817617"/>
                  </a:lnTo>
                  <a:lnTo>
                    <a:pt x="44631" y="1847973"/>
                  </a:lnTo>
                  <a:lnTo>
                    <a:pt x="44641" y="1890308"/>
                  </a:lnTo>
                  <a:lnTo>
                    <a:pt x="44644" y="1933279"/>
                  </a:lnTo>
                  <a:lnTo>
                    <a:pt x="47291" y="1975776"/>
                  </a:lnTo>
                  <a:lnTo>
                    <a:pt x="53575" y="20181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3172"/>
            <p:cNvSpPr/>
            <p:nvPr>
              <p:custDataLst>
                <p:tags r:id="rId10"/>
              </p:custDataLst>
            </p:nvPr>
          </p:nvSpPr>
          <p:spPr bwMode="auto">
            <a:xfrm>
              <a:off x="1071963" y="2991445"/>
              <a:ext cx="44249" cy="2232423"/>
            </a:xfrm>
            <a:custGeom>
              <a:avLst/>
              <a:gdLst/>
              <a:ahLst/>
              <a:cxnLst/>
              <a:rect l="0" t="0" r="0" b="0"/>
              <a:pathLst>
                <a:path w="44249" h="2232423">
                  <a:moveTo>
                    <a:pt x="26389" y="0"/>
                  </a:moveTo>
                  <a:lnTo>
                    <a:pt x="26389" y="0"/>
                  </a:lnTo>
                  <a:lnTo>
                    <a:pt x="26389" y="41132"/>
                  </a:lnTo>
                  <a:lnTo>
                    <a:pt x="26389" y="84670"/>
                  </a:lnTo>
                  <a:lnTo>
                    <a:pt x="29035" y="120999"/>
                  </a:lnTo>
                  <a:lnTo>
                    <a:pt x="34077" y="159941"/>
                  </a:lnTo>
                  <a:lnTo>
                    <a:pt x="35073" y="203426"/>
                  </a:lnTo>
                  <a:lnTo>
                    <a:pt x="35246" y="238427"/>
                  </a:lnTo>
                  <a:lnTo>
                    <a:pt x="35297" y="273933"/>
                  </a:lnTo>
                  <a:lnTo>
                    <a:pt x="35312" y="310581"/>
                  </a:lnTo>
                  <a:lnTo>
                    <a:pt x="36309" y="352418"/>
                  </a:lnTo>
                  <a:lnTo>
                    <a:pt x="41455" y="396233"/>
                  </a:lnTo>
                  <a:lnTo>
                    <a:pt x="43420" y="440635"/>
                  </a:lnTo>
                  <a:lnTo>
                    <a:pt x="43880" y="470343"/>
                  </a:lnTo>
                  <a:lnTo>
                    <a:pt x="44084" y="502729"/>
                  </a:lnTo>
                  <a:lnTo>
                    <a:pt x="44175" y="536966"/>
                  </a:lnTo>
                  <a:lnTo>
                    <a:pt x="44216" y="572027"/>
                  </a:lnTo>
                  <a:lnTo>
                    <a:pt x="44234" y="607453"/>
                  </a:lnTo>
                  <a:lnTo>
                    <a:pt x="44242" y="644034"/>
                  </a:lnTo>
                  <a:lnTo>
                    <a:pt x="44245" y="683443"/>
                  </a:lnTo>
                  <a:lnTo>
                    <a:pt x="44247" y="721464"/>
                  </a:lnTo>
                  <a:lnTo>
                    <a:pt x="44248" y="759197"/>
                  </a:lnTo>
                  <a:lnTo>
                    <a:pt x="44248" y="799119"/>
                  </a:lnTo>
                  <a:lnTo>
                    <a:pt x="44248" y="840013"/>
                  </a:lnTo>
                  <a:lnTo>
                    <a:pt x="44248" y="881339"/>
                  </a:lnTo>
                  <a:lnTo>
                    <a:pt x="44248" y="922857"/>
                  </a:lnTo>
                  <a:lnTo>
                    <a:pt x="41602" y="964461"/>
                  </a:lnTo>
                  <a:lnTo>
                    <a:pt x="38111" y="1007095"/>
                  </a:lnTo>
                  <a:lnTo>
                    <a:pt x="37180" y="1029576"/>
                  </a:lnTo>
                  <a:lnTo>
                    <a:pt x="36560" y="1052502"/>
                  </a:lnTo>
                  <a:lnTo>
                    <a:pt x="33224" y="1096495"/>
                  </a:lnTo>
                  <a:lnTo>
                    <a:pt x="30946" y="1117950"/>
                  </a:lnTo>
                  <a:lnTo>
                    <a:pt x="29427" y="1141183"/>
                  </a:lnTo>
                  <a:lnTo>
                    <a:pt x="28414" y="1165601"/>
                  </a:lnTo>
                  <a:lnTo>
                    <a:pt x="27739" y="1190810"/>
                  </a:lnTo>
                  <a:lnTo>
                    <a:pt x="27289" y="1214561"/>
                  </a:lnTo>
                  <a:lnTo>
                    <a:pt x="26989" y="1237340"/>
                  </a:lnTo>
                  <a:lnTo>
                    <a:pt x="26789" y="1259471"/>
                  </a:lnTo>
                  <a:lnTo>
                    <a:pt x="25663" y="1282163"/>
                  </a:lnTo>
                  <a:lnTo>
                    <a:pt x="23921" y="1305229"/>
                  </a:lnTo>
                  <a:lnTo>
                    <a:pt x="21767" y="1328543"/>
                  </a:lnTo>
                  <a:lnTo>
                    <a:pt x="20331" y="1352024"/>
                  </a:lnTo>
                  <a:lnTo>
                    <a:pt x="19374" y="1375615"/>
                  </a:lnTo>
                  <a:lnTo>
                    <a:pt x="18735" y="1399280"/>
                  </a:lnTo>
                  <a:lnTo>
                    <a:pt x="18310" y="1422001"/>
                  </a:lnTo>
                  <a:lnTo>
                    <a:pt x="17837" y="1465769"/>
                  </a:lnTo>
                  <a:lnTo>
                    <a:pt x="16719" y="1488156"/>
                  </a:lnTo>
                  <a:lnTo>
                    <a:pt x="14981" y="1511018"/>
                  </a:lnTo>
                  <a:lnTo>
                    <a:pt x="12831" y="1534197"/>
                  </a:lnTo>
                  <a:lnTo>
                    <a:pt x="11397" y="1565525"/>
                  </a:lnTo>
                  <a:lnTo>
                    <a:pt x="10441" y="1602285"/>
                  </a:lnTo>
                  <a:lnTo>
                    <a:pt x="9804" y="1642666"/>
                  </a:lnTo>
                  <a:lnTo>
                    <a:pt x="8387" y="1683478"/>
                  </a:lnTo>
                  <a:lnTo>
                    <a:pt x="6450" y="1724577"/>
                  </a:lnTo>
                  <a:lnTo>
                    <a:pt x="4166" y="1765866"/>
                  </a:lnTo>
                  <a:lnTo>
                    <a:pt x="2644" y="1800338"/>
                  </a:lnTo>
                  <a:lnTo>
                    <a:pt x="1629" y="1830265"/>
                  </a:lnTo>
                  <a:lnTo>
                    <a:pt x="953" y="1857161"/>
                  </a:lnTo>
                  <a:lnTo>
                    <a:pt x="502" y="1881045"/>
                  </a:lnTo>
                  <a:lnTo>
                    <a:pt x="0" y="1923457"/>
                  </a:lnTo>
                  <a:lnTo>
                    <a:pt x="2424" y="1964797"/>
                  </a:lnTo>
                  <a:lnTo>
                    <a:pt x="5816" y="2004337"/>
                  </a:lnTo>
                  <a:lnTo>
                    <a:pt x="7323" y="2038447"/>
                  </a:lnTo>
                  <a:lnTo>
                    <a:pt x="10639" y="2070143"/>
                  </a:lnTo>
                  <a:lnTo>
                    <a:pt x="14428" y="2100767"/>
                  </a:lnTo>
                  <a:lnTo>
                    <a:pt x="16112" y="2130914"/>
                  </a:lnTo>
                  <a:lnTo>
                    <a:pt x="19506" y="2160849"/>
                  </a:lnTo>
                  <a:lnTo>
                    <a:pt x="26389" y="22324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3173"/>
            <p:cNvSpPr/>
            <p:nvPr>
              <p:custDataLst>
                <p:tags r:id="rId11"/>
              </p:custDataLst>
            </p:nvPr>
          </p:nvSpPr>
          <p:spPr bwMode="auto">
            <a:xfrm>
              <a:off x="1062633" y="4966656"/>
              <a:ext cx="248672" cy="382228"/>
            </a:xfrm>
            <a:custGeom>
              <a:avLst/>
              <a:gdLst/>
              <a:ahLst/>
              <a:cxnLst/>
              <a:rect l="0" t="0" r="0" b="0"/>
              <a:pathLst>
                <a:path w="248672" h="382228">
                  <a:moveTo>
                    <a:pt x="8930" y="33969"/>
                  </a:moveTo>
                  <a:lnTo>
                    <a:pt x="8930" y="33969"/>
                  </a:lnTo>
                  <a:lnTo>
                    <a:pt x="8930" y="29229"/>
                  </a:lnTo>
                  <a:lnTo>
                    <a:pt x="14221" y="24255"/>
                  </a:lnTo>
                  <a:lnTo>
                    <a:pt x="58600" y="4158"/>
                  </a:lnTo>
                  <a:lnTo>
                    <a:pt x="81855" y="0"/>
                  </a:lnTo>
                  <a:lnTo>
                    <a:pt x="102857" y="3509"/>
                  </a:lnTo>
                  <a:lnTo>
                    <a:pt x="138193" y="16410"/>
                  </a:lnTo>
                  <a:lnTo>
                    <a:pt x="181121" y="46753"/>
                  </a:lnTo>
                  <a:lnTo>
                    <a:pt x="210482" y="75857"/>
                  </a:lnTo>
                  <a:lnTo>
                    <a:pt x="219020" y="90477"/>
                  </a:lnTo>
                  <a:lnTo>
                    <a:pt x="221991" y="102526"/>
                  </a:lnTo>
                  <a:lnTo>
                    <a:pt x="227818" y="139104"/>
                  </a:lnTo>
                  <a:lnTo>
                    <a:pt x="234244" y="178440"/>
                  </a:lnTo>
                  <a:lnTo>
                    <a:pt x="245441" y="219327"/>
                  </a:lnTo>
                  <a:lnTo>
                    <a:pt x="248671" y="241356"/>
                  </a:lnTo>
                  <a:lnTo>
                    <a:pt x="242633" y="274474"/>
                  </a:lnTo>
                  <a:lnTo>
                    <a:pt x="233728" y="294848"/>
                  </a:lnTo>
                  <a:lnTo>
                    <a:pt x="224265" y="307342"/>
                  </a:lnTo>
                  <a:lnTo>
                    <a:pt x="210798" y="314218"/>
                  </a:lnTo>
                  <a:lnTo>
                    <a:pt x="168209" y="324139"/>
                  </a:lnTo>
                  <a:lnTo>
                    <a:pt x="129432" y="318240"/>
                  </a:lnTo>
                  <a:lnTo>
                    <a:pt x="103173" y="312997"/>
                  </a:lnTo>
                  <a:lnTo>
                    <a:pt x="72903" y="314089"/>
                  </a:lnTo>
                  <a:lnTo>
                    <a:pt x="50374" y="320696"/>
                  </a:lnTo>
                  <a:lnTo>
                    <a:pt x="18246" y="341860"/>
                  </a:lnTo>
                  <a:lnTo>
                    <a:pt x="8771" y="353041"/>
                  </a:lnTo>
                  <a:lnTo>
                    <a:pt x="3898" y="364625"/>
                  </a:lnTo>
                  <a:lnTo>
                    <a:pt x="0" y="382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3174"/>
            <p:cNvSpPr/>
            <p:nvPr>
              <p:custDataLst>
                <p:tags r:id="rId12"/>
              </p:custDataLst>
            </p:nvPr>
          </p:nvSpPr>
          <p:spPr bwMode="auto">
            <a:xfrm>
              <a:off x="1057902" y="5036344"/>
              <a:ext cx="13662" cy="214313"/>
            </a:xfrm>
            <a:custGeom>
              <a:avLst/>
              <a:gdLst/>
              <a:ahLst/>
              <a:cxnLst/>
              <a:rect l="0" t="0" r="0" b="0"/>
              <a:pathLst>
                <a:path w="13662" h="214313">
                  <a:moveTo>
                    <a:pt x="13661" y="0"/>
                  </a:moveTo>
                  <a:lnTo>
                    <a:pt x="13661" y="0"/>
                  </a:lnTo>
                  <a:lnTo>
                    <a:pt x="8920" y="0"/>
                  </a:lnTo>
                  <a:lnTo>
                    <a:pt x="7524" y="992"/>
                  </a:lnTo>
                  <a:lnTo>
                    <a:pt x="6593" y="2645"/>
                  </a:lnTo>
                  <a:lnTo>
                    <a:pt x="5558" y="10105"/>
                  </a:lnTo>
                  <a:lnTo>
                    <a:pt x="4894" y="47233"/>
                  </a:lnTo>
                  <a:lnTo>
                    <a:pt x="4763" y="88043"/>
                  </a:lnTo>
                  <a:lnTo>
                    <a:pt x="0" y="125195"/>
                  </a:lnTo>
                  <a:lnTo>
                    <a:pt x="1786" y="162882"/>
                  </a:lnTo>
                  <a:lnTo>
                    <a:pt x="4731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3175"/>
            <p:cNvSpPr/>
            <p:nvPr>
              <p:custDataLst>
                <p:tags r:id="rId13"/>
              </p:custDataLst>
            </p:nvPr>
          </p:nvSpPr>
          <p:spPr bwMode="auto">
            <a:xfrm>
              <a:off x="1151930" y="5402461"/>
              <a:ext cx="8930" cy="178595"/>
            </a:xfrm>
            <a:custGeom>
              <a:avLst/>
              <a:gdLst/>
              <a:ahLst/>
              <a:cxnLst/>
              <a:rect l="0" t="0" r="0" b="0"/>
              <a:pathLst>
                <a:path w="8930" h="178595">
                  <a:moveTo>
                    <a:pt x="0" y="0"/>
                  </a:moveTo>
                  <a:lnTo>
                    <a:pt x="0" y="0"/>
                  </a:lnTo>
                  <a:lnTo>
                    <a:pt x="992" y="32037"/>
                  </a:lnTo>
                  <a:lnTo>
                    <a:pt x="7068" y="74127"/>
                  </a:lnTo>
                  <a:lnTo>
                    <a:pt x="8378" y="115229"/>
                  </a:lnTo>
                  <a:lnTo>
                    <a:pt x="8857" y="158637"/>
                  </a:lnTo>
                  <a:lnTo>
                    <a:pt x="8929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3176"/>
            <p:cNvSpPr/>
            <p:nvPr>
              <p:custDataLst>
                <p:tags r:id="rId14"/>
              </p:custDataLst>
            </p:nvPr>
          </p:nvSpPr>
          <p:spPr bwMode="auto">
            <a:xfrm>
              <a:off x="1000799" y="5348883"/>
              <a:ext cx="97554" cy="208250"/>
            </a:xfrm>
            <a:custGeom>
              <a:avLst/>
              <a:gdLst/>
              <a:ahLst/>
              <a:cxnLst/>
              <a:rect l="0" t="0" r="0" b="0"/>
              <a:pathLst>
                <a:path w="97554" h="208250">
                  <a:moveTo>
                    <a:pt x="88623" y="0"/>
                  </a:moveTo>
                  <a:lnTo>
                    <a:pt x="88623" y="0"/>
                  </a:lnTo>
                  <a:lnTo>
                    <a:pt x="67632" y="0"/>
                  </a:lnTo>
                  <a:lnTo>
                    <a:pt x="54071" y="9481"/>
                  </a:lnTo>
                  <a:lnTo>
                    <a:pt x="20003" y="46721"/>
                  </a:lnTo>
                  <a:lnTo>
                    <a:pt x="4439" y="85921"/>
                  </a:lnTo>
                  <a:lnTo>
                    <a:pt x="0" y="125943"/>
                  </a:lnTo>
                  <a:lnTo>
                    <a:pt x="6588" y="165070"/>
                  </a:lnTo>
                  <a:lnTo>
                    <a:pt x="11814" y="176882"/>
                  </a:lnTo>
                  <a:lnTo>
                    <a:pt x="25075" y="193852"/>
                  </a:lnTo>
                  <a:lnTo>
                    <a:pt x="46312" y="206707"/>
                  </a:lnTo>
                  <a:lnTo>
                    <a:pt x="52478" y="208249"/>
                  </a:lnTo>
                  <a:lnTo>
                    <a:pt x="77641" y="205956"/>
                  </a:lnTo>
                  <a:lnTo>
                    <a:pt x="82294" y="203780"/>
                  </a:lnTo>
                  <a:lnTo>
                    <a:pt x="97553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9" name="SMARTInkShape-Group749"/>
          <p:cNvGrpSpPr/>
          <p:nvPr/>
        </p:nvGrpSpPr>
        <p:grpSpPr>
          <a:xfrm>
            <a:off x="4615728" y="2100668"/>
            <a:ext cx="300223" cy="885052"/>
            <a:chOff x="4615728" y="2100668"/>
            <a:chExt cx="300223" cy="885052"/>
          </a:xfrm>
        </p:grpSpPr>
        <p:sp>
          <p:nvSpPr>
            <p:cNvPr id="26" name="SMARTInkShape-3177"/>
            <p:cNvSpPr/>
            <p:nvPr>
              <p:custDataLst>
                <p:tags r:id="rId5"/>
              </p:custDataLst>
            </p:nvPr>
          </p:nvSpPr>
          <p:spPr bwMode="auto">
            <a:xfrm>
              <a:off x="4643438" y="2100668"/>
              <a:ext cx="272513" cy="513226"/>
            </a:xfrm>
            <a:custGeom>
              <a:avLst/>
              <a:gdLst/>
              <a:ahLst/>
              <a:cxnLst/>
              <a:rect l="0" t="0" r="0" b="0"/>
              <a:pathLst>
                <a:path w="272513" h="513226">
                  <a:moveTo>
                    <a:pt x="0" y="87105"/>
                  </a:moveTo>
                  <a:lnTo>
                    <a:pt x="0" y="87105"/>
                  </a:lnTo>
                  <a:lnTo>
                    <a:pt x="0" y="82365"/>
                  </a:lnTo>
                  <a:lnTo>
                    <a:pt x="2645" y="77392"/>
                  </a:lnTo>
                  <a:lnTo>
                    <a:pt x="28678" y="49605"/>
                  </a:lnTo>
                  <a:lnTo>
                    <a:pt x="56707" y="30603"/>
                  </a:lnTo>
                  <a:lnTo>
                    <a:pt x="94141" y="16266"/>
                  </a:lnTo>
                  <a:lnTo>
                    <a:pt x="130712" y="3880"/>
                  </a:lnTo>
                  <a:lnTo>
                    <a:pt x="175162" y="0"/>
                  </a:lnTo>
                  <a:lnTo>
                    <a:pt x="202381" y="5293"/>
                  </a:lnTo>
                  <a:lnTo>
                    <a:pt x="213309" y="10395"/>
                  </a:lnTo>
                  <a:lnTo>
                    <a:pt x="221473" y="18616"/>
                  </a:lnTo>
                  <a:lnTo>
                    <a:pt x="228409" y="30869"/>
                  </a:lnTo>
                  <a:lnTo>
                    <a:pt x="236900" y="60080"/>
                  </a:lnTo>
                  <a:lnTo>
                    <a:pt x="239856" y="94863"/>
                  </a:lnTo>
                  <a:lnTo>
                    <a:pt x="241724" y="134162"/>
                  </a:lnTo>
                  <a:lnTo>
                    <a:pt x="247129" y="168517"/>
                  </a:lnTo>
                  <a:lnTo>
                    <a:pt x="250163" y="212100"/>
                  </a:lnTo>
                  <a:lnTo>
                    <a:pt x="255913" y="246180"/>
                  </a:lnTo>
                  <a:lnTo>
                    <a:pt x="259050" y="282956"/>
                  </a:lnTo>
                  <a:lnTo>
                    <a:pt x="263300" y="314049"/>
                  </a:lnTo>
                  <a:lnTo>
                    <a:pt x="266531" y="350801"/>
                  </a:lnTo>
                  <a:lnTo>
                    <a:pt x="267487" y="394763"/>
                  </a:lnTo>
                  <a:lnTo>
                    <a:pt x="272512" y="436011"/>
                  </a:lnTo>
                  <a:lnTo>
                    <a:pt x="269832" y="477384"/>
                  </a:lnTo>
                  <a:lnTo>
                    <a:pt x="268146" y="507276"/>
                  </a:lnTo>
                  <a:lnTo>
                    <a:pt x="265084" y="510094"/>
                  </a:lnTo>
                  <a:lnTo>
                    <a:pt x="253744" y="513225"/>
                  </a:lnTo>
                  <a:lnTo>
                    <a:pt x="220227" y="508106"/>
                  </a:lnTo>
                  <a:lnTo>
                    <a:pt x="181889" y="501345"/>
                  </a:lnTo>
                  <a:lnTo>
                    <a:pt x="141095" y="498900"/>
                  </a:lnTo>
                  <a:lnTo>
                    <a:pt x="80367" y="5068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3178"/>
            <p:cNvSpPr/>
            <p:nvPr>
              <p:custDataLst>
                <p:tags r:id="rId6"/>
              </p:custDataLst>
            </p:nvPr>
          </p:nvSpPr>
          <p:spPr bwMode="auto">
            <a:xfrm>
              <a:off x="4615728" y="2171523"/>
              <a:ext cx="45570" cy="355580"/>
            </a:xfrm>
            <a:custGeom>
              <a:avLst/>
              <a:gdLst/>
              <a:ahLst/>
              <a:cxnLst/>
              <a:rect l="0" t="0" r="0" b="0"/>
              <a:pathLst>
                <a:path w="45570" h="355580">
                  <a:moveTo>
                    <a:pt x="45569" y="16250"/>
                  </a:moveTo>
                  <a:lnTo>
                    <a:pt x="45569" y="16250"/>
                  </a:lnTo>
                  <a:lnTo>
                    <a:pt x="45569" y="11510"/>
                  </a:lnTo>
                  <a:lnTo>
                    <a:pt x="40277" y="6537"/>
                  </a:lnTo>
                  <a:lnTo>
                    <a:pt x="32303" y="2011"/>
                  </a:lnTo>
                  <a:lnTo>
                    <a:pt x="25451" y="0"/>
                  </a:lnTo>
                  <a:lnTo>
                    <a:pt x="16454" y="1752"/>
                  </a:lnTo>
                  <a:lnTo>
                    <a:pt x="11276" y="3608"/>
                  </a:lnTo>
                  <a:lnTo>
                    <a:pt x="7824" y="5838"/>
                  </a:lnTo>
                  <a:lnTo>
                    <a:pt x="3989" y="10961"/>
                  </a:lnTo>
                  <a:lnTo>
                    <a:pt x="1324" y="49117"/>
                  </a:lnTo>
                  <a:lnTo>
                    <a:pt x="5740" y="89440"/>
                  </a:lnTo>
                  <a:lnTo>
                    <a:pt x="8024" y="119224"/>
                  </a:lnTo>
                  <a:lnTo>
                    <a:pt x="9038" y="150321"/>
                  </a:lnTo>
                  <a:lnTo>
                    <a:pt x="9610" y="192125"/>
                  </a:lnTo>
                  <a:lnTo>
                    <a:pt x="9743" y="224394"/>
                  </a:lnTo>
                  <a:lnTo>
                    <a:pt x="5078" y="261808"/>
                  </a:lnTo>
                  <a:lnTo>
                    <a:pt x="1468" y="305919"/>
                  </a:lnTo>
                  <a:lnTo>
                    <a:pt x="0" y="346797"/>
                  </a:lnTo>
                  <a:lnTo>
                    <a:pt x="920" y="3555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3179"/>
            <p:cNvSpPr/>
            <p:nvPr>
              <p:custDataLst>
                <p:tags r:id="rId7"/>
              </p:custDataLst>
            </p:nvPr>
          </p:nvSpPr>
          <p:spPr bwMode="auto">
            <a:xfrm>
              <a:off x="4626970" y="2575558"/>
              <a:ext cx="221851" cy="410162"/>
            </a:xfrm>
            <a:custGeom>
              <a:avLst/>
              <a:gdLst/>
              <a:ahLst/>
              <a:cxnLst/>
              <a:rect l="0" t="0" r="0" b="0"/>
              <a:pathLst>
                <a:path w="221851" h="410162">
                  <a:moveTo>
                    <a:pt x="203991" y="362309"/>
                  </a:moveTo>
                  <a:lnTo>
                    <a:pt x="203991" y="362309"/>
                  </a:lnTo>
                  <a:lnTo>
                    <a:pt x="208731" y="362309"/>
                  </a:lnTo>
                  <a:lnTo>
                    <a:pt x="210128" y="363301"/>
                  </a:lnTo>
                  <a:lnTo>
                    <a:pt x="211059" y="364955"/>
                  </a:lnTo>
                  <a:lnTo>
                    <a:pt x="212920" y="371236"/>
                  </a:lnTo>
                  <a:lnTo>
                    <a:pt x="212921" y="363550"/>
                  </a:lnTo>
                  <a:lnTo>
                    <a:pt x="221742" y="353498"/>
                  </a:lnTo>
                  <a:lnTo>
                    <a:pt x="221848" y="313242"/>
                  </a:lnTo>
                  <a:lnTo>
                    <a:pt x="221850" y="278423"/>
                  </a:lnTo>
                  <a:lnTo>
                    <a:pt x="221850" y="235213"/>
                  </a:lnTo>
                  <a:lnTo>
                    <a:pt x="221850" y="198518"/>
                  </a:lnTo>
                  <a:lnTo>
                    <a:pt x="221850" y="161044"/>
                  </a:lnTo>
                  <a:lnTo>
                    <a:pt x="220858" y="117992"/>
                  </a:lnTo>
                  <a:lnTo>
                    <a:pt x="212756" y="74476"/>
                  </a:lnTo>
                  <a:lnTo>
                    <a:pt x="206037" y="56980"/>
                  </a:lnTo>
                  <a:lnTo>
                    <a:pt x="183119" y="29099"/>
                  </a:lnTo>
                  <a:lnTo>
                    <a:pt x="177186" y="25700"/>
                  </a:lnTo>
                  <a:lnTo>
                    <a:pt x="171242" y="23197"/>
                  </a:lnTo>
                  <a:lnTo>
                    <a:pt x="151809" y="6486"/>
                  </a:lnTo>
                  <a:lnTo>
                    <a:pt x="127494" y="0"/>
                  </a:lnTo>
                  <a:lnTo>
                    <a:pt x="111100" y="4155"/>
                  </a:lnTo>
                  <a:lnTo>
                    <a:pt x="70800" y="19189"/>
                  </a:lnTo>
                  <a:lnTo>
                    <a:pt x="61121" y="21296"/>
                  </a:lnTo>
                  <a:lnTo>
                    <a:pt x="58142" y="22850"/>
                  </a:lnTo>
                  <a:lnTo>
                    <a:pt x="56157" y="24878"/>
                  </a:lnTo>
                  <a:lnTo>
                    <a:pt x="52255" y="31789"/>
                  </a:lnTo>
                  <a:lnTo>
                    <a:pt x="43626" y="31908"/>
                  </a:lnTo>
                  <a:lnTo>
                    <a:pt x="43289" y="39599"/>
                  </a:lnTo>
                  <a:lnTo>
                    <a:pt x="42286" y="40013"/>
                  </a:lnTo>
                  <a:lnTo>
                    <a:pt x="38525" y="40472"/>
                  </a:lnTo>
                  <a:lnTo>
                    <a:pt x="37126" y="41587"/>
                  </a:lnTo>
                  <a:lnTo>
                    <a:pt x="35571" y="45472"/>
                  </a:lnTo>
                  <a:lnTo>
                    <a:pt x="34695" y="53237"/>
                  </a:lnTo>
                  <a:lnTo>
                    <a:pt x="42450" y="92792"/>
                  </a:lnTo>
                  <a:lnTo>
                    <a:pt x="43097" y="129522"/>
                  </a:lnTo>
                  <a:lnTo>
                    <a:pt x="40563" y="162036"/>
                  </a:lnTo>
                  <a:lnTo>
                    <a:pt x="36175" y="197797"/>
                  </a:lnTo>
                  <a:lnTo>
                    <a:pt x="34874" y="232536"/>
                  </a:lnTo>
                  <a:lnTo>
                    <a:pt x="31843" y="274248"/>
                  </a:lnTo>
                  <a:lnTo>
                    <a:pt x="21930" y="318566"/>
                  </a:lnTo>
                  <a:lnTo>
                    <a:pt x="11410" y="359695"/>
                  </a:lnTo>
                  <a:lnTo>
                    <a:pt x="5657" y="392220"/>
                  </a:lnTo>
                  <a:lnTo>
                    <a:pt x="697" y="405237"/>
                  </a:lnTo>
                  <a:lnTo>
                    <a:pt x="0" y="408787"/>
                  </a:lnTo>
                  <a:lnTo>
                    <a:pt x="529" y="410161"/>
                  </a:lnTo>
                  <a:lnTo>
                    <a:pt x="1873" y="410086"/>
                  </a:lnTo>
                  <a:lnTo>
                    <a:pt x="21575" y="400942"/>
                  </a:lnTo>
                  <a:lnTo>
                    <a:pt x="64204" y="393401"/>
                  </a:lnTo>
                  <a:lnTo>
                    <a:pt x="107277" y="384735"/>
                  </a:lnTo>
                  <a:lnTo>
                    <a:pt x="146927" y="380078"/>
                  </a:lnTo>
                  <a:lnTo>
                    <a:pt x="177088" y="371274"/>
                  </a:lnTo>
                  <a:lnTo>
                    <a:pt x="186132" y="3712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1" name="SMARTInkShape-Group750"/>
          <p:cNvGrpSpPr/>
          <p:nvPr/>
        </p:nvGrpSpPr>
        <p:grpSpPr>
          <a:xfrm>
            <a:off x="4117261" y="4009430"/>
            <a:ext cx="203315" cy="437555"/>
            <a:chOff x="4117261" y="4009430"/>
            <a:chExt cx="203315" cy="437555"/>
          </a:xfrm>
        </p:grpSpPr>
        <p:sp>
          <p:nvSpPr>
            <p:cNvPr id="30" name="SMARTInkShape-3180"/>
            <p:cNvSpPr/>
            <p:nvPr>
              <p:custDataLst>
                <p:tags r:id="rId2"/>
              </p:custDataLst>
            </p:nvPr>
          </p:nvSpPr>
          <p:spPr bwMode="auto">
            <a:xfrm>
              <a:off x="4268391" y="4196953"/>
              <a:ext cx="35719" cy="250032"/>
            </a:xfrm>
            <a:custGeom>
              <a:avLst/>
              <a:gdLst/>
              <a:ahLst/>
              <a:cxnLst/>
              <a:rect l="0" t="0" r="0" b="0"/>
              <a:pathLst>
                <a:path w="35719" h="250032">
                  <a:moveTo>
                    <a:pt x="35718" y="0"/>
                  </a:moveTo>
                  <a:lnTo>
                    <a:pt x="35718" y="0"/>
                  </a:lnTo>
                  <a:lnTo>
                    <a:pt x="30978" y="4740"/>
                  </a:lnTo>
                  <a:lnTo>
                    <a:pt x="28651" y="12359"/>
                  </a:lnTo>
                  <a:lnTo>
                    <a:pt x="27034" y="53405"/>
                  </a:lnTo>
                  <a:lnTo>
                    <a:pt x="26837" y="96135"/>
                  </a:lnTo>
                  <a:lnTo>
                    <a:pt x="24157" y="124396"/>
                  </a:lnTo>
                  <a:lnTo>
                    <a:pt x="14363" y="160612"/>
                  </a:lnTo>
                  <a:lnTo>
                    <a:pt x="0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3181"/>
            <p:cNvSpPr/>
            <p:nvPr>
              <p:custDataLst>
                <p:tags r:id="rId3"/>
              </p:custDataLst>
            </p:nvPr>
          </p:nvSpPr>
          <p:spPr bwMode="auto">
            <a:xfrm>
              <a:off x="4117261" y="4121443"/>
              <a:ext cx="106482" cy="253705"/>
            </a:xfrm>
            <a:custGeom>
              <a:avLst/>
              <a:gdLst/>
              <a:ahLst/>
              <a:cxnLst/>
              <a:rect l="0" t="0" r="0" b="0"/>
              <a:pathLst>
                <a:path w="106482" h="253705">
                  <a:moveTo>
                    <a:pt x="79692" y="21932"/>
                  </a:moveTo>
                  <a:lnTo>
                    <a:pt x="79692" y="21932"/>
                  </a:lnTo>
                  <a:lnTo>
                    <a:pt x="79692" y="941"/>
                  </a:lnTo>
                  <a:lnTo>
                    <a:pt x="77708" y="0"/>
                  </a:lnTo>
                  <a:lnTo>
                    <a:pt x="70211" y="1601"/>
                  </a:lnTo>
                  <a:lnTo>
                    <a:pt x="54834" y="8081"/>
                  </a:lnTo>
                  <a:lnTo>
                    <a:pt x="37710" y="25765"/>
                  </a:lnTo>
                  <a:lnTo>
                    <a:pt x="15139" y="64545"/>
                  </a:lnTo>
                  <a:lnTo>
                    <a:pt x="4451" y="94750"/>
                  </a:lnTo>
                  <a:lnTo>
                    <a:pt x="844" y="136222"/>
                  </a:lnTo>
                  <a:lnTo>
                    <a:pt x="0" y="172277"/>
                  </a:lnTo>
                  <a:lnTo>
                    <a:pt x="4266" y="212661"/>
                  </a:lnTo>
                  <a:lnTo>
                    <a:pt x="11773" y="231055"/>
                  </a:lnTo>
                  <a:lnTo>
                    <a:pt x="16553" y="238737"/>
                  </a:lnTo>
                  <a:lnTo>
                    <a:pt x="27157" y="247274"/>
                  </a:lnTo>
                  <a:lnTo>
                    <a:pt x="45392" y="252754"/>
                  </a:lnTo>
                  <a:lnTo>
                    <a:pt x="55418" y="253704"/>
                  </a:lnTo>
                  <a:lnTo>
                    <a:pt x="106481" y="2183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0" name="SMARTInkShape-3182"/>
            <p:cNvSpPr/>
            <p:nvPr>
              <p:custDataLst>
                <p:tags r:id="rId4"/>
              </p:custDataLst>
            </p:nvPr>
          </p:nvSpPr>
          <p:spPr bwMode="auto">
            <a:xfrm>
              <a:off x="4145783" y="4009430"/>
              <a:ext cx="174793" cy="39941"/>
            </a:xfrm>
            <a:custGeom>
              <a:avLst/>
              <a:gdLst/>
              <a:ahLst/>
              <a:cxnLst/>
              <a:rect l="0" t="0" r="0" b="0"/>
              <a:pathLst>
                <a:path w="174793" h="39941">
                  <a:moveTo>
                    <a:pt x="24381" y="0"/>
                  </a:moveTo>
                  <a:lnTo>
                    <a:pt x="24381" y="0"/>
                  </a:lnTo>
                  <a:lnTo>
                    <a:pt x="10142" y="15231"/>
                  </a:lnTo>
                  <a:lnTo>
                    <a:pt x="8131" y="20990"/>
                  </a:lnTo>
                  <a:lnTo>
                    <a:pt x="8587" y="23915"/>
                  </a:lnTo>
                  <a:lnTo>
                    <a:pt x="11739" y="29811"/>
                  </a:lnTo>
                  <a:lnTo>
                    <a:pt x="13969" y="31780"/>
                  </a:lnTo>
                  <a:lnTo>
                    <a:pt x="37035" y="39940"/>
                  </a:lnTo>
                  <a:lnTo>
                    <a:pt x="50180" y="39910"/>
                  </a:lnTo>
                  <a:lnTo>
                    <a:pt x="87935" y="36270"/>
                  </a:lnTo>
                  <a:lnTo>
                    <a:pt x="127293" y="35766"/>
                  </a:lnTo>
                  <a:lnTo>
                    <a:pt x="152380" y="33082"/>
                  </a:lnTo>
                  <a:lnTo>
                    <a:pt x="165606" y="28594"/>
                  </a:lnTo>
                  <a:lnTo>
                    <a:pt x="169132" y="26007"/>
                  </a:lnTo>
                  <a:lnTo>
                    <a:pt x="174792" y="19469"/>
                  </a:lnTo>
                  <a:lnTo>
                    <a:pt x="174265" y="18932"/>
                  </a:lnTo>
                  <a:lnTo>
                    <a:pt x="167789" y="18177"/>
                  </a:lnTo>
                  <a:lnTo>
                    <a:pt x="129885" y="17887"/>
                  </a:lnTo>
                  <a:lnTo>
                    <a:pt x="95492" y="15219"/>
                  </a:lnTo>
                  <a:lnTo>
                    <a:pt x="64776" y="10172"/>
                  </a:lnTo>
                  <a:lnTo>
                    <a:pt x="26467" y="16161"/>
                  </a:lnTo>
                  <a:lnTo>
                    <a:pt x="0" y="17760"/>
                  </a:lnTo>
                  <a:lnTo>
                    <a:pt x="7786" y="22570"/>
                  </a:lnTo>
                  <a:lnTo>
                    <a:pt x="27401" y="25539"/>
                  </a:lnTo>
                  <a:lnTo>
                    <a:pt x="71203" y="19556"/>
                  </a:lnTo>
                  <a:lnTo>
                    <a:pt x="114653" y="15362"/>
                  </a:lnTo>
                  <a:lnTo>
                    <a:pt x="159074" y="9306"/>
                  </a:lnTo>
                  <a:lnTo>
                    <a:pt x="161801" y="10172"/>
                  </a:lnTo>
                  <a:lnTo>
                    <a:pt x="163619" y="11742"/>
                  </a:lnTo>
                  <a:lnTo>
                    <a:pt x="167256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34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03" name="Shape 503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filter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image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4963525" y="1133250"/>
            <a:ext cx="3283500" cy="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 always extend the full depth of the input volume</a:t>
            </a:r>
          </a:p>
        </p:txBody>
      </p:sp>
      <p:cxnSp>
        <p:nvCxnSpPr>
          <p:cNvPr id="508" name="Shape 508"/>
          <p:cNvCxnSpPr>
            <a:endCxn id="504" idx="0"/>
          </p:cNvCxnSpPr>
          <p:nvPr/>
        </p:nvCxnSpPr>
        <p:spPr>
          <a:xfrm flipH="1">
            <a:off x="4977900" y="195643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9" name="Shape 509"/>
          <p:cNvCxnSpPr/>
          <p:nvPr/>
        </p:nvCxnSpPr>
        <p:spPr>
          <a:xfrm flipH="1">
            <a:off x="2098750" y="1585350"/>
            <a:ext cx="2583900" cy="228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7919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Shape 517"/>
          <p:cNvCxnSpPr>
            <a:endCxn id="51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8" name="Shape 518"/>
          <p:cNvCxnSpPr>
            <a:endCxn id="51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9" name="Shape 519"/>
          <p:cNvCxnSpPr>
            <a:endCxn id="51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>
            <a:endCxn id="51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25" name="Shape 52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27" name="Shape 527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8" name="Shape 528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rot="10800000">
            <a:off x="3574800" y="3723750"/>
            <a:ext cx="408300" cy="14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 txBox="1"/>
          <p:nvPr/>
        </p:nvSpPr>
        <p:spPr>
          <a:xfrm>
            <a:off x="4070975" y="360650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12024" y="213550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16700" y="4893070"/>
            <a:ext cx="122564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grpSp>
        <p:nvGrpSpPr>
          <p:cNvPr id="9" name="SMARTInkShape-Group754"/>
          <p:cNvGrpSpPr/>
          <p:nvPr/>
        </p:nvGrpSpPr>
        <p:grpSpPr>
          <a:xfrm>
            <a:off x="1495447" y="2741414"/>
            <a:ext cx="335140" cy="1178720"/>
            <a:chOff x="1495447" y="2741414"/>
            <a:chExt cx="335140" cy="1178720"/>
          </a:xfrm>
        </p:grpSpPr>
        <p:sp>
          <p:nvSpPr>
            <p:cNvPr id="2" name="SMARTInkShape-3186"/>
            <p:cNvSpPr/>
            <p:nvPr>
              <p:custDataLst>
                <p:tags r:id="rId3"/>
              </p:custDataLst>
            </p:nvPr>
          </p:nvSpPr>
          <p:spPr bwMode="auto">
            <a:xfrm>
              <a:off x="1616274" y="3152180"/>
              <a:ext cx="71438" cy="767954"/>
            </a:xfrm>
            <a:custGeom>
              <a:avLst/>
              <a:gdLst/>
              <a:ahLst/>
              <a:cxnLst/>
              <a:rect l="0" t="0" r="0" b="0"/>
              <a:pathLst>
                <a:path w="71438" h="767954">
                  <a:moveTo>
                    <a:pt x="71437" y="0"/>
                  </a:moveTo>
                  <a:lnTo>
                    <a:pt x="71437" y="0"/>
                  </a:lnTo>
                  <a:lnTo>
                    <a:pt x="59008" y="12428"/>
                  </a:lnTo>
                  <a:lnTo>
                    <a:pt x="50446" y="39952"/>
                  </a:lnTo>
                  <a:lnTo>
                    <a:pt x="46366" y="79527"/>
                  </a:lnTo>
                  <a:lnTo>
                    <a:pt x="42766" y="113397"/>
                  </a:lnTo>
                  <a:lnTo>
                    <a:pt x="38850" y="148625"/>
                  </a:lnTo>
                  <a:lnTo>
                    <a:pt x="36646" y="190770"/>
                  </a:lnTo>
                  <a:lnTo>
                    <a:pt x="35993" y="228393"/>
                  </a:lnTo>
                  <a:lnTo>
                    <a:pt x="35800" y="265668"/>
                  </a:lnTo>
                  <a:lnTo>
                    <a:pt x="35742" y="306699"/>
                  </a:lnTo>
                  <a:lnTo>
                    <a:pt x="35726" y="344433"/>
                  </a:lnTo>
                  <a:lnTo>
                    <a:pt x="35720" y="380748"/>
                  </a:lnTo>
                  <a:lnTo>
                    <a:pt x="35719" y="416644"/>
                  </a:lnTo>
                  <a:lnTo>
                    <a:pt x="35719" y="453407"/>
                  </a:lnTo>
                  <a:lnTo>
                    <a:pt x="35718" y="494286"/>
                  </a:lnTo>
                  <a:lnTo>
                    <a:pt x="35718" y="531975"/>
                  </a:lnTo>
                  <a:lnTo>
                    <a:pt x="34726" y="568277"/>
                  </a:lnTo>
                  <a:lnTo>
                    <a:pt x="29582" y="604169"/>
                  </a:lnTo>
                  <a:lnTo>
                    <a:pt x="26624" y="642915"/>
                  </a:lnTo>
                  <a:lnTo>
                    <a:pt x="22416" y="677985"/>
                  </a:lnTo>
                  <a:lnTo>
                    <a:pt x="14469" y="722554"/>
                  </a:lnTo>
                  <a:lnTo>
                    <a:pt x="0" y="7679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" name="SMARTInkShape-3187"/>
            <p:cNvSpPr/>
            <p:nvPr>
              <p:custDataLst>
                <p:tags r:id="rId4"/>
              </p:custDataLst>
            </p:nvPr>
          </p:nvSpPr>
          <p:spPr bwMode="auto">
            <a:xfrm>
              <a:off x="1562696" y="3056530"/>
              <a:ext cx="89297" cy="149229"/>
            </a:xfrm>
            <a:custGeom>
              <a:avLst/>
              <a:gdLst/>
              <a:ahLst/>
              <a:cxnLst/>
              <a:rect l="0" t="0" r="0" b="0"/>
              <a:pathLst>
                <a:path w="89297" h="149229">
                  <a:moveTo>
                    <a:pt x="0" y="149228"/>
                  </a:moveTo>
                  <a:lnTo>
                    <a:pt x="0" y="149228"/>
                  </a:lnTo>
                  <a:lnTo>
                    <a:pt x="0" y="144487"/>
                  </a:lnTo>
                  <a:lnTo>
                    <a:pt x="14238" y="101959"/>
                  </a:lnTo>
                  <a:lnTo>
                    <a:pt x="17144" y="58825"/>
                  </a:lnTo>
                  <a:lnTo>
                    <a:pt x="16772" y="15504"/>
                  </a:lnTo>
                  <a:lnTo>
                    <a:pt x="13076" y="6121"/>
                  </a:lnTo>
                  <a:lnTo>
                    <a:pt x="10702" y="3221"/>
                  </a:lnTo>
                  <a:lnTo>
                    <a:pt x="5418" y="0"/>
                  </a:lnTo>
                  <a:lnTo>
                    <a:pt x="3611" y="133"/>
                  </a:lnTo>
                  <a:lnTo>
                    <a:pt x="2407" y="1214"/>
                  </a:lnTo>
                  <a:lnTo>
                    <a:pt x="1605" y="2927"/>
                  </a:lnTo>
                  <a:lnTo>
                    <a:pt x="3359" y="10122"/>
                  </a:lnTo>
                  <a:lnTo>
                    <a:pt x="8196" y="23349"/>
                  </a:lnTo>
                  <a:lnTo>
                    <a:pt x="8832" y="36397"/>
                  </a:lnTo>
                  <a:lnTo>
                    <a:pt x="11532" y="42195"/>
                  </a:lnTo>
                  <a:lnTo>
                    <a:pt x="21349" y="58743"/>
                  </a:lnTo>
                  <a:lnTo>
                    <a:pt x="28718" y="77242"/>
                  </a:lnTo>
                  <a:lnTo>
                    <a:pt x="34591" y="83500"/>
                  </a:lnTo>
                  <a:lnTo>
                    <a:pt x="43816" y="89588"/>
                  </a:lnTo>
                  <a:lnTo>
                    <a:pt x="48062" y="90616"/>
                  </a:lnTo>
                  <a:lnTo>
                    <a:pt x="51885" y="90310"/>
                  </a:lnTo>
                  <a:lnTo>
                    <a:pt x="58778" y="87323"/>
                  </a:lnTo>
                  <a:lnTo>
                    <a:pt x="68237" y="81056"/>
                  </a:lnTo>
                  <a:lnTo>
                    <a:pt x="77324" y="77766"/>
                  </a:lnTo>
                  <a:lnTo>
                    <a:pt x="89296" y="688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" name="SMARTInkShape-3188"/>
            <p:cNvSpPr/>
            <p:nvPr>
              <p:custDataLst>
                <p:tags r:id="rId5"/>
              </p:custDataLst>
            </p:nvPr>
          </p:nvSpPr>
          <p:spPr bwMode="auto">
            <a:xfrm>
              <a:off x="1662163" y="3053953"/>
              <a:ext cx="16619" cy="63325"/>
            </a:xfrm>
            <a:custGeom>
              <a:avLst/>
              <a:gdLst/>
              <a:ahLst/>
              <a:cxnLst/>
              <a:rect l="0" t="0" r="0" b="0"/>
              <a:pathLst>
                <a:path w="16619" h="63325">
                  <a:moveTo>
                    <a:pt x="7689" y="0"/>
                  </a:moveTo>
                  <a:lnTo>
                    <a:pt x="7689" y="0"/>
                  </a:lnTo>
                  <a:lnTo>
                    <a:pt x="6696" y="20395"/>
                  </a:lnTo>
                  <a:lnTo>
                    <a:pt x="0" y="45803"/>
                  </a:lnTo>
                  <a:lnTo>
                    <a:pt x="3867" y="60755"/>
                  </a:lnTo>
                  <a:lnTo>
                    <a:pt x="6133" y="63324"/>
                  </a:lnTo>
                  <a:lnTo>
                    <a:pt x="16618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" name="SMARTInkShape-3189"/>
            <p:cNvSpPr/>
            <p:nvPr>
              <p:custDataLst>
                <p:tags r:id="rId6"/>
              </p:custDataLst>
            </p:nvPr>
          </p:nvSpPr>
          <p:spPr bwMode="auto">
            <a:xfrm>
              <a:off x="1714567" y="2928938"/>
              <a:ext cx="53512" cy="183458"/>
            </a:xfrm>
            <a:custGeom>
              <a:avLst/>
              <a:gdLst/>
              <a:ahLst/>
              <a:cxnLst/>
              <a:rect l="0" t="0" r="0" b="0"/>
              <a:pathLst>
                <a:path w="53512" h="183458">
                  <a:moveTo>
                    <a:pt x="26722" y="0"/>
                  </a:moveTo>
                  <a:lnTo>
                    <a:pt x="26722" y="0"/>
                  </a:lnTo>
                  <a:lnTo>
                    <a:pt x="14293" y="0"/>
                  </a:lnTo>
                  <a:lnTo>
                    <a:pt x="8631" y="2645"/>
                  </a:lnTo>
                  <a:lnTo>
                    <a:pt x="5731" y="4740"/>
                  </a:lnTo>
                  <a:lnTo>
                    <a:pt x="2510" y="15005"/>
                  </a:lnTo>
                  <a:lnTo>
                    <a:pt x="272" y="59522"/>
                  </a:lnTo>
                  <a:lnTo>
                    <a:pt x="0" y="96056"/>
                  </a:lnTo>
                  <a:lnTo>
                    <a:pt x="2599" y="133302"/>
                  </a:lnTo>
                  <a:lnTo>
                    <a:pt x="8063" y="155487"/>
                  </a:lnTo>
                  <a:lnTo>
                    <a:pt x="17106" y="171962"/>
                  </a:lnTo>
                  <a:lnTo>
                    <a:pt x="25094" y="180607"/>
                  </a:lnTo>
                  <a:lnTo>
                    <a:pt x="28613" y="182912"/>
                  </a:lnTo>
                  <a:lnTo>
                    <a:pt x="32944" y="183457"/>
                  </a:lnTo>
                  <a:lnTo>
                    <a:pt x="43047" y="181416"/>
                  </a:lnTo>
                  <a:lnTo>
                    <a:pt x="46535" y="179483"/>
                  </a:lnTo>
                  <a:lnTo>
                    <a:pt x="53511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3190"/>
            <p:cNvSpPr/>
            <p:nvPr>
              <p:custDataLst>
                <p:tags r:id="rId7"/>
              </p:custDataLst>
            </p:nvPr>
          </p:nvSpPr>
          <p:spPr bwMode="auto">
            <a:xfrm>
              <a:off x="1495447" y="3107531"/>
              <a:ext cx="120828" cy="85398"/>
            </a:xfrm>
            <a:custGeom>
              <a:avLst/>
              <a:gdLst/>
              <a:ahLst/>
              <a:cxnLst/>
              <a:rect l="0" t="0" r="0" b="0"/>
              <a:pathLst>
                <a:path w="120828" h="85398">
                  <a:moveTo>
                    <a:pt x="4741" y="0"/>
                  </a:moveTo>
                  <a:lnTo>
                    <a:pt x="4741" y="0"/>
                  </a:lnTo>
                  <a:lnTo>
                    <a:pt x="0" y="14221"/>
                  </a:lnTo>
                  <a:lnTo>
                    <a:pt x="319" y="26495"/>
                  </a:lnTo>
                  <a:lnTo>
                    <a:pt x="4760" y="39557"/>
                  </a:lnTo>
                  <a:lnTo>
                    <a:pt x="13348" y="55284"/>
                  </a:lnTo>
                  <a:lnTo>
                    <a:pt x="38821" y="76132"/>
                  </a:lnTo>
                  <a:lnTo>
                    <a:pt x="60236" y="83446"/>
                  </a:lnTo>
                  <a:lnTo>
                    <a:pt x="71503" y="85397"/>
                  </a:lnTo>
                  <a:lnTo>
                    <a:pt x="120827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3191"/>
            <p:cNvSpPr/>
            <p:nvPr>
              <p:custDataLst>
                <p:tags r:id="rId8"/>
              </p:custDataLst>
            </p:nvPr>
          </p:nvSpPr>
          <p:spPr bwMode="auto">
            <a:xfrm>
              <a:off x="1777008" y="2741414"/>
              <a:ext cx="53579" cy="223243"/>
            </a:xfrm>
            <a:custGeom>
              <a:avLst/>
              <a:gdLst/>
              <a:ahLst/>
              <a:cxnLst/>
              <a:rect l="0" t="0" r="0" b="0"/>
              <a:pathLst>
                <a:path w="53579" h="223243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15231" y="54141"/>
                  </a:lnTo>
                  <a:lnTo>
                    <a:pt x="26858" y="87828"/>
                  </a:lnTo>
                  <a:lnTo>
                    <a:pt x="35739" y="127226"/>
                  </a:lnTo>
                  <a:lnTo>
                    <a:pt x="42008" y="165028"/>
                  </a:lnTo>
                  <a:lnTo>
                    <a:pt x="48867" y="204467"/>
                  </a:lnTo>
                  <a:lnTo>
                    <a:pt x="53578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3192"/>
            <p:cNvSpPr/>
            <p:nvPr>
              <p:custDataLst>
                <p:tags r:id="rId9"/>
              </p:custDataLst>
            </p:nvPr>
          </p:nvSpPr>
          <p:spPr bwMode="auto">
            <a:xfrm>
              <a:off x="1647361" y="3125391"/>
              <a:ext cx="49281" cy="121458"/>
            </a:xfrm>
            <a:custGeom>
              <a:avLst/>
              <a:gdLst/>
              <a:ahLst/>
              <a:cxnLst/>
              <a:rect l="0" t="0" r="0" b="0"/>
              <a:pathLst>
                <a:path w="49281" h="121458">
                  <a:moveTo>
                    <a:pt x="13561" y="0"/>
                  </a:moveTo>
                  <a:lnTo>
                    <a:pt x="13561" y="0"/>
                  </a:lnTo>
                  <a:lnTo>
                    <a:pt x="8820" y="0"/>
                  </a:lnTo>
                  <a:lnTo>
                    <a:pt x="7424" y="992"/>
                  </a:lnTo>
                  <a:lnTo>
                    <a:pt x="6493" y="2645"/>
                  </a:lnTo>
                  <a:lnTo>
                    <a:pt x="5183" y="12359"/>
                  </a:lnTo>
                  <a:lnTo>
                    <a:pt x="3884" y="22360"/>
                  </a:lnTo>
                  <a:lnTo>
                    <a:pt x="0" y="33419"/>
                  </a:lnTo>
                  <a:lnTo>
                    <a:pt x="258" y="47595"/>
                  </a:lnTo>
                  <a:lnTo>
                    <a:pt x="4247" y="88771"/>
                  </a:lnTo>
                  <a:lnTo>
                    <a:pt x="4609" y="121457"/>
                  </a:lnTo>
                  <a:lnTo>
                    <a:pt x="5608" y="120659"/>
                  </a:lnTo>
                  <a:lnTo>
                    <a:pt x="17058" y="99845"/>
                  </a:lnTo>
                  <a:lnTo>
                    <a:pt x="21418" y="69001"/>
                  </a:lnTo>
                  <a:lnTo>
                    <a:pt x="22279" y="31011"/>
                  </a:lnTo>
                  <a:lnTo>
                    <a:pt x="22478" y="2533"/>
                  </a:lnTo>
                  <a:lnTo>
                    <a:pt x="22490" y="7910"/>
                  </a:lnTo>
                  <a:lnTo>
                    <a:pt x="49280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0" name="SMARTInkShape-3193"/>
          <p:cNvSpPr/>
          <p:nvPr>
            <p:custDataLst>
              <p:tags r:id="rId1"/>
            </p:custDataLst>
          </p:nvPr>
        </p:nvSpPr>
        <p:spPr bwMode="auto">
          <a:xfrm>
            <a:off x="1179087" y="5129939"/>
            <a:ext cx="294313" cy="22492"/>
          </a:xfrm>
          <a:custGeom>
            <a:avLst/>
            <a:gdLst/>
            <a:ahLst/>
            <a:cxnLst/>
            <a:rect l="0" t="0" r="0" b="0"/>
            <a:pathLst>
              <a:path w="294313" h="22492">
                <a:moveTo>
                  <a:pt x="8562" y="13561"/>
                </a:moveTo>
                <a:lnTo>
                  <a:pt x="8562" y="13561"/>
                </a:lnTo>
                <a:lnTo>
                  <a:pt x="0" y="5000"/>
                </a:lnTo>
                <a:lnTo>
                  <a:pt x="13962" y="0"/>
                </a:lnTo>
                <a:lnTo>
                  <a:pt x="28821" y="257"/>
                </a:lnTo>
                <a:lnTo>
                  <a:pt x="70393" y="11184"/>
                </a:lnTo>
                <a:lnTo>
                  <a:pt x="93800" y="18699"/>
                </a:lnTo>
                <a:lnTo>
                  <a:pt x="130831" y="21368"/>
                </a:lnTo>
                <a:lnTo>
                  <a:pt x="172231" y="22157"/>
                </a:lnTo>
                <a:lnTo>
                  <a:pt x="208089" y="22392"/>
                </a:lnTo>
                <a:lnTo>
                  <a:pt x="250264" y="22478"/>
                </a:lnTo>
                <a:lnTo>
                  <a:pt x="294312" y="2249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SMARTInkShape-3201"/>
          <p:cNvSpPr/>
          <p:nvPr>
            <p:custDataLst>
              <p:tags r:id="rId2"/>
            </p:custDataLst>
          </p:nvPr>
        </p:nvSpPr>
        <p:spPr bwMode="auto">
          <a:xfrm>
            <a:off x="3250474" y="3220162"/>
            <a:ext cx="231642" cy="327710"/>
          </a:xfrm>
          <a:custGeom>
            <a:avLst/>
            <a:gdLst/>
            <a:ahLst/>
            <a:cxnLst/>
            <a:rect l="0" t="0" r="0" b="0"/>
            <a:pathLst>
              <a:path w="231642" h="327710">
                <a:moveTo>
                  <a:pt x="44581" y="65963"/>
                </a:moveTo>
                <a:lnTo>
                  <a:pt x="44581" y="65963"/>
                </a:lnTo>
                <a:lnTo>
                  <a:pt x="36892" y="73652"/>
                </a:lnTo>
                <a:lnTo>
                  <a:pt x="28767" y="75640"/>
                </a:lnTo>
                <a:lnTo>
                  <a:pt x="5849" y="95874"/>
                </a:lnTo>
                <a:lnTo>
                  <a:pt x="2562" y="101746"/>
                </a:lnTo>
                <a:lnTo>
                  <a:pt x="712" y="113276"/>
                </a:lnTo>
                <a:lnTo>
                  <a:pt x="0" y="153632"/>
                </a:lnTo>
                <a:lnTo>
                  <a:pt x="6078" y="197084"/>
                </a:lnTo>
                <a:lnTo>
                  <a:pt x="13236" y="236627"/>
                </a:lnTo>
                <a:lnTo>
                  <a:pt x="17392" y="276864"/>
                </a:lnTo>
                <a:lnTo>
                  <a:pt x="22414" y="295029"/>
                </a:lnTo>
                <a:lnTo>
                  <a:pt x="46460" y="326125"/>
                </a:lnTo>
                <a:lnTo>
                  <a:pt x="52779" y="327709"/>
                </a:lnTo>
                <a:lnTo>
                  <a:pt x="79642" y="325198"/>
                </a:lnTo>
                <a:lnTo>
                  <a:pt x="105901" y="317178"/>
                </a:lnTo>
                <a:lnTo>
                  <a:pt x="144023" y="286813"/>
                </a:lnTo>
                <a:lnTo>
                  <a:pt x="177774" y="247869"/>
                </a:lnTo>
                <a:lnTo>
                  <a:pt x="214909" y="207406"/>
                </a:lnTo>
                <a:lnTo>
                  <a:pt x="228586" y="183438"/>
                </a:lnTo>
                <a:lnTo>
                  <a:pt x="231641" y="150078"/>
                </a:lnTo>
                <a:lnTo>
                  <a:pt x="227227" y="126935"/>
                </a:lnTo>
                <a:lnTo>
                  <a:pt x="210709" y="87304"/>
                </a:lnTo>
                <a:lnTo>
                  <a:pt x="194217" y="53017"/>
                </a:lnTo>
                <a:lnTo>
                  <a:pt x="172145" y="18096"/>
                </a:lnTo>
                <a:lnTo>
                  <a:pt x="163122" y="9962"/>
                </a:lnTo>
                <a:lnTo>
                  <a:pt x="144505" y="0"/>
                </a:lnTo>
                <a:lnTo>
                  <a:pt x="137986" y="159"/>
                </a:lnTo>
                <a:lnTo>
                  <a:pt x="102264" y="15123"/>
                </a:lnTo>
                <a:lnTo>
                  <a:pt x="65272" y="47616"/>
                </a:lnTo>
                <a:lnTo>
                  <a:pt x="35651" y="8382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022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Shape 540"/>
          <p:cNvCxnSpPr>
            <a:endCxn id="539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1" name="Shape 541"/>
          <p:cNvCxnSpPr>
            <a:endCxn id="539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2" name="Shape 542"/>
          <p:cNvCxnSpPr>
            <a:endCxn id="539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3" name="Shape 543"/>
          <p:cNvCxnSpPr>
            <a:endCxn id="539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4" name="Shape 544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48" name="Shape 548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50" name="Shape 550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1" name="Shape 551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2" name="Shape 552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3" name="Shape 553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</a:t>
            </a: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locations, </a:t>
            </a:r>
            <a:b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computing all dot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7080350" y="1380925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6959443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626953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8031353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grpSp>
        <p:nvGrpSpPr>
          <p:cNvPr id="10" name="SMARTInkShape-Group763"/>
          <p:cNvGrpSpPr/>
          <p:nvPr/>
        </p:nvGrpSpPr>
        <p:grpSpPr>
          <a:xfrm>
            <a:off x="1455539" y="2259894"/>
            <a:ext cx="794743" cy="2546631"/>
            <a:chOff x="1455539" y="2259894"/>
            <a:chExt cx="794743" cy="2546631"/>
          </a:xfrm>
        </p:grpSpPr>
        <p:sp>
          <p:nvSpPr>
            <p:cNvPr id="5" name="SMARTInkShape-3204"/>
            <p:cNvSpPr/>
            <p:nvPr>
              <p:custDataLst>
                <p:tags r:id="rId16"/>
              </p:custDataLst>
            </p:nvPr>
          </p:nvSpPr>
          <p:spPr bwMode="auto">
            <a:xfrm>
              <a:off x="1509117" y="4054078"/>
              <a:ext cx="687587" cy="752447"/>
            </a:xfrm>
            <a:custGeom>
              <a:avLst/>
              <a:gdLst/>
              <a:ahLst/>
              <a:cxnLst/>
              <a:rect l="0" t="0" r="0" b="0"/>
              <a:pathLst>
                <a:path w="687587" h="752447">
                  <a:moveTo>
                    <a:pt x="0" y="741164"/>
                  </a:moveTo>
                  <a:lnTo>
                    <a:pt x="0" y="741164"/>
                  </a:lnTo>
                  <a:lnTo>
                    <a:pt x="4741" y="750645"/>
                  </a:lnTo>
                  <a:lnTo>
                    <a:pt x="9114" y="752446"/>
                  </a:lnTo>
                  <a:lnTo>
                    <a:pt x="21910" y="751800"/>
                  </a:lnTo>
                  <a:lnTo>
                    <a:pt x="50589" y="736378"/>
                  </a:lnTo>
                  <a:lnTo>
                    <a:pt x="90691" y="696379"/>
                  </a:lnTo>
                  <a:lnTo>
                    <a:pt x="130169" y="655024"/>
                  </a:lnTo>
                  <a:lnTo>
                    <a:pt x="158726" y="622513"/>
                  </a:lnTo>
                  <a:lnTo>
                    <a:pt x="190600" y="585573"/>
                  </a:lnTo>
                  <a:lnTo>
                    <a:pt x="225602" y="545013"/>
                  </a:lnTo>
                  <a:lnTo>
                    <a:pt x="264309" y="500527"/>
                  </a:lnTo>
                  <a:lnTo>
                    <a:pt x="285347" y="474575"/>
                  </a:lnTo>
                  <a:lnTo>
                    <a:pt x="307310" y="446360"/>
                  </a:lnTo>
                  <a:lnTo>
                    <a:pt x="329889" y="416636"/>
                  </a:lnTo>
                  <a:lnTo>
                    <a:pt x="352879" y="387890"/>
                  </a:lnTo>
                  <a:lnTo>
                    <a:pt x="376143" y="359796"/>
                  </a:lnTo>
                  <a:lnTo>
                    <a:pt x="399591" y="332138"/>
                  </a:lnTo>
                  <a:lnTo>
                    <a:pt x="424151" y="303777"/>
                  </a:lnTo>
                  <a:lnTo>
                    <a:pt x="449455" y="274947"/>
                  </a:lnTo>
                  <a:lnTo>
                    <a:pt x="475254" y="245806"/>
                  </a:lnTo>
                  <a:lnTo>
                    <a:pt x="501383" y="216457"/>
                  </a:lnTo>
                  <a:lnTo>
                    <a:pt x="527732" y="186969"/>
                  </a:lnTo>
                  <a:lnTo>
                    <a:pt x="554228" y="157388"/>
                  </a:lnTo>
                  <a:lnTo>
                    <a:pt x="580821" y="126754"/>
                  </a:lnTo>
                  <a:lnTo>
                    <a:pt x="6875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3205"/>
            <p:cNvSpPr/>
            <p:nvPr>
              <p:custDataLst>
                <p:tags r:id="rId17"/>
              </p:custDataLst>
            </p:nvPr>
          </p:nvSpPr>
          <p:spPr bwMode="auto">
            <a:xfrm>
              <a:off x="1553766" y="3473648"/>
              <a:ext cx="535782" cy="741166"/>
            </a:xfrm>
            <a:custGeom>
              <a:avLst/>
              <a:gdLst/>
              <a:ahLst/>
              <a:cxnLst/>
              <a:rect l="0" t="0" r="0" b="0"/>
              <a:pathLst>
                <a:path w="535782" h="741166">
                  <a:moveTo>
                    <a:pt x="0" y="741165"/>
                  </a:moveTo>
                  <a:lnTo>
                    <a:pt x="0" y="741165"/>
                  </a:lnTo>
                  <a:lnTo>
                    <a:pt x="4740" y="741165"/>
                  </a:lnTo>
                  <a:lnTo>
                    <a:pt x="23352" y="725914"/>
                  </a:lnTo>
                  <a:lnTo>
                    <a:pt x="63231" y="686754"/>
                  </a:lnTo>
                  <a:lnTo>
                    <a:pt x="89511" y="651070"/>
                  </a:lnTo>
                  <a:lnTo>
                    <a:pt x="109897" y="620755"/>
                  </a:lnTo>
                  <a:lnTo>
                    <a:pt x="132187" y="587438"/>
                  </a:lnTo>
                  <a:lnTo>
                    <a:pt x="155322" y="552787"/>
                  </a:lnTo>
                  <a:lnTo>
                    <a:pt x="178834" y="517542"/>
                  </a:lnTo>
                  <a:lnTo>
                    <a:pt x="203505" y="481042"/>
                  </a:lnTo>
                  <a:lnTo>
                    <a:pt x="231006" y="441669"/>
                  </a:lnTo>
                  <a:lnTo>
                    <a:pt x="259766" y="398373"/>
                  </a:lnTo>
                  <a:lnTo>
                    <a:pt x="288092" y="354656"/>
                  </a:lnTo>
                  <a:lnTo>
                    <a:pt x="313910" y="315383"/>
                  </a:lnTo>
                  <a:lnTo>
                    <a:pt x="338615" y="275439"/>
                  </a:lnTo>
                  <a:lnTo>
                    <a:pt x="363815" y="235527"/>
                  </a:lnTo>
                  <a:lnTo>
                    <a:pt x="391552" y="197945"/>
                  </a:lnTo>
                  <a:lnTo>
                    <a:pt x="415125" y="164043"/>
                  </a:lnTo>
                  <a:lnTo>
                    <a:pt x="435523" y="132440"/>
                  </a:lnTo>
                  <a:lnTo>
                    <a:pt x="454511" y="101857"/>
                  </a:lnTo>
                  <a:lnTo>
                    <a:pt x="481935" y="61489"/>
                  </a:lnTo>
                  <a:lnTo>
                    <a:pt x="5357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3206"/>
            <p:cNvSpPr/>
            <p:nvPr>
              <p:custDataLst>
                <p:tags r:id="rId18"/>
              </p:custDataLst>
            </p:nvPr>
          </p:nvSpPr>
          <p:spPr bwMode="auto">
            <a:xfrm>
              <a:off x="1518047" y="2946797"/>
              <a:ext cx="732235" cy="875661"/>
            </a:xfrm>
            <a:custGeom>
              <a:avLst/>
              <a:gdLst/>
              <a:ahLst/>
              <a:cxnLst/>
              <a:rect l="0" t="0" r="0" b="0"/>
              <a:pathLst>
                <a:path w="732235" h="875661">
                  <a:moveTo>
                    <a:pt x="0" y="866180"/>
                  </a:moveTo>
                  <a:lnTo>
                    <a:pt x="0" y="866180"/>
                  </a:lnTo>
                  <a:lnTo>
                    <a:pt x="4740" y="875660"/>
                  </a:lnTo>
                  <a:lnTo>
                    <a:pt x="9113" y="875477"/>
                  </a:lnTo>
                  <a:lnTo>
                    <a:pt x="29489" y="860997"/>
                  </a:lnTo>
                  <a:lnTo>
                    <a:pt x="53386" y="836862"/>
                  </a:lnTo>
                  <a:lnTo>
                    <a:pt x="85033" y="793655"/>
                  </a:lnTo>
                  <a:lnTo>
                    <a:pt x="117468" y="753409"/>
                  </a:lnTo>
                  <a:lnTo>
                    <a:pt x="141505" y="720809"/>
                  </a:lnTo>
                  <a:lnTo>
                    <a:pt x="168724" y="686477"/>
                  </a:lnTo>
                  <a:lnTo>
                    <a:pt x="197358" y="648728"/>
                  </a:lnTo>
                  <a:lnTo>
                    <a:pt x="227613" y="606816"/>
                  </a:lnTo>
                  <a:lnTo>
                    <a:pt x="244016" y="583138"/>
                  </a:lnTo>
                  <a:lnTo>
                    <a:pt x="260904" y="558422"/>
                  </a:lnTo>
                  <a:lnTo>
                    <a:pt x="278115" y="534008"/>
                  </a:lnTo>
                  <a:lnTo>
                    <a:pt x="295543" y="509794"/>
                  </a:lnTo>
                  <a:lnTo>
                    <a:pt x="313115" y="485714"/>
                  </a:lnTo>
                  <a:lnTo>
                    <a:pt x="330782" y="461724"/>
                  </a:lnTo>
                  <a:lnTo>
                    <a:pt x="348514" y="437793"/>
                  </a:lnTo>
                  <a:lnTo>
                    <a:pt x="366288" y="413901"/>
                  </a:lnTo>
                  <a:lnTo>
                    <a:pt x="384090" y="390035"/>
                  </a:lnTo>
                  <a:lnTo>
                    <a:pt x="401912" y="366188"/>
                  </a:lnTo>
                  <a:lnTo>
                    <a:pt x="419746" y="342351"/>
                  </a:lnTo>
                  <a:lnTo>
                    <a:pt x="436596" y="319516"/>
                  </a:lnTo>
                  <a:lnTo>
                    <a:pt x="468548" y="275621"/>
                  </a:lnTo>
                  <a:lnTo>
                    <a:pt x="501931" y="232962"/>
                  </a:lnTo>
                  <a:lnTo>
                    <a:pt x="535620" y="192835"/>
                  </a:lnTo>
                  <a:lnTo>
                    <a:pt x="567129" y="158465"/>
                  </a:lnTo>
                  <a:lnTo>
                    <a:pt x="595023" y="126653"/>
                  </a:lnTo>
                  <a:lnTo>
                    <a:pt x="633040" y="83498"/>
                  </a:lnTo>
                  <a:lnTo>
                    <a:pt x="666794" y="48222"/>
                  </a:lnTo>
                  <a:lnTo>
                    <a:pt x="704866" y="14376"/>
                  </a:lnTo>
                  <a:lnTo>
                    <a:pt x="7322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3207"/>
            <p:cNvSpPr/>
            <p:nvPr>
              <p:custDataLst>
                <p:tags r:id="rId19"/>
              </p:custDataLst>
            </p:nvPr>
          </p:nvSpPr>
          <p:spPr bwMode="auto">
            <a:xfrm>
              <a:off x="1491258" y="2477270"/>
              <a:ext cx="741901" cy="916012"/>
            </a:xfrm>
            <a:custGeom>
              <a:avLst/>
              <a:gdLst/>
              <a:ahLst/>
              <a:cxnLst/>
              <a:rect l="0" t="0" r="0" b="0"/>
              <a:pathLst>
                <a:path w="741901" h="916012">
                  <a:moveTo>
                    <a:pt x="0" y="916011"/>
                  </a:moveTo>
                  <a:lnTo>
                    <a:pt x="0" y="916011"/>
                  </a:lnTo>
                  <a:lnTo>
                    <a:pt x="13266" y="900761"/>
                  </a:lnTo>
                  <a:lnTo>
                    <a:pt x="39033" y="856860"/>
                  </a:lnTo>
                  <a:lnTo>
                    <a:pt x="58749" y="822968"/>
                  </a:lnTo>
                  <a:lnTo>
                    <a:pt x="86640" y="783050"/>
                  </a:lnTo>
                  <a:lnTo>
                    <a:pt x="108621" y="751746"/>
                  </a:lnTo>
                  <a:lnTo>
                    <a:pt x="131620" y="716996"/>
                  </a:lnTo>
                  <a:lnTo>
                    <a:pt x="155071" y="678401"/>
                  </a:lnTo>
                  <a:lnTo>
                    <a:pt x="181368" y="638097"/>
                  </a:lnTo>
                  <a:lnTo>
                    <a:pt x="210584" y="596041"/>
                  </a:lnTo>
                  <a:lnTo>
                    <a:pt x="226710" y="573713"/>
                  </a:lnTo>
                  <a:lnTo>
                    <a:pt x="243413" y="550891"/>
                  </a:lnTo>
                  <a:lnTo>
                    <a:pt x="277848" y="507011"/>
                  </a:lnTo>
                  <a:lnTo>
                    <a:pt x="312996" y="463366"/>
                  </a:lnTo>
                  <a:lnTo>
                    <a:pt x="330703" y="440615"/>
                  </a:lnTo>
                  <a:lnTo>
                    <a:pt x="348461" y="417510"/>
                  </a:lnTo>
                  <a:lnTo>
                    <a:pt x="384067" y="373317"/>
                  </a:lnTo>
                  <a:lnTo>
                    <a:pt x="419735" y="330525"/>
                  </a:lnTo>
                  <a:lnTo>
                    <a:pt x="455432" y="288355"/>
                  </a:lnTo>
                  <a:lnTo>
                    <a:pt x="488495" y="249107"/>
                  </a:lnTo>
                  <a:lnTo>
                    <a:pt x="520718" y="211821"/>
                  </a:lnTo>
                  <a:lnTo>
                    <a:pt x="554883" y="175405"/>
                  </a:lnTo>
                  <a:lnTo>
                    <a:pt x="584620" y="142022"/>
                  </a:lnTo>
                  <a:lnTo>
                    <a:pt x="623674" y="97983"/>
                  </a:lnTo>
                  <a:lnTo>
                    <a:pt x="657735" y="62445"/>
                  </a:lnTo>
                  <a:lnTo>
                    <a:pt x="695911" y="28510"/>
                  </a:lnTo>
                  <a:lnTo>
                    <a:pt x="724986" y="4683"/>
                  </a:lnTo>
                  <a:lnTo>
                    <a:pt x="737612" y="0"/>
                  </a:lnTo>
                  <a:lnTo>
                    <a:pt x="740780" y="1728"/>
                  </a:lnTo>
                  <a:lnTo>
                    <a:pt x="741900" y="5856"/>
                  </a:lnTo>
                  <a:lnTo>
                    <a:pt x="741164" y="230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3208"/>
            <p:cNvSpPr/>
            <p:nvPr>
              <p:custDataLst>
                <p:tags r:id="rId20"/>
              </p:custDataLst>
            </p:nvPr>
          </p:nvSpPr>
          <p:spPr bwMode="auto">
            <a:xfrm>
              <a:off x="1455539" y="2259894"/>
              <a:ext cx="630867" cy="749412"/>
            </a:xfrm>
            <a:custGeom>
              <a:avLst/>
              <a:gdLst/>
              <a:ahLst/>
              <a:cxnLst/>
              <a:rect l="0" t="0" r="0" b="0"/>
              <a:pathLst>
                <a:path w="630867" h="749412">
                  <a:moveTo>
                    <a:pt x="0" y="749411"/>
                  </a:moveTo>
                  <a:lnTo>
                    <a:pt x="0" y="749411"/>
                  </a:lnTo>
                  <a:lnTo>
                    <a:pt x="4741" y="749411"/>
                  </a:lnTo>
                  <a:lnTo>
                    <a:pt x="9714" y="746765"/>
                  </a:lnTo>
                  <a:lnTo>
                    <a:pt x="53353" y="711891"/>
                  </a:lnTo>
                  <a:lnTo>
                    <a:pt x="93993" y="672877"/>
                  </a:lnTo>
                  <a:lnTo>
                    <a:pt x="123761" y="638650"/>
                  </a:lnTo>
                  <a:lnTo>
                    <a:pt x="147609" y="609894"/>
                  </a:lnTo>
                  <a:lnTo>
                    <a:pt x="173753" y="577271"/>
                  </a:lnTo>
                  <a:lnTo>
                    <a:pt x="198601" y="542927"/>
                  </a:lnTo>
                  <a:lnTo>
                    <a:pt x="225520" y="505174"/>
                  </a:lnTo>
                  <a:lnTo>
                    <a:pt x="254020" y="465244"/>
                  </a:lnTo>
                  <a:lnTo>
                    <a:pt x="283223" y="424346"/>
                  </a:lnTo>
                  <a:lnTo>
                    <a:pt x="315385" y="385664"/>
                  </a:lnTo>
                  <a:lnTo>
                    <a:pt x="348531" y="347636"/>
                  </a:lnTo>
                  <a:lnTo>
                    <a:pt x="379798" y="307584"/>
                  </a:lnTo>
                  <a:lnTo>
                    <a:pt x="410232" y="269278"/>
                  </a:lnTo>
                  <a:lnTo>
                    <a:pt x="439302" y="232409"/>
                  </a:lnTo>
                  <a:lnTo>
                    <a:pt x="465451" y="196179"/>
                  </a:lnTo>
                  <a:lnTo>
                    <a:pt x="502485" y="151794"/>
                  </a:lnTo>
                  <a:lnTo>
                    <a:pt x="538594" y="108767"/>
                  </a:lnTo>
                  <a:lnTo>
                    <a:pt x="569688" y="74080"/>
                  </a:lnTo>
                  <a:lnTo>
                    <a:pt x="602493" y="35470"/>
                  </a:lnTo>
                  <a:lnTo>
                    <a:pt x="629172" y="342"/>
                  </a:lnTo>
                  <a:lnTo>
                    <a:pt x="630784" y="0"/>
                  </a:lnTo>
                  <a:lnTo>
                    <a:pt x="630866" y="1757"/>
                  </a:lnTo>
                  <a:lnTo>
                    <a:pt x="625078" y="171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" name="SMARTInkShape-Group764"/>
          <p:cNvGrpSpPr/>
          <p:nvPr/>
        </p:nvGrpSpPr>
        <p:grpSpPr>
          <a:xfrm>
            <a:off x="7532586" y="3329713"/>
            <a:ext cx="405351" cy="476161"/>
            <a:chOff x="7532586" y="3329713"/>
            <a:chExt cx="405351" cy="476161"/>
          </a:xfrm>
        </p:grpSpPr>
        <p:sp>
          <p:nvSpPr>
            <p:cNvPr id="11" name="SMARTInkShape-3209"/>
            <p:cNvSpPr/>
            <p:nvPr>
              <p:custDataLst>
                <p:tags r:id="rId10"/>
              </p:custDataLst>
            </p:nvPr>
          </p:nvSpPr>
          <p:spPr bwMode="auto">
            <a:xfrm>
              <a:off x="7859366" y="3390813"/>
              <a:ext cx="78571" cy="297149"/>
            </a:xfrm>
            <a:custGeom>
              <a:avLst/>
              <a:gdLst/>
              <a:ahLst/>
              <a:cxnLst/>
              <a:rect l="0" t="0" r="0" b="0"/>
              <a:pathLst>
                <a:path w="78571" h="297149">
                  <a:moveTo>
                    <a:pt x="7689" y="38187"/>
                  </a:moveTo>
                  <a:lnTo>
                    <a:pt x="7689" y="38187"/>
                  </a:lnTo>
                  <a:lnTo>
                    <a:pt x="2948" y="38187"/>
                  </a:lnTo>
                  <a:lnTo>
                    <a:pt x="1552" y="37195"/>
                  </a:lnTo>
                  <a:lnTo>
                    <a:pt x="621" y="35541"/>
                  </a:lnTo>
                  <a:lnTo>
                    <a:pt x="0" y="33446"/>
                  </a:lnTo>
                  <a:lnTo>
                    <a:pt x="579" y="34035"/>
                  </a:lnTo>
                  <a:lnTo>
                    <a:pt x="3867" y="39979"/>
                  </a:lnTo>
                  <a:lnTo>
                    <a:pt x="6133" y="38390"/>
                  </a:lnTo>
                  <a:lnTo>
                    <a:pt x="19783" y="10996"/>
                  </a:lnTo>
                  <a:lnTo>
                    <a:pt x="33320" y="254"/>
                  </a:lnTo>
                  <a:lnTo>
                    <a:pt x="37674" y="0"/>
                  </a:lnTo>
                  <a:lnTo>
                    <a:pt x="41570" y="1815"/>
                  </a:lnTo>
                  <a:lnTo>
                    <a:pt x="45159" y="5009"/>
                  </a:lnTo>
                  <a:lnTo>
                    <a:pt x="54950" y="23726"/>
                  </a:lnTo>
                  <a:lnTo>
                    <a:pt x="61012" y="64839"/>
                  </a:lnTo>
                  <a:lnTo>
                    <a:pt x="67034" y="103410"/>
                  </a:lnTo>
                  <a:lnTo>
                    <a:pt x="69572" y="146761"/>
                  </a:lnTo>
                  <a:lnTo>
                    <a:pt x="70011" y="181482"/>
                  </a:lnTo>
                  <a:lnTo>
                    <a:pt x="72787" y="211614"/>
                  </a:lnTo>
                  <a:lnTo>
                    <a:pt x="78570" y="252046"/>
                  </a:lnTo>
                  <a:lnTo>
                    <a:pt x="77887" y="263212"/>
                  </a:lnTo>
                  <a:lnTo>
                    <a:pt x="74275" y="271482"/>
                  </a:lnTo>
                  <a:lnTo>
                    <a:pt x="66718" y="278465"/>
                  </a:lnTo>
                  <a:lnTo>
                    <a:pt x="40956" y="291032"/>
                  </a:lnTo>
                  <a:lnTo>
                    <a:pt x="7689" y="2971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3210"/>
            <p:cNvSpPr/>
            <p:nvPr>
              <p:custDataLst>
                <p:tags r:id="rId11"/>
              </p:custDataLst>
            </p:nvPr>
          </p:nvSpPr>
          <p:spPr bwMode="auto">
            <a:xfrm>
              <a:off x="7545628" y="3563313"/>
              <a:ext cx="89256" cy="242561"/>
            </a:xfrm>
            <a:custGeom>
              <a:avLst/>
              <a:gdLst/>
              <a:ahLst/>
              <a:cxnLst/>
              <a:rect l="0" t="0" r="0" b="0"/>
              <a:pathLst>
                <a:path w="89256" h="242561">
                  <a:moveTo>
                    <a:pt x="17817" y="8562"/>
                  </a:moveTo>
                  <a:lnTo>
                    <a:pt x="17817" y="8562"/>
                  </a:lnTo>
                  <a:lnTo>
                    <a:pt x="13077" y="3821"/>
                  </a:lnTo>
                  <a:lnTo>
                    <a:pt x="8104" y="1494"/>
                  </a:lnTo>
                  <a:lnTo>
                    <a:pt x="1567" y="0"/>
                  </a:lnTo>
                  <a:lnTo>
                    <a:pt x="1031" y="869"/>
                  </a:lnTo>
                  <a:lnTo>
                    <a:pt x="0" y="20633"/>
                  </a:lnTo>
                  <a:lnTo>
                    <a:pt x="2622" y="26494"/>
                  </a:lnTo>
                  <a:lnTo>
                    <a:pt x="6103" y="32407"/>
                  </a:lnTo>
                  <a:lnTo>
                    <a:pt x="8337" y="44287"/>
                  </a:lnTo>
                  <a:lnTo>
                    <a:pt x="9635" y="51229"/>
                  </a:lnTo>
                  <a:lnTo>
                    <a:pt x="14952" y="68278"/>
                  </a:lnTo>
                  <a:lnTo>
                    <a:pt x="17251" y="105943"/>
                  </a:lnTo>
                  <a:lnTo>
                    <a:pt x="17650" y="138618"/>
                  </a:lnTo>
                  <a:lnTo>
                    <a:pt x="17768" y="177074"/>
                  </a:lnTo>
                  <a:lnTo>
                    <a:pt x="18803" y="217211"/>
                  </a:lnTo>
                  <a:lnTo>
                    <a:pt x="24944" y="233874"/>
                  </a:lnTo>
                  <a:lnTo>
                    <a:pt x="30245" y="241984"/>
                  </a:lnTo>
                  <a:lnTo>
                    <a:pt x="36024" y="242560"/>
                  </a:lnTo>
                  <a:lnTo>
                    <a:pt x="89255" y="22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211"/>
            <p:cNvSpPr/>
            <p:nvPr>
              <p:custDataLst>
                <p:tags r:id="rId12"/>
              </p:custDataLst>
            </p:nvPr>
          </p:nvSpPr>
          <p:spPr bwMode="auto">
            <a:xfrm>
              <a:off x="7769425" y="3554383"/>
              <a:ext cx="79771" cy="124649"/>
            </a:xfrm>
            <a:custGeom>
              <a:avLst/>
              <a:gdLst/>
              <a:ahLst/>
              <a:cxnLst/>
              <a:rect l="0" t="0" r="0" b="0"/>
              <a:pathLst>
                <a:path w="79771" h="124649">
                  <a:moveTo>
                    <a:pt x="79770" y="8562"/>
                  </a:moveTo>
                  <a:lnTo>
                    <a:pt x="79770" y="8562"/>
                  </a:lnTo>
                  <a:lnTo>
                    <a:pt x="75030" y="3822"/>
                  </a:lnTo>
                  <a:lnTo>
                    <a:pt x="70056" y="1495"/>
                  </a:lnTo>
                  <a:lnTo>
                    <a:pt x="54039" y="0"/>
                  </a:lnTo>
                  <a:lnTo>
                    <a:pt x="32789" y="4482"/>
                  </a:lnTo>
                  <a:lnTo>
                    <a:pt x="21517" y="12040"/>
                  </a:lnTo>
                  <a:lnTo>
                    <a:pt x="13201" y="23006"/>
                  </a:lnTo>
                  <a:lnTo>
                    <a:pt x="3932" y="44922"/>
                  </a:lnTo>
                  <a:lnTo>
                    <a:pt x="0" y="81456"/>
                  </a:lnTo>
                  <a:lnTo>
                    <a:pt x="4321" y="102480"/>
                  </a:lnTo>
                  <a:lnTo>
                    <a:pt x="8634" y="107885"/>
                  </a:lnTo>
                  <a:lnTo>
                    <a:pt x="26943" y="119240"/>
                  </a:lnTo>
                  <a:lnTo>
                    <a:pt x="44052" y="12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3212"/>
            <p:cNvSpPr/>
            <p:nvPr>
              <p:custDataLst>
                <p:tags r:id="rId13"/>
              </p:custDataLst>
            </p:nvPr>
          </p:nvSpPr>
          <p:spPr bwMode="auto">
            <a:xfrm>
              <a:off x="7733628" y="3598664"/>
              <a:ext cx="35201" cy="89298"/>
            </a:xfrm>
            <a:custGeom>
              <a:avLst/>
              <a:gdLst/>
              <a:ahLst/>
              <a:cxnLst/>
              <a:rect l="0" t="0" r="0" b="0"/>
              <a:pathLst>
                <a:path w="35201" h="89298">
                  <a:moveTo>
                    <a:pt x="35200" y="0"/>
                  </a:moveTo>
                  <a:lnTo>
                    <a:pt x="35200" y="0"/>
                  </a:lnTo>
                  <a:lnTo>
                    <a:pt x="17109" y="20737"/>
                  </a:lnTo>
                  <a:lnTo>
                    <a:pt x="2107" y="51185"/>
                  </a:lnTo>
                  <a:lnTo>
                    <a:pt x="0" y="69752"/>
                  </a:lnTo>
                  <a:lnTo>
                    <a:pt x="8411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3213"/>
            <p:cNvSpPr/>
            <p:nvPr>
              <p:custDataLst>
                <p:tags r:id="rId14"/>
              </p:custDataLst>
            </p:nvPr>
          </p:nvSpPr>
          <p:spPr bwMode="auto">
            <a:xfrm>
              <a:off x="7590234" y="3563528"/>
              <a:ext cx="89298" cy="157652"/>
            </a:xfrm>
            <a:custGeom>
              <a:avLst/>
              <a:gdLst/>
              <a:ahLst/>
              <a:cxnLst/>
              <a:rect l="0" t="0" r="0" b="0"/>
              <a:pathLst>
                <a:path w="89298" h="157652">
                  <a:moveTo>
                    <a:pt x="0" y="142292"/>
                  </a:moveTo>
                  <a:lnTo>
                    <a:pt x="0" y="142292"/>
                  </a:lnTo>
                  <a:lnTo>
                    <a:pt x="0" y="137552"/>
                  </a:lnTo>
                  <a:lnTo>
                    <a:pt x="993" y="136155"/>
                  </a:lnTo>
                  <a:lnTo>
                    <a:pt x="2646" y="135225"/>
                  </a:lnTo>
                  <a:lnTo>
                    <a:pt x="4741" y="134604"/>
                  </a:lnTo>
                  <a:lnTo>
                    <a:pt x="23916" y="99023"/>
                  </a:lnTo>
                  <a:lnTo>
                    <a:pt x="38386" y="62491"/>
                  </a:lnTo>
                  <a:lnTo>
                    <a:pt x="59312" y="20756"/>
                  </a:lnTo>
                  <a:lnTo>
                    <a:pt x="62321" y="1385"/>
                  </a:lnTo>
                  <a:lnTo>
                    <a:pt x="61391" y="729"/>
                  </a:lnTo>
                  <a:lnTo>
                    <a:pt x="57712" y="0"/>
                  </a:lnTo>
                  <a:lnTo>
                    <a:pt x="56334" y="798"/>
                  </a:lnTo>
                  <a:lnTo>
                    <a:pt x="55416" y="2322"/>
                  </a:lnTo>
                  <a:lnTo>
                    <a:pt x="54803" y="4330"/>
                  </a:lnTo>
                  <a:lnTo>
                    <a:pt x="39411" y="24335"/>
                  </a:lnTo>
                  <a:lnTo>
                    <a:pt x="37360" y="33974"/>
                  </a:lnTo>
                  <a:lnTo>
                    <a:pt x="39094" y="42226"/>
                  </a:lnTo>
                  <a:lnTo>
                    <a:pt x="48292" y="55608"/>
                  </a:lnTo>
                  <a:lnTo>
                    <a:pt x="73232" y="86228"/>
                  </a:lnTo>
                  <a:lnTo>
                    <a:pt x="78253" y="113223"/>
                  </a:lnTo>
                  <a:lnTo>
                    <a:pt x="72493" y="151712"/>
                  </a:lnTo>
                  <a:lnTo>
                    <a:pt x="73134" y="154525"/>
                  </a:lnTo>
                  <a:lnTo>
                    <a:pt x="74552" y="156400"/>
                  </a:lnTo>
                  <a:lnTo>
                    <a:pt x="76491" y="157651"/>
                  </a:lnTo>
                  <a:lnTo>
                    <a:pt x="78775" y="156500"/>
                  </a:lnTo>
                  <a:lnTo>
                    <a:pt x="89297" y="1422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3214"/>
            <p:cNvSpPr/>
            <p:nvPr>
              <p:custDataLst>
                <p:tags r:id="rId15"/>
              </p:custDataLst>
            </p:nvPr>
          </p:nvSpPr>
          <p:spPr bwMode="auto">
            <a:xfrm>
              <a:off x="7532586" y="3329713"/>
              <a:ext cx="117946" cy="195060"/>
            </a:xfrm>
            <a:custGeom>
              <a:avLst/>
              <a:gdLst/>
              <a:ahLst/>
              <a:cxnLst/>
              <a:rect l="0" t="0" r="0" b="0"/>
              <a:pathLst>
                <a:path w="117946" h="195060">
                  <a:moveTo>
                    <a:pt x="30859" y="81428"/>
                  </a:moveTo>
                  <a:lnTo>
                    <a:pt x="30859" y="81428"/>
                  </a:lnTo>
                  <a:lnTo>
                    <a:pt x="30859" y="95649"/>
                  </a:lnTo>
                  <a:lnTo>
                    <a:pt x="30859" y="76514"/>
                  </a:lnTo>
                  <a:lnTo>
                    <a:pt x="30859" y="80457"/>
                  </a:lnTo>
                  <a:lnTo>
                    <a:pt x="28214" y="80996"/>
                  </a:lnTo>
                  <a:lnTo>
                    <a:pt x="22038" y="81420"/>
                  </a:lnTo>
                  <a:lnTo>
                    <a:pt x="14822" y="89547"/>
                  </a:lnTo>
                  <a:lnTo>
                    <a:pt x="6705" y="105772"/>
                  </a:lnTo>
                  <a:lnTo>
                    <a:pt x="0" y="133840"/>
                  </a:lnTo>
                  <a:lnTo>
                    <a:pt x="3416" y="160457"/>
                  </a:lnTo>
                  <a:lnTo>
                    <a:pt x="10711" y="180360"/>
                  </a:lnTo>
                  <a:lnTo>
                    <a:pt x="16282" y="189228"/>
                  </a:lnTo>
                  <a:lnTo>
                    <a:pt x="20149" y="191990"/>
                  </a:lnTo>
                  <a:lnTo>
                    <a:pt x="29737" y="195059"/>
                  </a:lnTo>
                  <a:lnTo>
                    <a:pt x="55773" y="192046"/>
                  </a:lnTo>
                  <a:lnTo>
                    <a:pt x="72028" y="184831"/>
                  </a:lnTo>
                  <a:lnTo>
                    <a:pt x="79142" y="180129"/>
                  </a:lnTo>
                  <a:lnTo>
                    <a:pt x="89691" y="166967"/>
                  </a:lnTo>
                  <a:lnTo>
                    <a:pt x="110904" y="123884"/>
                  </a:lnTo>
                  <a:lnTo>
                    <a:pt x="116044" y="105258"/>
                  </a:lnTo>
                  <a:lnTo>
                    <a:pt x="117945" y="69857"/>
                  </a:lnTo>
                  <a:lnTo>
                    <a:pt x="110202" y="33318"/>
                  </a:lnTo>
                  <a:lnTo>
                    <a:pt x="103825" y="14405"/>
                  </a:lnTo>
                  <a:lnTo>
                    <a:pt x="94378" y="2692"/>
                  </a:lnTo>
                  <a:lnTo>
                    <a:pt x="88087" y="164"/>
                  </a:lnTo>
                  <a:lnTo>
                    <a:pt x="73161" y="0"/>
                  </a:lnTo>
                  <a:lnTo>
                    <a:pt x="52763" y="5487"/>
                  </a:lnTo>
                  <a:lnTo>
                    <a:pt x="4070" y="635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" name="SMARTInkShape-Group765"/>
          <p:cNvGrpSpPr/>
          <p:nvPr/>
        </p:nvGrpSpPr>
        <p:grpSpPr>
          <a:xfrm>
            <a:off x="6974086" y="4761089"/>
            <a:ext cx="303146" cy="480639"/>
            <a:chOff x="6974086" y="4761089"/>
            <a:chExt cx="303146" cy="480639"/>
          </a:xfrm>
        </p:grpSpPr>
        <p:sp>
          <p:nvSpPr>
            <p:cNvPr id="18" name="SMARTInkShape-3215"/>
            <p:cNvSpPr/>
            <p:nvPr>
              <p:custDataLst>
                <p:tags r:id="rId8"/>
              </p:custDataLst>
            </p:nvPr>
          </p:nvSpPr>
          <p:spPr bwMode="auto">
            <a:xfrm>
              <a:off x="6974086" y="4761089"/>
              <a:ext cx="303146" cy="480639"/>
            </a:xfrm>
            <a:custGeom>
              <a:avLst/>
              <a:gdLst/>
              <a:ahLst/>
              <a:cxnLst/>
              <a:rect l="0" t="0" r="0" b="0"/>
              <a:pathLst>
                <a:path w="303146" h="480639">
                  <a:moveTo>
                    <a:pt x="71437" y="96661"/>
                  </a:moveTo>
                  <a:lnTo>
                    <a:pt x="71437" y="96661"/>
                  </a:lnTo>
                  <a:lnTo>
                    <a:pt x="71437" y="84232"/>
                  </a:lnTo>
                  <a:lnTo>
                    <a:pt x="88219" y="48600"/>
                  </a:lnTo>
                  <a:lnTo>
                    <a:pt x="100991" y="32266"/>
                  </a:lnTo>
                  <a:lnTo>
                    <a:pt x="107062" y="28354"/>
                  </a:lnTo>
                  <a:lnTo>
                    <a:pt x="149896" y="8237"/>
                  </a:lnTo>
                  <a:lnTo>
                    <a:pt x="178028" y="1339"/>
                  </a:lnTo>
                  <a:lnTo>
                    <a:pt x="220338" y="0"/>
                  </a:lnTo>
                  <a:lnTo>
                    <a:pt x="262768" y="10939"/>
                  </a:lnTo>
                  <a:lnTo>
                    <a:pt x="286318" y="22365"/>
                  </a:lnTo>
                  <a:lnTo>
                    <a:pt x="300082" y="40116"/>
                  </a:lnTo>
                  <a:lnTo>
                    <a:pt x="302042" y="46064"/>
                  </a:lnTo>
                  <a:lnTo>
                    <a:pt x="303145" y="59731"/>
                  </a:lnTo>
                  <a:lnTo>
                    <a:pt x="293835" y="102969"/>
                  </a:lnTo>
                  <a:lnTo>
                    <a:pt x="288146" y="140533"/>
                  </a:lnTo>
                  <a:lnTo>
                    <a:pt x="286460" y="179444"/>
                  </a:lnTo>
                  <a:lnTo>
                    <a:pt x="285961" y="219747"/>
                  </a:lnTo>
                  <a:lnTo>
                    <a:pt x="290532" y="264180"/>
                  </a:lnTo>
                  <a:lnTo>
                    <a:pt x="293450" y="301959"/>
                  </a:lnTo>
                  <a:lnTo>
                    <a:pt x="294315" y="339832"/>
                  </a:lnTo>
                  <a:lnTo>
                    <a:pt x="294632" y="383369"/>
                  </a:lnTo>
                  <a:lnTo>
                    <a:pt x="295650" y="399704"/>
                  </a:lnTo>
                  <a:lnTo>
                    <a:pt x="299817" y="419065"/>
                  </a:lnTo>
                  <a:lnTo>
                    <a:pt x="295552" y="433564"/>
                  </a:lnTo>
                  <a:lnTo>
                    <a:pt x="293277" y="433380"/>
                  </a:lnTo>
                  <a:lnTo>
                    <a:pt x="285458" y="430530"/>
                  </a:lnTo>
                  <a:lnTo>
                    <a:pt x="262284" y="415471"/>
                  </a:lnTo>
                  <a:lnTo>
                    <a:pt x="219687" y="405285"/>
                  </a:lnTo>
                  <a:lnTo>
                    <a:pt x="203803" y="405145"/>
                  </a:lnTo>
                  <a:lnTo>
                    <a:pt x="160527" y="410650"/>
                  </a:lnTo>
                  <a:lnTo>
                    <a:pt x="122329" y="428522"/>
                  </a:lnTo>
                  <a:lnTo>
                    <a:pt x="88501" y="442706"/>
                  </a:lnTo>
                  <a:lnTo>
                    <a:pt x="46255" y="461128"/>
                  </a:lnTo>
                  <a:lnTo>
                    <a:pt x="0" y="4806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3216"/>
            <p:cNvSpPr/>
            <p:nvPr>
              <p:custDataLst>
                <p:tags r:id="rId9"/>
              </p:custDataLst>
            </p:nvPr>
          </p:nvSpPr>
          <p:spPr bwMode="auto">
            <a:xfrm>
              <a:off x="7009805" y="4858118"/>
              <a:ext cx="17860" cy="326525"/>
            </a:xfrm>
            <a:custGeom>
              <a:avLst/>
              <a:gdLst/>
              <a:ahLst/>
              <a:cxnLst/>
              <a:rect l="0" t="0" r="0" b="0"/>
              <a:pathLst>
                <a:path w="17860" h="326525">
                  <a:moveTo>
                    <a:pt x="17859" y="8562"/>
                  </a:moveTo>
                  <a:lnTo>
                    <a:pt x="17859" y="8562"/>
                  </a:lnTo>
                  <a:lnTo>
                    <a:pt x="17859" y="0"/>
                  </a:lnTo>
                  <a:lnTo>
                    <a:pt x="16867" y="14955"/>
                  </a:lnTo>
                  <a:lnTo>
                    <a:pt x="10791" y="53481"/>
                  </a:lnTo>
                  <a:lnTo>
                    <a:pt x="9481" y="97939"/>
                  </a:lnTo>
                  <a:lnTo>
                    <a:pt x="9093" y="139885"/>
                  </a:lnTo>
                  <a:lnTo>
                    <a:pt x="8977" y="180095"/>
                  </a:lnTo>
                  <a:lnTo>
                    <a:pt x="8944" y="223428"/>
                  </a:lnTo>
                  <a:lnTo>
                    <a:pt x="8933" y="262395"/>
                  </a:lnTo>
                  <a:lnTo>
                    <a:pt x="8930" y="304367"/>
                  </a:lnTo>
                  <a:lnTo>
                    <a:pt x="8929" y="317302"/>
                  </a:lnTo>
                  <a:lnTo>
                    <a:pt x="7937" y="321544"/>
                  </a:lnTo>
                  <a:lnTo>
                    <a:pt x="6284" y="324373"/>
                  </a:lnTo>
                  <a:lnTo>
                    <a:pt x="4189" y="326259"/>
                  </a:lnTo>
                  <a:lnTo>
                    <a:pt x="1800" y="326524"/>
                  </a:lnTo>
                  <a:lnTo>
                    <a:pt x="0" y="3032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8" name="SMARTInkShape-Group767"/>
          <p:cNvGrpSpPr/>
          <p:nvPr/>
        </p:nvGrpSpPr>
        <p:grpSpPr>
          <a:xfrm>
            <a:off x="3571984" y="2366367"/>
            <a:ext cx="785705" cy="62509"/>
            <a:chOff x="3571984" y="2366367"/>
            <a:chExt cx="785705" cy="62509"/>
          </a:xfrm>
        </p:grpSpPr>
        <p:sp>
          <p:nvSpPr>
            <p:cNvPr id="25" name="SMARTInkShape-3219"/>
            <p:cNvSpPr/>
            <p:nvPr>
              <p:custDataLst>
                <p:tags r:id="rId5"/>
              </p:custDataLst>
            </p:nvPr>
          </p:nvSpPr>
          <p:spPr bwMode="auto">
            <a:xfrm>
              <a:off x="3571984" y="2366367"/>
              <a:ext cx="205275" cy="41691"/>
            </a:xfrm>
            <a:custGeom>
              <a:avLst/>
              <a:gdLst/>
              <a:ahLst/>
              <a:cxnLst/>
              <a:rect l="0" t="0" r="0" b="0"/>
              <a:pathLst>
                <a:path w="205275" h="41691">
                  <a:moveTo>
                    <a:pt x="8821" y="17860"/>
                  </a:moveTo>
                  <a:lnTo>
                    <a:pt x="8821" y="17860"/>
                  </a:lnTo>
                  <a:lnTo>
                    <a:pt x="4080" y="17860"/>
                  </a:lnTo>
                  <a:lnTo>
                    <a:pt x="2684" y="16867"/>
                  </a:lnTo>
                  <a:lnTo>
                    <a:pt x="1753" y="15214"/>
                  </a:lnTo>
                  <a:lnTo>
                    <a:pt x="259" y="10171"/>
                  </a:lnTo>
                  <a:lnTo>
                    <a:pt x="0" y="14038"/>
                  </a:lnTo>
                  <a:lnTo>
                    <a:pt x="5231" y="18807"/>
                  </a:lnTo>
                  <a:lnTo>
                    <a:pt x="38481" y="38012"/>
                  </a:lnTo>
                  <a:lnTo>
                    <a:pt x="70085" y="41690"/>
                  </a:lnTo>
                  <a:lnTo>
                    <a:pt x="111028" y="37192"/>
                  </a:lnTo>
                  <a:lnTo>
                    <a:pt x="127668" y="34389"/>
                  </a:lnTo>
                  <a:lnTo>
                    <a:pt x="168043" y="19067"/>
                  </a:lnTo>
                  <a:lnTo>
                    <a:pt x="20527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3220"/>
            <p:cNvSpPr/>
            <p:nvPr>
              <p:custDataLst>
                <p:tags r:id="rId6"/>
              </p:custDataLst>
            </p:nvPr>
          </p:nvSpPr>
          <p:spPr bwMode="auto">
            <a:xfrm>
              <a:off x="3902273" y="2411016"/>
              <a:ext cx="142876" cy="17145"/>
            </a:xfrm>
            <a:custGeom>
              <a:avLst/>
              <a:gdLst/>
              <a:ahLst/>
              <a:cxnLst/>
              <a:rect l="0" t="0" r="0" b="0"/>
              <a:pathLst>
                <a:path w="142876" h="17145">
                  <a:moveTo>
                    <a:pt x="0" y="0"/>
                  </a:moveTo>
                  <a:lnTo>
                    <a:pt x="0" y="0"/>
                  </a:lnTo>
                  <a:lnTo>
                    <a:pt x="24858" y="12428"/>
                  </a:lnTo>
                  <a:lnTo>
                    <a:pt x="67852" y="17144"/>
                  </a:lnTo>
                  <a:lnTo>
                    <a:pt x="90881" y="15001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3221"/>
            <p:cNvSpPr/>
            <p:nvPr>
              <p:custDataLst>
                <p:tags r:id="rId7"/>
              </p:custDataLst>
            </p:nvPr>
          </p:nvSpPr>
          <p:spPr bwMode="auto">
            <a:xfrm>
              <a:off x="4196953" y="2384227"/>
              <a:ext cx="160736" cy="44649"/>
            </a:xfrm>
            <a:custGeom>
              <a:avLst/>
              <a:gdLst/>
              <a:ahLst/>
              <a:cxnLst/>
              <a:rect l="0" t="0" r="0" b="0"/>
              <a:pathLst>
                <a:path w="160736" h="44649">
                  <a:moveTo>
                    <a:pt x="0" y="44648"/>
                  </a:moveTo>
                  <a:lnTo>
                    <a:pt x="0" y="44648"/>
                  </a:lnTo>
                  <a:lnTo>
                    <a:pt x="26073" y="43656"/>
                  </a:lnTo>
                  <a:lnTo>
                    <a:pt x="63590" y="32219"/>
                  </a:lnTo>
                  <a:lnTo>
                    <a:pt x="102877" y="17790"/>
                  </a:lnTo>
                  <a:lnTo>
                    <a:pt x="16073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13" name="SMARTInkShape-Group768"/>
          <p:cNvGrpSpPr/>
          <p:nvPr/>
        </p:nvGrpSpPr>
        <p:grpSpPr>
          <a:xfrm>
            <a:off x="4601051" y="1366351"/>
            <a:ext cx="185263" cy="428517"/>
            <a:chOff x="4601051" y="1366351"/>
            <a:chExt cx="185263" cy="428517"/>
          </a:xfrm>
        </p:grpSpPr>
        <p:sp>
          <p:nvSpPr>
            <p:cNvPr id="29" name="SMARTInkShape-3222"/>
            <p:cNvSpPr/>
            <p:nvPr>
              <p:custDataLst>
                <p:tags r:id="rId1"/>
              </p:custDataLst>
            </p:nvPr>
          </p:nvSpPr>
          <p:spPr bwMode="auto">
            <a:xfrm>
              <a:off x="4601051" y="1366351"/>
              <a:ext cx="104895" cy="181368"/>
            </a:xfrm>
            <a:custGeom>
              <a:avLst/>
              <a:gdLst/>
              <a:ahLst/>
              <a:cxnLst/>
              <a:rect l="0" t="0" r="0" b="0"/>
              <a:pathLst>
                <a:path w="104895" h="181368">
                  <a:moveTo>
                    <a:pt x="78105" y="8821"/>
                  </a:moveTo>
                  <a:lnTo>
                    <a:pt x="78105" y="8821"/>
                  </a:lnTo>
                  <a:lnTo>
                    <a:pt x="78105" y="4080"/>
                  </a:lnTo>
                  <a:lnTo>
                    <a:pt x="77113" y="2684"/>
                  </a:lnTo>
                  <a:lnTo>
                    <a:pt x="75460" y="1753"/>
                  </a:lnTo>
                  <a:lnTo>
                    <a:pt x="65677" y="259"/>
                  </a:lnTo>
                  <a:lnTo>
                    <a:pt x="57115" y="0"/>
                  </a:lnTo>
                  <a:lnTo>
                    <a:pt x="48602" y="5231"/>
                  </a:lnTo>
                  <a:lnTo>
                    <a:pt x="32653" y="21979"/>
                  </a:lnTo>
                  <a:lnTo>
                    <a:pt x="22185" y="38481"/>
                  </a:lnTo>
                  <a:lnTo>
                    <a:pt x="7381" y="81413"/>
                  </a:lnTo>
                  <a:lnTo>
                    <a:pt x="595" y="116319"/>
                  </a:lnTo>
                  <a:lnTo>
                    <a:pt x="0" y="136965"/>
                  </a:lnTo>
                  <a:lnTo>
                    <a:pt x="5243" y="155158"/>
                  </a:lnTo>
                  <a:lnTo>
                    <a:pt x="10334" y="166795"/>
                  </a:lnTo>
                  <a:lnTo>
                    <a:pt x="21196" y="175935"/>
                  </a:lnTo>
                  <a:lnTo>
                    <a:pt x="28259" y="179762"/>
                  </a:lnTo>
                  <a:lnTo>
                    <a:pt x="41400" y="181367"/>
                  </a:lnTo>
                  <a:lnTo>
                    <a:pt x="70744" y="174314"/>
                  </a:lnTo>
                  <a:lnTo>
                    <a:pt x="86949" y="166225"/>
                  </a:lnTo>
                  <a:lnTo>
                    <a:pt x="104894" y="1516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3223"/>
            <p:cNvSpPr/>
            <p:nvPr>
              <p:custDataLst>
                <p:tags r:id="rId2"/>
              </p:custDataLst>
            </p:nvPr>
          </p:nvSpPr>
          <p:spPr bwMode="auto">
            <a:xfrm>
              <a:off x="4750594" y="1464469"/>
              <a:ext cx="35720" cy="98227"/>
            </a:xfrm>
            <a:custGeom>
              <a:avLst/>
              <a:gdLst/>
              <a:ahLst/>
              <a:cxnLst/>
              <a:rect l="0" t="0" r="0" b="0"/>
              <a:pathLst>
                <a:path w="35720" h="98227">
                  <a:moveTo>
                    <a:pt x="35719" y="0"/>
                  </a:moveTo>
                  <a:lnTo>
                    <a:pt x="35719" y="0"/>
                  </a:lnTo>
                  <a:lnTo>
                    <a:pt x="34726" y="14258"/>
                  </a:lnTo>
                  <a:lnTo>
                    <a:pt x="20487" y="53968"/>
                  </a:lnTo>
                  <a:lnTo>
                    <a:pt x="8860" y="77210"/>
                  </a:lnTo>
                  <a:lnTo>
                    <a:pt x="3938" y="84917"/>
                  </a:lnTo>
                  <a:lnTo>
                    <a:pt x="0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3224"/>
            <p:cNvSpPr/>
            <p:nvPr>
              <p:custDataLst>
                <p:tags r:id="rId3"/>
              </p:custDataLst>
            </p:nvPr>
          </p:nvSpPr>
          <p:spPr bwMode="auto">
            <a:xfrm>
              <a:off x="4607719" y="1626444"/>
              <a:ext cx="14075" cy="114846"/>
            </a:xfrm>
            <a:custGeom>
              <a:avLst/>
              <a:gdLst/>
              <a:ahLst/>
              <a:cxnLst/>
              <a:rect l="0" t="0" r="0" b="0"/>
              <a:pathLst>
                <a:path w="14075" h="114846">
                  <a:moveTo>
                    <a:pt x="8929" y="7689"/>
                  </a:moveTo>
                  <a:lnTo>
                    <a:pt x="8929" y="7689"/>
                  </a:lnTo>
                  <a:lnTo>
                    <a:pt x="13670" y="2948"/>
                  </a:lnTo>
                  <a:lnTo>
                    <a:pt x="14074" y="1552"/>
                  </a:lnTo>
                  <a:lnTo>
                    <a:pt x="13351" y="621"/>
                  </a:lnTo>
                  <a:lnTo>
                    <a:pt x="11877" y="0"/>
                  </a:lnTo>
                  <a:lnTo>
                    <a:pt x="10895" y="1571"/>
                  </a:lnTo>
                  <a:lnTo>
                    <a:pt x="4448" y="37947"/>
                  </a:lnTo>
                  <a:lnTo>
                    <a:pt x="878" y="77056"/>
                  </a:lnTo>
                  <a:lnTo>
                    <a:pt x="0" y="1148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2" name="SMARTInkShape-3225"/>
            <p:cNvSpPr/>
            <p:nvPr>
              <p:custDataLst>
                <p:tags r:id="rId4"/>
              </p:custDataLst>
            </p:nvPr>
          </p:nvSpPr>
          <p:spPr bwMode="auto">
            <a:xfrm>
              <a:off x="4625578" y="1660922"/>
              <a:ext cx="62509" cy="133946"/>
            </a:xfrm>
            <a:custGeom>
              <a:avLst/>
              <a:gdLst/>
              <a:ahLst/>
              <a:cxnLst/>
              <a:rect l="0" t="0" r="0" b="0"/>
              <a:pathLst>
                <a:path w="62509" h="133946">
                  <a:moveTo>
                    <a:pt x="62508" y="0"/>
                  </a:moveTo>
                  <a:lnTo>
                    <a:pt x="62508" y="0"/>
                  </a:lnTo>
                  <a:lnTo>
                    <a:pt x="61516" y="9113"/>
                  </a:lnTo>
                  <a:lnTo>
                    <a:pt x="45292" y="50225"/>
                  </a:lnTo>
                  <a:lnTo>
                    <a:pt x="25326" y="85768"/>
                  </a:lnTo>
                  <a:lnTo>
                    <a:pt x="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018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Shape 567"/>
          <p:cNvCxnSpPr>
            <a:endCxn id="56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8" name="Shape 568"/>
          <p:cNvCxnSpPr>
            <a:endCxn id="56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9" name="Shape 569"/>
          <p:cNvCxnSpPr>
            <a:endCxn id="56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0" name="Shape 570"/>
          <p:cNvCxnSpPr>
            <a:endCxn id="56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1" name="Shape 57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76" name="Shape 576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7" name="Shape 577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8" name="Shape 578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9" name="Shape 579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80" name="Shape 580"/>
          <p:cNvSpPr/>
          <p:nvPr/>
        </p:nvSpPr>
        <p:spPr>
          <a:xfrm>
            <a:off x="7452928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7049900" y="16095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7337421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8004930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8409330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5" name="Shape 58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4111550" y="801350"/>
            <a:ext cx="50640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 a second,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green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248751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221875" y="18195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703350" y="18195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1834500" y="41195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198800" y="20463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163887" y="45111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97" name="Shape 597"/>
          <p:cNvCxnSpPr/>
          <p:nvPr/>
        </p:nvCxnSpPr>
        <p:spPr>
          <a:xfrm>
            <a:off x="2828900" y="32017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8" name="Shape 598"/>
          <p:cNvSpPr txBox="1"/>
          <p:nvPr/>
        </p:nvSpPr>
        <p:spPr>
          <a:xfrm>
            <a:off x="2851825" y="3187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99" name="Shape 599"/>
          <p:cNvSpPr/>
          <p:nvPr/>
        </p:nvSpPr>
        <p:spPr>
          <a:xfrm>
            <a:off x="58527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5830700" y="13809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965821" y="45329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021405" y="40965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7513105" y="25162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276325" y="95222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605" name="Shape 605"/>
          <p:cNvSpPr/>
          <p:nvPr/>
        </p:nvSpPr>
        <p:spPr>
          <a:xfrm>
            <a:off x="60051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1575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63099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64623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819650" y="4968010"/>
            <a:ext cx="8625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grpSp>
        <p:nvGrpSpPr>
          <p:cNvPr id="685" name="SMARTInkShape-Group796"/>
          <p:cNvGrpSpPr/>
          <p:nvPr/>
        </p:nvGrpSpPr>
        <p:grpSpPr>
          <a:xfrm>
            <a:off x="407147" y="1795235"/>
            <a:ext cx="1226987" cy="1087325"/>
            <a:chOff x="407147" y="1795235"/>
            <a:chExt cx="1226987" cy="1087325"/>
          </a:xfrm>
        </p:grpSpPr>
        <p:sp>
          <p:nvSpPr>
            <p:cNvPr id="669" name="SMARTInkShape-3341"/>
            <p:cNvSpPr/>
            <p:nvPr>
              <p:custDataLst>
                <p:tags r:id="rId32"/>
              </p:custDataLst>
            </p:nvPr>
          </p:nvSpPr>
          <p:spPr bwMode="auto">
            <a:xfrm>
              <a:off x="1116211" y="2214563"/>
              <a:ext cx="151806" cy="134677"/>
            </a:xfrm>
            <a:custGeom>
              <a:avLst/>
              <a:gdLst/>
              <a:ahLst/>
              <a:cxnLst/>
              <a:rect l="0" t="0" r="0" b="0"/>
              <a:pathLst>
                <a:path w="151806" h="134677">
                  <a:moveTo>
                    <a:pt x="0" y="71437"/>
                  </a:moveTo>
                  <a:lnTo>
                    <a:pt x="0" y="71437"/>
                  </a:lnTo>
                  <a:lnTo>
                    <a:pt x="4741" y="71437"/>
                  </a:lnTo>
                  <a:lnTo>
                    <a:pt x="9714" y="68791"/>
                  </a:lnTo>
                  <a:lnTo>
                    <a:pt x="29812" y="50446"/>
                  </a:lnTo>
                  <a:lnTo>
                    <a:pt x="31781" y="50498"/>
                  </a:lnTo>
                  <a:lnTo>
                    <a:pt x="33093" y="52517"/>
                  </a:lnTo>
                  <a:lnTo>
                    <a:pt x="33969" y="55847"/>
                  </a:lnTo>
                  <a:lnTo>
                    <a:pt x="33560" y="59059"/>
                  </a:lnTo>
                  <a:lnTo>
                    <a:pt x="29236" y="71297"/>
                  </a:lnTo>
                  <a:lnTo>
                    <a:pt x="22371" y="111131"/>
                  </a:lnTo>
                  <a:lnTo>
                    <a:pt x="22510" y="124136"/>
                  </a:lnTo>
                  <a:lnTo>
                    <a:pt x="24887" y="133554"/>
                  </a:lnTo>
                  <a:lnTo>
                    <a:pt x="25521" y="134676"/>
                  </a:lnTo>
                  <a:lnTo>
                    <a:pt x="51573" y="116818"/>
                  </a:lnTo>
                  <a:lnTo>
                    <a:pt x="87563" y="79287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0" name="SMARTInkShape-3342"/>
            <p:cNvSpPr/>
            <p:nvPr>
              <p:custDataLst>
                <p:tags r:id="rId33"/>
              </p:custDataLst>
            </p:nvPr>
          </p:nvSpPr>
          <p:spPr bwMode="auto">
            <a:xfrm>
              <a:off x="1268016" y="2116336"/>
              <a:ext cx="136998" cy="62382"/>
            </a:xfrm>
            <a:custGeom>
              <a:avLst/>
              <a:gdLst/>
              <a:ahLst/>
              <a:cxnLst/>
              <a:rect l="0" t="0" r="0" b="0"/>
              <a:pathLst>
                <a:path w="136998" h="62382">
                  <a:moveTo>
                    <a:pt x="0" y="0"/>
                  </a:moveTo>
                  <a:lnTo>
                    <a:pt x="0" y="0"/>
                  </a:lnTo>
                  <a:lnTo>
                    <a:pt x="0" y="14221"/>
                  </a:lnTo>
                  <a:lnTo>
                    <a:pt x="5291" y="26495"/>
                  </a:lnTo>
                  <a:lnTo>
                    <a:pt x="9481" y="32546"/>
                  </a:lnTo>
                  <a:lnTo>
                    <a:pt x="22073" y="41915"/>
                  </a:lnTo>
                  <a:lnTo>
                    <a:pt x="43251" y="50123"/>
                  </a:lnTo>
                  <a:lnTo>
                    <a:pt x="82351" y="59260"/>
                  </a:lnTo>
                  <a:lnTo>
                    <a:pt x="123353" y="62080"/>
                  </a:lnTo>
                  <a:lnTo>
                    <a:pt x="135547" y="62381"/>
                  </a:lnTo>
                  <a:lnTo>
                    <a:pt x="136997" y="61431"/>
                  </a:lnTo>
                  <a:lnTo>
                    <a:pt x="133945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1" name="SMARTInkShape-3343"/>
            <p:cNvSpPr/>
            <p:nvPr>
              <p:custDataLst>
                <p:tags r:id="rId34"/>
              </p:custDataLst>
            </p:nvPr>
          </p:nvSpPr>
          <p:spPr bwMode="auto">
            <a:xfrm>
              <a:off x="1331767" y="2018109"/>
              <a:ext cx="16617" cy="205384"/>
            </a:xfrm>
            <a:custGeom>
              <a:avLst/>
              <a:gdLst/>
              <a:ahLst/>
              <a:cxnLst/>
              <a:rect l="0" t="0" r="0" b="0"/>
              <a:pathLst>
                <a:path w="16617" h="205384">
                  <a:moveTo>
                    <a:pt x="16616" y="0"/>
                  </a:moveTo>
                  <a:lnTo>
                    <a:pt x="16616" y="0"/>
                  </a:lnTo>
                  <a:lnTo>
                    <a:pt x="15624" y="15251"/>
                  </a:lnTo>
                  <a:lnTo>
                    <a:pt x="8514" y="57918"/>
                  </a:lnTo>
                  <a:lnTo>
                    <a:pt x="5204" y="99672"/>
                  </a:lnTo>
                  <a:lnTo>
                    <a:pt x="667" y="134374"/>
                  </a:lnTo>
                  <a:lnTo>
                    <a:pt x="0" y="173138"/>
                  </a:lnTo>
                  <a:lnTo>
                    <a:pt x="5960" y="189655"/>
                  </a:lnTo>
                  <a:lnTo>
                    <a:pt x="16616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2" name="SMARTInkShape-3344"/>
            <p:cNvSpPr/>
            <p:nvPr>
              <p:custDataLst>
                <p:tags r:id="rId35"/>
              </p:custDataLst>
            </p:nvPr>
          </p:nvSpPr>
          <p:spPr bwMode="auto">
            <a:xfrm>
              <a:off x="1448604" y="1795235"/>
              <a:ext cx="114093" cy="278172"/>
            </a:xfrm>
            <a:custGeom>
              <a:avLst/>
              <a:gdLst/>
              <a:ahLst/>
              <a:cxnLst/>
              <a:rect l="0" t="0" r="0" b="0"/>
              <a:pathLst>
                <a:path w="114093" h="278172">
                  <a:moveTo>
                    <a:pt x="51584" y="8562"/>
                  </a:moveTo>
                  <a:lnTo>
                    <a:pt x="51584" y="8562"/>
                  </a:lnTo>
                  <a:lnTo>
                    <a:pt x="46843" y="3821"/>
                  </a:lnTo>
                  <a:lnTo>
                    <a:pt x="41870" y="1494"/>
                  </a:lnTo>
                  <a:lnTo>
                    <a:pt x="30593" y="0"/>
                  </a:lnTo>
                  <a:lnTo>
                    <a:pt x="22080" y="5087"/>
                  </a:lnTo>
                  <a:lnTo>
                    <a:pt x="17032" y="9222"/>
                  </a:lnTo>
                  <a:lnTo>
                    <a:pt x="11422" y="21754"/>
                  </a:lnTo>
                  <a:lnTo>
                    <a:pt x="1389" y="64686"/>
                  </a:lnTo>
                  <a:lnTo>
                    <a:pt x="0" y="105338"/>
                  </a:lnTo>
                  <a:lnTo>
                    <a:pt x="3191" y="141201"/>
                  </a:lnTo>
                  <a:lnTo>
                    <a:pt x="7917" y="177645"/>
                  </a:lnTo>
                  <a:lnTo>
                    <a:pt x="14317" y="211702"/>
                  </a:lnTo>
                  <a:lnTo>
                    <a:pt x="28084" y="250212"/>
                  </a:lnTo>
                  <a:lnTo>
                    <a:pt x="35517" y="264128"/>
                  </a:lnTo>
                  <a:lnTo>
                    <a:pt x="50020" y="277541"/>
                  </a:lnTo>
                  <a:lnTo>
                    <a:pt x="57487" y="278171"/>
                  </a:lnTo>
                  <a:lnTo>
                    <a:pt x="76366" y="273578"/>
                  </a:lnTo>
                  <a:lnTo>
                    <a:pt x="114092" y="24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3" name="SMARTInkShape-3345"/>
            <p:cNvSpPr/>
            <p:nvPr>
              <p:custDataLst>
                <p:tags r:id="rId36"/>
              </p:custDataLst>
            </p:nvPr>
          </p:nvSpPr>
          <p:spPr bwMode="auto">
            <a:xfrm>
              <a:off x="1580555" y="1902023"/>
              <a:ext cx="53579" cy="214314"/>
            </a:xfrm>
            <a:custGeom>
              <a:avLst/>
              <a:gdLst/>
              <a:ahLst/>
              <a:cxnLst/>
              <a:rect l="0" t="0" r="0" b="0"/>
              <a:pathLst>
                <a:path w="53579" h="214314">
                  <a:moveTo>
                    <a:pt x="0" y="0"/>
                  </a:moveTo>
                  <a:lnTo>
                    <a:pt x="0" y="0"/>
                  </a:lnTo>
                  <a:lnTo>
                    <a:pt x="4740" y="39079"/>
                  </a:lnTo>
                  <a:lnTo>
                    <a:pt x="12429" y="74528"/>
                  </a:lnTo>
                  <a:lnTo>
                    <a:pt x="20991" y="110167"/>
                  </a:lnTo>
                  <a:lnTo>
                    <a:pt x="32772" y="145491"/>
                  </a:lnTo>
                  <a:lnTo>
                    <a:pt x="44654" y="185983"/>
                  </a:lnTo>
                  <a:lnTo>
                    <a:pt x="53578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4" name="SMARTInkShape-3346"/>
            <p:cNvSpPr/>
            <p:nvPr>
              <p:custDataLst>
                <p:tags r:id="rId37"/>
              </p:custDataLst>
            </p:nvPr>
          </p:nvSpPr>
          <p:spPr bwMode="auto">
            <a:xfrm>
              <a:off x="526852" y="2223492"/>
              <a:ext cx="133946" cy="142876"/>
            </a:xfrm>
            <a:custGeom>
              <a:avLst/>
              <a:gdLst/>
              <a:ahLst/>
              <a:cxnLst/>
              <a:rect l="0" t="0" r="0" b="0"/>
              <a:pathLst>
                <a:path w="133946" h="142876">
                  <a:moveTo>
                    <a:pt x="0" y="142875"/>
                  </a:moveTo>
                  <a:lnTo>
                    <a:pt x="0" y="142875"/>
                  </a:lnTo>
                  <a:lnTo>
                    <a:pt x="33419" y="104715"/>
                  </a:lnTo>
                  <a:lnTo>
                    <a:pt x="69665" y="62187"/>
                  </a:lnTo>
                  <a:lnTo>
                    <a:pt x="88771" y="40915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5" name="SMARTInkShape-3347"/>
            <p:cNvSpPr/>
            <p:nvPr>
              <p:custDataLst>
                <p:tags r:id="rId38"/>
              </p:custDataLst>
            </p:nvPr>
          </p:nvSpPr>
          <p:spPr bwMode="auto">
            <a:xfrm>
              <a:off x="553641" y="2098477"/>
              <a:ext cx="69390" cy="244217"/>
            </a:xfrm>
            <a:custGeom>
              <a:avLst/>
              <a:gdLst/>
              <a:ahLst/>
              <a:cxnLst/>
              <a:rect l="0" t="0" r="0" b="0"/>
              <a:pathLst>
                <a:path w="69390" h="244217">
                  <a:moveTo>
                    <a:pt x="0" y="0"/>
                  </a:moveTo>
                  <a:lnTo>
                    <a:pt x="0" y="0"/>
                  </a:lnTo>
                  <a:lnTo>
                    <a:pt x="0" y="5144"/>
                  </a:lnTo>
                  <a:lnTo>
                    <a:pt x="0" y="2947"/>
                  </a:lnTo>
                  <a:lnTo>
                    <a:pt x="2646" y="6601"/>
                  </a:lnTo>
                  <a:lnTo>
                    <a:pt x="18091" y="41589"/>
                  </a:lnTo>
                  <a:lnTo>
                    <a:pt x="27628" y="83749"/>
                  </a:lnTo>
                  <a:lnTo>
                    <a:pt x="43344" y="126271"/>
                  </a:lnTo>
                  <a:lnTo>
                    <a:pt x="50546" y="161106"/>
                  </a:lnTo>
                  <a:lnTo>
                    <a:pt x="55325" y="188625"/>
                  </a:lnTo>
                  <a:lnTo>
                    <a:pt x="59315" y="200911"/>
                  </a:lnTo>
                  <a:lnTo>
                    <a:pt x="69389" y="244216"/>
                  </a:lnTo>
                  <a:lnTo>
                    <a:pt x="62508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6" name="SMARTInkShape-3348"/>
            <p:cNvSpPr/>
            <p:nvPr>
              <p:custDataLst>
                <p:tags r:id="rId39"/>
              </p:custDataLst>
            </p:nvPr>
          </p:nvSpPr>
          <p:spPr bwMode="auto">
            <a:xfrm>
              <a:off x="482203" y="2160984"/>
              <a:ext cx="53579" cy="303611"/>
            </a:xfrm>
            <a:custGeom>
              <a:avLst/>
              <a:gdLst/>
              <a:ahLst/>
              <a:cxnLst/>
              <a:rect l="0" t="0" r="0" b="0"/>
              <a:pathLst>
                <a:path w="53579" h="303611">
                  <a:moveTo>
                    <a:pt x="0" y="0"/>
                  </a:moveTo>
                  <a:lnTo>
                    <a:pt x="0" y="0"/>
                  </a:lnTo>
                  <a:lnTo>
                    <a:pt x="2646" y="17651"/>
                  </a:lnTo>
                  <a:lnTo>
                    <a:pt x="12429" y="53537"/>
                  </a:lnTo>
                  <a:lnTo>
                    <a:pt x="20991" y="89836"/>
                  </a:lnTo>
                  <a:lnTo>
                    <a:pt x="29812" y="132011"/>
                  </a:lnTo>
                  <a:lnTo>
                    <a:pt x="35544" y="176448"/>
                  </a:lnTo>
                  <a:lnTo>
                    <a:pt x="43254" y="218219"/>
                  </a:lnTo>
                  <a:lnTo>
                    <a:pt x="45365" y="257932"/>
                  </a:lnTo>
                  <a:lnTo>
                    <a:pt x="53578" y="303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7" name="SMARTInkShape-3349"/>
            <p:cNvSpPr/>
            <p:nvPr>
              <p:custDataLst>
                <p:tags r:id="rId40"/>
              </p:custDataLst>
            </p:nvPr>
          </p:nvSpPr>
          <p:spPr bwMode="auto">
            <a:xfrm>
              <a:off x="714375" y="2134563"/>
              <a:ext cx="107157" cy="97860"/>
            </a:xfrm>
            <a:custGeom>
              <a:avLst/>
              <a:gdLst/>
              <a:ahLst/>
              <a:cxnLst/>
              <a:rect l="0" t="0" r="0" b="0"/>
              <a:pathLst>
                <a:path w="107157" h="97860">
                  <a:moveTo>
                    <a:pt x="0" y="8562"/>
                  </a:moveTo>
                  <a:lnTo>
                    <a:pt x="0" y="8562"/>
                  </a:lnTo>
                  <a:lnTo>
                    <a:pt x="0" y="874"/>
                  </a:lnTo>
                  <a:lnTo>
                    <a:pt x="992" y="460"/>
                  </a:lnTo>
                  <a:lnTo>
                    <a:pt x="4741" y="0"/>
                  </a:lnTo>
                  <a:lnTo>
                    <a:pt x="17169" y="9222"/>
                  </a:lnTo>
                  <a:lnTo>
                    <a:pt x="22514" y="16462"/>
                  </a:lnTo>
                  <a:lnTo>
                    <a:pt x="26873" y="23979"/>
                  </a:lnTo>
                  <a:lnTo>
                    <a:pt x="56093" y="54511"/>
                  </a:lnTo>
                  <a:lnTo>
                    <a:pt x="83226" y="69591"/>
                  </a:lnTo>
                  <a:lnTo>
                    <a:pt x="107156" y="9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8" name="SMARTInkShape-3350"/>
            <p:cNvSpPr/>
            <p:nvPr>
              <p:custDataLst>
                <p:tags r:id="rId41"/>
              </p:custDataLst>
            </p:nvPr>
          </p:nvSpPr>
          <p:spPr bwMode="auto">
            <a:xfrm>
              <a:off x="769313" y="2071688"/>
              <a:ext cx="25430" cy="250032"/>
            </a:xfrm>
            <a:custGeom>
              <a:avLst/>
              <a:gdLst/>
              <a:ahLst/>
              <a:cxnLst/>
              <a:rect l="0" t="0" r="0" b="0"/>
              <a:pathLst>
                <a:path w="25430" h="250032">
                  <a:moveTo>
                    <a:pt x="25429" y="0"/>
                  </a:moveTo>
                  <a:lnTo>
                    <a:pt x="25429" y="0"/>
                  </a:lnTo>
                  <a:lnTo>
                    <a:pt x="25429" y="38160"/>
                  </a:lnTo>
                  <a:lnTo>
                    <a:pt x="19292" y="77064"/>
                  </a:lnTo>
                  <a:lnTo>
                    <a:pt x="14405" y="111207"/>
                  </a:lnTo>
                  <a:lnTo>
                    <a:pt x="9595" y="146721"/>
                  </a:lnTo>
                  <a:lnTo>
                    <a:pt x="3230" y="188944"/>
                  </a:lnTo>
                  <a:lnTo>
                    <a:pt x="0" y="214733"/>
                  </a:lnTo>
                  <a:lnTo>
                    <a:pt x="7570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9" name="SMARTInkShape-3351"/>
            <p:cNvSpPr/>
            <p:nvPr>
              <p:custDataLst>
                <p:tags r:id="rId42"/>
              </p:custDataLst>
            </p:nvPr>
          </p:nvSpPr>
          <p:spPr bwMode="auto">
            <a:xfrm>
              <a:off x="407147" y="2098477"/>
              <a:ext cx="360807" cy="360668"/>
            </a:xfrm>
            <a:custGeom>
              <a:avLst/>
              <a:gdLst/>
              <a:ahLst/>
              <a:cxnLst/>
              <a:rect l="0" t="0" r="0" b="0"/>
              <a:pathLst>
                <a:path w="360807" h="360668">
                  <a:moveTo>
                    <a:pt x="164353" y="0"/>
                  </a:moveTo>
                  <a:lnTo>
                    <a:pt x="164353" y="0"/>
                  </a:lnTo>
                  <a:lnTo>
                    <a:pt x="142443" y="26650"/>
                  </a:lnTo>
                  <a:lnTo>
                    <a:pt x="123245" y="63017"/>
                  </a:lnTo>
                  <a:lnTo>
                    <a:pt x="100248" y="100472"/>
                  </a:lnTo>
                  <a:lnTo>
                    <a:pt x="79324" y="136705"/>
                  </a:lnTo>
                  <a:lnTo>
                    <a:pt x="60556" y="177316"/>
                  </a:lnTo>
                  <a:lnTo>
                    <a:pt x="42427" y="216028"/>
                  </a:lnTo>
                  <a:lnTo>
                    <a:pt x="24488" y="252634"/>
                  </a:lnTo>
                  <a:lnTo>
                    <a:pt x="11346" y="288615"/>
                  </a:lnTo>
                  <a:lnTo>
                    <a:pt x="0" y="329200"/>
                  </a:lnTo>
                  <a:lnTo>
                    <a:pt x="1349" y="347725"/>
                  </a:lnTo>
                  <a:lnTo>
                    <a:pt x="5256" y="357942"/>
                  </a:lnTo>
                  <a:lnTo>
                    <a:pt x="7687" y="360667"/>
                  </a:lnTo>
                  <a:lnTo>
                    <a:pt x="13276" y="360499"/>
                  </a:lnTo>
                  <a:lnTo>
                    <a:pt x="30070" y="355021"/>
                  </a:lnTo>
                  <a:lnTo>
                    <a:pt x="57097" y="336040"/>
                  </a:lnTo>
                  <a:lnTo>
                    <a:pt x="91904" y="295830"/>
                  </a:lnTo>
                  <a:lnTo>
                    <a:pt x="121563" y="252316"/>
                  </a:lnTo>
                  <a:lnTo>
                    <a:pt x="155790" y="210023"/>
                  </a:lnTo>
                  <a:lnTo>
                    <a:pt x="184086" y="165436"/>
                  </a:lnTo>
                  <a:lnTo>
                    <a:pt x="208784" y="130170"/>
                  </a:lnTo>
                  <a:lnTo>
                    <a:pt x="223290" y="99795"/>
                  </a:lnTo>
                  <a:lnTo>
                    <a:pt x="225803" y="82926"/>
                  </a:lnTo>
                  <a:lnTo>
                    <a:pt x="224171" y="79096"/>
                  </a:lnTo>
                  <a:lnTo>
                    <a:pt x="221099" y="76543"/>
                  </a:lnTo>
                  <a:lnTo>
                    <a:pt x="217067" y="74841"/>
                  </a:lnTo>
                  <a:lnTo>
                    <a:pt x="213386" y="75691"/>
                  </a:lnTo>
                  <a:lnTo>
                    <a:pt x="206651" y="81927"/>
                  </a:lnTo>
                  <a:lnTo>
                    <a:pt x="188221" y="121196"/>
                  </a:lnTo>
                  <a:lnTo>
                    <a:pt x="173290" y="161407"/>
                  </a:lnTo>
                  <a:lnTo>
                    <a:pt x="158401" y="205471"/>
                  </a:lnTo>
                  <a:lnTo>
                    <a:pt x="146494" y="243765"/>
                  </a:lnTo>
                  <a:lnTo>
                    <a:pt x="139328" y="275031"/>
                  </a:lnTo>
                  <a:lnTo>
                    <a:pt x="140994" y="283631"/>
                  </a:lnTo>
                  <a:lnTo>
                    <a:pt x="142827" y="287314"/>
                  </a:lnTo>
                  <a:lnTo>
                    <a:pt x="146034" y="287785"/>
                  </a:lnTo>
                  <a:lnTo>
                    <a:pt x="154888" y="283016"/>
                  </a:lnTo>
                  <a:lnTo>
                    <a:pt x="176742" y="262793"/>
                  </a:lnTo>
                  <a:lnTo>
                    <a:pt x="200167" y="228519"/>
                  </a:lnTo>
                  <a:lnTo>
                    <a:pt x="223903" y="188565"/>
                  </a:lnTo>
                  <a:lnTo>
                    <a:pt x="241749" y="151562"/>
                  </a:lnTo>
                  <a:lnTo>
                    <a:pt x="265557" y="108872"/>
                  </a:lnTo>
                  <a:lnTo>
                    <a:pt x="289369" y="71776"/>
                  </a:lnTo>
                  <a:lnTo>
                    <a:pt x="310021" y="36939"/>
                  </a:lnTo>
                  <a:lnTo>
                    <a:pt x="310082" y="35540"/>
                  </a:lnTo>
                  <a:lnTo>
                    <a:pt x="309131" y="35599"/>
                  </a:lnTo>
                  <a:lnTo>
                    <a:pt x="297765" y="71911"/>
                  </a:lnTo>
                  <a:lnTo>
                    <a:pt x="281546" y="111990"/>
                  </a:lnTo>
                  <a:lnTo>
                    <a:pt x="265002" y="146401"/>
                  </a:lnTo>
                  <a:lnTo>
                    <a:pt x="252273" y="181733"/>
                  </a:lnTo>
                  <a:lnTo>
                    <a:pt x="242218" y="217337"/>
                  </a:lnTo>
                  <a:lnTo>
                    <a:pt x="229569" y="260045"/>
                  </a:lnTo>
                  <a:lnTo>
                    <a:pt x="229057" y="275317"/>
                  </a:lnTo>
                  <a:lnTo>
                    <a:pt x="234708" y="291933"/>
                  </a:lnTo>
                  <a:lnTo>
                    <a:pt x="236061" y="291857"/>
                  </a:lnTo>
                  <a:lnTo>
                    <a:pt x="240210" y="289125"/>
                  </a:lnTo>
                  <a:lnTo>
                    <a:pt x="276871" y="248759"/>
                  </a:lnTo>
                  <a:lnTo>
                    <a:pt x="300166" y="213069"/>
                  </a:lnTo>
                  <a:lnTo>
                    <a:pt x="317997" y="171476"/>
                  </a:lnTo>
                  <a:lnTo>
                    <a:pt x="339037" y="131391"/>
                  </a:lnTo>
                  <a:lnTo>
                    <a:pt x="360806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0" name="SMARTInkShape-3352"/>
            <p:cNvSpPr/>
            <p:nvPr>
              <p:custDataLst>
                <p:tags r:id="rId43"/>
              </p:custDataLst>
            </p:nvPr>
          </p:nvSpPr>
          <p:spPr bwMode="auto">
            <a:xfrm>
              <a:off x="508992" y="2598539"/>
              <a:ext cx="159201" cy="284021"/>
            </a:xfrm>
            <a:custGeom>
              <a:avLst/>
              <a:gdLst/>
              <a:ahLst/>
              <a:cxnLst/>
              <a:rect l="0" t="0" r="0" b="0"/>
              <a:pathLst>
                <a:path w="159201" h="284021">
                  <a:moveTo>
                    <a:pt x="0" y="89297"/>
                  </a:moveTo>
                  <a:lnTo>
                    <a:pt x="0" y="89297"/>
                  </a:lnTo>
                  <a:lnTo>
                    <a:pt x="0" y="81608"/>
                  </a:lnTo>
                  <a:lnTo>
                    <a:pt x="12429" y="122503"/>
                  </a:lnTo>
                  <a:lnTo>
                    <a:pt x="20991" y="160541"/>
                  </a:lnTo>
                  <a:lnTo>
                    <a:pt x="25071" y="198491"/>
                  </a:lnTo>
                  <a:lnTo>
                    <a:pt x="26280" y="234870"/>
                  </a:lnTo>
                  <a:lnTo>
                    <a:pt x="33790" y="276992"/>
                  </a:lnTo>
                  <a:lnTo>
                    <a:pt x="35338" y="284020"/>
                  </a:lnTo>
                  <a:lnTo>
                    <a:pt x="35686" y="246519"/>
                  </a:lnTo>
                  <a:lnTo>
                    <a:pt x="28583" y="203476"/>
                  </a:lnTo>
                  <a:lnTo>
                    <a:pt x="20486" y="160500"/>
                  </a:lnTo>
                  <a:lnTo>
                    <a:pt x="11803" y="125608"/>
                  </a:lnTo>
                  <a:lnTo>
                    <a:pt x="2626" y="80962"/>
                  </a:lnTo>
                  <a:lnTo>
                    <a:pt x="1751" y="74811"/>
                  </a:lnTo>
                  <a:lnTo>
                    <a:pt x="3151" y="71702"/>
                  </a:lnTo>
                  <a:lnTo>
                    <a:pt x="6070" y="70621"/>
                  </a:lnTo>
                  <a:lnTo>
                    <a:pt x="10000" y="70893"/>
                  </a:lnTo>
                  <a:lnTo>
                    <a:pt x="19658" y="79133"/>
                  </a:lnTo>
                  <a:lnTo>
                    <a:pt x="54991" y="123236"/>
                  </a:lnTo>
                  <a:lnTo>
                    <a:pt x="79794" y="148301"/>
                  </a:lnTo>
                  <a:lnTo>
                    <a:pt x="117383" y="168578"/>
                  </a:lnTo>
                  <a:lnTo>
                    <a:pt x="134522" y="171496"/>
                  </a:lnTo>
                  <a:lnTo>
                    <a:pt x="143259" y="170886"/>
                  </a:lnTo>
                  <a:lnTo>
                    <a:pt x="149084" y="168494"/>
                  </a:lnTo>
                  <a:lnTo>
                    <a:pt x="152968" y="164915"/>
                  </a:lnTo>
                  <a:lnTo>
                    <a:pt x="155557" y="160545"/>
                  </a:lnTo>
                  <a:lnTo>
                    <a:pt x="159200" y="130692"/>
                  </a:lnTo>
                  <a:lnTo>
                    <a:pt x="150799" y="95168"/>
                  </a:lnTo>
                  <a:lnTo>
                    <a:pt x="135742" y="59507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1" name="SMARTInkShape-3353"/>
            <p:cNvSpPr/>
            <p:nvPr>
              <p:custDataLst>
                <p:tags r:id="rId44"/>
              </p:custDataLst>
            </p:nvPr>
          </p:nvSpPr>
          <p:spPr bwMode="auto">
            <a:xfrm>
              <a:off x="732235" y="2661047"/>
              <a:ext cx="35719" cy="93900"/>
            </a:xfrm>
            <a:custGeom>
              <a:avLst/>
              <a:gdLst/>
              <a:ahLst/>
              <a:cxnLst/>
              <a:rect l="0" t="0" r="0" b="0"/>
              <a:pathLst>
                <a:path w="35719" h="9390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15231" y="46276"/>
                  </a:lnTo>
                  <a:lnTo>
                    <a:pt x="27441" y="88458"/>
                  </a:lnTo>
                  <a:lnTo>
                    <a:pt x="31378" y="93224"/>
                  </a:lnTo>
                  <a:lnTo>
                    <a:pt x="32825" y="93899"/>
                  </a:lnTo>
                  <a:lnTo>
                    <a:pt x="35718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2" name="SMARTInkShape-3354"/>
            <p:cNvSpPr/>
            <p:nvPr>
              <p:custDataLst>
                <p:tags r:id="rId45"/>
              </p:custDataLst>
            </p:nvPr>
          </p:nvSpPr>
          <p:spPr bwMode="auto">
            <a:xfrm>
              <a:off x="794742" y="2536031"/>
              <a:ext cx="107158" cy="73811"/>
            </a:xfrm>
            <a:custGeom>
              <a:avLst/>
              <a:gdLst/>
              <a:ahLst/>
              <a:cxnLst/>
              <a:rect l="0" t="0" r="0" b="0"/>
              <a:pathLst>
                <a:path w="107158" h="73811">
                  <a:moveTo>
                    <a:pt x="0" y="0"/>
                  </a:moveTo>
                  <a:lnTo>
                    <a:pt x="0" y="0"/>
                  </a:lnTo>
                  <a:lnTo>
                    <a:pt x="36184" y="43251"/>
                  </a:lnTo>
                  <a:lnTo>
                    <a:pt x="53716" y="59448"/>
                  </a:lnTo>
                  <a:lnTo>
                    <a:pt x="82159" y="73810"/>
                  </a:lnTo>
                  <a:lnTo>
                    <a:pt x="107157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3" name="SMARTInkShape-3355"/>
            <p:cNvSpPr/>
            <p:nvPr>
              <p:custDataLst>
                <p:tags r:id="rId46"/>
              </p:custDataLst>
            </p:nvPr>
          </p:nvSpPr>
          <p:spPr bwMode="auto">
            <a:xfrm>
              <a:off x="857250" y="2455664"/>
              <a:ext cx="8931" cy="214314"/>
            </a:xfrm>
            <a:custGeom>
              <a:avLst/>
              <a:gdLst/>
              <a:ahLst/>
              <a:cxnLst/>
              <a:rect l="0" t="0" r="0" b="0"/>
              <a:pathLst>
                <a:path w="8931" h="214314">
                  <a:moveTo>
                    <a:pt x="0" y="0"/>
                  </a:moveTo>
                  <a:lnTo>
                    <a:pt x="0" y="0"/>
                  </a:lnTo>
                  <a:lnTo>
                    <a:pt x="0" y="37611"/>
                  </a:lnTo>
                  <a:lnTo>
                    <a:pt x="0" y="75746"/>
                  </a:lnTo>
                  <a:lnTo>
                    <a:pt x="0" y="113614"/>
                  </a:lnTo>
                  <a:lnTo>
                    <a:pt x="0" y="151844"/>
                  </a:lnTo>
                  <a:lnTo>
                    <a:pt x="2646" y="180953"/>
                  </a:lnTo>
                  <a:lnTo>
                    <a:pt x="8930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4" name="SMARTInkShape-3356"/>
            <p:cNvSpPr/>
            <p:nvPr>
              <p:custDataLst>
                <p:tags r:id="rId47"/>
              </p:custDataLst>
            </p:nvPr>
          </p:nvSpPr>
          <p:spPr bwMode="auto">
            <a:xfrm>
              <a:off x="955513" y="2187773"/>
              <a:ext cx="124048" cy="296015"/>
            </a:xfrm>
            <a:custGeom>
              <a:avLst/>
              <a:gdLst/>
              <a:ahLst/>
              <a:cxnLst/>
              <a:rect l="0" t="0" r="0" b="0"/>
              <a:pathLst>
                <a:path w="124048" h="296015">
                  <a:moveTo>
                    <a:pt x="44612" y="0"/>
                  </a:moveTo>
                  <a:lnTo>
                    <a:pt x="44612" y="0"/>
                  </a:lnTo>
                  <a:lnTo>
                    <a:pt x="35131" y="4741"/>
                  </a:lnTo>
                  <a:lnTo>
                    <a:pt x="27831" y="15006"/>
                  </a:lnTo>
                  <a:lnTo>
                    <a:pt x="11634" y="57750"/>
                  </a:lnTo>
                  <a:lnTo>
                    <a:pt x="9435" y="87696"/>
                  </a:lnTo>
                  <a:lnTo>
                    <a:pt x="16129" y="130837"/>
                  </a:lnTo>
                  <a:lnTo>
                    <a:pt x="27006" y="174342"/>
                  </a:lnTo>
                  <a:lnTo>
                    <a:pt x="35758" y="213053"/>
                  </a:lnTo>
                  <a:lnTo>
                    <a:pt x="47603" y="256948"/>
                  </a:lnTo>
                  <a:lnTo>
                    <a:pt x="55406" y="290985"/>
                  </a:lnTo>
                  <a:lnTo>
                    <a:pt x="58339" y="296014"/>
                  </a:lnTo>
                  <a:lnTo>
                    <a:pt x="55404" y="286697"/>
                  </a:lnTo>
                  <a:lnTo>
                    <a:pt x="48618" y="252093"/>
                  </a:lnTo>
                  <a:lnTo>
                    <a:pt x="38238" y="212295"/>
                  </a:lnTo>
                  <a:lnTo>
                    <a:pt x="29058" y="171066"/>
                  </a:lnTo>
                  <a:lnTo>
                    <a:pt x="20601" y="136456"/>
                  </a:lnTo>
                  <a:lnTo>
                    <a:pt x="12803" y="101065"/>
                  </a:lnTo>
                  <a:lnTo>
                    <a:pt x="7020" y="58843"/>
                  </a:lnTo>
                  <a:lnTo>
                    <a:pt x="583" y="28036"/>
                  </a:lnTo>
                  <a:lnTo>
                    <a:pt x="0" y="18455"/>
                  </a:lnTo>
                  <a:lnTo>
                    <a:pt x="4715" y="18036"/>
                  </a:lnTo>
                  <a:lnTo>
                    <a:pt x="6108" y="18970"/>
                  </a:lnTo>
                  <a:lnTo>
                    <a:pt x="7036" y="20584"/>
                  </a:lnTo>
                  <a:lnTo>
                    <a:pt x="7655" y="22653"/>
                  </a:lnTo>
                  <a:lnTo>
                    <a:pt x="33643" y="60765"/>
                  </a:lnTo>
                  <a:lnTo>
                    <a:pt x="52881" y="99859"/>
                  </a:lnTo>
                  <a:lnTo>
                    <a:pt x="60193" y="115820"/>
                  </a:lnTo>
                  <a:lnTo>
                    <a:pt x="95760" y="157899"/>
                  </a:lnTo>
                  <a:lnTo>
                    <a:pt x="99546" y="161821"/>
                  </a:lnTo>
                  <a:lnTo>
                    <a:pt x="109046" y="166178"/>
                  </a:lnTo>
                  <a:lnTo>
                    <a:pt x="114357" y="167341"/>
                  </a:lnTo>
                  <a:lnTo>
                    <a:pt x="117898" y="167123"/>
                  </a:lnTo>
                  <a:lnTo>
                    <a:pt x="120258" y="165986"/>
                  </a:lnTo>
                  <a:lnTo>
                    <a:pt x="121832" y="164235"/>
                  </a:lnTo>
                  <a:lnTo>
                    <a:pt x="124047" y="147551"/>
                  </a:lnTo>
                  <a:lnTo>
                    <a:pt x="117666" y="110101"/>
                  </a:lnTo>
                  <a:lnTo>
                    <a:pt x="107120" y="446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90" name="SMARTInkShape-Group797"/>
          <p:cNvGrpSpPr/>
          <p:nvPr/>
        </p:nvGrpSpPr>
        <p:grpSpPr>
          <a:xfrm>
            <a:off x="5938242" y="4502721"/>
            <a:ext cx="535782" cy="524993"/>
            <a:chOff x="5938242" y="4502721"/>
            <a:chExt cx="535782" cy="524993"/>
          </a:xfrm>
        </p:grpSpPr>
        <p:sp>
          <p:nvSpPr>
            <p:cNvPr id="686" name="SMARTInkShape-3357"/>
            <p:cNvSpPr/>
            <p:nvPr>
              <p:custDataLst>
                <p:tags r:id="rId28"/>
              </p:custDataLst>
            </p:nvPr>
          </p:nvSpPr>
          <p:spPr bwMode="auto">
            <a:xfrm>
              <a:off x="6474023" y="4893470"/>
              <a:ext cx="1" cy="8929"/>
            </a:xfrm>
            <a:custGeom>
              <a:avLst/>
              <a:gdLst/>
              <a:ahLst/>
              <a:cxnLst/>
              <a:rect l="0" t="0" r="0" b="0"/>
              <a:pathLst>
                <a:path w="1" h="8929">
                  <a:moveTo>
                    <a:pt x="0" y="8928"/>
                  </a:moveTo>
                  <a:lnTo>
                    <a:pt x="0" y="892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7" name="SMARTInkShape-3358"/>
            <p:cNvSpPr/>
            <p:nvPr>
              <p:custDataLst>
                <p:tags r:id="rId29"/>
              </p:custDataLst>
            </p:nvPr>
          </p:nvSpPr>
          <p:spPr bwMode="auto">
            <a:xfrm>
              <a:off x="6360183" y="4831069"/>
              <a:ext cx="104913" cy="146440"/>
            </a:xfrm>
            <a:custGeom>
              <a:avLst/>
              <a:gdLst/>
              <a:ahLst/>
              <a:cxnLst/>
              <a:rect l="0" t="0" r="0" b="0"/>
              <a:pathLst>
                <a:path w="104913" h="146440">
                  <a:moveTo>
                    <a:pt x="60262" y="8822"/>
                  </a:moveTo>
                  <a:lnTo>
                    <a:pt x="60262" y="8822"/>
                  </a:lnTo>
                  <a:lnTo>
                    <a:pt x="67951" y="1133"/>
                  </a:lnTo>
                  <a:lnTo>
                    <a:pt x="59343" y="260"/>
                  </a:lnTo>
                  <a:lnTo>
                    <a:pt x="48966" y="0"/>
                  </a:lnTo>
                  <a:lnTo>
                    <a:pt x="34867" y="4665"/>
                  </a:lnTo>
                  <a:lnTo>
                    <a:pt x="18121" y="17071"/>
                  </a:lnTo>
                  <a:lnTo>
                    <a:pt x="5332" y="33314"/>
                  </a:lnTo>
                  <a:lnTo>
                    <a:pt x="0" y="64917"/>
                  </a:lnTo>
                  <a:lnTo>
                    <a:pt x="3160" y="91478"/>
                  </a:lnTo>
                  <a:lnTo>
                    <a:pt x="13117" y="122383"/>
                  </a:lnTo>
                  <a:lnTo>
                    <a:pt x="18804" y="128746"/>
                  </a:lnTo>
                  <a:lnTo>
                    <a:pt x="61326" y="145819"/>
                  </a:lnTo>
                  <a:lnTo>
                    <a:pt x="73303" y="146439"/>
                  </a:lnTo>
                  <a:lnTo>
                    <a:pt x="104912" y="133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8" name="SMARTInkShape-3359"/>
            <p:cNvSpPr/>
            <p:nvPr>
              <p:custDataLst>
                <p:tags r:id="rId30"/>
              </p:custDataLst>
            </p:nvPr>
          </p:nvSpPr>
          <p:spPr bwMode="auto">
            <a:xfrm>
              <a:off x="5938242" y="4502721"/>
              <a:ext cx="443028" cy="523061"/>
            </a:xfrm>
            <a:custGeom>
              <a:avLst/>
              <a:gdLst/>
              <a:ahLst/>
              <a:cxnLst/>
              <a:rect l="0" t="0" r="0" b="0"/>
              <a:pathLst>
                <a:path w="443028" h="523061">
                  <a:moveTo>
                    <a:pt x="71438" y="33560"/>
                  </a:moveTo>
                  <a:lnTo>
                    <a:pt x="71438" y="33560"/>
                  </a:lnTo>
                  <a:lnTo>
                    <a:pt x="112913" y="15469"/>
                  </a:lnTo>
                  <a:lnTo>
                    <a:pt x="157156" y="1780"/>
                  </a:lnTo>
                  <a:lnTo>
                    <a:pt x="200684" y="0"/>
                  </a:lnTo>
                  <a:lnTo>
                    <a:pt x="234053" y="3100"/>
                  </a:lnTo>
                  <a:lnTo>
                    <a:pt x="272086" y="5684"/>
                  </a:lnTo>
                  <a:lnTo>
                    <a:pt x="311604" y="13685"/>
                  </a:lnTo>
                  <a:lnTo>
                    <a:pt x="340043" y="23923"/>
                  </a:lnTo>
                  <a:lnTo>
                    <a:pt x="373164" y="44926"/>
                  </a:lnTo>
                  <a:lnTo>
                    <a:pt x="417524" y="77978"/>
                  </a:lnTo>
                  <a:lnTo>
                    <a:pt x="434817" y="108126"/>
                  </a:lnTo>
                  <a:lnTo>
                    <a:pt x="443027" y="134257"/>
                  </a:lnTo>
                  <a:lnTo>
                    <a:pt x="438961" y="176760"/>
                  </a:lnTo>
                  <a:lnTo>
                    <a:pt x="433092" y="212218"/>
                  </a:lnTo>
                  <a:lnTo>
                    <a:pt x="422378" y="254022"/>
                  </a:lnTo>
                  <a:lnTo>
                    <a:pt x="410708" y="291972"/>
                  </a:lnTo>
                  <a:lnTo>
                    <a:pt x="403588" y="328131"/>
                  </a:lnTo>
                  <a:lnTo>
                    <a:pt x="396045" y="363937"/>
                  </a:lnTo>
                  <a:lnTo>
                    <a:pt x="390880" y="399674"/>
                  </a:lnTo>
                  <a:lnTo>
                    <a:pt x="386022" y="431757"/>
                  </a:lnTo>
                  <a:lnTo>
                    <a:pt x="384583" y="467391"/>
                  </a:lnTo>
                  <a:lnTo>
                    <a:pt x="386802" y="496800"/>
                  </a:lnTo>
                  <a:lnTo>
                    <a:pt x="391701" y="519183"/>
                  </a:lnTo>
                  <a:lnTo>
                    <a:pt x="391110" y="521020"/>
                  </a:lnTo>
                  <a:lnTo>
                    <a:pt x="389724" y="522244"/>
                  </a:lnTo>
                  <a:lnTo>
                    <a:pt x="387809" y="523060"/>
                  </a:lnTo>
                  <a:lnTo>
                    <a:pt x="350049" y="514764"/>
                  </a:lnTo>
                  <a:lnTo>
                    <a:pt x="307778" y="509183"/>
                  </a:lnTo>
                  <a:lnTo>
                    <a:pt x="276689" y="506886"/>
                  </a:lnTo>
                  <a:lnTo>
                    <a:pt x="236873" y="501006"/>
                  </a:lnTo>
                  <a:lnTo>
                    <a:pt x="199941" y="499816"/>
                  </a:lnTo>
                  <a:lnTo>
                    <a:pt x="163862" y="504313"/>
                  </a:lnTo>
                  <a:lnTo>
                    <a:pt x="128037" y="507079"/>
                  </a:lnTo>
                  <a:lnTo>
                    <a:pt x="93279" y="512749"/>
                  </a:lnTo>
                  <a:lnTo>
                    <a:pt x="0" y="5157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9" name="SMARTInkShape-3360"/>
            <p:cNvSpPr/>
            <p:nvPr>
              <p:custDataLst>
                <p:tags r:id="rId31"/>
              </p:custDataLst>
            </p:nvPr>
          </p:nvSpPr>
          <p:spPr bwMode="auto">
            <a:xfrm>
              <a:off x="5938362" y="4661297"/>
              <a:ext cx="35600" cy="366417"/>
            </a:xfrm>
            <a:custGeom>
              <a:avLst/>
              <a:gdLst/>
              <a:ahLst/>
              <a:cxnLst/>
              <a:rect l="0" t="0" r="0" b="0"/>
              <a:pathLst>
                <a:path w="35600" h="366417">
                  <a:moveTo>
                    <a:pt x="35599" y="0"/>
                  </a:moveTo>
                  <a:lnTo>
                    <a:pt x="35599" y="0"/>
                  </a:lnTo>
                  <a:lnTo>
                    <a:pt x="27910" y="0"/>
                  </a:lnTo>
                  <a:lnTo>
                    <a:pt x="22296" y="14221"/>
                  </a:lnTo>
                  <a:lnTo>
                    <a:pt x="17647" y="54807"/>
                  </a:lnTo>
                  <a:lnTo>
                    <a:pt x="11869" y="99252"/>
                  </a:lnTo>
                  <a:lnTo>
                    <a:pt x="8725" y="141415"/>
                  </a:lnTo>
                  <a:lnTo>
                    <a:pt x="4472" y="177283"/>
                  </a:lnTo>
                  <a:lnTo>
                    <a:pt x="1921" y="216376"/>
                  </a:lnTo>
                  <a:lnTo>
                    <a:pt x="787" y="254917"/>
                  </a:lnTo>
                  <a:lnTo>
                    <a:pt x="283" y="288583"/>
                  </a:lnTo>
                  <a:lnTo>
                    <a:pt x="0" y="325946"/>
                  </a:lnTo>
                  <a:lnTo>
                    <a:pt x="896" y="357116"/>
                  </a:lnTo>
                  <a:lnTo>
                    <a:pt x="4631" y="366416"/>
                  </a:lnTo>
                  <a:lnTo>
                    <a:pt x="6024" y="366316"/>
                  </a:lnTo>
                  <a:lnTo>
                    <a:pt x="8810" y="330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91" name="SMARTInkShape-3361"/>
          <p:cNvSpPr/>
          <p:nvPr>
            <p:custDataLst>
              <p:tags r:id="rId1"/>
            </p:custDataLst>
          </p:nvPr>
        </p:nvSpPr>
        <p:spPr bwMode="auto">
          <a:xfrm>
            <a:off x="6474132" y="4902398"/>
            <a:ext cx="187416" cy="107096"/>
          </a:xfrm>
          <a:custGeom>
            <a:avLst/>
            <a:gdLst/>
            <a:ahLst/>
            <a:cxnLst/>
            <a:rect l="0" t="0" r="0" b="0"/>
            <a:pathLst>
              <a:path w="187416" h="107096">
                <a:moveTo>
                  <a:pt x="8821" y="0"/>
                </a:moveTo>
                <a:lnTo>
                  <a:pt x="8821" y="0"/>
                </a:lnTo>
                <a:lnTo>
                  <a:pt x="8821" y="7689"/>
                </a:lnTo>
                <a:lnTo>
                  <a:pt x="7829" y="8101"/>
                </a:lnTo>
                <a:lnTo>
                  <a:pt x="0" y="8920"/>
                </a:lnTo>
                <a:lnTo>
                  <a:pt x="4664" y="4187"/>
                </a:lnTo>
                <a:lnTo>
                  <a:pt x="9620" y="1862"/>
                </a:lnTo>
                <a:lnTo>
                  <a:pt x="25626" y="368"/>
                </a:lnTo>
                <a:lnTo>
                  <a:pt x="42132" y="4850"/>
                </a:lnTo>
                <a:lnTo>
                  <a:pt x="51077" y="15054"/>
                </a:lnTo>
                <a:lnTo>
                  <a:pt x="57367" y="28519"/>
                </a:lnTo>
                <a:lnTo>
                  <a:pt x="60163" y="41118"/>
                </a:lnTo>
                <a:lnTo>
                  <a:pt x="56996" y="64107"/>
                </a:lnTo>
                <a:lnTo>
                  <a:pt x="47037" y="90422"/>
                </a:lnTo>
                <a:lnTo>
                  <a:pt x="41350" y="99057"/>
                </a:lnTo>
                <a:lnTo>
                  <a:pt x="35516" y="103557"/>
                </a:lnTo>
                <a:lnTo>
                  <a:pt x="28426" y="106446"/>
                </a:lnTo>
                <a:lnTo>
                  <a:pt x="21882" y="107016"/>
                </a:lnTo>
                <a:lnTo>
                  <a:pt x="23886" y="107095"/>
                </a:lnTo>
                <a:lnTo>
                  <a:pt x="68058" y="99051"/>
                </a:lnTo>
                <a:lnTo>
                  <a:pt x="102551" y="97479"/>
                </a:lnTo>
                <a:lnTo>
                  <a:pt x="187415" y="8036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09" name="SMARTInkShape-Group799"/>
          <p:cNvGrpSpPr/>
          <p:nvPr/>
        </p:nvGrpSpPr>
        <p:grpSpPr>
          <a:xfrm>
            <a:off x="7822406" y="1687711"/>
            <a:ext cx="1143001" cy="571501"/>
            <a:chOff x="7822406" y="1687711"/>
            <a:chExt cx="1143001" cy="571501"/>
          </a:xfrm>
        </p:grpSpPr>
        <p:sp>
          <p:nvSpPr>
            <p:cNvPr id="692" name="SMARTInkShape-3362"/>
            <p:cNvSpPr/>
            <p:nvPr>
              <p:custDataLst>
                <p:tags r:id="rId11"/>
              </p:custDataLst>
            </p:nvPr>
          </p:nvSpPr>
          <p:spPr bwMode="auto">
            <a:xfrm>
              <a:off x="8188523" y="1875234"/>
              <a:ext cx="53580" cy="196455"/>
            </a:xfrm>
            <a:custGeom>
              <a:avLst/>
              <a:gdLst/>
              <a:ahLst/>
              <a:cxnLst/>
              <a:rect l="0" t="0" r="0" b="0"/>
              <a:pathLst>
                <a:path w="53580" h="196455">
                  <a:moveTo>
                    <a:pt x="53579" y="0"/>
                  </a:moveTo>
                  <a:lnTo>
                    <a:pt x="53579" y="0"/>
                  </a:lnTo>
                  <a:lnTo>
                    <a:pt x="50932" y="29141"/>
                  </a:lnTo>
                  <a:lnTo>
                    <a:pt x="38348" y="72740"/>
                  </a:lnTo>
                  <a:lnTo>
                    <a:pt x="26721" y="114286"/>
                  </a:lnTo>
                  <a:lnTo>
                    <a:pt x="11897" y="155353"/>
                  </a:lnTo>
                  <a:lnTo>
                    <a:pt x="0" y="1964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3" name="SMARTInkShape-3363"/>
            <p:cNvSpPr/>
            <p:nvPr>
              <p:custDataLst>
                <p:tags r:id="rId12"/>
              </p:custDataLst>
            </p:nvPr>
          </p:nvSpPr>
          <p:spPr bwMode="auto">
            <a:xfrm>
              <a:off x="8286750" y="1750219"/>
              <a:ext cx="35720" cy="219321"/>
            </a:xfrm>
            <a:custGeom>
              <a:avLst/>
              <a:gdLst/>
              <a:ahLst/>
              <a:cxnLst/>
              <a:rect l="0" t="0" r="0" b="0"/>
              <a:pathLst>
                <a:path w="35720" h="219321">
                  <a:moveTo>
                    <a:pt x="35719" y="0"/>
                  </a:moveTo>
                  <a:lnTo>
                    <a:pt x="35719" y="0"/>
                  </a:lnTo>
                  <a:lnTo>
                    <a:pt x="35719" y="34432"/>
                  </a:lnTo>
                  <a:lnTo>
                    <a:pt x="33072" y="73702"/>
                  </a:lnTo>
                  <a:lnTo>
                    <a:pt x="26005" y="116757"/>
                  </a:lnTo>
                  <a:lnTo>
                    <a:pt x="20272" y="152995"/>
                  </a:lnTo>
                  <a:lnTo>
                    <a:pt x="12040" y="196609"/>
                  </a:lnTo>
                  <a:lnTo>
                    <a:pt x="8858" y="219320"/>
                  </a:lnTo>
                  <a:lnTo>
                    <a:pt x="0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4" name="SMARTInkShape-3364"/>
            <p:cNvSpPr/>
            <p:nvPr>
              <p:custDataLst>
                <p:tags r:id="rId13"/>
              </p:custDataLst>
            </p:nvPr>
          </p:nvSpPr>
          <p:spPr bwMode="auto">
            <a:xfrm>
              <a:off x="8322469" y="1687711"/>
              <a:ext cx="62509" cy="232173"/>
            </a:xfrm>
            <a:custGeom>
              <a:avLst/>
              <a:gdLst/>
              <a:ahLst/>
              <a:cxnLst/>
              <a:rect l="0" t="0" r="0" b="0"/>
              <a:pathLst>
                <a:path w="62509" h="232173">
                  <a:moveTo>
                    <a:pt x="0" y="0"/>
                  </a:moveTo>
                  <a:lnTo>
                    <a:pt x="0" y="0"/>
                  </a:lnTo>
                  <a:lnTo>
                    <a:pt x="4741" y="42900"/>
                  </a:lnTo>
                  <a:lnTo>
                    <a:pt x="18092" y="87290"/>
                  </a:lnTo>
                  <a:lnTo>
                    <a:pt x="29503" y="124421"/>
                  </a:lnTo>
                  <a:lnTo>
                    <a:pt x="46398" y="163042"/>
                  </a:lnTo>
                  <a:lnTo>
                    <a:pt x="58296" y="196909"/>
                  </a:lnTo>
                  <a:lnTo>
                    <a:pt x="62508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5" name="SMARTInkShape-3365"/>
            <p:cNvSpPr/>
            <p:nvPr>
              <p:custDataLst>
                <p:tags r:id="rId14"/>
              </p:custDataLst>
            </p:nvPr>
          </p:nvSpPr>
          <p:spPr bwMode="auto">
            <a:xfrm>
              <a:off x="7938492" y="1803797"/>
              <a:ext cx="49390" cy="160735"/>
            </a:xfrm>
            <a:custGeom>
              <a:avLst/>
              <a:gdLst/>
              <a:ahLst/>
              <a:cxnLst/>
              <a:rect l="0" t="0" r="0" b="0"/>
              <a:pathLst>
                <a:path w="49390" h="160735">
                  <a:moveTo>
                    <a:pt x="44649" y="0"/>
                  </a:moveTo>
                  <a:lnTo>
                    <a:pt x="44649" y="0"/>
                  </a:lnTo>
                  <a:lnTo>
                    <a:pt x="49389" y="4740"/>
                  </a:lnTo>
                  <a:lnTo>
                    <a:pt x="49070" y="15005"/>
                  </a:lnTo>
                  <a:lnTo>
                    <a:pt x="38102" y="54378"/>
                  </a:lnTo>
                  <a:lnTo>
                    <a:pt x="26671" y="84163"/>
                  </a:lnTo>
                  <a:lnTo>
                    <a:pt x="8919" y="126132"/>
                  </a:lnTo>
                  <a:lnTo>
                    <a:pt x="0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6" name="SMARTInkShape-3366"/>
            <p:cNvSpPr/>
            <p:nvPr>
              <p:custDataLst>
                <p:tags r:id="rId15"/>
              </p:custDataLst>
            </p:nvPr>
          </p:nvSpPr>
          <p:spPr bwMode="auto">
            <a:xfrm>
              <a:off x="7840266" y="1867546"/>
              <a:ext cx="107157" cy="114846"/>
            </a:xfrm>
            <a:custGeom>
              <a:avLst/>
              <a:gdLst/>
              <a:ahLst/>
              <a:cxnLst/>
              <a:rect l="0" t="0" r="0" b="0"/>
              <a:pathLst>
                <a:path w="107157" h="114846">
                  <a:moveTo>
                    <a:pt x="0" y="7688"/>
                  </a:moveTo>
                  <a:lnTo>
                    <a:pt x="0" y="7688"/>
                  </a:lnTo>
                  <a:lnTo>
                    <a:pt x="4740" y="2948"/>
                  </a:lnTo>
                  <a:lnTo>
                    <a:pt x="9713" y="621"/>
                  </a:lnTo>
                  <a:lnTo>
                    <a:pt x="12428" y="0"/>
                  </a:lnTo>
                  <a:lnTo>
                    <a:pt x="15230" y="578"/>
                  </a:lnTo>
                  <a:lnTo>
                    <a:pt x="20991" y="3867"/>
                  </a:lnTo>
                  <a:lnTo>
                    <a:pt x="65013" y="47021"/>
                  </a:lnTo>
                  <a:lnTo>
                    <a:pt x="94033" y="89181"/>
                  </a:lnTo>
                  <a:lnTo>
                    <a:pt x="102827" y="101508"/>
                  </a:lnTo>
                  <a:lnTo>
                    <a:pt x="107156" y="1148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7" name="SMARTInkShape-3367"/>
            <p:cNvSpPr/>
            <p:nvPr>
              <p:custDataLst>
                <p:tags r:id="rId16"/>
              </p:custDataLst>
            </p:nvPr>
          </p:nvSpPr>
          <p:spPr bwMode="auto">
            <a:xfrm>
              <a:off x="7822406" y="1848445"/>
              <a:ext cx="26790" cy="254376"/>
            </a:xfrm>
            <a:custGeom>
              <a:avLst/>
              <a:gdLst/>
              <a:ahLst/>
              <a:cxnLst/>
              <a:rect l="0" t="0" r="0" b="0"/>
              <a:pathLst>
                <a:path w="26790" h="254376">
                  <a:moveTo>
                    <a:pt x="26789" y="0"/>
                  </a:moveTo>
                  <a:lnTo>
                    <a:pt x="26789" y="0"/>
                  </a:lnTo>
                  <a:lnTo>
                    <a:pt x="26789" y="41501"/>
                  </a:lnTo>
                  <a:lnTo>
                    <a:pt x="26789" y="84726"/>
                  </a:lnTo>
                  <a:lnTo>
                    <a:pt x="25797" y="117031"/>
                  </a:lnTo>
                  <a:lnTo>
                    <a:pt x="20652" y="161125"/>
                  </a:lnTo>
                  <a:lnTo>
                    <a:pt x="15765" y="203696"/>
                  </a:lnTo>
                  <a:lnTo>
                    <a:pt x="3693" y="246833"/>
                  </a:lnTo>
                  <a:lnTo>
                    <a:pt x="1641" y="253571"/>
                  </a:lnTo>
                  <a:lnTo>
                    <a:pt x="1095" y="254375"/>
                  </a:lnTo>
                  <a:lnTo>
                    <a:pt x="0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8" name="SMARTInkShape-3368"/>
            <p:cNvSpPr/>
            <p:nvPr>
              <p:custDataLst>
                <p:tags r:id="rId17"/>
              </p:custDataLst>
            </p:nvPr>
          </p:nvSpPr>
          <p:spPr bwMode="auto">
            <a:xfrm>
              <a:off x="8152805" y="1928813"/>
              <a:ext cx="89298" cy="125016"/>
            </a:xfrm>
            <a:custGeom>
              <a:avLst/>
              <a:gdLst/>
              <a:ahLst/>
              <a:cxnLst/>
              <a:rect l="0" t="0" r="0" b="0"/>
              <a:pathLst>
                <a:path w="89298" h="12501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5291" y="9713"/>
                  </a:lnTo>
                  <a:lnTo>
                    <a:pt x="24857" y="25731"/>
                  </a:lnTo>
                  <a:lnTo>
                    <a:pt x="45847" y="53148"/>
                  </a:lnTo>
                  <a:lnTo>
                    <a:pt x="69905" y="96775"/>
                  </a:lnTo>
                  <a:lnTo>
                    <a:pt x="89297" y="12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9" name="SMARTInkShape-3369"/>
            <p:cNvSpPr/>
            <p:nvPr>
              <p:custDataLst>
                <p:tags r:id="rId18"/>
              </p:custDataLst>
            </p:nvPr>
          </p:nvSpPr>
          <p:spPr bwMode="auto">
            <a:xfrm>
              <a:off x="8063508" y="1973461"/>
              <a:ext cx="8931" cy="151806"/>
            </a:xfrm>
            <a:custGeom>
              <a:avLst/>
              <a:gdLst/>
              <a:ahLst/>
              <a:cxnLst/>
              <a:rect l="0" t="0" r="0" b="0"/>
              <a:pathLst>
                <a:path w="8931" h="151806">
                  <a:moveTo>
                    <a:pt x="0" y="0"/>
                  </a:moveTo>
                  <a:lnTo>
                    <a:pt x="0" y="0"/>
                  </a:lnTo>
                  <a:lnTo>
                    <a:pt x="992" y="9113"/>
                  </a:lnTo>
                  <a:lnTo>
                    <a:pt x="7688" y="45848"/>
                  </a:lnTo>
                  <a:lnTo>
                    <a:pt x="8685" y="87733"/>
                  </a:lnTo>
                  <a:lnTo>
                    <a:pt x="893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0" name="SMARTInkShape-3370"/>
            <p:cNvSpPr/>
            <p:nvPr>
              <p:custDataLst>
                <p:tags r:id="rId19"/>
              </p:custDataLst>
            </p:nvPr>
          </p:nvSpPr>
          <p:spPr bwMode="auto">
            <a:xfrm>
              <a:off x="7840266" y="2152090"/>
              <a:ext cx="1033167" cy="107122"/>
            </a:xfrm>
            <a:custGeom>
              <a:avLst/>
              <a:gdLst/>
              <a:ahLst/>
              <a:cxnLst/>
              <a:rect l="0" t="0" r="0" b="0"/>
              <a:pathLst>
                <a:path w="1033167" h="107122">
                  <a:moveTo>
                    <a:pt x="0" y="107121"/>
                  </a:moveTo>
                  <a:lnTo>
                    <a:pt x="0" y="107121"/>
                  </a:lnTo>
                  <a:lnTo>
                    <a:pt x="39079" y="102380"/>
                  </a:lnTo>
                  <a:lnTo>
                    <a:pt x="80258" y="91890"/>
                  </a:lnTo>
                  <a:lnTo>
                    <a:pt x="114952" y="83205"/>
                  </a:lnTo>
                  <a:lnTo>
                    <a:pt x="156209" y="75340"/>
                  </a:lnTo>
                  <a:lnTo>
                    <a:pt x="200845" y="71577"/>
                  </a:lnTo>
                  <a:lnTo>
                    <a:pt x="234123" y="67180"/>
                  </a:lnTo>
                  <a:lnTo>
                    <a:pt x="271403" y="61919"/>
                  </a:lnTo>
                  <a:lnTo>
                    <a:pt x="311123" y="56273"/>
                  </a:lnTo>
                  <a:lnTo>
                    <a:pt x="351928" y="50457"/>
                  </a:lnTo>
                  <a:lnTo>
                    <a:pt x="393214" y="44564"/>
                  </a:lnTo>
                  <a:lnTo>
                    <a:pt x="434714" y="38638"/>
                  </a:lnTo>
                  <a:lnTo>
                    <a:pt x="476310" y="32697"/>
                  </a:lnTo>
                  <a:lnTo>
                    <a:pt x="517948" y="29395"/>
                  </a:lnTo>
                  <a:lnTo>
                    <a:pt x="560597" y="27928"/>
                  </a:lnTo>
                  <a:lnTo>
                    <a:pt x="583083" y="27536"/>
                  </a:lnTo>
                  <a:lnTo>
                    <a:pt x="606011" y="27275"/>
                  </a:lnTo>
                  <a:lnTo>
                    <a:pt x="650007" y="24340"/>
                  </a:lnTo>
                  <a:lnTo>
                    <a:pt x="692712" y="20720"/>
                  </a:lnTo>
                  <a:lnTo>
                    <a:pt x="734843" y="19111"/>
                  </a:lnTo>
                  <a:lnTo>
                    <a:pt x="774073" y="15750"/>
                  </a:lnTo>
                  <a:lnTo>
                    <a:pt x="812345" y="11941"/>
                  </a:lnTo>
                  <a:lnTo>
                    <a:pt x="852506" y="10249"/>
                  </a:lnTo>
                  <a:lnTo>
                    <a:pt x="888214" y="6850"/>
                  </a:lnTo>
                  <a:lnTo>
                    <a:pt x="920621" y="3025"/>
                  </a:lnTo>
                  <a:lnTo>
                    <a:pt x="964772" y="871"/>
                  </a:lnTo>
                  <a:lnTo>
                    <a:pt x="998579" y="233"/>
                  </a:lnTo>
                  <a:lnTo>
                    <a:pt x="1033166" y="0"/>
                  </a:lnTo>
                  <a:lnTo>
                    <a:pt x="992214" y="2615"/>
                  </a:lnTo>
                  <a:lnTo>
                    <a:pt x="949657" y="14204"/>
                  </a:lnTo>
                  <a:lnTo>
                    <a:pt x="937617" y="178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1" name="SMARTInkShape-3371"/>
            <p:cNvSpPr/>
            <p:nvPr>
              <p:custDataLst>
                <p:tags r:id="rId20"/>
              </p:custDataLst>
            </p:nvPr>
          </p:nvSpPr>
          <p:spPr bwMode="auto">
            <a:xfrm>
              <a:off x="8824435" y="1923668"/>
              <a:ext cx="140972" cy="120665"/>
            </a:xfrm>
            <a:custGeom>
              <a:avLst/>
              <a:gdLst/>
              <a:ahLst/>
              <a:cxnLst/>
              <a:rect l="0" t="0" r="0" b="0"/>
              <a:pathLst>
                <a:path w="140972" h="120665">
                  <a:moveTo>
                    <a:pt x="24885" y="5145"/>
                  </a:moveTo>
                  <a:lnTo>
                    <a:pt x="24885" y="5145"/>
                  </a:lnTo>
                  <a:lnTo>
                    <a:pt x="29626" y="5145"/>
                  </a:lnTo>
                  <a:lnTo>
                    <a:pt x="46253" y="0"/>
                  </a:lnTo>
                  <a:lnTo>
                    <a:pt x="67999" y="4271"/>
                  </a:lnTo>
                  <a:lnTo>
                    <a:pt x="71487" y="6546"/>
                  </a:lnTo>
                  <a:lnTo>
                    <a:pt x="73813" y="10048"/>
                  </a:lnTo>
                  <a:lnTo>
                    <a:pt x="75363" y="14366"/>
                  </a:lnTo>
                  <a:lnTo>
                    <a:pt x="75405" y="18238"/>
                  </a:lnTo>
                  <a:lnTo>
                    <a:pt x="63050" y="50003"/>
                  </a:lnTo>
                  <a:lnTo>
                    <a:pt x="48923" y="69164"/>
                  </a:lnTo>
                  <a:lnTo>
                    <a:pt x="7738" y="111556"/>
                  </a:lnTo>
                  <a:lnTo>
                    <a:pt x="0" y="119320"/>
                  </a:lnTo>
                  <a:lnTo>
                    <a:pt x="358" y="119956"/>
                  </a:lnTo>
                  <a:lnTo>
                    <a:pt x="3401" y="120664"/>
                  </a:lnTo>
                  <a:lnTo>
                    <a:pt x="45403" y="111442"/>
                  </a:lnTo>
                  <a:lnTo>
                    <a:pt x="81897" y="103117"/>
                  </a:lnTo>
                  <a:lnTo>
                    <a:pt x="140971" y="855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2" name="SMARTInkShape-3372"/>
            <p:cNvSpPr/>
            <p:nvPr>
              <p:custDataLst>
                <p:tags r:id="rId21"/>
              </p:custDataLst>
            </p:nvPr>
          </p:nvSpPr>
          <p:spPr bwMode="auto">
            <a:xfrm>
              <a:off x="8751731" y="1723430"/>
              <a:ext cx="70801" cy="254932"/>
            </a:xfrm>
            <a:custGeom>
              <a:avLst/>
              <a:gdLst/>
              <a:ahLst/>
              <a:cxnLst/>
              <a:rect l="0" t="0" r="0" b="0"/>
              <a:pathLst>
                <a:path w="70801" h="254932">
                  <a:moveTo>
                    <a:pt x="61871" y="0"/>
                  </a:moveTo>
                  <a:lnTo>
                    <a:pt x="61871" y="0"/>
                  </a:lnTo>
                  <a:lnTo>
                    <a:pt x="56725" y="0"/>
                  </a:lnTo>
                  <a:lnTo>
                    <a:pt x="58923" y="0"/>
                  </a:lnTo>
                  <a:lnTo>
                    <a:pt x="56256" y="0"/>
                  </a:lnTo>
                  <a:lnTo>
                    <a:pt x="55152" y="1984"/>
                  </a:lnTo>
                  <a:lnTo>
                    <a:pt x="51611" y="15250"/>
                  </a:lnTo>
                  <a:lnTo>
                    <a:pt x="28673" y="58910"/>
                  </a:lnTo>
                  <a:lnTo>
                    <a:pt x="14221" y="95617"/>
                  </a:lnTo>
                  <a:lnTo>
                    <a:pt x="4206" y="137912"/>
                  </a:lnTo>
                  <a:lnTo>
                    <a:pt x="798" y="178887"/>
                  </a:lnTo>
                  <a:lnTo>
                    <a:pt x="0" y="197245"/>
                  </a:lnTo>
                  <a:lnTo>
                    <a:pt x="4938" y="214664"/>
                  </a:lnTo>
                  <a:lnTo>
                    <a:pt x="18874" y="238560"/>
                  </a:lnTo>
                  <a:lnTo>
                    <a:pt x="28870" y="249893"/>
                  </a:lnTo>
                  <a:lnTo>
                    <a:pt x="36621" y="254931"/>
                  </a:lnTo>
                  <a:lnTo>
                    <a:pt x="48664" y="254524"/>
                  </a:lnTo>
                  <a:lnTo>
                    <a:pt x="70800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3" name="SMARTInkShape-3373"/>
            <p:cNvSpPr/>
            <p:nvPr>
              <p:custDataLst>
                <p:tags r:id="rId22"/>
              </p:custDataLst>
            </p:nvPr>
          </p:nvSpPr>
          <p:spPr bwMode="auto">
            <a:xfrm>
              <a:off x="7974211" y="1823265"/>
              <a:ext cx="35720" cy="212705"/>
            </a:xfrm>
            <a:custGeom>
              <a:avLst/>
              <a:gdLst/>
              <a:ahLst/>
              <a:cxnLst/>
              <a:rect l="0" t="0" r="0" b="0"/>
              <a:pathLst>
                <a:path w="35720" h="212705">
                  <a:moveTo>
                    <a:pt x="0" y="16251"/>
                  </a:moveTo>
                  <a:lnTo>
                    <a:pt x="0" y="16251"/>
                  </a:lnTo>
                  <a:lnTo>
                    <a:pt x="8121" y="9122"/>
                  </a:lnTo>
                  <a:lnTo>
                    <a:pt x="23939" y="0"/>
                  </a:lnTo>
                  <a:lnTo>
                    <a:pt x="25881" y="1448"/>
                  </a:lnTo>
                  <a:lnTo>
                    <a:pt x="30685" y="8349"/>
                  </a:lnTo>
                  <a:lnTo>
                    <a:pt x="34724" y="43206"/>
                  </a:lnTo>
                  <a:lnTo>
                    <a:pt x="32876" y="85663"/>
                  </a:lnTo>
                  <a:lnTo>
                    <a:pt x="27991" y="127747"/>
                  </a:lnTo>
                  <a:lnTo>
                    <a:pt x="28018" y="171301"/>
                  </a:lnTo>
                  <a:lnTo>
                    <a:pt x="35719" y="2127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4" name="SMARTInkShape-3374"/>
            <p:cNvSpPr/>
            <p:nvPr>
              <p:custDataLst>
                <p:tags r:id="rId23"/>
              </p:custDataLst>
            </p:nvPr>
          </p:nvSpPr>
          <p:spPr bwMode="auto">
            <a:xfrm>
              <a:off x="8393906" y="1696641"/>
              <a:ext cx="62509" cy="187524"/>
            </a:xfrm>
            <a:custGeom>
              <a:avLst/>
              <a:gdLst/>
              <a:ahLst/>
              <a:cxnLst/>
              <a:rect l="0" t="0" r="0" b="0"/>
              <a:pathLst>
                <a:path w="62509" h="187524">
                  <a:moveTo>
                    <a:pt x="62508" y="0"/>
                  </a:moveTo>
                  <a:lnTo>
                    <a:pt x="62508" y="0"/>
                  </a:lnTo>
                  <a:lnTo>
                    <a:pt x="62508" y="38160"/>
                  </a:lnTo>
                  <a:lnTo>
                    <a:pt x="55379" y="77064"/>
                  </a:lnTo>
                  <a:lnTo>
                    <a:pt x="41517" y="117022"/>
                  </a:lnTo>
                  <a:lnTo>
                    <a:pt x="26769" y="155566"/>
                  </a:lnTo>
                  <a:lnTo>
                    <a:pt x="11903" y="180081"/>
                  </a:lnTo>
                  <a:lnTo>
                    <a:pt x="0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5" name="SMARTInkShape-3375"/>
            <p:cNvSpPr/>
            <p:nvPr>
              <p:custDataLst>
                <p:tags r:id="rId24"/>
              </p:custDataLst>
            </p:nvPr>
          </p:nvSpPr>
          <p:spPr bwMode="auto">
            <a:xfrm>
              <a:off x="8438555" y="1711940"/>
              <a:ext cx="44649" cy="332959"/>
            </a:xfrm>
            <a:custGeom>
              <a:avLst/>
              <a:gdLst/>
              <a:ahLst/>
              <a:cxnLst/>
              <a:rect l="0" t="0" r="0" b="0"/>
              <a:pathLst>
                <a:path w="44649" h="332959">
                  <a:moveTo>
                    <a:pt x="0" y="11490"/>
                  </a:moveTo>
                  <a:lnTo>
                    <a:pt x="0" y="11490"/>
                  </a:lnTo>
                  <a:lnTo>
                    <a:pt x="9481" y="2009"/>
                  </a:lnTo>
                  <a:lnTo>
                    <a:pt x="13266" y="208"/>
                  </a:lnTo>
                  <a:lnTo>
                    <a:pt x="16781" y="0"/>
                  </a:lnTo>
                  <a:lnTo>
                    <a:pt x="20116" y="853"/>
                  </a:lnTo>
                  <a:lnTo>
                    <a:pt x="26469" y="9739"/>
                  </a:lnTo>
                  <a:lnTo>
                    <a:pt x="31608" y="25594"/>
                  </a:lnTo>
                  <a:lnTo>
                    <a:pt x="34501" y="63404"/>
                  </a:lnTo>
                  <a:lnTo>
                    <a:pt x="35177" y="95086"/>
                  </a:lnTo>
                  <a:lnTo>
                    <a:pt x="35558" y="132170"/>
                  </a:lnTo>
                  <a:lnTo>
                    <a:pt x="41823" y="171368"/>
                  </a:lnTo>
                  <a:lnTo>
                    <a:pt x="44090" y="215711"/>
                  </a:lnTo>
                  <a:lnTo>
                    <a:pt x="44482" y="253239"/>
                  </a:lnTo>
                  <a:lnTo>
                    <a:pt x="44615" y="293179"/>
                  </a:lnTo>
                  <a:lnTo>
                    <a:pt x="44648" y="3329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6" name="SMARTInkShape-3376"/>
            <p:cNvSpPr/>
            <p:nvPr>
              <p:custDataLst>
                <p:tags r:id="rId25"/>
              </p:custDataLst>
            </p:nvPr>
          </p:nvSpPr>
          <p:spPr bwMode="auto">
            <a:xfrm>
              <a:off x="8510360" y="1919883"/>
              <a:ext cx="80000" cy="132755"/>
            </a:xfrm>
            <a:custGeom>
              <a:avLst/>
              <a:gdLst/>
              <a:ahLst/>
              <a:cxnLst/>
              <a:rect l="0" t="0" r="0" b="0"/>
              <a:pathLst>
                <a:path w="80000" h="132755">
                  <a:moveTo>
                    <a:pt x="8562" y="0"/>
                  </a:moveTo>
                  <a:lnTo>
                    <a:pt x="8562" y="0"/>
                  </a:lnTo>
                  <a:lnTo>
                    <a:pt x="3821" y="0"/>
                  </a:lnTo>
                  <a:lnTo>
                    <a:pt x="2425" y="992"/>
                  </a:lnTo>
                  <a:lnTo>
                    <a:pt x="1493" y="2646"/>
                  </a:lnTo>
                  <a:lnTo>
                    <a:pt x="0" y="7688"/>
                  </a:lnTo>
                  <a:lnTo>
                    <a:pt x="7353" y="16509"/>
                  </a:lnTo>
                  <a:lnTo>
                    <a:pt x="10670" y="17259"/>
                  </a:lnTo>
                  <a:lnTo>
                    <a:pt x="20884" y="17741"/>
                  </a:lnTo>
                  <a:lnTo>
                    <a:pt x="26606" y="20452"/>
                  </a:lnTo>
                  <a:lnTo>
                    <a:pt x="29521" y="22564"/>
                  </a:lnTo>
                  <a:lnTo>
                    <a:pt x="54956" y="31158"/>
                  </a:lnTo>
                  <a:lnTo>
                    <a:pt x="56358" y="35655"/>
                  </a:lnTo>
                  <a:lnTo>
                    <a:pt x="55271" y="48589"/>
                  </a:lnTo>
                  <a:lnTo>
                    <a:pt x="34055" y="89816"/>
                  </a:lnTo>
                  <a:lnTo>
                    <a:pt x="9216" y="132754"/>
                  </a:lnTo>
                  <a:lnTo>
                    <a:pt x="18237" y="128852"/>
                  </a:lnTo>
                  <a:lnTo>
                    <a:pt x="79999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7" name="SMARTInkShape-3377"/>
            <p:cNvSpPr/>
            <p:nvPr>
              <p:custDataLst>
                <p:tags r:id="rId26"/>
              </p:custDataLst>
            </p:nvPr>
          </p:nvSpPr>
          <p:spPr bwMode="auto">
            <a:xfrm>
              <a:off x="8609459" y="1902023"/>
              <a:ext cx="83246" cy="107158"/>
            </a:xfrm>
            <a:custGeom>
              <a:avLst/>
              <a:gdLst/>
              <a:ahLst/>
              <a:cxnLst/>
              <a:rect l="0" t="0" r="0" b="0"/>
              <a:pathLst>
                <a:path w="83246" h="107158">
                  <a:moveTo>
                    <a:pt x="7689" y="0"/>
                  </a:moveTo>
                  <a:lnTo>
                    <a:pt x="7689" y="0"/>
                  </a:lnTo>
                  <a:lnTo>
                    <a:pt x="2949" y="0"/>
                  </a:lnTo>
                  <a:lnTo>
                    <a:pt x="1552" y="993"/>
                  </a:lnTo>
                  <a:lnTo>
                    <a:pt x="621" y="2646"/>
                  </a:lnTo>
                  <a:lnTo>
                    <a:pt x="0" y="4741"/>
                  </a:lnTo>
                  <a:lnTo>
                    <a:pt x="579" y="7129"/>
                  </a:lnTo>
                  <a:lnTo>
                    <a:pt x="7126" y="16224"/>
                  </a:lnTo>
                  <a:lnTo>
                    <a:pt x="41883" y="56752"/>
                  </a:lnTo>
                  <a:lnTo>
                    <a:pt x="65097" y="86285"/>
                  </a:lnTo>
                  <a:lnTo>
                    <a:pt x="71331" y="97335"/>
                  </a:lnTo>
                  <a:lnTo>
                    <a:pt x="73930" y="100609"/>
                  </a:lnTo>
                  <a:lnTo>
                    <a:pt x="79463" y="104246"/>
                  </a:lnTo>
                  <a:lnTo>
                    <a:pt x="82328" y="105216"/>
                  </a:lnTo>
                  <a:lnTo>
                    <a:pt x="83245" y="105863"/>
                  </a:lnTo>
                  <a:lnTo>
                    <a:pt x="79127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8" name="SMARTInkShape-3378"/>
            <p:cNvSpPr/>
            <p:nvPr>
              <p:custDataLst>
                <p:tags r:id="rId27"/>
              </p:custDataLst>
            </p:nvPr>
          </p:nvSpPr>
          <p:spPr bwMode="auto">
            <a:xfrm>
              <a:off x="8652867" y="1893094"/>
              <a:ext cx="35720" cy="125016"/>
            </a:xfrm>
            <a:custGeom>
              <a:avLst/>
              <a:gdLst/>
              <a:ahLst/>
              <a:cxnLst/>
              <a:rect l="0" t="0" r="0" b="0"/>
              <a:pathLst>
                <a:path w="35720" h="125016">
                  <a:moveTo>
                    <a:pt x="35719" y="0"/>
                  </a:moveTo>
                  <a:lnTo>
                    <a:pt x="35719" y="0"/>
                  </a:lnTo>
                  <a:lnTo>
                    <a:pt x="30978" y="4740"/>
                  </a:lnTo>
                  <a:lnTo>
                    <a:pt x="28650" y="12359"/>
                  </a:lnTo>
                  <a:lnTo>
                    <a:pt x="24695" y="27805"/>
                  </a:lnTo>
                  <a:lnTo>
                    <a:pt x="12623" y="68962"/>
                  </a:lnTo>
                  <a:lnTo>
                    <a:pt x="0" y="12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710" name="SMARTInkShape-3379"/>
          <p:cNvSpPr/>
          <p:nvPr>
            <p:custDataLst>
              <p:tags r:id="rId2"/>
            </p:custDataLst>
          </p:nvPr>
        </p:nvSpPr>
        <p:spPr bwMode="auto">
          <a:xfrm>
            <a:off x="4036219" y="5393530"/>
            <a:ext cx="1234784" cy="89294"/>
          </a:xfrm>
          <a:custGeom>
            <a:avLst/>
            <a:gdLst/>
            <a:ahLst/>
            <a:cxnLst/>
            <a:rect l="0" t="0" r="0" b="0"/>
            <a:pathLst>
              <a:path w="1234784" h="89294">
                <a:moveTo>
                  <a:pt x="0" y="0"/>
                </a:moveTo>
                <a:lnTo>
                  <a:pt x="0" y="0"/>
                </a:lnTo>
                <a:lnTo>
                  <a:pt x="8121" y="7130"/>
                </a:lnTo>
                <a:lnTo>
                  <a:pt x="47595" y="26859"/>
                </a:lnTo>
                <a:lnTo>
                  <a:pt x="90430" y="38710"/>
                </a:lnTo>
                <a:lnTo>
                  <a:pt x="129245" y="50605"/>
                </a:lnTo>
                <a:lnTo>
                  <a:pt x="171578" y="58541"/>
                </a:lnTo>
                <a:lnTo>
                  <a:pt x="213116" y="62325"/>
                </a:lnTo>
                <a:lnTo>
                  <a:pt x="248837" y="66727"/>
                </a:lnTo>
                <a:lnTo>
                  <a:pt x="279928" y="69345"/>
                </a:lnTo>
                <a:lnTo>
                  <a:pt x="319743" y="73463"/>
                </a:lnTo>
                <a:lnTo>
                  <a:pt x="356676" y="78323"/>
                </a:lnTo>
                <a:lnTo>
                  <a:pt x="392754" y="82408"/>
                </a:lnTo>
                <a:lnTo>
                  <a:pt x="428580" y="87256"/>
                </a:lnTo>
                <a:lnTo>
                  <a:pt x="466976" y="88693"/>
                </a:lnTo>
                <a:lnTo>
                  <a:pt x="509772" y="89118"/>
                </a:lnTo>
                <a:lnTo>
                  <a:pt x="553871" y="89245"/>
                </a:lnTo>
                <a:lnTo>
                  <a:pt x="595711" y="89282"/>
                </a:lnTo>
                <a:lnTo>
                  <a:pt x="638536" y="89293"/>
                </a:lnTo>
                <a:lnTo>
                  <a:pt x="670746" y="88304"/>
                </a:lnTo>
                <a:lnTo>
                  <a:pt x="701599" y="84557"/>
                </a:lnTo>
                <a:lnTo>
                  <a:pt x="731847" y="79584"/>
                </a:lnTo>
                <a:lnTo>
                  <a:pt x="762820" y="75059"/>
                </a:lnTo>
                <a:lnTo>
                  <a:pt x="796429" y="73047"/>
                </a:lnTo>
                <a:lnTo>
                  <a:pt x="828565" y="69508"/>
                </a:lnTo>
                <a:lnTo>
                  <a:pt x="859384" y="65619"/>
                </a:lnTo>
                <a:lnTo>
                  <a:pt x="889618" y="63892"/>
                </a:lnTo>
                <a:lnTo>
                  <a:pt x="922237" y="60478"/>
                </a:lnTo>
                <a:lnTo>
                  <a:pt x="955586" y="56645"/>
                </a:lnTo>
                <a:lnTo>
                  <a:pt x="986944" y="54942"/>
                </a:lnTo>
                <a:lnTo>
                  <a:pt x="1027749" y="53983"/>
                </a:lnTo>
                <a:lnTo>
                  <a:pt x="1064975" y="53699"/>
                </a:lnTo>
                <a:lnTo>
                  <a:pt x="1101140" y="58355"/>
                </a:lnTo>
                <a:lnTo>
                  <a:pt x="1136991" y="61278"/>
                </a:lnTo>
                <a:lnTo>
                  <a:pt x="1172387" y="63258"/>
                </a:lnTo>
                <a:lnTo>
                  <a:pt x="1210247" y="69529"/>
                </a:lnTo>
                <a:lnTo>
                  <a:pt x="1234538" y="71187"/>
                </a:lnTo>
                <a:lnTo>
                  <a:pt x="1234783" y="71271"/>
                </a:lnTo>
                <a:lnTo>
                  <a:pt x="1233954" y="71326"/>
                </a:lnTo>
                <a:lnTo>
                  <a:pt x="1223367" y="6250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11" name="SMARTInkShape-3380"/>
          <p:cNvSpPr/>
          <p:nvPr>
            <p:custDataLst>
              <p:tags r:id="rId3"/>
            </p:custDataLst>
          </p:nvPr>
        </p:nvSpPr>
        <p:spPr bwMode="auto">
          <a:xfrm>
            <a:off x="7072313" y="5375672"/>
            <a:ext cx="192521" cy="35720"/>
          </a:xfrm>
          <a:custGeom>
            <a:avLst/>
            <a:gdLst/>
            <a:ahLst/>
            <a:cxnLst/>
            <a:rect l="0" t="0" r="0" b="0"/>
            <a:pathLst>
              <a:path w="192521" h="35720">
                <a:moveTo>
                  <a:pt x="26789" y="0"/>
                </a:moveTo>
                <a:lnTo>
                  <a:pt x="26789" y="0"/>
                </a:lnTo>
                <a:lnTo>
                  <a:pt x="173" y="0"/>
                </a:lnTo>
                <a:lnTo>
                  <a:pt x="4791" y="4740"/>
                </a:lnTo>
                <a:lnTo>
                  <a:pt x="49236" y="15814"/>
                </a:lnTo>
                <a:lnTo>
                  <a:pt x="90791" y="24327"/>
                </a:lnTo>
                <a:lnTo>
                  <a:pt x="132476" y="26302"/>
                </a:lnTo>
                <a:lnTo>
                  <a:pt x="162244" y="25701"/>
                </a:lnTo>
                <a:lnTo>
                  <a:pt x="183802" y="19088"/>
                </a:lnTo>
                <a:lnTo>
                  <a:pt x="185042" y="17686"/>
                </a:lnTo>
                <a:lnTo>
                  <a:pt x="187196" y="10278"/>
                </a:lnTo>
                <a:lnTo>
                  <a:pt x="177945" y="4589"/>
                </a:lnTo>
                <a:lnTo>
                  <a:pt x="162637" y="1359"/>
                </a:lnTo>
                <a:lnTo>
                  <a:pt x="118798" y="2825"/>
                </a:lnTo>
                <a:lnTo>
                  <a:pt x="78477" y="12463"/>
                </a:lnTo>
                <a:lnTo>
                  <a:pt x="36103" y="25074"/>
                </a:lnTo>
                <a:lnTo>
                  <a:pt x="33990" y="26639"/>
                </a:lnTo>
                <a:lnTo>
                  <a:pt x="33574" y="28673"/>
                </a:lnTo>
                <a:lnTo>
                  <a:pt x="34289" y="31020"/>
                </a:lnTo>
                <a:lnTo>
                  <a:pt x="35758" y="32587"/>
                </a:lnTo>
                <a:lnTo>
                  <a:pt x="40035" y="34327"/>
                </a:lnTo>
                <a:lnTo>
                  <a:pt x="82895" y="28467"/>
                </a:lnTo>
                <a:lnTo>
                  <a:pt x="119481" y="27287"/>
                </a:lnTo>
                <a:lnTo>
                  <a:pt x="153803" y="24290"/>
                </a:lnTo>
                <a:lnTo>
                  <a:pt x="192520" y="18235"/>
                </a:lnTo>
                <a:lnTo>
                  <a:pt x="191846" y="19102"/>
                </a:lnTo>
                <a:lnTo>
                  <a:pt x="185806" y="22711"/>
                </a:lnTo>
                <a:lnTo>
                  <a:pt x="171250" y="25580"/>
                </a:lnTo>
                <a:lnTo>
                  <a:pt x="134295" y="26550"/>
                </a:lnTo>
                <a:lnTo>
                  <a:pt x="100424" y="26718"/>
                </a:lnTo>
                <a:lnTo>
                  <a:pt x="65253" y="27760"/>
                </a:lnTo>
                <a:lnTo>
                  <a:pt x="25751" y="33852"/>
                </a:lnTo>
                <a:lnTo>
                  <a:pt x="0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14" name="SMARTInkShape-Group802"/>
          <p:cNvGrpSpPr/>
          <p:nvPr/>
        </p:nvGrpSpPr>
        <p:grpSpPr>
          <a:xfrm>
            <a:off x="3483987" y="3579385"/>
            <a:ext cx="400369" cy="427688"/>
            <a:chOff x="3483987" y="3579385"/>
            <a:chExt cx="400369" cy="427688"/>
          </a:xfrm>
        </p:grpSpPr>
        <p:sp>
          <p:nvSpPr>
            <p:cNvPr id="712" name="SMARTInkShape-3381"/>
            <p:cNvSpPr/>
            <p:nvPr>
              <p:custDataLst>
                <p:tags r:id="rId9"/>
              </p:custDataLst>
            </p:nvPr>
          </p:nvSpPr>
          <p:spPr bwMode="auto">
            <a:xfrm>
              <a:off x="3483987" y="3626694"/>
              <a:ext cx="103301" cy="312463"/>
            </a:xfrm>
            <a:custGeom>
              <a:avLst/>
              <a:gdLst/>
              <a:ahLst/>
              <a:cxnLst/>
              <a:rect l="0" t="0" r="0" b="0"/>
              <a:pathLst>
                <a:path w="103301" h="312463">
                  <a:moveTo>
                    <a:pt x="96818" y="7689"/>
                  </a:moveTo>
                  <a:lnTo>
                    <a:pt x="96818" y="7689"/>
                  </a:lnTo>
                  <a:lnTo>
                    <a:pt x="92077" y="2948"/>
                  </a:lnTo>
                  <a:lnTo>
                    <a:pt x="87104" y="621"/>
                  </a:lnTo>
                  <a:lnTo>
                    <a:pt x="84389" y="0"/>
                  </a:lnTo>
                  <a:lnTo>
                    <a:pt x="76080" y="4602"/>
                  </a:lnTo>
                  <a:lnTo>
                    <a:pt x="60246" y="20996"/>
                  </a:lnTo>
                  <a:lnTo>
                    <a:pt x="32213" y="61843"/>
                  </a:lnTo>
                  <a:lnTo>
                    <a:pt x="17212" y="99745"/>
                  </a:lnTo>
                  <a:lnTo>
                    <a:pt x="9435" y="140415"/>
                  </a:lnTo>
                  <a:lnTo>
                    <a:pt x="3347" y="172803"/>
                  </a:lnTo>
                  <a:lnTo>
                    <a:pt x="0" y="217015"/>
                  </a:lnTo>
                  <a:lnTo>
                    <a:pt x="3749" y="258337"/>
                  </a:lnTo>
                  <a:lnTo>
                    <a:pt x="13905" y="298742"/>
                  </a:lnTo>
                  <a:lnTo>
                    <a:pt x="19619" y="310017"/>
                  </a:lnTo>
                  <a:lnTo>
                    <a:pt x="24516" y="312428"/>
                  </a:lnTo>
                  <a:lnTo>
                    <a:pt x="37895" y="312462"/>
                  </a:lnTo>
                  <a:lnTo>
                    <a:pt x="51117" y="303878"/>
                  </a:lnTo>
                  <a:lnTo>
                    <a:pt x="75659" y="276954"/>
                  </a:lnTo>
                  <a:lnTo>
                    <a:pt x="94696" y="237780"/>
                  </a:lnTo>
                  <a:lnTo>
                    <a:pt x="102473" y="203525"/>
                  </a:lnTo>
                  <a:lnTo>
                    <a:pt x="103300" y="183032"/>
                  </a:lnTo>
                  <a:lnTo>
                    <a:pt x="100360" y="170616"/>
                  </a:lnTo>
                  <a:lnTo>
                    <a:pt x="88386" y="148568"/>
                  </a:lnTo>
                  <a:lnTo>
                    <a:pt x="75211" y="137109"/>
                  </a:lnTo>
                  <a:lnTo>
                    <a:pt x="61418" y="130693"/>
                  </a:lnTo>
                  <a:lnTo>
                    <a:pt x="56351" y="130371"/>
                  </a:lnTo>
                  <a:lnTo>
                    <a:pt x="51980" y="131149"/>
                  </a:lnTo>
                  <a:lnTo>
                    <a:pt x="7521" y="1773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3" name="SMARTInkShape-3382"/>
            <p:cNvSpPr/>
            <p:nvPr>
              <p:custDataLst>
                <p:tags r:id="rId10"/>
              </p:custDataLst>
            </p:nvPr>
          </p:nvSpPr>
          <p:spPr bwMode="auto">
            <a:xfrm>
              <a:off x="3768339" y="3579385"/>
              <a:ext cx="116017" cy="427688"/>
            </a:xfrm>
            <a:custGeom>
              <a:avLst/>
              <a:gdLst/>
              <a:ahLst/>
              <a:cxnLst/>
              <a:rect l="0" t="0" r="0" b="0"/>
              <a:pathLst>
                <a:path w="116017" h="427688">
                  <a:moveTo>
                    <a:pt x="8919" y="206803"/>
                  </a:moveTo>
                  <a:lnTo>
                    <a:pt x="8919" y="206803"/>
                  </a:lnTo>
                  <a:lnTo>
                    <a:pt x="21348" y="166568"/>
                  </a:lnTo>
                  <a:lnTo>
                    <a:pt x="31042" y="124797"/>
                  </a:lnTo>
                  <a:lnTo>
                    <a:pt x="47727" y="85142"/>
                  </a:lnTo>
                  <a:lnTo>
                    <a:pt x="58550" y="46767"/>
                  </a:lnTo>
                  <a:lnTo>
                    <a:pt x="61977" y="3435"/>
                  </a:lnTo>
                  <a:lnTo>
                    <a:pt x="60166" y="779"/>
                  </a:lnTo>
                  <a:lnTo>
                    <a:pt x="56974" y="0"/>
                  </a:lnTo>
                  <a:lnTo>
                    <a:pt x="52862" y="473"/>
                  </a:lnTo>
                  <a:lnTo>
                    <a:pt x="49128" y="2773"/>
                  </a:lnTo>
                  <a:lnTo>
                    <a:pt x="42334" y="10620"/>
                  </a:lnTo>
                  <a:lnTo>
                    <a:pt x="29513" y="49056"/>
                  </a:lnTo>
                  <a:lnTo>
                    <a:pt x="22578" y="89432"/>
                  </a:lnTo>
                  <a:lnTo>
                    <a:pt x="19950" y="120904"/>
                  </a:lnTo>
                  <a:lnTo>
                    <a:pt x="18471" y="164153"/>
                  </a:lnTo>
                  <a:lnTo>
                    <a:pt x="13231" y="205434"/>
                  </a:lnTo>
                  <a:lnTo>
                    <a:pt x="8779" y="245227"/>
                  </a:lnTo>
                  <a:lnTo>
                    <a:pt x="3034" y="287641"/>
                  </a:lnTo>
                  <a:lnTo>
                    <a:pt x="591" y="327501"/>
                  </a:lnTo>
                  <a:lnTo>
                    <a:pt x="108" y="364259"/>
                  </a:lnTo>
                  <a:lnTo>
                    <a:pt x="0" y="408398"/>
                  </a:lnTo>
                  <a:lnTo>
                    <a:pt x="1980" y="413629"/>
                  </a:lnTo>
                  <a:lnTo>
                    <a:pt x="9473" y="422088"/>
                  </a:lnTo>
                  <a:lnTo>
                    <a:pt x="19418" y="426508"/>
                  </a:lnTo>
                  <a:lnTo>
                    <a:pt x="24848" y="427687"/>
                  </a:lnTo>
                  <a:lnTo>
                    <a:pt x="30452" y="426488"/>
                  </a:lnTo>
                  <a:lnTo>
                    <a:pt x="47821" y="415321"/>
                  </a:lnTo>
                  <a:lnTo>
                    <a:pt x="89298" y="376301"/>
                  </a:lnTo>
                  <a:lnTo>
                    <a:pt x="100205" y="366471"/>
                  </a:lnTo>
                  <a:lnTo>
                    <a:pt x="110932" y="359945"/>
                  </a:lnTo>
                  <a:lnTo>
                    <a:pt x="115874" y="350136"/>
                  </a:lnTo>
                  <a:lnTo>
                    <a:pt x="116016" y="354554"/>
                  </a:lnTo>
                  <a:lnTo>
                    <a:pt x="115043" y="355905"/>
                  </a:lnTo>
                  <a:lnTo>
                    <a:pt x="107145" y="3586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19" name="SMARTInkShape-Group803"/>
          <p:cNvGrpSpPr/>
          <p:nvPr/>
        </p:nvGrpSpPr>
        <p:grpSpPr>
          <a:xfrm>
            <a:off x="3760453" y="3554016"/>
            <a:ext cx="703460" cy="348258"/>
            <a:chOff x="3760453" y="3554016"/>
            <a:chExt cx="703460" cy="348258"/>
          </a:xfrm>
        </p:grpSpPr>
        <p:sp>
          <p:nvSpPr>
            <p:cNvPr id="715" name="SMARTInkShape-3383"/>
            <p:cNvSpPr/>
            <p:nvPr>
              <p:custDataLst>
                <p:tags r:id="rId5"/>
              </p:custDataLst>
            </p:nvPr>
          </p:nvSpPr>
          <p:spPr bwMode="auto">
            <a:xfrm>
              <a:off x="3760453" y="3557708"/>
              <a:ext cx="703460" cy="344566"/>
            </a:xfrm>
            <a:custGeom>
              <a:avLst/>
              <a:gdLst/>
              <a:ahLst/>
              <a:cxnLst/>
              <a:rect l="0" t="0" r="0" b="0"/>
              <a:pathLst>
                <a:path w="703460" h="344566">
                  <a:moveTo>
                    <a:pt x="106102" y="344565"/>
                  </a:moveTo>
                  <a:lnTo>
                    <a:pt x="106102" y="344565"/>
                  </a:lnTo>
                  <a:lnTo>
                    <a:pt x="107094" y="335452"/>
                  </a:lnTo>
                  <a:lnTo>
                    <a:pt x="113790" y="303457"/>
                  </a:lnTo>
                  <a:lnTo>
                    <a:pt x="109188" y="288592"/>
                  </a:lnTo>
                  <a:lnTo>
                    <a:pt x="100528" y="274048"/>
                  </a:lnTo>
                  <a:lnTo>
                    <a:pt x="90065" y="264276"/>
                  </a:lnTo>
                  <a:lnTo>
                    <a:pt x="68277" y="253197"/>
                  </a:lnTo>
                  <a:lnTo>
                    <a:pt x="54234" y="252033"/>
                  </a:lnTo>
                  <a:lnTo>
                    <a:pt x="22983" y="256827"/>
                  </a:lnTo>
                  <a:lnTo>
                    <a:pt x="0" y="272376"/>
                  </a:lnTo>
                  <a:lnTo>
                    <a:pt x="2060" y="275439"/>
                  </a:lnTo>
                  <a:lnTo>
                    <a:pt x="3998" y="277645"/>
                  </a:lnTo>
                  <a:lnTo>
                    <a:pt x="8267" y="278124"/>
                  </a:lnTo>
                  <a:lnTo>
                    <a:pt x="52350" y="267560"/>
                  </a:lnTo>
                  <a:lnTo>
                    <a:pt x="94342" y="261749"/>
                  </a:lnTo>
                  <a:lnTo>
                    <a:pt x="130271" y="238478"/>
                  </a:lnTo>
                  <a:lnTo>
                    <a:pt x="146668" y="222333"/>
                  </a:lnTo>
                  <a:lnTo>
                    <a:pt x="155384" y="207696"/>
                  </a:lnTo>
                  <a:lnTo>
                    <a:pt x="158407" y="195643"/>
                  </a:lnTo>
                  <a:lnTo>
                    <a:pt x="159676" y="166162"/>
                  </a:lnTo>
                  <a:lnTo>
                    <a:pt x="160671" y="181260"/>
                  </a:lnTo>
                  <a:lnTo>
                    <a:pt x="168774" y="222901"/>
                  </a:lnTo>
                  <a:lnTo>
                    <a:pt x="180929" y="259899"/>
                  </a:lnTo>
                  <a:lnTo>
                    <a:pt x="184760" y="264309"/>
                  </a:lnTo>
                  <a:lnTo>
                    <a:pt x="194309" y="269208"/>
                  </a:lnTo>
                  <a:lnTo>
                    <a:pt x="198641" y="268530"/>
                  </a:lnTo>
                  <a:lnTo>
                    <a:pt x="202521" y="266094"/>
                  </a:lnTo>
                  <a:lnTo>
                    <a:pt x="220618" y="243186"/>
                  </a:lnTo>
                  <a:lnTo>
                    <a:pt x="242309" y="204852"/>
                  </a:lnTo>
                  <a:lnTo>
                    <a:pt x="260397" y="165016"/>
                  </a:lnTo>
                  <a:lnTo>
                    <a:pt x="273056" y="121197"/>
                  </a:lnTo>
                  <a:lnTo>
                    <a:pt x="282538" y="76658"/>
                  </a:lnTo>
                  <a:lnTo>
                    <a:pt x="296709" y="32024"/>
                  </a:lnTo>
                  <a:lnTo>
                    <a:pt x="300823" y="9977"/>
                  </a:lnTo>
                  <a:lnTo>
                    <a:pt x="300408" y="5420"/>
                  </a:lnTo>
                  <a:lnTo>
                    <a:pt x="299140" y="2383"/>
                  </a:lnTo>
                  <a:lnTo>
                    <a:pt x="297301" y="358"/>
                  </a:lnTo>
                  <a:lnTo>
                    <a:pt x="295084" y="0"/>
                  </a:lnTo>
                  <a:lnTo>
                    <a:pt x="289974" y="2248"/>
                  </a:lnTo>
                  <a:lnTo>
                    <a:pt x="288215" y="4237"/>
                  </a:lnTo>
                  <a:lnTo>
                    <a:pt x="278867" y="32567"/>
                  </a:lnTo>
                  <a:lnTo>
                    <a:pt x="276174" y="66371"/>
                  </a:lnTo>
                  <a:lnTo>
                    <a:pt x="275887" y="103608"/>
                  </a:lnTo>
                  <a:lnTo>
                    <a:pt x="276782" y="142224"/>
                  </a:lnTo>
                  <a:lnTo>
                    <a:pt x="281910" y="180543"/>
                  </a:lnTo>
                  <a:lnTo>
                    <a:pt x="285854" y="220339"/>
                  </a:lnTo>
                  <a:lnTo>
                    <a:pt x="304704" y="259757"/>
                  </a:lnTo>
                  <a:lnTo>
                    <a:pt x="311117" y="267186"/>
                  </a:lnTo>
                  <a:lnTo>
                    <a:pt x="314216" y="269166"/>
                  </a:lnTo>
                  <a:lnTo>
                    <a:pt x="318266" y="269495"/>
                  </a:lnTo>
                  <a:lnTo>
                    <a:pt x="328059" y="267214"/>
                  </a:lnTo>
                  <a:lnTo>
                    <a:pt x="331464" y="265216"/>
                  </a:lnTo>
                  <a:lnTo>
                    <a:pt x="333734" y="262893"/>
                  </a:lnTo>
                  <a:lnTo>
                    <a:pt x="342117" y="242553"/>
                  </a:lnTo>
                  <a:lnTo>
                    <a:pt x="346533" y="203838"/>
                  </a:lnTo>
                  <a:lnTo>
                    <a:pt x="347115" y="161918"/>
                  </a:lnTo>
                  <a:lnTo>
                    <a:pt x="347164" y="154248"/>
                  </a:lnTo>
                  <a:lnTo>
                    <a:pt x="346185" y="152203"/>
                  </a:lnTo>
                  <a:lnTo>
                    <a:pt x="344540" y="150839"/>
                  </a:lnTo>
                  <a:lnTo>
                    <a:pt x="338640" y="148272"/>
                  </a:lnTo>
                  <a:lnTo>
                    <a:pt x="330178" y="191212"/>
                  </a:lnTo>
                  <a:lnTo>
                    <a:pt x="329509" y="230525"/>
                  </a:lnTo>
                  <a:lnTo>
                    <a:pt x="332038" y="259512"/>
                  </a:lnTo>
                  <a:lnTo>
                    <a:pt x="334117" y="267028"/>
                  </a:lnTo>
                  <a:lnTo>
                    <a:pt x="338479" y="271046"/>
                  </a:lnTo>
                  <a:lnTo>
                    <a:pt x="344364" y="272732"/>
                  </a:lnTo>
                  <a:lnTo>
                    <a:pt x="351263" y="272864"/>
                  </a:lnTo>
                  <a:lnTo>
                    <a:pt x="364221" y="267719"/>
                  </a:lnTo>
                  <a:lnTo>
                    <a:pt x="406685" y="231139"/>
                  </a:lnTo>
                  <a:lnTo>
                    <a:pt x="424579" y="204022"/>
                  </a:lnTo>
                  <a:lnTo>
                    <a:pt x="437709" y="166111"/>
                  </a:lnTo>
                  <a:lnTo>
                    <a:pt x="450042" y="127267"/>
                  </a:lnTo>
                  <a:lnTo>
                    <a:pt x="453080" y="89901"/>
                  </a:lnTo>
                  <a:lnTo>
                    <a:pt x="452988" y="54246"/>
                  </a:lnTo>
                  <a:lnTo>
                    <a:pt x="446621" y="20033"/>
                  </a:lnTo>
                  <a:lnTo>
                    <a:pt x="441042" y="11164"/>
                  </a:lnTo>
                  <a:lnTo>
                    <a:pt x="439529" y="11173"/>
                  </a:lnTo>
                  <a:lnTo>
                    <a:pt x="438519" y="13163"/>
                  </a:lnTo>
                  <a:lnTo>
                    <a:pt x="431621" y="45160"/>
                  </a:lnTo>
                  <a:lnTo>
                    <a:pt x="434613" y="82661"/>
                  </a:lnTo>
                  <a:lnTo>
                    <a:pt x="436933" y="124199"/>
                  </a:lnTo>
                  <a:lnTo>
                    <a:pt x="443464" y="160099"/>
                  </a:lnTo>
                  <a:lnTo>
                    <a:pt x="454559" y="196304"/>
                  </a:lnTo>
                  <a:lnTo>
                    <a:pt x="463348" y="229529"/>
                  </a:lnTo>
                  <a:lnTo>
                    <a:pt x="478180" y="273891"/>
                  </a:lnTo>
                  <a:lnTo>
                    <a:pt x="493056" y="305579"/>
                  </a:lnTo>
                  <a:lnTo>
                    <a:pt x="497024" y="308652"/>
                  </a:lnTo>
                  <a:lnTo>
                    <a:pt x="501654" y="309709"/>
                  </a:lnTo>
                  <a:lnTo>
                    <a:pt x="506725" y="309422"/>
                  </a:lnTo>
                  <a:lnTo>
                    <a:pt x="517651" y="298519"/>
                  </a:lnTo>
                  <a:lnTo>
                    <a:pt x="536094" y="263922"/>
                  </a:lnTo>
                  <a:lnTo>
                    <a:pt x="547733" y="223025"/>
                  </a:lnTo>
                  <a:lnTo>
                    <a:pt x="557447" y="181876"/>
                  </a:lnTo>
                  <a:lnTo>
                    <a:pt x="550312" y="143140"/>
                  </a:lnTo>
                  <a:lnTo>
                    <a:pt x="548093" y="138845"/>
                  </a:lnTo>
                  <a:lnTo>
                    <a:pt x="545622" y="136973"/>
                  </a:lnTo>
                  <a:lnTo>
                    <a:pt x="542983" y="136717"/>
                  </a:lnTo>
                  <a:lnTo>
                    <a:pt x="540230" y="137539"/>
                  </a:lnTo>
                  <a:lnTo>
                    <a:pt x="526877" y="148177"/>
                  </a:lnTo>
                  <a:lnTo>
                    <a:pt x="521316" y="155748"/>
                  </a:lnTo>
                  <a:lnTo>
                    <a:pt x="513006" y="178173"/>
                  </a:lnTo>
                  <a:lnTo>
                    <a:pt x="509931" y="222548"/>
                  </a:lnTo>
                  <a:lnTo>
                    <a:pt x="513123" y="239403"/>
                  </a:lnTo>
                  <a:lnTo>
                    <a:pt x="525239" y="260049"/>
                  </a:lnTo>
                  <a:lnTo>
                    <a:pt x="531378" y="264408"/>
                  </a:lnTo>
                  <a:lnTo>
                    <a:pt x="546137" y="269252"/>
                  </a:lnTo>
                  <a:lnTo>
                    <a:pt x="559972" y="268760"/>
                  </a:lnTo>
                  <a:lnTo>
                    <a:pt x="572736" y="264241"/>
                  </a:lnTo>
                  <a:lnTo>
                    <a:pt x="598357" y="244348"/>
                  </a:lnTo>
                  <a:lnTo>
                    <a:pt x="617908" y="213161"/>
                  </a:lnTo>
                  <a:lnTo>
                    <a:pt x="622211" y="200349"/>
                  </a:lnTo>
                  <a:lnTo>
                    <a:pt x="624010" y="183998"/>
                  </a:lnTo>
                  <a:lnTo>
                    <a:pt x="624020" y="193361"/>
                  </a:lnTo>
                  <a:lnTo>
                    <a:pt x="626667" y="200634"/>
                  </a:lnTo>
                  <a:lnTo>
                    <a:pt x="636452" y="213388"/>
                  </a:lnTo>
                  <a:lnTo>
                    <a:pt x="640247" y="214449"/>
                  </a:lnTo>
                  <a:lnTo>
                    <a:pt x="649755" y="212984"/>
                  </a:lnTo>
                  <a:lnTo>
                    <a:pt x="671035" y="197821"/>
                  </a:lnTo>
                  <a:lnTo>
                    <a:pt x="693776" y="171648"/>
                  </a:lnTo>
                  <a:lnTo>
                    <a:pt x="699673" y="152950"/>
                  </a:lnTo>
                  <a:lnTo>
                    <a:pt x="703459" y="113349"/>
                  </a:lnTo>
                  <a:lnTo>
                    <a:pt x="701331" y="100251"/>
                  </a:lnTo>
                  <a:lnTo>
                    <a:pt x="699374" y="95368"/>
                  </a:lnTo>
                  <a:lnTo>
                    <a:pt x="697078" y="92114"/>
                  </a:lnTo>
                  <a:lnTo>
                    <a:pt x="691880" y="88497"/>
                  </a:lnTo>
                  <a:lnTo>
                    <a:pt x="689105" y="88525"/>
                  </a:lnTo>
                  <a:lnTo>
                    <a:pt x="683376" y="91202"/>
                  </a:lnTo>
                  <a:lnTo>
                    <a:pt x="674572" y="103028"/>
                  </a:lnTo>
                  <a:lnTo>
                    <a:pt x="673598" y="108134"/>
                  </a:lnTo>
                  <a:lnTo>
                    <a:pt x="675161" y="119099"/>
                  </a:lnTo>
                  <a:lnTo>
                    <a:pt x="694655" y="162028"/>
                  </a:lnTo>
                  <a:lnTo>
                    <a:pt x="699402" y="172818"/>
                  </a:lnTo>
                  <a:lnTo>
                    <a:pt x="699527" y="184228"/>
                  </a:lnTo>
                  <a:lnTo>
                    <a:pt x="698172" y="190049"/>
                  </a:lnTo>
                  <a:lnTo>
                    <a:pt x="688728" y="201808"/>
                  </a:lnTo>
                  <a:lnTo>
                    <a:pt x="682043" y="207722"/>
                  </a:lnTo>
                  <a:lnTo>
                    <a:pt x="624024" y="2195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6" name="SMARTInkShape-3384"/>
            <p:cNvSpPr/>
            <p:nvPr>
              <p:custDataLst>
                <p:tags r:id="rId6"/>
              </p:custDataLst>
            </p:nvPr>
          </p:nvSpPr>
          <p:spPr bwMode="auto">
            <a:xfrm>
              <a:off x="4223742" y="3554016"/>
              <a:ext cx="62509" cy="62508"/>
            </a:xfrm>
            <a:custGeom>
              <a:avLst/>
              <a:gdLst/>
              <a:ahLst/>
              <a:cxnLst/>
              <a:rect l="0" t="0" r="0" b="0"/>
              <a:pathLst>
                <a:path w="62509" h="62508">
                  <a:moveTo>
                    <a:pt x="0" y="62507"/>
                  </a:moveTo>
                  <a:lnTo>
                    <a:pt x="0" y="62507"/>
                  </a:lnTo>
                  <a:lnTo>
                    <a:pt x="29598" y="45338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7" name="SMARTInkShape-3385"/>
            <p:cNvSpPr/>
            <p:nvPr>
              <p:custDataLst>
                <p:tags r:id="rId7"/>
              </p:custDataLst>
            </p:nvPr>
          </p:nvSpPr>
          <p:spPr bwMode="auto">
            <a:xfrm>
              <a:off x="4077299" y="3696891"/>
              <a:ext cx="78917" cy="142876"/>
            </a:xfrm>
            <a:custGeom>
              <a:avLst/>
              <a:gdLst/>
              <a:ahLst/>
              <a:cxnLst/>
              <a:rect l="0" t="0" r="0" b="0"/>
              <a:pathLst>
                <a:path w="78917" h="142876">
                  <a:moveTo>
                    <a:pt x="48217" y="0"/>
                  </a:moveTo>
                  <a:lnTo>
                    <a:pt x="48217" y="0"/>
                  </a:lnTo>
                  <a:lnTo>
                    <a:pt x="23145" y="0"/>
                  </a:lnTo>
                  <a:lnTo>
                    <a:pt x="22573" y="992"/>
                  </a:lnTo>
                  <a:lnTo>
                    <a:pt x="21936" y="4740"/>
                  </a:lnTo>
                  <a:lnTo>
                    <a:pt x="24299" y="9713"/>
                  </a:lnTo>
                  <a:lnTo>
                    <a:pt x="27665" y="15230"/>
                  </a:lnTo>
                  <a:lnTo>
                    <a:pt x="29160" y="20990"/>
                  </a:lnTo>
                  <a:lnTo>
                    <a:pt x="30552" y="22923"/>
                  </a:lnTo>
                  <a:lnTo>
                    <a:pt x="32471" y="24211"/>
                  </a:lnTo>
                  <a:lnTo>
                    <a:pt x="39913" y="26025"/>
                  </a:lnTo>
                  <a:lnTo>
                    <a:pt x="51317" y="26638"/>
                  </a:lnTo>
                  <a:lnTo>
                    <a:pt x="54252" y="24704"/>
                  </a:lnTo>
                  <a:lnTo>
                    <a:pt x="69063" y="6658"/>
                  </a:lnTo>
                  <a:lnTo>
                    <a:pt x="71044" y="5431"/>
                  </a:lnTo>
                  <a:lnTo>
                    <a:pt x="72364" y="5605"/>
                  </a:lnTo>
                  <a:lnTo>
                    <a:pt x="73245" y="6713"/>
                  </a:lnTo>
                  <a:lnTo>
                    <a:pt x="68931" y="13236"/>
                  </a:lnTo>
                  <a:lnTo>
                    <a:pt x="31686" y="50318"/>
                  </a:lnTo>
                  <a:lnTo>
                    <a:pt x="4469" y="90088"/>
                  </a:lnTo>
                  <a:lnTo>
                    <a:pt x="0" y="99570"/>
                  </a:lnTo>
                  <a:lnTo>
                    <a:pt x="197" y="102099"/>
                  </a:lnTo>
                  <a:lnTo>
                    <a:pt x="1321" y="103784"/>
                  </a:lnTo>
                  <a:lnTo>
                    <a:pt x="4054" y="102924"/>
                  </a:lnTo>
                  <a:lnTo>
                    <a:pt x="46173" y="76496"/>
                  </a:lnTo>
                  <a:lnTo>
                    <a:pt x="65581" y="60258"/>
                  </a:lnTo>
                  <a:lnTo>
                    <a:pt x="73765" y="46900"/>
                  </a:lnTo>
                  <a:lnTo>
                    <a:pt x="69163" y="48295"/>
                  </a:lnTo>
                  <a:lnTo>
                    <a:pt x="65157" y="50055"/>
                  </a:lnTo>
                  <a:lnTo>
                    <a:pt x="58061" y="57304"/>
                  </a:lnTo>
                  <a:lnTo>
                    <a:pt x="33416" y="90727"/>
                  </a:lnTo>
                  <a:lnTo>
                    <a:pt x="33388" y="93227"/>
                  </a:lnTo>
                  <a:lnTo>
                    <a:pt x="34362" y="94893"/>
                  </a:lnTo>
                  <a:lnTo>
                    <a:pt x="36004" y="96004"/>
                  </a:lnTo>
                  <a:lnTo>
                    <a:pt x="43120" y="94593"/>
                  </a:lnTo>
                  <a:lnTo>
                    <a:pt x="65628" y="87116"/>
                  </a:lnTo>
                  <a:lnTo>
                    <a:pt x="71830" y="83366"/>
                  </a:lnTo>
                  <a:lnTo>
                    <a:pt x="77894" y="81700"/>
                  </a:lnTo>
                  <a:lnTo>
                    <a:pt x="78916" y="82247"/>
                  </a:lnTo>
                  <a:lnTo>
                    <a:pt x="78604" y="83605"/>
                  </a:lnTo>
                  <a:lnTo>
                    <a:pt x="45676" y="124682"/>
                  </a:lnTo>
                  <a:lnTo>
                    <a:pt x="30357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8" name="SMARTInkShape-3386"/>
            <p:cNvSpPr/>
            <p:nvPr>
              <p:custDataLst>
                <p:tags r:id="rId8"/>
              </p:custDataLst>
            </p:nvPr>
          </p:nvSpPr>
          <p:spPr bwMode="auto">
            <a:xfrm>
              <a:off x="3911203" y="3652719"/>
              <a:ext cx="17861" cy="17384"/>
            </a:xfrm>
            <a:custGeom>
              <a:avLst/>
              <a:gdLst/>
              <a:ahLst/>
              <a:cxnLst/>
              <a:rect l="0" t="0" r="0" b="0"/>
              <a:pathLst>
                <a:path w="17861" h="17384">
                  <a:moveTo>
                    <a:pt x="17860" y="17383"/>
                  </a:moveTo>
                  <a:lnTo>
                    <a:pt x="17860" y="17383"/>
                  </a:lnTo>
                  <a:lnTo>
                    <a:pt x="477" y="0"/>
                  </a:lnTo>
                  <a:lnTo>
                    <a:pt x="0" y="8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720" name="SMARTInkShape-3387"/>
          <p:cNvSpPr/>
          <p:nvPr>
            <p:custDataLst>
              <p:tags r:id="rId4"/>
            </p:custDataLst>
          </p:nvPr>
        </p:nvSpPr>
        <p:spPr bwMode="auto">
          <a:xfrm>
            <a:off x="5920383" y="4625578"/>
            <a:ext cx="409939" cy="357189"/>
          </a:xfrm>
          <a:custGeom>
            <a:avLst/>
            <a:gdLst/>
            <a:ahLst/>
            <a:cxnLst/>
            <a:rect l="0" t="0" r="0" b="0"/>
            <a:pathLst>
              <a:path w="409939" h="357189">
                <a:moveTo>
                  <a:pt x="0" y="8930"/>
                </a:moveTo>
                <a:lnTo>
                  <a:pt x="0" y="8930"/>
                </a:lnTo>
                <a:lnTo>
                  <a:pt x="42900" y="4189"/>
                </a:lnTo>
                <a:lnTo>
                  <a:pt x="80400" y="1241"/>
                </a:lnTo>
                <a:lnTo>
                  <a:pt x="113450" y="368"/>
                </a:lnTo>
                <a:lnTo>
                  <a:pt x="151575" y="109"/>
                </a:lnTo>
                <a:lnTo>
                  <a:pt x="189550" y="32"/>
                </a:lnTo>
                <a:lnTo>
                  <a:pt x="219183" y="15"/>
                </a:lnTo>
                <a:lnTo>
                  <a:pt x="251203" y="6"/>
                </a:lnTo>
                <a:lnTo>
                  <a:pt x="281971" y="3"/>
                </a:lnTo>
                <a:lnTo>
                  <a:pt x="312182" y="2"/>
                </a:lnTo>
                <a:lnTo>
                  <a:pt x="349144" y="1"/>
                </a:lnTo>
                <a:lnTo>
                  <a:pt x="391038" y="0"/>
                </a:lnTo>
                <a:lnTo>
                  <a:pt x="409938" y="0"/>
                </a:lnTo>
                <a:lnTo>
                  <a:pt x="405780" y="0"/>
                </a:lnTo>
                <a:lnTo>
                  <a:pt x="404465" y="992"/>
                </a:lnTo>
                <a:lnTo>
                  <a:pt x="401939" y="8562"/>
                </a:lnTo>
                <a:lnTo>
                  <a:pt x="397126" y="8821"/>
                </a:lnTo>
                <a:lnTo>
                  <a:pt x="395719" y="9849"/>
                </a:lnTo>
                <a:lnTo>
                  <a:pt x="394156" y="13638"/>
                </a:lnTo>
                <a:lnTo>
                  <a:pt x="392955" y="55214"/>
                </a:lnTo>
                <a:lnTo>
                  <a:pt x="390275" y="80852"/>
                </a:lnTo>
                <a:lnTo>
                  <a:pt x="383814" y="120927"/>
                </a:lnTo>
                <a:lnTo>
                  <a:pt x="378085" y="157980"/>
                </a:lnTo>
                <a:lnTo>
                  <a:pt x="375947" y="199385"/>
                </a:lnTo>
                <a:lnTo>
                  <a:pt x="376306" y="234253"/>
                </a:lnTo>
                <a:lnTo>
                  <a:pt x="382770" y="274473"/>
                </a:lnTo>
                <a:lnTo>
                  <a:pt x="383817" y="315868"/>
                </a:lnTo>
                <a:lnTo>
                  <a:pt x="383973" y="330146"/>
                </a:lnTo>
                <a:lnTo>
                  <a:pt x="342868" y="330392"/>
                </a:lnTo>
                <a:lnTo>
                  <a:pt x="305338" y="330397"/>
                </a:lnTo>
                <a:lnTo>
                  <a:pt x="275347" y="332382"/>
                </a:lnTo>
                <a:lnTo>
                  <a:pt x="234933" y="343664"/>
                </a:lnTo>
                <a:lnTo>
                  <a:pt x="202641" y="350516"/>
                </a:lnTo>
                <a:lnTo>
                  <a:pt x="158943" y="355870"/>
                </a:lnTo>
                <a:lnTo>
                  <a:pt x="121728" y="355805"/>
                </a:lnTo>
                <a:lnTo>
                  <a:pt x="81661" y="349447"/>
                </a:lnTo>
                <a:lnTo>
                  <a:pt x="53578" y="3571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830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2D51-048E-924A-8A76-4CB2071E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Im2Col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2B343-BF00-7646-B32B-F18E4D45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C2E6D-861A-F146-BC59-8203195B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6146" name="Picture 2" descr="im2col_corrected">
            <a:extLst>
              <a:ext uri="{FF2B5EF4-FFF2-40B4-BE49-F238E27FC236}">
                <a16:creationId xmlns:a16="http://schemas.microsoft.com/office/drawing/2014/main" id="{F8FDE439-CDD8-0F40-A43C-3DE09B32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28800"/>
            <a:ext cx="698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908D55-6BD7-A34F-B2E0-09D3967172DA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petewarden.com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/2015/04/20/why-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gemm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-is-at-the-heart-of-deep-learning/</a:t>
            </a:r>
          </a:p>
        </p:txBody>
      </p:sp>
      <p:grpSp>
        <p:nvGrpSpPr>
          <p:cNvPr id="9" name="SMARTInkShape-Group805"/>
          <p:cNvGrpSpPr/>
          <p:nvPr/>
        </p:nvGrpSpPr>
        <p:grpSpPr>
          <a:xfrm>
            <a:off x="1232297" y="1831636"/>
            <a:ext cx="2741415" cy="1249107"/>
            <a:chOff x="1232297" y="1831636"/>
            <a:chExt cx="2741415" cy="1249107"/>
          </a:xfrm>
        </p:grpSpPr>
        <p:sp>
          <p:nvSpPr>
            <p:cNvPr id="3" name="SMARTInkShape-3388"/>
            <p:cNvSpPr/>
            <p:nvPr>
              <p:custDataLst>
                <p:tags r:id="rId33"/>
              </p:custDataLst>
            </p:nvPr>
          </p:nvSpPr>
          <p:spPr bwMode="auto">
            <a:xfrm>
              <a:off x="1232297" y="2286000"/>
              <a:ext cx="392907" cy="232173"/>
            </a:xfrm>
            <a:custGeom>
              <a:avLst/>
              <a:gdLst/>
              <a:ahLst/>
              <a:cxnLst/>
              <a:rect l="0" t="0" r="0" b="0"/>
              <a:pathLst>
                <a:path w="392907" h="232173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15231" y="1984"/>
                  </a:lnTo>
                  <a:lnTo>
                    <a:pt x="26892" y="14258"/>
                  </a:lnTo>
                  <a:lnTo>
                    <a:pt x="71255" y="41982"/>
                  </a:lnTo>
                  <a:lnTo>
                    <a:pt x="112265" y="65545"/>
                  </a:lnTo>
                  <a:lnTo>
                    <a:pt x="146824" y="86663"/>
                  </a:lnTo>
                  <a:lnTo>
                    <a:pt x="182410" y="100092"/>
                  </a:lnTo>
                  <a:lnTo>
                    <a:pt x="224657" y="117667"/>
                  </a:lnTo>
                  <a:lnTo>
                    <a:pt x="266369" y="137822"/>
                  </a:lnTo>
                  <a:lnTo>
                    <a:pt x="310416" y="157325"/>
                  </a:lnTo>
                  <a:lnTo>
                    <a:pt x="339680" y="174319"/>
                  </a:lnTo>
                  <a:lnTo>
                    <a:pt x="383699" y="214109"/>
                  </a:lnTo>
                  <a:lnTo>
                    <a:pt x="388814" y="220175"/>
                  </a:lnTo>
                  <a:lnTo>
                    <a:pt x="392906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3389"/>
            <p:cNvSpPr/>
            <p:nvPr>
              <p:custDataLst>
                <p:tags r:id="rId34"/>
              </p:custDataLst>
            </p:nvPr>
          </p:nvSpPr>
          <p:spPr bwMode="auto">
            <a:xfrm>
              <a:off x="1589485" y="2491383"/>
              <a:ext cx="8930" cy="589360"/>
            </a:xfrm>
            <a:custGeom>
              <a:avLst/>
              <a:gdLst/>
              <a:ahLst/>
              <a:cxnLst/>
              <a:rect l="0" t="0" r="0" b="0"/>
              <a:pathLst>
                <a:path w="8930" h="589360">
                  <a:moveTo>
                    <a:pt x="0" y="0"/>
                  </a:moveTo>
                  <a:lnTo>
                    <a:pt x="0" y="0"/>
                  </a:lnTo>
                  <a:lnTo>
                    <a:pt x="2645" y="41500"/>
                  </a:lnTo>
                  <a:lnTo>
                    <a:pt x="7067" y="76789"/>
                  </a:lnTo>
                  <a:lnTo>
                    <a:pt x="8378" y="111387"/>
                  </a:lnTo>
                  <a:lnTo>
                    <a:pt x="8766" y="150412"/>
                  </a:lnTo>
                  <a:lnTo>
                    <a:pt x="8881" y="187111"/>
                  </a:lnTo>
                  <a:lnTo>
                    <a:pt x="8915" y="225765"/>
                  </a:lnTo>
                  <a:lnTo>
                    <a:pt x="8925" y="268638"/>
                  </a:lnTo>
                  <a:lnTo>
                    <a:pt x="8928" y="312760"/>
                  </a:lnTo>
                  <a:lnTo>
                    <a:pt x="8929" y="357253"/>
                  </a:lnTo>
                  <a:lnTo>
                    <a:pt x="8929" y="399210"/>
                  </a:lnTo>
                  <a:lnTo>
                    <a:pt x="8929" y="436776"/>
                  </a:lnTo>
                  <a:lnTo>
                    <a:pt x="4189" y="480285"/>
                  </a:lnTo>
                  <a:lnTo>
                    <a:pt x="1861" y="509793"/>
                  </a:lnTo>
                  <a:lnTo>
                    <a:pt x="827" y="542090"/>
                  </a:lnTo>
                  <a:lnTo>
                    <a:pt x="0" y="5893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3390"/>
            <p:cNvSpPr/>
            <p:nvPr>
              <p:custDataLst>
                <p:tags r:id="rId35"/>
              </p:custDataLst>
            </p:nvPr>
          </p:nvSpPr>
          <p:spPr bwMode="auto">
            <a:xfrm>
              <a:off x="1678781" y="1831636"/>
              <a:ext cx="2294931" cy="689280"/>
            </a:xfrm>
            <a:custGeom>
              <a:avLst/>
              <a:gdLst/>
              <a:ahLst/>
              <a:cxnLst/>
              <a:rect l="0" t="0" r="0" b="0"/>
              <a:pathLst>
                <a:path w="2294931" h="689280">
                  <a:moveTo>
                    <a:pt x="0" y="186473"/>
                  </a:moveTo>
                  <a:lnTo>
                    <a:pt x="0" y="186473"/>
                  </a:lnTo>
                  <a:lnTo>
                    <a:pt x="15231" y="227022"/>
                  </a:lnTo>
                  <a:lnTo>
                    <a:pt x="26858" y="265737"/>
                  </a:lnTo>
                  <a:lnTo>
                    <a:pt x="38709" y="307082"/>
                  </a:lnTo>
                  <a:lnTo>
                    <a:pt x="47629" y="341713"/>
                  </a:lnTo>
                  <a:lnTo>
                    <a:pt x="59532" y="382833"/>
                  </a:lnTo>
                  <a:lnTo>
                    <a:pt x="68462" y="416523"/>
                  </a:lnTo>
                  <a:lnTo>
                    <a:pt x="77391" y="451641"/>
                  </a:lnTo>
                  <a:lnTo>
                    <a:pt x="86321" y="486189"/>
                  </a:lnTo>
                  <a:lnTo>
                    <a:pt x="95250" y="518695"/>
                  </a:lnTo>
                  <a:lnTo>
                    <a:pt x="101204" y="548440"/>
                  </a:lnTo>
                  <a:lnTo>
                    <a:pt x="107157" y="578858"/>
                  </a:lnTo>
                  <a:lnTo>
                    <a:pt x="116086" y="618581"/>
                  </a:lnTo>
                  <a:lnTo>
                    <a:pt x="123252" y="653930"/>
                  </a:lnTo>
                  <a:lnTo>
                    <a:pt x="117173" y="687499"/>
                  </a:lnTo>
                  <a:lnTo>
                    <a:pt x="115818" y="689162"/>
                  </a:lnTo>
                  <a:lnTo>
                    <a:pt x="113923" y="689279"/>
                  </a:lnTo>
                  <a:lnTo>
                    <a:pt x="111668" y="688364"/>
                  </a:lnTo>
                  <a:lnTo>
                    <a:pt x="103753" y="663375"/>
                  </a:lnTo>
                  <a:lnTo>
                    <a:pt x="99864" y="619811"/>
                  </a:lnTo>
                  <a:lnTo>
                    <a:pt x="103452" y="578681"/>
                  </a:lnTo>
                  <a:lnTo>
                    <a:pt x="110800" y="541359"/>
                  </a:lnTo>
                  <a:lnTo>
                    <a:pt x="119260" y="505166"/>
                  </a:lnTo>
                  <a:lnTo>
                    <a:pt x="132791" y="469306"/>
                  </a:lnTo>
                  <a:lnTo>
                    <a:pt x="144628" y="433546"/>
                  </a:lnTo>
                  <a:lnTo>
                    <a:pt x="159160" y="397814"/>
                  </a:lnTo>
                  <a:lnTo>
                    <a:pt x="176033" y="362092"/>
                  </a:lnTo>
                  <a:lnTo>
                    <a:pt x="193600" y="326372"/>
                  </a:lnTo>
                  <a:lnTo>
                    <a:pt x="211373" y="290653"/>
                  </a:lnTo>
                  <a:lnTo>
                    <a:pt x="229206" y="254934"/>
                  </a:lnTo>
                  <a:lnTo>
                    <a:pt x="251799" y="219216"/>
                  </a:lnTo>
                  <a:lnTo>
                    <a:pt x="278970" y="177727"/>
                  </a:lnTo>
                  <a:lnTo>
                    <a:pt x="298404" y="143974"/>
                  </a:lnTo>
                  <a:lnTo>
                    <a:pt x="328489" y="99659"/>
                  </a:lnTo>
                  <a:lnTo>
                    <a:pt x="360905" y="59984"/>
                  </a:lnTo>
                  <a:lnTo>
                    <a:pt x="403963" y="22894"/>
                  </a:lnTo>
                  <a:lnTo>
                    <a:pt x="422421" y="6927"/>
                  </a:lnTo>
                  <a:lnTo>
                    <a:pt x="434467" y="2495"/>
                  </a:lnTo>
                  <a:lnTo>
                    <a:pt x="461886" y="0"/>
                  </a:lnTo>
                  <a:lnTo>
                    <a:pt x="495145" y="8742"/>
                  </a:lnTo>
                  <a:lnTo>
                    <a:pt x="536795" y="31458"/>
                  </a:lnTo>
                  <a:lnTo>
                    <a:pt x="573564" y="59073"/>
                  </a:lnTo>
                  <a:lnTo>
                    <a:pt x="611876" y="98234"/>
                  </a:lnTo>
                  <a:lnTo>
                    <a:pt x="645413" y="141964"/>
                  </a:lnTo>
                  <a:lnTo>
                    <a:pt x="679791" y="186492"/>
                  </a:lnTo>
                  <a:lnTo>
                    <a:pt x="703598" y="231124"/>
                  </a:lnTo>
                  <a:lnTo>
                    <a:pt x="720368" y="272978"/>
                  </a:lnTo>
                  <a:lnTo>
                    <a:pt x="736468" y="310937"/>
                  </a:lnTo>
                  <a:lnTo>
                    <a:pt x="744977" y="351839"/>
                  </a:lnTo>
                  <a:lnTo>
                    <a:pt x="755220" y="393984"/>
                  </a:lnTo>
                  <a:lnTo>
                    <a:pt x="758889" y="436804"/>
                  </a:lnTo>
                  <a:lnTo>
                    <a:pt x="764827" y="471651"/>
                  </a:lnTo>
                  <a:lnTo>
                    <a:pt x="766035" y="511521"/>
                  </a:lnTo>
                  <a:lnTo>
                    <a:pt x="760703" y="555759"/>
                  </a:lnTo>
                  <a:lnTo>
                    <a:pt x="759245" y="595672"/>
                  </a:lnTo>
                  <a:lnTo>
                    <a:pt x="759122" y="605803"/>
                  </a:lnTo>
                  <a:lnTo>
                    <a:pt x="760081" y="608901"/>
                  </a:lnTo>
                  <a:lnTo>
                    <a:pt x="761713" y="610967"/>
                  </a:lnTo>
                  <a:lnTo>
                    <a:pt x="763794" y="612344"/>
                  </a:lnTo>
                  <a:lnTo>
                    <a:pt x="766172" y="610285"/>
                  </a:lnTo>
                  <a:lnTo>
                    <a:pt x="774261" y="592175"/>
                  </a:lnTo>
                  <a:lnTo>
                    <a:pt x="788529" y="548357"/>
                  </a:lnTo>
                  <a:lnTo>
                    <a:pt x="797934" y="518959"/>
                  </a:lnTo>
                  <a:lnTo>
                    <a:pt x="805421" y="482742"/>
                  </a:lnTo>
                  <a:lnTo>
                    <a:pt x="815215" y="442267"/>
                  </a:lnTo>
                  <a:lnTo>
                    <a:pt x="824401" y="406682"/>
                  </a:lnTo>
                  <a:lnTo>
                    <a:pt x="839377" y="363982"/>
                  </a:lnTo>
                  <a:lnTo>
                    <a:pt x="854272" y="320276"/>
                  </a:lnTo>
                  <a:lnTo>
                    <a:pt x="864195" y="294579"/>
                  </a:lnTo>
                  <a:lnTo>
                    <a:pt x="885775" y="256664"/>
                  </a:lnTo>
                  <a:lnTo>
                    <a:pt x="911449" y="215744"/>
                  </a:lnTo>
                  <a:lnTo>
                    <a:pt x="926226" y="193493"/>
                  </a:lnTo>
                  <a:lnTo>
                    <a:pt x="950375" y="151495"/>
                  </a:lnTo>
                  <a:lnTo>
                    <a:pt x="976150" y="124700"/>
                  </a:lnTo>
                  <a:lnTo>
                    <a:pt x="1014352" y="95558"/>
                  </a:lnTo>
                  <a:lnTo>
                    <a:pt x="1051994" y="75396"/>
                  </a:lnTo>
                  <a:lnTo>
                    <a:pt x="1090569" y="58749"/>
                  </a:lnTo>
                  <a:lnTo>
                    <a:pt x="1122207" y="47620"/>
                  </a:lnTo>
                  <a:lnTo>
                    <a:pt x="1161313" y="44790"/>
                  </a:lnTo>
                  <a:lnTo>
                    <a:pt x="1204900" y="43834"/>
                  </a:lnTo>
                  <a:lnTo>
                    <a:pt x="1244684" y="46314"/>
                  </a:lnTo>
                  <a:lnTo>
                    <a:pt x="1280616" y="53332"/>
                  </a:lnTo>
                  <a:lnTo>
                    <a:pt x="1322682" y="64342"/>
                  </a:lnTo>
                  <a:lnTo>
                    <a:pt x="1358627" y="80172"/>
                  </a:lnTo>
                  <a:lnTo>
                    <a:pt x="1401293" y="115111"/>
                  </a:lnTo>
                  <a:lnTo>
                    <a:pt x="1430647" y="145803"/>
                  </a:lnTo>
                  <a:lnTo>
                    <a:pt x="1453793" y="186997"/>
                  </a:lnTo>
                  <a:lnTo>
                    <a:pt x="1470786" y="222899"/>
                  </a:lnTo>
                  <a:lnTo>
                    <a:pt x="1487177" y="265216"/>
                  </a:lnTo>
                  <a:lnTo>
                    <a:pt x="1499970" y="302238"/>
                  </a:lnTo>
                  <a:lnTo>
                    <a:pt x="1512051" y="338215"/>
                  </a:lnTo>
                  <a:lnTo>
                    <a:pt x="1530129" y="380121"/>
                  </a:lnTo>
                  <a:lnTo>
                    <a:pt x="1544283" y="420737"/>
                  </a:lnTo>
                  <a:lnTo>
                    <a:pt x="1561374" y="461943"/>
                  </a:lnTo>
                  <a:lnTo>
                    <a:pt x="1572921" y="500696"/>
                  </a:lnTo>
                  <a:lnTo>
                    <a:pt x="1580423" y="542490"/>
                  </a:lnTo>
                  <a:lnTo>
                    <a:pt x="1585256" y="529093"/>
                  </a:lnTo>
                  <a:lnTo>
                    <a:pt x="1588232" y="492050"/>
                  </a:lnTo>
                  <a:lnTo>
                    <a:pt x="1595374" y="447587"/>
                  </a:lnTo>
                  <a:lnTo>
                    <a:pt x="1600460" y="407495"/>
                  </a:lnTo>
                  <a:lnTo>
                    <a:pt x="1605984" y="366392"/>
                  </a:lnTo>
                  <a:lnTo>
                    <a:pt x="1614205" y="323473"/>
                  </a:lnTo>
                  <a:lnTo>
                    <a:pt x="1628028" y="285303"/>
                  </a:lnTo>
                  <a:lnTo>
                    <a:pt x="1644834" y="249100"/>
                  </a:lnTo>
                  <a:lnTo>
                    <a:pt x="1664837" y="213286"/>
                  </a:lnTo>
                  <a:lnTo>
                    <a:pt x="1693788" y="173358"/>
                  </a:lnTo>
                  <a:lnTo>
                    <a:pt x="1737082" y="131286"/>
                  </a:lnTo>
                  <a:lnTo>
                    <a:pt x="1777630" y="97749"/>
                  </a:lnTo>
                  <a:lnTo>
                    <a:pt x="1812850" y="78217"/>
                  </a:lnTo>
                  <a:lnTo>
                    <a:pt x="1857392" y="61705"/>
                  </a:lnTo>
                  <a:lnTo>
                    <a:pt x="1886815" y="55247"/>
                  </a:lnTo>
                  <a:lnTo>
                    <a:pt x="1925960" y="53334"/>
                  </a:lnTo>
                  <a:lnTo>
                    <a:pt x="1967324" y="55412"/>
                  </a:lnTo>
                  <a:lnTo>
                    <a:pt x="2007968" y="65004"/>
                  </a:lnTo>
                  <a:lnTo>
                    <a:pt x="2044659" y="71309"/>
                  </a:lnTo>
                  <a:lnTo>
                    <a:pt x="2080570" y="86959"/>
                  </a:lnTo>
                  <a:lnTo>
                    <a:pt x="2116327" y="104639"/>
                  </a:lnTo>
                  <a:lnTo>
                    <a:pt x="2152053" y="127240"/>
                  </a:lnTo>
                  <a:lnTo>
                    <a:pt x="2177851" y="145882"/>
                  </a:lnTo>
                  <a:lnTo>
                    <a:pt x="2215804" y="182267"/>
                  </a:lnTo>
                  <a:lnTo>
                    <a:pt x="2236979" y="205732"/>
                  </a:lnTo>
                  <a:lnTo>
                    <a:pt x="2260889" y="246520"/>
                  </a:lnTo>
                  <a:lnTo>
                    <a:pt x="2274922" y="268757"/>
                  </a:lnTo>
                  <a:lnTo>
                    <a:pt x="2281077" y="285552"/>
                  </a:lnTo>
                  <a:lnTo>
                    <a:pt x="2290092" y="329461"/>
                  </a:lnTo>
                  <a:lnTo>
                    <a:pt x="2293497" y="365652"/>
                  </a:lnTo>
                  <a:lnTo>
                    <a:pt x="2294505" y="407794"/>
                  </a:lnTo>
                  <a:lnTo>
                    <a:pt x="2290064" y="446959"/>
                  </a:lnTo>
                  <a:lnTo>
                    <a:pt x="2286357" y="487175"/>
                  </a:lnTo>
                  <a:lnTo>
                    <a:pt x="2294930" y="5168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4" name="SMARTInkShape-Group806"/>
          <p:cNvGrpSpPr/>
          <p:nvPr/>
        </p:nvGrpSpPr>
        <p:grpSpPr>
          <a:xfrm>
            <a:off x="1197065" y="1165104"/>
            <a:ext cx="4526866" cy="1915639"/>
            <a:chOff x="1197065" y="1165104"/>
            <a:chExt cx="4526866" cy="1915639"/>
          </a:xfrm>
        </p:grpSpPr>
        <p:sp>
          <p:nvSpPr>
            <p:cNvPr id="10" name="SMARTInkShape-3391"/>
            <p:cNvSpPr/>
            <p:nvPr>
              <p:custDataLst>
                <p:tags r:id="rId29"/>
              </p:custDataLst>
            </p:nvPr>
          </p:nvSpPr>
          <p:spPr bwMode="auto">
            <a:xfrm>
              <a:off x="1197065" y="2272753"/>
              <a:ext cx="374561" cy="272209"/>
            </a:xfrm>
            <a:custGeom>
              <a:avLst/>
              <a:gdLst/>
              <a:ahLst/>
              <a:cxnLst/>
              <a:rect l="0" t="0" r="0" b="0"/>
              <a:pathLst>
                <a:path w="374561" h="272209">
                  <a:moveTo>
                    <a:pt x="26302" y="13247"/>
                  </a:moveTo>
                  <a:lnTo>
                    <a:pt x="26302" y="13247"/>
                  </a:lnTo>
                  <a:lnTo>
                    <a:pt x="21562" y="8506"/>
                  </a:lnTo>
                  <a:lnTo>
                    <a:pt x="19234" y="3533"/>
                  </a:lnTo>
                  <a:lnTo>
                    <a:pt x="18614" y="818"/>
                  </a:lnTo>
                  <a:lnTo>
                    <a:pt x="17208" y="0"/>
                  </a:lnTo>
                  <a:lnTo>
                    <a:pt x="15279" y="447"/>
                  </a:lnTo>
                  <a:lnTo>
                    <a:pt x="10489" y="2597"/>
                  </a:lnTo>
                  <a:lnTo>
                    <a:pt x="0" y="4250"/>
                  </a:lnTo>
                  <a:lnTo>
                    <a:pt x="4398" y="13778"/>
                  </a:lnTo>
                  <a:lnTo>
                    <a:pt x="14583" y="21090"/>
                  </a:lnTo>
                  <a:lnTo>
                    <a:pt x="34405" y="33430"/>
                  </a:lnTo>
                  <a:lnTo>
                    <a:pt x="74002" y="62170"/>
                  </a:lnTo>
                  <a:lnTo>
                    <a:pt x="115724" y="86521"/>
                  </a:lnTo>
                  <a:lnTo>
                    <a:pt x="158397" y="109773"/>
                  </a:lnTo>
                  <a:lnTo>
                    <a:pt x="198450" y="138897"/>
                  </a:lnTo>
                  <a:lnTo>
                    <a:pt x="236916" y="162200"/>
                  </a:lnTo>
                  <a:lnTo>
                    <a:pt x="281439" y="190116"/>
                  </a:lnTo>
                  <a:lnTo>
                    <a:pt x="322672" y="221745"/>
                  </a:lnTo>
                  <a:lnTo>
                    <a:pt x="374560" y="2722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3392"/>
            <p:cNvSpPr/>
            <p:nvPr>
              <p:custDataLst>
                <p:tags r:id="rId30"/>
              </p:custDataLst>
            </p:nvPr>
          </p:nvSpPr>
          <p:spPr bwMode="auto">
            <a:xfrm>
              <a:off x="1562696" y="2616398"/>
              <a:ext cx="62508" cy="464345"/>
            </a:xfrm>
            <a:custGeom>
              <a:avLst/>
              <a:gdLst/>
              <a:ahLst/>
              <a:cxnLst/>
              <a:rect l="0" t="0" r="0" b="0"/>
              <a:pathLst>
                <a:path w="62508" h="464345">
                  <a:moveTo>
                    <a:pt x="62507" y="0"/>
                  </a:moveTo>
                  <a:lnTo>
                    <a:pt x="62507" y="0"/>
                  </a:lnTo>
                  <a:lnTo>
                    <a:pt x="62507" y="4741"/>
                  </a:lnTo>
                  <a:lnTo>
                    <a:pt x="45726" y="35743"/>
                  </a:lnTo>
                  <a:lnTo>
                    <a:pt x="32955" y="78608"/>
                  </a:lnTo>
                  <a:lnTo>
                    <a:pt x="21870" y="115739"/>
                  </a:lnTo>
                  <a:lnTo>
                    <a:pt x="16005" y="154382"/>
                  </a:lnTo>
                  <a:lnTo>
                    <a:pt x="11026" y="188287"/>
                  </a:lnTo>
                  <a:lnTo>
                    <a:pt x="9550" y="223469"/>
                  </a:lnTo>
                  <a:lnTo>
                    <a:pt x="6467" y="259028"/>
                  </a:lnTo>
                  <a:lnTo>
                    <a:pt x="1916" y="297346"/>
                  </a:lnTo>
                  <a:lnTo>
                    <a:pt x="567" y="337472"/>
                  </a:lnTo>
                  <a:lnTo>
                    <a:pt x="168" y="374497"/>
                  </a:lnTo>
                  <a:lnTo>
                    <a:pt x="49" y="415895"/>
                  </a:lnTo>
                  <a:lnTo>
                    <a:pt x="0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3393"/>
            <p:cNvSpPr/>
            <p:nvPr>
              <p:custDataLst>
                <p:tags r:id="rId31"/>
              </p:custDataLst>
            </p:nvPr>
          </p:nvSpPr>
          <p:spPr bwMode="auto">
            <a:xfrm>
              <a:off x="1648493" y="2333861"/>
              <a:ext cx="415683" cy="726251"/>
            </a:xfrm>
            <a:custGeom>
              <a:avLst/>
              <a:gdLst/>
              <a:ahLst/>
              <a:cxnLst/>
              <a:rect l="0" t="0" r="0" b="0"/>
              <a:pathLst>
                <a:path w="415683" h="726251">
                  <a:moveTo>
                    <a:pt x="12429" y="121803"/>
                  </a:moveTo>
                  <a:lnTo>
                    <a:pt x="12429" y="121803"/>
                  </a:lnTo>
                  <a:lnTo>
                    <a:pt x="0" y="141920"/>
                  </a:lnTo>
                  <a:lnTo>
                    <a:pt x="174" y="144144"/>
                  </a:lnTo>
                  <a:lnTo>
                    <a:pt x="2275" y="145627"/>
                  </a:lnTo>
                  <a:lnTo>
                    <a:pt x="5660" y="146615"/>
                  </a:lnTo>
                  <a:lnTo>
                    <a:pt x="29385" y="138526"/>
                  </a:lnTo>
                  <a:lnTo>
                    <a:pt x="66291" y="118820"/>
                  </a:lnTo>
                  <a:lnTo>
                    <a:pt x="108645" y="94130"/>
                  </a:lnTo>
                  <a:lnTo>
                    <a:pt x="153143" y="73379"/>
                  </a:lnTo>
                  <a:lnTo>
                    <a:pt x="190596" y="57079"/>
                  </a:lnTo>
                  <a:lnTo>
                    <a:pt x="226657" y="39785"/>
                  </a:lnTo>
                  <a:lnTo>
                    <a:pt x="268580" y="25823"/>
                  </a:lnTo>
                  <a:lnTo>
                    <a:pt x="311845" y="7631"/>
                  </a:lnTo>
                  <a:lnTo>
                    <a:pt x="347869" y="0"/>
                  </a:lnTo>
                  <a:lnTo>
                    <a:pt x="380040" y="385"/>
                  </a:lnTo>
                  <a:lnTo>
                    <a:pt x="391448" y="2162"/>
                  </a:lnTo>
                  <a:lnTo>
                    <a:pt x="400046" y="7316"/>
                  </a:lnTo>
                  <a:lnTo>
                    <a:pt x="412245" y="23626"/>
                  </a:lnTo>
                  <a:lnTo>
                    <a:pt x="415682" y="41458"/>
                  </a:lnTo>
                  <a:lnTo>
                    <a:pt x="414685" y="76169"/>
                  </a:lnTo>
                  <a:lnTo>
                    <a:pt x="411743" y="118865"/>
                  </a:lnTo>
                  <a:lnTo>
                    <a:pt x="404588" y="156652"/>
                  </a:lnTo>
                  <a:lnTo>
                    <a:pt x="396184" y="192982"/>
                  </a:lnTo>
                  <a:lnTo>
                    <a:pt x="387410" y="231529"/>
                  </a:lnTo>
                  <a:lnTo>
                    <a:pt x="381172" y="274369"/>
                  </a:lnTo>
                  <a:lnTo>
                    <a:pt x="376679" y="315836"/>
                  </a:lnTo>
                  <a:lnTo>
                    <a:pt x="371709" y="353258"/>
                  </a:lnTo>
                  <a:lnTo>
                    <a:pt x="370236" y="392127"/>
                  </a:lnTo>
                  <a:lnTo>
                    <a:pt x="369800" y="432417"/>
                  </a:lnTo>
                  <a:lnTo>
                    <a:pt x="369671" y="469491"/>
                  </a:lnTo>
                  <a:lnTo>
                    <a:pt x="369632" y="513548"/>
                  </a:lnTo>
                  <a:lnTo>
                    <a:pt x="369624" y="547928"/>
                  </a:lnTo>
                  <a:lnTo>
                    <a:pt x="368626" y="588603"/>
                  </a:lnTo>
                  <a:lnTo>
                    <a:pt x="363480" y="621932"/>
                  </a:lnTo>
                  <a:lnTo>
                    <a:pt x="361514" y="659368"/>
                  </a:lnTo>
                  <a:lnTo>
                    <a:pt x="356055" y="702664"/>
                  </a:lnTo>
                  <a:lnTo>
                    <a:pt x="348290" y="719668"/>
                  </a:lnTo>
                  <a:lnTo>
                    <a:pt x="344485" y="722786"/>
                  </a:lnTo>
                  <a:lnTo>
                    <a:pt x="334965" y="726250"/>
                  </a:lnTo>
                  <a:lnTo>
                    <a:pt x="329648" y="725190"/>
                  </a:lnTo>
                  <a:lnTo>
                    <a:pt x="307109" y="711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394"/>
            <p:cNvSpPr/>
            <p:nvPr>
              <p:custDataLst>
                <p:tags r:id="rId32"/>
              </p:custDataLst>
            </p:nvPr>
          </p:nvSpPr>
          <p:spPr bwMode="auto">
            <a:xfrm>
              <a:off x="1563488" y="1165104"/>
              <a:ext cx="4160443" cy="1397717"/>
            </a:xfrm>
            <a:custGeom>
              <a:avLst/>
              <a:gdLst/>
              <a:ahLst/>
              <a:cxnLst/>
              <a:rect l="0" t="0" r="0" b="0"/>
              <a:pathLst>
                <a:path w="4160443" h="1397717">
                  <a:moveTo>
                    <a:pt x="43856" y="1335209"/>
                  </a:moveTo>
                  <a:lnTo>
                    <a:pt x="43856" y="1335209"/>
                  </a:lnTo>
                  <a:lnTo>
                    <a:pt x="27074" y="1293708"/>
                  </a:lnTo>
                  <a:lnTo>
                    <a:pt x="17386" y="1255774"/>
                  </a:lnTo>
                  <a:lnTo>
                    <a:pt x="8232" y="1219399"/>
                  </a:lnTo>
                  <a:lnTo>
                    <a:pt x="1881" y="1180840"/>
                  </a:lnTo>
                  <a:lnTo>
                    <a:pt x="0" y="1137996"/>
                  </a:lnTo>
                  <a:lnTo>
                    <a:pt x="2088" y="1093882"/>
                  </a:lnTo>
                  <a:lnTo>
                    <a:pt x="11636" y="1049392"/>
                  </a:lnTo>
                  <a:lnTo>
                    <a:pt x="27033" y="1004790"/>
                  </a:lnTo>
                  <a:lnTo>
                    <a:pt x="44163" y="960156"/>
                  </a:lnTo>
                  <a:lnTo>
                    <a:pt x="64452" y="918157"/>
                  </a:lnTo>
                  <a:lnTo>
                    <a:pt x="89315" y="877932"/>
                  </a:lnTo>
                  <a:lnTo>
                    <a:pt x="118180" y="834594"/>
                  </a:lnTo>
                  <a:lnTo>
                    <a:pt x="151867" y="790334"/>
                  </a:lnTo>
                  <a:lnTo>
                    <a:pt x="189630" y="745801"/>
                  </a:lnTo>
                  <a:lnTo>
                    <a:pt x="232238" y="701186"/>
                  </a:lnTo>
                  <a:lnTo>
                    <a:pt x="262519" y="670436"/>
                  </a:lnTo>
                  <a:lnTo>
                    <a:pt x="295821" y="636926"/>
                  </a:lnTo>
                  <a:lnTo>
                    <a:pt x="330465" y="602189"/>
                  </a:lnTo>
                  <a:lnTo>
                    <a:pt x="366699" y="566906"/>
                  </a:lnTo>
                  <a:lnTo>
                    <a:pt x="405954" y="531381"/>
                  </a:lnTo>
                  <a:lnTo>
                    <a:pt x="446551" y="498395"/>
                  </a:lnTo>
                  <a:lnTo>
                    <a:pt x="487746" y="467198"/>
                  </a:lnTo>
                  <a:lnTo>
                    <a:pt x="529205" y="436796"/>
                  </a:lnTo>
                  <a:lnTo>
                    <a:pt x="573429" y="404101"/>
                  </a:lnTo>
                  <a:lnTo>
                    <a:pt x="596334" y="387049"/>
                  </a:lnTo>
                  <a:lnTo>
                    <a:pt x="620534" y="371711"/>
                  </a:lnTo>
                  <a:lnTo>
                    <a:pt x="645597" y="357518"/>
                  </a:lnTo>
                  <a:lnTo>
                    <a:pt x="671235" y="344086"/>
                  </a:lnTo>
                  <a:lnTo>
                    <a:pt x="696265" y="330171"/>
                  </a:lnTo>
                  <a:lnTo>
                    <a:pt x="720889" y="315934"/>
                  </a:lnTo>
                  <a:lnTo>
                    <a:pt x="745243" y="301481"/>
                  </a:lnTo>
                  <a:lnTo>
                    <a:pt x="771400" y="287877"/>
                  </a:lnTo>
                  <a:lnTo>
                    <a:pt x="798760" y="274839"/>
                  </a:lnTo>
                  <a:lnTo>
                    <a:pt x="826922" y="262178"/>
                  </a:lnTo>
                  <a:lnTo>
                    <a:pt x="854627" y="249769"/>
                  </a:lnTo>
                  <a:lnTo>
                    <a:pt x="882026" y="237528"/>
                  </a:lnTo>
                  <a:lnTo>
                    <a:pt x="909222" y="225398"/>
                  </a:lnTo>
                  <a:lnTo>
                    <a:pt x="937274" y="214335"/>
                  </a:lnTo>
                  <a:lnTo>
                    <a:pt x="965898" y="203983"/>
                  </a:lnTo>
                  <a:lnTo>
                    <a:pt x="994902" y="194105"/>
                  </a:lnTo>
                  <a:lnTo>
                    <a:pt x="1024160" y="184543"/>
                  </a:lnTo>
                  <a:lnTo>
                    <a:pt x="1053588" y="175192"/>
                  </a:lnTo>
                  <a:lnTo>
                    <a:pt x="1083127" y="165981"/>
                  </a:lnTo>
                  <a:lnTo>
                    <a:pt x="1113735" y="156864"/>
                  </a:lnTo>
                  <a:lnTo>
                    <a:pt x="1145054" y="147810"/>
                  </a:lnTo>
                  <a:lnTo>
                    <a:pt x="1176847" y="138797"/>
                  </a:lnTo>
                  <a:lnTo>
                    <a:pt x="1219871" y="126835"/>
                  </a:lnTo>
                  <a:lnTo>
                    <a:pt x="1270381" y="112908"/>
                  </a:lnTo>
                  <a:lnTo>
                    <a:pt x="1325883" y="97669"/>
                  </a:lnTo>
                  <a:lnTo>
                    <a:pt x="1373799" y="85526"/>
                  </a:lnTo>
                  <a:lnTo>
                    <a:pt x="1416656" y="75446"/>
                  </a:lnTo>
                  <a:lnTo>
                    <a:pt x="1456142" y="66742"/>
                  </a:lnTo>
                  <a:lnTo>
                    <a:pt x="1493380" y="58955"/>
                  </a:lnTo>
                  <a:lnTo>
                    <a:pt x="1529119" y="51779"/>
                  </a:lnTo>
                  <a:lnTo>
                    <a:pt x="1563859" y="45011"/>
                  </a:lnTo>
                  <a:lnTo>
                    <a:pt x="1598926" y="38514"/>
                  </a:lnTo>
                  <a:lnTo>
                    <a:pt x="1634210" y="32199"/>
                  </a:lnTo>
                  <a:lnTo>
                    <a:pt x="1669639" y="26004"/>
                  </a:lnTo>
                  <a:lnTo>
                    <a:pt x="1704172" y="20882"/>
                  </a:lnTo>
                  <a:lnTo>
                    <a:pt x="1738108" y="16475"/>
                  </a:lnTo>
                  <a:lnTo>
                    <a:pt x="1771646" y="12545"/>
                  </a:lnTo>
                  <a:lnTo>
                    <a:pt x="1805912" y="9925"/>
                  </a:lnTo>
                  <a:lnTo>
                    <a:pt x="1840661" y="8178"/>
                  </a:lnTo>
                  <a:lnTo>
                    <a:pt x="1875734" y="7014"/>
                  </a:lnTo>
                  <a:lnTo>
                    <a:pt x="1910029" y="5245"/>
                  </a:lnTo>
                  <a:lnTo>
                    <a:pt x="1943808" y="3074"/>
                  </a:lnTo>
                  <a:lnTo>
                    <a:pt x="1977240" y="635"/>
                  </a:lnTo>
                  <a:lnTo>
                    <a:pt x="2010443" y="0"/>
                  </a:lnTo>
                  <a:lnTo>
                    <a:pt x="2043492" y="570"/>
                  </a:lnTo>
                  <a:lnTo>
                    <a:pt x="2076439" y="1941"/>
                  </a:lnTo>
                  <a:lnTo>
                    <a:pt x="2109317" y="2856"/>
                  </a:lnTo>
                  <a:lnTo>
                    <a:pt x="2142150" y="3466"/>
                  </a:lnTo>
                  <a:lnTo>
                    <a:pt x="2174953" y="3872"/>
                  </a:lnTo>
                  <a:lnTo>
                    <a:pt x="2208728" y="5135"/>
                  </a:lnTo>
                  <a:lnTo>
                    <a:pt x="2243151" y="6970"/>
                  </a:lnTo>
                  <a:lnTo>
                    <a:pt x="2278006" y="9185"/>
                  </a:lnTo>
                  <a:lnTo>
                    <a:pt x="2311164" y="12646"/>
                  </a:lnTo>
                  <a:lnTo>
                    <a:pt x="2343191" y="16937"/>
                  </a:lnTo>
                  <a:lnTo>
                    <a:pt x="2374465" y="21783"/>
                  </a:lnTo>
                  <a:lnTo>
                    <a:pt x="2406228" y="26006"/>
                  </a:lnTo>
                  <a:lnTo>
                    <a:pt x="2438317" y="29813"/>
                  </a:lnTo>
                  <a:lnTo>
                    <a:pt x="2470625" y="33343"/>
                  </a:lnTo>
                  <a:lnTo>
                    <a:pt x="2503077" y="37681"/>
                  </a:lnTo>
                  <a:lnTo>
                    <a:pt x="2535625" y="42557"/>
                  </a:lnTo>
                  <a:lnTo>
                    <a:pt x="2568238" y="47793"/>
                  </a:lnTo>
                  <a:lnTo>
                    <a:pt x="2600895" y="54259"/>
                  </a:lnTo>
                  <a:lnTo>
                    <a:pt x="2633579" y="61547"/>
                  </a:lnTo>
                  <a:lnTo>
                    <a:pt x="2666283" y="69382"/>
                  </a:lnTo>
                  <a:lnTo>
                    <a:pt x="2697016" y="77582"/>
                  </a:lnTo>
                  <a:lnTo>
                    <a:pt x="2726434" y="86025"/>
                  </a:lnTo>
                  <a:lnTo>
                    <a:pt x="2754976" y="94631"/>
                  </a:lnTo>
                  <a:lnTo>
                    <a:pt x="2783925" y="104336"/>
                  </a:lnTo>
                  <a:lnTo>
                    <a:pt x="2813147" y="114775"/>
                  </a:lnTo>
                  <a:lnTo>
                    <a:pt x="2842550" y="125704"/>
                  </a:lnTo>
                  <a:lnTo>
                    <a:pt x="2871082" y="135966"/>
                  </a:lnTo>
                  <a:lnTo>
                    <a:pt x="2899032" y="145784"/>
                  </a:lnTo>
                  <a:lnTo>
                    <a:pt x="2926596" y="155305"/>
                  </a:lnTo>
                  <a:lnTo>
                    <a:pt x="2952909" y="165622"/>
                  </a:lnTo>
                  <a:lnTo>
                    <a:pt x="2978389" y="176469"/>
                  </a:lnTo>
                  <a:lnTo>
                    <a:pt x="3003313" y="187668"/>
                  </a:lnTo>
                  <a:lnTo>
                    <a:pt x="3028858" y="199104"/>
                  </a:lnTo>
                  <a:lnTo>
                    <a:pt x="3054818" y="210696"/>
                  </a:lnTo>
                  <a:lnTo>
                    <a:pt x="3081055" y="222393"/>
                  </a:lnTo>
                  <a:lnTo>
                    <a:pt x="3107475" y="235152"/>
                  </a:lnTo>
                  <a:lnTo>
                    <a:pt x="3134019" y="248619"/>
                  </a:lnTo>
                  <a:lnTo>
                    <a:pt x="3160644" y="262557"/>
                  </a:lnTo>
                  <a:lnTo>
                    <a:pt x="3186332" y="275819"/>
                  </a:lnTo>
                  <a:lnTo>
                    <a:pt x="3211394" y="288628"/>
                  </a:lnTo>
                  <a:lnTo>
                    <a:pt x="3236041" y="301137"/>
                  </a:lnTo>
                  <a:lnTo>
                    <a:pt x="3260409" y="314437"/>
                  </a:lnTo>
                  <a:lnTo>
                    <a:pt x="3284592" y="328264"/>
                  </a:lnTo>
                  <a:lnTo>
                    <a:pt x="3308651" y="342444"/>
                  </a:lnTo>
                  <a:lnTo>
                    <a:pt x="3332628" y="356857"/>
                  </a:lnTo>
                  <a:lnTo>
                    <a:pt x="3356550" y="371428"/>
                  </a:lnTo>
                  <a:lnTo>
                    <a:pt x="3380436" y="386102"/>
                  </a:lnTo>
                  <a:lnTo>
                    <a:pt x="3403305" y="400846"/>
                  </a:lnTo>
                  <a:lnTo>
                    <a:pt x="3447236" y="430457"/>
                  </a:lnTo>
                  <a:lnTo>
                    <a:pt x="3487266" y="462800"/>
                  </a:lnTo>
                  <a:lnTo>
                    <a:pt x="3523909" y="496026"/>
                  </a:lnTo>
                  <a:lnTo>
                    <a:pt x="3556731" y="527330"/>
                  </a:lnTo>
                  <a:lnTo>
                    <a:pt x="3587855" y="560425"/>
                  </a:lnTo>
                  <a:lnTo>
                    <a:pt x="3618224" y="594977"/>
                  </a:lnTo>
                  <a:lnTo>
                    <a:pt x="3648258" y="630178"/>
                  </a:lnTo>
                  <a:lnTo>
                    <a:pt x="3672851" y="665666"/>
                  </a:lnTo>
                  <a:lnTo>
                    <a:pt x="3693704" y="700290"/>
                  </a:lnTo>
                  <a:lnTo>
                    <a:pt x="3712893" y="732215"/>
                  </a:lnTo>
                  <a:lnTo>
                    <a:pt x="3728697" y="765586"/>
                  </a:lnTo>
                  <a:lnTo>
                    <a:pt x="3742337" y="800262"/>
                  </a:lnTo>
                  <a:lnTo>
                    <a:pt x="3755013" y="835517"/>
                  </a:lnTo>
                  <a:lnTo>
                    <a:pt x="3769907" y="868384"/>
                  </a:lnTo>
                  <a:lnTo>
                    <a:pt x="3785457" y="899528"/>
                  </a:lnTo>
                  <a:lnTo>
                    <a:pt x="3805367" y="943960"/>
                  </a:lnTo>
                  <a:lnTo>
                    <a:pt x="3822842" y="982701"/>
                  </a:lnTo>
                  <a:lnTo>
                    <a:pt x="3836729" y="1019316"/>
                  </a:lnTo>
                  <a:lnTo>
                    <a:pt x="3857821" y="1055300"/>
                  </a:lnTo>
                  <a:lnTo>
                    <a:pt x="3877079" y="1090105"/>
                  </a:lnTo>
                  <a:lnTo>
                    <a:pt x="3901364" y="1129035"/>
                  </a:lnTo>
                  <a:lnTo>
                    <a:pt x="3931231" y="1173378"/>
                  </a:lnTo>
                  <a:lnTo>
                    <a:pt x="3966964" y="1212812"/>
                  </a:lnTo>
                  <a:lnTo>
                    <a:pt x="4008637" y="1254820"/>
                  </a:lnTo>
                  <a:lnTo>
                    <a:pt x="4045532" y="1290741"/>
                  </a:lnTo>
                  <a:lnTo>
                    <a:pt x="4089916" y="1321881"/>
                  </a:lnTo>
                  <a:lnTo>
                    <a:pt x="4128515" y="1356901"/>
                  </a:lnTo>
                  <a:lnTo>
                    <a:pt x="4131369" y="1362378"/>
                  </a:lnTo>
                  <a:lnTo>
                    <a:pt x="4133630" y="1368120"/>
                  </a:lnTo>
                  <a:lnTo>
                    <a:pt x="4148448" y="1386642"/>
                  </a:lnTo>
                  <a:lnTo>
                    <a:pt x="4150150" y="1392133"/>
                  </a:lnTo>
                  <a:lnTo>
                    <a:pt x="4151596" y="1393994"/>
                  </a:lnTo>
                  <a:lnTo>
                    <a:pt x="4160442" y="13977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4" name="SMARTInkShape-Group807"/>
          <p:cNvGrpSpPr/>
          <p:nvPr/>
        </p:nvGrpSpPr>
        <p:grpSpPr>
          <a:xfrm>
            <a:off x="5947172" y="2661047"/>
            <a:ext cx="1803798" cy="1722190"/>
            <a:chOff x="5947172" y="2661047"/>
            <a:chExt cx="1803798" cy="1722190"/>
          </a:xfrm>
        </p:grpSpPr>
        <p:sp>
          <p:nvSpPr>
            <p:cNvPr id="15" name="SMARTInkShape-3395"/>
            <p:cNvSpPr/>
            <p:nvPr>
              <p:custDataLst>
                <p:tags r:id="rId20"/>
              </p:custDataLst>
            </p:nvPr>
          </p:nvSpPr>
          <p:spPr bwMode="auto">
            <a:xfrm>
              <a:off x="5973961" y="2661047"/>
              <a:ext cx="1607345" cy="125017"/>
            </a:xfrm>
            <a:custGeom>
              <a:avLst/>
              <a:gdLst/>
              <a:ahLst/>
              <a:cxnLst/>
              <a:rect l="0" t="0" r="0" b="0"/>
              <a:pathLst>
                <a:path w="1607345" h="125017">
                  <a:moveTo>
                    <a:pt x="0" y="0"/>
                  </a:moveTo>
                  <a:lnTo>
                    <a:pt x="0" y="0"/>
                  </a:lnTo>
                  <a:lnTo>
                    <a:pt x="40549" y="16223"/>
                  </a:lnTo>
                  <a:lnTo>
                    <a:pt x="83820" y="37500"/>
                  </a:lnTo>
                  <a:lnTo>
                    <a:pt x="127141" y="42530"/>
                  </a:lnTo>
                  <a:lnTo>
                    <a:pt x="161679" y="48999"/>
                  </a:lnTo>
                  <a:lnTo>
                    <a:pt x="194889" y="56504"/>
                  </a:lnTo>
                  <a:lnTo>
                    <a:pt x="235897" y="60729"/>
                  </a:lnTo>
                  <a:lnTo>
                    <a:pt x="273184" y="62973"/>
                  </a:lnTo>
                  <a:lnTo>
                    <a:pt x="311351" y="68488"/>
                  </a:lnTo>
                  <a:lnTo>
                    <a:pt x="342769" y="70127"/>
                  </a:lnTo>
                  <a:lnTo>
                    <a:pt x="373930" y="70855"/>
                  </a:lnTo>
                  <a:lnTo>
                    <a:pt x="405309" y="71178"/>
                  </a:lnTo>
                  <a:lnTo>
                    <a:pt x="439098" y="71322"/>
                  </a:lnTo>
                  <a:lnTo>
                    <a:pt x="473959" y="68740"/>
                  </a:lnTo>
                  <a:lnTo>
                    <a:pt x="509297" y="65278"/>
                  </a:lnTo>
                  <a:lnTo>
                    <a:pt x="544847" y="63739"/>
                  </a:lnTo>
                  <a:lnTo>
                    <a:pt x="583136" y="63055"/>
                  </a:lnTo>
                  <a:lnTo>
                    <a:pt x="622312" y="62751"/>
                  </a:lnTo>
                  <a:lnTo>
                    <a:pt x="659567" y="62615"/>
                  </a:lnTo>
                  <a:lnTo>
                    <a:pt x="698615" y="62556"/>
                  </a:lnTo>
                  <a:lnTo>
                    <a:pt x="739121" y="62529"/>
                  </a:lnTo>
                  <a:lnTo>
                    <a:pt x="780274" y="62517"/>
                  </a:lnTo>
                  <a:lnTo>
                    <a:pt x="821716" y="62512"/>
                  </a:lnTo>
                  <a:lnTo>
                    <a:pt x="863285" y="62509"/>
                  </a:lnTo>
                  <a:lnTo>
                    <a:pt x="904911" y="62508"/>
                  </a:lnTo>
                  <a:lnTo>
                    <a:pt x="946562" y="62508"/>
                  </a:lnTo>
                  <a:lnTo>
                    <a:pt x="989218" y="62508"/>
                  </a:lnTo>
                  <a:lnTo>
                    <a:pt x="1011705" y="62508"/>
                  </a:lnTo>
                  <a:lnTo>
                    <a:pt x="1034634" y="62508"/>
                  </a:lnTo>
                  <a:lnTo>
                    <a:pt x="1078632" y="62508"/>
                  </a:lnTo>
                  <a:lnTo>
                    <a:pt x="1121338" y="62508"/>
                  </a:lnTo>
                  <a:lnTo>
                    <a:pt x="1163468" y="62508"/>
                  </a:lnTo>
                  <a:lnTo>
                    <a:pt x="1205344" y="62508"/>
                  </a:lnTo>
                  <a:lnTo>
                    <a:pt x="1247107" y="63500"/>
                  </a:lnTo>
                  <a:lnTo>
                    <a:pt x="1288819" y="67248"/>
                  </a:lnTo>
                  <a:lnTo>
                    <a:pt x="1327863" y="69575"/>
                  </a:lnTo>
                  <a:lnTo>
                    <a:pt x="1365059" y="71602"/>
                  </a:lnTo>
                  <a:lnTo>
                    <a:pt x="1401435" y="75810"/>
                  </a:lnTo>
                  <a:lnTo>
                    <a:pt x="1434800" y="78342"/>
                  </a:lnTo>
                  <a:lnTo>
                    <a:pt x="1478829" y="82413"/>
                  </a:lnTo>
                  <a:lnTo>
                    <a:pt x="1514365" y="89903"/>
                  </a:lnTo>
                  <a:lnTo>
                    <a:pt x="1553038" y="101322"/>
                  </a:lnTo>
                  <a:lnTo>
                    <a:pt x="1597369" y="117952"/>
                  </a:lnTo>
                  <a:lnTo>
                    <a:pt x="1607344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3396"/>
            <p:cNvSpPr/>
            <p:nvPr>
              <p:custDataLst>
                <p:tags r:id="rId21"/>
              </p:custDataLst>
            </p:nvPr>
          </p:nvSpPr>
          <p:spPr bwMode="auto">
            <a:xfrm>
              <a:off x="6018609" y="2866808"/>
              <a:ext cx="1580556" cy="79513"/>
            </a:xfrm>
            <a:custGeom>
              <a:avLst/>
              <a:gdLst/>
              <a:ahLst/>
              <a:cxnLst/>
              <a:rect l="0" t="0" r="0" b="0"/>
              <a:pathLst>
                <a:path w="1580556" h="79513">
                  <a:moveTo>
                    <a:pt x="0" y="62130"/>
                  </a:moveTo>
                  <a:lnTo>
                    <a:pt x="0" y="62130"/>
                  </a:lnTo>
                  <a:lnTo>
                    <a:pt x="4741" y="66870"/>
                  </a:lnTo>
                  <a:lnTo>
                    <a:pt x="26651" y="74558"/>
                  </a:lnTo>
                  <a:lnTo>
                    <a:pt x="63018" y="78380"/>
                  </a:lnTo>
                  <a:lnTo>
                    <a:pt x="100473" y="79512"/>
                  </a:lnTo>
                  <a:lnTo>
                    <a:pt x="136705" y="75107"/>
                  </a:lnTo>
                  <a:lnTo>
                    <a:pt x="177317" y="67518"/>
                  </a:lnTo>
                  <a:lnTo>
                    <a:pt x="208785" y="64524"/>
                  </a:lnTo>
                  <a:lnTo>
                    <a:pt x="242613" y="62202"/>
                  </a:lnTo>
                  <a:lnTo>
                    <a:pt x="277492" y="57862"/>
                  </a:lnTo>
                  <a:lnTo>
                    <a:pt x="315484" y="55272"/>
                  </a:lnTo>
                  <a:lnTo>
                    <a:pt x="355520" y="53128"/>
                  </a:lnTo>
                  <a:lnTo>
                    <a:pt x="396465" y="48869"/>
                  </a:lnTo>
                  <a:lnTo>
                    <a:pt x="437814" y="43668"/>
                  </a:lnTo>
                  <a:lnTo>
                    <a:pt x="479342" y="39042"/>
                  </a:lnTo>
                  <a:lnTo>
                    <a:pt x="520950" y="36985"/>
                  </a:lnTo>
                  <a:lnTo>
                    <a:pt x="565239" y="33425"/>
                  </a:lnTo>
                  <a:lnTo>
                    <a:pt x="588162" y="31087"/>
                  </a:lnTo>
                  <a:lnTo>
                    <a:pt x="611382" y="29528"/>
                  </a:lnTo>
                  <a:lnTo>
                    <a:pt x="634799" y="28489"/>
                  </a:lnTo>
                  <a:lnTo>
                    <a:pt x="658348" y="27796"/>
                  </a:lnTo>
                  <a:lnTo>
                    <a:pt x="681984" y="26342"/>
                  </a:lnTo>
                  <a:lnTo>
                    <a:pt x="705680" y="24381"/>
                  </a:lnTo>
                  <a:lnTo>
                    <a:pt x="729415" y="22081"/>
                  </a:lnTo>
                  <a:lnTo>
                    <a:pt x="753175" y="20548"/>
                  </a:lnTo>
                  <a:lnTo>
                    <a:pt x="776952" y="19526"/>
                  </a:lnTo>
                  <a:lnTo>
                    <a:pt x="800741" y="18844"/>
                  </a:lnTo>
                  <a:lnTo>
                    <a:pt x="824539" y="17397"/>
                  </a:lnTo>
                  <a:lnTo>
                    <a:pt x="848341" y="15441"/>
                  </a:lnTo>
                  <a:lnTo>
                    <a:pt x="872146" y="13145"/>
                  </a:lnTo>
                  <a:lnTo>
                    <a:pt x="895954" y="11613"/>
                  </a:lnTo>
                  <a:lnTo>
                    <a:pt x="919764" y="10593"/>
                  </a:lnTo>
                  <a:lnTo>
                    <a:pt x="943575" y="9912"/>
                  </a:lnTo>
                  <a:lnTo>
                    <a:pt x="967386" y="9459"/>
                  </a:lnTo>
                  <a:lnTo>
                    <a:pt x="991197" y="9156"/>
                  </a:lnTo>
                  <a:lnTo>
                    <a:pt x="1015010" y="8954"/>
                  </a:lnTo>
                  <a:lnTo>
                    <a:pt x="1038821" y="7828"/>
                  </a:lnTo>
                  <a:lnTo>
                    <a:pt x="1062634" y="6085"/>
                  </a:lnTo>
                  <a:lnTo>
                    <a:pt x="1086446" y="3930"/>
                  </a:lnTo>
                  <a:lnTo>
                    <a:pt x="1110258" y="2494"/>
                  </a:lnTo>
                  <a:lnTo>
                    <a:pt x="1134071" y="1536"/>
                  </a:lnTo>
                  <a:lnTo>
                    <a:pt x="1157883" y="898"/>
                  </a:lnTo>
                  <a:lnTo>
                    <a:pt x="1180704" y="472"/>
                  </a:lnTo>
                  <a:lnTo>
                    <a:pt x="1224580" y="0"/>
                  </a:lnTo>
                  <a:lnTo>
                    <a:pt x="1264587" y="2436"/>
                  </a:lnTo>
                  <a:lnTo>
                    <a:pt x="1302211" y="5833"/>
                  </a:lnTo>
                  <a:lnTo>
                    <a:pt x="1338776" y="7343"/>
                  </a:lnTo>
                  <a:lnTo>
                    <a:pt x="1374871" y="8014"/>
                  </a:lnTo>
                  <a:lnTo>
                    <a:pt x="1408773" y="8313"/>
                  </a:lnTo>
                  <a:lnTo>
                    <a:pt x="1450171" y="9473"/>
                  </a:lnTo>
                  <a:lnTo>
                    <a:pt x="1486581" y="14667"/>
                  </a:lnTo>
                  <a:lnTo>
                    <a:pt x="1528699" y="19571"/>
                  </a:lnTo>
                  <a:lnTo>
                    <a:pt x="1571484" y="25510"/>
                  </a:lnTo>
                  <a:lnTo>
                    <a:pt x="1580555" y="264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3397"/>
            <p:cNvSpPr/>
            <p:nvPr>
              <p:custDataLst>
                <p:tags r:id="rId22"/>
              </p:custDataLst>
            </p:nvPr>
          </p:nvSpPr>
          <p:spPr bwMode="auto">
            <a:xfrm>
              <a:off x="6018609" y="3000375"/>
              <a:ext cx="1482330" cy="98159"/>
            </a:xfrm>
            <a:custGeom>
              <a:avLst/>
              <a:gdLst/>
              <a:ahLst/>
              <a:cxnLst/>
              <a:rect l="0" t="0" r="0" b="0"/>
              <a:pathLst>
                <a:path w="1482330" h="98159">
                  <a:moveTo>
                    <a:pt x="0" y="62508"/>
                  </a:moveTo>
                  <a:lnTo>
                    <a:pt x="0" y="62508"/>
                  </a:lnTo>
                  <a:lnTo>
                    <a:pt x="8122" y="69637"/>
                  </a:lnTo>
                  <a:lnTo>
                    <a:pt x="24345" y="77739"/>
                  </a:lnTo>
                  <a:lnTo>
                    <a:pt x="61731" y="89365"/>
                  </a:lnTo>
                  <a:lnTo>
                    <a:pt x="91713" y="95601"/>
                  </a:lnTo>
                  <a:lnTo>
                    <a:pt x="132659" y="97708"/>
                  </a:lnTo>
                  <a:lnTo>
                    <a:pt x="169834" y="98073"/>
                  </a:lnTo>
                  <a:lnTo>
                    <a:pt x="200498" y="98158"/>
                  </a:lnTo>
                  <a:lnTo>
                    <a:pt x="232978" y="97204"/>
                  </a:lnTo>
                  <a:lnTo>
                    <a:pt x="263949" y="93473"/>
                  </a:lnTo>
                  <a:lnTo>
                    <a:pt x="299543" y="88507"/>
                  </a:lnTo>
                  <a:lnTo>
                    <a:pt x="338513" y="83985"/>
                  </a:lnTo>
                  <a:lnTo>
                    <a:pt x="378984" y="81975"/>
                  </a:lnTo>
                  <a:lnTo>
                    <a:pt x="422769" y="78436"/>
                  </a:lnTo>
                  <a:lnTo>
                    <a:pt x="445557" y="76103"/>
                  </a:lnTo>
                  <a:lnTo>
                    <a:pt x="468686" y="73556"/>
                  </a:lnTo>
                  <a:lnTo>
                    <a:pt x="492043" y="70865"/>
                  </a:lnTo>
                  <a:lnTo>
                    <a:pt x="515553" y="68079"/>
                  </a:lnTo>
                  <a:lnTo>
                    <a:pt x="540155" y="65230"/>
                  </a:lnTo>
                  <a:lnTo>
                    <a:pt x="565486" y="62338"/>
                  </a:lnTo>
                  <a:lnTo>
                    <a:pt x="591303" y="59418"/>
                  </a:lnTo>
                  <a:lnTo>
                    <a:pt x="617445" y="56479"/>
                  </a:lnTo>
                  <a:lnTo>
                    <a:pt x="643801" y="53528"/>
                  </a:lnTo>
                  <a:lnTo>
                    <a:pt x="670302" y="50568"/>
                  </a:lnTo>
                  <a:lnTo>
                    <a:pt x="695908" y="47603"/>
                  </a:lnTo>
                  <a:lnTo>
                    <a:pt x="720915" y="44634"/>
                  </a:lnTo>
                  <a:lnTo>
                    <a:pt x="745524" y="41662"/>
                  </a:lnTo>
                  <a:lnTo>
                    <a:pt x="770860" y="38689"/>
                  </a:lnTo>
                  <a:lnTo>
                    <a:pt x="796680" y="35714"/>
                  </a:lnTo>
                  <a:lnTo>
                    <a:pt x="822823" y="32739"/>
                  </a:lnTo>
                  <a:lnTo>
                    <a:pt x="848190" y="30756"/>
                  </a:lnTo>
                  <a:lnTo>
                    <a:pt x="873039" y="29433"/>
                  </a:lnTo>
                  <a:lnTo>
                    <a:pt x="897541" y="28552"/>
                  </a:lnTo>
                  <a:lnTo>
                    <a:pt x="921814" y="26972"/>
                  </a:lnTo>
                  <a:lnTo>
                    <a:pt x="945933" y="24927"/>
                  </a:lnTo>
                  <a:lnTo>
                    <a:pt x="969950" y="22571"/>
                  </a:lnTo>
                  <a:lnTo>
                    <a:pt x="993899" y="20008"/>
                  </a:lnTo>
                  <a:lnTo>
                    <a:pt x="1017803" y="17307"/>
                  </a:lnTo>
                  <a:lnTo>
                    <a:pt x="1041676" y="14515"/>
                  </a:lnTo>
                  <a:lnTo>
                    <a:pt x="1064537" y="12653"/>
                  </a:lnTo>
                  <a:lnTo>
                    <a:pt x="1108458" y="10585"/>
                  </a:lnTo>
                  <a:lnTo>
                    <a:pt x="1151130" y="9665"/>
                  </a:lnTo>
                  <a:lnTo>
                    <a:pt x="1193246" y="8264"/>
                  </a:lnTo>
                  <a:lnTo>
                    <a:pt x="1235116" y="4334"/>
                  </a:lnTo>
                  <a:lnTo>
                    <a:pt x="1271584" y="1926"/>
                  </a:lnTo>
                  <a:lnTo>
                    <a:pt x="1304329" y="856"/>
                  </a:lnTo>
                  <a:lnTo>
                    <a:pt x="1335418" y="381"/>
                  </a:lnTo>
                  <a:lnTo>
                    <a:pt x="1365771" y="169"/>
                  </a:lnTo>
                  <a:lnTo>
                    <a:pt x="1408106" y="50"/>
                  </a:lnTo>
                  <a:lnTo>
                    <a:pt x="14823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3398"/>
            <p:cNvSpPr/>
            <p:nvPr>
              <p:custDataLst>
                <p:tags r:id="rId23"/>
              </p:custDataLst>
            </p:nvPr>
          </p:nvSpPr>
          <p:spPr bwMode="auto">
            <a:xfrm>
              <a:off x="5947172" y="3178969"/>
              <a:ext cx="1410892" cy="62509"/>
            </a:xfrm>
            <a:custGeom>
              <a:avLst/>
              <a:gdLst/>
              <a:ahLst/>
              <a:cxnLst/>
              <a:rect l="0" t="0" r="0" b="0"/>
              <a:pathLst>
                <a:path w="1410892" h="62509">
                  <a:moveTo>
                    <a:pt x="0" y="62508"/>
                  </a:moveTo>
                  <a:lnTo>
                    <a:pt x="0" y="62508"/>
                  </a:lnTo>
                  <a:lnTo>
                    <a:pt x="24364" y="56370"/>
                  </a:lnTo>
                  <a:lnTo>
                    <a:pt x="65097" y="54405"/>
                  </a:lnTo>
                  <a:lnTo>
                    <a:pt x="104175" y="52831"/>
                  </a:lnTo>
                  <a:lnTo>
                    <a:pt x="147724" y="47514"/>
                  </a:lnTo>
                  <a:lnTo>
                    <a:pt x="180749" y="45922"/>
                  </a:lnTo>
                  <a:lnTo>
                    <a:pt x="217916" y="45214"/>
                  </a:lnTo>
                  <a:lnTo>
                    <a:pt x="258578" y="43908"/>
                  </a:lnTo>
                  <a:lnTo>
                    <a:pt x="303108" y="40019"/>
                  </a:lnTo>
                  <a:lnTo>
                    <a:pt x="326095" y="38586"/>
                  </a:lnTo>
                  <a:lnTo>
                    <a:pt x="349358" y="37630"/>
                  </a:lnTo>
                  <a:lnTo>
                    <a:pt x="372804" y="36993"/>
                  </a:lnTo>
                  <a:lnTo>
                    <a:pt x="397364" y="35576"/>
                  </a:lnTo>
                  <a:lnTo>
                    <a:pt x="422667" y="33639"/>
                  </a:lnTo>
                  <a:lnTo>
                    <a:pt x="448466" y="31356"/>
                  </a:lnTo>
                  <a:lnTo>
                    <a:pt x="474594" y="29833"/>
                  </a:lnTo>
                  <a:lnTo>
                    <a:pt x="500943" y="28818"/>
                  </a:lnTo>
                  <a:lnTo>
                    <a:pt x="527438" y="28142"/>
                  </a:lnTo>
                  <a:lnTo>
                    <a:pt x="554032" y="26699"/>
                  </a:lnTo>
                  <a:lnTo>
                    <a:pt x="580690" y="24744"/>
                  </a:lnTo>
                  <a:lnTo>
                    <a:pt x="607392" y="22449"/>
                  </a:lnTo>
                  <a:lnTo>
                    <a:pt x="635116" y="20919"/>
                  </a:lnTo>
                  <a:lnTo>
                    <a:pt x="663520" y="19899"/>
                  </a:lnTo>
                  <a:lnTo>
                    <a:pt x="692378" y="19219"/>
                  </a:lnTo>
                  <a:lnTo>
                    <a:pt x="721539" y="18766"/>
                  </a:lnTo>
                  <a:lnTo>
                    <a:pt x="750900" y="18463"/>
                  </a:lnTo>
                  <a:lnTo>
                    <a:pt x="780397" y="18262"/>
                  </a:lnTo>
                  <a:lnTo>
                    <a:pt x="809984" y="17135"/>
                  </a:lnTo>
                  <a:lnTo>
                    <a:pt x="839629" y="15392"/>
                  </a:lnTo>
                  <a:lnTo>
                    <a:pt x="869316" y="13238"/>
                  </a:lnTo>
                  <a:lnTo>
                    <a:pt x="899027" y="11802"/>
                  </a:lnTo>
                  <a:lnTo>
                    <a:pt x="928759" y="10844"/>
                  </a:lnTo>
                  <a:lnTo>
                    <a:pt x="958500" y="10206"/>
                  </a:lnTo>
                  <a:lnTo>
                    <a:pt x="988250" y="9780"/>
                  </a:lnTo>
                  <a:lnTo>
                    <a:pt x="1018005" y="9496"/>
                  </a:lnTo>
                  <a:lnTo>
                    <a:pt x="1047764" y="9308"/>
                  </a:lnTo>
                  <a:lnTo>
                    <a:pt x="1076533" y="8189"/>
                  </a:lnTo>
                  <a:lnTo>
                    <a:pt x="1104641" y="6452"/>
                  </a:lnTo>
                  <a:lnTo>
                    <a:pt x="1132311" y="4301"/>
                  </a:lnTo>
                  <a:lnTo>
                    <a:pt x="1159686" y="2867"/>
                  </a:lnTo>
                  <a:lnTo>
                    <a:pt x="1186865" y="1911"/>
                  </a:lnTo>
                  <a:lnTo>
                    <a:pt x="1213916" y="1274"/>
                  </a:lnTo>
                  <a:lnTo>
                    <a:pt x="1239886" y="849"/>
                  </a:lnTo>
                  <a:lnTo>
                    <a:pt x="1265138" y="566"/>
                  </a:lnTo>
                  <a:lnTo>
                    <a:pt x="1289910" y="377"/>
                  </a:lnTo>
                  <a:lnTo>
                    <a:pt x="1314362" y="251"/>
                  </a:lnTo>
                  <a:lnTo>
                    <a:pt x="141089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3399"/>
            <p:cNvSpPr/>
            <p:nvPr>
              <p:custDataLst>
                <p:tags r:id="rId24"/>
              </p:custDataLst>
            </p:nvPr>
          </p:nvSpPr>
          <p:spPr bwMode="auto">
            <a:xfrm>
              <a:off x="6009680" y="3331394"/>
              <a:ext cx="1571626" cy="61398"/>
            </a:xfrm>
            <a:custGeom>
              <a:avLst/>
              <a:gdLst/>
              <a:ahLst/>
              <a:cxnLst/>
              <a:rect l="0" t="0" r="0" b="0"/>
              <a:pathLst>
                <a:path w="1571626" h="61398">
                  <a:moveTo>
                    <a:pt x="0" y="17239"/>
                  </a:moveTo>
                  <a:lnTo>
                    <a:pt x="0" y="17239"/>
                  </a:lnTo>
                  <a:lnTo>
                    <a:pt x="4740" y="12498"/>
                  </a:lnTo>
                  <a:lnTo>
                    <a:pt x="35626" y="2999"/>
                  </a:lnTo>
                  <a:lnTo>
                    <a:pt x="65457" y="1444"/>
                  </a:lnTo>
                  <a:lnTo>
                    <a:pt x="108692" y="6826"/>
                  </a:lnTo>
                  <a:lnTo>
                    <a:pt x="147519" y="13713"/>
                  </a:lnTo>
                  <a:lnTo>
                    <a:pt x="184159" y="17186"/>
                  </a:lnTo>
                  <a:lnTo>
                    <a:pt x="221143" y="24058"/>
                  </a:lnTo>
                  <a:lnTo>
                    <a:pt x="263079" y="32378"/>
                  </a:lnTo>
                  <a:lnTo>
                    <a:pt x="292211" y="38189"/>
                  </a:lnTo>
                  <a:lnTo>
                    <a:pt x="324340" y="41433"/>
                  </a:lnTo>
                  <a:lnTo>
                    <a:pt x="359456" y="43867"/>
                  </a:lnTo>
                  <a:lnTo>
                    <a:pt x="398213" y="48256"/>
                  </a:lnTo>
                  <a:lnTo>
                    <a:pt x="438590" y="53514"/>
                  </a:lnTo>
                  <a:lnTo>
                    <a:pt x="480678" y="58166"/>
                  </a:lnTo>
                  <a:lnTo>
                    <a:pt x="503015" y="59406"/>
                  </a:lnTo>
                  <a:lnTo>
                    <a:pt x="525844" y="60233"/>
                  </a:lnTo>
                  <a:lnTo>
                    <a:pt x="549000" y="60784"/>
                  </a:lnTo>
                  <a:lnTo>
                    <a:pt x="572375" y="61152"/>
                  </a:lnTo>
                  <a:lnTo>
                    <a:pt x="595895" y="61397"/>
                  </a:lnTo>
                  <a:lnTo>
                    <a:pt x="620505" y="60568"/>
                  </a:lnTo>
                  <a:lnTo>
                    <a:pt x="645842" y="59023"/>
                  </a:lnTo>
                  <a:lnTo>
                    <a:pt x="671663" y="57002"/>
                  </a:lnTo>
                  <a:lnTo>
                    <a:pt x="698798" y="55654"/>
                  </a:lnTo>
                  <a:lnTo>
                    <a:pt x="726811" y="54755"/>
                  </a:lnTo>
                  <a:lnTo>
                    <a:pt x="755408" y="54156"/>
                  </a:lnTo>
                  <a:lnTo>
                    <a:pt x="783401" y="52764"/>
                  </a:lnTo>
                  <a:lnTo>
                    <a:pt x="810994" y="50845"/>
                  </a:lnTo>
                  <a:lnTo>
                    <a:pt x="838319" y="48572"/>
                  </a:lnTo>
                  <a:lnTo>
                    <a:pt x="866457" y="46065"/>
                  </a:lnTo>
                  <a:lnTo>
                    <a:pt x="895138" y="43402"/>
                  </a:lnTo>
                  <a:lnTo>
                    <a:pt x="924180" y="40634"/>
                  </a:lnTo>
                  <a:lnTo>
                    <a:pt x="953464" y="37796"/>
                  </a:lnTo>
                  <a:lnTo>
                    <a:pt x="982909" y="34913"/>
                  </a:lnTo>
                  <a:lnTo>
                    <a:pt x="1012460" y="31998"/>
                  </a:lnTo>
                  <a:lnTo>
                    <a:pt x="1042082" y="29063"/>
                  </a:lnTo>
                  <a:lnTo>
                    <a:pt x="1071752" y="26113"/>
                  </a:lnTo>
                  <a:lnTo>
                    <a:pt x="1101455" y="23156"/>
                  </a:lnTo>
                  <a:lnTo>
                    <a:pt x="1130186" y="20191"/>
                  </a:lnTo>
                  <a:lnTo>
                    <a:pt x="1158270" y="17223"/>
                  </a:lnTo>
                  <a:lnTo>
                    <a:pt x="1185921" y="14251"/>
                  </a:lnTo>
                  <a:lnTo>
                    <a:pt x="1213286" y="12271"/>
                  </a:lnTo>
                  <a:lnTo>
                    <a:pt x="1240459" y="10950"/>
                  </a:lnTo>
                  <a:lnTo>
                    <a:pt x="1267504" y="10070"/>
                  </a:lnTo>
                  <a:lnTo>
                    <a:pt x="1294463" y="8491"/>
                  </a:lnTo>
                  <a:lnTo>
                    <a:pt x="1321366" y="6446"/>
                  </a:lnTo>
                  <a:lnTo>
                    <a:pt x="1348231" y="4090"/>
                  </a:lnTo>
                  <a:lnTo>
                    <a:pt x="1373086" y="2520"/>
                  </a:lnTo>
                  <a:lnTo>
                    <a:pt x="1396601" y="1473"/>
                  </a:lnTo>
                  <a:lnTo>
                    <a:pt x="1419223" y="775"/>
                  </a:lnTo>
                  <a:lnTo>
                    <a:pt x="1462880" y="0"/>
                  </a:lnTo>
                  <a:lnTo>
                    <a:pt x="1503450" y="648"/>
                  </a:lnTo>
                  <a:lnTo>
                    <a:pt x="1538017" y="4242"/>
                  </a:lnTo>
                  <a:lnTo>
                    <a:pt x="1571625" y="83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3400"/>
            <p:cNvSpPr/>
            <p:nvPr>
              <p:custDataLst>
                <p:tags r:id="rId25"/>
              </p:custDataLst>
            </p:nvPr>
          </p:nvSpPr>
          <p:spPr bwMode="auto">
            <a:xfrm>
              <a:off x="6036469" y="3616523"/>
              <a:ext cx="1714501" cy="26791"/>
            </a:xfrm>
            <a:custGeom>
              <a:avLst/>
              <a:gdLst/>
              <a:ahLst/>
              <a:cxnLst/>
              <a:rect l="0" t="0" r="0" b="0"/>
              <a:pathLst>
                <a:path w="1714501" h="26791">
                  <a:moveTo>
                    <a:pt x="0" y="26790"/>
                  </a:moveTo>
                  <a:lnTo>
                    <a:pt x="0" y="26790"/>
                  </a:lnTo>
                  <a:lnTo>
                    <a:pt x="34338" y="22049"/>
                  </a:lnTo>
                  <a:lnTo>
                    <a:pt x="78294" y="18687"/>
                  </a:lnTo>
                  <a:lnTo>
                    <a:pt x="116353" y="18105"/>
                  </a:lnTo>
                  <a:lnTo>
                    <a:pt x="151262" y="17969"/>
                  </a:lnTo>
                  <a:lnTo>
                    <a:pt x="195741" y="17892"/>
                  </a:lnTo>
                  <a:lnTo>
                    <a:pt x="238796" y="17869"/>
                  </a:lnTo>
                  <a:lnTo>
                    <a:pt x="282972" y="17863"/>
                  </a:lnTo>
                  <a:lnTo>
                    <a:pt x="327481" y="17861"/>
                  </a:lnTo>
                  <a:lnTo>
                    <a:pt x="359860" y="17860"/>
                  </a:lnTo>
                  <a:lnTo>
                    <a:pt x="395086" y="17860"/>
                  </a:lnTo>
                  <a:lnTo>
                    <a:pt x="433893" y="17860"/>
                  </a:lnTo>
                  <a:lnTo>
                    <a:pt x="471646" y="17860"/>
                  </a:lnTo>
                  <a:lnTo>
                    <a:pt x="510253" y="17860"/>
                  </a:lnTo>
                  <a:lnTo>
                    <a:pt x="553870" y="17860"/>
                  </a:lnTo>
                  <a:lnTo>
                    <a:pt x="597068" y="17860"/>
                  </a:lnTo>
                  <a:lnTo>
                    <a:pt x="639418" y="17860"/>
                  </a:lnTo>
                  <a:lnTo>
                    <a:pt x="681391" y="17860"/>
                  </a:lnTo>
                  <a:lnTo>
                    <a:pt x="704292" y="17860"/>
                  </a:lnTo>
                  <a:lnTo>
                    <a:pt x="728489" y="17860"/>
                  </a:lnTo>
                  <a:lnTo>
                    <a:pt x="753550" y="17860"/>
                  </a:lnTo>
                  <a:lnTo>
                    <a:pt x="777202" y="17860"/>
                  </a:lnTo>
                  <a:lnTo>
                    <a:pt x="799916" y="17860"/>
                  </a:lnTo>
                  <a:lnTo>
                    <a:pt x="822004" y="17860"/>
                  </a:lnTo>
                  <a:lnTo>
                    <a:pt x="845658" y="17860"/>
                  </a:lnTo>
                  <a:lnTo>
                    <a:pt x="870358" y="17860"/>
                  </a:lnTo>
                  <a:lnTo>
                    <a:pt x="895754" y="17860"/>
                  </a:lnTo>
                  <a:lnTo>
                    <a:pt x="921615" y="16868"/>
                  </a:lnTo>
                  <a:lnTo>
                    <a:pt x="947785" y="15214"/>
                  </a:lnTo>
                  <a:lnTo>
                    <a:pt x="974161" y="13119"/>
                  </a:lnTo>
                  <a:lnTo>
                    <a:pt x="999683" y="11723"/>
                  </a:lnTo>
                  <a:lnTo>
                    <a:pt x="1024635" y="10792"/>
                  </a:lnTo>
                  <a:lnTo>
                    <a:pt x="1049207" y="10171"/>
                  </a:lnTo>
                  <a:lnTo>
                    <a:pt x="1072534" y="9757"/>
                  </a:lnTo>
                  <a:lnTo>
                    <a:pt x="1116973" y="9298"/>
                  </a:lnTo>
                  <a:lnTo>
                    <a:pt x="1139539" y="9175"/>
                  </a:lnTo>
                  <a:lnTo>
                    <a:pt x="1162521" y="9094"/>
                  </a:lnTo>
                  <a:lnTo>
                    <a:pt x="1185779" y="9039"/>
                  </a:lnTo>
                  <a:lnTo>
                    <a:pt x="1209222" y="9003"/>
                  </a:lnTo>
                  <a:lnTo>
                    <a:pt x="1232789" y="8978"/>
                  </a:lnTo>
                  <a:lnTo>
                    <a:pt x="1256437" y="8962"/>
                  </a:lnTo>
                  <a:lnTo>
                    <a:pt x="1280140" y="8952"/>
                  </a:lnTo>
                  <a:lnTo>
                    <a:pt x="1303880" y="8944"/>
                  </a:lnTo>
                  <a:lnTo>
                    <a:pt x="1327644" y="8939"/>
                  </a:lnTo>
                  <a:lnTo>
                    <a:pt x="1350432" y="8936"/>
                  </a:lnTo>
                  <a:lnTo>
                    <a:pt x="1394272" y="8933"/>
                  </a:lnTo>
                  <a:lnTo>
                    <a:pt x="1434263" y="6285"/>
                  </a:lnTo>
                  <a:lnTo>
                    <a:pt x="1471880" y="2794"/>
                  </a:lnTo>
                  <a:lnTo>
                    <a:pt x="1508442" y="1242"/>
                  </a:lnTo>
                  <a:lnTo>
                    <a:pt x="1544536" y="552"/>
                  </a:lnTo>
                  <a:lnTo>
                    <a:pt x="1578437" y="245"/>
                  </a:lnTo>
                  <a:lnTo>
                    <a:pt x="1620827" y="73"/>
                  </a:lnTo>
                  <a:lnTo>
                    <a:pt x="1663373" y="22"/>
                  </a:lnTo>
                  <a:lnTo>
                    <a:pt x="17145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3401"/>
            <p:cNvSpPr/>
            <p:nvPr>
              <p:custDataLst>
                <p:tags r:id="rId26"/>
              </p:custDataLst>
            </p:nvPr>
          </p:nvSpPr>
          <p:spPr bwMode="auto">
            <a:xfrm>
              <a:off x="6072188" y="3786188"/>
              <a:ext cx="1643063" cy="98227"/>
            </a:xfrm>
            <a:custGeom>
              <a:avLst/>
              <a:gdLst/>
              <a:ahLst/>
              <a:cxnLst/>
              <a:rect l="0" t="0" r="0" b="0"/>
              <a:pathLst>
                <a:path w="1643063" h="98227">
                  <a:moveTo>
                    <a:pt x="0" y="98226"/>
                  </a:moveTo>
                  <a:lnTo>
                    <a:pt x="0" y="98226"/>
                  </a:lnTo>
                  <a:lnTo>
                    <a:pt x="32656" y="98226"/>
                  </a:lnTo>
                  <a:lnTo>
                    <a:pt x="76813" y="98226"/>
                  </a:lnTo>
                  <a:lnTo>
                    <a:pt x="115033" y="95580"/>
                  </a:lnTo>
                  <a:lnTo>
                    <a:pt x="154138" y="91158"/>
                  </a:lnTo>
                  <a:lnTo>
                    <a:pt x="197144" y="89848"/>
                  </a:lnTo>
                  <a:lnTo>
                    <a:pt x="227517" y="88549"/>
                  </a:lnTo>
                  <a:lnTo>
                    <a:pt x="260861" y="84665"/>
                  </a:lnTo>
                  <a:lnTo>
                    <a:pt x="298170" y="82277"/>
                  </a:lnTo>
                  <a:lnTo>
                    <a:pt x="337902" y="80223"/>
                  </a:lnTo>
                  <a:lnTo>
                    <a:pt x="378712" y="76003"/>
                  </a:lnTo>
                  <a:lnTo>
                    <a:pt x="420001" y="73466"/>
                  </a:lnTo>
                  <a:lnTo>
                    <a:pt x="462495" y="71347"/>
                  </a:lnTo>
                  <a:lnTo>
                    <a:pt x="484939" y="69392"/>
                  </a:lnTo>
                  <a:lnTo>
                    <a:pt x="507840" y="67097"/>
                  </a:lnTo>
                  <a:lnTo>
                    <a:pt x="531044" y="64575"/>
                  </a:lnTo>
                  <a:lnTo>
                    <a:pt x="554451" y="61901"/>
                  </a:lnTo>
                  <a:lnTo>
                    <a:pt x="577994" y="59127"/>
                  </a:lnTo>
                  <a:lnTo>
                    <a:pt x="601626" y="56285"/>
                  </a:lnTo>
                  <a:lnTo>
                    <a:pt x="625318" y="53398"/>
                  </a:lnTo>
                  <a:lnTo>
                    <a:pt x="649050" y="50481"/>
                  </a:lnTo>
                  <a:lnTo>
                    <a:pt x="673802" y="48537"/>
                  </a:lnTo>
                  <a:lnTo>
                    <a:pt x="699232" y="47240"/>
                  </a:lnTo>
                  <a:lnTo>
                    <a:pt x="725115" y="46377"/>
                  </a:lnTo>
                  <a:lnTo>
                    <a:pt x="750309" y="44808"/>
                  </a:lnTo>
                  <a:lnTo>
                    <a:pt x="775041" y="42770"/>
                  </a:lnTo>
                  <a:lnTo>
                    <a:pt x="799468" y="40420"/>
                  </a:lnTo>
                  <a:lnTo>
                    <a:pt x="824681" y="38852"/>
                  </a:lnTo>
                  <a:lnTo>
                    <a:pt x="850420" y="37808"/>
                  </a:lnTo>
                  <a:lnTo>
                    <a:pt x="876509" y="37111"/>
                  </a:lnTo>
                  <a:lnTo>
                    <a:pt x="902831" y="35655"/>
                  </a:lnTo>
                  <a:lnTo>
                    <a:pt x="929309" y="33691"/>
                  </a:lnTo>
                  <a:lnTo>
                    <a:pt x="955891" y="31390"/>
                  </a:lnTo>
                  <a:lnTo>
                    <a:pt x="981550" y="29857"/>
                  </a:lnTo>
                  <a:lnTo>
                    <a:pt x="1006592" y="28834"/>
                  </a:lnTo>
                  <a:lnTo>
                    <a:pt x="1031226" y="28152"/>
                  </a:lnTo>
                  <a:lnTo>
                    <a:pt x="1055585" y="26706"/>
                  </a:lnTo>
                  <a:lnTo>
                    <a:pt x="1079763" y="24748"/>
                  </a:lnTo>
                  <a:lnTo>
                    <a:pt x="1103818" y="22452"/>
                  </a:lnTo>
                  <a:lnTo>
                    <a:pt x="1128785" y="20921"/>
                  </a:lnTo>
                  <a:lnTo>
                    <a:pt x="1154358" y="19900"/>
                  </a:lnTo>
                  <a:lnTo>
                    <a:pt x="1180338" y="19220"/>
                  </a:lnTo>
                  <a:lnTo>
                    <a:pt x="1203611" y="18766"/>
                  </a:lnTo>
                  <a:lnTo>
                    <a:pt x="1245344" y="18262"/>
                  </a:lnTo>
                  <a:lnTo>
                    <a:pt x="1289027" y="18038"/>
                  </a:lnTo>
                  <a:lnTo>
                    <a:pt x="1332917" y="16946"/>
                  </a:lnTo>
                  <a:lnTo>
                    <a:pt x="1372266" y="13154"/>
                  </a:lnTo>
                  <a:lnTo>
                    <a:pt x="1412245" y="10807"/>
                  </a:lnTo>
                  <a:lnTo>
                    <a:pt x="1452172" y="9763"/>
                  </a:lnTo>
                  <a:lnTo>
                    <a:pt x="1489761" y="9300"/>
                  </a:lnTo>
                  <a:lnTo>
                    <a:pt x="1523665" y="9094"/>
                  </a:lnTo>
                  <a:lnTo>
                    <a:pt x="1567998" y="6332"/>
                  </a:lnTo>
                  <a:lnTo>
                    <a:pt x="16430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3402"/>
            <p:cNvSpPr/>
            <p:nvPr>
              <p:custDataLst>
                <p:tags r:id="rId27"/>
              </p:custDataLst>
            </p:nvPr>
          </p:nvSpPr>
          <p:spPr bwMode="auto">
            <a:xfrm>
              <a:off x="5956102" y="4009430"/>
              <a:ext cx="1509118" cy="67580"/>
            </a:xfrm>
            <a:custGeom>
              <a:avLst/>
              <a:gdLst/>
              <a:ahLst/>
              <a:cxnLst/>
              <a:rect l="0" t="0" r="0" b="0"/>
              <a:pathLst>
                <a:path w="1509118" h="67580">
                  <a:moveTo>
                    <a:pt x="0" y="53578"/>
                  </a:moveTo>
                  <a:lnTo>
                    <a:pt x="0" y="53578"/>
                  </a:lnTo>
                  <a:lnTo>
                    <a:pt x="31787" y="60646"/>
                  </a:lnTo>
                  <a:lnTo>
                    <a:pt x="75401" y="62139"/>
                  </a:lnTo>
                  <a:lnTo>
                    <a:pt x="109248" y="64990"/>
                  </a:lnTo>
                  <a:lnTo>
                    <a:pt x="147773" y="67579"/>
                  </a:lnTo>
                  <a:lnTo>
                    <a:pt x="181432" y="65423"/>
                  </a:lnTo>
                  <a:lnTo>
                    <a:pt x="212928" y="63804"/>
                  </a:lnTo>
                  <a:lnTo>
                    <a:pt x="245447" y="63083"/>
                  </a:lnTo>
                  <a:lnTo>
                    <a:pt x="283051" y="62764"/>
                  </a:lnTo>
                  <a:lnTo>
                    <a:pt x="320269" y="62621"/>
                  </a:lnTo>
                  <a:lnTo>
                    <a:pt x="358638" y="61566"/>
                  </a:lnTo>
                  <a:lnTo>
                    <a:pt x="402149" y="57789"/>
                  </a:lnTo>
                  <a:lnTo>
                    <a:pt x="424865" y="56385"/>
                  </a:lnTo>
                  <a:lnTo>
                    <a:pt x="447947" y="55450"/>
                  </a:lnTo>
                  <a:lnTo>
                    <a:pt x="471272" y="54826"/>
                  </a:lnTo>
                  <a:lnTo>
                    <a:pt x="494759" y="53417"/>
                  </a:lnTo>
                  <a:lnTo>
                    <a:pt x="518355" y="51486"/>
                  </a:lnTo>
                  <a:lnTo>
                    <a:pt x="542023" y="49207"/>
                  </a:lnTo>
                  <a:lnTo>
                    <a:pt x="566731" y="46695"/>
                  </a:lnTo>
                  <a:lnTo>
                    <a:pt x="592133" y="44028"/>
                  </a:lnTo>
                  <a:lnTo>
                    <a:pt x="617997" y="41258"/>
                  </a:lnTo>
                  <a:lnTo>
                    <a:pt x="645163" y="39412"/>
                  </a:lnTo>
                  <a:lnTo>
                    <a:pt x="673194" y="38180"/>
                  </a:lnTo>
                  <a:lnTo>
                    <a:pt x="701804" y="37360"/>
                  </a:lnTo>
                  <a:lnTo>
                    <a:pt x="730798" y="35820"/>
                  </a:lnTo>
                  <a:lnTo>
                    <a:pt x="760050" y="33802"/>
                  </a:lnTo>
                  <a:lnTo>
                    <a:pt x="789474" y="31464"/>
                  </a:lnTo>
                  <a:lnTo>
                    <a:pt x="819011" y="28913"/>
                  </a:lnTo>
                  <a:lnTo>
                    <a:pt x="848624" y="26221"/>
                  </a:lnTo>
                  <a:lnTo>
                    <a:pt x="878289" y="23434"/>
                  </a:lnTo>
                  <a:lnTo>
                    <a:pt x="907986" y="21576"/>
                  </a:lnTo>
                  <a:lnTo>
                    <a:pt x="937707" y="20336"/>
                  </a:lnTo>
                  <a:lnTo>
                    <a:pt x="967442" y="19511"/>
                  </a:lnTo>
                  <a:lnTo>
                    <a:pt x="997188" y="17968"/>
                  </a:lnTo>
                  <a:lnTo>
                    <a:pt x="1026940" y="15947"/>
                  </a:lnTo>
                  <a:lnTo>
                    <a:pt x="1056696" y="13608"/>
                  </a:lnTo>
                  <a:lnTo>
                    <a:pt x="1086457" y="12049"/>
                  </a:lnTo>
                  <a:lnTo>
                    <a:pt x="1116218" y="11009"/>
                  </a:lnTo>
                  <a:lnTo>
                    <a:pt x="1145982" y="10315"/>
                  </a:lnTo>
                  <a:lnTo>
                    <a:pt x="1174753" y="8861"/>
                  </a:lnTo>
                  <a:lnTo>
                    <a:pt x="1202863" y="6900"/>
                  </a:lnTo>
                  <a:lnTo>
                    <a:pt x="1230534" y="4600"/>
                  </a:lnTo>
                  <a:lnTo>
                    <a:pt x="1257910" y="3066"/>
                  </a:lnTo>
                  <a:lnTo>
                    <a:pt x="1285091" y="2044"/>
                  </a:lnTo>
                  <a:lnTo>
                    <a:pt x="1312141" y="1362"/>
                  </a:lnTo>
                  <a:lnTo>
                    <a:pt x="1338112" y="908"/>
                  </a:lnTo>
                  <a:lnTo>
                    <a:pt x="1363364" y="605"/>
                  </a:lnTo>
                  <a:lnTo>
                    <a:pt x="1388136" y="404"/>
                  </a:lnTo>
                  <a:lnTo>
                    <a:pt x="1412588" y="269"/>
                  </a:lnTo>
                  <a:lnTo>
                    <a:pt x="15091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3403"/>
            <p:cNvSpPr/>
            <p:nvPr>
              <p:custDataLst>
                <p:tags r:id="rId28"/>
              </p:custDataLst>
            </p:nvPr>
          </p:nvSpPr>
          <p:spPr bwMode="auto">
            <a:xfrm>
              <a:off x="6036469" y="4241602"/>
              <a:ext cx="1571626" cy="141635"/>
            </a:xfrm>
            <a:custGeom>
              <a:avLst/>
              <a:gdLst/>
              <a:ahLst/>
              <a:cxnLst/>
              <a:rect l="0" t="0" r="0" b="0"/>
              <a:pathLst>
                <a:path w="1571626" h="141635">
                  <a:moveTo>
                    <a:pt x="0" y="133945"/>
                  </a:moveTo>
                  <a:lnTo>
                    <a:pt x="0" y="133945"/>
                  </a:lnTo>
                  <a:lnTo>
                    <a:pt x="42027" y="133945"/>
                  </a:lnTo>
                  <a:lnTo>
                    <a:pt x="71926" y="136590"/>
                  </a:lnTo>
                  <a:lnTo>
                    <a:pt x="106381" y="140081"/>
                  </a:lnTo>
                  <a:lnTo>
                    <a:pt x="138231" y="141634"/>
                  </a:lnTo>
                  <a:lnTo>
                    <a:pt x="168923" y="139677"/>
                  </a:lnTo>
                  <a:lnTo>
                    <a:pt x="201084" y="136492"/>
                  </a:lnTo>
                  <a:lnTo>
                    <a:pt x="238530" y="135077"/>
                  </a:lnTo>
                  <a:lnTo>
                    <a:pt x="278323" y="134448"/>
                  </a:lnTo>
                  <a:lnTo>
                    <a:pt x="319160" y="133176"/>
                  </a:lnTo>
                  <a:lnTo>
                    <a:pt x="360460" y="129304"/>
                  </a:lnTo>
                  <a:lnTo>
                    <a:pt x="383182" y="127874"/>
                  </a:lnTo>
                  <a:lnTo>
                    <a:pt x="407259" y="126921"/>
                  </a:lnTo>
                  <a:lnTo>
                    <a:pt x="432240" y="126286"/>
                  </a:lnTo>
                  <a:lnTo>
                    <a:pt x="456832" y="125862"/>
                  </a:lnTo>
                  <a:lnTo>
                    <a:pt x="481164" y="125580"/>
                  </a:lnTo>
                  <a:lnTo>
                    <a:pt x="505323" y="125392"/>
                  </a:lnTo>
                  <a:lnTo>
                    <a:pt x="530358" y="125266"/>
                  </a:lnTo>
                  <a:lnTo>
                    <a:pt x="555978" y="125182"/>
                  </a:lnTo>
                  <a:lnTo>
                    <a:pt x="581988" y="125126"/>
                  </a:lnTo>
                  <a:lnTo>
                    <a:pt x="608257" y="124097"/>
                  </a:lnTo>
                  <a:lnTo>
                    <a:pt x="634701" y="122419"/>
                  </a:lnTo>
                  <a:lnTo>
                    <a:pt x="661259" y="120308"/>
                  </a:lnTo>
                  <a:lnTo>
                    <a:pt x="687894" y="118900"/>
                  </a:lnTo>
                  <a:lnTo>
                    <a:pt x="714580" y="117962"/>
                  </a:lnTo>
                  <a:lnTo>
                    <a:pt x="741300" y="117336"/>
                  </a:lnTo>
                  <a:lnTo>
                    <a:pt x="768044" y="115927"/>
                  </a:lnTo>
                  <a:lnTo>
                    <a:pt x="794803" y="113996"/>
                  </a:lnTo>
                  <a:lnTo>
                    <a:pt x="821571" y="111715"/>
                  </a:lnTo>
                  <a:lnTo>
                    <a:pt x="849339" y="109203"/>
                  </a:lnTo>
                  <a:lnTo>
                    <a:pt x="877773" y="106536"/>
                  </a:lnTo>
                  <a:lnTo>
                    <a:pt x="906651" y="103766"/>
                  </a:lnTo>
                  <a:lnTo>
                    <a:pt x="934833" y="100928"/>
                  </a:lnTo>
                  <a:lnTo>
                    <a:pt x="962550" y="98042"/>
                  </a:lnTo>
                  <a:lnTo>
                    <a:pt x="989957" y="95127"/>
                  </a:lnTo>
                  <a:lnTo>
                    <a:pt x="1017159" y="92191"/>
                  </a:lnTo>
                  <a:lnTo>
                    <a:pt x="1044223" y="89242"/>
                  </a:lnTo>
                  <a:lnTo>
                    <a:pt x="1071196" y="86283"/>
                  </a:lnTo>
                  <a:lnTo>
                    <a:pt x="1098106" y="83319"/>
                  </a:lnTo>
                  <a:lnTo>
                    <a:pt x="1124978" y="80351"/>
                  </a:lnTo>
                  <a:lnTo>
                    <a:pt x="1151821" y="77379"/>
                  </a:lnTo>
                  <a:lnTo>
                    <a:pt x="1177654" y="73414"/>
                  </a:lnTo>
                  <a:lnTo>
                    <a:pt x="1202813" y="68786"/>
                  </a:lnTo>
                  <a:lnTo>
                    <a:pt x="1227523" y="63717"/>
                  </a:lnTo>
                  <a:lnTo>
                    <a:pt x="1251935" y="59345"/>
                  </a:lnTo>
                  <a:lnTo>
                    <a:pt x="1276147" y="55438"/>
                  </a:lnTo>
                  <a:lnTo>
                    <a:pt x="1300225" y="51841"/>
                  </a:lnTo>
                  <a:lnTo>
                    <a:pt x="1324215" y="48451"/>
                  </a:lnTo>
                  <a:lnTo>
                    <a:pt x="1348146" y="45199"/>
                  </a:lnTo>
                  <a:lnTo>
                    <a:pt x="1372038" y="42039"/>
                  </a:lnTo>
                  <a:lnTo>
                    <a:pt x="1414458" y="33236"/>
                  </a:lnTo>
                  <a:lnTo>
                    <a:pt x="1453156" y="23701"/>
                  </a:lnTo>
                  <a:lnTo>
                    <a:pt x="1490199" y="16156"/>
                  </a:lnTo>
                  <a:lnTo>
                    <a:pt x="15716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156" name="SMARTInkShape-Group808"/>
          <p:cNvGrpSpPr/>
          <p:nvPr/>
        </p:nvGrpSpPr>
        <p:grpSpPr>
          <a:xfrm>
            <a:off x="3991570" y="1714868"/>
            <a:ext cx="1899381" cy="1431204"/>
            <a:chOff x="3991570" y="1714868"/>
            <a:chExt cx="1899381" cy="1431204"/>
          </a:xfrm>
        </p:grpSpPr>
        <p:sp>
          <p:nvSpPr>
            <p:cNvPr id="25" name="SMARTInkShape-3404"/>
            <p:cNvSpPr/>
            <p:nvPr>
              <p:custDataLst>
                <p:tags r:id="rId2"/>
              </p:custDataLst>
            </p:nvPr>
          </p:nvSpPr>
          <p:spPr bwMode="auto">
            <a:xfrm>
              <a:off x="3991570" y="2482453"/>
              <a:ext cx="53579" cy="651868"/>
            </a:xfrm>
            <a:custGeom>
              <a:avLst/>
              <a:gdLst/>
              <a:ahLst/>
              <a:cxnLst/>
              <a:rect l="0" t="0" r="0" b="0"/>
              <a:pathLst>
                <a:path w="53579" h="651868">
                  <a:moveTo>
                    <a:pt x="53578" y="0"/>
                  </a:moveTo>
                  <a:lnTo>
                    <a:pt x="53578" y="0"/>
                  </a:lnTo>
                  <a:lnTo>
                    <a:pt x="46511" y="38854"/>
                  </a:lnTo>
                  <a:lnTo>
                    <a:pt x="42555" y="80304"/>
                  </a:lnTo>
                  <a:lnTo>
                    <a:pt x="38757" y="114074"/>
                  </a:lnTo>
                  <a:lnTo>
                    <a:pt x="36619" y="155398"/>
                  </a:lnTo>
                  <a:lnTo>
                    <a:pt x="34994" y="193770"/>
                  </a:lnTo>
                  <a:lnTo>
                    <a:pt x="28669" y="236117"/>
                  </a:lnTo>
                  <a:lnTo>
                    <a:pt x="21503" y="280084"/>
                  </a:lnTo>
                  <a:lnTo>
                    <a:pt x="18939" y="324530"/>
                  </a:lnTo>
                  <a:lnTo>
                    <a:pt x="17187" y="368127"/>
                  </a:lnTo>
                  <a:lnTo>
                    <a:pt x="11817" y="406621"/>
                  </a:lnTo>
                  <a:lnTo>
                    <a:pt x="8794" y="443162"/>
                  </a:lnTo>
                  <a:lnTo>
                    <a:pt x="3047" y="479124"/>
                  </a:lnTo>
                  <a:lnTo>
                    <a:pt x="903" y="513923"/>
                  </a:lnTo>
                  <a:lnTo>
                    <a:pt x="268" y="546502"/>
                  </a:lnTo>
                  <a:lnTo>
                    <a:pt x="80" y="590552"/>
                  </a:lnTo>
                  <a:lnTo>
                    <a:pt x="0" y="6518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3405"/>
            <p:cNvSpPr/>
            <p:nvPr>
              <p:custDataLst>
                <p:tags r:id="rId3"/>
              </p:custDataLst>
            </p:nvPr>
          </p:nvSpPr>
          <p:spPr bwMode="auto">
            <a:xfrm>
              <a:off x="4446984" y="2751628"/>
              <a:ext cx="1437681" cy="150521"/>
            </a:xfrm>
            <a:custGeom>
              <a:avLst/>
              <a:gdLst/>
              <a:ahLst/>
              <a:cxnLst/>
              <a:rect l="0" t="0" r="0" b="0"/>
              <a:pathLst>
                <a:path w="1437681" h="150521">
                  <a:moveTo>
                    <a:pt x="0" y="150520"/>
                  </a:moveTo>
                  <a:lnTo>
                    <a:pt x="0" y="150520"/>
                  </a:lnTo>
                  <a:lnTo>
                    <a:pt x="0" y="145780"/>
                  </a:lnTo>
                  <a:lnTo>
                    <a:pt x="21387" y="128160"/>
                  </a:lnTo>
                  <a:lnTo>
                    <a:pt x="56921" y="105571"/>
                  </a:lnTo>
                  <a:lnTo>
                    <a:pt x="97123" y="86740"/>
                  </a:lnTo>
                  <a:lnTo>
                    <a:pt x="133728" y="68322"/>
                  </a:lnTo>
                  <a:lnTo>
                    <a:pt x="172267" y="59980"/>
                  </a:lnTo>
                  <a:lnTo>
                    <a:pt x="208800" y="51925"/>
                  </a:lnTo>
                  <a:lnTo>
                    <a:pt x="248398" y="43255"/>
                  </a:lnTo>
                  <a:lnTo>
                    <a:pt x="290558" y="34402"/>
                  </a:lnTo>
                  <a:lnTo>
                    <a:pt x="322614" y="29459"/>
                  </a:lnTo>
                  <a:lnTo>
                    <a:pt x="353397" y="27262"/>
                  </a:lnTo>
                  <a:lnTo>
                    <a:pt x="386261" y="23640"/>
                  </a:lnTo>
                  <a:lnTo>
                    <a:pt x="420711" y="18723"/>
                  </a:lnTo>
                  <a:lnTo>
                    <a:pt x="455866" y="13230"/>
                  </a:lnTo>
                  <a:lnTo>
                    <a:pt x="491334" y="10127"/>
                  </a:lnTo>
                  <a:lnTo>
                    <a:pt x="526941" y="8748"/>
                  </a:lnTo>
                  <a:lnTo>
                    <a:pt x="562610" y="8136"/>
                  </a:lnTo>
                  <a:lnTo>
                    <a:pt x="600953" y="5217"/>
                  </a:lnTo>
                  <a:lnTo>
                    <a:pt x="640153" y="1605"/>
                  </a:lnTo>
                  <a:lnTo>
                    <a:pt x="677419" y="0"/>
                  </a:lnTo>
                  <a:lnTo>
                    <a:pt x="716471" y="1932"/>
                  </a:lnTo>
                  <a:lnTo>
                    <a:pt x="755987" y="5106"/>
                  </a:lnTo>
                  <a:lnTo>
                    <a:pt x="793393" y="6517"/>
                  </a:lnTo>
                  <a:lnTo>
                    <a:pt x="829861" y="7144"/>
                  </a:lnTo>
                  <a:lnTo>
                    <a:pt x="865913" y="8415"/>
                  </a:lnTo>
                  <a:lnTo>
                    <a:pt x="901780" y="12287"/>
                  </a:lnTo>
                  <a:lnTo>
                    <a:pt x="937565" y="17315"/>
                  </a:lnTo>
                  <a:lnTo>
                    <a:pt x="973313" y="22857"/>
                  </a:lnTo>
                  <a:lnTo>
                    <a:pt x="1009045" y="28627"/>
                  </a:lnTo>
                  <a:lnTo>
                    <a:pt x="1042124" y="34499"/>
                  </a:lnTo>
                  <a:lnTo>
                    <a:pt x="1085991" y="43383"/>
                  </a:lnTo>
                  <a:lnTo>
                    <a:pt x="1126770" y="49654"/>
                  </a:lnTo>
                  <a:lnTo>
                    <a:pt x="1167626" y="54157"/>
                  </a:lnTo>
                  <a:lnTo>
                    <a:pt x="1212247" y="64568"/>
                  </a:lnTo>
                  <a:lnTo>
                    <a:pt x="1255860" y="70042"/>
                  </a:lnTo>
                  <a:lnTo>
                    <a:pt x="1294168" y="77003"/>
                  </a:lnTo>
                  <a:lnTo>
                    <a:pt x="1330397" y="78672"/>
                  </a:lnTo>
                  <a:lnTo>
                    <a:pt x="1372510" y="79029"/>
                  </a:lnTo>
                  <a:lnTo>
                    <a:pt x="1416557" y="79081"/>
                  </a:lnTo>
                  <a:lnTo>
                    <a:pt x="1426968" y="79082"/>
                  </a:lnTo>
                  <a:lnTo>
                    <a:pt x="1430539" y="78090"/>
                  </a:lnTo>
                  <a:lnTo>
                    <a:pt x="1437680" y="701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3406"/>
            <p:cNvSpPr/>
            <p:nvPr>
              <p:custDataLst>
                <p:tags r:id="rId4"/>
              </p:custDataLst>
            </p:nvPr>
          </p:nvSpPr>
          <p:spPr bwMode="auto">
            <a:xfrm>
              <a:off x="5491758" y="1848445"/>
              <a:ext cx="26790" cy="17861"/>
            </a:xfrm>
            <a:custGeom>
              <a:avLst/>
              <a:gdLst/>
              <a:ahLst/>
              <a:cxnLst/>
              <a:rect l="0" t="0" r="0" b="0"/>
              <a:pathLst>
                <a:path w="26790" h="17861">
                  <a:moveTo>
                    <a:pt x="0" y="17860"/>
                  </a:moveTo>
                  <a:lnTo>
                    <a:pt x="0" y="17860"/>
                  </a:lnTo>
                  <a:lnTo>
                    <a:pt x="4740" y="13119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3407"/>
            <p:cNvSpPr/>
            <p:nvPr>
              <p:custDataLst>
                <p:tags r:id="rId5"/>
              </p:custDataLst>
            </p:nvPr>
          </p:nvSpPr>
          <p:spPr bwMode="auto">
            <a:xfrm>
              <a:off x="5473898" y="1714868"/>
              <a:ext cx="26791" cy="35352"/>
            </a:xfrm>
            <a:custGeom>
              <a:avLst/>
              <a:gdLst/>
              <a:ahLst/>
              <a:cxnLst/>
              <a:rect l="0" t="0" r="0" b="0"/>
              <a:pathLst>
                <a:path w="26791" h="35352">
                  <a:moveTo>
                    <a:pt x="0" y="8562"/>
                  </a:moveTo>
                  <a:lnTo>
                    <a:pt x="0" y="8562"/>
                  </a:lnTo>
                  <a:lnTo>
                    <a:pt x="0" y="0"/>
                  </a:lnTo>
                  <a:lnTo>
                    <a:pt x="4741" y="4481"/>
                  </a:lnTo>
                  <a:lnTo>
                    <a:pt x="26790" y="353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3408"/>
            <p:cNvSpPr/>
            <p:nvPr>
              <p:custDataLst>
                <p:tags r:id="rId6"/>
              </p:custDataLst>
            </p:nvPr>
          </p:nvSpPr>
          <p:spPr bwMode="auto">
            <a:xfrm>
              <a:off x="4955977" y="2044898"/>
              <a:ext cx="17860" cy="17861"/>
            </a:xfrm>
            <a:custGeom>
              <a:avLst/>
              <a:gdLst/>
              <a:ahLst/>
              <a:cxnLst/>
              <a:rect l="0" t="0" r="0" b="0"/>
              <a:pathLst>
                <a:path w="17860" h="17861">
                  <a:moveTo>
                    <a:pt x="0" y="17860"/>
                  </a:moveTo>
                  <a:lnTo>
                    <a:pt x="0" y="17860"/>
                  </a:lnTo>
                  <a:lnTo>
                    <a:pt x="0" y="9298"/>
                  </a:lnTo>
                  <a:lnTo>
                    <a:pt x="1785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3409"/>
            <p:cNvSpPr/>
            <p:nvPr>
              <p:custDataLst>
                <p:tags r:id="rId7"/>
              </p:custDataLst>
            </p:nvPr>
          </p:nvSpPr>
          <p:spPr bwMode="auto">
            <a:xfrm>
              <a:off x="4938485" y="1893094"/>
              <a:ext cx="17493" cy="35720"/>
            </a:xfrm>
            <a:custGeom>
              <a:avLst/>
              <a:gdLst/>
              <a:ahLst/>
              <a:cxnLst/>
              <a:rect l="0" t="0" r="0" b="0"/>
              <a:pathLst>
                <a:path w="17493" h="35720">
                  <a:moveTo>
                    <a:pt x="8562" y="0"/>
                  </a:moveTo>
                  <a:lnTo>
                    <a:pt x="8562" y="0"/>
                  </a:lnTo>
                  <a:lnTo>
                    <a:pt x="0" y="8562"/>
                  </a:lnTo>
                  <a:lnTo>
                    <a:pt x="11979" y="22123"/>
                  </a:lnTo>
                  <a:lnTo>
                    <a:pt x="17492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3410"/>
            <p:cNvSpPr/>
            <p:nvPr>
              <p:custDataLst>
                <p:tags r:id="rId8"/>
              </p:custDataLst>
            </p:nvPr>
          </p:nvSpPr>
          <p:spPr bwMode="auto">
            <a:xfrm>
              <a:off x="5250656" y="1902023"/>
              <a:ext cx="62509" cy="53580"/>
            </a:xfrm>
            <a:custGeom>
              <a:avLst/>
              <a:gdLst/>
              <a:ahLst/>
              <a:cxnLst/>
              <a:rect l="0" t="0" r="0" b="0"/>
              <a:pathLst>
                <a:path w="62509" h="53580">
                  <a:moveTo>
                    <a:pt x="0" y="53579"/>
                  </a:moveTo>
                  <a:lnTo>
                    <a:pt x="0" y="53579"/>
                  </a:lnTo>
                  <a:lnTo>
                    <a:pt x="19428" y="36797"/>
                  </a:lnTo>
                  <a:lnTo>
                    <a:pt x="30462" y="28261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44" name="SMARTInkShape-3411"/>
            <p:cNvSpPr/>
            <p:nvPr>
              <p:custDataLst>
                <p:tags r:id="rId9"/>
              </p:custDataLst>
            </p:nvPr>
          </p:nvSpPr>
          <p:spPr bwMode="auto">
            <a:xfrm>
              <a:off x="5277445" y="1866305"/>
              <a:ext cx="8931" cy="98227"/>
            </a:xfrm>
            <a:custGeom>
              <a:avLst/>
              <a:gdLst/>
              <a:ahLst/>
              <a:cxnLst/>
              <a:rect l="0" t="0" r="0" b="0"/>
              <a:pathLst>
                <a:path w="8931" h="98227">
                  <a:moveTo>
                    <a:pt x="0" y="0"/>
                  </a:moveTo>
                  <a:lnTo>
                    <a:pt x="0" y="0"/>
                  </a:lnTo>
                  <a:lnTo>
                    <a:pt x="993" y="39556"/>
                  </a:lnTo>
                  <a:lnTo>
                    <a:pt x="8378" y="81670"/>
                  </a:lnTo>
                  <a:lnTo>
                    <a:pt x="8930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45" name="SMARTInkShape-3412"/>
            <p:cNvSpPr/>
            <p:nvPr>
              <p:custDataLst>
                <p:tags r:id="rId10"/>
              </p:custDataLst>
            </p:nvPr>
          </p:nvSpPr>
          <p:spPr bwMode="auto">
            <a:xfrm>
              <a:off x="5134693" y="1893094"/>
              <a:ext cx="80246" cy="167834"/>
            </a:xfrm>
            <a:custGeom>
              <a:avLst/>
              <a:gdLst/>
              <a:ahLst/>
              <a:cxnLst/>
              <a:rect l="0" t="0" r="0" b="0"/>
              <a:pathLst>
                <a:path w="80246" h="167834">
                  <a:moveTo>
                    <a:pt x="44526" y="0"/>
                  </a:moveTo>
                  <a:lnTo>
                    <a:pt x="44526" y="0"/>
                  </a:lnTo>
                  <a:lnTo>
                    <a:pt x="31223" y="0"/>
                  </a:lnTo>
                  <a:lnTo>
                    <a:pt x="18535" y="4740"/>
                  </a:lnTo>
                  <a:lnTo>
                    <a:pt x="10485" y="15005"/>
                  </a:lnTo>
                  <a:lnTo>
                    <a:pt x="4592" y="30481"/>
                  </a:lnTo>
                  <a:lnTo>
                    <a:pt x="498" y="74741"/>
                  </a:lnTo>
                  <a:lnTo>
                    <a:pt x="0" y="112953"/>
                  </a:lnTo>
                  <a:lnTo>
                    <a:pt x="906" y="134119"/>
                  </a:lnTo>
                  <a:lnTo>
                    <a:pt x="4634" y="143283"/>
                  </a:lnTo>
                  <a:lnTo>
                    <a:pt x="20870" y="163485"/>
                  </a:lnTo>
                  <a:lnTo>
                    <a:pt x="26735" y="166918"/>
                  </a:lnTo>
                  <a:lnTo>
                    <a:pt x="29689" y="167833"/>
                  </a:lnTo>
                  <a:lnTo>
                    <a:pt x="52808" y="154900"/>
                  </a:lnTo>
                  <a:lnTo>
                    <a:pt x="80245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47" name="SMARTInkShape-3413"/>
            <p:cNvSpPr/>
            <p:nvPr>
              <p:custDataLst>
                <p:tags r:id="rId11"/>
              </p:custDataLst>
            </p:nvPr>
          </p:nvSpPr>
          <p:spPr bwMode="auto">
            <a:xfrm>
              <a:off x="5036344" y="2053828"/>
              <a:ext cx="35720" cy="98228"/>
            </a:xfrm>
            <a:custGeom>
              <a:avLst/>
              <a:gdLst/>
              <a:ahLst/>
              <a:cxnLst/>
              <a:rect l="0" t="0" r="0" b="0"/>
              <a:pathLst>
                <a:path w="35720" h="98228">
                  <a:moveTo>
                    <a:pt x="35719" y="0"/>
                  </a:moveTo>
                  <a:lnTo>
                    <a:pt x="35719" y="0"/>
                  </a:lnTo>
                  <a:lnTo>
                    <a:pt x="34726" y="9114"/>
                  </a:lnTo>
                  <a:lnTo>
                    <a:pt x="20488" y="48241"/>
                  </a:lnTo>
                  <a:lnTo>
                    <a:pt x="8861" y="75785"/>
                  </a:lnTo>
                  <a:lnTo>
                    <a:pt x="3938" y="84284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48" name="SMARTInkShape-3414"/>
            <p:cNvSpPr/>
            <p:nvPr>
              <p:custDataLst>
                <p:tags r:id="rId12"/>
              </p:custDataLst>
            </p:nvPr>
          </p:nvSpPr>
          <p:spPr bwMode="auto">
            <a:xfrm>
              <a:off x="4822031" y="2071688"/>
              <a:ext cx="62509" cy="44649"/>
            </a:xfrm>
            <a:custGeom>
              <a:avLst/>
              <a:gdLst/>
              <a:ahLst/>
              <a:cxnLst/>
              <a:rect l="0" t="0" r="0" b="0"/>
              <a:pathLst>
                <a:path w="62509" h="44649">
                  <a:moveTo>
                    <a:pt x="0" y="44648"/>
                  </a:moveTo>
                  <a:lnTo>
                    <a:pt x="0" y="44648"/>
                  </a:lnTo>
                  <a:lnTo>
                    <a:pt x="4741" y="44648"/>
                  </a:lnTo>
                  <a:lnTo>
                    <a:pt x="17170" y="39907"/>
                  </a:lnTo>
                  <a:lnTo>
                    <a:pt x="33010" y="28425"/>
                  </a:lnTo>
                  <a:lnTo>
                    <a:pt x="47594" y="15588"/>
                  </a:lnTo>
                  <a:lnTo>
                    <a:pt x="57649" y="9910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49" name="SMARTInkShape-3415"/>
            <p:cNvSpPr/>
            <p:nvPr>
              <p:custDataLst>
                <p:tags r:id="rId13"/>
              </p:custDataLst>
            </p:nvPr>
          </p:nvSpPr>
          <p:spPr bwMode="auto">
            <a:xfrm>
              <a:off x="5840016" y="2661047"/>
              <a:ext cx="50935" cy="196454"/>
            </a:xfrm>
            <a:custGeom>
              <a:avLst/>
              <a:gdLst/>
              <a:ahLst/>
              <a:cxnLst/>
              <a:rect l="0" t="0" r="0" b="0"/>
              <a:pathLst>
                <a:path w="50935" h="196454">
                  <a:moveTo>
                    <a:pt x="0" y="0"/>
                  </a:moveTo>
                  <a:lnTo>
                    <a:pt x="0" y="0"/>
                  </a:lnTo>
                  <a:lnTo>
                    <a:pt x="7129" y="8121"/>
                  </a:lnTo>
                  <a:lnTo>
                    <a:pt x="26857" y="47595"/>
                  </a:lnTo>
                  <a:lnTo>
                    <a:pt x="35739" y="67019"/>
                  </a:lnTo>
                  <a:lnTo>
                    <a:pt x="41680" y="78403"/>
                  </a:lnTo>
                  <a:lnTo>
                    <a:pt x="50934" y="118050"/>
                  </a:lnTo>
                  <a:lnTo>
                    <a:pt x="50149" y="149741"/>
                  </a:lnTo>
                  <a:lnTo>
                    <a:pt x="35718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50" name="SMARTInkShape-3416"/>
            <p:cNvSpPr/>
            <p:nvPr>
              <p:custDataLst>
                <p:tags r:id="rId14"/>
              </p:custDataLst>
            </p:nvPr>
          </p:nvSpPr>
          <p:spPr bwMode="auto">
            <a:xfrm>
              <a:off x="4067197" y="2509355"/>
              <a:ext cx="548930" cy="636717"/>
            </a:xfrm>
            <a:custGeom>
              <a:avLst/>
              <a:gdLst/>
              <a:ahLst/>
              <a:cxnLst/>
              <a:rect l="0" t="0" r="0" b="0"/>
              <a:pathLst>
                <a:path w="548930" h="636717">
                  <a:moveTo>
                    <a:pt x="4741" y="53465"/>
                  </a:moveTo>
                  <a:lnTo>
                    <a:pt x="4741" y="53465"/>
                  </a:lnTo>
                  <a:lnTo>
                    <a:pt x="0" y="43984"/>
                  </a:lnTo>
                  <a:lnTo>
                    <a:pt x="588" y="40199"/>
                  </a:lnTo>
                  <a:lnTo>
                    <a:pt x="2965" y="36684"/>
                  </a:lnTo>
                  <a:lnTo>
                    <a:pt x="11889" y="30132"/>
                  </a:lnTo>
                  <a:lnTo>
                    <a:pt x="55071" y="14833"/>
                  </a:lnTo>
                  <a:lnTo>
                    <a:pt x="97364" y="10005"/>
                  </a:lnTo>
                  <a:lnTo>
                    <a:pt x="130573" y="9345"/>
                  </a:lnTo>
                  <a:lnTo>
                    <a:pt x="169355" y="4233"/>
                  </a:lnTo>
                  <a:lnTo>
                    <a:pt x="204438" y="1175"/>
                  </a:lnTo>
                  <a:lnTo>
                    <a:pt x="239968" y="269"/>
                  </a:lnTo>
                  <a:lnTo>
                    <a:pt x="275631" y="0"/>
                  </a:lnTo>
                  <a:lnTo>
                    <a:pt x="319085" y="902"/>
                  </a:lnTo>
                  <a:lnTo>
                    <a:pt x="363124" y="8015"/>
                  </a:lnTo>
                  <a:lnTo>
                    <a:pt x="406629" y="25048"/>
                  </a:lnTo>
                  <a:lnTo>
                    <a:pt x="418506" y="33890"/>
                  </a:lnTo>
                  <a:lnTo>
                    <a:pt x="430399" y="47742"/>
                  </a:lnTo>
                  <a:lnTo>
                    <a:pt x="437008" y="69111"/>
                  </a:lnTo>
                  <a:lnTo>
                    <a:pt x="443375" y="106388"/>
                  </a:lnTo>
                  <a:lnTo>
                    <a:pt x="448899" y="147860"/>
                  </a:lnTo>
                  <a:lnTo>
                    <a:pt x="451183" y="179754"/>
                  </a:lnTo>
                  <a:lnTo>
                    <a:pt x="458048" y="223617"/>
                  </a:lnTo>
                  <a:lnTo>
                    <a:pt x="469256" y="266110"/>
                  </a:lnTo>
                  <a:lnTo>
                    <a:pt x="481025" y="307908"/>
                  </a:lnTo>
                  <a:lnTo>
                    <a:pt x="492903" y="348244"/>
                  </a:lnTo>
                  <a:lnTo>
                    <a:pt x="504805" y="390755"/>
                  </a:lnTo>
                  <a:lnTo>
                    <a:pt x="516710" y="432850"/>
                  </a:lnTo>
                  <a:lnTo>
                    <a:pt x="528616" y="475230"/>
                  </a:lnTo>
                  <a:lnTo>
                    <a:pt x="537545" y="519084"/>
                  </a:lnTo>
                  <a:lnTo>
                    <a:pt x="545483" y="558095"/>
                  </a:lnTo>
                  <a:lnTo>
                    <a:pt x="548667" y="598894"/>
                  </a:lnTo>
                  <a:lnTo>
                    <a:pt x="548929" y="604608"/>
                  </a:lnTo>
                  <a:lnTo>
                    <a:pt x="543928" y="616248"/>
                  </a:lnTo>
                  <a:lnTo>
                    <a:pt x="539816" y="622131"/>
                  </a:lnTo>
                  <a:lnTo>
                    <a:pt x="524664" y="631312"/>
                  </a:lnTo>
                  <a:lnTo>
                    <a:pt x="506685" y="636716"/>
                  </a:lnTo>
                  <a:lnTo>
                    <a:pt x="468390" y="632100"/>
                  </a:lnTo>
                  <a:lnTo>
                    <a:pt x="429522" y="624434"/>
                  </a:lnTo>
                  <a:lnTo>
                    <a:pt x="393862" y="618524"/>
                  </a:lnTo>
                  <a:lnTo>
                    <a:pt x="354523" y="614127"/>
                  </a:lnTo>
                  <a:lnTo>
                    <a:pt x="317731" y="606540"/>
                  </a:lnTo>
                  <a:lnTo>
                    <a:pt x="281695" y="600655"/>
                  </a:lnTo>
                  <a:lnTo>
                    <a:pt x="245882" y="598911"/>
                  </a:lnTo>
                  <a:lnTo>
                    <a:pt x="210135" y="598394"/>
                  </a:lnTo>
                  <a:lnTo>
                    <a:pt x="171762" y="600887"/>
                  </a:lnTo>
                  <a:lnTo>
                    <a:pt x="131619" y="605263"/>
                  </a:lnTo>
                  <a:lnTo>
                    <a:pt x="87239" y="606742"/>
                  </a:lnTo>
                  <a:lnTo>
                    <a:pt x="49389" y="5981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51" name="SMARTInkShape-3417"/>
            <p:cNvSpPr/>
            <p:nvPr>
              <p:custDataLst>
                <p:tags r:id="rId15"/>
              </p:custDataLst>
            </p:nvPr>
          </p:nvSpPr>
          <p:spPr bwMode="auto">
            <a:xfrm>
              <a:off x="4313039" y="2139053"/>
              <a:ext cx="133101" cy="227315"/>
            </a:xfrm>
            <a:custGeom>
              <a:avLst/>
              <a:gdLst/>
              <a:ahLst/>
              <a:cxnLst/>
              <a:rect l="0" t="0" r="0" b="0"/>
              <a:pathLst>
                <a:path w="133101" h="227315">
                  <a:moveTo>
                    <a:pt x="0" y="21931"/>
                  </a:moveTo>
                  <a:lnTo>
                    <a:pt x="0" y="21931"/>
                  </a:lnTo>
                  <a:lnTo>
                    <a:pt x="8121" y="14802"/>
                  </a:lnTo>
                  <a:lnTo>
                    <a:pt x="25337" y="6700"/>
                  </a:lnTo>
                  <a:lnTo>
                    <a:pt x="58550" y="0"/>
                  </a:lnTo>
                  <a:lnTo>
                    <a:pt x="78608" y="1601"/>
                  </a:lnTo>
                  <a:lnTo>
                    <a:pt x="106635" y="12821"/>
                  </a:lnTo>
                  <a:lnTo>
                    <a:pt x="119492" y="23174"/>
                  </a:lnTo>
                  <a:lnTo>
                    <a:pt x="124310" y="28713"/>
                  </a:lnTo>
                  <a:lnTo>
                    <a:pt x="129663" y="45450"/>
                  </a:lnTo>
                  <a:lnTo>
                    <a:pt x="133100" y="88534"/>
                  </a:lnTo>
                  <a:lnTo>
                    <a:pt x="124120" y="132959"/>
                  </a:lnTo>
                  <a:lnTo>
                    <a:pt x="108192" y="177477"/>
                  </a:lnTo>
                  <a:lnTo>
                    <a:pt x="81613" y="221517"/>
                  </a:lnTo>
                  <a:lnTo>
                    <a:pt x="71438" y="2273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52" name="SMARTInkShape-3418"/>
            <p:cNvSpPr/>
            <p:nvPr>
              <p:custDataLst>
                <p:tags r:id="rId16"/>
              </p:custDataLst>
            </p:nvPr>
          </p:nvSpPr>
          <p:spPr bwMode="auto">
            <a:xfrm>
              <a:off x="4464898" y="2071688"/>
              <a:ext cx="44595" cy="232172"/>
            </a:xfrm>
            <a:custGeom>
              <a:avLst/>
              <a:gdLst/>
              <a:ahLst/>
              <a:cxnLst/>
              <a:rect l="0" t="0" r="0" b="0"/>
              <a:pathLst>
                <a:path w="44595" h="232172">
                  <a:moveTo>
                    <a:pt x="35665" y="0"/>
                  </a:moveTo>
                  <a:lnTo>
                    <a:pt x="35665" y="0"/>
                  </a:lnTo>
                  <a:lnTo>
                    <a:pt x="14297" y="23352"/>
                  </a:lnTo>
                  <a:lnTo>
                    <a:pt x="4639" y="45283"/>
                  </a:lnTo>
                  <a:lnTo>
                    <a:pt x="872" y="78912"/>
                  </a:lnTo>
                  <a:lnTo>
                    <a:pt x="221" y="118300"/>
                  </a:lnTo>
                  <a:lnTo>
                    <a:pt x="0" y="161833"/>
                  </a:lnTo>
                  <a:lnTo>
                    <a:pt x="9442" y="187848"/>
                  </a:lnTo>
                  <a:lnTo>
                    <a:pt x="44594" y="2321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53" name="SMARTInkShape-3419"/>
            <p:cNvSpPr/>
            <p:nvPr>
              <p:custDataLst>
                <p:tags r:id="rId17"/>
              </p:custDataLst>
            </p:nvPr>
          </p:nvSpPr>
          <p:spPr bwMode="auto">
            <a:xfrm>
              <a:off x="4545254" y="1902023"/>
              <a:ext cx="116044" cy="415667"/>
            </a:xfrm>
            <a:custGeom>
              <a:avLst/>
              <a:gdLst/>
              <a:ahLst/>
              <a:cxnLst/>
              <a:rect l="0" t="0" r="0" b="0"/>
              <a:pathLst>
                <a:path w="116044" h="415667">
                  <a:moveTo>
                    <a:pt x="44605" y="0"/>
                  </a:moveTo>
                  <a:lnTo>
                    <a:pt x="44605" y="0"/>
                  </a:lnTo>
                  <a:lnTo>
                    <a:pt x="32246" y="41501"/>
                  </a:lnTo>
                  <a:lnTo>
                    <a:pt x="22092" y="79435"/>
                  </a:lnTo>
                  <a:lnTo>
                    <a:pt x="16437" y="115810"/>
                  </a:lnTo>
                  <a:lnTo>
                    <a:pt x="8478" y="151723"/>
                  </a:lnTo>
                  <a:lnTo>
                    <a:pt x="2482" y="187500"/>
                  </a:lnTo>
                  <a:lnTo>
                    <a:pt x="705" y="225881"/>
                  </a:lnTo>
                  <a:lnTo>
                    <a:pt x="179" y="263381"/>
                  </a:lnTo>
                  <a:lnTo>
                    <a:pt x="0" y="307459"/>
                  </a:lnTo>
                  <a:lnTo>
                    <a:pt x="9676" y="349451"/>
                  </a:lnTo>
                  <a:lnTo>
                    <a:pt x="25689" y="384213"/>
                  </a:lnTo>
                  <a:lnTo>
                    <a:pt x="42198" y="406095"/>
                  </a:lnTo>
                  <a:lnTo>
                    <a:pt x="53788" y="413651"/>
                  </a:lnTo>
                  <a:lnTo>
                    <a:pt x="59657" y="415666"/>
                  </a:lnTo>
                  <a:lnTo>
                    <a:pt x="116043" y="410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54" name="SMARTInkShape-3420"/>
            <p:cNvSpPr/>
            <p:nvPr>
              <p:custDataLst>
                <p:tags r:id="rId18"/>
              </p:custDataLst>
            </p:nvPr>
          </p:nvSpPr>
          <p:spPr bwMode="auto">
            <a:xfrm>
              <a:off x="4679156" y="2029839"/>
              <a:ext cx="107158" cy="160686"/>
            </a:xfrm>
            <a:custGeom>
              <a:avLst/>
              <a:gdLst/>
              <a:ahLst/>
              <a:cxnLst/>
              <a:rect l="0" t="0" r="0" b="0"/>
              <a:pathLst>
                <a:path w="107158" h="160686">
                  <a:moveTo>
                    <a:pt x="0" y="122216"/>
                  </a:moveTo>
                  <a:lnTo>
                    <a:pt x="0" y="122216"/>
                  </a:lnTo>
                  <a:lnTo>
                    <a:pt x="992" y="113102"/>
                  </a:lnTo>
                  <a:lnTo>
                    <a:pt x="12429" y="76367"/>
                  </a:lnTo>
                  <a:lnTo>
                    <a:pt x="26858" y="32761"/>
                  </a:lnTo>
                  <a:lnTo>
                    <a:pt x="30789" y="16974"/>
                  </a:lnTo>
                  <a:lnTo>
                    <a:pt x="29228" y="6650"/>
                  </a:lnTo>
                  <a:lnTo>
                    <a:pt x="26431" y="3500"/>
                  </a:lnTo>
                  <a:lnTo>
                    <a:pt x="18031" y="0"/>
                  </a:lnTo>
                  <a:lnTo>
                    <a:pt x="14005" y="59"/>
                  </a:lnTo>
                  <a:lnTo>
                    <a:pt x="6886" y="2770"/>
                  </a:lnTo>
                  <a:lnTo>
                    <a:pt x="4591" y="6867"/>
                  </a:lnTo>
                  <a:lnTo>
                    <a:pt x="907" y="34828"/>
                  </a:lnTo>
                  <a:lnTo>
                    <a:pt x="605" y="43121"/>
                  </a:lnTo>
                  <a:lnTo>
                    <a:pt x="2388" y="48650"/>
                  </a:lnTo>
                  <a:lnTo>
                    <a:pt x="5560" y="52336"/>
                  </a:lnTo>
                  <a:lnTo>
                    <a:pt x="46655" y="77608"/>
                  </a:lnTo>
                  <a:lnTo>
                    <a:pt x="64117" y="89481"/>
                  </a:lnTo>
                  <a:lnTo>
                    <a:pt x="68184" y="100722"/>
                  </a:lnTo>
                  <a:lnTo>
                    <a:pt x="73798" y="139756"/>
                  </a:lnTo>
                  <a:lnTo>
                    <a:pt x="81067" y="155194"/>
                  </a:lnTo>
                  <a:lnTo>
                    <a:pt x="83810" y="159084"/>
                  </a:lnTo>
                  <a:lnTo>
                    <a:pt x="87624" y="160685"/>
                  </a:lnTo>
                  <a:lnTo>
                    <a:pt x="107157" y="1579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55" name="SMARTInkShape-3421"/>
            <p:cNvSpPr/>
            <p:nvPr>
              <p:custDataLst>
                <p:tags r:id="rId19"/>
              </p:custDataLst>
            </p:nvPr>
          </p:nvSpPr>
          <p:spPr bwMode="auto">
            <a:xfrm>
              <a:off x="4830961" y="2027039"/>
              <a:ext cx="26790" cy="122217"/>
            </a:xfrm>
            <a:custGeom>
              <a:avLst/>
              <a:gdLst/>
              <a:ahLst/>
              <a:cxnLst/>
              <a:rect l="0" t="0" r="0" b="0"/>
              <a:pathLst>
                <a:path w="26790" h="122217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689" y="21910"/>
                  </a:lnTo>
                  <a:lnTo>
                    <a:pt x="11412" y="63041"/>
                  </a:lnTo>
                  <a:lnTo>
                    <a:pt x="18003" y="105242"/>
                  </a:lnTo>
                  <a:lnTo>
                    <a:pt x="25436" y="122216"/>
                  </a:lnTo>
                  <a:lnTo>
                    <a:pt x="25887" y="122157"/>
                  </a:lnTo>
                  <a:lnTo>
                    <a:pt x="26789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157" name="SMARTInkShape-3422"/>
          <p:cNvSpPr/>
          <p:nvPr>
            <p:custDataLst>
              <p:tags r:id="rId1"/>
            </p:custDataLst>
          </p:nvPr>
        </p:nvSpPr>
        <p:spPr bwMode="auto">
          <a:xfrm>
            <a:off x="5589984" y="1526977"/>
            <a:ext cx="141672" cy="375047"/>
          </a:xfrm>
          <a:custGeom>
            <a:avLst/>
            <a:gdLst/>
            <a:ahLst/>
            <a:cxnLst/>
            <a:rect l="0" t="0" r="0" b="0"/>
            <a:pathLst>
              <a:path w="141672" h="375047">
                <a:moveTo>
                  <a:pt x="0" y="0"/>
                </a:moveTo>
                <a:lnTo>
                  <a:pt x="0" y="0"/>
                </a:lnTo>
                <a:lnTo>
                  <a:pt x="4741" y="9480"/>
                </a:lnTo>
                <a:lnTo>
                  <a:pt x="49215" y="47831"/>
                </a:lnTo>
                <a:lnTo>
                  <a:pt x="64963" y="66537"/>
                </a:lnTo>
                <a:lnTo>
                  <a:pt x="93142" y="109310"/>
                </a:lnTo>
                <a:lnTo>
                  <a:pt x="109398" y="128740"/>
                </a:lnTo>
                <a:lnTo>
                  <a:pt x="127503" y="170154"/>
                </a:lnTo>
                <a:lnTo>
                  <a:pt x="138810" y="207464"/>
                </a:lnTo>
                <a:lnTo>
                  <a:pt x="141671" y="244474"/>
                </a:lnTo>
                <a:lnTo>
                  <a:pt x="140534" y="276166"/>
                </a:lnTo>
                <a:lnTo>
                  <a:pt x="126023" y="319281"/>
                </a:lnTo>
                <a:lnTo>
                  <a:pt x="98227" y="37504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717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473D-C38C-5642-8D9B-6B7A519E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E63DE-C978-6049-86CF-20797BEA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81BE3-69A1-6049-BA6D-44BA37BE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7172" name="Picture 4" descr="im2colmult_corrected">
            <a:extLst>
              <a:ext uri="{FF2B5EF4-FFF2-40B4-BE49-F238E27FC236}">
                <a16:creationId xmlns:a16="http://schemas.microsoft.com/office/drawing/2014/main" id="{5D164412-E5CA-FD41-BC20-8B40DE0F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27150"/>
            <a:ext cx="69850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0D9DB98-260F-D441-86CB-5261B2BE448D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petewarden.com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/2015/04/20/why-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gemm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-is-at-the-heart-of-deep-learning/</a:t>
            </a:r>
          </a:p>
        </p:txBody>
      </p:sp>
      <p:sp>
        <p:nvSpPr>
          <p:cNvPr id="3" name="SMARTInkShape-3423"/>
          <p:cNvSpPr/>
          <p:nvPr>
            <p:custDataLst>
              <p:tags r:id="rId1"/>
            </p:custDataLst>
          </p:nvPr>
        </p:nvSpPr>
        <p:spPr bwMode="auto">
          <a:xfrm>
            <a:off x="2080617" y="2455664"/>
            <a:ext cx="1009056" cy="71193"/>
          </a:xfrm>
          <a:custGeom>
            <a:avLst/>
            <a:gdLst/>
            <a:ahLst/>
            <a:cxnLst/>
            <a:rect l="0" t="0" r="0" b="0"/>
            <a:pathLst>
              <a:path w="1009056" h="71193">
                <a:moveTo>
                  <a:pt x="0" y="0"/>
                </a:moveTo>
                <a:lnTo>
                  <a:pt x="0" y="0"/>
                </a:lnTo>
                <a:lnTo>
                  <a:pt x="4741" y="4740"/>
                </a:lnTo>
                <a:lnTo>
                  <a:pt x="7068" y="9713"/>
                </a:lnTo>
                <a:lnTo>
                  <a:pt x="13302" y="25731"/>
                </a:lnTo>
                <a:lnTo>
                  <a:pt x="21126" y="33926"/>
                </a:lnTo>
                <a:lnTo>
                  <a:pt x="47058" y="52011"/>
                </a:lnTo>
                <a:lnTo>
                  <a:pt x="63579" y="57843"/>
                </a:lnTo>
                <a:lnTo>
                  <a:pt x="103179" y="61586"/>
                </a:lnTo>
                <a:lnTo>
                  <a:pt x="146859" y="62386"/>
                </a:lnTo>
                <a:lnTo>
                  <a:pt x="191287" y="62484"/>
                </a:lnTo>
                <a:lnTo>
                  <a:pt x="231193" y="62501"/>
                </a:lnTo>
                <a:lnTo>
                  <a:pt x="269718" y="63499"/>
                </a:lnTo>
                <a:lnTo>
                  <a:pt x="303049" y="68644"/>
                </a:lnTo>
                <a:lnTo>
                  <a:pt x="341918" y="70610"/>
                </a:lnTo>
                <a:lnTo>
                  <a:pt x="375153" y="71192"/>
                </a:lnTo>
                <a:lnTo>
                  <a:pt x="414545" y="70373"/>
                </a:lnTo>
                <a:lnTo>
                  <a:pt x="453778" y="65279"/>
                </a:lnTo>
                <a:lnTo>
                  <a:pt x="485445" y="63740"/>
                </a:lnTo>
                <a:lnTo>
                  <a:pt x="527261" y="58132"/>
                </a:lnTo>
                <a:lnTo>
                  <a:pt x="564786" y="54928"/>
                </a:lnTo>
                <a:lnTo>
                  <a:pt x="606885" y="47708"/>
                </a:lnTo>
                <a:lnTo>
                  <a:pt x="640744" y="44563"/>
                </a:lnTo>
                <a:lnTo>
                  <a:pt x="675912" y="38780"/>
                </a:lnTo>
                <a:lnTo>
                  <a:pt x="711468" y="35634"/>
                </a:lnTo>
                <a:lnTo>
                  <a:pt x="747138" y="29851"/>
                </a:lnTo>
                <a:lnTo>
                  <a:pt x="781850" y="27696"/>
                </a:lnTo>
                <a:lnTo>
                  <a:pt x="823395" y="24322"/>
                </a:lnTo>
                <a:lnTo>
                  <a:pt x="863094" y="19774"/>
                </a:lnTo>
                <a:lnTo>
                  <a:pt x="895566" y="18711"/>
                </a:lnTo>
                <a:lnTo>
                  <a:pt x="929842" y="18238"/>
                </a:lnTo>
                <a:lnTo>
                  <a:pt x="968386" y="22712"/>
                </a:lnTo>
                <a:lnTo>
                  <a:pt x="1009055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" name="SMARTInkShape-Group811"/>
          <p:cNvGrpSpPr/>
          <p:nvPr/>
        </p:nvGrpSpPr>
        <p:grpSpPr>
          <a:xfrm>
            <a:off x="4929188" y="2759273"/>
            <a:ext cx="455404" cy="1500189"/>
            <a:chOff x="4929188" y="2759273"/>
            <a:chExt cx="455404" cy="1500189"/>
          </a:xfrm>
        </p:grpSpPr>
        <p:sp>
          <p:nvSpPr>
            <p:cNvPr id="6" name="SMARTInkShape-3424"/>
            <p:cNvSpPr/>
            <p:nvPr>
              <p:custDataLst>
                <p:tags r:id="rId7"/>
              </p:custDataLst>
            </p:nvPr>
          </p:nvSpPr>
          <p:spPr bwMode="auto">
            <a:xfrm>
              <a:off x="4929188" y="2759273"/>
              <a:ext cx="60689" cy="1241228"/>
            </a:xfrm>
            <a:custGeom>
              <a:avLst/>
              <a:gdLst/>
              <a:ahLst/>
              <a:cxnLst/>
              <a:rect l="0" t="0" r="0" b="0"/>
              <a:pathLst>
                <a:path w="60689" h="1241228">
                  <a:moveTo>
                    <a:pt x="53578" y="0"/>
                  </a:moveTo>
                  <a:lnTo>
                    <a:pt x="53578" y="0"/>
                  </a:lnTo>
                  <a:lnTo>
                    <a:pt x="54570" y="15251"/>
                  </a:lnTo>
                  <a:lnTo>
                    <a:pt x="60645" y="56481"/>
                  </a:lnTo>
                  <a:lnTo>
                    <a:pt x="60688" y="90587"/>
                  </a:lnTo>
                  <a:lnTo>
                    <a:pt x="57399" y="125589"/>
                  </a:lnTo>
                  <a:lnTo>
                    <a:pt x="55276" y="158344"/>
                  </a:lnTo>
                  <a:lnTo>
                    <a:pt x="53340" y="191422"/>
                  </a:lnTo>
                  <a:lnTo>
                    <a:pt x="49172" y="229274"/>
                  </a:lnTo>
                  <a:lnTo>
                    <a:pt x="46659" y="266603"/>
                  </a:lnTo>
                  <a:lnTo>
                    <a:pt x="44549" y="304030"/>
                  </a:lnTo>
                  <a:lnTo>
                    <a:pt x="40305" y="343815"/>
                  </a:lnTo>
                  <a:lnTo>
                    <a:pt x="35111" y="384648"/>
                  </a:lnTo>
                  <a:lnTo>
                    <a:pt x="30487" y="426939"/>
                  </a:lnTo>
                  <a:lnTo>
                    <a:pt x="29255" y="449329"/>
                  </a:lnTo>
                  <a:lnTo>
                    <a:pt x="28433" y="472194"/>
                  </a:lnTo>
                  <a:lnTo>
                    <a:pt x="24874" y="516119"/>
                  </a:lnTo>
                  <a:lnTo>
                    <a:pt x="19984" y="559785"/>
                  </a:lnTo>
                  <a:lnTo>
                    <a:pt x="17291" y="582542"/>
                  </a:lnTo>
                  <a:lnTo>
                    <a:pt x="14504" y="605650"/>
                  </a:lnTo>
                  <a:lnTo>
                    <a:pt x="11407" y="649848"/>
                  </a:lnTo>
                  <a:lnTo>
                    <a:pt x="9038" y="693634"/>
                  </a:lnTo>
                  <a:lnTo>
                    <a:pt x="7018" y="716423"/>
                  </a:lnTo>
                  <a:lnTo>
                    <a:pt x="4678" y="739553"/>
                  </a:lnTo>
                  <a:lnTo>
                    <a:pt x="3119" y="762910"/>
                  </a:lnTo>
                  <a:lnTo>
                    <a:pt x="2079" y="786419"/>
                  </a:lnTo>
                  <a:lnTo>
                    <a:pt x="1385" y="810030"/>
                  </a:lnTo>
                  <a:lnTo>
                    <a:pt x="924" y="832716"/>
                  </a:lnTo>
                  <a:lnTo>
                    <a:pt x="410" y="876442"/>
                  </a:lnTo>
                  <a:lnTo>
                    <a:pt x="273" y="898818"/>
                  </a:lnTo>
                  <a:lnTo>
                    <a:pt x="182" y="921673"/>
                  </a:lnTo>
                  <a:lnTo>
                    <a:pt x="121" y="944847"/>
                  </a:lnTo>
                  <a:lnTo>
                    <a:pt x="54" y="989118"/>
                  </a:lnTo>
                  <a:lnTo>
                    <a:pt x="24" y="1030952"/>
                  </a:lnTo>
                  <a:lnTo>
                    <a:pt x="10" y="1069388"/>
                  </a:lnTo>
                  <a:lnTo>
                    <a:pt x="4" y="1106315"/>
                  </a:lnTo>
                  <a:lnTo>
                    <a:pt x="2" y="1141578"/>
                  </a:lnTo>
                  <a:lnTo>
                    <a:pt x="1" y="1173788"/>
                  </a:lnTo>
                  <a:lnTo>
                    <a:pt x="0" y="1215071"/>
                  </a:lnTo>
                  <a:lnTo>
                    <a:pt x="0" y="1241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3425"/>
            <p:cNvSpPr/>
            <p:nvPr>
              <p:custDataLst>
                <p:tags r:id="rId8"/>
              </p:custDataLst>
            </p:nvPr>
          </p:nvSpPr>
          <p:spPr bwMode="auto">
            <a:xfrm>
              <a:off x="5161359" y="2777133"/>
              <a:ext cx="62509" cy="1482329"/>
            </a:xfrm>
            <a:custGeom>
              <a:avLst/>
              <a:gdLst/>
              <a:ahLst/>
              <a:cxnLst/>
              <a:rect l="0" t="0" r="0" b="0"/>
              <a:pathLst>
                <a:path w="62509" h="1482329">
                  <a:moveTo>
                    <a:pt x="62508" y="0"/>
                  </a:moveTo>
                  <a:lnTo>
                    <a:pt x="62508" y="0"/>
                  </a:lnTo>
                  <a:lnTo>
                    <a:pt x="55440" y="31787"/>
                  </a:lnTo>
                  <a:lnTo>
                    <a:pt x="54130" y="66634"/>
                  </a:lnTo>
                  <a:lnTo>
                    <a:pt x="51096" y="108379"/>
                  </a:lnTo>
                  <a:lnTo>
                    <a:pt x="47515" y="138457"/>
                  </a:lnTo>
                  <a:lnTo>
                    <a:pt x="45922" y="171669"/>
                  </a:lnTo>
                  <a:lnTo>
                    <a:pt x="39924" y="208920"/>
                  </a:lnTo>
                  <a:lnTo>
                    <a:pt x="32627" y="248626"/>
                  </a:lnTo>
                  <a:lnTo>
                    <a:pt x="29384" y="289425"/>
                  </a:lnTo>
                  <a:lnTo>
                    <a:pt x="27942" y="330709"/>
                  </a:lnTo>
                  <a:lnTo>
                    <a:pt x="27302" y="373200"/>
                  </a:lnTo>
                  <a:lnTo>
                    <a:pt x="27131" y="395644"/>
                  </a:lnTo>
                  <a:lnTo>
                    <a:pt x="27017" y="418544"/>
                  </a:lnTo>
                  <a:lnTo>
                    <a:pt x="26941" y="441748"/>
                  </a:lnTo>
                  <a:lnTo>
                    <a:pt x="26891" y="465155"/>
                  </a:lnTo>
                  <a:lnTo>
                    <a:pt x="26857" y="488697"/>
                  </a:lnTo>
                  <a:lnTo>
                    <a:pt x="26834" y="512329"/>
                  </a:lnTo>
                  <a:lnTo>
                    <a:pt x="26820" y="536021"/>
                  </a:lnTo>
                  <a:lnTo>
                    <a:pt x="26809" y="559754"/>
                  </a:lnTo>
                  <a:lnTo>
                    <a:pt x="26803" y="584505"/>
                  </a:lnTo>
                  <a:lnTo>
                    <a:pt x="26798" y="609935"/>
                  </a:lnTo>
                  <a:lnTo>
                    <a:pt x="26795" y="635819"/>
                  </a:lnTo>
                  <a:lnTo>
                    <a:pt x="26793" y="662004"/>
                  </a:lnTo>
                  <a:lnTo>
                    <a:pt x="26792" y="688391"/>
                  </a:lnTo>
                  <a:lnTo>
                    <a:pt x="26791" y="714911"/>
                  </a:lnTo>
                  <a:lnTo>
                    <a:pt x="26791" y="741522"/>
                  </a:lnTo>
                  <a:lnTo>
                    <a:pt x="26790" y="768191"/>
                  </a:lnTo>
                  <a:lnTo>
                    <a:pt x="26790" y="794901"/>
                  </a:lnTo>
                  <a:lnTo>
                    <a:pt x="25798" y="820645"/>
                  </a:lnTo>
                  <a:lnTo>
                    <a:pt x="24144" y="845745"/>
                  </a:lnTo>
                  <a:lnTo>
                    <a:pt x="22049" y="870416"/>
                  </a:lnTo>
                  <a:lnTo>
                    <a:pt x="20653" y="895793"/>
                  </a:lnTo>
                  <a:lnTo>
                    <a:pt x="19721" y="921640"/>
                  </a:lnTo>
                  <a:lnTo>
                    <a:pt x="19101" y="947802"/>
                  </a:lnTo>
                  <a:lnTo>
                    <a:pt x="18687" y="974173"/>
                  </a:lnTo>
                  <a:lnTo>
                    <a:pt x="18412" y="1000683"/>
                  </a:lnTo>
                  <a:lnTo>
                    <a:pt x="18228" y="1027286"/>
                  </a:lnTo>
                  <a:lnTo>
                    <a:pt x="18105" y="1052958"/>
                  </a:lnTo>
                  <a:lnTo>
                    <a:pt x="18023" y="1078012"/>
                  </a:lnTo>
                  <a:lnTo>
                    <a:pt x="17968" y="1102651"/>
                  </a:lnTo>
                  <a:lnTo>
                    <a:pt x="17933" y="1127014"/>
                  </a:lnTo>
                  <a:lnTo>
                    <a:pt x="17908" y="1151194"/>
                  </a:lnTo>
                  <a:lnTo>
                    <a:pt x="17892" y="1175252"/>
                  </a:lnTo>
                  <a:lnTo>
                    <a:pt x="16889" y="1198236"/>
                  </a:lnTo>
                  <a:lnTo>
                    <a:pt x="13129" y="1242294"/>
                  </a:lnTo>
                  <a:lnTo>
                    <a:pt x="10796" y="1282380"/>
                  </a:lnTo>
                  <a:lnTo>
                    <a:pt x="9759" y="1319048"/>
                  </a:lnTo>
                  <a:lnTo>
                    <a:pt x="9299" y="1351882"/>
                  </a:lnTo>
                  <a:lnTo>
                    <a:pt x="9094" y="1383011"/>
                  </a:lnTo>
                  <a:lnTo>
                    <a:pt x="6333" y="1423135"/>
                  </a:lnTo>
                  <a:lnTo>
                    <a:pt x="0" y="1482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3426"/>
            <p:cNvSpPr/>
            <p:nvPr>
              <p:custDataLst>
                <p:tags r:id="rId9"/>
              </p:custDataLst>
            </p:nvPr>
          </p:nvSpPr>
          <p:spPr bwMode="auto">
            <a:xfrm>
              <a:off x="5357825" y="2848570"/>
              <a:ext cx="26767" cy="1401962"/>
            </a:xfrm>
            <a:custGeom>
              <a:avLst/>
              <a:gdLst/>
              <a:ahLst/>
              <a:cxnLst/>
              <a:rect l="0" t="0" r="0" b="0"/>
              <a:pathLst>
                <a:path w="26767" h="1401962">
                  <a:moveTo>
                    <a:pt x="17847" y="0"/>
                  </a:moveTo>
                  <a:lnTo>
                    <a:pt x="17847" y="0"/>
                  </a:lnTo>
                  <a:lnTo>
                    <a:pt x="8134" y="27365"/>
                  </a:lnTo>
                  <a:lnTo>
                    <a:pt x="1597" y="69788"/>
                  </a:lnTo>
                  <a:lnTo>
                    <a:pt x="464" y="102478"/>
                  </a:lnTo>
                  <a:lnTo>
                    <a:pt x="129" y="142040"/>
                  </a:lnTo>
                  <a:lnTo>
                    <a:pt x="4770" y="185181"/>
                  </a:lnTo>
                  <a:lnTo>
                    <a:pt x="9720" y="217241"/>
                  </a:lnTo>
                  <a:lnTo>
                    <a:pt x="14235" y="251333"/>
                  </a:lnTo>
                  <a:lnTo>
                    <a:pt x="16242" y="286329"/>
                  </a:lnTo>
                  <a:lnTo>
                    <a:pt x="19779" y="324372"/>
                  </a:lnTo>
                  <a:lnTo>
                    <a:pt x="23667" y="364431"/>
                  </a:lnTo>
                  <a:lnTo>
                    <a:pt x="25394" y="405386"/>
                  </a:lnTo>
                  <a:lnTo>
                    <a:pt x="25855" y="428015"/>
                  </a:lnTo>
                  <a:lnTo>
                    <a:pt x="26162" y="452031"/>
                  </a:lnTo>
                  <a:lnTo>
                    <a:pt x="26367" y="476971"/>
                  </a:lnTo>
                  <a:lnTo>
                    <a:pt x="26503" y="502528"/>
                  </a:lnTo>
                  <a:lnTo>
                    <a:pt x="26594" y="528495"/>
                  </a:lnTo>
                  <a:lnTo>
                    <a:pt x="26655" y="554737"/>
                  </a:lnTo>
                  <a:lnTo>
                    <a:pt x="26696" y="581160"/>
                  </a:lnTo>
                  <a:lnTo>
                    <a:pt x="26722" y="607706"/>
                  </a:lnTo>
                  <a:lnTo>
                    <a:pt x="26741" y="634333"/>
                  </a:lnTo>
                  <a:lnTo>
                    <a:pt x="26753" y="662006"/>
                  </a:lnTo>
                  <a:lnTo>
                    <a:pt x="26760" y="690376"/>
                  </a:lnTo>
                  <a:lnTo>
                    <a:pt x="26766" y="719212"/>
                  </a:lnTo>
                  <a:lnTo>
                    <a:pt x="25777" y="748358"/>
                  </a:lnTo>
                  <a:lnTo>
                    <a:pt x="24126" y="777710"/>
                  </a:lnTo>
                  <a:lnTo>
                    <a:pt x="22033" y="807200"/>
                  </a:lnTo>
                  <a:lnTo>
                    <a:pt x="20637" y="835790"/>
                  </a:lnTo>
                  <a:lnTo>
                    <a:pt x="19707" y="863779"/>
                  </a:lnTo>
                  <a:lnTo>
                    <a:pt x="19087" y="891368"/>
                  </a:lnTo>
                  <a:lnTo>
                    <a:pt x="17682" y="918691"/>
                  </a:lnTo>
                  <a:lnTo>
                    <a:pt x="15752" y="945836"/>
                  </a:lnTo>
                  <a:lnTo>
                    <a:pt x="13474" y="972862"/>
                  </a:lnTo>
                  <a:lnTo>
                    <a:pt x="10962" y="999809"/>
                  </a:lnTo>
                  <a:lnTo>
                    <a:pt x="8296" y="1026704"/>
                  </a:lnTo>
                  <a:lnTo>
                    <a:pt x="5527" y="1053563"/>
                  </a:lnTo>
                  <a:lnTo>
                    <a:pt x="3680" y="1079407"/>
                  </a:lnTo>
                  <a:lnTo>
                    <a:pt x="2449" y="1104573"/>
                  </a:lnTo>
                  <a:lnTo>
                    <a:pt x="1628" y="1129288"/>
                  </a:lnTo>
                  <a:lnTo>
                    <a:pt x="1082" y="1152711"/>
                  </a:lnTo>
                  <a:lnTo>
                    <a:pt x="474" y="1197256"/>
                  </a:lnTo>
                  <a:lnTo>
                    <a:pt x="204" y="1237559"/>
                  </a:lnTo>
                  <a:lnTo>
                    <a:pt x="84" y="1274323"/>
                  </a:lnTo>
                  <a:lnTo>
                    <a:pt x="30" y="1307200"/>
                  </a:lnTo>
                  <a:lnTo>
                    <a:pt x="0" y="1348858"/>
                  </a:lnTo>
                  <a:lnTo>
                    <a:pt x="8917" y="1401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" name="SMARTInkShape-3427"/>
          <p:cNvSpPr/>
          <p:nvPr>
            <p:custDataLst>
              <p:tags r:id="rId2"/>
            </p:custDataLst>
          </p:nvPr>
        </p:nvSpPr>
        <p:spPr bwMode="auto">
          <a:xfrm>
            <a:off x="5598914" y="2750344"/>
            <a:ext cx="44650" cy="1196579"/>
          </a:xfrm>
          <a:custGeom>
            <a:avLst/>
            <a:gdLst/>
            <a:ahLst/>
            <a:cxnLst/>
            <a:rect l="0" t="0" r="0" b="0"/>
            <a:pathLst>
              <a:path w="44650" h="1196579">
                <a:moveTo>
                  <a:pt x="44649" y="0"/>
                </a:moveTo>
                <a:lnTo>
                  <a:pt x="44649" y="0"/>
                </a:lnTo>
                <a:lnTo>
                  <a:pt x="34935" y="27365"/>
                </a:lnTo>
                <a:lnTo>
                  <a:pt x="29203" y="62678"/>
                </a:lnTo>
                <a:lnTo>
                  <a:pt x="27504" y="100923"/>
                </a:lnTo>
                <a:lnTo>
                  <a:pt x="27107" y="130183"/>
                </a:lnTo>
                <a:lnTo>
                  <a:pt x="26930" y="163030"/>
                </a:lnTo>
                <a:lnTo>
                  <a:pt x="29497" y="197473"/>
                </a:lnTo>
                <a:lnTo>
                  <a:pt x="32954" y="233617"/>
                </a:lnTo>
                <a:lnTo>
                  <a:pt x="34490" y="272832"/>
                </a:lnTo>
                <a:lnTo>
                  <a:pt x="34899" y="294997"/>
                </a:lnTo>
                <a:lnTo>
                  <a:pt x="35173" y="318704"/>
                </a:lnTo>
                <a:lnTo>
                  <a:pt x="35355" y="343438"/>
                </a:lnTo>
                <a:lnTo>
                  <a:pt x="35476" y="368857"/>
                </a:lnTo>
                <a:lnTo>
                  <a:pt x="35557" y="394733"/>
                </a:lnTo>
                <a:lnTo>
                  <a:pt x="35611" y="420913"/>
                </a:lnTo>
                <a:lnTo>
                  <a:pt x="35647" y="447296"/>
                </a:lnTo>
                <a:lnTo>
                  <a:pt x="35671" y="473814"/>
                </a:lnTo>
                <a:lnTo>
                  <a:pt x="35687" y="500423"/>
                </a:lnTo>
                <a:lnTo>
                  <a:pt x="35697" y="528084"/>
                </a:lnTo>
                <a:lnTo>
                  <a:pt x="35705" y="556446"/>
                </a:lnTo>
                <a:lnTo>
                  <a:pt x="35710" y="585277"/>
                </a:lnTo>
                <a:lnTo>
                  <a:pt x="35713" y="614419"/>
                </a:lnTo>
                <a:lnTo>
                  <a:pt x="35714" y="643769"/>
                </a:lnTo>
                <a:lnTo>
                  <a:pt x="35716" y="673257"/>
                </a:lnTo>
                <a:lnTo>
                  <a:pt x="34725" y="703830"/>
                </a:lnTo>
                <a:lnTo>
                  <a:pt x="33072" y="735126"/>
                </a:lnTo>
                <a:lnTo>
                  <a:pt x="30977" y="766904"/>
                </a:lnTo>
                <a:lnTo>
                  <a:pt x="29581" y="798012"/>
                </a:lnTo>
                <a:lnTo>
                  <a:pt x="28651" y="828672"/>
                </a:lnTo>
                <a:lnTo>
                  <a:pt x="28030" y="859034"/>
                </a:lnTo>
                <a:lnTo>
                  <a:pt x="26624" y="889197"/>
                </a:lnTo>
                <a:lnTo>
                  <a:pt x="24695" y="919227"/>
                </a:lnTo>
                <a:lnTo>
                  <a:pt x="22416" y="949170"/>
                </a:lnTo>
                <a:lnTo>
                  <a:pt x="19905" y="980045"/>
                </a:lnTo>
                <a:lnTo>
                  <a:pt x="17239" y="1011543"/>
                </a:lnTo>
                <a:lnTo>
                  <a:pt x="14469" y="1043455"/>
                </a:lnTo>
                <a:lnTo>
                  <a:pt x="11631" y="1074652"/>
                </a:lnTo>
                <a:lnTo>
                  <a:pt x="8745" y="1105373"/>
                </a:lnTo>
                <a:lnTo>
                  <a:pt x="5831" y="1135774"/>
                </a:lnTo>
                <a:lnTo>
                  <a:pt x="0" y="119657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SMARTInkShape-3428"/>
          <p:cNvSpPr/>
          <p:nvPr>
            <p:custDataLst>
              <p:tags r:id="rId3"/>
            </p:custDataLst>
          </p:nvPr>
        </p:nvSpPr>
        <p:spPr bwMode="auto">
          <a:xfrm>
            <a:off x="2009180" y="1724671"/>
            <a:ext cx="642938" cy="68402"/>
          </a:xfrm>
          <a:custGeom>
            <a:avLst/>
            <a:gdLst/>
            <a:ahLst/>
            <a:cxnLst/>
            <a:rect l="0" t="0" r="0" b="0"/>
            <a:pathLst>
              <a:path w="642938" h="68402">
                <a:moveTo>
                  <a:pt x="0" y="7688"/>
                </a:moveTo>
                <a:lnTo>
                  <a:pt x="0" y="7688"/>
                </a:lnTo>
                <a:lnTo>
                  <a:pt x="25356" y="1552"/>
                </a:lnTo>
                <a:lnTo>
                  <a:pt x="56248" y="0"/>
                </a:lnTo>
                <a:lnTo>
                  <a:pt x="93726" y="3867"/>
                </a:lnTo>
                <a:lnTo>
                  <a:pt x="128422" y="6556"/>
                </a:lnTo>
                <a:lnTo>
                  <a:pt x="168579" y="12093"/>
                </a:lnTo>
                <a:lnTo>
                  <a:pt x="207156" y="20018"/>
                </a:lnTo>
                <a:lnTo>
                  <a:pt x="248462" y="33390"/>
                </a:lnTo>
                <a:lnTo>
                  <a:pt x="292120" y="45179"/>
                </a:lnTo>
                <a:lnTo>
                  <a:pt x="331734" y="54957"/>
                </a:lnTo>
                <a:lnTo>
                  <a:pt x="361750" y="61108"/>
                </a:lnTo>
                <a:lnTo>
                  <a:pt x="393942" y="66157"/>
                </a:lnTo>
                <a:lnTo>
                  <a:pt x="424786" y="68401"/>
                </a:lnTo>
                <a:lnTo>
                  <a:pt x="455030" y="66752"/>
                </a:lnTo>
                <a:lnTo>
                  <a:pt x="485009" y="63705"/>
                </a:lnTo>
                <a:lnTo>
                  <a:pt x="514869" y="62350"/>
                </a:lnTo>
                <a:lnTo>
                  <a:pt x="547323" y="59102"/>
                </a:lnTo>
                <a:lnTo>
                  <a:pt x="580598" y="53359"/>
                </a:lnTo>
                <a:lnTo>
                  <a:pt x="642937" y="3447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SMARTInkShape-3429"/>
          <p:cNvSpPr/>
          <p:nvPr>
            <p:custDataLst>
              <p:tags r:id="rId4"/>
            </p:custDataLst>
          </p:nvPr>
        </p:nvSpPr>
        <p:spPr bwMode="auto">
          <a:xfrm>
            <a:off x="5313164" y="1794867"/>
            <a:ext cx="1071564" cy="125017"/>
          </a:xfrm>
          <a:custGeom>
            <a:avLst/>
            <a:gdLst/>
            <a:ahLst/>
            <a:cxnLst/>
            <a:rect l="0" t="0" r="0" b="0"/>
            <a:pathLst>
              <a:path w="1071564" h="125017">
                <a:moveTo>
                  <a:pt x="0" y="0"/>
                </a:moveTo>
                <a:lnTo>
                  <a:pt x="0" y="0"/>
                </a:lnTo>
                <a:lnTo>
                  <a:pt x="14258" y="19403"/>
                </a:lnTo>
                <a:lnTo>
                  <a:pt x="54961" y="47422"/>
                </a:lnTo>
                <a:lnTo>
                  <a:pt x="98409" y="69806"/>
                </a:lnTo>
                <a:lnTo>
                  <a:pt x="134551" y="81979"/>
                </a:lnTo>
                <a:lnTo>
                  <a:pt x="176679" y="91869"/>
                </a:lnTo>
                <a:lnTo>
                  <a:pt x="208500" y="98047"/>
                </a:lnTo>
                <a:lnTo>
                  <a:pt x="244472" y="104100"/>
                </a:lnTo>
                <a:lnTo>
                  <a:pt x="286917" y="110097"/>
                </a:lnTo>
                <a:lnTo>
                  <a:pt x="309348" y="112094"/>
                </a:lnTo>
                <a:lnTo>
                  <a:pt x="332239" y="113424"/>
                </a:lnTo>
                <a:lnTo>
                  <a:pt x="355439" y="114312"/>
                </a:lnTo>
                <a:lnTo>
                  <a:pt x="378842" y="114903"/>
                </a:lnTo>
                <a:lnTo>
                  <a:pt x="402381" y="115297"/>
                </a:lnTo>
                <a:lnTo>
                  <a:pt x="426012" y="115560"/>
                </a:lnTo>
                <a:lnTo>
                  <a:pt x="450696" y="115736"/>
                </a:lnTo>
                <a:lnTo>
                  <a:pt x="476081" y="115852"/>
                </a:lnTo>
                <a:lnTo>
                  <a:pt x="501934" y="115930"/>
                </a:lnTo>
                <a:lnTo>
                  <a:pt x="528099" y="116974"/>
                </a:lnTo>
                <a:lnTo>
                  <a:pt x="554472" y="118663"/>
                </a:lnTo>
                <a:lnTo>
                  <a:pt x="580984" y="120780"/>
                </a:lnTo>
                <a:lnTo>
                  <a:pt x="608581" y="122192"/>
                </a:lnTo>
                <a:lnTo>
                  <a:pt x="636900" y="123133"/>
                </a:lnTo>
                <a:lnTo>
                  <a:pt x="665702" y="123761"/>
                </a:lnTo>
                <a:lnTo>
                  <a:pt x="693832" y="124179"/>
                </a:lnTo>
                <a:lnTo>
                  <a:pt x="721516" y="124458"/>
                </a:lnTo>
                <a:lnTo>
                  <a:pt x="748902" y="124644"/>
                </a:lnTo>
                <a:lnTo>
                  <a:pt x="777080" y="124768"/>
                </a:lnTo>
                <a:lnTo>
                  <a:pt x="805787" y="124851"/>
                </a:lnTo>
                <a:lnTo>
                  <a:pt x="834848" y="124906"/>
                </a:lnTo>
                <a:lnTo>
                  <a:pt x="864143" y="124942"/>
                </a:lnTo>
                <a:lnTo>
                  <a:pt x="893596" y="124967"/>
                </a:lnTo>
                <a:lnTo>
                  <a:pt x="923152" y="124983"/>
                </a:lnTo>
                <a:lnTo>
                  <a:pt x="952778" y="124994"/>
                </a:lnTo>
                <a:lnTo>
                  <a:pt x="982451" y="125001"/>
                </a:lnTo>
                <a:lnTo>
                  <a:pt x="1012155" y="125006"/>
                </a:lnTo>
                <a:lnTo>
                  <a:pt x="1071563" y="12501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SMARTInkShape-3430"/>
          <p:cNvSpPr/>
          <p:nvPr>
            <p:custDataLst>
              <p:tags r:id="rId5"/>
            </p:custDataLst>
          </p:nvPr>
        </p:nvSpPr>
        <p:spPr bwMode="auto">
          <a:xfrm>
            <a:off x="3875852" y="830947"/>
            <a:ext cx="440148" cy="35133"/>
          </a:xfrm>
          <a:custGeom>
            <a:avLst/>
            <a:gdLst/>
            <a:ahLst/>
            <a:cxnLst/>
            <a:rect l="0" t="0" r="0" b="0"/>
            <a:pathLst>
              <a:path w="440148" h="35133">
                <a:moveTo>
                  <a:pt x="8562" y="17373"/>
                </a:moveTo>
                <a:lnTo>
                  <a:pt x="8562" y="17373"/>
                </a:lnTo>
                <a:lnTo>
                  <a:pt x="8562" y="12633"/>
                </a:lnTo>
                <a:lnTo>
                  <a:pt x="7570" y="11236"/>
                </a:lnTo>
                <a:lnTo>
                  <a:pt x="5916" y="10305"/>
                </a:lnTo>
                <a:lnTo>
                  <a:pt x="873" y="8811"/>
                </a:lnTo>
                <a:lnTo>
                  <a:pt x="460" y="9681"/>
                </a:lnTo>
                <a:lnTo>
                  <a:pt x="0" y="13293"/>
                </a:lnTo>
                <a:lnTo>
                  <a:pt x="7733" y="18206"/>
                </a:lnTo>
                <a:lnTo>
                  <a:pt x="41692" y="29444"/>
                </a:lnTo>
                <a:lnTo>
                  <a:pt x="79784" y="33517"/>
                </a:lnTo>
                <a:lnTo>
                  <a:pt x="123834" y="34894"/>
                </a:lnTo>
                <a:lnTo>
                  <a:pt x="158031" y="35132"/>
                </a:lnTo>
                <a:lnTo>
                  <a:pt x="202496" y="32567"/>
                </a:lnTo>
                <a:lnTo>
                  <a:pt x="244977" y="27540"/>
                </a:lnTo>
                <a:lnTo>
                  <a:pt x="279804" y="26670"/>
                </a:lnTo>
                <a:lnTo>
                  <a:pt x="320000" y="20239"/>
                </a:lnTo>
                <a:lnTo>
                  <a:pt x="359248" y="15293"/>
                </a:lnTo>
                <a:lnTo>
                  <a:pt x="393258" y="7827"/>
                </a:lnTo>
                <a:lnTo>
                  <a:pt x="434898" y="244"/>
                </a:lnTo>
                <a:lnTo>
                  <a:pt x="438638" y="0"/>
                </a:lnTo>
                <a:lnTo>
                  <a:pt x="440139" y="831"/>
                </a:lnTo>
                <a:lnTo>
                  <a:pt x="440147" y="2376"/>
                </a:lnTo>
                <a:lnTo>
                  <a:pt x="437511" y="6739"/>
                </a:lnTo>
                <a:lnTo>
                  <a:pt x="419328" y="2630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SMARTInkShape-3431"/>
          <p:cNvSpPr/>
          <p:nvPr>
            <p:custDataLst>
              <p:tags r:id="rId6"/>
            </p:custDataLst>
          </p:nvPr>
        </p:nvSpPr>
        <p:spPr bwMode="auto">
          <a:xfrm>
            <a:off x="4643438" y="831702"/>
            <a:ext cx="616149" cy="25549"/>
          </a:xfrm>
          <a:custGeom>
            <a:avLst/>
            <a:gdLst/>
            <a:ahLst/>
            <a:cxnLst/>
            <a:rect l="0" t="0" r="0" b="0"/>
            <a:pathLst>
              <a:path w="616149" h="25549">
                <a:moveTo>
                  <a:pt x="0" y="7689"/>
                </a:moveTo>
                <a:lnTo>
                  <a:pt x="0" y="7689"/>
                </a:lnTo>
                <a:lnTo>
                  <a:pt x="41560" y="6696"/>
                </a:lnTo>
                <a:lnTo>
                  <a:pt x="73372" y="2948"/>
                </a:lnTo>
                <a:lnTo>
                  <a:pt x="106627" y="0"/>
                </a:lnTo>
                <a:lnTo>
                  <a:pt x="135363" y="1956"/>
                </a:lnTo>
                <a:lnTo>
                  <a:pt x="168309" y="5141"/>
                </a:lnTo>
                <a:lnTo>
                  <a:pt x="209170" y="6934"/>
                </a:lnTo>
                <a:lnTo>
                  <a:pt x="246413" y="8457"/>
                </a:lnTo>
                <a:lnTo>
                  <a:pt x="283575" y="13759"/>
                </a:lnTo>
                <a:lnTo>
                  <a:pt x="324572" y="16763"/>
                </a:lnTo>
                <a:lnTo>
                  <a:pt x="362296" y="22504"/>
                </a:lnTo>
                <a:lnTo>
                  <a:pt x="398609" y="24646"/>
                </a:lnTo>
                <a:lnTo>
                  <a:pt x="434504" y="25281"/>
                </a:lnTo>
                <a:lnTo>
                  <a:pt x="470274" y="25469"/>
                </a:lnTo>
                <a:lnTo>
                  <a:pt x="505016" y="25525"/>
                </a:lnTo>
                <a:lnTo>
                  <a:pt x="549217" y="25543"/>
                </a:lnTo>
                <a:lnTo>
                  <a:pt x="616148" y="2554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059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ConvNet is a sequence of Convolution Layers, interspersed with activation functions</a:t>
            </a:r>
          </a:p>
        </p:txBody>
      </p:sp>
      <p:sp>
        <p:nvSpPr>
          <p:cNvPr id="616" name="Shape 616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Shape 617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20" name="Shape 620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1" name="Shape 621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Shape 622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" name="SMARTInkShape-3449"/>
          <p:cNvSpPr/>
          <p:nvPr>
            <p:custDataLst>
              <p:tags r:id="rId1"/>
            </p:custDataLst>
          </p:nvPr>
        </p:nvSpPr>
        <p:spPr bwMode="auto">
          <a:xfrm>
            <a:off x="151805" y="5058292"/>
            <a:ext cx="258962" cy="58420"/>
          </a:xfrm>
          <a:custGeom>
            <a:avLst/>
            <a:gdLst/>
            <a:ahLst/>
            <a:cxnLst/>
            <a:rect l="0" t="0" r="0" b="0"/>
            <a:pathLst>
              <a:path w="258962" h="58420">
                <a:moveTo>
                  <a:pt x="0" y="58419"/>
                </a:moveTo>
                <a:lnTo>
                  <a:pt x="0" y="58419"/>
                </a:lnTo>
                <a:lnTo>
                  <a:pt x="4740" y="58419"/>
                </a:lnTo>
                <a:lnTo>
                  <a:pt x="7068" y="47836"/>
                </a:lnTo>
                <a:lnTo>
                  <a:pt x="11024" y="24856"/>
                </a:lnTo>
                <a:lnTo>
                  <a:pt x="15813" y="13736"/>
                </a:lnTo>
                <a:lnTo>
                  <a:pt x="21249" y="8794"/>
                </a:lnTo>
                <a:lnTo>
                  <a:pt x="34628" y="1272"/>
                </a:lnTo>
                <a:lnTo>
                  <a:pt x="76330" y="2114"/>
                </a:lnTo>
                <a:lnTo>
                  <a:pt x="120580" y="77"/>
                </a:lnTo>
                <a:lnTo>
                  <a:pt x="162066" y="784"/>
                </a:lnTo>
                <a:lnTo>
                  <a:pt x="197840" y="0"/>
                </a:lnTo>
                <a:lnTo>
                  <a:pt x="258961" y="484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MARTInkShape-3450"/>
          <p:cNvSpPr/>
          <p:nvPr>
            <p:custDataLst>
              <p:tags r:id="rId2"/>
            </p:custDataLst>
          </p:nvPr>
        </p:nvSpPr>
        <p:spPr bwMode="auto">
          <a:xfrm>
            <a:off x="2723555" y="5116711"/>
            <a:ext cx="339329" cy="26790"/>
          </a:xfrm>
          <a:custGeom>
            <a:avLst/>
            <a:gdLst/>
            <a:ahLst/>
            <a:cxnLst/>
            <a:rect l="0" t="0" r="0" b="0"/>
            <a:pathLst>
              <a:path w="339329" h="26790">
                <a:moveTo>
                  <a:pt x="0" y="26789"/>
                </a:moveTo>
                <a:lnTo>
                  <a:pt x="0" y="26789"/>
                </a:lnTo>
                <a:lnTo>
                  <a:pt x="37591" y="25797"/>
                </a:lnTo>
                <a:lnTo>
                  <a:pt x="79744" y="19721"/>
                </a:lnTo>
                <a:lnTo>
                  <a:pt x="110848" y="18686"/>
                </a:lnTo>
                <a:lnTo>
                  <a:pt x="144516" y="18228"/>
                </a:lnTo>
                <a:lnTo>
                  <a:pt x="181968" y="18023"/>
                </a:lnTo>
                <a:lnTo>
                  <a:pt x="217796" y="16940"/>
                </a:lnTo>
                <a:lnTo>
                  <a:pt x="255694" y="11744"/>
                </a:lnTo>
                <a:lnTo>
                  <a:pt x="291617" y="8771"/>
                </a:lnTo>
                <a:lnTo>
                  <a:pt x="33932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MARTInkShape-3451"/>
          <p:cNvSpPr/>
          <p:nvPr>
            <p:custDataLst>
              <p:tags r:id="rId3"/>
            </p:custDataLst>
          </p:nvPr>
        </p:nvSpPr>
        <p:spPr bwMode="auto">
          <a:xfrm>
            <a:off x="928688" y="4670227"/>
            <a:ext cx="205383" cy="22514"/>
          </a:xfrm>
          <a:custGeom>
            <a:avLst/>
            <a:gdLst/>
            <a:ahLst/>
            <a:cxnLst/>
            <a:rect l="0" t="0" r="0" b="0"/>
            <a:pathLst>
              <a:path w="205383" h="22514">
                <a:moveTo>
                  <a:pt x="0" y="0"/>
                </a:moveTo>
                <a:lnTo>
                  <a:pt x="0" y="0"/>
                </a:lnTo>
                <a:lnTo>
                  <a:pt x="17169" y="0"/>
                </a:lnTo>
                <a:lnTo>
                  <a:pt x="58490" y="15377"/>
                </a:lnTo>
                <a:lnTo>
                  <a:pt x="97396" y="22513"/>
                </a:lnTo>
                <a:lnTo>
                  <a:pt x="138007" y="19072"/>
                </a:lnTo>
                <a:lnTo>
                  <a:pt x="205382" y="89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MARTInkShape-3452"/>
          <p:cNvSpPr/>
          <p:nvPr>
            <p:custDataLst>
              <p:tags r:id="rId4"/>
            </p:custDataLst>
          </p:nvPr>
        </p:nvSpPr>
        <p:spPr bwMode="auto">
          <a:xfrm>
            <a:off x="1357313" y="2562820"/>
            <a:ext cx="205384" cy="17461"/>
          </a:xfrm>
          <a:custGeom>
            <a:avLst/>
            <a:gdLst/>
            <a:ahLst/>
            <a:cxnLst/>
            <a:rect l="0" t="0" r="0" b="0"/>
            <a:pathLst>
              <a:path w="205384" h="17461">
                <a:moveTo>
                  <a:pt x="0" y="0"/>
                </a:moveTo>
                <a:lnTo>
                  <a:pt x="0" y="0"/>
                </a:lnTo>
                <a:lnTo>
                  <a:pt x="41500" y="7068"/>
                </a:lnTo>
                <a:lnTo>
                  <a:pt x="79434" y="11024"/>
                </a:lnTo>
                <a:lnTo>
                  <a:pt x="118327" y="16509"/>
                </a:lnTo>
                <a:lnTo>
                  <a:pt x="153020" y="17460"/>
                </a:lnTo>
                <a:lnTo>
                  <a:pt x="205383" y="89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SMARTInkShape-3453"/>
          <p:cNvSpPr/>
          <p:nvPr>
            <p:custDataLst>
              <p:tags r:id="rId5"/>
            </p:custDataLst>
          </p:nvPr>
        </p:nvSpPr>
        <p:spPr bwMode="auto">
          <a:xfrm>
            <a:off x="205383" y="5055444"/>
            <a:ext cx="133946" cy="7690"/>
          </a:xfrm>
          <a:custGeom>
            <a:avLst/>
            <a:gdLst/>
            <a:ahLst/>
            <a:cxnLst/>
            <a:rect l="0" t="0" r="0" b="0"/>
            <a:pathLst>
              <a:path w="133946" h="7690">
                <a:moveTo>
                  <a:pt x="0" y="7689"/>
                </a:moveTo>
                <a:lnTo>
                  <a:pt x="0" y="7689"/>
                </a:lnTo>
                <a:lnTo>
                  <a:pt x="40165" y="5043"/>
                </a:lnTo>
                <a:lnTo>
                  <a:pt x="74741" y="0"/>
                </a:lnTo>
                <a:lnTo>
                  <a:pt x="133945" y="76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SMARTInkShape-3454"/>
          <p:cNvSpPr/>
          <p:nvPr>
            <p:custDataLst>
              <p:tags r:id="rId6"/>
            </p:custDataLst>
          </p:nvPr>
        </p:nvSpPr>
        <p:spPr bwMode="auto">
          <a:xfrm>
            <a:off x="3429000" y="4688086"/>
            <a:ext cx="223243" cy="17145"/>
          </a:xfrm>
          <a:custGeom>
            <a:avLst/>
            <a:gdLst/>
            <a:ahLst/>
            <a:cxnLst/>
            <a:rect l="0" t="0" r="0" b="0"/>
            <a:pathLst>
              <a:path w="223243" h="17145">
                <a:moveTo>
                  <a:pt x="0" y="0"/>
                </a:moveTo>
                <a:lnTo>
                  <a:pt x="0" y="0"/>
                </a:lnTo>
                <a:lnTo>
                  <a:pt x="44587" y="2646"/>
                </a:lnTo>
                <a:lnTo>
                  <a:pt x="88297" y="14239"/>
                </a:lnTo>
                <a:lnTo>
                  <a:pt x="123238" y="17144"/>
                </a:lnTo>
                <a:lnTo>
                  <a:pt x="162854" y="15001"/>
                </a:lnTo>
                <a:lnTo>
                  <a:pt x="22324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SMARTInkShape-3455"/>
          <p:cNvSpPr/>
          <p:nvPr>
            <p:custDataLst>
              <p:tags r:id="rId7"/>
            </p:custDataLst>
          </p:nvPr>
        </p:nvSpPr>
        <p:spPr bwMode="auto">
          <a:xfrm>
            <a:off x="3786188" y="2571750"/>
            <a:ext cx="196454" cy="33820"/>
          </a:xfrm>
          <a:custGeom>
            <a:avLst/>
            <a:gdLst/>
            <a:ahLst/>
            <a:cxnLst/>
            <a:rect l="0" t="0" r="0" b="0"/>
            <a:pathLst>
              <a:path w="196454" h="33820">
                <a:moveTo>
                  <a:pt x="0" y="0"/>
                </a:moveTo>
                <a:lnTo>
                  <a:pt x="0" y="0"/>
                </a:lnTo>
                <a:lnTo>
                  <a:pt x="0" y="7688"/>
                </a:lnTo>
                <a:lnTo>
                  <a:pt x="4740" y="13302"/>
                </a:lnTo>
                <a:lnTo>
                  <a:pt x="9713" y="15834"/>
                </a:lnTo>
                <a:lnTo>
                  <a:pt x="12428" y="16509"/>
                </a:lnTo>
                <a:lnTo>
                  <a:pt x="24908" y="23729"/>
                </a:lnTo>
                <a:lnTo>
                  <a:pt x="69185" y="32657"/>
                </a:lnTo>
                <a:lnTo>
                  <a:pt x="93700" y="33819"/>
                </a:lnTo>
                <a:lnTo>
                  <a:pt x="129076" y="28321"/>
                </a:lnTo>
                <a:lnTo>
                  <a:pt x="168702" y="17574"/>
                </a:lnTo>
                <a:lnTo>
                  <a:pt x="196453" y="89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SMARTInkShape-3456"/>
          <p:cNvSpPr/>
          <p:nvPr>
            <p:custDataLst>
              <p:tags r:id="rId8"/>
            </p:custDataLst>
          </p:nvPr>
        </p:nvSpPr>
        <p:spPr bwMode="auto">
          <a:xfrm>
            <a:off x="2768203" y="5054203"/>
            <a:ext cx="116087" cy="44650"/>
          </a:xfrm>
          <a:custGeom>
            <a:avLst/>
            <a:gdLst/>
            <a:ahLst/>
            <a:cxnLst/>
            <a:rect l="0" t="0" r="0" b="0"/>
            <a:pathLst>
              <a:path w="116087" h="44650">
                <a:moveTo>
                  <a:pt x="0" y="0"/>
                </a:moveTo>
                <a:lnTo>
                  <a:pt x="0" y="0"/>
                </a:lnTo>
                <a:lnTo>
                  <a:pt x="4741" y="0"/>
                </a:lnTo>
                <a:lnTo>
                  <a:pt x="44587" y="19427"/>
                </a:lnTo>
                <a:lnTo>
                  <a:pt x="80355" y="37241"/>
                </a:lnTo>
                <a:lnTo>
                  <a:pt x="116086" y="4464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SMARTInkShape-Group835"/>
          <p:cNvGrpSpPr/>
          <p:nvPr/>
        </p:nvGrpSpPr>
        <p:grpSpPr>
          <a:xfrm>
            <a:off x="3330773" y="4314469"/>
            <a:ext cx="373523" cy="409337"/>
            <a:chOff x="3330773" y="4314469"/>
            <a:chExt cx="373523" cy="409337"/>
          </a:xfrm>
        </p:grpSpPr>
        <p:sp>
          <p:nvSpPr>
            <p:cNvPr id="10" name="SMARTInkShape-3457"/>
            <p:cNvSpPr/>
            <p:nvPr>
              <p:custDataLst>
                <p:tags r:id="rId13"/>
              </p:custDataLst>
            </p:nvPr>
          </p:nvSpPr>
          <p:spPr bwMode="auto">
            <a:xfrm>
              <a:off x="3403452" y="4314469"/>
              <a:ext cx="300844" cy="341219"/>
            </a:xfrm>
            <a:custGeom>
              <a:avLst/>
              <a:gdLst/>
              <a:ahLst/>
              <a:cxnLst/>
              <a:rect l="0" t="0" r="0" b="0"/>
              <a:pathLst>
                <a:path w="300844" h="341219">
                  <a:moveTo>
                    <a:pt x="7689" y="43219"/>
                  </a:moveTo>
                  <a:lnTo>
                    <a:pt x="7689" y="43219"/>
                  </a:lnTo>
                  <a:lnTo>
                    <a:pt x="2948" y="47959"/>
                  </a:lnTo>
                  <a:lnTo>
                    <a:pt x="1552" y="48363"/>
                  </a:lnTo>
                  <a:lnTo>
                    <a:pt x="621" y="47640"/>
                  </a:lnTo>
                  <a:lnTo>
                    <a:pt x="0" y="46166"/>
                  </a:lnTo>
                  <a:lnTo>
                    <a:pt x="4602" y="39237"/>
                  </a:lnTo>
                  <a:lnTo>
                    <a:pt x="23726" y="18619"/>
                  </a:lnTo>
                  <a:lnTo>
                    <a:pt x="50254" y="6054"/>
                  </a:lnTo>
                  <a:lnTo>
                    <a:pt x="83492" y="48"/>
                  </a:lnTo>
                  <a:lnTo>
                    <a:pt x="119887" y="0"/>
                  </a:lnTo>
                  <a:lnTo>
                    <a:pt x="162952" y="5724"/>
                  </a:lnTo>
                  <a:lnTo>
                    <a:pt x="200636" y="11889"/>
                  </a:lnTo>
                  <a:lnTo>
                    <a:pt x="239168" y="28798"/>
                  </a:lnTo>
                  <a:lnTo>
                    <a:pt x="274937" y="41124"/>
                  </a:lnTo>
                  <a:lnTo>
                    <a:pt x="278128" y="43806"/>
                  </a:lnTo>
                  <a:lnTo>
                    <a:pt x="288409" y="63152"/>
                  </a:lnTo>
                  <a:lnTo>
                    <a:pt x="288558" y="74898"/>
                  </a:lnTo>
                  <a:lnTo>
                    <a:pt x="287300" y="88056"/>
                  </a:lnTo>
                  <a:lnTo>
                    <a:pt x="290187" y="105010"/>
                  </a:lnTo>
                  <a:lnTo>
                    <a:pt x="288570" y="147881"/>
                  </a:lnTo>
                  <a:lnTo>
                    <a:pt x="290283" y="169110"/>
                  </a:lnTo>
                  <a:lnTo>
                    <a:pt x="287653" y="206968"/>
                  </a:lnTo>
                  <a:lnTo>
                    <a:pt x="294647" y="250079"/>
                  </a:lnTo>
                  <a:lnTo>
                    <a:pt x="300843" y="291777"/>
                  </a:lnTo>
                  <a:lnTo>
                    <a:pt x="297176" y="314862"/>
                  </a:lnTo>
                  <a:lnTo>
                    <a:pt x="289806" y="329529"/>
                  </a:lnTo>
                  <a:lnTo>
                    <a:pt x="276597" y="340159"/>
                  </a:lnTo>
                  <a:lnTo>
                    <a:pt x="260488" y="341218"/>
                  </a:lnTo>
                  <a:lnTo>
                    <a:pt x="219573" y="337343"/>
                  </a:lnTo>
                  <a:lnTo>
                    <a:pt x="177033" y="330267"/>
                  </a:lnTo>
                  <a:lnTo>
                    <a:pt x="140579" y="323088"/>
                  </a:lnTo>
                  <a:lnTo>
                    <a:pt x="109682" y="321934"/>
                  </a:lnTo>
                  <a:lnTo>
                    <a:pt x="69321" y="332586"/>
                  </a:lnTo>
                  <a:lnTo>
                    <a:pt x="52337" y="3378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3458"/>
            <p:cNvSpPr/>
            <p:nvPr>
              <p:custDataLst>
                <p:tags r:id="rId14"/>
              </p:custDataLst>
            </p:nvPr>
          </p:nvSpPr>
          <p:spPr bwMode="auto">
            <a:xfrm>
              <a:off x="3330773" y="4357688"/>
              <a:ext cx="107158" cy="366118"/>
            </a:xfrm>
            <a:custGeom>
              <a:avLst/>
              <a:gdLst/>
              <a:ahLst/>
              <a:cxnLst/>
              <a:rect l="0" t="0" r="0" b="0"/>
              <a:pathLst>
                <a:path w="107158" h="366118">
                  <a:moveTo>
                    <a:pt x="107157" y="0"/>
                  </a:moveTo>
                  <a:lnTo>
                    <a:pt x="107157" y="0"/>
                  </a:lnTo>
                  <a:lnTo>
                    <a:pt x="87039" y="0"/>
                  </a:lnTo>
                  <a:lnTo>
                    <a:pt x="72864" y="4740"/>
                  </a:lnTo>
                  <a:lnTo>
                    <a:pt x="60836" y="12428"/>
                  </a:lnTo>
                  <a:lnTo>
                    <a:pt x="50989" y="25731"/>
                  </a:lnTo>
                  <a:lnTo>
                    <a:pt x="44909" y="61269"/>
                  </a:lnTo>
                  <a:lnTo>
                    <a:pt x="37891" y="92898"/>
                  </a:lnTo>
                  <a:lnTo>
                    <a:pt x="32385" y="125955"/>
                  </a:lnTo>
                  <a:lnTo>
                    <a:pt x="28447" y="169391"/>
                  </a:lnTo>
                  <a:lnTo>
                    <a:pt x="22540" y="207396"/>
                  </a:lnTo>
                  <a:lnTo>
                    <a:pt x="14506" y="248532"/>
                  </a:lnTo>
                  <a:lnTo>
                    <a:pt x="10582" y="287400"/>
                  </a:lnTo>
                  <a:lnTo>
                    <a:pt x="0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" name="SMARTInkShape-Group836"/>
          <p:cNvGrpSpPr/>
          <p:nvPr/>
        </p:nvGrpSpPr>
        <p:grpSpPr>
          <a:xfrm>
            <a:off x="1634133" y="3842438"/>
            <a:ext cx="642938" cy="603927"/>
            <a:chOff x="1634133" y="3842438"/>
            <a:chExt cx="642938" cy="603927"/>
          </a:xfrm>
        </p:grpSpPr>
        <p:sp>
          <p:nvSpPr>
            <p:cNvPr id="13" name="SMARTInkShape-3459"/>
            <p:cNvSpPr/>
            <p:nvPr>
              <p:custDataLst>
                <p:tags r:id="rId10"/>
              </p:custDataLst>
            </p:nvPr>
          </p:nvSpPr>
          <p:spPr bwMode="auto">
            <a:xfrm>
              <a:off x="2018116" y="3920610"/>
              <a:ext cx="35713" cy="231924"/>
            </a:xfrm>
            <a:custGeom>
              <a:avLst/>
              <a:gdLst/>
              <a:ahLst/>
              <a:cxnLst/>
              <a:rect l="0" t="0" r="0" b="0"/>
              <a:pathLst>
                <a:path w="35713" h="231924">
                  <a:moveTo>
                    <a:pt x="35712" y="17382"/>
                  </a:moveTo>
                  <a:lnTo>
                    <a:pt x="35712" y="17382"/>
                  </a:lnTo>
                  <a:lnTo>
                    <a:pt x="30972" y="12641"/>
                  </a:lnTo>
                  <a:lnTo>
                    <a:pt x="28644" y="7668"/>
                  </a:lnTo>
                  <a:lnTo>
                    <a:pt x="28024" y="4953"/>
                  </a:lnTo>
                  <a:lnTo>
                    <a:pt x="25626" y="3143"/>
                  </a:lnTo>
                  <a:lnTo>
                    <a:pt x="13762" y="596"/>
                  </a:lnTo>
                  <a:lnTo>
                    <a:pt x="6774" y="0"/>
                  </a:lnTo>
                  <a:lnTo>
                    <a:pt x="4514" y="3809"/>
                  </a:lnTo>
                  <a:lnTo>
                    <a:pt x="886" y="38440"/>
                  </a:lnTo>
                  <a:lnTo>
                    <a:pt x="258" y="77200"/>
                  </a:lnTo>
                  <a:lnTo>
                    <a:pt x="72" y="118450"/>
                  </a:lnTo>
                  <a:lnTo>
                    <a:pt x="17" y="154815"/>
                  </a:lnTo>
                  <a:lnTo>
                    <a:pt x="0" y="194364"/>
                  </a:lnTo>
                  <a:lnTo>
                    <a:pt x="989" y="216095"/>
                  </a:lnTo>
                  <a:lnTo>
                    <a:pt x="4735" y="229061"/>
                  </a:lnTo>
                  <a:lnTo>
                    <a:pt x="7124" y="231923"/>
                  </a:lnTo>
                  <a:lnTo>
                    <a:pt x="17853" y="2227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3460"/>
            <p:cNvSpPr/>
            <p:nvPr>
              <p:custDataLst>
                <p:tags r:id="rId11"/>
              </p:custDataLst>
            </p:nvPr>
          </p:nvSpPr>
          <p:spPr bwMode="auto">
            <a:xfrm>
              <a:off x="2046140" y="3842438"/>
              <a:ext cx="230931" cy="309868"/>
            </a:xfrm>
            <a:custGeom>
              <a:avLst/>
              <a:gdLst/>
              <a:ahLst/>
              <a:cxnLst/>
              <a:rect l="0" t="0" r="0" b="0"/>
              <a:pathLst>
                <a:path w="230931" h="309868">
                  <a:moveTo>
                    <a:pt x="7688" y="33046"/>
                  </a:moveTo>
                  <a:lnTo>
                    <a:pt x="7688" y="33046"/>
                  </a:lnTo>
                  <a:lnTo>
                    <a:pt x="0" y="40735"/>
                  </a:lnTo>
                  <a:lnTo>
                    <a:pt x="13347" y="41608"/>
                  </a:lnTo>
                  <a:lnTo>
                    <a:pt x="55728" y="25146"/>
                  </a:lnTo>
                  <a:lnTo>
                    <a:pt x="100041" y="9370"/>
                  </a:lnTo>
                  <a:lnTo>
                    <a:pt x="142825" y="0"/>
                  </a:lnTo>
                  <a:lnTo>
                    <a:pt x="175059" y="765"/>
                  </a:lnTo>
                  <a:lnTo>
                    <a:pt x="198170" y="7276"/>
                  </a:lnTo>
                  <a:lnTo>
                    <a:pt x="203137" y="9913"/>
                  </a:lnTo>
                  <a:lnTo>
                    <a:pt x="211302" y="20780"/>
                  </a:lnTo>
                  <a:lnTo>
                    <a:pt x="224628" y="61492"/>
                  </a:lnTo>
                  <a:lnTo>
                    <a:pt x="229063" y="102880"/>
                  </a:lnTo>
                  <a:lnTo>
                    <a:pt x="230377" y="137081"/>
                  </a:lnTo>
                  <a:lnTo>
                    <a:pt x="230767" y="180288"/>
                  </a:lnTo>
                  <a:lnTo>
                    <a:pt x="230898" y="221690"/>
                  </a:lnTo>
                  <a:lnTo>
                    <a:pt x="230924" y="263382"/>
                  </a:lnTo>
                  <a:lnTo>
                    <a:pt x="230930" y="298020"/>
                  </a:lnTo>
                  <a:lnTo>
                    <a:pt x="228284" y="294349"/>
                  </a:lnTo>
                  <a:lnTo>
                    <a:pt x="226190" y="290592"/>
                  </a:lnTo>
                  <a:lnTo>
                    <a:pt x="215925" y="283771"/>
                  </a:lnTo>
                  <a:lnTo>
                    <a:pt x="209021" y="280563"/>
                  </a:lnTo>
                  <a:lnTo>
                    <a:pt x="193411" y="279645"/>
                  </a:lnTo>
                  <a:lnTo>
                    <a:pt x="155471" y="284610"/>
                  </a:lnTo>
                  <a:lnTo>
                    <a:pt x="96985" y="3098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3461"/>
            <p:cNvSpPr/>
            <p:nvPr>
              <p:custDataLst>
                <p:tags r:id="rId12"/>
              </p:custDataLst>
            </p:nvPr>
          </p:nvSpPr>
          <p:spPr bwMode="auto">
            <a:xfrm>
              <a:off x="1634133" y="4393438"/>
              <a:ext cx="580431" cy="52927"/>
            </a:xfrm>
            <a:custGeom>
              <a:avLst/>
              <a:gdLst/>
              <a:ahLst/>
              <a:cxnLst/>
              <a:rect l="0" t="0" r="0" b="0"/>
              <a:pathLst>
                <a:path w="580431" h="52927">
                  <a:moveTo>
                    <a:pt x="0" y="8898"/>
                  </a:moveTo>
                  <a:lnTo>
                    <a:pt x="0" y="8898"/>
                  </a:lnTo>
                  <a:lnTo>
                    <a:pt x="0" y="77"/>
                  </a:lnTo>
                  <a:lnTo>
                    <a:pt x="4740" y="0"/>
                  </a:lnTo>
                  <a:lnTo>
                    <a:pt x="9714" y="2628"/>
                  </a:lnTo>
                  <a:lnTo>
                    <a:pt x="25731" y="12400"/>
                  </a:lnTo>
                  <a:lnTo>
                    <a:pt x="67388" y="29780"/>
                  </a:lnTo>
                  <a:lnTo>
                    <a:pt x="104335" y="40657"/>
                  </a:lnTo>
                  <a:lnTo>
                    <a:pt x="143875" y="48836"/>
                  </a:lnTo>
                  <a:lnTo>
                    <a:pt x="180587" y="52926"/>
                  </a:lnTo>
                  <a:lnTo>
                    <a:pt x="205973" y="50717"/>
                  </a:lnTo>
                  <a:lnTo>
                    <a:pt x="249117" y="39283"/>
                  </a:lnTo>
                  <a:lnTo>
                    <a:pt x="287001" y="36160"/>
                  </a:lnTo>
                  <a:lnTo>
                    <a:pt x="327853" y="36772"/>
                  </a:lnTo>
                  <a:lnTo>
                    <a:pt x="365614" y="42773"/>
                  </a:lnTo>
                  <a:lnTo>
                    <a:pt x="405555" y="44374"/>
                  </a:lnTo>
                  <a:lnTo>
                    <a:pt x="442515" y="41923"/>
                  </a:lnTo>
                  <a:lnTo>
                    <a:pt x="474253" y="36919"/>
                  </a:lnTo>
                  <a:lnTo>
                    <a:pt x="514509" y="35795"/>
                  </a:lnTo>
                  <a:lnTo>
                    <a:pt x="557565" y="35693"/>
                  </a:lnTo>
                  <a:lnTo>
                    <a:pt x="574209" y="35688"/>
                  </a:lnTo>
                  <a:lnTo>
                    <a:pt x="576283" y="34695"/>
                  </a:lnTo>
                  <a:lnTo>
                    <a:pt x="577665" y="33042"/>
                  </a:lnTo>
                  <a:lnTo>
                    <a:pt x="580430" y="267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8" name="SMARTInkShape-3462"/>
          <p:cNvSpPr/>
          <p:nvPr>
            <p:custDataLst>
              <p:tags r:id="rId9"/>
            </p:custDataLst>
          </p:nvPr>
        </p:nvSpPr>
        <p:spPr bwMode="auto">
          <a:xfrm>
            <a:off x="2678906" y="4663488"/>
            <a:ext cx="284625" cy="442570"/>
          </a:xfrm>
          <a:custGeom>
            <a:avLst/>
            <a:gdLst/>
            <a:ahLst/>
            <a:cxnLst/>
            <a:rect l="0" t="0" r="0" b="0"/>
            <a:pathLst>
              <a:path w="284625" h="442570">
                <a:moveTo>
                  <a:pt x="0" y="292489"/>
                </a:moveTo>
                <a:lnTo>
                  <a:pt x="0" y="292489"/>
                </a:lnTo>
                <a:lnTo>
                  <a:pt x="0" y="317560"/>
                </a:lnTo>
                <a:lnTo>
                  <a:pt x="4741" y="323509"/>
                </a:lnTo>
                <a:lnTo>
                  <a:pt x="7689" y="341037"/>
                </a:lnTo>
                <a:lnTo>
                  <a:pt x="8857" y="383649"/>
                </a:lnTo>
                <a:lnTo>
                  <a:pt x="9900" y="397441"/>
                </a:lnTo>
                <a:lnTo>
                  <a:pt x="16616" y="422028"/>
                </a:lnTo>
                <a:lnTo>
                  <a:pt x="24743" y="432692"/>
                </a:lnTo>
                <a:lnTo>
                  <a:pt x="34078" y="442569"/>
                </a:lnTo>
                <a:lnTo>
                  <a:pt x="74484" y="415110"/>
                </a:lnTo>
                <a:lnTo>
                  <a:pt x="90651" y="406518"/>
                </a:lnTo>
                <a:lnTo>
                  <a:pt x="107758" y="402700"/>
                </a:lnTo>
                <a:lnTo>
                  <a:pt x="143986" y="407377"/>
                </a:lnTo>
                <a:lnTo>
                  <a:pt x="185685" y="417856"/>
                </a:lnTo>
                <a:lnTo>
                  <a:pt x="227620" y="424739"/>
                </a:lnTo>
                <a:lnTo>
                  <a:pt x="252872" y="421191"/>
                </a:lnTo>
                <a:lnTo>
                  <a:pt x="281949" y="410139"/>
                </a:lnTo>
                <a:lnTo>
                  <a:pt x="283216" y="408626"/>
                </a:lnTo>
                <a:lnTo>
                  <a:pt x="284624" y="404297"/>
                </a:lnTo>
                <a:lnTo>
                  <a:pt x="284007" y="401755"/>
                </a:lnTo>
                <a:lnTo>
                  <a:pt x="273223" y="382884"/>
                </a:lnTo>
                <a:lnTo>
                  <a:pt x="268944" y="340183"/>
                </a:lnTo>
                <a:lnTo>
                  <a:pt x="267211" y="303424"/>
                </a:lnTo>
                <a:lnTo>
                  <a:pt x="261846" y="263538"/>
                </a:lnTo>
                <a:lnTo>
                  <a:pt x="259816" y="229009"/>
                </a:lnTo>
                <a:lnTo>
                  <a:pt x="258222" y="184383"/>
                </a:lnTo>
                <a:lnTo>
                  <a:pt x="252899" y="147127"/>
                </a:lnTo>
                <a:lnTo>
                  <a:pt x="250598" y="110464"/>
                </a:lnTo>
                <a:lnTo>
                  <a:pt x="245403" y="70332"/>
                </a:lnTo>
                <a:lnTo>
                  <a:pt x="241951" y="29589"/>
                </a:lnTo>
                <a:lnTo>
                  <a:pt x="240362" y="12958"/>
                </a:lnTo>
                <a:lnTo>
                  <a:pt x="233447" y="0"/>
                </a:lnTo>
                <a:lnTo>
                  <a:pt x="227447" y="1428"/>
                </a:lnTo>
                <a:lnTo>
                  <a:pt x="185484" y="18856"/>
                </a:lnTo>
                <a:lnTo>
                  <a:pt x="142607" y="37977"/>
                </a:lnTo>
                <a:lnTo>
                  <a:pt x="98987" y="49132"/>
                </a:lnTo>
                <a:lnTo>
                  <a:pt x="75690" y="52082"/>
                </a:lnTo>
                <a:lnTo>
                  <a:pt x="64440" y="59036"/>
                </a:lnTo>
                <a:lnTo>
                  <a:pt x="47390" y="101783"/>
                </a:lnTo>
                <a:lnTo>
                  <a:pt x="38318" y="143988"/>
                </a:lnTo>
                <a:lnTo>
                  <a:pt x="31492" y="186536"/>
                </a:lnTo>
                <a:lnTo>
                  <a:pt x="31525" y="216625"/>
                </a:lnTo>
                <a:lnTo>
                  <a:pt x="31831" y="259096"/>
                </a:lnTo>
                <a:lnTo>
                  <a:pt x="30022" y="281616"/>
                </a:lnTo>
                <a:lnTo>
                  <a:pt x="33590" y="316607"/>
                </a:lnTo>
                <a:lnTo>
                  <a:pt x="35088" y="352111"/>
                </a:lnTo>
                <a:lnTo>
                  <a:pt x="35719" y="39964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750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ConvNet is a sequence of Convolutional Layers, interspersed with activation functions</a:t>
            </a:r>
          </a:p>
        </p:txBody>
      </p:sp>
      <p:sp>
        <p:nvSpPr>
          <p:cNvPr id="632" name="Shape 632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36" name="Shape 636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7" name="Shape 637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638" name="Shape 638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642" name="Shape 642"/>
          <p:cNvCxnSpPr/>
          <p:nvPr/>
        </p:nvCxnSpPr>
        <p:spPr>
          <a:xfrm>
            <a:off x="42250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3" name="Shape 643"/>
          <p:cNvSpPr txBox="1"/>
          <p:nvPr/>
        </p:nvSpPr>
        <p:spPr>
          <a:xfrm>
            <a:off x="4264400" y="32764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10 5x5x</a:t>
            </a: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644" name="Shape 644"/>
          <p:cNvSpPr/>
          <p:nvPr/>
        </p:nvSpPr>
        <p:spPr>
          <a:xfrm>
            <a:off x="54348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Shape 645"/>
          <p:cNvCxnSpPr/>
          <p:nvPr/>
        </p:nvCxnSpPr>
        <p:spPr>
          <a:xfrm>
            <a:off x="6815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6" name="Shape 646"/>
          <p:cNvSpPr txBox="1"/>
          <p:nvPr/>
        </p:nvSpPr>
        <p:spPr>
          <a:xfrm>
            <a:off x="6855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8071800" y="30174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5300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60475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64118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grpSp>
        <p:nvGrpSpPr>
          <p:cNvPr id="618" name="SMARTInkShape-Group853"/>
          <p:cNvGrpSpPr/>
          <p:nvPr/>
        </p:nvGrpSpPr>
        <p:grpSpPr>
          <a:xfrm>
            <a:off x="6822281" y="3580814"/>
            <a:ext cx="847695" cy="428617"/>
            <a:chOff x="6822281" y="3580814"/>
            <a:chExt cx="847695" cy="428617"/>
          </a:xfrm>
        </p:grpSpPr>
        <p:sp>
          <p:nvSpPr>
            <p:cNvPr id="616" name="SMARTInkShape-3494"/>
            <p:cNvSpPr/>
            <p:nvPr>
              <p:custDataLst>
                <p:tags r:id="rId31"/>
              </p:custDataLst>
            </p:nvPr>
          </p:nvSpPr>
          <p:spPr bwMode="auto">
            <a:xfrm>
              <a:off x="6822281" y="3580814"/>
              <a:ext cx="847695" cy="428617"/>
            </a:xfrm>
            <a:custGeom>
              <a:avLst/>
              <a:gdLst/>
              <a:ahLst/>
              <a:cxnLst/>
              <a:rect l="0" t="0" r="0" b="0"/>
              <a:pathLst>
                <a:path w="847695" h="428617">
                  <a:moveTo>
                    <a:pt x="80367" y="71428"/>
                  </a:moveTo>
                  <a:lnTo>
                    <a:pt x="80367" y="71428"/>
                  </a:lnTo>
                  <a:lnTo>
                    <a:pt x="80367" y="66687"/>
                  </a:lnTo>
                  <a:lnTo>
                    <a:pt x="85108" y="54259"/>
                  </a:lnTo>
                  <a:lnTo>
                    <a:pt x="102277" y="38009"/>
                  </a:lnTo>
                  <a:lnTo>
                    <a:pt x="143409" y="18545"/>
                  </a:lnTo>
                  <a:lnTo>
                    <a:pt x="162956" y="13198"/>
                  </a:lnTo>
                  <a:lnTo>
                    <a:pt x="200860" y="10188"/>
                  </a:lnTo>
                  <a:lnTo>
                    <a:pt x="238659" y="9296"/>
                  </a:lnTo>
                  <a:lnTo>
                    <a:pt x="277861" y="10024"/>
                  </a:lnTo>
                  <a:lnTo>
                    <a:pt x="320976" y="16010"/>
                  </a:lnTo>
                  <a:lnTo>
                    <a:pt x="351015" y="17032"/>
                  </a:lnTo>
                  <a:lnTo>
                    <a:pt x="393834" y="17607"/>
                  </a:lnTo>
                  <a:lnTo>
                    <a:pt x="428238" y="17778"/>
                  </a:lnTo>
                  <a:lnTo>
                    <a:pt x="467978" y="16837"/>
                  </a:lnTo>
                  <a:lnTo>
                    <a:pt x="505329" y="11707"/>
                  </a:lnTo>
                  <a:lnTo>
                    <a:pt x="548213" y="9471"/>
                  </a:lnTo>
                  <a:lnTo>
                    <a:pt x="585862" y="9029"/>
                  </a:lnTo>
                  <a:lnTo>
                    <a:pt x="629532" y="2805"/>
                  </a:lnTo>
                  <a:lnTo>
                    <a:pt x="664617" y="546"/>
                  </a:lnTo>
                  <a:lnTo>
                    <a:pt x="709177" y="100"/>
                  </a:lnTo>
                  <a:lnTo>
                    <a:pt x="752120" y="0"/>
                  </a:lnTo>
                  <a:lnTo>
                    <a:pt x="795009" y="2638"/>
                  </a:lnTo>
                  <a:lnTo>
                    <a:pt x="837623" y="8757"/>
                  </a:lnTo>
                  <a:lnTo>
                    <a:pt x="841189" y="8811"/>
                  </a:lnTo>
                  <a:lnTo>
                    <a:pt x="843566" y="9840"/>
                  </a:lnTo>
                  <a:lnTo>
                    <a:pt x="845150" y="11518"/>
                  </a:lnTo>
                  <a:lnTo>
                    <a:pt x="846912" y="16028"/>
                  </a:lnTo>
                  <a:lnTo>
                    <a:pt x="847694" y="21340"/>
                  </a:lnTo>
                  <a:lnTo>
                    <a:pt x="845397" y="27008"/>
                  </a:lnTo>
                  <a:lnTo>
                    <a:pt x="843395" y="29908"/>
                  </a:lnTo>
                  <a:lnTo>
                    <a:pt x="840577" y="43471"/>
                  </a:lnTo>
                  <a:lnTo>
                    <a:pt x="838633" y="85235"/>
                  </a:lnTo>
                  <a:lnTo>
                    <a:pt x="832370" y="126852"/>
                  </a:lnTo>
                  <a:lnTo>
                    <a:pt x="830838" y="163515"/>
                  </a:lnTo>
                  <a:lnTo>
                    <a:pt x="830573" y="202562"/>
                  </a:lnTo>
                  <a:lnTo>
                    <a:pt x="825754" y="247094"/>
                  </a:lnTo>
                  <a:lnTo>
                    <a:pt x="822366" y="288176"/>
                  </a:lnTo>
                  <a:lnTo>
                    <a:pt x="820786" y="324937"/>
                  </a:lnTo>
                  <a:lnTo>
                    <a:pt x="814513" y="365031"/>
                  </a:lnTo>
                  <a:lnTo>
                    <a:pt x="810521" y="389932"/>
                  </a:lnTo>
                  <a:lnTo>
                    <a:pt x="803791" y="427519"/>
                  </a:lnTo>
                  <a:lnTo>
                    <a:pt x="778825" y="408402"/>
                  </a:lnTo>
                  <a:lnTo>
                    <a:pt x="734952" y="392979"/>
                  </a:lnTo>
                  <a:lnTo>
                    <a:pt x="694676" y="386637"/>
                  </a:lnTo>
                  <a:lnTo>
                    <a:pt x="663947" y="385154"/>
                  </a:lnTo>
                  <a:lnTo>
                    <a:pt x="627140" y="384494"/>
                  </a:lnTo>
                  <a:lnTo>
                    <a:pt x="586333" y="384123"/>
                  </a:lnTo>
                  <a:lnTo>
                    <a:pt x="550649" y="384013"/>
                  </a:lnTo>
                  <a:lnTo>
                    <a:pt x="514941" y="383981"/>
                  </a:lnTo>
                  <a:lnTo>
                    <a:pt x="479225" y="383971"/>
                  </a:lnTo>
                  <a:lnTo>
                    <a:pt x="438767" y="383968"/>
                  </a:lnTo>
                  <a:lnTo>
                    <a:pt x="395360" y="383968"/>
                  </a:lnTo>
                  <a:lnTo>
                    <a:pt x="355820" y="388708"/>
                  </a:lnTo>
                  <a:lnTo>
                    <a:pt x="314229" y="391656"/>
                  </a:lnTo>
                  <a:lnTo>
                    <a:pt x="275227" y="397270"/>
                  </a:lnTo>
                  <a:lnTo>
                    <a:pt x="238535" y="400476"/>
                  </a:lnTo>
                  <a:lnTo>
                    <a:pt x="197787" y="406167"/>
                  </a:lnTo>
                  <a:lnTo>
                    <a:pt x="159036" y="409397"/>
                  </a:lnTo>
                  <a:lnTo>
                    <a:pt x="116522" y="411480"/>
                  </a:lnTo>
                  <a:lnTo>
                    <a:pt x="73581" y="417771"/>
                  </a:lnTo>
                  <a:lnTo>
                    <a:pt x="36142" y="424048"/>
                  </a:lnTo>
                  <a:lnTo>
                    <a:pt x="0" y="4286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7" name="SMARTInkShape-3495"/>
            <p:cNvSpPr/>
            <p:nvPr>
              <p:custDataLst>
                <p:tags r:id="rId32"/>
              </p:custDataLst>
            </p:nvPr>
          </p:nvSpPr>
          <p:spPr bwMode="auto">
            <a:xfrm>
              <a:off x="6861786" y="3670102"/>
              <a:ext cx="22896" cy="295711"/>
            </a:xfrm>
            <a:custGeom>
              <a:avLst/>
              <a:gdLst/>
              <a:ahLst/>
              <a:cxnLst/>
              <a:rect l="0" t="0" r="0" b="0"/>
              <a:pathLst>
                <a:path w="22896" h="295711">
                  <a:moveTo>
                    <a:pt x="14073" y="0"/>
                  </a:moveTo>
                  <a:lnTo>
                    <a:pt x="14073" y="0"/>
                  </a:lnTo>
                  <a:lnTo>
                    <a:pt x="18814" y="0"/>
                  </a:lnTo>
                  <a:lnTo>
                    <a:pt x="20210" y="1984"/>
                  </a:lnTo>
                  <a:lnTo>
                    <a:pt x="22176" y="16242"/>
                  </a:lnTo>
                  <a:lnTo>
                    <a:pt x="22758" y="46704"/>
                  </a:lnTo>
                  <a:lnTo>
                    <a:pt x="22895" y="76320"/>
                  </a:lnTo>
                  <a:lnTo>
                    <a:pt x="17662" y="111971"/>
                  </a:lnTo>
                  <a:lnTo>
                    <a:pt x="10708" y="146999"/>
                  </a:lnTo>
                  <a:lnTo>
                    <a:pt x="6792" y="185438"/>
                  </a:lnTo>
                  <a:lnTo>
                    <a:pt x="5632" y="226372"/>
                  </a:lnTo>
                  <a:lnTo>
                    <a:pt x="5240" y="268325"/>
                  </a:lnTo>
                  <a:lnTo>
                    <a:pt x="5151" y="295710"/>
                  </a:lnTo>
                  <a:lnTo>
                    <a:pt x="5149" y="295366"/>
                  </a:lnTo>
                  <a:lnTo>
                    <a:pt x="405" y="285402"/>
                  </a:lnTo>
                  <a:lnTo>
                    <a:pt x="0" y="281549"/>
                  </a:lnTo>
                  <a:lnTo>
                    <a:pt x="5144" y="2678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19" name="SMARTInkShape-3496"/>
          <p:cNvSpPr/>
          <p:nvPr>
            <p:custDataLst>
              <p:tags r:id="rId1"/>
            </p:custDataLst>
          </p:nvPr>
        </p:nvSpPr>
        <p:spPr bwMode="auto">
          <a:xfrm>
            <a:off x="6768703" y="4098727"/>
            <a:ext cx="660798" cy="240300"/>
          </a:xfrm>
          <a:custGeom>
            <a:avLst/>
            <a:gdLst/>
            <a:ahLst/>
            <a:cxnLst/>
            <a:rect l="0" t="0" r="0" b="0"/>
            <a:pathLst>
              <a:path w="660798" h="240300">
                <a:moveTo>
                  <a:pt x="0" y="0"/>
                </a:moveTo>
                <a:lnTo>
                  <a:pt x="0" y="0"/>
                </a:lnTo>
                <a:lnTo>
                  <a:pt x="24858" y="37286"/>
                </a:lnTo>
                <a:lnTo>
                  <a:pt x="56361" y="80573"/>
                </a:lnTo>
                <a:lnTo>
                  <a:pt x="94587" y="120867"/>
                </a:lnTo>
                <a:lnTo>
                  <a:pt x="134218" y="159914"/>
                </a:lnTo>
                <a:lnTo>
                  <a:pt x="167650" y="187280"/>
                </a:lnTo>
                <a:lnTo>
                  <a:pt x="202692" y="213248"/>
                </a:lnTo>
                <a:lnTo>
                  <a:pt x="239202" y="231966"/>
                </a:lnTo>
                <a:lnTo>
                  <a:pt x="280998" y="238394"/>
                </a:lnTo>
                <a:lnTo>
                  <a:pt x="324801" y="240299"/>
                </a:lnTo>
                <a:lnTo>
                  <a:pt x="369199" y="238879"/>
                </a:lnTo>
                <a:lnTo>
                  <a:pt x="413773" y="225780"/>
                </a:lnTo>
                <a:lnTo>
                  <a:pt x="457408" y="203489"/>
                </a:lnTo>
                <a:lnTo>
                  <a:pt x="496905" y="178032"/>
                </a:lnTo>
                <a:lnTo>
                  <a:pt x="538594" y="150645"/>
                </a:lnTo>
                <a:lnTo>
                  <a:pt x="576522" y="118829"/>
                </a:lnTo>
                <a:lnTo>
                  <a:pt x="612896" y="89117"/>
                </a:lnTo>
                <a:lnTo>
                  <a:pt x="660797" y="4464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1" name="SMARTInkShape-3498"/>
          <p:cNvSpPr/>
          <p:nvPr>
            <p:custDataLst>
              <p:tags r:id="rId2"/>
            </p:custDataLst>
          </p:nvPr>
        </p:nvSpPr>
        <p:spPr bwMode="auto">
          <a:xfrm>
            <a:off x="5527477" y="5120900"/>
            <a:ext cx="160735" cy="9713"/>
          </a:xfrm>
          <a:custGeom>
            <a:avLst/>
            <a:gdLst/>
            <a:ahLst/>
            <a:cxnLst/>
            <a:rect l="0" t="0" r="0" b="0"/>
            <a:pathLst>
              <a:path w="160735" h="9713">
                <a:moveTo>
                  <a:pt x="0" y="4741"/>
                </a:moveTo>
                <a:lnTo>
                  <a:pt x="0" y="4741"/>
                </a:lnTo>
                <a:lnTo>
                  <a:pt x="9480" y="0"/>
                </a:lnTo>
                <a:lnTo>
                  <a:pt x="45712" y="2775"/>
                </a:lnTo>
                <a:lnTo>
                  <a:pt x="84430" y="5151"/>
                </a:lnTo>
                <a:lnTo>
                  <a:pt x="120486" y="9712"/>
                </a:lnTo>
                <a:lnTo>
                  <a:pt x="160734" y="474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2" name="SMARTInkShape-3499"/>
          <p:cNvSpPr/>
          <p:nvPr>
            <p:custDataLst>
              <p:tags r:id="rId3"/>
            </p:custDataLst>
          </p:nvPr>
        </p:nvSpPr>
        <p:spPr bwMode="auto">
          <a:xfrm>
            <a:off x="2705695" y="5036345"/>
            <a:ext cx="160736" cy="24821"/>
          </a:xfrm>
          <a:custGeom>
            <a:avLst/>
            <a:gdLst/>
            <a:ahLst/>
            <a:cxnLst/>
            <a:rect l="0" t="0" r="0" b="0"/>
            <a:pathLst>
              <a:path w="160736" h="24821">
                <a:moveTo>
                  <a:pt x="0" y="8928"/>
                </a:moveTo>
                <a:lnTo>
                  <a:pt x="0" y="8928"/>
                </a:lnTo>
                <a:lnTo>
                  <a:pt x="7689" y="1240"/>
                </a:lnTo>
                <a:lnTo>
                  <a:pt x="13303" y="367"/>
                </a:lnTo>
                <a:lnTo>
                  <a:pt x="15814" y="2228"/>
                </a:lnTo>
                <a:lnTo>
                  <a:pt x="25081" y="13337"/>
                </a:lnTo>
                <a:lnTo>
                  <a:pt x="34629" y="20148"/>
                </a:lnTo>
                <a:lnTo>
                  <a:pt x="65382" y="24820"/>
                </a:lnTo>
                <a:lnTo>
                  <a:pt x="105914" y="21464"/>
                </a:lnTo>
                <a:lnTo>
                  <a:pt x="16073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25" name="SMARTInkShape-Group858"/>
          <p:cNvGrpSpPr/>
          <p:nvPr/>
        </p:nvGrpSpPr>
        <p:grpSpPr>
          <a:xfrm>
            <a:off x="4313039" y="4116586"/>
            <a:ext cx="750095" cy="464345"/>
            <a:chOff x="4313039" y="4116586"/>
            <a:chExt cx="750095" cy="464345"/>
          </a:xfrm>
        </p:grpSpPr>
        <p:sp>
          <p:nvSpPr>
            <p:cNvPr id="623" name="SMARTInkShape-3500"/>
            <p:cNvSpPr/>
            <p:nvPr>
              <p:custDataLst>
                <p:tags r:id="rId29"/>
              </p:custDataLst>
            </p:nvPr>
          </p:nvSpPr>
          <p:spPr bwMode="auto">
            <a:xfrm>
              <a:off x="4991695" y="4116586"/>
              <a:ext cx="71439" cy="464345"/>
            </a:xfrm>
            <a:custGeom>
              <a:avLst/>
              <a:gdLst/>
              <a:ahLst/>
              <a:cxnLst/>
              <a:rect l="0" t="0" r="0" b="0"/>
              <a:pathLst>
                <a:path w="71439" h="464345">
                  <a:moveTo>
                    <a:pt x="71438" y="0"/>
                  </a:moveTo>
                  <a:lnTo>
                    <a:pt x="71438" y="0"/>
                  </a:lnTo>
                  <a:lnTo>
                    <a:pt x="71438" y="4740"/>
                  </a:lnTo>
                  <a:lnTo>
                    <a:pt x="68792" y="9713"/>
                  </a:lnTo>
                  <a:lnTo>
                    <a:pt x="54268" y="30471"/>
                  </a:lnTo>
                  <a:lnTo>
                    <a:pt x="42759" y="64150"/>
                  </a:lnTo>
                  <a:lnTo>
                    <a:pt x="37805" y="105548"/>
                  </a:lnTo>
                  <a:lnTo>
                    <a:pt x="36337" y="139753"/>
                  </a:lnTo>
                  <a:lnTo>
                    <a:pt x="31162" y="173479"/>
                  </a:lnTo>
                  <a:lnTo>
                    <a:pt x="28085" y="208607"/>
                  </a:lnTo>
                  <a:lnTo>
                    <a:pt x="22433" y="244152"/>
                  </a:lnTo>
                  <a:lnTo>
                    <a:pt x="19215" y="279819"/>
                  </a:lnTo>
                  <a:lnTo>
                    <a:pt x="13521" y="315522"/>
                  </a:lnTo>
                  <a:lnTo>
                    <a:pt x="10290" y="351236"/>
                  </a:lnTo>
                  <a:lnTo>
                    <a:pt x="9333" y="386954"/>
                  </a:lnTo>
                  <a:lnTo>
                    <a:pt x="2873" y="427449"/>
                  </a:lnTo>
                  <a:lnTo>
                    <a:pt x="0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24" name="SMARTInkShape-3501"/>
            <p:cNvSpPr/>
            <p:nvPr>
              <p:custDataLst>
                <p:tags r:id="rId30"/>
              </p:custDataLst>
            </p:nvPr>
          </p:nvSpPr>
          <p:spPr bwMode="auto">
            <a:xfrm>
              <a:off x="4313039" y="4375665"/>
              <a:ext cx="725404" cy="94079"/>
            </a:xfrm>
            <a:custGeom>
              <a:avLst/>
              <a:gdLst/>
              <a:ahLst/>
              <a:cxnLst/>
              <a:rect l="0" t="0" r="0" b="0"/>
              <a:pathLst>
                <a:path w="725404" h="94079">
                  <a:moveTo>
                    <a:pt x="0" y="80249"/>
                  </a:moveTo>
                  <a:lnTo>
                    <a:pt x="0" y="80249"/>
                  </a:lnTo>
                  <a:lnTo>
                    <a:pt x="0" y="84989"/>
                  </a:lnTo>
                  <a:lnTo>
                    <a:pt x="992" y="86386"/>
                  </a:lnTo>
                  <a:lnTo>
                    <a:pt x="2646" y="87317"/>
                  </a:lnTo>
                  <a:lnTo>
                    <a:pt x="4740" y="87938"/>
                  </a:lnTo>
                  <a:lnTo>
                    <a:pt x="6137" y="89343"/>
                  </a:lnTo>
                  <a:lnTo>
                    <a:pt x="7689" y="93551"/>
                  </a:lnTo>
                  <a:lnTo>
                    <a:pt x="11079" y="94078"/>
                  </a:lnTo>
                  <a:lnTo>
                    <a:pt x="49406" y="88747"/>
                  </a:lnTo>
                  <a:lnTo>
                    <a:pt x="92741" y="81564"/>
                  </a:lnTo>
                  <a:lnTo>
                    <a:pt x="126587" y="80639"/>
                  </a:lnTo>
                  <a:lnTo>
                    <a:pt x="167219" y="81318"/>
                  </a:lnTo>
                  <a:lnTo>
                    <a:pt x="190878" y="85417"/>
                  </a:lnTo>
                  <a:lnTo>
                    <a:pt x="230690" y="81125"/>
                  </a:lnTo>
                  <a:lnTo>
                    <a:pt x="267561" y="79430"/>
                  </a:lnTo>
                  <a:lnTo>
                    <a:pt x="307770" y="70569"/>
                  </a:lnTo>
                  <a:lnTo>
                    <a:pt x="349631" y="59265"/>
                  </a:lnTo>
                  <a:lnTo>
                    <a:pt x="391219" y="45699"/>
                  </a:lnTo>
                  <a:lnTo>
                    <a:pt x="431305" y="36603"/>
                  </a:lnTo>
                  <a:lnTo>
                    <a:pt x="468886" y="30055"/>
                  </a:lnTo>
                  <a:lnTo>
                    <a:pt x="504606" y="26681"/>
                  </a:lnTo>
                  <a:lnTo>
                    <a:pt x="546491" y="19801"/>
                  </a:lnTo>
                  <a:lnTo>
                    <a:pt x="580957" y="18352"/>
                  </a:lnTo>
                  <a:lnTo>
                    <a:pt x="616304" y="15276"/>
                  </a:lnTo>
                  <a:lnTo>
                    <a:pt x="654324" y="10089"/>
                  </a:lnTo>
                  <a:lnTo>
                    <a:pt x="696840" y="1912"/>
                  </a:lnTo>
                  <a:lnTo>
                    <a:pt x="725403" y="60"/>
                  </a:lnTo>
                  <a:lnTo>
                    <a:pt x="724704" y="0"/>
                  </a:lnTo>
                  <a:lnTo>
                    <a:pt x="714375" y="88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26" name="SMARTInkShape-3502"/>
          <p:cNvSpPr/>
          <p:nvPr>
            <p:custDataLst>
              <p:tags r:id="rId4"/>
            </p:custDataLst>
          </p:nvPr>
        </p:nvSpPr>
        <p:spPr bwMode="auto">
          <a:xfrm>
            <a:off x="4286372" y="4200738"/>
            <a:ext cx="44527" cy="313733"/>
          </a:xfrm>
          <a:custGeom>
            <a:avLst/>
            <a:gdLst/>
            <a:ahLst/>
            <a:cxnLst/>
            <a:rect l="0" t="0" r="0" b="0"/>
            <a:pathLst>
              <a:path w="44527" h="313733">
                <a:moveTo>
                  <a:pt x="44526" y="5145"/>
                </a:moveTo>
                <a:lnTo>
                  <a:pt x="44526" y="5145"/>
                </a:lnTo>
                <a:lnTo>
                  <a:pt x="39786" y="404"/>
                </a:lnTo>
                <a:lnTo>
                  <a:pt x="38390" y="0"/>
                </a:lnTo>
                <a:lnTo>
                  <a:pt x="37459" y="723"/>
                </a:lnTo>
                <a:lnTo>
                  <a:pt x="29705" y="20805"/>
                </a:lnTo>
                <a:lnTo>
                  <a:pt x="27267" y="63286"/>
                </a:lnTo>
                <a:lnTo>
                  <a:pt x="24199" y="99431"/>
                </a:lnTo>
                <a:lnTo>
                  <a:pt x="17006" y="136931"/>
                </a:lnTo>
                <a:lnTo>
                  <a:pt x="12452" y="169880"/>
                </a:lnTo>
                <a:lnTo>
                  <a:pt x="10427" y="207675"/>
                </a:lnTo>
                <a:lnTo>
                  <a:pt x="6881" y="239687"/>
                </a:lnTo>
                <a:lnTo>
                  <a:pt x="1261" y="283095"/>
                </a:lnTo>
                <a:lnTo>
                  <a:pt x="0" y="313732"/>
                </a:lnTo>
                <a:lnTo>
                  <a:pt x="951" y="313065"/>
                </a:lnTo>
                <a:lnTo>
                  <a:pt x="8808" y="29982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51" name="SMARTInkShape-Group860"/>
          <p:cNvGrpSpPr/>
          <p:nvPr/>
        </p:nvGrpSpPr>
        <p:grpSpPr>
          <a:xfrm>
            <a:off x="4313039" y="3813524"/>
            <a:ext cx="848297" cy="642391"/>
            <a:chOff x="4313039" y="3813524"/>
            <a:chExt cx="848297" cy="642391"/>
          </a:xfrm>
        </p:grpSpPr>
        <p:sp>
          <p:nvSpPr>
            <p:cNvPr id="627" name="SMARTInkShape-3503"/>
            <p:cNvSpPr/>
            <p:nvPr>
              <p:custDataLst>
                <p:tags r:id="rId25"/>
              </p:custDataLst>
            </p:nvPr>
          </p:nvSpPr>
          <p:spPr bwMode="auto">
            <a:xfrm>
              <a:off x="4876058" y="4411266"/>
              <a:ext cx="88647" cy="44649"/>
            </a:xfrm>
            <a:custGeom>
              <a:avLst/>
              <a:gdLst/>
              <a:ahLst/>
              <a:cxnLst/>
              <a:rect l="0" t="0" r="0" b="0"/>
              <a:pathLst>
                <a:path w="88647" h="44649">
                  <a:moveTo>
                    <a:pt x="8481" y="0"/>
                  </a:moveTo>
                  <a:lnTo>
                    <a:pt x="8481" y="0"/>
                  </a:lnTo>
                  <a:lnTo>
                    <a:pt x="8481" y="16585"/>
                  </a:lnTo>
                  <a:lnTo>
                    <a:pt x="13221" y="22222"/>
                  </a:lnTo>
                  <a:lnTo>
                    <a:pt x="18194" y="24759"/>
                  </a:lnTo>
                  <a:lnTo>
                    <a:pt x="38952" y="26388"/>
                  </a:lnTo>
                  <a:lnTo>
                    <a:pt x="63595" y="21565"/>
                  </a:lnTo>
                  <a:lnTo>
                    <a:pt x="88275" y="26711"/>
                  </a:lnTo>
                  <a:lnTo>
                    <a:pt x="49997" y="29431"/>
                  </a:lnTo>
                  <a:lnTo>
                    <a:pt x="16057" y="35166"/>
                  </a:lnTo>
                  <a:lnTo>
                    <a:pt x="517" y="35686"/>
                  </a:lnTo>
                  <a:lnTo>
                    <a:pt x="4578" y="35708"/>
                  </a:lnTo>
                  <a:lnTo>
                    <a:pt x="9392" y="38359"/>
                  </a:lnTo>
                  <a:lnTo>
                    <a:pt x="12065" y="40456"/>
                  </a:lnTo>
                  <a:lnTo>
                    <a:pt x="22972" y="40139"/>
                  </a:lnTo>
                  <a:lnTo>
                    <a:pt x="61764" y="33461"/>
                  </a:lnTo>
                  <a:lnTo>
                    <a:pt x="88646" y="26823"/>
                  </a:lnTo>
                  <a:lnTo>
                    <a:pt x="50012" y="26790"/>
                  </a:lnTo>
                  <a:lnTo>
                    <a:pt x="25416" y="29435"/>
                  </a:lnTo>
                  <a:lnTo>
                    <a:pt x="0" y="35609"/>
                  </a:lnTo>
                  <a:lnTo>
                    <a:pt x="9166" y="35686"/>
                  </a:lnTo>
                  <a:lnTo>
                    <a:pt x="48383" y="26622"/>
                  </a:lnTo>
                  <a:lnTo>
                    <a:pt x="88065" y="17977"/>
                  </a:lnTo>
                  <a:lnTo>
                    <a:pt x="74435" y="24019"/>
                  </a:lnTo>
                  <a:lnTo>
                    <a:pt x="32478" y="33694"/>
                  </a:lnTo>
                  <a:lnTo>
                    <a:pt x="13221" y="35318"/>
                  </a:lnTo>
                  <a:lnTo>
                    <a:pt x="7942" y="38186"/>
                  </a:lnTo>
                  <a:lnTo>
                    <a:pt x="5145" y="40341"/>
                  </a:lnTo>
                  <a:lnTo>
                    <a:pt x="4273" y="41776"/>
                  </a:lnTo>
                  <a:lnTo>
                    <a:pt x="4683" y="42733"/>
                  </a:lnTo>
                  <a:lnTo>
                    <a:pt x="5949" y="43371"/>
                  </a:lnTo>
                  <a:lnTo>
                    <a:pt x="30169" y="44536"/>
                  </a:lnTo>
                  <a:lnTo>
                    <a:pt x="40609" y="41952"/>
                  </a:lnTo>
                  <a:lnTo>
                    <a:pt x="80584" y="24857"/>
                  </a:lnTo>
                  <a:lnTo>
                    <a:pt x="83339" y="22524"/>
                  </a:lnTo>
                  <a:lnTo>
                    <a:pt x="84183" y="20969"/>
                  </a:lnTo>
                  <a:lnTo>
                    <a:pt x="83754" y="19933"/>
                  </a:lnTo>
                  <a:lnTo>
                    <a:pt x="82475" y="19241"/>
                  </a:lnTo>
                  <a:lnTo>
                    <a:pt x="81623" y="17788"/>
                  </a:lnTo>
                  <a:lnTo>
                    <a:pt x="80676" y="13528"/>
                  </a:lnTo>
                  <a:lnTo>
                    <a:pt x="79431" y="11995"/>
                  </a:lnTo>
                  <a:lnTo>
                    <a:pt x="72297" y="9333"/>
                  </a:lnTo>
                  <a:lnTo>
                    <a:pt x="63416" y="16653"/>
                  </a:lnTo>
                  <a:lnTo>
                    <a:pt x="55198" y="18613"/>
                  </a:lnTo>
                  <a:lnTo>
                    <a:pt x="41103" y="30257"/>
                  </a:lnTo>
                  <a:lnTo>
                    <a:pt x="37863" y="35937"/>
                  </a:lnTo>
                  <a:lnTo>
                    <a:pt x="35270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28" name="SMARTInkShape-3504"/>
            <p:cNvSpPr/>
            <p:nvPr>
              <p:custDataLst>
                <p:tags r:id="rId26"/>
              </p:custDataLst>
            </p:nvPr>
          </p:nvSpPr>
          <p:spPr bwMode="auto">
            <a:xfrm>
              <a:off x="4313039" y="4081606"/>
              <a:ext cx="723295" cy="133208"/>
            </a:xfrm>
            <a:custGeom>
              <a:avLst/>
              <a:gdLst/>
              <a:ahLst/>
              <a:cxnLst/>
              <a:rect l="0" t="0" r="0" b="0"/>
              <a:pathLst>
                <a:path w="723295" h="133208">
                  <a:moveTo>
                    <a:pt x="0" y="133207"/>
                  </a:moveTo>
                  <a:lnTo>
                    <a:pt x="0" y="133207"/>
                  </a:lnTo>
                  <a:lnTo>
                    <a:pt x="0" y="128466"/>
                  </a:lnTo>
                  <a:lnTo>
                    <a:pt x="4740" y="116037"/>
                  </a:lnTo>
                  <a:lnTo>
                    <a:pt x="12429" y="104527"/>
                  </a:lnTo>
                  <a:lnTo>
                    <a:pt x="36571" y="88701"/>
                  </a:lnTo>
                  <a:lnTo>
                    <a:pt x="48004" y="83660"/>
                  </a:lnTo>
                  <a:lnTo>
                    <a:pt x="90506" y="79982"/>
                  </a:lnTo>
                  <a:lnTo>
                    <a:pt x="129364" y="79675"/>
                  </a:lnTo>
                  <a:lnTo>
                    <a:pt x="172547" y="78639"/>
                  </a:lnTo>
                  <a:lnTo>
                    <a:pt x="210336" y="70534"/>
                  </a:lnTo>
                  <a:lnTo>
                    <a:pt x="254243" y="61148"/>
                  </a:lnTo>
                  <a:lnTo>
                    <a:pt x="296173" y="49740"/>
                  </a:lnTo>
                  <a:lnTo>
                    <a:pt x="335103" y="39385"/>
                  </a:lnTo>
                  <a:lnTo>
                    <a:pt x="378953" y="23944"/>
                  </a:lnTo>
                  <a:lnTo>
                    <a:pt x="423542" y="15373"/>
                  </a:lnTo>
                  <a:lnTo>
                    <a:pt x="463340" y="4869"/>
                  </a:lnTo>
                  <a:lnTo>
                    <a:pt x="501792" y="0"/>
                  </a:lnTo>
                  <a:lnTo>
                    <a:pt x="544939" y="351"/>
                  </a:lnTo>
                  <a:lnTo>
                    <a:pt x="589390" y="6962"/>
                  </a:lnTo>
                  <a:lnTo>
                    <a:pt x="631366" y="8029"/>
                  </a:lnTo>
                  <a:lnTo>
                    <a:pt x="657289" y="9162"/>
                  </a:lnTo>
                  <a:lnTo>
                    <a:pt x="685395" y="16752"/>
                  </a:lnTo>
                  <a:lnTo>
                    <a:pt x="696091" y="17110"/>
                  </a:lnTo>
                  <a:lnTo>
                    <a:pt x="696478" y="9431"/>
                  </a:lnTo>
                  <a:lnTo>
                    <a:pt x="696505" y="13299"/>
                  </a:lnTo>
                  <a:lnTo>
                    <a:pt x="697501" y="14573"/>
                  </a:lnTo>
                  <a:lnTo>
                    <a:pt x="704203" y="16785"/>
                  </a:lnTo>
                  <a:lnTo>
                    <a:pt x="718715" y="17112"/>
                  </a:lnTo>
                  <a:lnTo>
                    <a:pt x="720245" y="18107"/>
                  </a:lnTo>
                  <a:lnTo>
                    <a:pt x="721265" y="19762"/>
                  </a:lnTo>
                  <a:lnTo>
                    <a:pt x="723269" y="25941"/>
                  </a:lnTo>
                  <a:lnTo>
                    <a:pt x="723294" y="30758"/>
                  </a:lnTo>
                  <a:lnTo>
                    <a:pt x="720655" y="35749"/>
                  </a:lnTo>
                  <a:lnTo>
                    <a:pt x="718562" y="38469"/>
                  </a:lnTo>
                  <a:lnTo>
                    <a:pt x="716235" y="46783"/>
                  </a:lnTo>
                  <a:lnTo>
                    <a:pt x="714375" y="796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29" name="SMARTInkShape-3505"/>
            <p:cNvSpPr/>
            <p:nvPr>
              <p:custDataLst>
                <p:tags r:id="rId27"/>
              </p:custDataLst>
            </p:nvPr>
          </p:nvSpPr>
          <p:spPr bwMode="auto">
            <a:xfrm>
              <a:off x="4822031" y="3813524"/>
              <a:ext cx="339305" cy="383430"/>
            </a:xfrm>
            <a:custGeom>
              <a:avLst/>
              <a:gdLst/>
              <a:ahLst/>
              <a:cxnLst/>
              <a:rect l="0" t="0" r="0" b="0"/>
              <a:pathLst>
                <a:path w="339305" h="383430">
                  <a:moveTo>
                    <a:pt x="8930" y="61960"/>
                  </a:moveTo>
                  <a:lnTo>
                    <a:pt x="8930" y="61960"/>
                  </a:lnTo>
                  <a:lnTo>
                    <a:pt x="13670" y="57220"/>
                  </a:lnTo>
                  <a:lnTo>
                    <a:pt x="21289" y="54893"/>
                  </a:lnTo>
                  <a:lnTo>
                    <a:pt x="26099" y="54272"/>
                  </a:lnTo>
                  <a:lnTo>
                    <a:pt x="67421" y="37763"/>
                  </a:lnTo>
                  <a:lnTo>
                    <a:pt x="100234" y="26458"/>
                  </a:lnTo>
                  <a:lnTo>
                    <a:pt x="141375" y="15281"/>
                  </a:lnTo>
                  <a:lnTo>
                    <a:pt x="184985" y="5686"/>
                  </a:lnTo>
                  <a:lnTo>
                    <a:pt x="222777" y="684"/>
                  </a:lnTo>
                  <a:lnTo>
                    <a:pt x="236596" y="0"/>
                  </a:lnTo>
                  <a:lnTo>
                    <a:pt x="249352" y="4987"/>
                  </a:lnTo>
                  <a:lnTo>
                    <a:pt x="260644" y="13818"/>
                  </a:lnTo>
                  <a:lnTo>
                    <a:pt x="268969" y="24358"/>
                  </a:lnTo>
                  <a:lnTo>
                    <a:pt x="273331" y="35657"/>
                  </a:lnTo>
                  <a:lnTo>
                    <a:pt x="281357" y="76871"/>
                  </a:lnTo>
                  <a:lnTo>
                    <a:pt x="304599" y="106612"/>
                  </a:lnTo>
                  <a:lnTo>
                    <a:pt x="314964" y="119509"/>
                  </a:lnTo>
                  <a:lnTo>
                    <a:pt x="327056" y="146750"/>
                  </a:lnTo>
                  <a:lnTo>
                    <a:pt x="337173" y="188148"/>
                  </a:lnTo>
                  <a:lnTo>
                    <a:pt x="338903" y="227667"/>
                  </a:lnTo>
                  <a:lnTo>
                    <a:pt x="339304" y="271559"/>
                  </a:lnTo>
                  <a:lnTo>
                    <a:pt x="338334" y="308025"/>
                  </a:lnTo>
                  <a:lnTo>
                    <a:pt x="334588" y="318828"/>
                  </a:lnTo>
                  <a:lnTo>
                    <a:pt x="332199" y="322502"/>
                  </a:lnTo>
                  <a:lnTo>
                    <a:pt x="325089" y="328666"/>
                  </a:lnTo>
                  <a:lnTo>
                    <a:pt x="323077" y="333624"/>
                  </a:lnTo>
                  <a:lnTo>
                    <a:pt x="320557" y="335343"/>
                  </a:lnTo>
                  <a:lnTo>
                    <a:pt x="312465" y="337252"/>
                  </a:lnTo>
                  <a:lnTo>
                    <a:pt x="272989" y="328866"/>
                  </a:lnTo>
                  <a:lnTo>
                    <a:pt x="237919" y="317750"/>
                  </a:lnTo>
                  <a:lnTo>
                    <a:pt x="199149" y="308958"/>
                  </a:lnTo>
                  <a:lnTo>
                    <a:pt x="164179" y="309549"/>
                  </a:lnTo>
                  <a:lnTo>
                    <a:pt x="125696" y="318639"/>
                  </a:lnTo>
                  <a:lnTo>
                    <a:pt x="89431" y="329988"/>
                  </a:lnTo>
                  <a:lnTo>
                    <a:pt x="58345" y="341784"/>
                  </a:lnTo>
                  <a:lnTo>
                    <a:pt x="0" y="3834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30" name="SMARTInkShape-3506"/>
            <p:cNvSpPr/>
            <p:nvPr>
              <p:custDataLst>
                <p:tags r:id="rId28"/>
              </p:custDataLst>
            </p:nvPr>
          </p:nvSpPr>
          <p:spPr bwMode="auto">
            <a:xfrm>
              <a:off x="4761424" y="3920501"/>
              <a:ext cx="42749" cy="204689"/>
            </a:xfrm>
            <a:custGeom>
              <a:avLst/>
              <a:gdLst/>
              <a:ahLst/>
              <a:cxnLst/>
              <a:rect l="0" t="0" r="0" b="0"/>
              <a:pathLst>
                <a:path w="42749" h="204689">
                  <a:moveTo>
                    <a:pt x="42748" y="8562"/>
                  </a:moveTo>
                  <a:lnTo>
                    <a:pt x="42748" y="8562"/>
                  </a:lnTo>
                  <a:lnTo>
                    <a:pt x="35059" y="873"/>
                  </a:lnTo>
                  <a:lnTo>
                    <a:pt x="29446" y="0"/>
                  </a:lnTo>
                  <a:lnTo>
                    <a:pt x="24268" y="7733"/>
                  </a:lnTo>
                  <a:lnTo>
                    <a:pt x="19652" y="22084"/>
                  </a:lnTo>
                  <a:lnTo>
                    <a:pt x="14042" y="66280"/>
                  </a:lnTo>
                  <a:lnTo>
                    <a:pt x="8414" y="108267"/>
                  </a:lnTo>
                  <a:lnTo>
                    <a:pt x="1166" y="149928"/>
                  </a:lnTo>
                  <a:lnTo>
                    <a:pt x="0" y="182629"/>
                  </a:lnTo>
                  <a:lnTo>
                    <a:pt x="3244" y="198703"/>
                  </a:lnTo>
                  <a:lnTo>
                    <a:pt x="5498" y="202792"/>
                  </a:lnTo>
                  <a:lnTo>
                    <a:pt x="7993" y="204525"/>
                  </a:lnTo>
                  <a:lnTo>
                    <a:pt x="10648" y="204688"/>
                  </a:lnTo>
                  <a:lnTo>
                    <a:pt x="12418" y="203805"/>
                  </a:lnTo>
                  <a:lnTo>
                    <a:pt x="15959" y="1960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58" name="SMARTInkShape-Group861"/>
          <p:cNvGrpSpPr/>
          <p:nvPr/>
        </p:nvGrpSpPr>
        <p:grpSpPr>
          <a:xfrm>
            <a:off x="5242256" y="5313164"/>
            <a:ext cx="658625" cy="470862"/>
            <a:chOff x="5242256" y="5313164"/>
            <a:chExt cx="658625" cy="470862"/>
          </a:xfrm>
        </p:grpSpPr>
        <p:sp>
          <p:nvSpPr>
            <p:cNvPr id="652" name="SMARTInkShape-3507"/>
            <p:cNvSpPr/>
            <p:nvPr>
              <p:custDataLst>
                <p:tags r:id="rId19"/>
              </p:custDataLst>
            </p:nvPr>
          </p:nvSpPr>
          <p:spPr bwMode="auto">
            <a:xfrm>
              <a:off x="5787217" y="5313164"/>
              <a:ext cx="113664" cy="274391"/>
            </a:xfrm>
            <a:custGeom>
              <a:avLst/>
              <a:gdLst/>
              <a:ahLst/>
              <a:cxnLst/>
              <a:rect l="0" t="0" r="0" b="0"/>
              <a:pathLst>
                <a:path w="113664" h="274391">
                  <a:moveTo>
                    <a:pt x="43869" y="0"/>
                  </a:moveTo>
                  <a:lnTo>
                    <a:pt x="43869" y="0"/>
                  </a:lnTo>
                  <a:lnTo>
                    <a:pt x="39129" y="0"/>
                  </a:lnTo>
                  <a:lnTo>
                    <a:pt x="37732" y="992"/>
                  </a:lnTo>
                  <a:lnTo>
                    <a:pt x="36801" y="2646"/>
                  </a:lnTo>
                  <a:lnTo>
                    <a:pt x="19780" y="47268"/>
                  </a:lnTo>
                  <a:lnTo>
                    <a:pt x="8096" y="87756"/>
                  </a:lnTo>
                  <a:lnTo>
                    <a:pt x="1850" y="120921"/>
                  </a:lnTo>
                  <a:lnTo>
                    <a:pt x="0" y="164812"/>
                  </a:lnTo>
                  <a:lnTo>
                    <a:pt x="2097" y="207584"/>
                  </a:lnTo>
                  <a:lnTo>
                    <a:pt x="11695" y="248702"/>
                  </a:lnTo>
                  <a:lnTo>
                    <a:pt x="24965" y="271687"/>
                  </a:lnTo>
                  <a:lnTo>
                    <a:pt x="31267" y="274390"/>
                  </a:lnTo>
                  <a:lnTo>
                    <a:pt x="38444" y="274208"/>
                  </a:lnTo>
                  <a:lnTo>
                    <a:pt x="62767" y="264471"/>
                  </a:lnTo>
                  <a:lnTo>
                    <a:pt x="71350" y="259657"/>
                  </a:lnTo>
                  <a:lnTo>
                    <a:pt x="83533" y="243726"/>
                  </a:lnTo>
                  <a:lnTo>
                    <a:pt x="104178" y="205901"/>
                  </a:lnTo>
                  <a:lnTo>
                    <a:pt x="112010" y="183488"/>
                  </a:lnTo>
                  <a:lnTo>
                    <a:pt x="113663" y="144870"/>
                  </a:lnTo>
                  <a:lnTo>
                    <a:pt x="102818" y="104904"/>
                  </a:lnTo>
                  <a:lnTo>
                    <a:pt x="81861" y="63827"/>
                  </a:lnTo>
                  <a:lnTo>
                    <a:pt x="64497" y="45590"/>
                  </a:lnTo>
                  <a:lnTo>
                    <a:pt x="57620" y="43292"/>
                  </a:lnTo>
                  <a:lnTo>
                    <a:pt x="42043" y="43384"/>
                  </a:lnTo>
                  <a:lnTo>
                    <a:pt x="8150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3" name="SMARTInkShape-3508"/>
            <p:cNvSpPr/>
            <p:nvPr>
              <p:custDataLst>
                <p:tags r:id="rId20"/>
              </p:custDataLst>
            </p:nvPr>
          </p:nvSpPr>
          <p:spPr bwMode="auto">
            <a:xfrm>
              <a:off x="5679329" y="5331023"/>
              <a:ext cx="17813" cy="267892"/>
            </a:xfrm>
            <a:custGeom>
              <a:avLst/>
              <a:gdLst/>
              <a:ahLst/>
              <a:cxnLst/>
              <a:rect l="0" t="0" r="0" b="0"/>
              <a:pathLst>
                <a:path w="17813" h="267892">
                  <a:moveTo>
                    <a:pt x="8882" y="0"/>
                  </a:moveTo>
                  <a:lnTo>
                    <a:pt x="8882" y="0"/>
                  </a:lnTo>
                  <a:lnTo>
                    <a:pt x="7890" y="39576"/>
                  </a:lnTo>
                  <a:lnTo>
                    <a:pt x="2745" y="75337"/>
                  </a:lnTo>
                  <a:lnTo>
                    <a:pt x="779" y="107650"/>
                  </a:lnTo>
                  <a:lnTo>
                    <a:pt x="198" y="146770"/>
                  </a:lnTo>
                  <a:lnTo>
                    <a:pt x="0" y="190755"/>
                  </a:lnTo>
                  <a:lnTo>
                    <a:pt x="966" y="205827"/>
                  </a:lnTo>
                  <a:lnTo>
                    <a:pt x="9630" y="247633"/>
                  </a:lnTo>
                  <a:lnTo>
                    <a:pt x="17812" y="267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4" name="SMARTInkShape-3509"/>
            <p:cNvSpPr/>
            <p:nvPr>
              <p:custDataLst>
                <p:tags r:id="rId21"/>
              </p:custDataLst>
            </p:nvPr>
          </p:nvSpPr>
          <p:spPr bwMode="auto">
            <a:xfrm>
              <a:off x="5554266" y="5464970"/>
              <a:ext cx="125015" cy="142876"/>
            </a:xfrm>
            <a:custGeom>
              <a:avLst/>
              <a:gdLst/>
              <a:ahLst/>
              <a:cxnLst/>
              <a:rect l="0" t="0" r="0" b="0"/>
              <a:pathLst>
                <a:path w="125015" h="142876">
                  <a:moveTo>
                    <a:pt x="0" y="142875"/>
                  </a:moveTo>
                  <a:lnTo>
                    <a:pt x="0" y="142875"/>
                  </a:lnTo>
                  <a:lnTo>
                    <a:pt x="19427" y="130515"/>
                  </a:lnTo>
                  <a:lnTo>
                    <a:pt x="53716" y="90857"/>
                  </a:lnTo>
                  <a:lnTo>
                    <a:pt x="84354" y="52606"/>
                  </a:lnTo>
                  <a:lnTo>
                    <a:pt x="12501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5" name="SMARTInkShape-3510"/>
            <p:cNvSpPr/>
            <p:nvPr>
              <p:custDataLst>
                <p:tags r:id="rId22"/>
              </p:custDataLst>
            </p:nvPr>
          </p:nvSpPr>
          <p:spPr bwMode="auto">
            <a:xfrm>
              <a:off x="5545336" y="5509617"/>
              <a:ext cx="53579" cy="26789"/>
            </a:xfrm>
            <a:custGeom>
              <a:avLst/>
              <a:gdLst/>
              <a:ahLst/>
              <a:cxnLst/>
              <a:rect l="0" t="0" r="0" b="0"/>
              <a:pathLst>
                <a:path w="53579" h="26789">
                  <a:moveTo>
                    <a:pt x="0" y="26788"/>
                  </a:moveTo>
                  <a:lnTo>
                    <a:pt x="0" y="26788"/>
                  </a:lnTo>
                  <a:lnTo>
                    <a:pt x="0" y="19101"/>
                  </a:lnTo>
                  <a:lnTo>
                    <a:pt x="7689" y="10280"/>
                  </a:lnTo>
                  <a:lnTo>
                    <a:pt x="15814" y="8204"/>
                  </a:lnTo>
                  <a:lnTo>
                    <a:pt x="24088" y="2872"/>
                  </a:lnTo>
                  <a:lnTo>
                    <a:pt x="32824" y="851"/>
                  </a:lnTo>
                  <a:lnTo>
                    <a:pt x="535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6" name="SMARTInkShape-3511"/>
            <p:cNvSpPr/>
            <p:nvPr>
              <p:custDataLst>
                <p:tags r:id="rId23"/>
              </p:custDataLst>
            </p:nvPr>
          </p:nvSpPr>
          <p:spPr bwMode="auto">
            <a:xfrm>
              <a:off x="5393530" y="5600155"/>
              <a:ext cx="116088" cy="183871"/>
            </a:xfrm>
            <a:custGeom>
              <a:avLst/>
              <a:gdLst/>
              <a:ahLst/>
              <a:cxnLst/>
              <a:rect l="0" t="0" r="0" b="0"/>
              <a:pathLst>
                <a:path w="116088" h="183871">
                  <a:moveTo>
                    <a:pt x="0" y="7690"/>
                  </a:moveTo>
                  <a:lnTo>
                    <a:pt x="0" y="7690"/>
                  </a:lnTo>
                  <a:lnTo>
                    <a:pt x="0" y="2948"/>
                  </a:lnTo>
                  <a:lnTo>
                    <a:pt x="1986" y="1552"/>
                  </a:lnTo>
                  <a:lnTo>
                    <a:pt x="9482" y="0"/>
                  </a:lnTo>
                  <a:lnTo>
                    <a:pt x="16783" y="1957"/>
                  </a:lnTo>
                  <a:lnTo>
                    <a:pt x="20119" y="3867"/>
                  </a:lnTo>
                  <a:lnTo>
                    <a:pt x="22343" y="6133"/>
                  </a:lnTo>
                  <a:lnTo>
                    <a:pt x="24813" y="11297"/>
                  </a:lnTo>
                  <a:lnTo>
                    <a:pt x="26530" y="54772"/>
                  </a:lnTo>
                  <a:lnTo>
                    <a:pt x="21999" y="95703"/>
                  </a:lnTo>
                  <a:lnTo>
                    <a:pt x="11339" y="134397"/>
                  </a:lnTo>
                  <a:lnTo>
                    <a:pt x="6998" y="157349"/>
                  </a:lnTo>
                  <a:lnTo>
                    <a:pt x="411" y="183870"/>
                  </a:lnTo>
                  <a:lnTo>
                    <a:pt x="41993" y="151926"/>
                  </a:lnTo>
                  <a:lnTo>
                    <a:pt x="51076" y="146207"/>
                  </a:lnTo>
                  <a:lnTo>
                    <a:pt x="59412" y="141682"/>
                  </a:lnTo>
                  <a:lnTo>
                    <a:pt x="98394" y="105570"/>
                  </a:lnTo>
                  <a:lnTo>
                    <a:pt x="116087" y="880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7" name="SMARTInkShape-3512"/>
            <p:cNvSpPr/>
            <p:nvPr>
              <p:custDataLst>
                <p:tags r:id="rId24"/>
              </p:custDataLst>
            </p:nvPr>
          </p:nvSpPr>
          <p:spPr bwMode="auto">
            <a:xfrm>
              <a:off x="5242256" y="5402461"/>
              <a:ext cx="133417" cy="356952"/>
            </a:xfrm>
            <a:custGeom>
              <a:avLst/>
              <a:gdLst/>
              <a:ahLst/>
              <a:cxnLst/>
              <a:rect l="0" t="0" r="0" b="0"/>
              <a:pathLst>
                <a:path w="133417" h="356952">
                  <a:moveTo>
                    <a:pt x="133416" y="0"/>
                  </a:moveTo>
                  <a:lnTo>
                    <a:pt x="133416" y="0"/>
                  </a:lnTo>
                  <a:lnTo>
                    <a:pt x="120987" y="0"/>
                  </a:lnTo>
                  <a:lnTo>
                    <a:pt x="107684" y="4740"/>
                  </a:lnTo>
                  <a:lnTo>
                    <a:pt x="73716" y="33420"/>
                  </a:lnTo>
                  <a:lnTo>
                    <a:pt x="39675" y="76732"/>
                  </a:lnTo>
                  <a:lnTo>
                    <a:pt x="20897" y="116783"/>
                  </a:lnTo>
                  <a:lnTo>
                    <a:pt x="5502" y="160826"/>
                  </a:lnTo>
                  <a:lnTo>
                    <a:pt x="2151" y="189217"/>
                  </a:lnTo>
                  <a:lnTo>
                    <a:pt x="662" y="223995"/>
                  </a:lnTo>
                  <a:lnTo>
                    <a:pt x="0" y="259295"/>
                  </a:lnTo>
                  <a:lnTo>
                    <a:pt x="4368" y="303157"/>
                  </a:lnTo>
                  <a:lnTo>
                    <a:pt x="14733" y="338283"/>
                  </a:lnTo>
                  <a:lnTo>
                    <a:pt x="20475" y="348124"/>
                  </a:lnTo>
                  <a:lnTo>
                    <a:pt x="26335" y="353159"/>
                  </a:lnTo>
                  <a:lnTo>
                    <a:pt x="32246" y="355397"/>
                  </a:lnTo>
                  <a:lnTo>
                    <a:pt x="47099" y="356951"/>
                  </a:lnTo>
                  <a:lnTo>
                    <a:pt x="70248" y="352377"/>
                  </a:lnTo>
                  <a:lnTo>
                    <a:pt x="106627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64" name="SMARTInkShape-Group862"/>
          <p:cNvGrpSpPr/>
          <p:nvPr/>
        </p:nvGrpSpPr>
        <p:grpSpPr>
          <a:xfrm>
            <a:off x="2609740" y="5304234"/>
            <a:ext cx="308912" cy="500064"/>
            <a:chOff x="2609740" y="5304234"/>
            <a:chExt cx="308912" cy="500064"/>
          </a:xfrm>
        </p:grpSpPr>
        <p:sp>
          <p:nvSpPr>
            <p:cNvPr id="659" name="SMARTInkShape-3513"/>
            <p:cNvSpPr/>
            <p:nvPr>
              <p:custDataLst>
                <p:tags r:id="rId14"/>
              </p:custDataLst>
            </p:nvPr>
          </p:nvSpPr>
          <p:spPr bwMode="auto">
            <a:xfrm>
              <a:off x="2669977" y="5670352"/>
              <a:ext cx="107157" cy="44649"/>
            </a:xfrm>
            <a:custGeom>
              <a:avLst/>
              <a:gdLst/>
              <a:ahLst/>
              <a:cxnLst/>
              <a:rect l="0" t="0" r="0" b="0"/>
              <a:pathLst>
                <a:path w="107157" h="44649">
                  <a:moveTo>
                    <a:pt x="0" y="44648"/>
                  </a:moveTo>
                  <a:lnTo>
                    <a:pt x="0" y="44648"/>
                  </a:lnTo>
                  <a:lnTo>
                    <a:pt x="7688" y="29271"/>
                  </a:lnTo>
                  <a:lnTo>
                    <a:pt x="33678" y="14579"/>
                  </a:lnTo>
                  <a:lnTo>
                    <a:pt x="73283" y="4685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0" name="SMARTInkShape-3514"/>
            <p:cNvSpPr/>
            <p:nvPr>
              <p:custDataLst>
                <p:tags r:id="rId15"/>
              </p:custDataLst>
            </p:nvPr>
          </p:nvSpPr>
          <p:spPr bwMode="auto">
            <a:xfrm>
              <a:off x="2705695" y="5732859"/>
              <a:ext cx="80369" cy="71439"/>
            </a:xfrm>
            <a:custGeom>
              <a:avLst/>
              <a:gdLst/>
              <a:ahLst/>
              <a:cxnLst/>
              <a:rect l="0" t="0" r="0" b="0"/>
              <a:pathLst>
                <a:path w="80369" h="71439">
                  <a:moveTo>
                    <a:pt x="0" y="71438"/>
                  </a:moveTo>
                  <a:lnTo>
                    <a:pt x="0" y="71438"/>
                  </a:lnTo>
                  <a:lnTo>
                    <a:pt x="0" y="66697"/>
                  </a:lnTo>
                  <a:lnTo>
                    <a:pt x="2646" y="61724"/>
                  </a:lnTo>
                  <a:lnTo>
                    <a:pt x="15232" y="42378"/>
                  </a:lnTo>
                  <a:lnTo>
                    <a:pt x="42807" y="21973"/>
                  </a:lnTo>
                  <a:lnTo>
                    <a:pt x="50776" y="17703"/>
                  </a:lnTo>
                  <a:lnTo>
                    <a:pt x="803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1" name="SMARTInkShape-3515"/>
            <p:cNvSpPr/>
            <p:nvPr>
              <p:custDataLst>
                <p:tags r:id="rId16"/>
              </p:custDataLst>
            </p:nvPr>
          </p:nvSpPr>
          <p:spPr bwMode="auto">
            <a:xfrm>
              <a:off x="2609740" y="5304234"/>
              <a:ext cx="131675" cy="235519"/>
            </a:xfrm>
            <a:custGeom>
              <a:avLst/>
              <a:gdLst/>
              <a:ahLst/>
              <a:cxnLst/>
              <a:rect l="0" t="0" r="0" b="0"/>
              <a:pathLst>
                <a:path w="131675" h="235519">
                  <a:moveTo>
                    <a:pt x="131674" y="0"/>
                  </a:moveTo>
                  <a:lnTo>
                    <a:pt x="131674" y="0"/>
                  </a:lnTo>
                  <a:lnTo>
                    <a:pt x="118372" y="0"/>
                  </a:lnTo>
                  <a:lnTo>
                    <a:pt x="113194" y="2646"/>
                  </a:lnTo>
                  <a:lnTo>
                    <a:pt x="68918" y="29504"/>
                  </a:lnTo>
                  <a:lnTo>
                    <a:pt x="27480" y="73360"/>
                  </a:lnTo>
                  <a:lnTo>
                    <a:pt x="10808" y="114665"/>
                  </a:lnTo>
                  <a:lnTo>
                    <a:pt x="606" y="155750"/>
                  </a:lnTo>
                  <a:lnTo>
                    <a:pt x="0" y="171418"/>
                  </a:lnTo>
                  <a:lnTo>
                    <a:pt x="3038" y="188303"/>
                  </a:lnTo>
                  <a:lnTo>
                    <a:pt x="15067" y="209803"/>
                  </a:lnTo>
                  <a:lnTo>
                    <a:pt x="30772" y="227717"/>
                  </a:lnTo>
                  <a:lnTo>
                    <a:pt x="40858" y="234491"/>
                  </a:lnTo>
                  <a:lnTo>
                    <a:pt x="54600" y="235518"/>
                  </a:lnTo>
                  <a:lnTo>
                    <a:pt x="82936" y="228092"/>
                  </a:lnTo>
                  <a:lnTo>
                    <a:pt x="122744" y="1964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2" name="SMARTInkShape-3516"/>
            <p:cNvSpPr/>
            <p:nvPr>
              <p:custDataLst>
                <p:tags r:id="rId17"/>
              </p:custDataLst>
            </p:nvPr>
          </p:nvSpPr>
          <p:spPr bwMode="auto">
            <a:xfrm>
              <a:off x="2786063" y="5402461"/>
              <a:ext cx="35719" cy="138117"/>
            </a:xfrm>
            <a:custGeom>
              <a:avLst/>
              <a:gdLst/>
              <a:ahLst/>
              <a:cxnLst/>
              <a:rect l="0" t="0" r="0" b="0"/>
              <a:pathLst>
                <a:path w="35719" h="138117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7" y="9713"/>
                  </a:lnTo>
                  <a:lnTo>
                    <a:pt x="8881" y="51184"/>
                  </a:lnTo>
                  <a:lnTo>
                    <a:pt x="9919" y="92528"/>
                  </a:lnTo>
                  <a:lnTo>
                    <a:pt x="24160" y="132167"/>
                  </a:lnTo>
                  <a:lnTo>
                    <a:pt x="29920" y="138116"/>
                  </a:lnTo>
                  <a:lnTo>
                    <a:pt x="31853" y="137718"/>
                  </a:lnTo>
                  <a:lnTo>
                    <a:pt x="35718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3" name="SMARTInkShape-3517"/>
            <p:cNvSpPr/>
            <p:nvPr>
              <p:custDataLst>
                <p:tags r:id="rId18"/>
              </p:custDataLst>
            </p:nvPr>
          </p:nvSpPr>
          <p:spPr bwMode="auto">
            <a:xfrm>
              <a:off x="2848570" y="5573366"/>
              <a:ext cx="70082" cy="193405"/>
            </a:xfrm>
            <a:custGeom>
              <a:avLst/>
              <a:gdLst/>
              <a:ahLst/>
              <a:cxnLst/>
              <a:rect l="0" t="0" r="0" b="0"/>
              <a:pathLst>
                <a:path w="70082" h="193405">
                  <a:moveTo>
                    <a:pt x="44649" y="7689"/>
                  </a:moveTo>
                  <a:lnTo>
                    <a:pt x="44649" y="7689"/>
                  </a:lnTo>
                  <a:lnTo>
                    <a:pt x="36960" y="0"/>
                  </a:lnTo>
                  <a:lnTo>
                    <a:pt x="35555" y="579"/>
                  </a:lnTo>
                  <a:lnTo>
                    <a:pt x="31346" y="3867"/>
                  </a:lnTo>
                  <a:lnTo>
                    <a:pt x="28815" y="8636"/>
                  </a:lnTo>
                  <a:lnTo>
                    <a:pt x="17254" y="47704"/>
                  </a:lnTo>
                  <a:lnTo>
                    <a:pt x="10574" y="87141"/>
                  </a:lnTo>
                  <a:lnTo>
                    <a:pt x="9255" y="127746"/>
                  </a:lnTo>
                  <a:lnTo>
                    <a:pt x="9951" y="161696"/>
                  </a:lnTo>
                  <a:lnTo>
                    <a:pt x="16068" y="173265"/>
                  </a:lnTo>
                  <a:lnTo>
                    <a:pt x="29922" y="189112"/>
                  </a:lnTo>
                  <a:lnTo>
                    <a:pt x="38434" y="192501"/>
                  </a:lnTo>
                  <a:lnTo>
                    <a:pt x="43482" y="193404"/>
                  </a:lnTo>
                  <a:lnTo>
                    <a:pt x="46848" y="193015"/>
                  </a:lnTo>
                  <a:lnTo>
                    <a:pt x="49092" y="191763"/>
                  </a:lnTo>
                  <a:lnTo>
                    <a:pt x="52692" y="187365"/>
                  </a:lnTo>
                  <a:lnTo>
                    <a:pt x="61189" y="186377"/>
                  </a:lnTo>
                  <a:lnTo>
                    <a:pt x="66858" y="176830"/>
                  </a:lnTo>
                  <a:lnTo>
                    <a:pt x="70081" y="161434"/>
                  </a:lnTo>
                  <a:lnTo>
                    <a:pt x="66295" y="144303"/>
                  </a:lnTo>
                  <a:lnTo>
                    <a:pt x="58890" y="131401"/>
                  </a:lnTo>
                  <a:lnTo>
                    <a:pt x="45671" y="121293"/>
                  </a:lnTo>
                  <a:lnTo>
                    <a:pt x="40370" y="120136"/>
                  </a:lnTo>
                  <a:lnTo>
                    <a:pt x="29187" y="121496"/>
                  </a:lnTo>
                  <a:lnTo>
                    <a:pt x="24419" y="125232"/>
                  </a:lnTo>
                  <a:lnTo>
                    <a:pt x="0" y="1684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67" name="SMARTInkShape-3520"/>
          <p:cNvSpPr/>
          <p:nvPr>
            <p:custDataLst>
              <p:tags r:id="rId5"/>
            </p:custDataLst>
          </p:nvPr>
        </p:nvSpPr>
        <p:spPr bwMode="auto">
          <a:xfrm>
            <a:off x="2643757" y="4688456"/>
            <a:ext cx="275561" cy="383608"/>
          </a:xfrm>
          <a:custGeom>
            <a:avLst/>
            <a:gdLst/>
            <a:ahLst/>
            <a:cxnLst/>
            <a:rect l="0" t="0" r="0" b="0"/>
            <a:pathLst>
              <a:path w="275561" h="383608">
                <a:moveTo>
                  <a:pt x="61938" y="338958"/>
                </a:moveTo>
                <a:lnTo>
                  <a:pt x="61938" y="338958"/>
                </a:lnTo>
                <a:lnTo>
                  <a:pt x="53376" y="338958"/>
                </a:lnTo>
                <a:lnTo>
                  <a:pt x="53041" y="346647"/>
                </a:lnTo>
                <a:lnTo>
                  <a:pt x="89610" y="368190"/>
                </a:lnTo>
                <a:lnTo>
                  <a:pt x="111920" y="372755"/>
                </a:lnTo>
                <a:lnTo>
                  <a:pt x="154457" y="374297"/>
                </a:lnTo>
                <a:lnTo>
                  <a:pt x="196308" y="374627"/>
                </a:lnTo>
                <a:lnTo>
                  <a:pt x="235847" y="374671"/>
                </a:lnTo>
                <a:lnTo>
                  <a:pt x="275560" y="365856"/>
                </a:lnTo>
                <a:lnTo>
                  <a:pt x="271306" y="365779"/>
                </a:lnTo>
                <a:lnTo>
                  <a:pt x="269978" y="363784"/>
                </a:lnTo>
                <a:lnTo>
                  <a:pt x="260409" y="324274"/>
                </a:lnTo>
                <a:lnTo>
                  <a:pt x="258790" y="286007"/>
                </a:lnTo>
                <a:lnTo>
                  <a:pt x="258509" y="249295"/>
                </a:lnTo>
                <a:lnTo>
                  <a:pt x="258427" y="206999"/>
                </a:lnTo>
                <a:lnTo>
                  <a:pt x="258402" y="172528"/>
                </a:lnTo>
                <a:lnTo>
                  <a:pt x="258393" y="129069"/>
                </a:lnTo>
                <a:lnTo>
                  <a:pt x="258392" y="86600"/>
                </a:lnTo>
                <a:lnTo>
                  <a:pt x="258391" y="44316"/>
                </a:lnTo>
                <a:lnTo>
                  <a:pt x="257399" y="33381"/>
                </a:lnTo>
                <a:lnTo>
                  <a:pt x="250703" y="15038"/>
                </a:lnTo>
                <a:lnTo>
                  <a:pt x="249297" y="13870"/>
                </a:lnTo>
                <a:lnTo>
                  <a:pt x="247368" y="14084"/>
                </a:lnTo>
                <a:lnTo>
                  <a:pt x="245089" y="15219"/>
                </a:lnTo>
                <a:lnTo>
                  <a:pt x="243570" y="14984"/>
                </a:lnTo>
                <a:lnTo>
                  <a:pt x="242558" y="13834"/>
                </a:lnTo>
                <a:lnTo>
                  <a:pt x="241882" y="12076"/>
                </a:lnTo>
                <a:lnTo>
                  <a:pt x="240440" y="10904"/>
                </a:lnTo>
                <a:lnTo>
                  <a:pt x="236192" y="9601"/>
                </a:lnTo>
                <a:lnTo>
                  <a:pt x="211044" y="5954"/>
                </a:lnTo>
                <a:lnTo>
                  <a:pt x="200637" y="2441"/>
                </a:lnTo>
                <a:lnTo>
                  <a:pt x="171913" y="0"/>
                </a:lnTo>
                <a:lnTo>
                  <a:pt x="127433" y="8746"/>
                </a:lnTo>
                <a:lnTo>
                  <a:pt x="87944" y="20882"/>
                </a:lnTo>
                <a:lnTo>
                  <a:pt x="47510" y="38362"/>
                </a:lnTo>
                <a:lnTo>
                  <a:pt x="16117" y="56188"/>
                </a:lnTo>
                <a:lnTo>
                  <a:pt x="5918" y="74596"/>
                </a:lnTo>
                <a:lnTo>
                  <a:pt x="1353" y="94161"/>
                </a:lnTo>
                <a:lnTo>
                  <a:pt x="0" y="126748"/>
                </a:lnTo>
                <a:lnTo>
                  <a:pt x="4340" y="163082"/>
                </a:lnTo>
                <a:lnTo>
                  <a:pt x="13703" y="202793"/>
                </a:lnTo>
                <a:lnTo>
                  <a:pt x="21558" y="246551"/>
                </a:lnTo>
                <a:lnTo>
                  <a:pt x="25299" y="286750"/>
                </a:lnTo>
                <a:lnTo>
                  <a:pt x="25947" y="323268"/>
                </a:lnTo>
                <a:lnTo>
                  <a:pt x="25147" y="347980"/>
                </a:lnTo>
                <a:lnTo>
                  <a:pt x="18521" y="375509"/>
                </a:lnTo>
                <a:lnTo>
                  <a:pt x="19103" y="378208"/>
                </a:lnTo>
                <a:lnTo>
                  <a:pt x="20483" y="380008"/>
                </a:lnTo>
                <a:lnTo>
                  <a:pt x="22395" y="381207"/>
                </a:lnTo>
                <a:lnTo>
                  <a:pt x="23670" y="381015"/>
                </a:lnTo>
                <a:lnTo>
                  <a:pt x="24520" y="379894"/>
                </a:lnTo>
                <a:lnTo>
                  <a:pt x="25086" y="378155"/>
                </a:lnTo>
                <a:lnTo>
                  <a:pt x="27449" y="376996"/>
                </a:lnTo>
                <a:lnTo>
                  <a:pt x="72073" y="367745"/>
                </a:lnTo>
                <a:lnTo>
                  <a:pt x="116306" y="366142"/>
                </a:lnTo>
                <a:lnTo>
                  <a:pt x="159549" y="371962"/>
                </a:lnTo>
                <a:lnTo>
                  <a:pt x="197342" y="376786"/>
                </a:lnTo>
                <a:lnTo>
                  <a:pt x="213743" y="38360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71" name="SMARTInkShape-Group866"/>
          <p:cNvGrpSpPr/>
          <p:nvPr/>
        </p:nvGrpSpPr>
        <p:grpSpPr>
          <a:xfrm>
            <a:off x="2634423" y="4670369"/>
            <a:ext cx="1891211" cy="821353"/>
            <a:chOff x="2634423" y="4670369"/>
            <a:chExt cx="1891211" cy="821353"/>
          </a:xfrm>
        </p:grpSpPr>
        <p:sp>
          <p:nvSpPr>
            <p:cNvPr id="668" name="SMARTInkShape-3521"/>
            <p:cNvSpPr/>
            <p:nvPr>
              <p:custDataLst>
                <p:tags r:id="rId11"/>
              </p:custDataLst>
            </p:nvPr>
          </p:nvSpPr>
          <p:spPr bwMode="auto">
            <a:xfrm>
              <a:off x="4447353" y="5112394"/>
              <a:ext cx="78281" cy="245420"/>
            </a:xfrm>
            <a:custGeom>
              <a:avLst/>
              <a:gdLst/>
              <a:ahLst/>
              <a:cxnLst/>
              <a:rect l="0" t="0" r="0" b="0"/>
              <a:pathLst>
                <a:path w="78281" h="245420">
                  <a:moveTo>
                    <a:pt x="8561" y="13247"/>
                  </a:moveTo>
                  <a:lnTo>
                    <a:pt x="8561" y="13247"/>
                  </a:lnTo>
                  <a:lnTo>
                    <a:pt x="3821" y="8506"/>
                  </a:lnTo>
                  <a:lnTo>
                    <a:pt x="1493" y="3532"/>
                  </a:lnTo>
                  <a:lnTo>
                    <a:pt x="872" y="818"/>
                  </a:lnTo>
                  <a:lnTo>
                    <a:pt x="459" y="0"/>
                  </a:lnTo>
                  <a:lnTo>
                    <a:pt x="183" y="446"/>
                  </a:lnTo>
                  <a:lnTo>
                    <a:pt x="0" y="1736"/>
                  </a:lnTo>
                  <a:lnTo>
                    <a:pt x="31107" y="40765"/>
                  </a:lnTo>
                  <a:lnTo>
                    <a:pt x="66946" y="77223"/>
                  </a:lnTo>
                  <a:lnTo>
                    <a:pt x="74197" y="91620"/>
                  </a:lnTo>
                  <a:lnTo>
                    <a:pt x="78280" y="118820"/>
                  </a:lnTo>
                  <a:lnTo>
                    <a:pt x="77250" y="146488"/>
                  </a:lnTo>
                  <a:lnTo>
                    <a:pt x="70178" y="181936"/>
                  </a:lnTo>
                  <a:lnTo>
                    <a:pt x="44280" y="2454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9" name="SMARTInkShape-3522"/>
            <p:cNvSpPr/>
            <p:nvPr>
              <p:custDataLst>
                <p:tags r:id="rId12"/>
              </p:custDataLst>
            </p:nvPr>
          </p:nvSpPr>
          <p:spPr bwMode="auto">
            <a:xfrm>
              <a:off x="2991445" y="5223867"/>
              <a:ext cx="1509119" cy="267855"/>
            </a:xfrm>
            <a:custGeom>
              <a:avLst/>
              <a:gdLst/>
              <a:ahLst/>
              <a:cxnLst/>
              <a:rect l="0" t="0" r="0" b="0"/>
              <a:pathLst>
                <a:path w="1509119" h="267855">
                  <a:moveTo>
                    <a:pt x="0" y="17860"/>
                  </a:moveTo>
                  <a:lnTo>
                    <a:pt x="0" y="17860"/>
                  </a:lnTo>
                  <a:lnTo>
                    <a:pt x="993" y="46357"/>
                  </a:lnTo>
                  <a:lnTo>
                    <a:pt x="17170" y="86705"/>
                  </a:lnTo>
                  <a:lnTo>
                    <a:pt x="54664" y="126537"/>
                  </a:lnTo>
                  <a:lnTo>
                    <a:pt x="71920" y="141567"/>
                  </a:lnTo>
                  <a:lnTo>
                    <a:pt x="111409" y="167495"/>
                  </a:lnTo>
                  <a:lnTo>
                    <a:pt x="144707" y="183530"/>
                  </a:lnTo>
                  <a:lnTo>
                    <a:pt x="185828" y="196252"/>
                  </a:lnTo>
                  <a:lnTo>
                    <a:pt x="227648" y="208319"/>
                  </a:lnTo>
                  <a:lnTo>
                    <a:pt x="267102" y="217278"/>
                  </a:lnTo>
                  <a:lnTo>
                    <a:pt x="305470" y="226215"/>
                  </a:lnTo>
                  <a:lnTo>
                    <a:pt x="346715" y="235147"/>
                  </a:lnTo>
                  <a:lnTo>
                    <a:pt x="390355" y="244078"/>
                  </a:lnTo>
                  <a:lnTo>
                    <a:pt x="434704" y="253008"/>
                  </a:lnTo>
                  <a:lnTo>
                    <a:pt x="467045" y="256316"/>
                  </a:lnTo>
                  <a:lnTo>
                    <a:pt x="500271" y="258777"/>
                  </a:lnTo>
                  <a:lnTo>
                    <a:pt x="531575" y="263179"/>
                  </a:lnTo>
                  <a:lnTo>
                    <a:pt x="564670" y="265796"/>
                  </a:lnTo>
                  <a:lnTo>
                    <a:pt x="599222" y="266960"/>
                  </a:lnTo>
                  <a:lnTo>
                    <a:pt x="634423" y="267477"/>
                  </a:lnTo>
                  <a:lnTo>
                    <a:pt x="669911" y="267706"/>
                  </a:lnTo>
                  <a:lnTo>
                    <a:pt x="705528" y="267809"/>
                  </a:lnTo>
                  <a:lnTo>
                    <a:pt x="741201" y="267854"/>
                  </a:lnTo>
                  <a:lnTo>
                    <a:pt x="776899" y="265229"/>
                  </a:lnTo>
                  <a:lnTo>
                    <a:pt x="812609" y="261746"/>
                  </a:lnTo>
                  <a:lnTo>
                    <a:pt x="848324" y="260199"/>
                  </a:lnTo>
                  <a:lnTo>
                    <a:pt x="884041" y="254220"/>
                  </a:lnTo>
                  <a:lnTo>
                    <a:pt x="919759" y="245940"/>
                  </a:lnTo>
                  <a:lnTo>
                    <a:pt x="955477" y="238952"/>
                  </a:lnTo>
                  <a:lnTo>
                    <a:pt x="991196" y="229894"/>
                  </a:lnTo>
                  <a:lnTo>
                    <a:pt x="1026914" y="219253"/>
                  </a:lnTo>
                  <a:lnTo>
                    <a:pt x="1062633" y="207910"/>
                  </a:lnTo>
                  <a:lnTo>
                    <a:pt x="1095706" y="196253"/>
                  </a:lnTo>
                  <a:lnTo>
                    <a:pt x="1127934" y="184458"/>
                  </a:lnTo>
                  <a:lnTo>
                    <a:pt x="1162101" y="172601"/>
                  </a:lnTo>
                  <a:lnTo>
                    <a:pt x="1205325" y="154770"/>
                  </a:lnTo>
                  <a:lnTo>
                    <a:pt x="1248007" y="136919"/>
                  </a:lnTo>
                  <a:lnTo>
                    <a:pt x="1287333" y="119062"/>
                  </a:lnTo>
                  <a:lnTo>
                    <a:pt x="1324121" y="101203"/>
                  </a:lnTo>
                  <a:lnTo>
                    <a:pt x="1360156" y="83344"/>
                  </a:lnTo>
                  <a:lnTo>
                    <a:pt x="1400759" y="65667"/>
                  </a:lnTo>
                  <a:lnTo>
                    <a:pt x="1441711" y="38327"/>
                  </a:lnTo>
                  <a:lnTo>
                    <a:pt x="1461921" y="21940"/>
                  </a:lnTo>
                  <a:lnTo>
                    <a:pt x="15091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0" name="SMARTInkShape-3523"/>
            <p:cNvSpPr/>
            <p:nvPr>
              <p:custDataLst>
                <p:tags r:id="rId13"/>
              </p:custDataLst>
            </p:nvPr>
          </p:nvSpPr>
          <p:spPr bwMode="auto">
            <a:xfrm>
              <a:off x="2634423" y="4670369"/>
              <a:ext cx="328169" cy="454476"/>
            </a:xfrm>
            <a:custGeom>
              <a:avLst/>
              <a:gdLst/>
              <a:ahLst/>
              <a:cxnLst/>
              <a:rect l="0" t="0" r="0" b="0"/>
              <a:pathLst>
                <a:path w="328169" h="454476">
                  <a:moveTo>
                    <a:pt x="26624" y="339186"/>
                  </a:moveTo>
                  <a:lnTo>
                    <a:pt x="26624" y="339186"/>
                  </a:lnTo>
                  <a:lnTo>
                    <a:pt x="26624" y="343926"/>
                  </a:lnTo>
                  <a:lnTo>
                    <a:pt x="29270" y="348899"/>
                  </a:lnTo>
                  <a:lnTo>
                    <a:pt x="39053" y="360176"/>
                  </a:lnTo>
                  <a:lnTo>
                    <a:pt x="64798" y="378095"/>
                  </a:lnTo>
                  <a:lnTo>
                    <a:pt x="81293" y="385583"/>
                  </a:lnTo>
                  <a:lnTo>
                    <a:pt x="116796" y="390636"/>
                  </a:lnTo>
                  <a:lnTo>
                    <a:pt x="153993" y="396874"/>
                  </a:lnTo>
                  <a:lnTo>
                    <a:pt x="190150" y="405006"/>
                  </a:lnTo>
                  <a:lnTo>
                    <a:pt x="229802" y="416643"/>
                  </a:lnTo>
                  <a:lnTo>
                    <a:pt x="260418" y="425849"/>
                  </a:lnTo>
                  <a:lnTo>
                    <a:pt x="301674" y="428135"/>
                  </a:lnTo>
                  <a:lnTo>
                    <a:pt x="328168" y="428469"/>
                  </a:lnTo>
                  <a:lnTo>
                    <a:pt x="327864" y="427481"/>
                  </a:lnTo>
                  <a:lnTo>
                    <a:pt x="324881" y="423738"/>
                  </a:lnTo>
                  <a:lnTo>
                    <a:pt x="322894" y="416121"/>
                  </a:lnTo>
                  <a:lnTo>
                    <a:pt x="321018" y="406121"/>
                  </a:lnTo>
                  <a:lnTo>
                    <a:pt x="315376" y="387351"/>
                  </a:lnTo>
                  <a:lnTo>
                    <a:pt x="312769" y="349325"/>
                  </a:lnTo>
                  <a:lnTo>
                    <a:pt x="311460" y="311680"/>
                  </a:lnTo>
                  <a:lnTo>
                    <a:pt x="305268" y="271725"/>
                  </a:lnTo>
                  <a:lnTo>
                    <a:pt x="298142" y="230452"/>
                  </a:lnTo>
                  <a:lnTo>
                    <a:pt x="294597" y="195512"/>
                  </a:lnTo>
                  <a:lnTo>
                    <a:pt x="290252" y="165198"/>
                  </a:lnTo>
                  <a:lnTo>
                    <a:pt x="287659" y="134527"/>
                  </a:lnTo>
                  <a:lnTo>
                    <a:pt x="286199" y="94661"/>
                  </a:lnTo>
                  <a:lnTo>
                    <a:pt x="285706" y="54523"/>
                  </a:lnTo>
                  <a:lnTo>
                    <a:pt x="277907" y="14175"/>
                  </a:lnTo>
                  <a:lnTo>
                    <a:pt x="276498" y="12379"/>
                  </a:lnTo>
                  <a:lnTo>
                    <a:pt x="272286" y="10383"/>
                  </a:lnTo>
                  <a:lnTo>
                    <a:pt x="270766" y="10844"/>
                  </a:lnTo>
                  <a:lnTo>
                    <a:pt x="269752" y="12142"/>
                  </a:lnTo>
                  <a:lnTo>
                    <a:pt x="269077" y="14000"/>
                  </a:lnTo>
                  <a:lnTo>
                    <a:pt x="255415" y="29819"/>
                  </a:lnTo>
                  <a:lnTo>
                    <a:pt x="249687" y="33018"/>
                  </a:lnTo>
                  <a:lnTo>
                    <a:pt x="235592" y="34818"/>
                  </a:lnTo>
                  <a:lnTo>
                    <a:pt x="222686" y="34247"/>
                  </a:lnTo>
                  <a:lnTo>
                    <a:pt x="178151" y="19313"/>
                  </a:lnTo>
                  <a:lnTo>
                    <a:pt x="141508" y="10681"/>
                  </a:lnTo>
                  <a:lnTo>
                    <a:pt x="116271" y="2289"/>
                  </a:lnTo>
                  <a:lnTo>
                    <a:pt x="75811" y="71"/>
                  </a:lnTo>
                  <a:lnTo>
                    <a:pt x="71322" y="0"/>
                  </a:lnTo>
                  <a:lnTo>
                    <a:pt x="61042" y="5212"/>
                  </a:lnTo>
                  <a:lnTo>
                    <a:pt x="50850" y="14144"/>
                  </a:lnTo>
                  <a:lnTo>
                    <a:pt x="28283" y="51323"/>
                  </a:lnTo>
                  <a:lnTo>
                    <a:pt x="12657" y="88737"/>
                  </a:lnTo>
                  <a:lnTo>
                    <a:pt x="2661" y="127437"/>
                  </a:lnTo>
                  <a:lnTo>
                    <a:pt x="672" y="161352"/>
                  </a:lnTo>
                  <a:lnTo>
                    <a:pt x="0" y="198886"/>
                  </a:lnTo>
                  <a:lnTo>
                    <a:pt x="6997" y="239667"/>
                  </a:lnTo>
                  <a:lnTo>
                    <a:pt x="15287" y="280649"/>
                  </a:lnTo>
                  <a:lnTo>
                    <a:pt x="24506" y="321849"/>
                  </a:lnTo>
                  <a:lnTo>
                    <a:pt x="33903" y="361303"/>
                  </a:lnTo>
                  <a:lnTo>
                    <a:pt x="42404" y="399608"/>
                  </a:lnTo>
                  <a:lnTo>
                    <a:pt x="44301" y="441651"/>
                  </a:lnTo>
                  <a:lnTo>
                    <a:pt x="44362" y="446192"/>
                  </a:lnTo>
                  <a:lnTo>
                    <a:pt x="45394" y="449218"/>
                  </a:lnTo>
                  <a:lnTo>
                    <a:pt x="47075" y="451236"/>
                  </a:lnTo>
                  <a:lnTo>
                    <a:pt x="51588" y="453478"/>
                  </a:lnTo>
                  <a:lnTo>
                    <a:pt x="56901" y="454475"/>
                  </a:lnTo>
                  <a:lnTo>
                    <a:pt x="65216" y="449625"/>
                  </a:lnTo>
                  <a:lnTo>
                    <a:pt x="98061" y="4195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72" name="SMARTInkShape-3524"/>
          <p:cNvSpPr/>
          <p:nvPr>
            <p:custDataLst>
              <p:tags r:id="rId6"/>
            </p:custDataLst>
          </p:nvPr>
        </p:nvSpPr>
        <p:spPr bwMode="auto">
          <a:xfrm>
            <a:off x="4339828" y="4804172"/>
            <a:ext cx="517923" cy="44286"/>
          </a:xfrm>
          <a:custGeom>
            <a:avLst/>
            <a:gdLst/>
            <a:ahLst/>
            <a:cxnLst/>
            <a:rect l="0" t="0" r="0" b="0"/>
            <a:pathLst>
              <a:path w="517923" h="44286">
                <a:moveTo>
                  <a:pt x="0" y="0"/>
                </a:moveTo>
                <a:lnTo>
                  <a:pt x="0" y="0"/>
                </a:lnTo>
                <a:lnTo>
                  <a:pt x="4741" y="4740"/>
                </a:lnTo>
                <a:lnTo>
                  <a:pt x="9714" y="7068"/>
                </a:lnTo>
                <a:lnTo>
                  <a:pt x="12429" y="7689"/>
                </a:lnTo>
                <a:lnTo>
                  <a:pt x="54669" y="28938"/>
                </a:lnTo>
                <a:lnTo>
                  <a:pt x="90172" y="38450"/>
                </a:lnTo>
                <a:lnTo>
                  <a:pt x="129194" y="43424"/>
                </a:lnTo>
                <a:lnTo>
                  <a:pt x="171564" y="44285"/>
                </a:lnTo>
                <a:lnTo>
                  <a:pt x="210135" y="43549"/>
                </a:lnTo>
                <a:lnTo>
                  <a:pt x="246699" y="37488"/>
                </a:lnTo>
                <a:lnTo>
                  <a:pt x="282668" y="30400"/>
                </a:lnTo>
                <a:lnTo>
                  <a:pt x="318461" y="26866"/>
                </a:lnTo>
                <a:lnTo>
                  <a:pt x="357178" y="19977"/>
                </a:lnTo>
                <a:lnTo>
                  <a:pt x="392241" y="14501"/>
                </a:lnTo>
                <a:lnTo>
                  <a:pt x="436807" y="5840"/>
                </a:lnTo>
                <a:lnTo>
                  <a:pt x="51792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75" name="SMARTInkShape-Group868"/>
          <p:cNvGrpSpPr/>
          <p:nvPr/>
        </p:nvGrpSpPr>
        <p:grpSpPr>
          <a:xfrm>
            <a:off x="5359455" y="4617171"/>
            <a:ext cx="392577" cy="553119"/>
            <a:chOff x="5359455" y="4617171"/>
            <a:chExt cx="392577" cy="553119"/>
          </a:xfrm>
        </p:grpSpPr>
        <p:sp>
          <p:nvSpPr>
            <p:cNvPr id="673" name="SMARTInkShape-3525"/>
            <p:cNvSpPr/>
            <p:nvPr>
              <p:custDataLst>
                <p:tags r:id="rId9"/>
              </p:custDataLst>
            </p:nvPr>
          </p:nvSpPr>
          <p:spPr bwMode="auto">
            <a:xfrm>
              <a:off x="5393531" y="4617171"/>
              <a:ext cx="358501" cy="497274"/>
            </a:xfrm>
            <a:custGeom>
              <a:avLst/>
              <a:gdLst/>
              <a:ahLst/>
              <a:cxnLst/>
              <a:rect l="0" t="0" r="0" b="0"/>
              <a:pathLst>
                <a:path w="358501" h="497274">
                  <a:moveTo>
                    <a:pt x="0" y="97704"/>
                  </a:moveTo>
                  <a:lnTo>
                    <a:pt x="0" y="97704"/>
                  </a:lnTo>
                  <a:lnTo>
                    <a:pt x="12359" y="78277"/>
                  </a:lnTo>
                  <a:lnTo>
                    <a:pt x="28679" y="60463"/>
                  </a:lnTo>
                  <a:lnTo>
                    <a:pt x="62844" y="47390"/>
                  </a:lnTo>
                  <a:lnTo>
                    <a:pt x="105165" y="35253"/>
                  </a:lnTo>
                  <a:lnTo>
                    <a:pt x="138647" y="26284"/>
                  </a:lnTo>
                  <a:lnTo>
                    <a:pt x="179988" y="17341"/>
                  </a:lnTo>
                  <a:lnTo>
                    <a:pt x="223655" y="8409"/>
                  </a:lnTo>
                  <a:lnTo>
                    <a:pt x="262721" y="2123"/>
                  </a:lnTo>
                  <a:lnTo>
                    <a:pt x="307329" y="0"/>
                  </a:lnTo>
                  <a:lnTo>
                    <a:pt x="337784" y="4373"/>
                  </a:lnTo>
                  <a:lnTo>
                    <a:pt x="351210" y="11906"/>
                  </a:lnTo>
                  <a:lnTo>
                    <a:pt x="356179" y="16693"/>
                  </a:lnTo>
                  <a:lnTo>
                    <a:pt x="358500" y="22861"/>
                  </a:lnTo>
                  <a:lnTo>
                    <a:pt x="358432" y="37651"/>
                  </a:lnTo>
                  <a:lnTo>
                    <a:pt x="347638" y="78392"/>
                  </a:lnTo>
                  <a:lnTo>
                    <a:pt x="336229" y="122442"/>
                  </a:lnTo>
                  <a:lnTo>
                    <a:pt x="330558" y="166935"/>
                  </a:lnTo>
                  <a:lnTo>
                    <a:pt x="324603" y="204096"/>
                  </a:lnTo>
                  <a:lnTo>
                    <a:pt x="322862" y="235279"/>
                  </a:lnTo>
                  <a:lnTo>
                    <a:pt x="317141" y="272081"/>
                  </a:lnTo>
                  <a:lnTo>
                    <a:pt x="319585" y="313168"/>
                  </a:lnTo>
                  <a:lnTo>
                    <a:pt x="320911" y="350833"/>
                  </a:lnTo>
                  <a:lnTo>
                    <a:pt x="321359" y="393877"/>
                  </a:lnTo>
                  <a:lnTo>
                    <a:pt x="321436" y="428545"/>
                  </a:lnTo>
                  <a:lnTo>
                    <a:pt x="322446" y="449135"/>
                  </a:lnTo>
                  <a:lnTo>
                    <a:pt x="326609" y="467297"/>
                  </a:lnTo>
                  <a:lnTo>
                    <a:pt x="322342" y="491888"/>
                  </a:lnTo>
                  <a:lnTo>
                    <a:pt x="320067" y="494439"/>
                  </a:lnTo>
                  <a:lnTo>
                    <a:pt x="312247" y="497273"/>
                  </a:lnTo>
                  <a:lnTo>
                    <a:pt x="302157" y="495887"/>
                  </a:lnTo>
                  <a:lnTo>
                    <a:pt x="260387" y="477047"/>
                  </a:lnTo>
                  <a:lnTo>
                    <a:pt x="223524" y="457210"/>
                  </a:lnTo>
                  <a:lnTo>
                    <a:pt x="182839" y="443443"/>
                  </a:lnTo>
                  <a:lnTo>
                    <a:pt x="152038" y="442527"/>
                  </a:lnTo>
                  <a:lnTo>
                    <a:pt x="119166" y="445428"/>
                  </a:lnTo>
                  <a:lnTo>
                    <a:pt x="71438" y="4548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4" name="SMARTInkShape-3526"/>
            <p:cNvSpPr/>
            <p:nvPr>
              <p:custDataLst>
                <p:tags r:id="rId10"/>
              </p:custDataLst>
            </p:nvPr>
          </p:nvSpPr>
          <p:spPr bwMode="auto">
            <a:xfrm>
              <a:off x="5359455" y="4716116"/>
              <a:ext cx="43007" cy="454174"/>
            </a:xfrm>
            <a:custGeom>
              <a:avLst/>
              <a:gdLst/>
              <a:ahLst/>
              <a:cxnLst/>
              <a:rect l="0" t="0" r="0" b="0"/>
              <a:pathLst>
                <a:path w="43007" h="454174">
                  <a:moveTo>
                    <a:pt x="43006" y="7689"/>
                  </a:moveTo>
                  <a:lnTo>
                    <a:pt x="43006" y="7689"/>
                  </a:lnTo>
                  <a:lnTo>
                    <a:pt x="43006" y="0"/>
                  </a:lnTo>
                  <a:lnTo>
                    <a:pt x="36869" y="22375"/>
                  </a:lnTo>
                  <a:lnTo>
                    <a:pt x="33912" y="61760"/>
                  </a:lnTo>
                  <a:lnTo>
                    <a:pt x="29703" y="100843"/>
                  </a:lnTo>
                  <a:lnTo>
                    <a:pt x="27171" y="134088"/>
                  </a:lnTo>
                  <a:lnTo>
                    <a:pt x="25747" y="175117"/>
                  </a:lnTo>
                  <a:lnTo>
                    <a:pt x="22678" y="217700"/>
                  </a:lnTo>
                  <a:lnTo>
                    <a:pt x="19089" y="248863"/>
                  </a:lnTo>
                  <a:lnTo>
                    <a:pt x="16076" y="289712"/>
                  </a:lnTo>
                  <a:lnTo>
                    <a:pt x="9340" y="333786"/>
                  </a:lnTo>
                  <a:lnTo>
                    <a:pt x="3900" y="366933"/>
                  </a:lnTo>
                  <a:lnTo>
                    <a:pt x="0" y="404842"/>
                  </a:lnTo>
                  <a:lnTo>
                    <a:pt x="7287" y="4541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78" name="SMARTInkShape-Group869"/>
          <p:cNvGrpSpPr/>
          <p:nvPr/>
        </p:nvGrpSpPr>
        <p:grpSpPr>
          <a:xfrm>
            <a:off x="6045398" y="4224156"/>
            <a:ext cx="374648" cy="580017"/>
            <a:chOff x="6045398" y="4224156"/>
            <a:chExt cx="374648" cy="580017"/>
          </a:xfrm>
        </p:grpSpPr>
        <p:sp>
          <p:nvSpPr>
            <p:cNvPr id="676" name="SMARTInkShape-3527"/>
            <p:cNvSpPr/>
            <p:nvPr>
              <p:custDataLst>
                <p:tags r:id="rId7"/>
              </p:custDataLst>
            </p:nvPr>
          </p:nvSpPr>
          <p:spPr bwMode="auto">
            <a:xfrm>
              <a:off x="6107906" y="4224156"/>
              <a:ext cx="312140" cy="457198"/>
            </a:xfrm>
            <a:custGeom>
              <a:avLst/>
              <a:gdLst/>
              <a:ahLst/>
              <a:cxnLst/>
              <a:rect l="0" t="0" r="0" b="0"/>
              <a:pathLst>
                <a:path w="312140" h="457198">
                  <a:moveTo>
                    <a:pt x="0" y="44235"/>
                  </a:moveTo>
                  <a:lnTo>
                    <a:pt x="0" y="44235"/>
                  </a:lnTo>
                  <a:lnTo>
                    <a:pt x="4741" y="39494"/>
                  </a:lnTo>
                  <a:lnTo>
                    <a:pt x="9714" y="37167"/>
                  </a:lnTo>
                  <a:lnTo>
                    <a:pt x="45303" y="27429"/>
                  </a:lnTo>
                  <a:lnTo>
                    <a:pt x="79459" y="14009"/>
                  </a:lnTo>
                  <a:lnTo>
                    <a:pt x="118573" y="4301"/>
                  </a:lnTo>
                  <a:lnTo>
                    <a:pt x="151881" y="983"/>
                  </a:lnTo>
                  <a:lnTo>
                    <a:pt x="192287" y="0"/>
                  </a:lnTo>
                  <a:lnTo>
                    <a:pt x="233694" y="1693"/>
                  </a:lnTo>
                  <a:lnTo>
                    <a:pt x="255669" y="9121"/>
                  </a:lnTo>
                  <a:lnTo>
                    <a:pt x="270066" y="19037"/>
                  </a:lnTo>
                  <a:lnTo>
                    <a:pt x="279772" y="31051"/>
                  </a:lnTo>
                  <a:lnTo>
                    <a:pt x="294087" y="65664"/>
                  </a:lnTo>
                  <a:lnTo>
                    <a:pt x="302355" y="109821"/>
                  </a:lnTo>
                  <a:lnTo>
                    <a:pt x="300716" y="149941"/>
                  </a:lnTo>
                  <a:lnTo>
                    <a:pt x="296469" y="183042"/>
                  </a:lnTo>
                  <a:lnTo>
                    <a:pt x="295210" y="226915"/>
                  </a:lnTo>
                  <a:lnTo>
                    <a:pt x="294916" y="261355"/>
                  </a:lnTo>
                  <a:lnTo>
                    <a:pt x="294785" y="299814"/>
                  </a:lnTo>
                  <a:lnTo>
                    <a:pt x="297372" y="334765"/>
                  </a:lnTo>
                  <a:lnTo>
                    <a:pt x="301762" y="374396"/>
                  </a:lnTo>
                  <a:lnTo>
                    <a:pt x="307985" y="415045"/>
                  </a:lnTo>
                  <a:lnTo>
                    <a:pt x="312139" y="455318"/>
                  </a:lnTo>
                  <a:lnTo>
                    <a:pt x="309296" y="457197"/>
                  </a:lnTo>
                  <a:lnTo>
                    <a:pt x="298199" y="456638"/>
                  </a:lnTo>
                  <a:lnTo>
                    <a:pt x="260685" y="448194"/>
                  </a:lnTo>
                  <a:lnTo>
                    <a:pt x="220937" y="439618"/>
                  </a:lnTo>
                  <a:lnTo>
                    <a:pt x="184195" y="437875"/>
                  </a:lnTo>
                  <a:lnTo>
                    <a:pt x="141888" y="440004"/>
                  </a:lnTo>
                  <a:lnTo>
                    <a:pt x="98227" y="4460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7" name="SMARTInkShape-3528"/>
            <p:cNvSpPr/>
            <p:nvPr>
              <p:custDataLst>
                <p:tags r:id="rId8"/>
              </p:custDataLst>
            </p:nvPr>
          </p:nvSpPr>
          <p:spPr bwMode="auto">
            <a:xfrm>
              <a:off x="6045398" y="4295180"/>
              <a:ext cx="40461" cy="508993"/>
            </a:xfrm>
            <a:custGeom>
              <a:avLst/>
              <a:gdLst/>
              <a:ahLst/>
              <a:cxnLst/>
              <a:rect l="0" t="0" r="0" b="0"/>
              <a:pathLst>
                <a:path w="40461" h="508993">
                  <a:moveTo>
                    <a:pt x="35719" y="0"/>
                  </a:moveTo>
                  <a:lnTo>
                    <a:pt x="35719" y="0"/>
                  </a:lnTo>
                  <a:lnTo>
                    <a:pt x="40460" y="9481"/>
                  </a:lnTo>
                  <a:lnTo>
                    <a:pt x="37684" y="44720"/>
                  </a:lnTo>
                  <a:lnTo>
                    <a:pt x="36301" y="78293"/>
                  </a:lnTo>
                  <a:lnTo>
                    <a:pt x="34899" y="114369"/>
                  </a:lnTo>
                  <a:lnTo>
                    <a:pt x="29634" y="156036"/>
                  </a:lnTo>
                  <a:lnTo>
                    <a:pt x="27632" y="199801"/>
                  </a:lnTo>
                  <a:lnTo>
                    <a:pt x="26047" y="244188"/>
                  </a:lnTo>
                  <a:lnTo>
                    <a:pt x="19734" y="288759"/>
                  </a:lnTo>
                  <a:lnTo>
                    <a:pt x="12573" y="332392"/>
                  </a:lnTo>
                  <a:lnTo>
                    <a:pt x="10009" y="370897"/>
                  </a:lnTo>
                  <a:lnTo>
                    <a:pt x="9250" y="406449"/>
                  </a:lnTo>
                  <a:lnTo>
                    <a:pt x="6347" y="450923"/>
                  </a:lnTo>
                  <a:lnTo>
                    <a:pt x="1255" y="487930"/>
                  </a:lnTo>
                  <a:lnTo>
                    <a:pt x="3204" y="497316"/>
                  </a:lnTo>
                  <a:lnTo>
                    <a:pt x="5113" y="501208"/>
                  </a:lnTo>
                  <a:lnTo>
                    <a:pt x="5392" y="503803"/>
                  </a:lnTo>
                  <a:lnTo>
                    <a:pt x="0" y="5089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852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Features learned by CNN layers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5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Image Credit: </a:t>
            </a:r>
            <a:r>
              <a:rPr lang="en-US" dirty="0" err="1"/>
              <a:t>Yann</a:t>
            </a:r>
            <a:r>
              <a:rPr lang="en-US" dirty="0"/>
              <a:t> </a:t>
            </a:r>
            <a:r>
              <a:rPr lang="en-US" dirty="0" err="1"/>
              <a:t>LeCun</a:t>
            </a:r>
            <a:r>
              <a:rPr lang="en-US" dirty="0"/>
              <a:t>, Kevin Murphy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0957"/>
            <a:ext cx="9144000" cy="21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9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287025" y="2333350"/>
            <a:ext cx="9144000" cy="9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Convolutional Neural Networks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2132750" y="3223100"/>
            <a:ext cx="5059800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 the brain stuff)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7593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 descr="fig16.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" y="3657600"/>
            <a:ext cx="9042569" cy="25146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Image Credit: </a:t>
            </a:r>
            <a:r>
              <a:rPr lang="en-US" dirty="0" err="1"/>
              <a:t>Yann</a:t>
            </a:r>
            <a:r>
              <a:rPr lang="en-US" dirty="0"/>
              <a:t> </a:t>
            </a:r>
            <a:r>
              <a:rPr lang="en-US" dirty="0" err="1"/>
              <a:t>LeCun</a:t>
            </a:r>
            <a:r>
              <a:rPr lang="en-US" dirty="0"/>
              <a:t>, Kevin Murphy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157"/>
            <a:ext cx="9144000" cy="21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3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Shape 6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101396"/>
            <a:ext cx="9143999" cy="4378919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Shape 698"/>
          <p:cNvSpPr txBox="1"/>
          <p:nvPr/>
        </p:nvSpPr>
        <p:spPr>
          <a:xfrm>
            <a:off x="43175" y="763787"/>
            <a:ext cx="2504100" cy="2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preview:</a:t>
            </a:r>
          </a:p>
        </p:txBody>
      </p:sp>
      <p:pic>
        <p:nvPicPr>
          <p:cNvPr id="699" name="Shape 699" descr="mazda3.JPG"/>
          <p:cNvPicPr preferRelativeResize="0"/>
          <p:nvPr/>
        </p:nvPicPr>
        <p:blipFill rotWithShape="1">
          <a:blip r:embed="rId4">
            <a:alphaModFix/>
          </a:blip>
          <a:srcRect l="13812" r="4065"/>
          <a:stretch/>
        </p:blipFill>
        <p:spPr>
          <a:xfrm>
            <a:off x="43175" y="2945526"/>
            <a:ext cx="2192650" cy="2002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948933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Shape 6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1" y="934149"/>
            <a:ext cx="4308849" cy="44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Shape 675"/>
          <p:cNvSpPr/>
          <p:nvPr/>
        </p:nvSpPr>
        <p:spPr>
          <a:xfrm>
            <a:off x="1068216" y="1113625"/>
            <a:ext cx="6837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410199" y="481225"/>
            <a:ext cx="9573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Shape 6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925" y="1027280"/>
            <a:ext cx="7163150" cy="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Shape 678"/>
          <p:cNvSpPr txBox="1"/>
          <p:nvPr/>
        </p:nvSpPr>
        <p:spPr>
          <a:xfrm>
            <a:off x="6266750" y="1320150"/>
            <a:ext cx="2769900" cy="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5x5 filters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(32 total)</a:t>
            </a:r>
          </a:p>
        </p:txBody>
      </p:sp>
      <p:sp>
        <p:nvSpPr>
          <p:cNvPr id="679" name="Shape 679"/>
          <p:cNvSpPr/>
          <p:nvPr/>
        </p:nvSpPr>
        <p:spPr>
          <a:xfrm>
            <a:off x="1803166" y="1027376"/>
            <a:ext cx="247800" cy="257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502824" y="2171849"/>
            <a:ext cx="565500" cy="632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1" name="Shape 681"/>
          <p:cNvCxnSpPr>
            <a:stCxn id="679" idx="2"/>
            <a:endCxn id="680" idx="3"/>
          </p:cNvCxnSpPr>
          <p:nvPr/>
        </p:nvCxnSpPr>
        <p:spPr>
          <a:xfrm flipH="1">
            <a:off x="1068466" y="1285076"/>
            <a:ext cx="858600" cy="120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2" name="Shape 682"/>
          <p:cNvSpPr txBox="1"/>
          <p:nvPr/>
        </p:nvSpPr>
        <p:spPr>
          <a:xfrm>
            <a:off x="4813175" y="2378400"/>
            <a:ext cx="4101900" cy="23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2031775" y="1175212"/>
            <a:ext cx="4308900" cy="2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filter =&gt;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activation map</a:t>
            </a:r>
          </a:p>
        </p:txBody>
      </p:sp>
      <p:sp>
        <p:nvSpPr>
          <p:cNvPr id="688" name="Shape 688"/>
          <p:cNvSpPr/>
          <p:nvPr/>
        </p:nvSpPr>
        <p:spPr>
          <a:xfrm>
            <a:off x="4908591" y="1035976"/>
            <a:ext cx="247800" cy="257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9" name="Shape 689"/>
          <p:cNvCxnSpPr>
            <a:stCxn id="688" idx="2"/>
          </p:cNvCxnSpPr>
          <p:nvPr/>
        </p:nvCxnSpPr>
        <p:spPr>
          <a:xfrm flipH="1">
            <a:off x="1053291" y="1293676"/>
            <a:ext cx="3979200" cy="2205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0" name="Shape 690"/>
          <p:cNvSpPr/>
          <p:nvPr/>
        </p:nvSpPr>
        <p:spPr>
          <a:xfrm>
            <a:off x="502824" y="3458615"/>
            <a:ext cx="565500" cy="632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Shape 691"/>
          <p:cNvSpPr txBox="1"/>
          <p:nvPr/>
        </p:nvSpPr>
        <p:spPr>
          <a:xfrm>
            <a:off x="3570975" y="5052300"/>
            <a:ext cx="14112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copyright Andrej Karpathy.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44439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77500"/>
          <a:stretch/>
        </p:blipFill>
        <p:spPr>
          <a:xfrm>
            <a:off x="0" y="1587500"/>
            <a:ext cx="2057400" cy="368183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2153302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9144000" cy="368183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741904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37240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838950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990"/>
            <a:ext cx="9144000" cy="563801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1430623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24160" y="1746904"/>
            <a:ext cx="1457280" cy="92169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Linear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8291520" y="2200551"/>
            <a:ext cx="414720" cy="1441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94881" y="2199112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29392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Low-Level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49056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0" y="1592808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795841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Mid-Level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992480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29776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High-Level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49440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6881" y="2567790"/>
            <a:ext cx="2793599" cy="3804880"/>
            <a:chOff x="326881" y="2567790"/>
            <a:chExt cx="2793599" cy="3804880"/>
          </a:xfrm>
        </p:grpSpPr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81" y="3092006"/>
              <a:ext cx="2748960" cy="32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2848320" y="2567790"/>
              <a:ext cx="272160" cy="525655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31360" y="2567790"/>
            <a:ext cx="2772000" cy="3800559"/>
            <a:chOff x="3231360" y="2567790"/>
            <a:chExt cx="2772000" cy="3800559"/>
          </a:xfrm>
        </p:grpSpPr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60" y="3092005"/>
              <a:ext cx="2772000" cy="3276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V="1">
              <a:off x="4512960" y="2567790"/>
              <a:ext cx="1440" cy="525655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62400" y="2531786"/>
            <a:ext cx="2787840" cy="3836563"/>
            <a:chOff x="6062400" y="2531786"/>
            <a:chExt cx="2787840" cy="3836563"/>
          </a:xfrm>
        </p:grpSpPr>
        <p:pic>
          <p:nvPicPr>
            <p:cNvPr id="8207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480" y="3081924"/>
              <a:ext cx="2705760" cy="328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H="1" flipV="1">
              <a:off x="6062400" y="2531786"/>
              <a:ext cx="313920" cy="561659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9040" y="6324600"/>
            <a:ext cx="8972640" cy="3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000" cap="flat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 sz="1600" dirty="0">
                <a:latin typeface="Tiresias PCfont" charset="0"/>
              </a:rPr>
              <a:t>Feature visualization of convolutional net trained on </a:t>
            </a:r>
            <a:r>
              <a:rPr lang="en-US" sz="1600" dirty="0" err="1">
                <a:latin typeface="Tiresias PCfont" charset="0"/>
              </a:rPr>
              <a:t>ImageNet</a:t>
            </a:r>
            <a:r>
              <a:rPr lang="en-US" sz="1600" dirty="0">
                <a:latin typeface="Tiresias PCfont" charset="0"/>
              </a:rPr>
              <a:t> from [</a:t>
            </a:r>
            <a:r>
              <a:rPr lang="en-US" sz="1600" dirty="0" err="1">
                <a:latin typeface="Tiresias PCfont" charset="0"/>
              </a:rPr>
              <a:t>Zeiler</a:t>
            </a:r>
            <a:r>
              <a:rPr lang="en-US" sz="1600" dirty="0">
                <a:latin typeface="Tiresias PCfont" charset="0"/>
              </a:rPr>
              <a:t> &amp; Fergus 2013]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324520" y="1752600"/>
            <a:ext cx="8956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“car”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123C81E-C31D-8B4B-861C-B7563DE6F8FF}"/>
              </a:ext>
            </a:extLst>
          </p:cNvPr>
          <p:cNvSpPr txBox="1">
            <a:spLocks/>
          </p:cNvSpPr>
          <p:nvPr/>
        </p:nvSpPr>
        <p:spPr>
          <a:xfrm>
            <a:off x="46724" y="228600"/>
            <a:ext cx="905055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We can learn image features now!</a:t>
            </a:r>
          </a:p>
        </p:txBody>
      </p:sp>
    </p:spTree>
    <p:extLst>
      <p:ext uri="{BB962C8B-B14F-4D97-AF65-F5344CB8AC3E}">
        <p14:creationId xmlns:p14="http://schemas.microsoft.com/office/powerpoint/2010/main" val="1133719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Features learned by CNN layers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4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706" name="Shape 706"/>
          <p:cNvSpPr/>
          <p:nvPr/>
        </p:nvSpPr>
        <p:spPr>
          <a:xfrm>
            <a:off x="1267100" y="3161375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2863350" y="3427175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8" name="Shape 708"/>
          <p:cNvCxnSpPr>
            <a:endCxn id="707" idx="2"/>
          </p:cNvCxnSpPr>
          <p:nvPr/>
        </p:nvCxnSpPr>
        <p:spPr>
          <a:xfrm rot="10800000" flipH="1">
            <a:off x="1373850" y="3568325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9" name="Shape 709"/>
          <p:cNvCxnSpPr>
            <a:endCxn id="707" idx="2"/>
          </p:cNvCxnSpPr>
          <p:nvPr/>
        </p:nvCxnSpPr>
        <p:spPr>
          <a:xfrm>
            <a:off x="1393350" y="3331025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0" name="Shape 710"/>
          <p:cNvCxnSpPr>
            <a:endCxn id="707" idx="2"/>
          </p:cNvCxnSpPr>
          <p:nvPr/>
        </p:nvCxnSpPr>
        <p:spPr>
          <a:xfrm>
            <a:off x="1529550" y="3181625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1" name="Shape 711"/>
          <p:cNvCxnSpPr>
            <a:endCxn id="707" idx="2"/>
          </p:cNvCxnSpPr>
          <p:nvPr/>
        </p:nvCxnSpPr>
        <p:spPr>
          <a:xfrm rot="10800000" flipH="1">
            <a:off x="1555650" y="3568325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2" name="Shape 712"/>
          <p:cNvSpPr txBox="1"/>
          <p:nvPr/>
        </p:nvSpPr>
        <p:spPr>
          <a:xfrm>
            <a:off x="1463200" y="44893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1827500" y="2416200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792588" y="4881007"/>
            <a:ext cx="491699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15" name="Shape 715"/>
          <p:cNvSpPr/>
          <p:nvPr/>
        </p:nvSpPr>
        <p:spPr>
          <a:xfrm>
            <a:off x="850575" y="218937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Shape 716"/>
          <p:cNvSpPr txBox="1"/>
          <p:nvPr/>
        </p:nvSpPr>
        <p:spPr>
          <a:xfrm>
            <a:off x="3108425" y="1767000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717" name="Shape 717"/>
          <p:cNvCxnSpPr/>
          <p:nvPr/>
        </p:nvCxnSpPr>
        <p:spPr>
          <a:xfrm flipH="1">
            <a:off x="1977350" y="2008775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8" name="Shape 718"/>
          <p:cNvCxnSpPr/>
          <p:nvPr/>
        </p:nvCxnSpPr>
        <p:spPr>
          <a:xfrm flipH="1">
            <a:off x="1666350" y="2492300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9" name="Shape 719"/>
          <p:cNvCxnSpPr/>
          <p:nvPr/>
        </p:nvCxnSpPr>
        <p:spPr>
          <a:xfrm>
            <a:off x="3600600" y="3571625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0" name="Shape 720"/>
          <p:cNvSpPr txBox="1"/>
          <p:nvPr/>
        </p:nvSpPr>
        <p:spPr>
          <a:xfrm>
            <a:off x="3471125" y="3709475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721" name="Shape 721"/>
          <p:cNvSpPr/>
          <p:nvPr/>
        </p:nvSpPr>
        <p:spPr>
          <a:xfrm>
            <a:off x="6703650" y="2189375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6709050" y="1522200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6588143" y="4902854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7255653" y="44471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x="7660053" y="3036187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7006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3E7D0D-8759-C044-A8DC-5462D26E452B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" y="1244291"/>
            <a:ext cx="5757120" cy="54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038600" y="956261"/>
            <a:ext cx="518400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Example:  200x200 image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  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		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436000" y="1866436"/>
            <a:ext cx="414720" cy="41476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07841" y="5546023"/>
            <a:ext cx="630864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Spatial correlation is local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Waste of resources + we have not enough          training samples anyway..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Fully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597F505A-5677-E74A-88C9-3BC86E01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2669400" cy="4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b="1" dirty="0">
                <a:solidFill>
                  <a:srgbClr val="FF0000"/>
                </a:solidFill>
                <a:latin typeface="FreeSans" charset="0"/>
              </a:rPr>
              <a:t>~2B parameters</a:t>
            </a:r>
            <a:r>
              <a:rPr lang="en-US" sz="2500" dirty="0">
                <a:latin typeface="FreeSans" charset="0"/>
              </a:rPr>
              <a:t>!!!</a:t>
            </a:r>
          </a:p>
        </p:txBody>
      </p:sp>
      <p:sp>
        <p:nvSpPr>
          <p:cNvPr id="46204" name="SMARTInkShape-153"/>
          <p:cNvSpPr/>
          <p:nvPr>
            <p:custDataLst>
              <p:tags r:id="rId1"/>
            </p:custDataLst>
          </p:nvPr>
        </p:nvSpPr>
        <p:spPr bwMode="auto">
          <a:xfrm>
            <a:off x="5661422" y="1366242"/>
            <a:ext cx="357188" cy="35555"/>
          </a:xfrm>
          <a:custGeom>
            <a:avLst/>
            <a:gdLst/>
            <a:ahLst/>
            <a:cxnLst/>
            <a:rect l="0" t="0" r="0" b="0"/>
            <a:pathLst>
              <a:path w="357188" h="35555">
                <a:moveTo>
                  <a:pt x="0" y="0"/>
                </a:moveTo>
                <a:lnTo>
                  <a:pt x="0" y="0"/>
                </a:lnTo>
                <a:lnTo>
                  <a:pt x="0" y="4741"/>
                </a:lnTo>
                <a:lnTo>
                  <a:pt x="992" y="6137"/>
                </a:lnTo>
                <a:lnTo>
                  <a:pt x="2645" y="7068"/>
                </a:lnTo>
                <a:lnTo>
                  <a:pt x="35236" y="17259"/>
                </a:lnTo>
                <a:lnTo>
                  <a:pt x="42789" y="17741"/>
                </a:lnTo>
                <a:lnTo>
                  <a:pt x="51410" y="23973"/>
                </a:lnTo>
                <a:lnTo>
                  <a:pt x="59771" y="25955"/>
                </a:lnTo>
                <a:lnTo>
                  <a:pt x="99809" y="29386"/>
                </a:lnTo>
                <a:lnTo>
                  <a:pt x="138998" y="34468"/>
                </a:lnTo>
                <a:lnTo>
                  <a:pt x="177299" y="35554"/>
                </a:lnTo>
                <a:lnTo>
                  <a:pt x="220462" y="34705"/>
                </a:lnTo>
                <a:lnTo>
                  <a:pt x="264707" y="28028"/>
                </a:lnTo>
                <a:lnTo>
                  <a:pt x="305052" y="26952"/>
                </a:lnTo>
                <a:lnTo>
                  <a:pt x="330825" y="24192"/>
                </a:lnTo>
                <a:lnTo>
                  <a:pt x="357187" y="178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205" name="SMARTInkShape-154"/>
          <p:cNvSpPr/>
          <p:nvPr>
            <p:custDataLst>
              <p:tags r:id="rId2"/>
            </p:custDataLst>
          </p:nvPr>
        </p:nvSpPr>
        <p:spPr bwMode="auto">
          <a:xfrm>
            <a:off x="6349008" y="1366406"/>
            <a:ext cx="232173" cy="17697"/>
          </a:xfrm>
          <a:custGeom>
            <a:avLst/>
            <a:gdLst/>
            <a:ahLst/>
            <a:cxnLst/>
            <a:rect l="0" t="0" r="0" b="0"/>
            <a:pathLst>
              <a:path w="232173" h="17697">
                <a:moveTo>
                  <a:pt x="0" y="8766"/>
                </a:moveTo>
                <a:lnTo>
                  <a:pt x="0" y="8766"/>
                </a:lnTo>
                <a:lnTo>
                  <a:pt x="12429" y="8766"/>
                </a:lnTo>
                <a:lnTo>
                  <a:pt x="18091" y="6120"/>
                </a:lnTo>
                <a:lnTo>
                  <a:pt x="20990" y="4025"/>
                </a:lnTo>
                <a:lnTo>
                  <a:pt x="34552" y="1077"/>
                </a:lnTo>
                <a:lnTo>
                  <a:pt x="70683" y="0"/>
                </a:lnTo>
                <a:lnTo>
                  <a:pt x="114173" y="4609"/>
                </a:lnTo>
                <a:lnTo>
                  <a:pt x="157564" y="14082"/>
                </a:lnTo>
                <a:lnTo>
                  <a:pt x="200225" y="17220"/>
                </a:lnTo>
                <a:lnTo>
                  <a:pt x="232172" y="1769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206" name="SMARTInkShape-155"/>
          <p:cNvSpPr/>
          <p:nvPr>
            <p:custDataLst>
              <p:tags r:id="rId3"/>
            </p:custDataLst>
          </p:nvPr>
        </p:nvSpPr>
        <p:spPr bwMode="auto">
          <a:xfrm>
            <a:off x="7786688" y="1027282"/>
            <a:ext cx="17860" cy="383610"/>
          </a:xfrm>
          <a:custGeom>
            <a:avLst/>
            <a:gdLst/>
            <a:ahLst/>
            <a:cxnLst/>
            <a:rect l="0" t="0" r="0" b="0"/>
            <a:pathLst>
              <a:path w="17860" h="383610">
                <a:moveTo>
                  <a:pt x="17859" y="8562"/>
                </a:moveTo>
                <a:lnTo>
                  <a:pt x="17859" y="8562"/>
                </a:lnTo>
                <a:lnTo>
                  <a:pt x="9297" y="0"/>
                </a:lnTo>
                <a:lnTo>
                  <a:pt x="13779" y="4481"/>
                </a:lnTo>
                <a:lnTo>
                  <a:pt x="16046" y="9394"/>
                </a:lnTo>
                <a:lnTo>
                  <a:pt x="17699" y="50343"/>
                </a:lnTo>
                <a:lnTo>
                  <a:pt x="15165" y="80803"/>
                </a:lnTo>
                <a:lnTo>
                  <a:pt x="10777" y="124886"/>
                </a:lnTo>
                <a:lnTo>
                  <a:pt x="9750" y="155511"/>
                </a:lnTo>
                <a:lnTo>
                  <a:pt x="9294" y="188966"/>
                </a:lnTo>
                <a:lnTo>
                  <a:pt x="9993" y="233411"/>
                </a:lnTo>
                <a:lnTo>
                  <a:pt x="15088" y="271747"/>
                </a:lnTo>
                <a:lnTo>
                  <a:pt x="17312" y="312822"/>
                </a:lnTo>
                <a:lnTo>
                  <a:pt x="16795" y="349151"/>
                </a:lnTo>
                <a:lnTo>
                  <a:pt x="10161" y="378483"/>
                </a:lnTo>
                <a:lnTo>
                  <a:pt x="8759" y="380192"/>
                </a:lnTo>
                <a:lnTo>
                  <a:pt x="0" y="38360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6215" name="SMARTInkShape-Group58"/>
          <p:cNvGrpSpPr/>
          <p:nvPr/>
        </p:nvGrpSpPr>
        <p:grpSpPr>
          <a:xfrm>
            <a:off x="7386749" y="330398"/>
            <a:ext cx="658900" cy="526853"/>
            <a:chOff x="7386749" y="330398"/>
            <a:chExt cx="658900" cy="526853"/>
          </a:xfrm>
        </p:grpSpPr>
        <p:sp>
          <p:nvSpPr>
            <p:cNvPr id="46207" name="SMARTInkShape-156"/>
            <p:cNvSpPr/>
            <p:nvPr>
              <p:custDataLst>
                <p:tags r:id="rId58"/>
              </p:custDataLst>
            </p:nvPr>
          </p:nvSpPr>
          <p:spPr bwMode="auto">
            <a:xfrm>
              <a:off x="7518797" y="553641"/>
              <a:ext cx="35556" cy="276821"/>
            </a:xfrm>
            <a:custGeom>
              <a:avLst/>
              <a:gdLst/>
              <a:ahLst/>
              <a:cxnLst/>
              <a:rect l="0" t="0" r="0" b="0"/>
              <a:pathLst>
                <a:path w="35556" h="276821">
                  <a:moveTo>
                    <a:pt x="26789" y="0"/>
                  </a:moveTo>
                  <a:lnTo>
                    <a:pt x="26789" y="0"/>
                  </a:lnTo>
                  <a:lnTo>
                    <a:pt x="33857" y="38854"/>
                  </a:lnTo>
                  <a:lnTo>
                    <a:pt x="35167" y="75012"/>
                  </a:lnTo>
                  <a:lnTo>
                    <a:pt x="35555" y="111853"/>
                  </a:lnTo>
                  <a:lnTo>
                    <a:pt x="33024" y="146912"/>
                  </a:lnTo>
                  <a:lnTo>
                    <a:pt x="28637" y="186074"/>
                  </a:lnTo>
                  <a:lnTo>
                    <a:pt x="24691" y="217521"/>
                  </a:lnTo>
                  <a:lnTo>
                    <a:pt x="17767" y="257399"/>
                  </a:lnTo>
                  <a:lnTo>
                    <a:pt x="13518" y="267527"/>
                  </a:lnTo>
                  <a:lnTo>
                    <a:pt x="10997" y="270625"/>
                  </a:lnTo>
                  <a:lnTo>
                    <a:pt x="0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08" name="SMARTInkShape-157"/>
            <p:cNvSpPr/>
            <p:nvPr>
              <p:custDataLst>
                <p:tags r:id="rId59"/>
              </p:custDataLst>
            </p:nvPr>
          </p:nvSpPr>
          <p:spPr bwMode="auto">
            <a:xfrm>
              <a:off x="7386749" y="528461"/>
              <a:ext cx="158838" cy="233849"/>
            </a:xfrm>
            <a:custGeom>
              <a:avLst/>
              <a:gdLst/>
              <a:ahLst/>
              <a:cxnLst/>
              <a:rect l="0" t="0" r="0" b="0"/>
              <a:pathLst>
                <a:path w="158838" h="233849">
                  <a:moveTo>
                    <a:pt x="140978" y="16250"/>
                  </a:moveTo>
                  <a:lnTo>
                    <a:pt x="140978" y="16250"/>
                  </a:lnTo>
                  <a:lnTo>
                    <a:pt x="140978" y="11509"/>
                  </a:lnTo>
                  <a:lnTo>
                    <a:pt x="143623" y="6536"/>
                  </a:lnTo>
                  <a:lnTo>
                    <a:pt x="145718" y="3821"/>
                  </a:lnTo>
                  <a:lnTo>
                    <a:pt x="146122" y="2011"/>
                  </a:lnTo>
                  <a:lnTo>
                    <a:pt x="145399" y="804"/>
                  </a:lnTo>
                  <a:lnTo>
                    <a:pt x="143925" y="0"/>
                  </a:lnTo>
                  <a:lnTo>
                    <a:pt x="142943" y="1448"/>
                  </a:lnTo>
                  <a:lnTo>
                    <a:pt x="141850" y="8348"/>
                  </a:lnTo>
                  <a:lnTo>
                    <a:pt x="111558" y="52387"/>
                  </a:lnTo>
                  <a:lnTo>
                    <a:pt x="84309" y="93855"/>
                  </a:lnTo>
                  <a:lnTo>
                    <a:pt x="53054" y="136935"/>
                  </a:lnTo>
                  <a:lnTo>
                    <a:pt x="27069" y="177786"/>
                  </a:lnTo>
                  <a:lnTo>
                    <a:pt x="4508" y="221152"/>
                  </a:lnTo>
                  <a:lnTo>
                    <a:pt x="0" y="232515"/>
                  </a:lnTo>
                  <a:lnTo>
                    <a:pt x="2344" y="233848"/>
                  </a:lnTo>
                  <a:lnTo>
                    <a:pt x="19865" y="230985"/>
                  </a:lnTo>
                  <a:lnTo>
                    <a:pt x="55098" y="221128"/>
                  </a:lnTo>
                  <a:lnTo>
                    <a:pt x="95240" y="209627"/>
                  </a:lnTo>
                  <a:lnTo>
                    <a:pt x="134435" y="199547"/>
                  </a:lnTo>
                  <a:lnTo>
                    <a:pt x="158837" y="1948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09" name="SMARTInkShape-158"/>
            <p:cNvSpPr/>
            <p:nvPr>
              <p:custDataLst>
                <p:tags r:id="rId60"/>
              </p:custDataLst>
            </p:nvPr>
          </p:nvSpPr>
          <p:spPr bwMode="auto">
            <a:xfrm>
              <a:off x="7625953" y="662038"/>
              <a:ext cx="105351" cy="108942"/>
            </a:xfrm>
            <a:custGeom>
              <a:avLst/>
              <a:gdLst/>
              <a:ahLst/>
              <a:cxnLst/>
              <a:rect l="0" t="0" r="0" b="0"/>
              <a:pathLst>
                <a:path w="105351" h="108942">
                  <a:moveTo>
                    <a:pt x="0" y="7689"/>
                  </a:moveTo>
                  <a:lnTo>
                    <a:pt x="0" y="7689"/>
                  </a:lnTo>
                  <a:lnTo>
                    <a:pt x="0" y="2948"/>
                  </a:lnTo>
                  <a:lnTo>
                    <a:pt x="992" y="1552"/>
                  </a:lnTo>
                  <a:lnTo>
                    <a:pt x="2646" y="621"/>
                  </a:lnTo>
                  <a:lnTo>
                    <a:pt x="4741" y="0"/>
                  </a:lnTo>
                  <a:lnTo>
                    <a:pt x="6137" y="579"/>
                  </a:lnTo>
                  <a:lnTo>
                    <a:pt x="7068" y="1956"/>
                  </a:lnTo>
                  <a:lnTo>
                    <a:pt x="7689" y="3867"/>
                  </a:lnTo>
                  <a:lnTo>
                    <a:pt x="9094" y="5141"/>
                  </a:lnTo>
                  <a:lnTo>
                    <a:pt x="18480" y="9831"/>
                  </a:lnTo>
                  <a:lnTo>
                    <a:pt x="42688" y="33569"/>
                  </a:lnTo>
                  <a:lnTo>
                    <a:pt x="77955" y="76166"/>
                  </a:lnTo>
                  <a:lnTo>
                    <a:pt x="103093" y="108941"/>
                  </a:lnTo>
                  <a:lnTo>
                    <a:pt x="104448" y="108924"/>
                  </a:lnTo>
                  <a:lnTo>
                    <a:pt x="105350" y="107921"/>
                  </a:lnTo>
                  <a:lnTo>
                    <a:pt x="104960" y="106260"/>
                  </a:lnTo>
                  <a:lnTo>
                    <a:pt x="98227" y="969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10" name="SMARTInkShape-159"/>
            <p:cNvSpPr/>
            <p:nvPr>
              <p:custDataLst>
                <p:tags r:id="rId61"/>
              </p:custDataLst>
            </p:nvPr>
          </p:nvSpPr>
          <p:spPr bwMode="auto">
            <a:xfrm>
              <a:off x="7617023" y="580430"/>
              <a:ext cx="133947" cy="276821"/>
            </a:xfrm>
            <a:custGeom>
              <a:avLst/>
              <a:gdLst/>
              <a:ahLst/>
              <a:cxnLst/>
              <a:rect l="0" t="0" r="0" b="0"/>
              <a:pathLst>
                <a:path w="133947" h="276821">
                  <a:moveTo>
                    <a:pt x="133946" y="0"/>
                  </a:moveTo>
                  <a:lnTo>
                    <a:pt x="133946" y="0"/>
                  </a:lnTo>
                  <a:lnTo>
                    <a:pt x="96064" y="40527"/>
                  </a:lnTo>
                  <a:lnTo>
                    <a:pt x="75305" y="80008"/>
                  </a:lnTo>
                  <a:lnTo>
                    <a:pt x="60039" y="114435"/>
                  </a:lnTo>
                  <a:lnTo>
                    <a:pt x="42948" y="153904"/>
                  </a:lnTo>
                  <a:lnTo>
                    <a:pt x="26958" y="194083"/>
                  </a:lnTo>
                  <a:lnTo>
                    <a:pt x="11928" y="232043"/>
                  </a:lnTo>
                  <a:lnTo>
                    <a:pt x="1767" y="259764"/>
                  </a:lnTo>
                  <a:lnTo>
                    <a:pt x="0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11" name="SMARTInkShape-160"/>
            <p:cNvSpPr/>
            <p:nvPr>
              <p:custDataLst>
                <p:tags r:id="rId62"/>
              </p:custDataLst>
            </p:nvPr>
          </p:nvSpPr>
          <p:spPr bwMode="auto">
            <a:xfrm>
              <a:off x="7777758" y="544711"/>
              <a:ext cx="35720" cy="241103"/>
            </a:xfrm>
            <a:custGeom>
              <a:avLst/>
              <a:gdLst/>
              <a:ahLst/>
              <a:cxnLst/>
              <a:rect l="0" t="0" r="0" b="0"/>
              <a:pathLst>
                <a:path w="35720" h="241103">
                  <a:moveTo>
                    <a:pt x="35719" y="0"/>
                  </a:moveTo>
                  <a:lnTo>
                    <a:pt x="35719" y="0"/>
                  </a:lnTo>
                  <a:lnTo>
                    <a:pt x="34726" y="9113"/>
                  </a:lnTo>
                  <a:lnTo>
                    <a:pt x="27616" y="43097"/>
                  </a:lnTo>
                  <a:lnTo>
                    <a:pt x="24307" y="85058"/>
                  </a:lnTo>
                  <a:lnTo>
                    <a:pt x="19132" y="126604"/>
                  </a:lnTo>
                  <a:lnTo>
                    <a:pt x="11974" y="168177"/>
                  </a:lnTo>
                  <a:lnTo>
                    <a:pt x="6885" y="211961"/>
                  </a:lnTo>
                  <a:lnTo>
                    <a:pt x="0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12" name="SMARTInkShape-161"/>
            <p:cNvSpPr/>
            <p:nvPr>
              <p:custDataLst>
                <p:tags r:id="rId63"/>
              </p:custDataLst>
            </p:nvPr>
          </p:nvSpPr>
          <p:spPr bwMode="auto">
            <a:xfrm>
              <a:off x="7858720" y="517922"/>
              <a:ext cx="105335" cy="244296"/>
            </a:xfrm>
            <a:custGeom>
              <a:avLst/>
              <a:gdLst/>
              <a:ahLst/>
              <a:cxnLst/>
              <a:rect l="0" t="0" r="0" b="0"/>
              <a:pathLst>
                <a:path w="105335" h="244296">
                  <a:moveTo>
                    <a:pt x="35124" y="53578"/>
                  </a:moveTo>
                  <a:lnTo>
                    <a:pt x="35124" y="53578"/>
                  </a:lnTo>
                  <a:lnTo>
                    <a:pt x="30383" y="58318"/>
                  </a:lnTo>
                  <a:lnTo>
                    <a:pt x="28056" y="63292"/>
                  </a:lnTo>
                  <a:lnTo>
                    <a:pt x="27435" y="66007"/>
                  </a:lnTo>
                  <a:lnTo>
                    <a:pt x="9576" y="102509"/>
                  </a:lnTo>
                  <a:lnTo>
                    <a:pt x="2418" y="135214"/>
                  </a:lnTo>
                  <a:lnTo>
                    <a:pt x="0" y="172340"/>
                  </a:lnTo>
                  <a:lnTo>
                    <a:pt x="2129" y="214665"/>
                  </a:lnTo>
                  <a:lnTo>
                    <a:pt x="6569" y="229352"/>
                  </a:lnTo>
                  <a:lnTo>
                    <a:pt x="11849" y="235879"/>
                  </a:lnTo>
                  <a:lnTo>
                    <a:pt x="25141" y="244295"/>
                  </a:lnTo>
                  <a:lnTo>
                    <a:pt x="30453" y="244222"/>
                  </a:lnTo>
                  <a:lnTo>
                    <a:pt x="41647" y="238851"/>
                  </a:lnTo>
                  <a:lnTo>
                    <a:pt x="63845" y="219929"/>
                  </a:lnTo>
                  <a:lnTo>
                    <a:pt x="79793" y="195471"/>
                  </a:lnTo>
                  <a:lnTo>
                    <a:pt x="90803" y="159892"/>
                  </a:lnTo>
                  <a:lnTo>
                    <a:pt x="102420" y="115699"/>
                  </a:lnTo>
                  <a:lnTo>
                    <a:pt x="105334" y="77496"/>
                  </a:lnTo>
                  <a:lnTo>
                    <a:pt x="103672" y="36915"/>
                  </a:lnTo>
                  <a:lnTo>
                    <a:pt x="96775" y="14576"/>
                  </a:lnTo>
                  <a:lnTo>
                    <a:pt x="94084" y="9717"/>
                  </a:lnTo>
                  <a:lnTo>
                    <a:pt x="90306" y="6478"/>
                  </a:lnTo>
                  <a:lnTo>
                    <a:pt x="80816" y="2879"/>
                  </a:lnTo>
                  <a:lnTo>
                    <a:pt x="440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13" name="SMARTInkShape-162"/>
            <p:cNvSpPr/>
            <p:nvPr>
              <p:custDataLst>
                <p:tags r:id="rId64"/>
              </p:custDataLst>
            </p:nvPr>
          </p:nvSpPr>
          <p:spPr bwMode="auto">
            <a:xfrm>
              <a:off x="7903342" y="330398"/>
              <a:ext cx="142307" cy="124846"/>
            </a:xfrm>
            <a:custGeom>
              <a:avLst/>
              <a:gdLst/>
              <a:ahLst/>
              <a:cxnLst/>
              <a:rect l="0" t="0" r="0" b="0"/>
              <a:pathLst>
                <a:path w="142307" h="124846">
                  <a:moveTo>
                    <a:pt x="97658" y="0"/>
                  </a:moveTo>
                  <a:lnTo>
                    <a:pt x="97658" y="0"/>
                  </a:lnTo>
                  <a:lnTo>
                    <a:pt x="58511" y="39147"/>
                  </a:lnTo>
                  <a:lnTo>
                    <a:pt x="24196" y="80591"/>
                  </a:lnTo>
                  <a:lnTo>
                    <a:pt x="2307" y="115141"/>
                  </a:lnTo>
                  <a:lnTo>
                    <a:pt x="0" y="123066"/>
                  </a:lnTo>
                  <a:lnTo>
                    <a:pt x="802" y="123716"/>
                  </a:lnTo>
                  <a:lnTo>
                    <a:pt x="7169" y="124845"/>
                  </a:lnTo>
                  <a:lnTo>
                    <a:pt x="39746" y="124014"/>
                  </a:lnTo>
                  <a:lnTo>
                    <a:pt x="74422" y="117946"/>
                  </a:lnTo>
                  <a:lnTo>
                    <a:pt x="114455" y="116454"/>
                  </a:lnTo>
                  <a:lnTo>
                    <a:pt x="142306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14" name="SMARTInkShape-163"/>
            <p:cNvSpPr/>
            <p:nvPr>
              <p:custDataLst>
                <p:tags r:id="rId65"/>
              </p:custDataLst>
            </p:nvPr>
          </p:nvSpPr>
          <p:spPr bwMode="auto">
            <a:xfrm>
              <a:off x="7983141" y="339328"/>
              <a:ext cx="26790" cy="193666"/>
            </a:xfrm>
            <a:custGeom>
              <a:avLst/>
              <a:gdLst/>
              <a:ahLst/>
              <a:cxnLst/>
              <a:rect l="0" t="0" r="0" b="0"/>
              <a:pathLst>
                <a:path w="26790" h="193666">
                  <a:moveTo>
                    <a:pt x="26789" y="0"/>
                  </a:moveTo>
                  <a:lnTo>
                    <a:pt x="26789" y="0"/>
                  </a:lnTo>
                  <a:lnTo>
                    <a:pt x="25797" y="15250"/>
                  </a:lnTo>
                  <a:lnTo>
                    <a:pt x="19100" y="59151"/>
                  </a:lnTo>
                  <a:lnTo>
                    <a:pt x="11967" y="102708"/>
                  </a:lnTo>
                  <a:lnTo>
                    <a:pt x="4588" y="143661"/>
                  </a:lnTo>
                  <a:lnTo>
                    <a:pt x="403" y="187041"/>
                  </a:lnTo>
                  <a:lnTo>
                    <a:pt x="119" y="193665"/>
                  </a:lnTo>
                  <a:lnTo>
                    <a:pt x="0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6216" name="SMARTInkShape-164"/>
          <p:cNvSpPr/>
          <p:nvPr>
            <p:custDataLst>
              <p:tags r:id="rId4"/>
            </p:custDataLst>
          </p:nvPr>
        </p:nvSpPr>
        <p:spPr bwMode="auto">
          <a:xfrm>
            <a:off x="5634633" y="136624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6230" name="SMARTInkShape-Group60"/>
          <p:cNvGrpSpPr/>
          <p:nvPr/>
        </p:nvGrpSpPr>
        <p:grpSpPr>
          <a:xfrm>
            <a:off x="171587" y="723414"/>
            <a:ext cx="1614352" cy="2839532"/>
            <a:chOff x="171587" y="723414"/>
            <a:chExt cx="1614352" cy="2839532"/>
          </a:xfrm>
        </p:grpSpPr>
        <p:sp>
          <p:nvSpPr>
            <p:cNvPr id="46217" name="SMARTInkShape-165"/>
            <p:cNvSpPr/>
            <p:nvPr>
              <p:custDataLst>
                <p:tags r:id="rId45"/>
              </p:custDataLst>
            </p:nvPr>
          </p:nvSpPr>
          <p:spPr bwMode="auto">
            <a:xfrm>
              <a:off x="1589520" y="1839516"/>
              <a:ext cx="196419" cy="122766"/>
            </a:xfrm>
            <a:custGeom>
              <a:avLst/>
              <a:gdLst/>
              <a:ahLst/>
              <a:cxnLst/>
              <a:rect l="0" t="0" r="0" b="0"/>
              <a:pathLst>
                <a:path w="196419" h="122766">
                  <a:moveTo>
                    <a:pt x="17824" y="26789"/>
                  </a:moveTo>
                  <a:lnTo>
                    <a:pt x="17824" y="26789"/>
                  </a:lnTo>
                  <a:lnTo>
                    <a:pt x="17824" y="31529"/>
                  </a:lnTo>
                  <a:lnTo>
                    <a:pt x="15178" y="36502"/>
                  </a:lnTo>
                  <a:lnTo>
                    <a:pt x="11687" y="42020"/>
                  </a:lnTo>
                  <a:lnTo>
                    <a:pt x="865" y="77564"/>
                  </a:lnTo>
                  <a:lnTo>
                    <a:pt x="0" y="117421"/>
                  </a:lnTo>
                  <a:lnTo>
                    <a:pt x="1972" y="119952"/>
                  </a:lnTo>
                  <a:lnTo>
                    <a:pt x="9456" y="122765"/>
                  </a:lnTo>
                  <a:lnTo>
                    <a:pt x="19397" y="121369"/>
                  </a:lnTo>
                  <a:lnTo>
                    <a:pt x="56168" y="102908"/>
                  </a:lnTo>
                  <a:lnTo>
                    <a:pt x="99223" y="71662"/>
                  </a:lnTo>
                  <a:lnTo>
                    <a:pt x="136838" y="41701"/>
                  </a:lnTo>
                  <a:lnTo>
                    <a:pt x="178944" y="11910"/>
                  </a:lnTo>
                  <a:lnTo>
                    <a:pt x="1964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18" name="SMARTInkShape-166"/>
            <p:cNvSpPr/>
            <p:nvPr>
              <p:custDataLst>
                <p:tags r:id="rId46"/>
              </p:custDataLst>
            </p:nvPr>
          </p:nvSpPr>
          <p:spPr bwMode="auto">
            <a:xfrm>
              <a:off x="1625203" y="1857375"/>
              <a:ext cx="16019" cy="196454"/>
            </a:xfrm>
            <a:custGeom>
              <a:avLst/>
              <a:gdLst/>
              <a:ahLst/>
              <a:cxnLst/>
              <a:rect l="0" t="0" r="0" b="0"/>
              <a:pathLst>
                <a:path w="16019" h="196454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7689" y="38160"/>
                  </a:lnTo>
                  <a:lnTo>
                    <a:pt x="11412" y="82465"/>
                  </a:lnTo>
                  <a:lnTo>
                    <a:pt x="14994" y="95190"/>
                  </a:lnTo>
                  <a:lnTo>
                    <a:pt x="16018" y="124667"/>
                  </a:lnTo>
                  <a:lnTo>
                    <a:pt x="10624" y="167537"/>
                  </a:lnTo>
                  <a:lnTo>
                    <a:pt x="8691" y="183602"/>
                  </a:lnTo>
                  <a:lnTo>
                    <a:pt x="0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19" name="SMARTInkShape-167"/>
            <p:cNvSpPr/>
            <p:nvPr>
              <p:custDataLst>
                <p:tags r:id="rId47"/>
              </p:custDataLst>
            </p:nvPr>
          </p:nvSpPr>
          <p:spPr bwMode="auto">
            <a:xfrm>
              <a:off x="1509117" y="2050891"/>
              <a:ext cx="86950" cy="245747"/>
            </a:xfrm>
            <a:custGeom>
              <a:avLst/>
              <a:gdLst/>
              <a:ahLst/>
              <a:cxnLst/>
              <a:rect l="0" t="0" r="0" b="0"/>
              <a:pathLst>
                <a:path w="86950" h="245747">
                  <a:moveTo>
                    <a:pt x="0" y="74375"/>
                  </a:moveTo>
                  <a:lnTo>
                    <a:pt x="0" y="74375"/>
                  </a:lnTo>
                  <a:lnTo>
                    <a:pt x="0" y="116402"/>
                  </a:lnTo>
                  <a:lnTo>
                    <a:pt x="6137" y="156208"/>
                  </a:lnTo>
                  <a:lnTo>
                    <a:pt x="9095" y="193651"/>
                  </a:lnTo>
                  <a:lnTo>
                    <a:pt x="15814" y="222494"/>
                  </a:lnTo>
                  <a:lnTo>
                    <a:pt x="24089" y="238206"/>
                  </a:lnTo>
                  <a:lnTo>
                    <a:pt x="29888" y="245746"/>
                  </a:lnTo>
                  <a:lnTo>
                    <a:pt x="34809" y="245177"/>
                  </a:lnTo>
                  <a:lnTo>
                    <a:pt x="48213" y="236607"/>
                  </a:lnTo>
                  <a:lnTo>
                    <a:pt x="67753" y="205567"/>
                  </a:lnTo>
                  <a:lnTo>
                    <a:pt x="81370" y="169691"/>
                  </a:lnTo>
                  <a:lnTo>
                    <a:pt x="86949" y="138666"/>
                  </a:lnTo>
                  <a:lnTo>
                    <a:pt x="83861" y="101141"/>
                  </a:lnTo>
                  <a:lnTo>
                    <a:pt x="76662" y="58603"/>
                  </a:lnTo>
                  <a:lnTo>
                    <a:pt x="63505" y="19320"/>
                  </a:lnTo>
                  <a:lnTo>
                    <a:pt x="55344" y="5258"/>
                  </a:lnTo>
                  <a:lnTo>
                    <a:pt x="51779" y="1508"/>
                  </a:lnTo>
                  <a:lnTo>
                    <a:pt x="47418" y="0"/>
                  </a:lnTo>
                  <a:lnTo>
                    <a:pt x="37281" y="970"/>
                  </a:lnTo>
                  <a:lnTo>
                    <a:pt x="26160" y="10000"/>
                  </a:lnTo>
                  <a:lnTo>
                    <a:pt x="8930" y="29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20" name="SMARTInkShape-168"/>
            <p:cNvSpPr/>
            <p:nvPr>
              <p:custDataLst>
                <p:tags r:id="rId48"/>
              </p:custDataLst>
            </p:nvPr>
          </p:nvSpPr>
          <p:spPr bwMode="auto">
            <a:xfrm>
              <a:off x="1464469" y="2089547"/>
              <a:ext cx="17860" cy="214313"/>
            </a:xfrm>
            <a:custGeom>
              <a:avLst/>
              <a:gdLst/>
              <a:ahLst/>
              <a:cxnLst/>
              <a:rect l="0" t="0" r="0" b="0"/>
              <a:pathLst>
                <a:path w="17860" h="214313">
                  <a:moveTo>
                    <a:pt x="0" y="0"/>
                  </a:moveTo>
                  <a:lnTo>
                    <a:pt x="0" y="0"/>
                  </a:lnTo>
                  <a:lnTo>
                    <a:pt x="2646" y="41475"/>
                  </a:lnTo>
                  <a:lnTo>
                    <a:pt x="7688" y="75000"/>
                  </a:lnTo>
                  <a:lnTo>
                    <a:pt x="3540" y="113997"/>
                  </a:lnTo>
                  <a:lnTo>
                    <a:pt x="8326" y="157207"/>
                  </a:lnTo>
                  <a:lnTo>
                    <a:pt x="17859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21" name="SMARTInkShape-169"/>
            <p:cNvSpPr/>
            <p:nvPr>
              <p:custDataLst>
                <p:tags r:id="rId49"/>
              </p:custDataLst>
            </p:nvPr>
          </p:nvSpPr>
          <p:spPr bwMode="auto">
            <a:xfrm>
              <a:off x="1348524" y="2277070"/>
              <a:ext cx="17719" cy="160736"/>
            </a:xfrm>
            <a:custGeom>
              <a:avLst/>
              <a:gdLst/>
              <a:ahLst/>
              <a:cxnLst/>
              <a:rect l="0" t="0" r="0" b="0"/>
              <a:pathLst>
                <a:path w="17719" h="160736">
                  <a:moveTo>
                    <a:pt x="17718" y="0"/>
                  </a:moveTo>
                  <a:lnTo>
                    <a:pt x="17718" y="0"/>
                  </a:lnTo>
                  <a:lnTo>
                    <a:pt x="17718" y="4741"/>
                  </a:lnTo>
                  <a:lnTo>
                    <a:pt x="15072" y="9714"/>
                  </a:lnTo>
                  <a:lnTo>
                    <a:pt x="5289" y="20991"/>
                  </a:lnTo>
                  <a:lnTo>
                    <a:pt x="2272" y="29504"/>
                  </a:lnTo>
                  <a:lnTo>
                    <a:pt x="0" y="73361"/>
                  </a:lnTo>
                  <a:lnTo>
                    <a:pt x="879" y="113673"/>
                  </a:lnTo>
                  <a:lnTo>
                    <a:pt x="8789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22" name="SMARTInkShape-170"/>
            <p:cNvSpPr/>
            <p:nvPr>
              <p:custDataLst>
                <p:tags r:id="rId50"/>
              </p:custDataLst>
            </p:nvPr>
          </p:nvSpPr>
          <p:spPr bwMode="auto">
            <a:xfrm>
              <a:off x="1316449" y="2214563"/>
              <a:ext cx="111267" cy="176160"/>
            </a:xfrm>
            <a:custGeom>
              <a:avLst/>
              <a:gdLst/>
              <a:ahLst/>
              <a:cxnLst/>
              <a:rect l="0" t="0" r="0" b="0"/>
              <a:pathLst>
                <a:path w="111267" h="176160">
                  <a:moveTo>
                    <a:pt x="5145" y="0"/>
                  </a:moveTo>
                  <a:lnTo>
                    <a:pt x="5145" y="0"/>
                  </a:lnTo>
                  <a:lnTo>
                    <a:pt x="405" y="0"/>
                  </a:lnTo>
                  <a:lnTo>
                    <a:pt x="0" y="992"/>
                  </a:lnTo>
                  <a:lnTo>
                    <a:pt x="2197" y="4740"/>
                  </a:lnTo>
                  <a:lnTo>
                    <a:pt x="32835" y="43639"/>
                  </a:lnTo>
                  <a:lnTo>
                    <a:pt x="65970" y="83313"/>
                  </a:lnTo>
                  <a:lnTo>
                    <a:pt x="94612" y="125403"/>
                  </a:lnTo>
                  <a:lnTo>
                    <a:pt x="104439" y="142055"/>
                  </a:lnTo>
                  <a:lnTo>
                    <a:pt x="111266" y="170376"/>
                  </a:lnTo>
                  <a:lnTo>
                    <a:pt x="110619" y="173115"/>
                  </a:lnTo>
                  <a:lnTo>
                    <a:pt x="109195" y="174941"/>
                  </a:lnTo>
                  <a:lnTo>
                    <a:pt x="107254" y="176159"/>
                  </a:lnTo>
                  <a:lnTo>
                    <a:pt x="105960" y="175978"/>
                  </a:lnTo>
                  <a:lnTo>
                    <a:pt x="103372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23" name="SMARTInkShape-171"/>
            <p:cNvSpPr/>
            <p:nvPr>
              <p:custDataLst>
                <p:tags r:id="rId51"/>
              </p:custDataLst>
            </p:nvPr>
          </p:nvSpPr>
          <p:spPr bwMode="auto">
            <a:xfrm>
              <a:off x="1313032" y="2268732"/>
              <a:ext cx="52287" cy="145597"/>
            </a:xfrm>
            <a:custGeom>
              <a:avLst/>
              <a:gdLst/>
              <a:ahLst/>
              <a:cxnLst/>
              <a:rect l="0" t="0" r="0" b="0"/>
              <a:pathLst>
                <a:path w="52287" h="145597">
                  <a:moveTo>
                    <a:pt x="8562" y="44057"/>
                  </a:moveTo>
                  <a:lnTo>
                    <a:pt x="8562" y="44057"/>
                  </a:lnTo>
                  <a:lnTo>
                    <a:pt x="3822" y="48797"/>
                  </a:lnTo>
                  <a:lnTo>
                    <a:pt x="1494" y="53771"/>
                  </a:lnTo>
                  <a:lnTo>
                    <a:pt x="0" y="69788"/>
                  </a:lnTo>
                  <a:lnTo>
                    <a:pt x="9394" y="107601"/>
                  </a:lnTo>
                  <a:lnTo>
                    <a:pt x="17738" y="128370"/>
                  </a:lnTo>
                  <a:lnTo>
                    <a:pt x="22562" y="137092"/>
                  </a:lnTo>
                  <a:lnTo>
                    <a:pt x="24706" y="144276"/>
                  </a:lnTo>
                  <a:lnTo>
                    <a:pt x="26270" y="145596"/>
                  </a:lnTo>
                  <a:lnTo>
                    <a:pt x="28305" y="145484"/>
                  </a:lnTo>
                  <a:lnTo>
                    <a:pt x="33211" y="142714"/>
                  </a:lnTo>
                  <a:lnTo>
                    <a:pt x="38700" y="138175"/>
                  </a:lnTo>
                  <a:lnTo>
                    <a:pt x="41800" y="124913"/>
                  </a:lnTo>
                  <a:lnTo>
                    <a:pt x="48531" y="88802"/>
                  </a:lnTo>
                  <a:lnTo>
                    <a:pt x="52286" y="47861"/>
                  </a:lnTo>
                  <a:lnTo>
                    <a:pt x="51944" y="26222"/>
                  </a:lnTo>
                  <a:lnTo>
                    <a:pt x="48348" y="16948"/>
                  </a:lnTo>
                  <a:lnTo>
                    <a:pt x="40745" y="6149"/>
                  </a:lnTo>
                  <a:lnTo>
                    <a:pt x="35103" y="2404"/>
                  </a:lnTo>
                  <a:lnTo>
                    <a:pt x="26348" y="296"/>
                  </a:lnTo>
                  <a:lnTo>
                    <a:pt x="23396" y="0"/>
                  </a:lnTo>
                  <a:lnTo>
                    <a:pt x="17470" y="2317"/>
                  </a:lnTo>
                  <a:lnTo>
                    <a:pt x="14501" y="4324"/>
                  </a:lnTo>
                  <a:lnTo>
                    <a:pt x="12521" y="6654"/>
                  </a:lnTo>
                  <a:lnTo>
                    <a:pt x="8562" y="172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24" name="SMARTInkShape-172"/>
            <p:cNvSpPr/>
            <p:nvPr>
              <p:custDataLst>
                <p:tags r:id="rId52"/>
              </p:custDataLst>
            </p:nvPr>
          </p:nvSpPr>
          <p:spPr bwMode="auto">
            <a:xfrm>
              <a:off x="1187780" y="2357438"/>
              <a:ext cx="107026" cy="98049"/>
            </a:xfrm>
            <a:custGeom>
              <a:avLst/>
              <a:gdLst/>
              <a:ahLst/>
              <a:cxnLst/>
              <a:rect l="0" t="0" r="0" b="0"/>
              <a:pathLst>
                <a:path w="107026" h="98049">
                  <a:moveTo>
                    <a:pt x="44517" y="0"/>
                  </a:moveTo>
                  <a:lnTo>
                    <a:pt x="44517" y="0"/>
                  </a:lnTo>
                  <a:lnTo>
                    <a:pt x="35696" y="0"/>
                  </a:lnTo>
                  <a:lnTo>
                    <a:pt x="23242" y="19427"/>
                  </a:lnTo>
                  <a:lnTo>
                    <a:pt x="15218" y="30462"/>
                  </a:lnTo>
                  <a:lnTo>
                    <a:pt x="3225" y="70690"/>
                  </a:lnTo>
                  <a:lnTo>
                    <a:pt x="0" y="96201"/>
                  </a:lnTo>
                  <a:lnTo>
                    <a:pt x="948" y="96876"/>
                  </a:lnTo>
                  <a:lnTo>
                    <a:pt x="9599" y="97959"/>
                  </a:lnTo>
                  <a:lnTo>
                    <a:pt x="12309" y="98048"/>
                  </a:lnTo>
                  <a:lnTo>
                    <a:pt x="25603" y="93433"/>
                  </a:lnTo>
                  <a:lnTo>
                    <a:pt x="68735" y="62988"/>
                  </a:lnTo>
                  <a:lnTo>
                    <a:pt x="72569" y="59851"/>
                  </a:lnTo>
                  <a:lnTo>
                    <a:pt x="82120" y="56366"/>
                  </a:lnTo>
                  <a:lnTo>
                    <a:pt x="107025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25" name="SMARTInkShape-173"/>
            <p:cNvSpPr/>
            <p:nvPr>
              <p:custDataLst>
                <p:tags r:id="rId53"/>
              </p:custDataLst>
            </p:nvPr>
          </p:nvSpPr>
          <p:spPr bwMode="auto">
            <a:xfrm>
              <a:off x="1223476" y="2314398"/>
              <a:ext cx="25826" cy="211544"/>
            </a:xfrm>
            <a:custGeom>
              <a:avLst/>
              <a:gdLst/>
              <a:ahLst/>
              <a:cxnLst/>
              <a:rect l="0" t="0" r="0" b="0"/>
              <a:pathLst>
                <a:path w="25826" h="211544">
                  <a:moveTo>
                    <a:pt x="8821" y="16250"/>
                  </a:moveTo>
                  <a:lnTo>
                    <a:pt x="8821" y="16250"/>
                  </a:lnTo>
                  <a:lnTo>
                    <a:pt x="4081" y="11510"/>
                  </a:lnTo>
                  <a:lnTo>
                    <a:pt x="1753" y="6537"/>
                  </a:lnTo>
                  <a:lnTo>
                    <a:pt x="259" y="0"/>
                  </a:lnTo>
                  <a:lnTo>
                    <a:pt x="55" y="1752"/>
                  </a:lnTo>
                  <a:lnTo>
                    <a:pt x="0" y="3608"/>
                  </a:lnTo>
                  <a:lnTo>
                    <a:pt x="14137" y="45687"/>
                  </a:lnTo>
                  <a:lnTo>
                    <a:pt x="17275" y="86113"/>
                  </a:lnTo>
                  <a:lnTo>
                    <a:pt x="23794" y="124051"/>
                  </a:lnTo>
                  <a:lnTo>
                    <a:pt x="25825" y="161080"/>
                  </a:lnTo>
                  <a:lnTo>
                    <a:pt x="25435" y="185942"/>
                  </a:lnTo>
                  <a:lnTo>
                    <a:pt x="18108" y="211543"/>
                  </a:lnTo>
                  <a:lnTo>
                    <a:pt x="17751" y="2037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26" name="SMARTInkShape-174"/>
            <p:cNvSpPr/>
            <p:nvPr>
              <p:custDataLst>
                <p:tags r:id="rId54"/>
              </p:custDataLst>
            </p:nvPr>
          </p:nvSpPr>
          <p:spPr bwMode="auto">
            <a:xfrm>
              <a:off x="482203" y="1930877"/>
              <a:ext cx="113943" cy="310476"/>
            </a:xfrm>
            <a:custGeom>
              <a:avLst/>
              <a:gdLst/>
              <a:ahLst/>
              <a:cxnLst/>
              <a:rect l="0" t="0" r="0" b="0"/>
              <a:pathLst>
                <a:path w="113943" h="310476">
                  <a:moveTo>
                    <a:pt x="0" y="15795"/>
                  </a:moveTo>
                  <a:lnTo>
                    <a:pt x="0" y="15795"/>
                  </a:lnTo>
                  <a:lnTo>
                    <a:pt x="15251" y="14803"/>
                  </a:lnTo>
                  <a:lnTo>
                    <a:pt x="57918" y="1556"/>
                  </a:lnTo>
                  <a:lnTo>
                    <a:pt x="85512" y="0"/>
                  </a:lnTo>
                  <a:lnTo>
                    <a:pt x="96875" y="3153"/>
                  </a:lnTo>
                  <a:lnTo>
                    <a:pt x="105233" y="18444"/>
                  </a:lnTo>
                  <a:lnTo>
                    <a:pt x="113942" y="59203"/>
                  </a:lnTo>
                  <a:lnTo>
                    <a:pt x="109526" y="95917"/>
                  </a:lnTo>
                  <a:lnTo>
                    <a:pt x="104979" y="134478"/>
                  </a:lnTo>
                  <a:lnTo>
                    <a:pt x="97582" y="176307"/>
                  </a:lnTo>
                  <a:lnTo>
                    <a:pt x="91987" y="209172"/>
                  </a:lnTo>
                  <a:lnTo>
                    <a:pt x="83259" y="245402"/>
                  </a:lnTo>
                  <a:lnTo>
                    <a:pt x="71438" y="3104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27" name="SMARTInkShape-175"/>
            <p:cNvSpPr/>
            <p:nvPr>
              <p:custDataLst>
                <p:tags r:id="rId55"/>
              </p:custDataLst>
            </p:nvPr>
          </p:nvSpPr>
          <p:spPr bwMode="auto">
            <a:xfrm>
              <a:off x="714408" y="751812"/>
              <a:ext cx="205351" cy="1846070"/>
            </a:xfrm>
            <a:custGeom>
              <a:avLst/>
              <a:gdLst/>
              <a:ahLst/>
              <a:cxnLst/>
              <a:rect l="0" t="0" r="0" b="0"/>
              <a:pathLst>
                <a:path w="205351" h="1846070">
                  <a:moveTo>
                    <a:pt x="205350" y="25071"/>
                  </a:moveTo>
                  <a:lnTo>
                    <a:pt x="205350" y="25071"/>
                  </a:lnTo>
                  <a:lnTo>
                    <a:pt x="200610" y="25071"/>
                  </a:lnTo>
                  <a:lnTo>
                    <a:pt x="195636" y="22425"/>
                  </a:lnTo>
                  <a:lnTo>
                    <a:pt x="171585" y="2147"/>
                  </a:lnTo>
                  <a:lnTo>
                    <a:pt x="161901" y="0"/>
                  </a:lnTo>
                  <a:lnTo>
                    <a:pt x="153628" y="1691"/>
                  </a:lnTo>
                  <a:lnTo>
                    <a:pt x="150032" y="3531"/>
                  </a:lnTo>
                  <a:lnTo>
                    <a:pt x="126304" y="31746"/>
                  </a:lnTo>
                  <a:lnTo>
                    <a:pt x="120609" y="43251"/>
                  </a:lnTo>
                  <a:lnTo>
                    <a:pt x="116653" y="80859"/>
                  </a:lnTo>
                  <a:lnTo>
                    <a:pt x="116231" y="114912"/>
                  </a:lnTo>
                  <a:lnTo>
                    <a:pt x="116132" y="145368"/>
                  </a:lnTo>
                  <a:lnTo>
                    <a:pt x="116076" y="186502"/>
                  </a:lnTo>
                  <a:lnTo>
                    <a:pt x="116060" y="228565"/>
                  </a:lnTo>
                  <a:lnTo>
                    <a:pt x="116055" y="262967"/>
                  </a:lnTo>
                  <a:lnTo>
                    <a:pt x="116054" y="306233"/>
                  </a:lnTo>
                  <a:lnTo>
                    <a:pt x="116053" y="342185"/>
                  </a:lnTo>
                  <a:lnTo>
                    <a:pt x="115061" y="377347"/>
                  </a:lnTo>
                  <a:lnTo>
                    <a:pt x="109916" y="417845"/>
                  </a:lnTo>
                  <a:lnTo>
                    <a:pt x="108365" y="452975"/>
                  </a:lnTo>
                  <a:lnTo>
                    <a:pt x="102751" y="497580"/>
                  </a:lnTo>
                  <a:lnTo>
                    <a:pt x="99544" y="535931"/>
                  </a:lnTo>
                  <a:lnTo>
                    <a:pt x="93853" y="572430"/>
                  </a:lnTo>
                  <a:lnTo>
                    <a:pt x="90624" y="608380"/>
                  </a:lnTo>
                  <a:lnTo>
                    <a:pt x="84926" y="644167"/>
                  </a:lnTo>
                  <a:lnTo>
                    <a:pt x="81695" y="684646"/>
                  </a:lnTo>
                  <a:lnTo>
                    <a:pt x="75997" y="723319"/>
                  </a:lnTo>
                  <a:lnTo>
                    <a:pt x="72765" y="764654"/>
                  </a:lnTo>
                  <a:lnTo>
                    <a:pt x="67067" y="808320"/>
                  </a:lnTo>
                  <a:lnTo>
                    <a:pt x="59095" y="852678"/>
                  </a:lnTo>
                  <a:lnTo>
                    <a:pt x="55190" y="897240"/>
                  </a:lnTo>
                  <a:lnTo>
                    <a:pt x="54032" y="937122"/>
                  </a:lnTo>
                  <a:lnTo>
                    <a:pt x="48949" y="978815"/>
                  </a:lnTo>
                  <a:lnTo>
                    <a:pt x="45900" y="1022588"/>
                  </a:lnTo>
                  <a:lnTo>
                    <a:pt x="44996" y="1066977"/>
                  </a:lnTo>
                  <a:lnTo>
                    <a:pt x="39988" y="1106808"/>
                  </a:lnTo>
                  <a:lnTo>
                    <a:pt x="36961" y="1148486"/>
                  </a:lnTo>
                  <a:lnTo>
                    <a:pt x="36064" y="1187513"/>
                  </a:lnTo>
                  <a:lnTo>
                    <a:pt x="35798" y="1228953"/>
                  </a:lnTo>
                  <a:lnTo>
                    <a:pt x="35719" y="1267910"/>
                  </a:lnTo>
                  <a:lnTo>
                    <a:pt x="30955" y="1304589"/>
                  </a:lnTo>
                  <a:lnTo>
                    <a:pt x="28000" y="1345332"/>
                  </a:lnTo>
                  <a:lnTo>
                    <a:pt x="27125" y="1384083"/>
                  </a:lnTo>
                  <a:lnTo>
                    <a:pt x="26865" y="1420700"/>
                  </a:lnTo>
                  <a:lnTo>
                    <a:pt x="22048" y="1456685"/>
                  </a:lnTo>
                  <a:lnTo>
                    <a:pt x="19077" y="1497223"/>
                  </a:lnTo>
                  <a:lnTo>
                    <a:pt x="18197" y="1535913"/>
                  </a:lnTo>
                  <a:lnTo>
                    <a:pt x="13196" y="1572513"/>
                  </a:lnTo>
                  <a:lnTo>
                    <a:pt x="10171" y="1608492"/>
                  </a:lnTo>
                  <a:lnTo>
                    <a:pt x="9148" y="1650069"/>
                  </a:lnTo>
                  <a:lnTo>
                    <a:pt x="6301" y="1692824"/>
                  </a:lnTo>
                  <a:lnTo>
                    <a:pt x="1844" y="1726382"/>
                  </a:lnTo>
                  <a:lnTo>
                    <a:pt x="338" y="1767944"/>
                  </a:lnTo>
                  <a:lnTo>
                    <a:pt x="0" y="1810596"/>
                  </a:lnTo>
                  <a:lnTo>
                    <a:pt x="4717" y="1826651"/>
                  </a:lnTo>
                  <a:lnTo>
                    <a:pt x="12399" y="1839235"/>
                  </a:lnTo>
                  <a:lnTo>
                    <a:pt x="16192" y="1841732"/>
                  </a:lnTo>
                  <a:lnTo>
                    <a:pt x="30020" y="1845247"/>
                  </a:lnTo>
                  <a:lnTo>
                    <a:pt x="37467" y="1846069"/>
                  </a:lnTo>
                  <a:lnTo>
                    <a:pt x="61459" y="1841792"/>
                  </a:lnTo>
                  <a:lnTo>
                    <a:pt x="99922" y="1821542"/>
                  </a:lnTo>
                  <a:lnTo>
                    <a:pt x="135941" y="1804274"/>
                  </a:lnTo>
                  <a:lnTo>
                    <a:pt x="160702" y="1784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28" name="SMARTInkShape-176"/>
            <p:cNvSpPr/>
            <p:nvPr>
              <p:custDataLst>
                <p:tags r:id="rId56"/>
              </p:custDataLst>
            </p:nvPr>
          </p:nvSpPr>
          <p:spPr bwMode="auto">
            <a:xfrm>
              <a:off x="982266" y="723414"/>
              <a:ext cx="187520" cy="1866196"/>
            </a:xfrm>
            <a:custGeom>
              <a:avLst/>
              <a:gdLst/>
              <a:ahLst/>
              <a:cxnLst/>
              <a:rect l="0" t="0" r="0" b="0"/>
              <a:pathLst>
                <a:path w="187520" h="1866196">
                  <a:moveTo>
                    <a:pt x="80367" y="8820"/>
                  </a:moveTo>
                  <a:lnTo>
                    <a:pt x="80367" y="8820"/>
                  </a:lnTo>
                  <a:lnTo>
                    <a:pt x="80367" y="258"/>
                  </a:lnTo>
                  <a:lnTo>
                    <a:pt x="85107" y="0"/>
                  </a:lnTo>
                  <a:lnTo>
                    <a:pt x="86504" y="956"/>
                  </a:lnTo>
                  <a:lnTo>
                    <a:pt x="87435" y="2585"/>
                  </a:lnTo>
                  <a:lnTo>
                    <a:pt x="88055" y="4663"/>
                  </a:lnTo>
                  <a:lnTo>
                    <a:pt x="90454" y="6049"/>
                  </a:lnTo>
                  <a:lnTo>
                    <a:pt x="98410" y="7589"/>
                  </a:lnTo>
                  <a:lnTo>
                    <a:pt x="105915" y="5627"/>
                  </a:lnTo>
                  <a:lnTo>
                    <a:pt x="109305" y="3715"/>
                  </a:lnTo>
                  <a:lnTo>
                    <a:pt x="113550" y="3432"/>
                  </a:lnTo>
                  <a:lnTo>
                    <a:pt x="130867" y="7915"/>
                  </a:lnTo>
                  <a:lnTo>
                    <a:pt x="137774" y="13292"/>
                  </a:lnTo>
                  <a:lnTo>
                    <a:pt x="140608" y="23706"/>
                  </a:lnTo>
                  <a:lnTo>
                    <a:pt x="142576" y="66159"/>
                  </a:lnTo>
                  <a:lnTo>
                    <a:pt x="143778" y="108823"/>
                  </a:lnTo>
                  <a:lnTo>
                    <a:pt x="148985" y="148473"/>
                  </a:lnTo>
                  <a:lnTo>
                    <a:pt x="150969" y="189215"/>
                  </a:lnTo>
                  <a:lnTo>
                    <a:pt x="152549" y="223005"/>
                  </a:lnTo>
                  <a:lnTo>
                    <a:pt x="157868" y="264546"/>
                  </a:lnTo>
                  <a:lnTo>
                    <a:pt x="159460" y="297101"/>
                  </a:lnTo>
                  <a:lnTo>
                    <a:pt x="160357" y="334677"/>
                  </a:lnTo>
                  <a:lnTo>
                    <a:pt x="165363" y="369403"/>
                  </a:lnTo>
                  <a:lnTo>
                    <a:pt x="168814" y="410555"/>
                  </a:lnTo>
                  <a:lnTo>
                    <a:pt x="170404" y="444250"/>
                  </a:lnTo>
                  <a:lnTo>
                    <a:pt x="175726" y="479370"/>
                  </a:lnTo>
                  <a:lnTo>
                    <a:pt x="177744" y="514911"/>
                  </a:lnTo>
                  <a:lnTo>
                    <a:pt x="179334" y="550577"/>
                  </a:lnTo>
                  <a:lnTo>
                    <a:pt x="184656" y="586280"/>
                  </a:lnTo>
                  <a:lnTo>
                    <a:pt x="186674" y="622986"/>
                  </a:lnTo>
                  <a:lnTo>
                    <a:pt x="187272" y="664841"/>
                  </a:lnTo>
                  <a:lnTo>
                    <a:pt x="187449" y="707669"/>
                  </a:lnTo>
                  <a:lnTo>
                    <a:pt x="187501" y="747920"/>
                  </a:lnTo>
                  <a:lnTo>
                    <a:pt x="187513" y="779824"/>
                  </a:lnTo>
                  <a:lnTo>
                    <a:pt x="187519" y="811203"/>
                  </a:lnTo>
                  <a:lnTo>
                    <a:pt x="186529" y="841685"/>
                  </a:lnTo>
                  <a:lnTo>
                    <a:pt x="182782" y="871769"/>
                  </a:lnTo>
                  <a:lnTo>
                    <a:pt x="180455" y="904322"/>
                  </a:lnTo>
                  <a:lnTo>
                    <a:pt x="179421" y="937641"/>
                  </a:lnTo>
                  <a:lnTo>
                    <a:pt x="178961" y="968987"/>
                  </a:lnTo>
                  <a:lnTo>
                    <a:pt x="178757" y="999454"/>
                  </a:lnTo>
                  <a:lnTo>
                    <a:pt x="177674" y="1030524"/>
                  </a:lnTo>
                  <a:lnTo>
                    <a:pt x="173885" y="1064176"/>
                  </a:lnTo>
                  <a:lnTo>
                    <a:pt x="171540" y="1096331"/>
                  </a:lnTo>
                  <a:lnTo>
                    <a:pt x="170498" y="1127158"/>
                  </a:lnTo>
                  <a:lnTo>
                    <a:pt x="170034" y="1157396"/>
                  </a:lnTo>
                  <a:lnTo>
                    <a:pt x="169829" y="1187371"/>
                  </a:lnTo>
                  <a:lnTo>
                    <a:pt x="168745" y="1217230"/>
                  </a:lnTo>
                  <a:lnTo>
                    <a:pt x="164956" y="1247037"/>
                  </a:lnTo>
                  <a:lnTo>
                    <a:pt x="162610" y="1276821"/>
                  </a:lnTo>
                  <a:lnTo>
                    <a:pt x="161568" y="1306595"/>
                  </a:lnTo>
                  <a:lnTo>
                    <a:pt x="161105" y="1336364"/>
                  </a:lnTo>
                  <a:lnTo>
                    <a:pt x="158253" y="1366132"/>
                  </a:lnTo>
                  <a:lnTo>
                    <a:pt x="153715" y="1408135"/>
                  </a:lnTo>
                  <a:lnTo>
                    <a:pt x="152370" y="1448362"/>
                  </a:lnTo>
                  <a:lnTo>
                    <a:pt x="149326" y="1489054"/>
                  </a:lnTo>
                  <a:lnTo>
                    <a:pt x="144786" y="1526247"/>
                  </a:lnTo>
                  <a:lnTo>
                    <a:pt x="143441" y="1562402"/>
                  </a:lnTo>
                  <a:lnTo>
                    <a:pt x="140397" y="1598250"/>
                  </a:lnTo>
                  <a:lnTo>
                    <a:pt x="135857" y="1639299"/>
                  </a:lnTo>
                  <a:lnTo>
                    <a:pt x="134511" y="1681227"/>
                  </a:lnTo>
                  <a:lnTo>
                    <a:pt x="131467" y="1717793"/>
                  </a:lnTo>
                  <a:lnTo>
                    <a:pt x="126927" y="1757401"/>
                  </a:lnTo>
                  <a:lnTo>
                    <a:pt x="124275" y="1798952"/>
                  </a:lnTo>
                  <a:lnTo>
                    <a:pt x="116935" y="1840583"/>
                  </a:lnTo>
                  <a:lnTo>
                    <a:pt x="116197" y="1854873"/>
                  </a:lnTo>
                  <a:lnTo>
                    <a:pt x="115168" y="1854678"/>
                  </a:lnTo>
                  <a:lnTo>
                    <a:pt x="94724" y="1842887"/>
                  </a:lnTo>
                  <a:lnTo>
                    <a:pt x="81093" y="1840437"/>
                  </a:lnTo>
                  <a:lnTo>
                    <a:pt x="63492" y="1839864"/>
                  </a:lnTo>
                  <a:lnTo>
                    <a:pt x="0" y="18661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29" name="SMARTInkShape-177"/>
            <p:cNvSpPr/>
            <p:nvPr>
              <p:custDataLst>
                <p:tags r:id="rId57"/>
              </p:custDataLst>
            </p:nvPr>
          </p:nvSpPr>
          <p:spPr bwMode="auto">
            <a:xfrm>
              <a:off x="171587" y="2044898"/>
              <a:ext cx="389459" cy="1518048"/>
            </a:xfrm>
            <a:custGeom>
              <a:avLst/>
              <a:gdLst/>
              <a:ahLst/>
              <a:cxnLst/>
              <a:rect l="0" t="0" r="0" b="0"/>
              <a:pathLst>
                <a:path w="389459" h="1518048">
                  <a:moveTo>
                    <a:pt x="167741" y="1518047"/>
                  </a:moveTo>
                  <a:lnTo>
                    <a:pt x="167741" y="1518047"/>
                  </a:lnTo>
                  <a:lnTo>
                    <a:pt x="152510" y="1480456"/>
                  </a:lnTo>
                  <a:lnTo>
                    <a:pt x="140883" y="1451531"/>
                  </a:lnTo>
                  <a:lnTo>
                    <a:pt x="134968" y="1439868"/>
                  </a:lnTo>
                  <a:lnTo>
                    <a:pt x="123087" y="1400041"/>
                  </a:lnTo>
                  <a:lnTo>
                    <a:pt x="111185" y="1363438"/>
                  </a:lnTo>
                  <a:lnTo>
                    <a:pt x="93143" y="1323833"/>
                  </a:lnTo>
                  <a:lnTo>
                    <a:pt x="76350" y="1283672"/>
                  </a:lnTo>
                  <a:lnTo>
                    <a:pt x="58959" y="1242556"/>
                  </a:lnTo>
                  <a:lnTo>
                    <a:pt x="45969" y="1198642"/>
                  </a:lnTo>
                  <a:lnTo>
                    <a:pt x="36852" y="1163566"/>
                  </a:lnTo>
                  <a:lnTo>
                    <a:pt x="27866" y="1128037"/>
                  </a:lnTo>
                  <a:lnTo>
                    <a:pt x="18920" y="1091383"/>
                  </a:lnTo>
                  <a:lnTo>
                    <a:pt x="10978" y="1050536"/>
                  </a:lnTo>
                  <a:lnTo>
                    <a:pt x="7191" y="1011865"/>
                  </a:lnTo>
                  <a:lnTo>
                    <a:pt x="1219" y="969428"/>
                  </a:lnTo>
                  <a:lnTo>
                    <a:pt x="0" y="925435"/>
                  </a:lnTo>
                  <a:lnTo>
                    <a:pt x="4490" y="880981"/>
                  </a:lnTo>
                  <a:lnTo>
                    <a:pt x="5888" y="851261"/>
                  </a:lnTo>
                  <a:lnTo>
                    <a:pt x="6510" y="818870"/>
                  </a:lnTo>
                  <a:lnTo>
                    <a:pt x="7778" y="784630"/>
                  </a:lnTo>
                  <a:lnTo>
                    <a:pt x="11649" y="749568"/>
                  </a:lnTo>
                  <a:lnTo>
                    <a:pt x="16677" y="714142"/>
                  </a:lnTo>
                  <a:lnTo>
                    <a:pt x="22219" y="677561"/>
                  </a:lnTo>
                  <a:lnTo>
                    <a:pt x="27989" y="638151"/>
                  </a:lnTo>
                  <a:lnTo>
                    <a:pt x="36507" y="602776"/>
                  </a:lnTo>
                  <a:lnTo>
                    <a:pt x="45915" y="569526"/>
                  </a:lnTo>
                  <a:lnTo>
                    <a:pt x="53403" y="534904"/>
                  </a:lnTo>
                  <a:lnTo>
                    <a:pt x="62685" y="499673"/>
                  </a:lnTo>
                  <a:lnTo>
                    <a:pt x="73425" y="464171"/>
                  </a:lnTo>
                  <a:lnTo>
                    <a:pt x="84812" y="428548"/>
                  </a:lnTo>
                  <a:lnTo>
                    <a:pt x="96488" y="395518"/>
                  </a:lnTo>
                  <a:lnTo>
                    <a:pt x="114218" y="351678"/>
                  </a:lnTo>
                  <a:lnTo>
                    <a:pt x="134685" y="313553"/>
                  </a:lnTo>
                  <a:lnTo>
                    <a:pt x="156954" y="274475"/>
                  </a:lnTo>
                  <a:lnTo>
                    <a:pt x="176121" y="234123"/>
                  </a:lnTo>
                  <a:lnTo>
                    <a:pt x="200375" y="194414"/>
                  </a:lnTo>
                  <a:lnTo>
                    <a:pt x="224274" y="155187"/>
                  </a:lnTo>
                  <a:lnTo>
                    <a:pt x="254059" y="115160"/>
                  </a:lnTo>
                  <a:lnTo>
                    <a:pt x="277874" y="88306"/>
                  </a:lnTo>
                  <a:lnTo>
                    <a:pt x="320759" y="52037"/>
                  </a:lnTo>
                  <a:lnTo>
                    <a:pt x="346354" y="33834"/>
                  </a:lnTo>
                  <a:lnTo>
                    <a:pt x="374771" y="20279"/>
                  </a:lnTo>
                  <a:lnTo>
                    <a:pt x="380888" y="12734"/>
                  </a:lnTo>
                  <a:lnTo>
                    <a:pt x="389458" y="9431"/>
                  </a:lnTo>
                  <a:lnTo>
                    <a:pt x="388974" y="8272"/>
                  </a:lnTo>
                  <a:lnTo>
                    <a:pt x="38205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6236" name="SMARTInkShape-Group61"/>
          <p:cNvGrpSpPr/>
          <p:nvPr/>
        </p:nvGrpSpPr>
        <p:grpSpPr>
          <a:xfrm>
            <a:off x="5036345" y="2135365"/>
            <a:ext cx="943343" cy="4093015"/>
            <a:chOff x="5036345" y="2135365"/>
            <a:chExt cx="943343" cy="4093015"/>
          </a:xfrm>
        </p:grpSpPr>
        <p:sp>
          <p:nvSpPr>
            <p:cNvPr id="46231" name="SMARTInkShape-178"/>
            <p:cNvSpPr/>
            <p:nvPr>
              <p:custDataLst>
                <p:tags r:id="rId40"/>
              </p:custDataLst>
            </p:nvPr>
          </p:nvSpPr>
          <p:spPr bwMode="auto">
            <a:xfrm>
              <a:off x="5786438" y="5706439"/>
              <a:ext cx="95695" cy="97859"/>
            </a:xfrm>
            <a:custGeom>
              <a:avLst/>
              <a:gdLst/>
              <a:ahLst/>
              <a:cxnLst/>
              <a:rect l="0" t="0" r="0" b="0"/>
              <a:pathLst>
                <a:path w="95695" h="97859">
                  <a:moveTo>
                    <a:pt x="0" y="8561"/>
                  </a:moveTo>
                  <a:lnTo>
                    <a:pt x="0" y="8561"/>
                  </a:lnTo>
                  <a:lnTo>
                    <a:pt x="4740" y="8561"/>
                  </a:lnTo>
                  <a:lnTo>
                    <a:pt x="9713" y="5915"/>
                  </a:lnTo>
                  <a:lnTo>
                    <a:pt x="15230" y="2424"/>
                  </a:lnTo>
                  <a:lnTo>
                    <a:pt x="26857" y="183"/>
                  </a:lnTo>
                  <a:lnTo>
                    <a:pt x="29811" y="0"/>
                  </a:lnTo>
                  <a:lnTo>
                    <a:pt x="43449" y="4481"/>
                  </a:lnTo>
                  <a:lnTo>
                    <a:pt x="74598" y="25372"/>
                  </a:lnTo>
                  <a:lnTo>
                    <a:pt x="89682" y="41874"/>
                  </a:lnTo>
                  <a:lnTo>
                    <a:pt x="94428" y="53463"/>
                  </a:lnTo>
                  <a:lnTo>
                    <a:pt x="95694" y="59332"/>
                  </a:lnTo>
                  <a:lnTo>
                    <a:pt x="94553" y="65228"/>
                  </a:lnTo>
                  <a:lnTo>
                    <a:pt x="87995" y="77072"/>
                  </a:lnTo>
                  <a:lnTo>
                    <a:pt x="62507" y="978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32" name="SMARTInkShape-179"/>
            <p:cNvSpPr/>
            <p:nvPr>
              <p:custDataLst>
                <p:tags r:id="rId41"/>
              </p:custDataLst>
            </p:nvPr>
          </p:nvSpPr>
          <p:spPr bwMode="auto">
            <a:xfrm>
              <a:off x="5661422" y="5723930"/>
              <a:ext cx="191300" cy="80000"/>
            </a:xfrm>
            <a:custGeom>
              <a:avLst/>
              <a:gdLst/>
              <a:ahLst/>
              <a:cxnLst/>
              <a:rect l="0" t="0" r="0" b="0"/>
              <a:pathLst>
                <a:path w="191300" h="80000">
                  <a:moveTo>
                    <a:pt x="0" y="71437"/>
                  </a:moveTo>
                  <a:lnTo>
                    <a:pt x="0" y="71437"/>
                  </a:lnTo>
                  <a:lnTo>
                    <a:pt x="4740" y="76178"/>
                  </a:lnTo>
                  <a:lnTo>
                    <a:pt x="9712" y="78505"/>
                  </a:lnTo>
                  <a:lnTo>
                    <a:pt x="20990" y="79999"/>
                  </a:lnTo>
                  <a:lnTo>
                    <a:pt x="63567" y="67906"/>
                  </a:lnTo>
                  <a:lnTo>
                    <a:pt x="106698" y="55293"/>
                  </a:lnTo>
                  <a:lnTo>
                    <a:pt x="143990" y="37022"/>
                  </a:lnTo>
                  <a:lnTo>
                    <a:pt x="177124" y="25041"/>
                  </a:lnTo>
                  <a:lnTo>
                    <a:pt x="190208" y="14537"/>
                  </a:lnTo>
                  <a:lnTo>
                    <a:pt x="191299" y="11676"/>
                  </a:lnTo>
                  <a:lnTo>
                    <a:pt x="191032" y="8776"/>
                  </a:lnTo>
                  <a:lnTo>
                    <a:pt x="1875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33" name="SMARTInkShape-180"/>
            <p:cNvSpPr/>
            <p:nvPr>
              <p:custDataLst>
                <p:tags r:id="rId42"/>
              </p:custDataLst>
            </p:nvPr>
          </p:nvSpPr>
          <p:spPr bwMode="auto">
            <a:xfrm>
              <a:off x="5706116" y="5902523"/>
              <a:ext cx="169619" cy="325857"/>
            </a:xfrm>
            <a:custGeom>
              <a:avLst/>
              <a:gdLst/>
              <a:ahLst/>
              <a:cxnLst/>
              <a:rect l="0" t="0" r="0" b="0"/>
              <a:pathLst>
                <a:path w="169619" h="325857">
                  <a:moveTo>
                    <a:pt x="35673" y="0"/>
                  </a:moveTo>
                  <a:lnTo>
                    <a:pt x="35673" y="0"/>
                  </a:lnTo>
                  <a:lnTo>
                    <a:pt x="43362" y="0"/>
                  </a:lnTo>
                  <a:lnTo>
                    <a:pt x="39495" y="4741"/>
                  </a:lnTo>
                  <a:lnTo>
                    <a:pt x="35436" y="37611"/>
                  </a:lnTo>
                  <a:lnTo>
                    <a:pt x="28768" y="75746"/>
                  </a:lnTo>
                  <a:lnTo>
                    <a:pt x="20508" y="116591"/>
                  </a:lnTo>
                  <a:lnTo>
                    <a:pt x="14712" y="155668"/>
                  </a:lnTo>
                  <a:lnTo>
                    <a:pt x="8828" y="194201"/>
                  </a:lnTo>
                  <a:lnTo>
                    <a:pt x="3897" y="229187"/>
                  </a:lnTo>
                  <a:lnTo>
                    <a:pt x="1123" y="268219"/>
                  </a:lnTo>
                  <a:lnTo>
                    <a:pt x="0" y="301278"/>
                  </a:lnTo>
                  <a:lnTo>
                    <a:pt x="977" y="302055"/>
                  </a:lnTo>
                  <a:lnTo>
                    <a:pt x="4708" y="302918"/>
                  </a:lnTo>
                  <a:lnTo>
                    <a:pt x="6100" y="300172"/>
                  </a:lnTo>
                  <a:lnTo>
                    <a:pt x="13257" y="256781"/>
                  </a:lnTo>
                  <a:lnTo>
                    <a:pt x="21204" y="215762"/>
                  </a:lnTo>
                  <a:lnTo>
                    <a:pt x="32779" y="171714"/>
                  </a:lnTo>
                  <a:lnTo>
                    <a:pt x="47590" y="130026"/>
                  </a:lnTo>
                  <a:lnTo>
                    <a:pt x="72177" y="91427"/>
                  </a:lnTo>
                  <a:lnTo>
                    <a:pt x="77868" y="84764"/>
                  </a:lnTo>
                  <a:lnTo>
                    <a:pt x="82655" y="81314"/>
                  </a:lnTo>
                  <a:lnTo>
                    <a:pt x="86838" y="80006"/>
                  </a:lnTo>
                  <a:lnTo>
                    <a:pt x="90619" y="80127"/>
                  </a:lnTo>
                  <a:lnTo>
                    <a:pt x="94132" y="83185"/>
                  </a:lnTo>
                  <a:lnTo>
                    <a:pt x="106899" y="109477"/>
                  </a:lnTo>
                  <a:lnTo>
                    <a:pt x="111977" y="127038"/>
                  </a:lnTo>
                  <a:lnTo>
                    <a:pt x="117884" y="168006"/>
                  </a:lnTo>
                  <a:lnTo>
                    <a:pt x="126994" y="211607"/>
                  </a:lnTo>
                  <a:lnTo>
                    <a:pt x="137276" y="249497"/>
                  </a:lnTo>
                  <a:lnTo>
                    <a:pt x="142342" y="288186"/>
                  </a:lnTo>
                  <a:lnTo>
                    <a:pt x="142787" y="317631"/>
                  </a:lnTo>
                  <a:lnTo>
                    <a:pt x="145456" y="322410"/>
                  </a:lnTo>
                  <a:lnTo>
                    <a:pt x="147557" y="325073"/>
                  </a:lnTo>
                  <a:lnTo>
                    <a:pt x="150942" y="325856"/>
                  </a:lnTo>
                  <a:lnTo>
                    <a:pt x="169618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34" name="SMARTInkShape-181"/>
            <p:cNvSpPr/>
            <p:nvPr>
              <p:custDataLst>
                <p:tags r:id="rId43"/>
              </p:custDataLst>
            </p:nvPr>
          </p:nvSpPr>
          <p:spPr bwMode="auto">
            <a:xfrm>
              <a:off x="5072063" y="2135365"/>
              <a:ext cx="907625" cy="3570706"/>
            </a:xfrm>
            <a:custGeom>
              <a:avLst/>
              <a:gdLst/>
              <a:ahLst/>
              <a:cxnLst/>
              <a:rect l="0" t="0" r="0" b="0"/>
              <a:pathLst>
                <a:path w="907625" h="3570706">
                  <a:moveTo>
                    <a:pt x="53578" y="177424"/>
                  </a:moveTo>
                  <a:lnTo>
                    <a:pt x="53578" y="177424"/>
                  </a:lnTo>
                  <a:lnTo>
                    <a:pt x="58318" y="172683"/>
                  </a:lnTo>
                  <a:lnTo>
                    <a:pt x="99426" y="151693"/>
                  </a:lnTo>
                  <a:lnTo>
                    <a:pt x="135964" y="133307"/>
                  </a:lnTo>
                  <a:lnTo>
                    <a:pt x="179851" y="117963"/>
                  </a:lnTo>
                  <a:lnTo>
                    <a:pt x="221432" y="106000"/>
                  </a:lnTo>
                  <a:lnTo>
                    <a:pt x="263343" y="94083"/>
                  </a:lnTo>
                  <a:lnTo>
                    <a:pt x="302813" y="85151"/>
                  </a:lnTo>
                  <a:lnTo>
                    <a:pt x="341186" y="76221"/>
                  </a:lnTo>
                  <a:lnTo>
                    <a:pt x="382432" y="67291"/>
                  </a:lnTo>
                  <a:lnTo>
                    <a:pt x="426072" y="58362"/>
                  </a:lnTo>
                  <a:lnTo>
                    <a:pt x="470422" y="49432"/>
                  </a:lnTo>
                  <a:lnTo>
                    <a:pt x="514982" y="40502"/>
                  </a:lnTo>
                  <a:lnTo>
                    <a:pt x="559604" y="36313"/>
                  </a:lnTo>
                  <a:lnTo>
                    <a:pt x="604245" y="30331"/>
                  </a:lnTo>
                  <a:lnTo>
                    <a:pt x="644151" y="22275"/>
                  </a:lnTo>
                  <a:lnTo>
                    <a:pt x="685850" y="13604"/>
                  </a:lnTo>
                  <a:lnTo>
                    <a:pt x="724885" y="4751"/>
                  </a:lnTo>
                  <a:lnTo>
                    <a:pt x="769477" y="0"/>
                  </a:lnTo>
                  <a:lnTo>
                    <a:pt x="812722" y="1161"/>
                  </a:lnTo>
                  <a:lnTo>
                    <a:pt x="843726" y="12199"/>
                  </a:lnTo>
                  <a:lnTo>
                    <a:pt x="855539" y="18993"/>
                  </a:lnTo>
                  <a:lnTo>
                    <a:pt x="872507" y="37878"/>
                  </a:lnTo>
                  <a:lnTo>
                    <a:pt x="878913" y="59179"/>
                  </a:lnTo>
                  <a:lnTo>
                    <a:pt x="887767" y="103796"/>
                  </a:lnTo>
                  <a:lnTo>
                    <a:pt x="891941" y="148402"/>
                  </a:lnTo>
                  <a:lnTo>
                    <a:pt x="892765" y="190139"/>
                  </a:lnTo>
                  <a:lnTo>
                    <a:pt x="897669" y="232301"/>
                  </a:lnTo>
                  <a:lnTo>
                    <a:pt x="900018" y="262337"/>
                  </a:lnTo>
                  <a:lnTo>
                    <a:pt x="901341" y="304779"/>
                  </a:lnTo>
                  <a:lnTo>
                    <a:pt x="901733" y="338851"/>
                  </a:lnTo>
                  <a:lnTo>
                    <a:pt x="901849" y="374082"/>
                  </a:lnTo>
                  <a:lnTo>
                    <a:pt x="904529" y="409657"/>
                  </a:lnTo>
                  <a:lnTo>
                    <a:pt x="907036" y="434428"/>
                  </a:lnTo>
                  <a:lnTo>
                    <a:pt x="904854" y="475272"/>
                  </a:lnTo>
                  <a:lnTo>
                    <a:pt x="907624" y="513943"/>
                  </a:lnTo>
                  <a:lnTo>
                    <a:pt x="905028" y="557371"/>
                  </a:lnTo>
                  <a:lnTo>
                    <a:pt x="907588" y="590367"/>
                  </a:lnTo>
                  <a:lnTo>
                    <a:pt x="906742" y="624876"/>
                  </a:lnTo>
                  <a:lnTo>
                    <a:pt x="904051" y="660057"/>
                  </a:lnTo>
                  <a:lnTo>
                    <a:pt x="902855" y="695537"/>
                  </a:lnTo>
                  <a:lnTo>
                    <a:pt x="902323" y="731150"/>
                  </a:lnTo>
                  <a:lnTo>
                    <a:pt x="902087" y="768805"/>
                  </a:lnTo>
                  <a:lnTo>
                    <a:pt x="901982" y="812000"/>
                  </a:lnTo>
                  <a:lnTo>
                    <a:pt x="901935" y="855010"/>
                  </a:lnTo>
                  <a:lnTo>
                    <a:pt x="900922" y="898268"/>
                  </a:lnTo>
                  <a:lnTo>
                    <a:pt x="899262" y="920917"/>
                  </a:lnTo>
                  <a:lnTo>
                    <a:pt x="897165" y="943953"/>
                  </a:lnTo>
                  <a:lnTo>
                    <a:pt x="895767" y="967248"/>
                  </a:lnTo>
                  <a:lnTo>
                    <a:pt x="894832" y="990716"/>
                  </a:lnTo>
                  <a:lnTo>
                    <a:pt x="894212" y="1014298"/>
                  </a:lnTo>
                  <a:lnTo>
                    <a:pt x="892805" y="1037957"/>
                  </a:lnTo>
                  <a:lnTo>
                    <a:pt x="890875" y="1061667"/>
                  </a:lnTo>
                  <a:lnTo>
                    <a:pt x="888596" y="1085412"/>
                  </a:lnTo>
                  <a:lnTo>
                    <a:pt x="887077" y="1110171"/>
                  </a:lnTo>
                  <a:lnTo>
                    <a:pt x="886064" y="1135607"/>
                  </a:lnTo>
                  <a:lnTo>
                    <a:pt x="885389" y="1161494"/>
                  </a:lnTo>
                  <a:lnTo>
                    <a:pt x="884939" y="1187682"/>
                  </a:lnTo>
                  <a:lnTo>
                    <a:pt x="884639" y="1214070"/>
                  </a:lnTo>
                  <a:lnTo>
                    <a:pt x="884439" y="1240591"/>
                  </a:lnTo>
                  <a:lnTo>
                    <a:pt x="883313" y="1267203"/>
                  </a:lnTo>
                  <a:lnTo>
                    <a:pt x="881570" y="1293873"/>
                  </a:lnTo>
                  <a:lnTo>
                    <a:pt x="879417" y="1320583"/>
                  </a:lnTo>
                  <a:lnTo>
                    <a:pt x="877982" y="1347319"/>
                  </a:lnTo>
                  <a:lnTo>
                    <a:pt x="877023" y="1374073"/>
                  </a:lnTo>
                  <a:lnTo>
                    <a:pt x="876385" y="1400838"/>
                  </a:lnTo>
                  <a:lnTo>
                    <a:pt x="875960" y="1427611"/>
                  </a:lnTo>
                  <a:lnTo>
                    <a:pt x="875676" y="1454390"/>
                  </a:lnTo>
                  <a:lnTo>
                    <a:pt x="875487" y="1481172"/>
                  </a:lnTo>
                  <a:lnTo>
                    <a:pt x="874369" y="1507956"/>
                  </a:lnTo>
                  <a:lnTo>
                    <a:pt x="872631" y="1534742"/>
                  </a:lnTo>
                  <a:lnTo>
                    <a:pt x="870480" y="1561530"/>
                  </a:lnTo>
                  <a:lnTo>
                    <a:pt x="869047" y="1588317"/>
                  </a:lnTo>
                  <a:lnTo>
                    <a:pt x="868091" y="1615105"/>
                  </a:lnTo>
                  <a:lnTo>
                    <a:pt x="867454" y="1641894"/>
                  </a:lnTo>
                  <a:lnTo>
                    <a:pt x="867029" y="1668683"/>
                  </a:lnTo>
                  <a:lnTo>
                    <a:pt x="866745" y="1695471"/>
                  </a:lnTo>
                  <a:lnTo>
                    <a:pt x="866557" y="1722260"/>
                  </a:lnTo>
                  <a:lnTo>
                    <a:pt x="866431" y="1749049"/>
                  </a:lnTo>
                  <a:lnTo>
                    <a:pt x="866347" y="1775838"/>
                  </a:lnTo>
                  <a:lnTo>
                    <a:pt x="866291" y="1802627"/>
                  </a:lnTo>
                  <a:lnTo>
                    <a:pt x="865261" y="1829416"/>
                  </a:lnTo>
                  <a:lnTo>
                    <a:pt x="863583" y="1856205"/>
                  </a:lnTo>
                  <a:lnTo>
                    <a:pt x="861472" y="1882994"/>
                  </a:lnTo>
                  <a:lnTo>
                    <a:pt x="860064" y="1910776"/>
                  </a:lnTo>
                  <a:lnTo>
                    <a:pt x="859125" y="1939218"/>
                  </a:lnTo>
                  <a:lnTo>
                    <a:pt x="858501" y="1968102"/>
                  </a:lnTo>
                  <a:lnTo>
                    <a:pt x="857091" y="1997280"/>
                  </a:lnTo>
                  <a:lnTo>
                    <a:pt x="855160" y="2026653"/>
                  </a:lnTo>
                  <a:lnTo>
                    <a:pt x="852879" y="2056157"/>
                  </a:lnTo>
                  <a:lnTo>
                    <a:pt x="851360" y="2085749"/>
                  </a:lnTo>
                  <a:lnTo>
                    <a:pt x="850346" y="2115398"/>
                  </a:lnTo>
                  <a:lnTo>
                    <a:pt x="849671" y="2145087"/>
                  </a:lnTo>
                  <a:lnTo>
                    <a:pt x="848228" y="2173808"/>
                  </a:lnTo>
                  <a:lnTo>
                    <a:pt x="846275" y="2201886"/>
                  </a:lnTo>
                  <a:lnTo>
                    <a:pt x="843979" y="2229534"/>
                  </a:lnTo>
                  <a:lnTo>
                    <a:pt x="842450" y="2257888"/>
                  </a:lnTo>
                  <a:lnTo>
                    <a:pt x="841430" y="2286712"/>
                  </a:lnTo>
                  <a:lnTo>
                    <a:pt x="840750" y="2315851"/>
                  </a:lnTo>
                  <a:lnTo>
                    <a:pt x="839305" y="2345198"/>
                  </a:lnTo>
                  <a:lnTo>
                    <a:pt x="837348" y="2374685"/>
                  </a:lnTo>
                  <a:lnTo>
                    <a:pt x="835052" y="2404264"/>
                  </a:lnTo>
                  <a:lnTo>
                    <a:pt x="833522" y="2432914"/>
                  </a:lnTo>
                  <a:lnTo>
                    <a:pt x="832501" y="2460944"/>
                  </a:lnTo>
                  <a:lnTo>
                    <a:pt x="831821" y="2488559"/>
                  </a:lnTo>
                  <a:lnTo>
                    <a:pt x="830376" y="2515900"/>
                  </a:lnTo>
                  <a:lnTo>
                    <a:pt x="828419" y="2543056"/>
                  </a:lnTo>
                  <a:lnTo>
                    <a:pt x="826123" y="2570090"/>
                  </a:lnTo>
                  <a:lnTo>
                    <a:pt x="824592" y="2597043"/>
                  </a:lnTo>
                  <a:lnTo>
                    <a:pt x="823572" y="2623941"/>
                  </a:lnTo>
                  <a:lnTo>
                    <a:pt x="822891" y="2650803"/>
                  </a:lnTo>
                  <a:lnTo>
                    <a:pt x="822438" y="2676647"/>
                  </a:lnTo>
                  <a:lnTo>
                    <a:pt x="822135" y="2701815"/>
                  </a:lnTo>
                  <a:lnTo>
                    <a:pt x="821934" y="2726531"/>
                  </a:lnTo>
                  <a:lnTo>
                    <a:pt x="821799" y="2750946"/>
                  </a:lnTo>
                  <a:lnTo>
                    <a:pt x="821710" y="2775160"/>
                  </a:lnTo>
                  <a:lnTo>
                    <a:pt x="821650" y="2799240"/>
                  </a:lnTo>
                  <a:lnTo>
                    <a:pt x="821611" y="2823231"/>
                  </a:lnTo>
                  <a:lnTo>
                    <a:pt x="821583" y="2847163"/>
                  </a:lnTo>
                  <a:lnTo>
                    <a:pt x="821566" y="2871054"/>
                  </a:lnTo>
                  <a:lnTo>
                    <a:pt x="820562" y="2893927"/>
                  </a:lnTo>
                  <a:lnTo>
                    <a:pt x="816802" y="2937863"/>
                  </a:lnTo>
                  <a:lnTo>
                    <a:pt x="814468" y="2980541"/>
                  </a:lnTo>
                  <a:lnTo>
                    <a:pt x="813430" y="3022660"/>
                  </a:lnTo>
                  <a:lnTo>
                    <a:pt x="812970" y="3064530"/>
                  </a:lnTo>
                  <a:lnTo>
                    <a:pt x="812765" y="3106291"/>
                  </a:lnTo>
                  <a:lnTo>
                    <a:pt x="811681" y="3147009"/>
                  </a:lnTo>
                  <a:lnTo>
                    <a:pt x="807893" y="3184951"/>
                  </a:lnTo>
                  <a:lnTo>
                    <a:pt x="805547" y="3224302"/>
                  </a:lnTo>
                  <a:lnTo>
                    <a:pt x="803512" y="3262960"/>
                  </a:lnTo>
                  <a:lnTo>
                    <a:pt x="799301" y="3296677"/>
                  </a:lnTo>
                  <a:lnTo>
                    <a:pt x="796768" y="3330844"/>
                  </a:lnTo>
                  <a:lnTo>
                    <a:pt x="795642" y="3363889"/>
                  </a:lnTo>
                  <a:lnTo>
                    <a:pt x="794016" y="3404805"/>
                  </a:lnTo>
                  <a:lnTo>
                    <a:pt x="788684" y="3442064"/>
                  </a:lnTo>
                  <a:lnTo>
                    <a:pt x="786379" y="3484918"/>
                  </a:lnTo>
                  <a:lnTo>
                    <a:pt x="779750" y="3524535"/>
                  </a:lnTo>
                  <a:lnTo>
                    <a:pt x="776740" y="3538725"/>
                  </a:lnTo>
                  <a:lnTo>
                    <a:pt x="772519" y="3545908"/>
                  </a:lnTo>
                  <a:lnTo>
                    <a:pt x="769013" y="3548221"/>
                  </a:lnTo>
                  <a:lnTo>
                    <a:pt x="759824" y="3550789"/>
                  </a:lnTo>
                  <a:lnTo>
                    <a:pt x="719587" y="3545507"/>
                  </a:lnTo>
                  <a:lnTo>
                    <a:pt x="679685" y="3544230"/>
                  </a:lnTo>
                  <a:lnTo>
                    <a:pt x="637950" y="3544008"/>
                  </a:lnTo>
                  <a:lnTo>
                    <a:pt x="597362" y="3543943"/>
                  </a:lnTo>
                  <a:lnTo>
                    <a:pt x="560201" y="3543924"/>
                  </a:lnTo>
                  <a:lnTo>
                    <a:pt x="524054" y="3543919"/>
                  </a:lnTo>
                  <a:lnTo>
                    <a:pt x="483469" y="3543917"/>
                  </a:lnTo>
                  <a:lnTo>
                    <a:pt x="440025" y="3543915"/>
                  </a:lnTo>
                  <a:lnTo>
                    <a:pt x="400474" y="3539176"/>
                  </a:lnTo>
                  <a:lnTo>
                    <a:pt x="358878" y="3536228"/>
                  </a:lnTo>
                  <a:lnTo>
                    <a:pt x="315135" y="3530614"/>
                  </a:lnTo>
                  <a:lnTo>
                    <a:pt x="275494" y="3532146"/>
                  </a:lnTo>
                  <a:lnTo>
                    <a:pt x="233873" y="3534146"/>
                  </a:lnTo>
                  <a:lnTo>
                    <a:pt x="190122" y="3539478"/>
                  </a:lnTo>
                  <a:lnTo>
                    <a:pt x="150480" y="3547342"/>
                  </a:lnTo>
                  <a:lnTo>
                    <a:pt x="113598" y="3555956"/>
                  </a:lnTo>
                  <a:lnTo>
                    <a:pt x="72710" y="3561618"/>
                  </a:lnTo>
                  <a:lnTo>
                    <a:pt x="35969" y="3568616"/>
                  </a:lnTo>
                  <a:lnTo>
                    <a:pt x="0" y="35707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35" name="SMARTInkShape-182"/>
            <p:cNvSpPr/>
            <p:nvPr>
              <p:custDataLst>
                <p:tags r:id="rId44"/>
              </p:custDataLst>
            </p:nvPr>
          </p:nvSpPr>
          <p:spPr bwMode="auto">
            <a:xfrm>
              <a:off x="5036345" y="2232422"/>
              <a:ext cx="78547" cy="3357563"/>
            </a:xfrm>
            <a:custGeom>
              <a:avLst/>
              <a:gdLst/>
              <a:ahLst/>
              <a:cxnLst/>
              <a:rect l="0" t="0" r="0" b="0"/>
              <a:pathLst>
                <a:path w="78547" h="3357563">
                  <a:moveTo>
                    <a:pt x="71435" y="0"/>
                  </a:moveTo>
                  <a:lnTo>
                    <a:pt x="71435" y="0"/>
                  </a:lnTo>
                  <a:lnTo>
                    <a:pt x="76177" y="4740"/>
                  </a:lnTo>
                  <a:lnTo>
                    <a:pt x="78504" y="12359"/>
                  </a:lnTo>
                  <a:lnTo>
                    <a:pt x="78546" y="23352"/>
                  </a:lnTo>
                  <a:lnTo>
                    <a:pt x="73135" y="59955"/>
                  </a:lnTo>
                  <a:lnTo>
                    <a:pt x="69293" y="94824"/>
                  </a:lnTo>
                  <a:lnTo>
                    <a:pt x="64517" y="134591"/>
                  </a:lnTo>
                  <a:lnTo>
                    <a:pt x="63400" y="167966"/>
                  </a:lnTo>
                  <a:lnTo>
                    <a:pt x="62772" y="209069"/>
                  </a:lnTo>
                  <a:lnTo>
                    <a:pt x="62585" y="247375"/>
                  </a:lnTo>
                  <a:lnTo>
                    <a:pt x="62530" y="289703"/>
                  </a:lnTo>
                  <a:lnTo>
                    <a:pt x="62517" y="318926"/>
                  </a:lnTo>
                  <a:lnTo>
                    <a:pt x="62510" y="351096"/>
                  </a:lnTo>
                  <a:lnTo>
                    <a:pt x="62508" y="385238"/>
                  </a:lnTo>
                  <a:lnTo>
                    <a:pt x="62508" y="420256"/>
                  </a:lnTo>
                  <a:lnTo>
                    <a:pt x="62507" y="458309"/>
                  </a:lnTo>
                  <a:lnTo>
                    <a:pt x="62507" y="498372"/>
                  </a:lnTo>
                  <a:lnTo>
                    <a:pt x="62507" y="539329"/>
                  </a:lnTo>
                  <a:lnTo>
                    <a:pt x="62507" y="580684"/>
                  </a:lnTo>
                  <a:lnTo>
                    <a:pt x="62507" y="622214"/>
                  </a:lnTo>
                  <a:lnTo>
                    <a:pt x="62507" y="663823"/>
                  </a:lnTo>
                  <a:lnTo>
                    <a:pt x="62507" y="705467"/>
                  </a:lnTo>
                  <a:lnTo>
                    <a:pt x="62507" y="748119"/>
                  </a:lnTo>
                  <a:lnTo>
                    <a:pt x="62507" y="770606"/>
                  </a:lnTo>
                  <a:lnTo>
                    <a:pt x="62507" y="793534"/>
                  </a:lnTo>
                  <a:lnTo>
                    <a:pt x="62507" y="816757"/>
                  </a:lnTo>
                  <a:lnTo>
                    <a:pt x="62507" y="840176"/>
                  </a:lnTo>
                  <a:lnTo>
                    <a:pt x="62507" y="863727"/>
                  </a:lnTo>
                  <a:lnTo>
                    <a:pt x="62507" y="887365"/>
                  </a:lnTo>
                  <a:lnTo>
                    <a:pt x="62507" y="911061"/>
                  </a:lnTo>
                  <a:lnTo>
                    <a:pt x="62507" y="934796"/>
                  </a:lnTo>
                  <a:lnTo>
                    <a:pt x="62507" y="958556"/>
                  </a:lnTo>
                  <a:lnTo>
                    <a:pt x="62507" y="982334"/>
                  </a:lnTo>
                  <a:lnTo>
                    <a:pt x="62507" y="1006124"/>
                  </a:lnTo>
                  <a:lnTo>
                    <a:pt x="62507" y="1030913"/>
                  </a:lnTo>
                  <a:lnTo>
                    <a:pt x="62507" y="1056369"/>
                  </a:lnTo>
                  <a:lnTo>
                    <a:pt x="62507" y="1082269"/>
                  </a:lnTo>
                  <a:lnTo>
                    <a:pt x="61514" y="1108466"/>
                  </a:lnTo>
                  <a:lnTo>
                    <a:pt x="59861" y="1134860"/>
                  </a:lnTo>
                  <a:lnTo>
                    <a:pt x="57766" y="1161386"/>
                  </a:lnTo>
                  <a:lnTo>
                    <a:pt x="56371" y="1187999"/>
                  </a:lnTo>
                  <a:lnTo>
                    <a:pt x="55438" y="1214671"/>
                  </a:lnTo>
                  <a:lnTo>
                    <a:pt x="54818" y="1241382"/>
                  </a:lnTo>
                  <a:lnTo>
                    <a:pt x="54404" y="1269112"/>
                  </a:lnTo>
                  <a:lnTo>
                    <a:pt x="54129" y="1297520"/>
                  </a:lnTo>
                  <a:lnTo>
                    <a:pt x="53945" y="1326380"/>
                  </a:lnTo>
                  <a:lnTo>
                    <a:pt x="52830" y="1355542"/>
                  </a:lnTo>
                  <a:lnTo>
                    <a:pt x="51094" y="1384906"/>
                  </a:lnTo>
                  <a:lnTo>
                    <a:pt x="48945" y="1414403"/>
                  </a:lnTo>
                  <a:lnTo>
                    <a:pt x="46520" y="1444982"/>
                  </a:lnTo>
                  <a:lnTo>
                    <a:pt x="43912" y="1476283"/>
                  </a:lnTo>
                  <a:lnTo>
                    <a:pt x="41181" y="1508063"/>
                  </a:lnTo>
                  <a:lnTo>
                    <a:pt x="39359" y="1539172"/>
                  </a:lnTo>
                  <a:lnTo>
                    <a:pt x="38146" y="1569834"/>
                  </a:lnTo>
                  <a:lnTo>
                    <a:pt x="37336" y="1600196"/>
                  </a:lnTo>
                  <a:lnTo>
                    <a:pt x="36797" y="1630360"/>
                  </a:lnTo>
                  <a:lnTo>
                    <a:pt x="36437" y="1660391"/>
                  </a:lnTo>
                  <a:lnTo>
                    <a:pt x="36197" y="1690333"/>
                  </a:lnTo>
                  <a:lnTo>
                    <a:pt x="35045" y="1721209"/>
                  </a:lnTo>
                  <a:lnTo>
                    <a:pt x="33285" y="1752707"/>
                  </a:lnTo>
                  <a:lnTo>
                    <a:pt x="31119" y="1784620"/>
                  </a:lnTo>
                  <a:lnTo>
                    <a:pt x="29675" y="1816809"/>
                  </a:lnTo>
                  <a:lnTo>
                    <a:pt x="28713" y="1849182"/>
                  </a:lnTo>
                  <a:lnTo>
                    <a:pt x="28071" y="1881679"/>
                  </a:lnTo>
                  <a:lnTo>
                    <a:pt x="27644" y="1913265"/>
                  </a:lnTo>
                  <a:lnTo>
                    <a:pt x="27358" y="1944245"/>
                  </a:lnTo>
                  <a:lnTo>
                    <a:pt x="27168" y="1974819"/>
                  </a:lnTo>
                  <a:lnTo>
                    <a:pt x="27041" y="2006116"/>
                  </a:lnTo>
                  <a:lnTo>
                    <a:pt x="26957" y="2037895"/>
                  </a:lnTo>
                  <a:lnTo>
                    <a:pt x="26901" y="2069995"/>
                  </a:lnTo>
                  <a:lnTo>
                    <a:pt x="25871" y="2102309"/>
                  </a:lnTo>
                  <a:lnTo>
                    <a:pt x="24192" y="2134766"/>
                  </a:lnTo>
                  <a:lnTo>
                    <a:pt x="22080" y="2167318"/>
                  </a:lnTo>
                  <a:lnTo>
                    <a:pt x="20673" y="2198941"/>
                  </a:lnTo>
                  <a:lnTo>
                    <a:pt x="19736" y="2229945"/>
                  </a:lnTo>
                  <a:lnTo>
                    <a:pt x="19108" y="2260536"/>
                  </a:lnTo>
                  <a:lnTo>
                    <a:pt x="18692" y="2291844"/>
                  </a:lnTo>
                  <a:lnTo>
                    <a:pt x="18415" y="2323631"/>
                  </a:lnTo>
                  <a:lnTo>
                    <a:pt x="18229" y="2355736"/>
                  </a:lnTo>
                  <a:lnTo>
                    <a:pt x="18105" y="2386069"/>
                  </a:lnTo>
                  <a:lnTo>
                    <a:pt x="18022" y="2415220"/>
                  </a:lnTo>
                  <a:lnTo>
                    <a:pt x="17968" y="2443584"/>
                  </a:lnTo>
                  <a:lnTo>
                    <a:pt x="16939" y="2471423"/>
                  </a:lnTo>
                  <a:lnTo>
                    <a:pt x="15261" y="2498912"/>
                  </a:lnTo>
                  <a:lnTo>
                    <a:pt x="13150" y="2526168"/>
                  </a:lnTo>
                  <a:lnTo>
                    <a:pt x="12735" y="2553268"/>
                  </a:lnTo>
                  <a:lnTo>
                    <a:pt x="13450" y="2580265"/>
                  </a:lnTo>
                  <a:lnTo>
                    <a:pt x="14920" y="2607192"/>
                  </a:lnTo>
                  <a:lnTo>
                    <a:pt x="14907" y="2634073"/>
                  </a:lnTo>
                  <a:lnTo>
                    <a:pt x="13906" y="2660924"/>
                  </a:lnTo>
                  <a:lnTo>
                    <a:pt x="12247" y="2687754"/>
                  </a:lnTo>
                  <a:lnTo>
                    <a:pt x="11141" y="2713578"/>
                  </a:lnTo>
                  <a:lnTo>
                    <a:pt x="10404" y="2738732"/>
                  </a:lnTo>
                  <a:lnTo>
                    <a:pt x="9911" y="2763438"/>
                  </a:lnTo>
                  <a:lnTo>
                    <a:pt x="9583" y="2786854"/>
                  </a:lnTo>
                  <a:lnTo>
                    <a:pt x="9220" y="2831393"/>
                  </a:lnTo>
                  <a:lnTo>
                    <a:pt x="9057" y="2874340"/>
                  </a:lnTo>
                  <a:lnTo>
                    <a:pt x="8986" y="2916578"/>
                  </a:lnTo>
                  <a:lnTo>
                    <a:pt x="8954" y="2958502"/>
                  </a:lnTo>
                  <a:lnTo>
                    <a:pt x="8939" y="2997639"/>
                  </a:lnTo>
                  <a:lnTo>
                    <a:pt x="8933" y="3034878"/>
                  </a:lnTo>
                  <a:lnTo>
                    <a:pt x="8932" y="3071272"/>
                  </a:lnTo>
                  <a:lnTo>
                    <a:pt x="8930" y="3104644"/>
                  </a:lnTo>
                  <a:lnTo>
                    <a:pt x="8929" y="3136014"/>
                  </a:lnTo>
                  <a:lnTo>
                    <a:pt x="8928" y="3180572"/>
                  </a:lnTo>
                  <a:lnTo>
                    <a:pt x="8928" y="3218360"/>
                  </a:lnTo>
                  <a:lnTo>
                    <a:pt x="8928" y="3251825"/>
                  </a:lnTo>
                  <a:lnTo>
                    <a:pt x="8928" y="3295144"/>
                  </a:lnTo>
                  <a:lnTo>
                    <a:pt x="6283" y="3335311"/>
                  </a:lnTo>
                  <a:lnTo>
                    <a:pt x="0" y="3357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6237" name="SMARTInkShape-183"/>
          <p:cNvSpPr/>
          <p:nvPr>
            <p:custDataLst>
              <p:tags r:id="rId5"/>
            </p:custDataLst>
          </p:nvPr>
        </p:nvSpPr>
        <p:spPr bwMode="auto">
          <a:xfrm>
            <a:off x="5741789" y="1723430"/>
            <a:ext cx="482204" cy="89298"/>
          </a:xfrm>
          <a:custGeom>
            <a:avLst/>
            <a:gdLst/>
            <a:ahLst/>
            <a:cxnLst/>
            <a:rect l="0" t="0" r="0" b="0"/>
            <a:pathLst>
              <a:path w="482204" h="89298">
                <a:moveTo>
                  <a:pt x="0" y="89297"/>
                </a:moveTo>
                <a:lnTo>
                  <a:pt x="0" y="89297"/>
                </a:lnTo>
                <a:lnTo>
                  <a:pt x="40139" y="88304"/>
                </a:lnTo>
                <a:lnTo>
                  <a:pt x="83548" y="80202"/>
                </a:lnTo>
                <a:lnTo>
                  <a:pt x="128088" y="71345"/>
                </a:lnTo>
                <a:lnTo>
                  <a:pt x="170070" y="59127"/>
                </a:lnTo>
                <a:lnTo>
                  <a:pt x="214366" y="44595"/>
                </a:lnTo>
                <a:lnTo>
                  <a:pt x="250042" y="32731"/>
                </a:lnTo>
                <a:lnTo>
                  <a:pt x="286304" y="23809"/>
                </a:lnTo>
                <a:lnTo>
                  <a:pt x="330728" y="11905"/>
                </a:lnTo>
                <a:lnTo>
                  <a:pt x="370955" y="3968"/>
                </a:lnTo>
                <a:lnTo>
                  <a:pt x="413302" y="1176"/>
                </a:lnTo>
                <a:lnTo>
                  <a:pt x="449441" y="348"/>
                </a:lnTo>
                <a:lnTo>
                  <a:pt x="48220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238" name="SMARTInkShape-184"/>
          <p:cNvSpPr/>
          <p:nvPr>
            <p:custDataLst>
              <p:tags r:id="rId6"/>
            </p:custDataLst>
          </p:nvPr>
        </p:nvSpPr>
        <p:spPr bwMode="auto">
          <a:xfrm>
            <a:off x="785813" y="2741588"/>
            <a:ext cx="321469" cy="26616"/>
          </a:xfrm>
          <a:custGeom>
            <a:avLst/>
            <a:gdLst/>
            <a:ahLst/>
            <a:cxnLst/>
            <a:rect l="0" t="0" r="0" b="0"/>
            <a:pathLst>
              <a:path w="321469" h="26616">
                <a:moveTo>
                  <a:pt x="0" y="26615"/>
                </a:moveTo>
                <a:lnTo>
                  <a:pt x="0" y="26615"/>
                </a:lnTo>
                <a:lnTo>
                  <a:pt x="20117" y="6498"/>
                </a:lnTo>
                <a:lnTo>
                  <a:pt x="64276" y="1144"/>
                </a:lnTo>
                <a:lnTo>
                  <a:pt x="107585" y="0"/>
                </a:lnTo>
                <a:lnTo>
                  <a:pt x="151861" y="9563"/>
                </a:lnTo>
                <a:lnTo>
                  <a:pt x="186548" y="17924"/>
                </a:lnTo>
                <a:lnTo>
                  <a:pt x="229237" y="24040"/>
                </a:lnTo>
                <a:lnTo>
                  <a:pt x="321468" y="2661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239" name="SMARTInkShape-185"/>
          <p:cNvSpPr/>
          <p:nvPr>
            <p:custDataLst>
              <p:tags r:id="rId7"/>
            </p:custDataLst>
          </p:nvPr>
        </p:nvSpPr>
        <p:spPr bwMode="auto">
          <a:xfrm>
            <a:off x="5500688" y="6340078"/>
            <a:ext cx="410766" cy="80368"/>
          </a:xfrm>
          <a:custGeom>
            <a:avLst/>
            <a:gdLst/>
            <a:ahLst/>
            <a:cxnLst/>
            <a:rect l="0" t="0" r="0" b="0"/>
            <a:pathLst>
              <a:path w="410766" h="80368">
                <a:moveTo>
                  <a:pt x="0" y="80367"/>
                </a:moveTo>
                <a:lnTo>
                  <a:pt x="0" y="80367"/>
                </a:lnTo>
                <a:lnTo>
                  <a:pt x="4740" y="75627"/>
                </a:lnTo>
                <a:lnTo>
                  <a:pt x="40164" y="62276"/>
                </a:lnTo>
                <a:lnTo>
                  <a:pt x="75400" y="56155"/>
                </a:lnTo>
                <a:lnTo>
                  <a:pt x="119905" y="54342"/>
                </a:lnTo>
                <a:lnTo>
                  <a:pt x="162858" y="53805"/>
                </a:lnTo>
                <a:lnTo>
                  <a:pt x="197082" y="53645"/>
                </a:lnTo>
                <a:lnTo>
                  <a:pt x="239462" y="48851"/>
                </a:lnTo>
                <a:lnTo>
                  <a:pt x="281626" y="41153"/>
                </a:lnTo>
                <a:lnTo>
                  <a:pt x="317600" y="32588"/>
                </a:lnTo>
                <a:lnTo>
                  <a:pt x="356423" y="20805"/>
                </a:lnTo>
                <a:lnTo>
                  <a:pt x="41076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240" name="SMARTInkShape-186"/>
          <p:cNvSpPr/>
          <p:nvPr>
            <p:custDataLst>
              <p:tags r:id="rId8"/>
            </p:custDataLst>
          </p:nvPr>
        </p:nvSpPr>
        <p:spPr bwMode="auto">
          <a:xfrm>
            <a:off x="6090048" y="3019585"/>
            <a:ext cx="250031" cy="2248339"/>
          </a:xfrm>
          <a:custGeom>
            <a:avLst/>
            <a:gdLst/>
            <a:ahLst/>
            <a:cxnLst/>
            <a:rect l="0" t="0" r="0" b="0"/>
            <a:pathLst>
              <a:path w="250031" h="2248339">
                <a:moveTo>
                  <a:pt x="250030" y="16509"/>
                </a:moveTo>
                <a:lnTo>
                  <a:pt x="250030" y="16509"/>
                </a:lnTo>
                <a:lnTo>
                  <a:pt x="245290" y="11768"/>
                </a:lnTo>
                <a:lnTo>
                  <a:pt x="240318" y="9441"/>
                </a:lnTo>
                <a:lnTo>
                  <a:pt x="200101" y="0"/>
                </a:lnTo>
                <a:lnTo>
                  <a:pt x="174757" y="6045"/>
                </a:lnTo>
                <a:lnTo>
                  <a:pt x="151659" y="14951"/>
                </a:lnTo>
                <a:lnTo>
                  <a:pt x="130815" y="31702"/>
                </a:lnTo>
                <a:lnTo>
                  <a:pt x="109205" y="59926"/>
                </a:lnTo>
                <a:lnTo>
                  <a:pt x="97748" y="96633"/>
                </a:lnTo>
                <a:lnTo>
                  <a:pt x="90965" y="127806"/>
                </a:lnTo>
                <a:lnTo>
                  <a:pt x="96755" y="162186"/>
                </a:lnTo>
                <a:lnTo>
                  <a:pt x="103633" y="200673"/>
                </a:lnTo>
                <a:lnTo>
                  <a:pt x="106112" y="241512"/>
                </a:lnTo>
                <a:lnTo>
                  <a:pt x="109595" y="282983"/>
                </a:lnTo>
                <a:lnTo>
                  <a:pt x="114803" y="324579"/>
                </a:lnTo>
                <a:lnTo>
                  <a:pt x="110965" y="359253"/>
                </a:lnTo>
                <a:lnTo>
                  <a:pt x="113052" y="401381"/>
                </a:lnTo>
                <a:lnTo>
                  <a:pt x="109343" y="440217"/>
                </a:lnTo>
                <a:lnTo>
                  <a:pt x="107803" y="478293"/>
                </a:lnTo>
                <a:lnTo>
                  <a:pt x="107347" y="520553"/>
                </a:lnTo>
                <a:lnTo>
                  <a:pt x="106220" y="564494"/>
                </a:lnTo>
                <a:lnTo>
                  <a:pt x="101035" y="608933"/>
                </a:lnTo>
                <a:lnTo>
                  <a:pt x="98066" y="653519"/>
                </a:lnTo>
                <a:lnTo>
                  <a:pt x="92335" y="698149"/>
                </a:lnTo>
                <a:lnTo>
                  <a:pt x="90647" y="727910"/>
                </a:lnTo>
                <a:lnTo>
                  <a:pt x="89896" y="760320"/>
                </a:lnTo>
                <a:lnTo>
                  <a:pt x="88569" y="794568"/>
                </a:lnTo>
                <a:lnTo>
                  <a:pt x="84674" y="829633"/>
                </a:lnTo>
                <a:lnTo>
                  <a:pt x="82281" y="865061"/>
                </a:lnTo>
                <a:lnTo>
                  <a:pt x="80225" y="900651"/>
                </a:lnTo>
                <a:lnTo>
                  <a:pt x="76004" y="936312"/>
                </a:lnTo>
                <a:lnTo>
                  <a:pt x="73466" y="974651"/>
                </a:lnTo>
                <a:lnTo>
                  <a:pt x="71346" y="1013850"/>
                </a:lnTo>
                <a:lnTo>
                  <a:pt x="67096" y="1051115"/>
                </a:lnTo>
                <a:lnTo>
                  <a:pt x="61901" y="1090167"/>
                </a:lnTo>
                <a:lnTo>
                  <a:pt x="57278" y="1129682"/>
                </a:lnTo>
                <a:lnTo>
                  <a:pt x="55221" y="1167088"/>
                </a:lnTo>
                <a:lnTo>
                  <a:pt x="51662" y="1203557"/>
                </a:lnTo>
                <a:lnTo>
                  <a:pt x="46774" y="1240601"/>
                </a:lnTo>
                <a:lnTo>
                  <a:pt x="41292" y="1280216"/>
                </a:lnTo>
                <a:lnTo>
                  <a:pt x="38195" y="1318329"/>
                </a:lnTo>
                <a:lnTo>
                  <a:pt x="35826" y="1356103"/>
                </a:lnTo>
                <a:lnTo>
                  <a:pt x="31467" y="1396042"/>
                </a:lnTo>
                <a:lnTo>
                  <a:pt x="26222" y="1436945"/>
                </a:lnTo>
                <a:lnTo>
                  <a:pt x="21575" y="1477282"/>
                </a:lnTo>
                <a:lnTo>
                  <a:pt x="19510" y="1515054"/>
                </a:lnTo>
                <a:lnTo>
                  <a:pt x="15948" y="1551685"/>
                </a:lnTo>
                <a:lnTo>
                  <a:pt x="12048" y="1587809"/>
                </a:lnTo>
                <a:lnTo>
                  <a:pt x="10315" y="1623708"/>
                </a:lnTo>
                <a:lnTo>
                  <a:pt x="6898" y="1659507"/>
                </a:lnTo>
                <a:lnTo>
                  <a:pt x="3065" y="1696254"/>
                </a:lnTo>
                <a:lnTo>
                  <a:pt x="1362" y="1735736"/>
                </a:lnTo>
                <a:lnTo>
                  <a:pt x="605" y="1771144"/>
                </a:lnTo>
                <a:lnTo>
                  <a:pt x="268" y="1804409"/>
                </a:lnTo>
                <a:lnTo>
                  <a:pt x="118" y="1839037"/>
                </a:lnTo>
                <a:lnTo>
                  <a:pt x="52" y="1871627"/>
                </a:lnTo>
                <a:lnTo>
                  <a:pt x="23" y="1902646"/>
                </a:lnTo>
                <a:lnTo>
                  <a:pt x="6" y="1947008"/>
                </a:lnTo>
                <a:lnTo>
                  <a:pt x="0" y="1985729"/>
                </a:lnTo>
                <a:lnTo>
                  <a:pt x="992" y="2022337"/>
                </a:lnTo>
                <a:lnTo>
                  <a:pt x="6136" y="2060304"/>
                </a:lnTo>
                <a:lnTo>
                  <a:pt x="7688" y="2091674"/>
                </a:lnTo>
                <a:lnTo>
                  <a:pt x="13302" y="2128583"/>
                </a:lnTo>
                <a:lnTo>
                  <a:pt x="17950" y="2168714"/>
                </a:lnTo>
                <a:lnTo>
                  <a:pt x="24749" y="2208539"/>
                </a:lnTo>
                <a:lnTo>
                  <a:pt x="27512" y="2235233"/>
                </a:lnTo>
                <a:lnTo>
                  <a:pt x="34441" y="2246932"/>
                </a:lnTo>
                <a:lnTo>
                  <a:pt x="44820" y="2248338"/>
                </a:lnTo>
                <a:lnTo>
                  <a:pt x="87476" y="2239802"/>
                </a:lnTo>
                <a:lnTo>
                  <a:pt x="124362" y="2230444"/>
                </a:lnTo>
                <a:lnTo>
                  <a:pt x="167045" y="2220224"/>
                </a:lnTo>
                <a:lnTo>
                  <a:pt x="207830" y="2214135"/>
                </a:lnTo>
                <a:lnTo>
                  <a:pt x="250030" y="221321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241" name="SMARTInkShape-187"/>
          <p:cNvSpPr/>
          <p:nvPr>
            <p:custDataLst>
              <p:tags r:id="rId9"/>
            </p:custDataLst>
          </p:nvPr>
        </p:nvSpPr>
        <p:spPr bwMode="auto">
          <a:xfrm>
            <a:off x="7911703" y="2906306"/>
            <a:ext cx="491119" cy="2498836"/>
          </a:xfrm>
          <a:custGeom>
            <a:avLst/>
            <a:gdLst/>
            <a:ahLst/>
            <a:cxnLst/>
            <a:rect l="0" t="0" r="0" b="0"/>
            <a:pathLst>
              <a:path w="491119" h="2498836">
                <a:moveTo>
                  <a:pt x="214313" y="85139"/>
                </a:moveTo>
                <a:lnTo>
                  <a:pt x="214313" y="85139"/>
                </a:lnTo>
                <a:lnTo>
                  <a:pt x="226672" y="65712"/>
                </a:lnTo>
                <a:lnTo>
                  <a:pt x="242118" y="51602"/>
                </a:lnTo>
                <a:lnTo>
                  <a:pt x="279556" y="24685"/>
                </a:lnTo>
                <a:lnTo>
                  <a:pt x="316685" y="9011"/>
                </a:lnTo>
                <a:lnTo>
                  <a:pt x="355948" y="2964"/>
                </a:lnTo>
                <a:lnTo>
                  <a:pt x="373504" y="0"/>
                </a:lnTo>
                <a:lnTo>
                  <a:pt x="416675" y="8688"/>
                </a:lnTo>
                <a:lnTo>
                  <a:pt x="433567" y="22057"/>
                </a:lnTo>
                <a:lnTo>
                  <a:pt x="451587" y="49250"/>
                </a:lnTo>
                <a:lnTo>
                  <a:pt x="466565" y="85106"/>
                </a:lnTo>
                <a:lnTo>
                  <a:pt x="471949" y="127980"/>
                </a:lnTo>
                <a:lnTo>
                  <a:pt x="471889" y="163869"/>
                </a:lnTo>
                <a:lnTo>
                  <a:pt x="467020" y="205480"/>
                </a:lnTo>
                <a:lnTo>
                  <a:pt x="465137" y="249229"/>
                </a:lnTo>
                <a:lnTo>
                  <a:pt x="464696" y="278784"/>
                </a:lnTo>
                <a:lnTo>
                  <a:pt x="461854" y="311102"/>
                </a:lnTo>
                <a:lnTo>
                  <a:pt x="458277" y="344317"/>
                </a:lnTo>
                <a:lnTo>
                  <a:pt x="456686" y="375616"/>
                </a:lnTo>
                <a:lnTo>
                  <a:pt x="455978" y="408709"/>
                </a:lnTo>
                <a:lnTo>
                  <a:pt x="455665" y="444253"/>
                </a:lnTo>
                <a:lnTo>
                  <a:pt x="455526" y="483201"/>
                </a:lnTo>
                <a:lnTo>
                  <a:pt x="455464" y="521017"/>
                </a:lnTo>
                <a:lnTo>
                  <a:pt x="455436" y="558659"/>
                </a:lnTo>
                <a:lnTo>
                  <a:pt x="455423" y="598541"/>
                </a:lnTo>
                <a:lnTo>
                  <a:pt x="455417" y="642062"/>
                </a:lnTo>
                <a:lnTo>
                  <a:pt x="455417" y="664781"/>
                </a:lnTo>
                <a:lnTo>
                  <a:pt x="455415" y="708544"/>
                </a:lnTo>
                <a:lnTo>
                  <a:pt x="455415" y="751146"/>
                </a:lnTo>
                <a:lnTo>
                  <a:pt x="455414" y="793230"/>
                </a:lnTo>
                <a:lnTo>
                  <a:pt x="455414" y="837732"/>
                </a:lnTo>
                <a:lnTo>
                  <a:pt x="455414" y="860711"/>
                </a:lnTo>
                <a:lnTo>
                  <a:pt x="455414" y="883968"/>
                </a:lnTo>
                <a:lnTo>
                  <a:pt x="455414" y="907411"/>
                </a:lnTo>
                <a:lnTo>
                  <a:pt x="455414" y="930977"/>
                </a:lnTo>
                <a:lnTo>
                  <a:pt x="455414" y="954625"/>
                </a:lnTo>
                <a:lnTo>
                  <a:pt x="455414" y="978327"/>
                </a:lnTo>
                <a:lnTo>
                  <a:pt x="455414" y="1002067"/>
                </a:lnTo>
                <a:lnTo>
                  <a:pt x="455414" y="1025830"/>
                </a:lnTo>
                <a:lnTo>
                  <a:pt x="455414" y="1049610"/>
                </a:lnTo>
                <a:lnTo>
                  <a:pt x="455414" y="1073401"/>
                </a:lnTo>
                <a:lnTo>
                  <a:pt x="455414" y="1097199"/>
                </a:lnTo>
                <a:lnTo>
                  <a:pt x="455414" y="1121002"/>
                </a:lnTo>
                <a:lnTo>
                  <a:pt x="455414" y="1144808"/>
                </a:lnTo>
                <a:lnTo>
                  <a:pt x="455414" y="1169609"/>
                </a:lnTo>
                <a:lnTo>
                  <a:pt x="455414" y="1195072"/>
                </a:lnTo>
                <a:lnTo>
                  <a:pt x="455414" y="1220977"/>
                </a:lnTo>
                <a:lnTo>
                  <a:pt x="456406" y="1246185"/>
                </a:lnTo>
                <a:lnTo>
                  <a:pt x="458060" y="1270927"/>
                </a:lnTo>
                <a:lnTo>
                  <a:pt x="460155" y="1295360"/>
                </a:lnTo>
                <a:lnTo>
                  <a:pt x="461551" y="1319586"/>
                </a:lnTo>
                <a:lnTo>
                  <a:pt x="462482" y="1343674"/>
                </a:lnTo>
                <a:lnTo>
                  <a:pt x="463103" y="1367670"/>
                </a:lnTo>
                <a:lnTo>
                  <a:pt x="463517" y="1391605"/>
                </a:lnTo>
                <a:lnTo>
                  <a:pt x="463792" y="1415499"/>
                </a:lnTo>
                <a:lnTo>
                  <a:pt x="463976" y="1439366"/>
                </a:lnTo>
                <a:lnTo>
                  <a:pt x="464099" y="1463215"/>
                </a:lnTo>
                <a:lnTo>
                  <a:pt x="464180" y="1487052"/>
                </a:lnTo>
                <a:lnTo>
                  <a:pt x="464235" y="1510880"/>
                </a:lnTo>
                <a:lnTo>
                  <a:pt x="465263" y="1533711"/>
                </a:lnTo>
                <a:lnTo>
                  <a:pt x="469052" y="1577600"/>
                </a:lnTo>
                <a:lnTo>
                  <a:pt x="470459" y="1601012"/>
                </a:lnTo>
                <a:lnTo>
                  <a:pt x="471398" y="1625549"/>
                </a:lnTo>
                <a:lnTo>
                  <a:pt x="472023" y="1650837"/>
                </a:lnTo>
                <a:lnTo>
                  <a:pt x="473432" y="1674641"/>
                </a:lnTo>
                <a:lnTo>
                  <a:pt x="475363" y="1697456"/>
                </a:lnTo>
                <a:lnTo>
                  <a:pt x="479163" y="1741326"/>
                </a:lnTo>
                <a:lnTo>
                  <a:pt x="480851" y="1783975"/>
                </a:lnTo>
                <a:lnTo>
                  <a:pt x="481602" y="1826081"/>
                </a:lnTo>
                <a:lnTo>
                  <a:pt x="482928" y="1866953"/>
                </a:lnTo>
                <a:lnTo>
                  <a:pt x="486825" y="1904963"/>
                </a:lnTo>
                <a:lnTo>
                  <a:pt x="489218" y="1944346"/>
                </a:lnTo>
                <a:lnTo>
                  <a:pt x="490282" y="1984008"/>
                </a:lnTo>
                <a:lnTo>
                  <a:pt x="490755" y="2021478"/>
                </a:lnTo>
                <a:lnTo>
                  <a:pt x="490965" y="2060623"/>
                </a:lnTo>
                <a:lnTo>
                  <a:pt x="491059" y="2099187"/>
                </a:lnTo>
                <a:lnTo>
                  <a:pt x="491100" y="2132862"/>
                </a:lnTo>
                <a:lnTo>
                  <a:pt x="491118" y="2167011"/>
                </a:lnTo>
                <a:lnTo>
                  <a:pt x="490135" y="2201041"/>
                </a:lnTo>
                <a:lnTo>
                  <a:pt x="486390" y="2232700"/>
                </a:lnTo>
                <a:lnTo>
                  <a:pt x="484064" y="2263309"/>
                </a:lnTo>
                <a:lnTo>
                  <a:pt x="482037" y="2293449"/>
                </a:lnTo>
                <a:lnTo>
                  <a:pt x="476311" y="2337317"/>
                </a:lnTo>
                <a:lnTo>
                  <a:pt x="473181" y="2374898"/>
                </a:lnTo>
                <a:lnTo>
                  <a:pt x="466411" y="2407310"/>
                </a:lnTo>
                <a:lnTo>
                  <a:pt x="458122" y="2444474"/>
                </a:lnTo>
                <a:lnTo>
                  <a:pt x="443472" y="2482931"/>
                </a:lnTo>
                <a:lnTo>
                  <a:pt x="434893" y="2492923"/>
                </a:lnTo>
                <a:lnTo>
                  <a:pt x="429827" y="2496977"/>
                </a:lnTo>
                <a:lnTo>
                  <a:pt x="413615" y="2498835"/>
                </a:lnTo>
                <a:lnTo>
                  <a:pt x="387466" y="2494303"/>
                </a:lnTo>
                <a:lnTo>
                  <a:pt x="353922" y="2486676"/>
                </a:lnTo>
                <a:lnTo>
                  <a:pt x="322002" y="2482020"/>
                </a:lnTo>
                <a:lnTo>
                  <a:pt x="281719" y="2478407"/>
                </a:lnTo>
                <a:lnTo>
                  <a:pt x="243655" y="2472485"/>
                </a:lnTo>
                <a:lnTo>
                  <a:pt x="201399" y="2469298"/>
                </a:lnTo>
                <a:lnTo>
                  <a:pt x="158452" y="2462510"/>
                </a:lnTo>
                <a:lnTo>
                  <a:pt x="119158" y="2455208"/>
                </a:lnTo>
                <a:lnTo>
                  <a:pt x="77529" y="2451611"/>
                </a:lnTo>
                <a:lnTo>
                  <a:pt x="40610" y="2443710"/>
                </a:lnTo>
                <a:lnTo>
                  <a:pt x="0" y="242471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6244" name="SMARTInkShape-Group67"/>
          <p:cNvGrpSpPr/>
          <p:nvPr/>
        </p:nvGrpSpPr>
        <p:grpSpPr>
          <a:xfrm>
            <a:off x="6741914" y="5652492"/>
            <a:ext cx="338256" cy="366118"/>
            <a:chOff x="6741914" y="5652492"/>
            <a:chExt cx="338256" cy="366118"/>
          </a:xfrm>
        </p:grpSpPr>
        <p:sp>
          <p:nvSpPr>
            <p:cNvPr id="46242" name="SMARTInkShape-188"/>
            <p:cNvSpPr/>
            <p:nvPr>
              <p:custDataLst>
                <p:tags r:id="rId38"/>
              </p:custDataLst>
            </p:nvPr>
          </p:nvSpPr>
          <p:spPr bwMode="auto">
            <a:xfrm>
              <a:off x="7063383" y="5813227"/>
              <a:ext cx="16787" cy="205383"/>
            </a:xfrm>
            <a:custGeom>
              <a:avLst/>
              <a:gdLst/>
              <a:ahLst/>
              <a:cxnLst/>
              <a:rect l="0" t="0" r="0" b="0"/>
              <a:pathLst>
                <a:path w="16787" h="205383">
                  <a:moveTo>
                    <a:pt x="0" y="0"/>
                  </a:moveTo>
                  <a:lnTo>
                    <a:pt x="0" y="0"/>
                  </a:lnTo>
                  <a:lnTo>
                    <a:pt x="12429" y="37286"/>
                  </a:lnTo>
                  <a:lnTo>
                    <a:pt x="16786" y="73731"/>
                  </a:lnTo>
                  <a:lnTo>
                    <a:pt x="16549" y="110592"/>
                  </a:lnTo>
                  <a:lnTo>
                    <a:pt x="8082" y="153365"/>
                  </a:lnTo>
                  <a:lnTo>
                    <a:pt x="0" y="2053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43" name="SMARTInkShape-189"/>
            <p:cNvSpPr/>
            <p:nvPr>
              <p:custDataLst>
                <p:tags r:id="rId39"/>
              </p:custDataLst>
            </p:nvPr>
          </p:nvSpPr>
          <p:spPr bwMode="auto">
            <a:xfrm>
              <a:off x="6741914" y="5652492"/>
              <a:ext cx="214314" cy="279470"/>
            </a:xfrm>
            <a:custGeom>
              <a:avLst/>
              <a:gdLst/>
              <a:ahLst/>
              <a:cxnLst/>
              <a:rect l="0" t="0" r="0" b="0"/>
              <a:pathLst>
                <a:path w="214314" h="279470">
                  <a:moveTo>
                    <a:pt x="0" y="0"/>
                  </a:moveTo>
                  <a:lnTo>
                    <a:pt x="0" y="0"/>
                  </a:lnTo>
                  <a:lnTo>
                    <a:pt x="4741" y="9481"/>
                  </a:lnTo>
                  <a:lnTo>
                    <a:pt x="8103" y="46705"/>
                  </a:lnTo>
                  <a:lnTo>
                    <a:pt x="8685" y="89575"/>
                  </a:lnTo>
                  <a:lnTo>
                    <a:pt x="7865" y="123445"/>
                  </a:lnTo>
                  <a:lnTo>
                    <a:pt x="1848" y="164650"/>
                  </a:lnTo>
                  <a:lnTo>
                    <a:pt x="547" y="196622"/>
                  </a:lnTo>
                  <a:lnTo>
                    <a:pt x="162" y="233214"/>
                  </a:lnTo>
                  <a:lnTo>
                    <a:pt x="9" y="277571"/>
                  </a:lnTo>
                  <a:lnTo>
                    <a:pt x="4" y="279469"/>
                  </a:lnTo>
                  <a:lnTo>
                    <a:pt x="3" y="278586"/>
                  </a:lnTo>
                  <a:lnTo>
                    <a:pt x="9714" y="247042"/>
                  </a:lnTo>
                  <a:lnTo>
                    <a:pt x="20991" y="204131"/>
                  </a:lnTo>
                  <a:lnTo>
                    <a:pt x="39902" y="163280"/>
                  </a:lnTo>
                  <a:lnTo>
                    <a:pt x="61254" y="121638"/>
                  </a:lnTo>
                  <a:lnTo>
                    <a:pt x="66250" y="114254"/>
                  </a:lnTo>
                  <a:lnTo>
                    <a:pt x="68971" y="114864"/>
                  </a:lnTo>
                  <a:lnTo>
                    <a:pt x="74640" y="123480"/>
                  </a:lnTo>
                  <a:lnTo>
                    <a:pt x="89327" y="161708"/>
                  </a:lnTo>
                  <a:lnTo>
                    <a:pt x="110320" y="204519"/>
                  </a:lnTo>
                  <a:lnTo>
                    <a:pt x="132366" y="237619"/>
                  </a:lnTo>
                  <a:lnTo>
                    <a:pt x="162695" y="258110"/>
                  </a:lnTo>
                  <a:lnTo>
                    <a:pt x="165018" y="261370"/>
                  </a:lnTo>
                  <a:lnTo>
                    <a:pt x="168551" y="262552"/>
                  </a:lnTo>
                  <a:lnTo>
                    <a:pt x="177768" y="261218"/>
                  </a:lnTo>
                  <a:lnTo>
                    <a:pt x="188479" y="252027"/>
                  </a:lnTo>
                  <a:lnTo>
                    <a:pt x="197870" y="239012"/>
                  </a:lnTo>
                  <a:lnTo>
                    <a:pt x="206544" y="203904"/>
                  </a:lnTo>
                  <a:lnTo>
                    <a:pt x="212011" y="160296"/>
                  </a:lnTo>
                  <a:lnTo>
                    <a:pt x="213630" y="118601"/>
                  </a:lnTo>
                  <a:lnTo>
                    <a:pt x="214223" y="77281"/>
                  </a:lnTo>
                  <a:lnTo>
                    <a:pt x="214313" y="267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6257" name="SMARTInkShape-Group68"/>
          <p:cNvGrpSpPr/>
          <p:nvPr/>
        </p:nvGrpSpPr>
        <p:grpSpPr>
          <a:xfrm>
            <a:off x="8263081" y="5366742"/>
            <a:ext cx="675537" cy="759025"/>
            <a:chOff x="8263081" y="5366742"/>
            <a:chExt cx="675537" cy="759025"/>
          </a:xfrm>
        </p:grpSpPr>
        <p:sp>
          <p:nvSpPr>
            <p:cNvPr id="46245" name="SMARTInkShape-190"/>
            <p:cNvSpPr/>
            <p:nvPr>
              <p:custDataLst>
                <p:tags r:id="rId26"/>
              </p:custDataLst>
            </p:nvPr>
          </p:nvSpPr>
          <p:spPr bwMode="auto">
            <a:xfrm>
              <a:off x="8736844" y="5920383"/>
              <a:ext cx="166055" cy="205384"/>
            </a:xfrm>
            <a:custGeom>
              <a:avLst/>
              <a:gdLst/>
              <a:ahLst/>
              <a:cxnLst/>
              <a:rect l="0" t="0" r="0" b="0"/>
              <a:pathLst>
                <a:path w="166055" h="205384">
                  <a:moveTo>
                    <a:pt x="76758" y="0"/>
                  </a:moveTo>
                  <a:lnTo>
                    <a:pt x="76758" y="0"/>
                  </a:lnTo>
                  <a:lnTo>
                    <a:pt x="76758" y="12429"/>
                  </a:lnTo>
                  <a:lnTo>
                    <a:pt x="67277" y="25732"/>
                  </a:lnTo>
                  <a:lnTo>
                    <a:pt x="27088" y="47270"/>
                  </a:lnTo>
                  <a:lnTo>
                    <a:pt x="8573" y="61190"/>
                  </a:lnTo>
                  <a:lnTo>
                    <a:pt x="1805" y="72174"/>
                  </a:lnTo>
                  <a:lnTo>
                    <a:pt x="0" y="77882"/>
                  </a:lnTo>
                  <a:lnTo>
                    <a:pt x="640" y="89515"/>
                  </a:lnTo>
                  <a:lnTo>
                    <a:pt x="2200" y="95395"/>
                  </a:lnTo>
                  <a:lnTo>
                    <a:pt x="11871" y="107220"/>
                  </a:lnTo>
                  <a:lnTo>
                    <a:pt x="42333" y="130981"/>
                  </a:lnTo>
                  <a:lnTo>
                    <a:pt x="56827" y="137588"/>
                  </a:lnTo>
                  <a:lnTo>
                    <a:pt x="78789" y="146600"/>
                  </a:lnTo>
                  <a:lnTo>
                    <a:pt x="120681" y="172139"/>
                  </a:lnTo>
                  <a:lnTo>
                    <a:pt x="166054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46" name="SMARTInkShape-191"/>
            <p:cNvSpPr/>
            <p:nvPr>
              <p:custDataLst>
                <p:tags r:id="rId27"/>
              </p:custDataLst>
            </p:nvPr>
          </p:nvSpPr>
          <p:spPr bwMode="auto">
            <a:xfrm>
              <a:off x="8697516" y="5840016"/>
              <a:ext cx="17615" cy="250032"/>
            </a:xfrm>
            <a:custGeom>
              <a:avLst/>
              <a:gdLst/>
              <a:ahLst/>
              <a:cxnLst/>
              <a:rect l="0" t="0" r="0" b="0"/>
              <a:pathLst>
                <a:path w="17615" h="250032">
                  <a:moveTo>
                    <a:pt x="8929" y="0"/>
                  </a:moveTo>
                  <a:lnTo>
                    <a:pt x="8929" y="0"/>
                  </a:lnTo>
                  <a:lnTo>
                    <a:pt x="15997" y="16781"/>
                  </a:lnTo>
                  <a:lnTo>
                    <a:pt x="17614" y="61116"/>
                  </a:lnTo>
                  <a:lnTo>
                    <a:pt x="16794" y="102555"/>
                  </a:lnTo>
                  <a:lnTo>
                    <a:pt x="10708" y="146252"/>
                  </a:lnTo>
                  <a:lnTo>
                    <a:pt x="3613" y="187642"/>
                  </a:lnTo>
                  <a:lnTo>
                    <a:pt x="476" y="227643"/>
                  </a:lnTo>
                  <a:lnTo>
                    <a:pt x="0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47" name="SMARTInkShape-192"/>
            <p:cNvSpPr/>
            <p:nvPr>
              <p:custDataLst>
                <p:tags r:id="rId28"/>
              </p:custDataLst>
            </p:nvPr>
          </p:nvSpPr>
          <p:spPr bwMode="auto">
            <a:xfrm>
              <a:off x="8492303" y="5857449"/>
              <a:ext cx="158016" cy="247703"/>
            </a:xfrm>
            <a:custGeom>
              <a:avLst/>
              <a:gdLst/>
              <a:ahLst/>
              <a:cxnLst/>
              <a:rect l="0" t="0" r="0" b="0"/>
              <a:pathLst>
                <a:path w="158016" h="247703">
                  <a:moveTo>
                    <a:pt x="115916" y="18285"/>
                  </a:moveTo>
                  <a:lnTo>
                    <a:pt x="115916" y="18285"/>
                  </a:lnTo>
                  <a:lnTo>
                    <a:pt x="85453" y="19277"/>
                  </a:lnTo>
                  <a:lnTo>
                    <a:pt x="73935" y="23026"/>
                  </a:lnTo>
                  <a:lnTo>
                    <a:pt x="51552" y="40195"/>
                  </a:lnTo>
                  <a:lnTo>
                    <a:pt x="25444" y="72663"/>
                  </a:lnTo>
                  <a:lnTo>
                    <a:pt x="6412" y="116617"/>
                  </a:lnTo>
                  <a:lnTo>
                    <a:pt x="1130" y="148099"/>
                  </a:lnTo>
                  <a:lnTo>
                    <a:pt x="86" y="191065"/>
                  </a:lnTo>
                  <a:lnTo>
                    <a:pt x="0" y="198957"/>
                  </a:lnTo>
                  <a:lnTo>
                    <a:pt x="9361" y="224283"/>
                  </a:lnTo>
                  <a:lnTo>
                    <a:pt x="21925" y="236508"/>
                  </a:lnTo>
                  <a:lnTo>
                    <a:pt x="40441" y="246324"/>
                  </a:lnTo>
                  <a:lnTo>
                    <a:pt x="44764" y="247702"/>
                  </a:lnTo>
                  <a:lnTo>
                    <a:pt x="69808" y="240159"/>
                  </a:lnTo>
                  <a:lnTo>
                    <a:pt x="113077" y="207098"/>
                  </a:lnTo>
                  <a:lnTo>
                    <a:pt x="126560" y="191499"/>
                  </a:lnTo>
                  <a:lnTo>
                    <a:pt x="144316" y="154826"/>
                  </a:lnTo>
                  <a:lnTo>
                    <a:pt x="155309" y="112540"/>
                  </a:lnTo>
                  <a:lnTo>
                    <a:pt x="158015" y="70576"/>
                  </a:lnTo>
                  <a:lnTo>
                    <a:pt x="150542" y="28723"/>
                  </a:lnTo>
                  <a:lnTo>
                    <a:pt x="147930" y="19292"/>
                  </a:lnTo>
                  <a:lnTo>
                    <a:pt x="142220" y="12011"/>
                  </a:lnTo>
                  <a:lnTo>
                    <a:pt x="125290" y="1276"/>
                  </a:lnTo>
                  <a:lnTo>
                    <a:pt x="117206" y="0"/>
                  </a:lnTo>
                  <a:lnTo>
                    <a:pt x="89127" y="93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48" name="SMARTInkShape-193"/>
            <p:cNvSpPr/>
            <p:nvPr>
              <p:custDataLst>
                <p:tags r:id="rId29"/>
              </p:custDataLst>
            </p:nvPr>
          </p:nvSpPr>
          <p:spPr bwMode="auto">
            <a:xfrm>
              <a:off x="8315492" y="5848945"/>
              <a:ext cx="194501" cy="185307"/>
            </a:xfrm>
            <a:custGeom>
              <a:avLst/>
              <a:gdLst/>
              <a:ahLst/>
              <a:cxnLst/>
              <a:rect l="0" t="0" r="0" b="0"/>
              <a:pathLst>
                <a:path w="194501" h="185307">
                  <a:moveTo>
                    <a:pt x="123063" y="0"/>
                  </a:moveTo>
                  <a:lnTo>
                    <a:pt x="123063" y="0"/>
                  </a:lnTo>
                  <a:lnTo>
                    <a:pt x="127803" y="9481"/>
                  </a:lnTo>
                  <a:lnTo>
                    <a:pt x="128207" y="12274"/>
                  </a:lnTo>
                  <a:lnTo>
                    <a:pt x="127484" y="14136"/>
                  </a:lnTo>
                  <a:lnTo>
                    <a:pt x="126011" y="15377"/>
                  </a:lnTo>
                  <a:lnTo>
                    <a:pt x="124373" y="22049"/>
                  </a:lnTo>
                  <a:lnTo>
                    <a:pt x="123936" y="26605"/>
                  </a:lnTo>
                  <a:lnTo>
                    <a:pt x="113840" y="47240"/>
                  </a:lnTo>
                  <a:lnTo>
                    <a:pt x="86515" y="78895"/>
                  </a:lnTo>
                  <a:lnTo>
                    <a:pt x="42700" y="117786"/>
                  </a:lnTo>
                  <a:lnTo>
                    <a:pt x="7935" y="161912"/>
                  </a:lnTo>
                  <a:lnTo>
                    <a:pt x="977" y="176297"/>
                  </a:lnTo>
                  <a:lnTo>
                    <a:pt x="0" y="180039"/>
                  </a:lnTo>
                  <a:lnTo>
                    <a:pt x="341" y="182534"/>
                  </a:lnTo>
                  <a:lnTo>
                    <a:pt x="1562" y="184197"/>
                  </a:lnTo>
                  <a:lnTo>
                    <a:pt x="3366" y="185306"/>
                  </a:lnTo>
                  <a:lnTo>
                    <a:pt x="32795" y="179956"/>
                  </a:lnTo>
                  <a:lnTo>
                    <a:pt x="70729" y="161735"/>
                  </a:lnTo>
                  <a:lnTo>
                    <a:pt x="110743" y="135507"/>
                  </a:lnTo>
                  <a:lnTo>
                    <a:pt x="146159" y="111392"/>
                  </a:lnTo>
                  <a:lnTo>
                    <a:pt x="194500" y="80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49" name="SMARTInkShape-194"/>
            <p:cNvSpPr/>
            <p:nvPr>
              <p:custDataLst>
                <p:tags r:id="rId30"/>
              </p:custDataLst>
            </p:nvPr>
          </p:nvSpPr>
          <p:spPr bwMode="auto">
            <a:xfrm>
              <a:off x="8438555" y="5875734"/>
              <a:ext cx="26790" cy="223244"/>
            </a:xfrm>
            <a:custGeom>
              <a:avLst/>
              <a:gdLst/>
              <a:ahLst/>
              <a:cxnLst/>
              <a:rect l="0" t="0" r="0" b="0"/>
              <a:pathLst>
                <a:path w="26790" h="223244">
                  <a:moveTo>
                    <a:pt x="26789" y="0"/>
                  </a:moveTo>
                  <a:lnTo>
                    <a:pt x="26789" y="0"/>
                  </a:lnTo>
                  <a:lnTo>
                    <a:pt x="26789" y="4741"/>
                  </a:lnTo>
                  <a:lnTo>
                    <a:pt x="25797" y="6136"/>
                  </a:lnTo>
                  <a:lnTo>
                    <a:pt x="24142" y="7068"/>
                  </a:lnTo>
                  <a:lnTo>
                    <a:pt x="22048" y="7689"/>
                  </a:lnTo>
                  <a:lnTo>
                    <a:pt x="17075" y="13670"/>
                  </a:lnTo>
                  <a:lnTo>
                    <a:pt x="12549" y="22942"/>
                  </a:lnTo>
                  <a:lnTo>
                    <a:pt x="9406" y="60360"/>
                  </a:lnTo>
                  <a:lnTo>
                    <a:pt x="9070" y="98142"/>
                  </a:lnTo>
                  <a:lnTo>
                    <a:pt x="7965" y="136942"/>
                  </a:lnTo>
                  <a:lnTo>
                    <a:pt x="2801" y="174300"/>
                  </a:lnTo>
                  <a:lnTo>
                    <a:pt x="552" y="215045"/>
                  </a:lnTo>
                  <a:lnTo>
                    <a:pt x="0" y="2232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50" name="SMARTInkShape-195"/>
            <p:cNvSpPr/>
            <p:nvPr>
              <p:custDataLst>
                <p:tags r:id="rId31"/>
              </p:custDataLst>
            </p:nvPr>
          </p:nvSpPr>
          <p:spPr bwMode="auto">
            <a:xfrm>
              <a:off x="8840391" y="5429250"/>
              <a:ext cx="98227" cy="196454"/>
            </a:xfrm>
            <a:custGeom>
              <a:avLst/>
              <a:gdLst/>
              <a:ahLst/>
              <a:cxnLst/>
              <a:rect l="0" t="0" r="0" b="0"/>
              <a:pathLst>
                <a:path w="98227" h="196454">
                  <a:moveTo>
                    <a:pt x="98226" y="0"/>
                  </a:moveTo>
                  <a:lnTo>
                    <a:pt x="98226" y="0"/>
                  </a:lnTo>
                  <a:lnTo>
                    <a:pt x="98226" y="4740"/>
                  </a:lnTo>
                  <a:lnTo>
                    <a:pt x="85797" y="33420"/>
                  </a:lnTo>
                  <a:lnTo>
                    <a:pt x="61655" y="72310"/>
                  </a:lnTo>
                  <a:lnTo>
                    <a:pt x="38526" y="112069"/>
                  </a:lnTo>
                  <a:lnTo>
                    <a:pt x="15841" y="151011"/>
                  </a:lnTo>
                  <a:lnTo>
                    <a:pt x="0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51" name="SMARTInkShape-196"/>
            <p:cNvSpPr/>
            <p:nvPr>
              <p:custDataLst>
                <p:tags r:id="rId32"/>
              </p:custDataLst>
            </p:nvPr>
          </p:nvSpPr>
          <p:spPr bwMode="auto">
            <a:xfrm>
              <a:off x="8831461" y="5447109"/>
              <a:ext cx="98228" cy="103893"/>
            </a:xfrm>
            <a:custGeom>
              <a:avLst/>
              <a:gdLst/>
              <a:ahLst/>
              <a:cxnLst/>
              <a:rect l="0" t="0" r="0" b="0"/>
              <a:pathLst>
                <a:path w="98228" h="103893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5"/>
                  </a:lnTo>
                  <a:lnTo>
                    <a:pt x="22360" y="30053"/>
                  </a:lnTo>
                  <a:lnTo>
                    <a:pt x="50802" y="52012"/>
                  </a:lnTo>
                  <a:lnTo>
                    <a:pt x="57305" y="60489"/>
                  </a:lnTo>
                  <a:lnTo>
                    <a:pt x="62180" y="68556"/>
                  </a:lnTo>
                  <a:lnTo>
                    <a:pt x="88843" y="102044"/>
                  </a:lnTo>
                  <a:lnTo>
                    <a:pt x="91970" y="103748"/>
                  </a:lnTo>
                  <a:lnTo>
                    <a:pt x="94056" y="103892"/>
                  </a:lnTo>
                  <a:lnTo>
                    <a:pt x="98227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52" name="SMARTInkShape-197"/>
            <p:cNvSpPr/>
            <p:nvPr>
              <p:custDataLst>
                <p:tags r:id="rId33"/>
              </p:custDataLst>
            </p:nvPr>
          </p:nvSpPr>
          <p:spPr bwMode="auto">
            <a:xfrm>
              <a:off x="8698197" y="5411391"/>
              <a:ext cx="97546" cy="114201"/>
            </a:xfrm>
            <a:custGeom>
              <a:avLst/>
              <a:gdLst/>
              <a:ahLst/>
              <a:cxnLst/>
              <a:rect l="0" t="0" r="0" b="0"/>
              <a:pathLst>
                <a:path w="97546" h="114201">
                  <a:moveTo>
                    <a:pt x="79686" y="0"/>
                  </a:moveTo>
                  <a:lnTo>
                    <a:pt x="79686" y="0"/>
                  </a:lnTo>
                  <a:lnTo>
                    <a:pt x="79686" y="8561"/>
                  </a:lnTo>
                  <a:lnTo>
                    <a:pt x="64680" y="21240"/>
                  </a:lnTo>
                  <a:lnTo>
                    <a:pt x="20322" y="59729"/>
                  </a:lnTo>
                  <a:lnTo>
                    <a:pt x="7085" y="72708"/>
                  </a:lnTo>
                  <a:lnTo>
                    <a:pt x="2770" y="82254"/>
                  </a:lnTo>
                  <a:lnTo>
                    <a:pt x="0" y="99811"/>
                  </a:lnTo>
                  <a:lnTo>
                    <a:pt x="2267" y="106537"/>
                  </a:lnTo>
                  <a:lnTo>
                    <a:pt x="4261" y="109720"/>
                  </a:lnTo>
                  <a:lnTo>
                    <a:pt x="6582" y="111842"/>
                  </a:lnTo>
                  <a:lnTo>
                    <a:pt x="11808" y="114200"/>
                  </a:lnTo>
                  <a:lnTo>
                    <a:pt x="42649" y="108584"/>
                  </a:lnTo>
                  <a:lnTo>
                    <a:pt x="81293" y="99266"/>
                  </a:lnTo>
                  <a:lnTo>
                    <a:pt x="97545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53" name="SMARTInkShape-198"/>
            <p:cNvSpPr/>
            <p:nvPr>
              <p:custDataLst>
                <p:tags r:id="rId34"/>
              </p:custDataLst>
            </p:nvPr>
          </p:nvSpPr>
          <p:spPr bwMode="auto">
            <a:xfrm>
              <a:off x="8665654" y="5366742"/>
              <a:ext cx="14003" cy="209917"/>
            </a:xfrm>
            <a:custGeom>
              <a:avLst/>
              <a:gdLst/>
              <a:ahLst/>
              <a:cxnLst/>
              <a:rect l="0" t="0" r="0" b="0"/>
              <a:pathLst>
                <a:path w="14003" h="209917">
                  <a:moveTo>
                    <a:pt x="14002" y="0"/>
                  </a:moveTo>
                  <a:lnTo>
                    <a:pt x="14002" y="0"/>
                  </a:lnTo>
                  <a:lnTo>
                    <a:pt x="14002" y="42692"/>
                  </a:lnTo>
                  <a:lnTo>
                    <a:pt x="13010" y="79669"/>
                  </a:lnTo>
                  <a:lnTo>
                    <a:pt x="6934" y="118594"/>
                  </a:lnTo>
                  <a:lnTo>
                    <a:pt x="4325" y="156545"/>
                  </a:lnTo>
                  <a:lnTo>
                    <a:pt x="0" y="179999"/>
                  </a:lnTo>
                  <a:lnTo>
                    <a:pt x="4209" y="209206"/>
                  </a:lnTo>
                  <a:lnTo>
                    <a:pt x="5489" y="209916"/>
                  </a:lnTo>
                  <a:lnTo>
                    <a:pt x="14002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54" name="SMARTInkShape-199"/>
            <p:cNvSpPr/>
            <p:nvPr>
              <p:custDataLst>
                <p:tags r:id="rId35"/>
              </p:custDataLst>
            </p:nvPr>
          </p:nvSpPr>
          <p:spPr bwMode="auto">
            <a:xfrm>
              <a:off x="8492133" y="5432556"/>
              <a:ext cx="106699" cy="161178"/>
            </a:xfrm>
            <a:custGeom>
              <a:avLst/>
              <a:gdLst/>
              <a:ahLst/>
              <a:cxnLst/>
              <a:rect l="0" t="0" r="0" b="0"/>
              <a:pathLst>
                <a:path w="106699" h="161178">
                  <a:moveTo>
                    <a:pt x="35719" y="5624"/>
                  </a:moveTo>
                  <a:lnTo>
                    <a:pt x="35719" y="5624"/>
                  </a:lnTo>
                  <a:lnTo>
                    <a:pt x="34726" y="31523"/>
                  </a:lnTo>
                  <a:lnTo>
                    <a:pt x="27616" y="72623"/>
                  </a:lnTo>
                  <a:lnTo>
                    <a:pt x="29597" y="111609"/>
                  </a:lnTo>
                  <a:lnTo>
                    <a:pt x="36471" y="153709"/>
                  </a:lnTo>
                  <a:lnTo>
                    <a:pt x="40352" y="160076"/>
                  </a:lnTo>
                  <a:lnTo>
                    <a:pt x="43768" y="161177"/>
                  </a:lnTo>
                  <a:lnTo>
                    <a:pt x="52856" y="159756"/>
                  </a:lnTo>
                  <a:lnTo>
                    <a:pt x="63509" y="150525"/>
                  </a:lnTo>
                  <a:lnTo>
                    <a:pt x="90421" y="112863"/>
                  </a:lnTo>
                  <a:lnTo>
                    <a:pt x="101939" y="70960"/>
                  </a:lnTo>
                  <a:lnTo>
                    <a:pt x="106125" y="28819"/>
                  </a:lnTo>
                  <a:lnTo>
                    <a:pt x="106698" y="16594"/>
                  </a:lnTo>
                  <a:lnTo>
                    <a:pt x="104866" y="11945"/>
                  </a:lnTo>
                  <a:lnTo>
                    <a:pt x="97540" y="4134"/>
                  </a:lnTo>
                  <a:lnTo>
                    <a:pt x="82376" y="0"/>
                  </a:lnTo>
                  <a:lnTo>
                    <a:pt x="51528" y="319"/>
                  </a:lnTo>
                  <a:lnTo>
                    <a:pt x="0" y="145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55" name="SMARTInkShape-200"/>
            <p:cNvSpPr/>
            <p:nvPr>
              <p:custDataLst>
                <p:tags r:id="rId36"/>
              </p:custDataLst>
            </p:nvPr>
          </p:nvSpPr>
          <p:spPr bwMode="auto">
            <a:xfrm>
              <a:off x="8263081" y="5375672"/>
              <a:ext cx="220123" cy="226886"/>
            </a:xfrm>
            <a:custGeom>
              <a:avLst/>
              <a:gdLst/>
              <a:ahLst/>
              <a:cxnLst/>
              <a:rect l="0" t="0" r="0" b="0"/>
              <a:pathLst>
                <a:path w="220123" h="226886">
                  <a:moveTo>
                    <a:pt x="157614" y="0"/>
                  </a:moveTo>
                  <a:lnTo>
                    <a:pt x="157614" y="0"/>
                  </a:lnTo>
                  <a:lnTo>
                    <a:pt x="150485" y="8121"/>
                  </a:lnTo>
                  <a:lnTo>
                    <a:pt x="126570" y="46275"/>
                  </a:lnTo>
                  <a:lnTo>
                    <a:pt x="97914" y="89511"/>
                  </a:lnTo>
                  <a:lnTo>
                    <a:pt x="65649" y="126905"/>
                  </a:lnTo>
                  <a:lnTo>
                    <a:pt x="43383" y="155010"/>
                  </a:lnTo>
                  <a:lnTo>
                    <a:pt x="13040" y="197029"/>
                  </a:lnTo>
                  <a:lnTo>
                    <a:pt x="4062" y="207623"/>
                  </a:lnTo>
                  <a:lnTo>
                    <a:pt x="72" y="215639"/>
                  </a:lnTo>
                  <a:lnTo>
                    <a:pt x="0" y="219165"/>
                  </a:lnTo>
                  <a:lnTo>
                    <a:pt x="2566" y="225730"/>
                  </a:lnTo>
                  <a:lnTo>
                    <a:pt x="5631" y="226885"/>
                  </a:lnTo>
                  <a:lnTo>
                    <a:pt x="14329" y="225522"/>
                  </a:lnTo>
                  <a:lnTo>
                    <a:pt x="42219" y="215571"/>
                  </a:lnTo>
                  <a:lnTo>
                    <a:pt x="83450" y="189881"/>
                  </a:lnTo>
                  <a:lnTo>
                    <a:pt x="127820" y="163298"/>
                  </a:lnTo>
                  <a:lnTo>
                    <a:pt x="167324" y="146189"/>
                  </a:lnTo>
                  <a:lnTo>
                    <a:pt x="205932" y="135151"/>
                  </a:lnTo>
                  <a:lnTo>
                    <a:pt x="220122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56" name="SMARTInkShape-201"/>
            <p:cNvSpPr/>
            <p:nvPr>
              <p:custDataLst>
                <p:tags r:id="rId37"/>
              </p:custDataLst>
            </p:nvPr>
          </p:nvSpPr>
          <p:spPr bwMode="auto">
            <a:xfrm>
              <a:off x="8402836" y="5447109"/>
              <a:ext cx="17860" cy="227022"/>
            </a:xfrm>
            <a:custGeom>
              <a:avLst/>
              <a:gdLst/>
              <a:ahLst/>
              <a:cxnLst/>
              <a:rect l="0" t="0" r="0" b="0"/>
              <a:pathLst>
                <a:path w="17860" h="227022">
                  <a:moveTo>
                    <a:pt x="17859" y="0"/>
                  </a:moveTo>
                  <a:lnTo>
                    <a:pt x="17859" y="0"/>
                  </a:lnTo>
                  <a:lnTo>
                    <a:pt x="17859" y="38980"/>
                  </a:lnTo>
                  <a:lnTo>
                    <a:pt x="17859" y="74728"/>
                  </a:lnTo>
                  <a:lnTo>
                    <a:pt x="16867" y="119129"/>
                  </a:lnTo>
                  <a:lnTo>
                    <a:pt x="10791" y="156632"/>
                  </a:lnTo>
                  <a:lnTo>
                    <a:pt x="2025" y="200515"/>
                  </a:lnTo>
                  <a:lnTo>
                    <a:pt x="78" y="227021"/>
                  </a:lnTo>
                  <a:lnTo>
                    <a:pt x="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6258" name="SMARTInkShape-202"/>
          <p:cNvSpPr/>
          <p:nvPr>
            <p:custDataLst>
              <p:tags r:id="rId10"/>
            </p:custDataLst>
          </p:nvPr>
        </p:nvSpPr>
        <p:spPr bwMode="auto">
          <a:xfrm>
            <a:off x="875110" y="2634258"/>
            <a:ext cx="330399" cy="133946"/>
          </a:xfrm>
          <a:custGeom>
            <a:avLst/>
            <a:gdLst/>
            <a:ahLst/>
            <a:cxnLst/>
            <a:rect l="0" t="0" r="0" b="0"/>
            <a:pathLst>
              <a:path w="330399" h="133946">
                <a:moveTo>
                  <a:pt x="0" y="133945"/>
                </a:moveTo>
                <a:lnTo>
                  <a:pt x="0" y="133945"/>
                </a:lnTo>
                <a:lnTo>
                  <a:pt x="0" y="113828"/>
                </a:lnTo>
                <a:lnTo>
                  <a:pt x="2645" y="107475"/>
                </a:lnTo>
                <a:lnTo>
                  <a:pt x="4740" y="104392"/>
                </a:lnTo>
                <a:lnTo>
                  <a:pt x="21909" y="95313"/>
                </a:lnTo>
                <a:lnTo>
                  <a:pt x="65687" y="80375"/>
                </a:lnTo>
                <a:lnTo>
                  <a:pt x="109191" y="71622"/>
                </a:lnTo>
                <a:lnTo>
                  <a:pt x="152072" y="59163"/>
                </a:lnTo>
                <a:lnTo>
                  <a:pt x="188153" y="45752"/>
                </a:lnTo>
                <a:lnTo>
                  <a:pt x="224395" y="30572"/>
                </a:lnTo>
                <a:lnTo>
                  <a:pt x="263302" y="14989"/>
                </a:lnTo>
                <a:lnTo>
                  <a:pt x="305957" y="2660"/>
                </a:lnTo>
                <a:lnTo>
                  <a:pt x="33039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259" name="SMARTInkShape-203"/>
          <p:cNvSpPr/>
          <p:nvPr>
            <p:custDataLst>
              <p:tags r:id="rId11"/>
            </p:custDataLst>
          </p:nvPr>
        </p:nvSpPr>
        <p:spPr bwMode="auto">
          <a:xfrm>
            <a:off x="5607845" y="6381183"/>
            <a:ext cx="357186" cy="39211"/>
          </a:xfrm>
          <a:custGeom>
            <a:avLst/>
            <a:gdLst/>
            <a:ahLst/>
            <a:cxnLst/>
            <a:rect l="0" t="0" r="0" b="0"/>
            <a:pathLst>
              <a:path w="357186" h="39211">
                <a:moveTo>
                  <a:pt x="0" y="30333"/>
                </a:moveTo>
                <a:lnTo>
                  <a:pt x="0" y="30333"/>
                </a:lnTo>
                <a:lnTo>
                  <a:pt x="7067" y="13551"/>
                </a:lnTo>
                <a:lnTo>
                  <a:pt x="7687" y="10214"/>
                </a:lnTo>
                <a:lnTo>
                  <a:pt x="13668" y="3863"/>
                </a:lnTo>
                <a:lnTo>
                  <a:pt x="18042" y="780"/>
                </a:lnTo>
                <a:lnTo>
                  <a:pt x="30838" y="0"/>
                </a:lnTo>
                <a:lnTo>
                  <a:pt x="71970" y="9214"/>
                </a:lnTo>
                <a:lnTo>
                  <a:pt x="112552" y="17121"/>
                </a:lnTo>
                <a:lnTo>
                  <a:pt x="156049" y="29064"/>
                </a:lnTo>
                <a:lnTo>
                  <a:pt x="198702" y="36240"/>
                </a:lnTo>
                <a:lnTo>
                  <a:pt x="232837" y="38367"/>
                </a:lnTo>
                <a:lnTo>
                  <a:pt x="275187" y="39085"/>
                </a:lnTo>
                <a:lnTo>
                  <a:pt x="312604" y="39210"/>
                </a:lnTo>
                <a:lnTo>
                  <a:pt x="357185" y="3033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260" name="SMARTInkShape-204"/>
          <p:cNvSpPr/>
          <p:nvPr>
            <p:custDataLst>
              <p:tags r:id="rId12"/>
            </p:custDataLst>
          </p:nvPr>
        </p:nvSpPr>
        <p:spPr bwMode="auto">
          <a:xfrm>
            <a:off x="6706304" y="6081117"/>
            <a:ext cx="377773" cy="98115"/>
          </a:xfrm>
          <a:custGeom>
            <a:avLst/>
            <a:gdLst/>
            <a:ahLst/>
            <a:cxnLst/>
            <a:rect l="0" t="0" r="0" b="0"/>
            <a:pathLst>
              <a:path w="377773" h="98115">
                <a:moveTo>
                  <a:pt x="8821" y="0"/>
                </a:moveTo>
                <a:lnTo>
                  <a:pt x="8821" y="0"/>
                </a:lnTo>
                <a:lnTo>
                  <a:pt x="1753" y="16782"/>
                </a:lnTo>
                <a:lnTo>
                  <a:pt x="0" y="30944"/>
                </a:lnTo>
                <a:lnTo>
                  <a:pt x="14145" y="43785"/>
                </a:lnTo>
                <a:lnTo>
                  <a:pt x="26401" y="49226"/>
                </a:lnTo>
                <a:lnTo>
                  <a:pt x="69675" y="60135"/>
                </a:lnTo>
                <a:lnTo>
                  <a:pt x="112012" y="68911"/>
                </a:lnTo>
                <a:lnTo>
                  <a:pt x="153167" y="73334"/>
                </a:lnTo>
                <a:lnTo>
                  <a:pt x="183107" y="78234"/>
                </a:lnTo>
                <a:lnTo>
                  <a:pt x="216258" y="83718"/>
                </a:lnTo>
                <a:lnTo>
                  <a:pt x="254170" y="87644"/>
                </a:lnTo>
                <a:lnTo>
                  <a:pt x="288994" y="88807"/>
                </a:lnTo>
                <a:lnTo>
                  <a:pt x="333341" y="95337"/>
                </a:lnTo>
                <a:lnTo>
                  <a:pt x="376211" y="98114"/>
                </a:lnTo>
                <a:lnTo>
                  <a:pt x="377772" y="97159"/>
                </a:lnTo>
                <a:lnTo>
                  <a:pt x="374938" y="8929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6264" name="SMARTInkShape-Group72"/>
          <p:cNvGrpSpPr/>
          <p:nvPr/>
        </p:nvGrpSpPr>
        <p:grpSpPr>
          <a:xfrm>
            <a:off x="7840266" y="2566605"/>
            <a:ext cx="446485" cy="674873"/>
            <a:chOff x="7840266" y="2566605"/>
            <a:chExt cx="446485" cy="674873"/>
          </a:xfrm>
        </p:grpSpPr>
        <p:sp>
          <p:nvSpPr>
            <p:cNvPr id="46261" name="SMARTInkShape-205"/>
            <p:cNvSpPr/>
            <p:nvPr>
              <p:custDataLst>
                <p:tags r:id="rId23"/>
              </p:custDataLst>
            </p:nvPr>
          </p:nvSpPr>
          <p:spPr bwMode="auto">
            <a:xfrm>
              <a:off x="7911703" y="3053953"/>
              <a:ext cx="142876" cy="187525"/>
            </a:xfrm>
            <a:custGeom>
              <a:avLst/>
              <a:gdLst/>
              <a:ahLst/>
              <a:cxnLst/>
              <a:rect l="0" t="0" r="0" b="0"/>
              <a:pathLst>
                <a:path w="142876" h="187525">
                  <a:moveTo>
                    <a:pt x="142875" y="0"/>
                  </a:moveTo>
                  <a:lnTo>
                    <a:pt x="142875" y="0"/>
                  </a:lnTo>
                  <a:lnTo>
                    <a:pt x="142875" y="4741"/>
                  </a:lnTo>
                  <a:lnTo>
                    <a:pt x="125706" y="42901"/>
                  </a:lnTo>
                  <a:lnTo>
                    <a:pt x="102736" y="79030"/>
                  </a:lnTo>
                  <a:lnTo>
                    <a:pt x="61926" y="117282"/>
                  </a:lnTo>
                  <a:lnTo>
                    <a:pt x="0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62" name="SMARTInkShape-206"/>
            <p:cNvSpPr/>
            <p:nvPr>
              <p:custDataLst>
                <p:tags r:id="rId24"/>
              </p:custDataLst>
            </p:nvPr>
          </p:nvSpPr>
          <p:spPr bwMode="auto">
            <a:xfrm>
              <a:off x="7840266" y="3009305"/>
              <a:ext cx="98227" cy="173962"/>
            </a:xfrm>
            <a:custGeom>
              <a:avLst/>
              <a:gdLst/>
              <a:ahLst/>
              <a:cxnLst/>
              <a:rect l="0" t="0" r="0" b="0"/>
              <a:pathLst>
                <a:path w="98227" h="173962">
                  <a:moveTo>
                    <a:pt x="0" y="0"/>
                  </a:moveTo>
                  <a:lnTo>
                    <a:pt x="0" y="0"/>
                  </a:lnTo>
                  <a:lnTo>
                    <a:pt x="0" y="36209"/>
                  </a:lnTo>
                  <a:lnTo>
                    <a:pt x="2645" y="62652"/>
                  </a:lnTo>
                  <a:lnTo>
                    <a:pt x="15230" y="102030"/>
                  </a:lnTo>
                  <a:lnTo>
                    <a:pt x="26857" y="136277"/>
                  </a:lnTo>
                  <a:lnTo>
                    <a:pt x="43449" y="162958"/>
                  </a:lnTo>
                  <a:lnTo>
                    <a:pt x="54368" y="171644"/>
                  </a:lnTo>
                  <a:lnTo>
                    <a:pt x="60058" y="173961"/>
                  </a:lnTo>
                  <a:lnTo>
                    <a:pt x="74318" y="173888"/>
                  </a:lnTo>
                  <a:lnTo>
                    <a:pt x="98226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63" name="SMARTInkShape-207"/>
            <p:cNvSpPr/>
            <p:nvPr>
              <p:custDataLst>
                <p:tags r:id="rId25"/>
              </p:custDataLst>
            </p:nvPr>
          </p:nvSpPr>
          <p:spPr bwMode="auto">
            <a:xfrm>
              <a:off x="7920633" y="2566605"/>
              <a:ext cx="366118" cy="540927"/>
            </a:xfrm>
            <a:custGeom>
              <a:avLst/>
              <a:gdLst/>
              <a:ahLst/>
              <a:cxnLst/>
              <a:rect l="0" t="0" r="0" b="0"/>
              <a:pathLst>
                <a:path w="366118" h="540927">
                  <a:moveTo>
                    <a:pt x="366117" y="5145"/>
                  </a:moveTo>
                  <a:lnTo>
                    <a:pt x="366117" y="5145"/>
                  </a:lnTo>
                  <a:lnTo>
                    <a:pt x="361376" y="404"/>
                  </a:lnTo>
                  <a:lnTo>
                    <a:pt x="357995" y="0"/>
                  </a:lnTo>
                  <a:lnTo>
                    <a:pt x="348948" y="2197"/>
                  </a:lnTo>
                  <a:lnTo>
                    <a:pt x="324985" y="20805"/>
                  </a:lnTo>
                  <a:lnTo>
                    <a:pt x="282220" y="62427"/>
                  </a:lnTo>
                  <a:lnTo>
                    <a:pt x="243282" y="106505"/>
                  </a:lnTo>
                  <a:lnTo>
                    <a:pt x="212979" y="146875"/>
                  </a:lnTo>
                  <a:lnTo>
                    <a:pt x="187128" y="183951"/>
                  </a:lnTo>
                  <a:lnTo>
                    <a:pt x="160617" y="221615"/>
                  </a:lnTo>
                  <a:lnTo>
                    <a:pt x="142823" y="251174"/>
                  </a:lnTo>
                  <a:lnTo>
                    <a:pt x="125984" y="282171"/>
                  </a:lnTo>
                  <a:lnTo>
                    <a:pt x="105348" y="321934"/>
                  </a:lnTo>
                  <a:lnTo>
                    <a:pt x="86667" y="358851"/>
                  </a:lnTo>
                  <a:lnTo>
                    <a:pt x="68563" y="394925"/>
                  </a:lnTo>
                  <a:lnTo>
                    <a:pt x="51624" y="429757"/>
                  </a:lnTo>
                  <a:lnTo>
                    <a:pt x="36508" y="468696"/>
                  </a:lnTo>
                  <a:lnTo>
                    <a:pt x="19228" y="509791"/>
                  </a:lnTo>
                  <a:lnTo>
                    <a:pt x="4827" y="538892"/>
                  </a:lnTo>
                  <a:lnTo>
                    <a:pt x="0" y="5409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6273" name="SMARTInkShape-Group73"/>
          <p:cNvGrpSpPr/>
          <p:nvPr/>
        </p:nvGrpSpPr>
        <p:grpSpPr>
          <a:xfrm>
            <a:off x="7911948" y="1958812"/>
            <a:ext cx="740920" cy="470064"/>
            <a:chOff x="7911948" y="1958812"/>
            <a:chExt cx="740920" cy="470064"/>
          </a:xfrm>
        </p:grpSpPr>
        <p:sp>
          <p:nvSpPr>
            <p:cNvPr id="46265" name="SMARTInkShape-208"/>
            <p:cNvSpPr/>
            <p:nvPr>
              <p:custDataLst>
                <p:tags r:id="rId15"/>
              </p:custDataLst>
            </p:nvPr>
          </p:nvSpPr>
          <p:spPr bwMode="auto">
            <a:xfrm>
              <a:off x="8592197" y="1958812"/>
              <a:ext cx="60671" cy="184314"/>
            </a:xfrm>
            <a:custGeom>
              <a:avLst/>
              <a:gdLst/>
              <a:ahLst/>
              <a:cxnLst/>
              <a:rect l="0" t="0" r="0" b="0"/>
              <a:pathLst>
                <a:path w="60671" h="184314">
                  <a:moveTo>
                    <a:pt x="60670" y="41438"/>
                  </a:moveTo>
                  <a:lnTo>
                    <a:pt x="60670" y="41438"/>
                  </a:lnTo>
                  <a:lnTo>
                    <a:pt x="55929" y="41438"/>
                  </a:lnTo>
                  <a:lnTo>
                    <a:pt x="50956" y="38792"/>
                  </a:lnTo>
                  <a:lnTo>
                    <a:pt x="48241" y="36697"/>
                  </a:lnTo>
                  <a:lnTo>
                    <a:pt x="45224" y="29078"/>
                  </a:lnTo>
                  <a:lnTo>
                    <a:pt x="40879" y="13633"/>
                  </a:lnTo>
                  <a:lnTo>
                    <a:pt x="35264" y="116"/>
                  </a:lnTo>
                  <a:lnTo>
                    <a:pt x="32818" y="0"/>
                  </a:lnTo>
                  <a:lnTo>
                    <a:pt x="24810" y="2516"/>
                  </a:lnTo>
                  <a:lnTo>
                    <a:pt x="13885" y="9510"/>
                  </a:lnTo>
                  <a:lnTo>
                    <a:pt x="4364" y="27348"/>
                  </a:lnTo>
                  <a:lnTo>
                    <a:pt x="0" y="46744"/>
                  </a:lnTo>
                  <a:lnTo>
                    <a:pt x="1625" y="56364"/>
                  </a:lnTo>
                  <a:lnTo>
                    <a:pt x="3447" y="60318"/>
                  </a:lnTo>
                  <a:lnTo>
                    <a:pt x="6647" y="62955"/>
                  </a:lnTo>
                  <a:lnTo>
                    <a:pt x="15493" y="65884"/>
                  </a:lnTo>
                  <a:lnTo>
                    <a:pt x="19639" y="65673"/>
                  </a:lnTo>
                  <a:lnTo>
                    <a:pt x="26889" y="62792"/>
                  </a:lnTo>
                  <a:lnTo>
                    <a:pt x="45766" y="45730"/>
                  </a:lnTo>
                  <a:lnTo>
                    <a:pt x="53385" y="34746"/>
                  </a:lnTo>
                  <a:lnTo>
                    <a:pt x="60481" y="6745"/>
                  </a:lnTo>
                  <a:lnTo>
                    <a:pt x="60614" y="15504"/>
                  </a:lnTo>
                  <a:lnTo>
                    <a:pt x="50948" y="49880"/>
                  </a:lnTo>
                  <a:lnTo>
                    <a:pt x="44418" y="93156"/>
                  </a:lnTo>
                  <a:lnTo>
                    <a:pt x="36991" y="134520"/>
                  </a:lnTo>
                  <a:lnTo>
                    <a:pt x="34290" y="163780"/>
                  </a:lnTo>
                  <a:lnTo>
                    <a:pt x="36710" y="172872"/>
                  </a:lnTo>
                  <a:lnTo>
                    <a:pt x="42811" y="18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66" name="SMARTInkShape-209"/>
            <p:cNvSpPr/>
            <p:nvPr>
              <p:custDataLst>
                <p:tags r:id="rId16"/>
              </p:custDataLst>
            </p:nvPr>
          </p:nvSpPr>
          <p:spPr bwMode="auto">
            <a:xfrm>
              <a:off x="8501307" y="2143125"/>
              <a:ext cx="96971" cy="183058"/>
            </a:xfrm>
            <a:custGeom>
              <a:avLst/>
              <a:gdLst/>
              <a:ahLst/>
              <a:cxnLst/>
              <a:rect l="0" t="0" r="0" b="0"/>
              <a:pathLst>
                <a:path w="96971" h="183058">
                  <a:moveTo>
                    <a:pt x="8685" y="8930"/>
                  </a:moveTo>
                  <a:lnTo>
                    <a:pt x="8685" y="8930"/>
                  </a:lnTo>
                  <a:lnTo>
                    <a:pt x="8685" y="26099"/>
                  </a:lnTo>
                  <a:lnTo>
                    <a:pt x="6039" y="34089"/>
                  </a:lnTo>
                  <a:lnTo>
                    <a:pt x="3944" y="37609"/>
                  </a:lnTo>
                  <a:lnTo>
                    <a:pt x="996" y="52044"/>
                  </a:lnTo>
                  <a:lnTo>
                    <a:pt x="0" y="94102"/>
                  </a:lnTo>
                  <a:lnTo>
                    <a:pt x="2450" y="135776"/>
                  </a:lnTo>
                  <a:lnTo>
                    <a:pt x="7898" y="156587"/>
                  </a:lnTo>
                  <a:lnTo>
                    <a:pt x="16934" y="172451"/>
                  </a:lnTo>
                  <a:lnTo>
                    <a:pt x="27565" y="180824"/>
                  </a:lnTo>
                  <a:lnTo>
                    <a:pt x="33178" y="183057"/>
                  </a:lnTo>
                  <a:lnTo>
                    <a:pt x="44706" y="182893"/>
                  </a:lnTo>
                  <a:lnTo>
                    <a:pt x="50559" y="181459"/>
                  </a:lnTo>
                  <a:lnTo>
                    <a:pt x="59707" y="174576"/>
                  </a:lnTo>
                  <a:lnTo>
                    <a:pt x="78405" y="149247"/>
                  </a:lnTo>
                  <a:lnTo>
                    <a:pt x="84320" y="135454"/>
                  </a:lnTo>
                  <a:lnTo>
                    <a:pt x="92858" y="100950"/>
                  </a:lnTo>
                  <a:lnTo>
                    <a:pt x="96970" y="57901"/>
                  </a:lnTo>
                  <a:lnTo>
                    <a:pt x="96691" y="34905"/>
                  </a:lnTo>
                  <a:lnTo>
                    <a:pt x="90764" y="16516"/>
                  </a:lnTo>
                  <a:lnTo>
                    <a:pt x="85514" y="8002"/>
                  </a:lnTo>
                  <a:lnTo>
                    <a:pt x="79873" y="3556"/>
                  </a:lnTo>
                  <a:lnTo>
                    <a:pt x="73066" y="1581"/>
                  </a:lnTo>
                  <a:lnTo>
                    <a:pt x="533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67" name="SMARTInkShape-210"/>
            <p:cNvSpPr/>
            <p:nvPr>
              <p:custDataLst>
                <p:tags r:id="rId17"/>
              </p:custDataLst>
            </p:nvPr>
          </p:nvSpPr>
          <p:spPr bwMode="auto">
            <a:xfrm>
              <a:off x="8402836" y="2116336"/>
              <a:ext cx="35720" cy="232173"/>
            </a:xfrm>
            <a:custGeom>
              <a:avLst/>
              <a:gdLst/>
              <a:ahLst/>
              <a:cxnLst/>
              <a:rect l="0" t="0" r="0" b="0"/>
              <a:pathLst>
                <a:path w="35720" h="232173">
                  <a:moveTo>
                    <a:pt x="35719" y="0"/>
                  </a:moveTo>
                  <a:lnTo>
                    <a:pt x="35719" y="0"/>
                  </a:lnTo>
                  <a:lnTo>
                    <a:pt x="23290" y="34339"/>
                  </a:lnTo>
                  <a:lnTo>
                    <a:pt x="17940" y="78294"/>
                  </a:lnTo>
                  <a:lnTo>
                    <a:pt x="11002" y="119902"/>
                  </a:lnTo>
                  <a:lnTo>
                    <a:pt x="4598" y="157299"/>
                  </a:lnTo>
                  <a:lnTo>
                    <a:pt x="908" y="200919"/>
                  </a:lnTo>
                  <a:lnTo>
                    <a:pt x="0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68" name="SMARTInkShape-211"/>
            <p:cNvSpPr/>
            <p:nvPr>
              <p:custDataLst>
                <p:tags r:id="rId18"/>
              </p:custDataLst>
            </p:nvPr>
          </p:nvSpPr>
          <p:spPr bwMode="auto">
            <a:xfrm>
              <a:off x="8254228" y="2196703"/>
              <a:ext cx="95031" cy="162168"/>
            </a:xfrm>
            <a:custGeom>
              <a:avLst/>
              <a:gdLst/>
              <a:ahLst/>
              <a:cxnLst/>
              <a:rect l="0" t="0" r="0" b="0"/>
              <a:pathLst>
                <a:path w="95031" h="162168">
                  <a:moveTo>
                    <a:pt x="95030" y="0"/>
                  </a:moveTo>
                  <a:lnTo>
                    <a:pt x="95030" y="0"/>
                  </a:lnTo>
                  <a:lnTo>
                    <a:pt x="85549" y="4741"/>
                  </a:lnTo>
                  <a:lnTo>
                    <a:pt x="78249" y="12359"/>
                  </a:lnTo>
                  <a:lnTo>
                    <a:pt x="49692" y="50241"/>
                  </a:lnTo>
                  <a:lnTo>
                    <a:pt x="37609" y="76733"/>
                  </a:lnTo>
                  <a:lnTo>
                    <a:pt x="24047" y="112943"/>
                  </a:lnTo>
                  <a:lnTo>
                    <a:pt x="1763" y="155029"/>
                  </a:lnTo>
                  <a:lnTo>
                    <a:pt x="110" y="159907"/>
                  </a:lnTo>
                  <a:lnTo>
                    <a:pt x="0" y="162167"/>
                  </a:lnTo>
                  <a:lnTo>
                    <a:pt x="5733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69" name="SMARTInkShape-212"/>
            <p:cNvSpPr/>
            <p:nvPr>
              <p:custDataLst>
                <p:tags r:id="rId19"/>
              </p:custDataLst>
            </p:nvPr>
          </p:nvSpPr>
          <p:spPr bwMode="auto">
            <a:xfrm>
              <a:off x="8225482" y="2232422"/>
              <a:ext cx="114847" cy="109479"/>
            </a:xfrm>
            <a:custGeom>
              <a:avLst/>
              <a:gdLst/>
              <a:ahLst/>
              <a:cxnLst/>
              <a:rect l="0" t="0" r="0" b="0"/>
              <a:pathLst>
                <a:path w="114847" h="109479">
                  <a:moveTo>
                    <a:pt x="7690" y="0"/>
                  </a:moveTo>
                  <a:lnTo>
                    <a:pt x="7690" y="0"/>
                  </a:lnTo>
                  <a:lnTo>
                    <a:pt x="2949" y="0"/>
                  </a:lnTo>
                  <a:lnTo>
                    <a:pt x="1553" y="992"/>
                  </a:lnTo>
                  <a:lnTo>
                    <a:pt x="621" y="2646"/>
                  </a:lnTo>
                  <a:lnTo>
                    <a:pt x="0" y="4740"/>
                  </a:lnTo>
                  <a:lnTo>
                    <a:pt x="579" y="7129"/>
                  </a:lnTo>
                  <a:lnTo>
                    <a:pt x="22697" y="48004"/>
                  </a:lnTo>
                  <a:lnTo>
                    <a:pt x="37472" y="72700"/>
                  </a:lnTo>
                  <a:lnTo>
                    <a:pt x="66395" y="94157"/>
                  </a:lnTo>
                  <a:lnTo>
                    <a:pt x="76898" y="99005"/>
                  </a:lnTo>
                  <a:lnTo>
                    <a:pt x="86735" y="107171"/>
                  </a:lnTo>
                  <a:lnTo>
                    <a:pt x="91144" y="109151"/>
                  </a:lnTo>
                  <a:lnTo>
                    <a:pt x="95076" y="109478"/>
                  </a:lnTo>
                  <a:lnTo>
                    <a:pt x="102090" y="107196"/>
                  </a:lnTo>
                  <a:lnTo>
                    <a:pt x="114846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70" name="SMARTInkShape-213"/>
            <p:cNvSpPr/>
            <p:nvPr>
              <p:custDataLst>
                <p:tags r:id="rId20"/>
              </p:custDataLst>
            </p:nvPr>
          </p:nvSpPr>
          <p:spPr bwMode="auto">
            <a:xfrm>
              <a:off x="8049863" y="2134195"/>
              <a:ext cx="102943" cy="265910"/>
            </a:xfrm>
            <a:custGeom>
              <a:avLst/>
              <a:gdLst/>
              <a:ahLst/>
              <a:cxnLst/>
              <a:rect l="0" t="0" r="0" b="0"/>
              <a:pathLst>
                <a:path w="102943" h="265910">
                  <a:moveTo>
                    <a:pt x="102942" y="0"/>
                  </a:moveTo>
                  <a:lnTo>
                    <a:pt x="102942" y="0"/>
                  </a:lnTo>
                  <a:lnTo>
                    <a:pt x="98201" y="0"/>
                  </a:lnTo>
                  <a:lnTo>
                    <a:pt x="93228" y="2646"/>
                  </a:lnTo>
                  <a:lnTo>
                    <a:pt x="87711" y="8122"/>
                  </a:lnTo>
                  <a:lnTo>
                    <a:pt x="57489" y="47596"/>
                  </a:lnTo>
                  <a:lnTo>
                    <a:pt x="47022" y="64810"/>
                  </a:lnTo>
                  <a:lnTo>
                    <a:pt x="29572" y="108199"/>
                  </a:lnTo>
                  <a:lnTo>
                    <a:pt x="12050" y="145507"/>
                  </a:lnTo>
                  <a:lnTo>
                    <a:pt x="6889" y="179925"/>
                  </a:lnTo>
                  <a:lnTo>
                    <a:pt x="0" y="220749"/>
                  </a:lnTo>
                  <a:lnTo>
                    <a:pt x="1958" y="235694"/>
                  </a:lnTo>
                  <a:lnTo>
                    <a:pt x="8639" y="250524"/>
                  </a:lnTo>
                  <a:lnTo>
                    <a:pt x="21642" y="261202"/>
                  </a:lnTo>
                  <a:lnTo>
                    <a:pt x="33323" y="265909"/>
                  </a:lnTo>
                  <a:lnTo>
                    <a:pt x="37677" y="264585"/>
                  </a:lnTo>
                  <a:lnTo>
                    <a:pt x="64667" y="242859"/>
                  </a:lnTo>
                  <a:lnTo>
                    <a:pt x="71048" y="231630"/>
                  </a:lnTo>
                  <a:lnTo>
                    <a:pt x="79931" y="211506"/>
                  </a:lnTo>
                  <a:lnTo>
                    <a:pt x="87753" y="195206"/>
                  </a:lnTo>
                  <a:lnTo>
                    <a:pt x="91230" y="178040"/>
                  </a:lnTo>
                  <a:lnTo>
                    <a:pt x="90129" y="165780"/>
                  </a:lnTo>
                  <a:lnTo>
                    <a:pt x="88447" y="161121"/>
                  </a:lnTo>
                  <a:lnTo>
                    <a:pt x="58293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71" name="SMARTInkShape-214"/>
            <p:cNvSpPr/>
            <p:nvPr>
              <p:custDataLst>
                <p:tags r:id="rId21"/>
              </p:custDataLst>
            </p:nvPr>
          </p:nvSpPr>
          <p:spPr bwMode="auto">
            <a:xfrm>
              <a:off x="7965790" y="2290930"/>
              <a:ext cx="34799" cy="30648"/>
            </a:xfrm>
            <a:custGeom>
              <a:avLst/>
              <a:gdLst/>
              <a:ahLst/>
              <a:cxnLst/>
              <a:rect l="0" t="0" r="0" b="0"/>
              <a:pathLst>
                <a:path w="34799" h="30648">
                  <a:moveTo>
                    <a:pt x="26280" y="4000"/>
                  </a:moveTo>
                  <a:lnTo>
                    <a:pt x="26280" y="4000"/>
                  </a:lnTo>
                  <a:lnTo>
                    <a:pt x="21540" y="8740"/>
                  </a:lnTo>
                  <a:lnTo>
                    <a:pt x="16566" y="11067"/>
                  </a:lnTo>
                  <a:lnTo>
                    <a:pt x="5289" y="12562"/>
                  </a:lnTo>
                  <a:lnTo>
                    <a:pt x="3357" y="13676"/>
                  </a:lnTo>
                  <a:lnTo>
                    <a:pt x="2068" y="15412"/>
                  </a:lnTo>
                  <a:lnTo>
                    <a:pt x="637" y="19986"/>
                  </a:lnTo>
                  <a:lnTo>
                    <a:pt x="0" y="25326"/>
                  </a:lnTo>
                  <a:lnTo>
                    <a:pt x="823" y="27147"/>
                  </a:lnTo>
                  <a:lnTo>
                    <a:pt x="2363" y="28361"/>
                  </a:lnTo>
                  <a:lnTo>
                    <a:pt x="6720" y="29710"/>
                  </a:lnTo>
                  <a:lnTo>
                    <a:pt x="20495" y="30647"/>
                  </a:lnTo>
                  <a:lnTo>
                    <a:pt x="22423" y="29702"/>
                  </a:lnTo>
                  <a:lnTo>
                    <a:pt x="23709" y="28080"/>
                  </a:lnTo>
                  <a:lnTo>
                    <a:pt x="26130" y="23632"/>
                  </a:lnTo>
                  <a:lnTo>
                    <a:pt x="32078" y="15549"/>
                  </a:lnTo>
                  <a:lnTo>
                    <a:pt x="34282" y="6870"/>
                  </a:lnTo>
                  <a:lnTo>
                    <a:pt x="34798" y="976"/>
                  </a:lnTo>
                  <a:lnTo>
                    <a:pt x="32951" y="0"/>
                  </a:lnTo>
                  <a:lnTo>
                    <a:pt x="17351" y="40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72" name="SMARTInkShape-215"/>
            <p:cNvSpPr/>
            <p:nvPr>
              <p:custDataLst>
                <p:tags r:id="rId22"/>
              </p:custDataLst>
            </p:nvPr>
          </p:nvSpPr>
          <p:spPr bwMode="auto">
            <a:xfrm>
              <a:off x="7911948" y="2205633"/>
              <a:ext cx="17616" cy="223243"/>
            </a:xfrm>
            <a:custGeom>
              <a:avLst/>
              <a:gdLst/>
              <a:ahLst/>
              <a:cxnLst/>
              <a:rect l="0" t="0" r="0" b="0"/>
              <a:pathLst>
                <a:path w="17616" h="223243">
                  <a:moveTo>
                    <a:pt x="8685" y="0"/>
                  </a:moveTo>
                  <a:lnTo>
                    <a:pt x="8685" y="0"/>
                  </a:lnTo>
                  <a:lnTo>
                    <a:pt x="996" y="0"/>
                  </a:lnTo>
                  <a:lnTo>
                    <a:pt x="6986" y="9713"/>
                  </a:lnTo>
                  <a:lnTo>
                    <a:pt x="8641" y="50744"/>
                  </a:lnTo>
                  <a:lnTo>
                    <a:pt x="6026" y="76882"/>
                  </a:lnTo>
                  <a:lnTo>
                    <a:pt x="994" y="108231"/>
                  </a:lnTo>
                  <a:lnTo>
                    <a:pt x="0" y="147240"/>
                  </a:lnTo>
                  <a:lnTo>
                    <a:pt x="819" y="165555"/>
                  </a:lnTo>
                  <a:lnTo>
                    <a:pt x="14001" y="206614"/>
                  </a:lnTo>
                  <a:lnTo>
                    <a:pt x="17615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6276" name="SMARTInkShape-Group74"/>
          <p:cNvGrpSpPr/>
          <p:nvPr/>
        </p:nvGrpSpPr>
        <p:grpSpPr>
          <a:xfrm>
            <a:off x="6001127" y="1875247"/>
            <a:ext cx="1874706" cy="936498"/>
            <a:chOff x="6001127" y="1875247"/>
            <a:chExt cx="1874706" cy="936498"/>
          </a:xfrm>
        </p:grpSpPr>
        <p:sp>
          <p:nvSpPr>
            <p:cNvPr id="46274" name="SMARTInkShape-216"/>
            <p:cNvSpPr/>
            <p:nvPr>
              <p:custDataLst>
                <p:tags r:id="rId13"/>
              </p:custDataLst>
            </p:nvPr>
          </p:nvSpPr>
          <p:spPr bwMode="auto">
            <a:xfrm>
              <a:off x="6036470" y="1875247"/>
              <a:ext cx="1839363" cy="848308"/>
            </a:xfrm>
            <a:custGeom>
              <a:avLst/>
              <a:gdLst/>
              <a:ahLst/>
              <a:cxnLst/>
              <a:rect l="0" t="0" r="0" b="0"/>
              <a:pathLst>
                <a:path w="1839363" h="848308">
                  <a:moveTo>
                    <a:pt x="17858" y="98214"/>
                  </a:moveTo>
                  <a:lnTo>
                    <a:pt x="17858" y="98214"/>
                  </a:lnTo>
                  <a:lnTo>
                    <a:pt x="17858" y="88733"/>
                  </a:lnTo>
                  <a:lnTo>
                    <a:pt x="20504" y="81432"/>
                  </a:lnTo>
                  <a:lnTo>
                    <a:pt x="22599" y="78097"/>
                  </a:lnTo>
                  <a:lnTo>
                    <a:pt x="24987" y="75873"/>
                  </a:lnTo>
                  <a:lnTo>
                    <a:pt x="34108" y="72010"/>
                  </a:lnTo>
                  <a:lnTo>
                    <a:pt x="72863" y="66736"/>
                  </a:lnTo>
                  <a:lnTo>
                    <a:pt x="113574" y="57196"/>
                  </a:lnTo>
                  <a:lnTo>
                    <a:pt x="151307" y="54283"/>
                  </a:lnTo>
                  <a:lnTo>
                    <a:pt x="187425" y="48967"/>
                  </a:lnTo>
                  <a:lnTo>
                    <a:pt x="230351" y="44499"/>
                  </a:lnTo>
                  <a:lnTo>
                    <a:pt x="274402" y="37737"/>
                  </a:lnTo>
                  <a:lnTo>
                    <a:pt x="316801" y="36107"/>
                  </a:lnTo>
                  <a:lnTo>
                    <a:pt x="351614" y="31085"/>
                  </a:lnTo>
                  <a:lnTo>
                    <a:pt x="387065" y="28053"/>
                  </a:lnTo>
                  <a:lnTo>
                    <a:pt x="418751" y="27344"/>
                  </a:lnTo>
                  <a:lnTo>
                    <a:pt x="453010" y="27028"/>
                  </a:lnTo>
                  <a:lnTo>
                    <a:pt x="495601" y="26851"/>
                  </a:lnTo>
                  <a:lnTo>
                    <a:pt x="538206" y="25806"/>
                  </a:lnTo>
                  <a:lnTo>
                    <a:pt x="576407" y="20646"/>
                  </a:lnTo>
                  <a:lnTo>
                    <a:pt x="613853" y="17684"/>
                  </a:lnTo>
                  <a:lnTo>
                    <a:pt x="654934" y="10963"/>
                  </a:lnTo>
                  <a:lnTo>
                    <a:pt x="692684" y="3681"/>
                  </a:lnTo>
                  <a:lnTo>
                    <a:pt x="729003" y="1082"/>
                  </a:lnTo>
                  <a:lnTo>
                    <a:pt x="764900" y="311"/>
                  </a:lnTo>
                  <a:lnTo>
                    <a:pt x="801664" y="83"/>
                  </a:lnTo>
                  <a:lnTo>
                    <a:pt x="845520" y="16"/>
                  </a:lnTo>
                  <a:lnTo>
                    <a:pt x="882133" y="0"/>
                  </a:lnTo>
                  <a:lnTo>
                    <a:pt x="913618" y="2639"/>
                  </a:lnTo>
                  <a:lnTo>
                    <a:pt x="953657" y="7057"/>
                  </a:lnTo>
                  <a:lnTo>
                    <a:pt x="998001" y="8549"/>
                  </a:lnTo>
                  <a:lnTo>
                    <a:pt x="1042552" y="14981"/>
                  </a:lnTo>
                  <a:lnTo>
                    <a:pt x="1086925" y="19926"/>
                  </a:lnTo>
                  <a:lnTo>
                    <a:pt x="1126053" y="24747"/>
                  </a:lnTo>
                  <a:lnTo>
                    <a:pt x="1162256" y="25874"/>
                  </a:lnTo>
                  <a:lnTo>
                    <a:pt x="1201498" y="26375"/>
                  </a:lnTo>
                  <a:lnTo>
                    <a:pt x="1243675" y="21917"/>
                  </a:lnTo>
                  <a:lnTo>
                    <a:pt x="1279765" y="19053"/>
                  </a:lnTo>
                  <a:lnTo>
                    <a:pt x="1321378" y="17093"/>
                  </a:lnTo>
                  <a:lnTo>
                    <a:pt x="1364140" y="10826"/>
                  </a:lnTo>
                  <a:lnTo>
                    <a:pt x="1400345" y="9483"/>
                  </a:lnTo>
                  <a:lnTo>
                    <a:pt x="1440838" y="9085"/>
                  </a:lnTo>
                  <a:lnTo>
                    <a:pt x="1479625" y="8967"/>
                  </a:lnTo>
                  <a:lnTo>
                    <a:pt x="1510891" y="8939"/>
                  </a:lnTo>
                  <a:lnTo>
                    <a:pt x="1553409" y="8923"/>
                  </a:lnTo>
                  <a:lnTo>
                    <a:pt x="1592353" y="8918"/>
                  </a:lnTo>
                  <a:lnTo>
                    <a:pt x="1628698" y="8917"/>
                  </a:lnTo>
                  <a:lnTo>
                    <a:pt x="1662948" y="11563"/>
                  </a:lnTo>
                  <a:lnTo>
                    <a:pt x="1706378" y="17479"/>
                  </a:lnTo>
                  <a:lnTo>
                    <a:pt x="1712093" y="17738"/>
                  </a:lnTo>
                  <a:lnTo>
                    <a:pt x="1712895" y="18766"/>
                  </a:lnTo>
                  <a:lnTo>
                    <a:pt x="1714288" y="25526"/>
                  </a:lnTo>
                  <a:lnTo>
                    <a:pt x="1717051" y="26220"/>
                  </a:lnTo>
                  <a:lnTo>
                    <a:pt x="1723055" y="26744"/>
                  </a:lnTo>
                  <a:lnTo>
                    <a:pt x="1723428" y="68529"/>
                  </a:lnTo>
                  <a:lnTo>
                    <a:pt x="1723428" y="74437"/>
                  </a:lnTo>
                  <a:lnTo>
                    <a:pt x="1726074" y="80370"/>
                  </a:lnTo>
                  <a:lnTo>
                    <a:pt x="1728169" y="83342"/>
                  </a:lnTo>
                  <a:lnTo>
                    <a:pt x="1734453" y="105283"/>
                  </a:lnTo>
                  <a:lnTo>
                    <a:pt x="1744678" y="123423"/>
                  </a:lnTo>
                  <a:lnTo>
                    <a:pt x="1750115" y="160373"/>
                  </a:lnTo>
                  <a:lnTo>
                    <a:pt x="1757023" y="195235"/>
                  </a:lnTo>
                  <a:lnTo>
                    <a:pt x="1765353" y="235550"/>
                  </a:lnTo>
                  <a:lnTo>
                    <a:pt x="1773112" y="273072"/>
                  </a:lnTo>
                  <a:lnTo>
                    <a:pt x="1776238" y="316015"/>
                  </a:lnTo>
                  <a:lnTo>
                    <a:pt x="1781595" y="358415"/>
                  </a:lnTo>
                  <a:lnTo>
                    <a:pt x="1784650" y="400096"/>
                  </a:lnTo>
                  <a:lnTo>
                    <a:pt x="1790296" y="434385"/>
                  </a:lnTo>
                  <a:lnTo>
                    <a:pt x="1793511" y="472876"/>
                  </a:lnTo>
                  <a:lnTo>
                    <a:pt x="1794264" y="503848"/>
                  </a:lnTo>
                  <a:lnTo>
                    <a:pt x="1795590" y="536464"/>
                  </a:lnTo>
                  <a:lnTo>
                    <a:pt x="1800923" y="579741"/>
                  </a:lnTo>
                  <a:lnTo>
                    <a:pt x="1805874" y="618942"/>
                  </a:lnTo>
                  <a:lnTo>
                    <a:pt x="1810695" y="652686"/>
                  </a:lnTo>
                  <a:lnTo>
                    <a:pt x="1814769" y="682528"/>
                  </a:lnTo>
                  <a:lnTo>
                    <a:pt x="1825035" y="719870"/>
                  </a:lnTo>
                  <a:lnTo>
                    <a:pt x="1835625" y="762487"/>
                  </a:lnTo>
                  <a:lnTo>
                    <a:pt x="1839362" y="804949"/>
                  </a:lnTo>
                  <a:lnTo>
                    <a:pt x="1838421" y="807496"/>
                  </a:lnTo>
                  <a:lnTo>
                    <a:pt x="1836801" y="809193"/>
                  </a:lnTo>
                  <a:lnTo>
                    <a:pt x="1829780" y="814229"/>
                  </a:lnTo>
                  <a:lnTo>
                    <a:pt x="1827072" y="816658"/>
                  </a:lnTo>
                  <a:lnTo>
                    <a:pt x="1823281" y="817286"/>
                  </a:lnTo>
                  <a:lnTo>
                    <a:pt x="1784381" y="812140"/>
                  </a:lnTo>
                  <a:lnTo>
                    <a:pt x="1757694" y="807605"/>
                  </a:lnTo>
                  <a:lnTo>
                    <a:pt x="1718916" y="811310"/>
                  </a:lnTo>
                  <a:lnTo>
                    <a:pt x="1687365" y="814856"/>
                  </a:lnTo>
                  <a:lnTo>
                    <a:pt x="1656798" y="819550"/>
                  </a:lnTo>
                  <a:lnTo>
                    <a:pt x="1623370" y="824943"/>
                  </a:lnTo>
                  <a:lnTo>
                    <a:pt x="1585302" y="828817"/>
                  </a:lnTo>
                  <a:lnTo>
                    <a:pt x="1554222" y="832369"/>
                  </a:lnTo>
                  <a:lnTo>
                    <a:pt x="1517257" y="836263"/>
                  </a:lnTo>
                  <a:lnTo>
                    <a:pt x="1477677" y="837994"/>
                  </a:lnTo>
                  <a:lnTo>
                    <a:pt x="1444872" y="838763"/>
                  </a:lnTo>
                  <a:lnTo>
                    <a:pt x="1406737" y="841841"/>
                  </a:lnTo>
                  <a:lnTo>
                    <a:pt x="1385231" y="844442"/>
                  </a:lnTo>
                  <a:lnTo>
                    <a:pt x="1350811" y="842312"/>
                  </a:lnTo>
                  <a:lnTo>
                    <a:pt x="1315477" y="846090"/>
                  </a:lnTo>
                  <a:lnTo>
                    <a:pt x="1279873" y="847650"/>
                  </a:lnTo>
                  <a:lnTo>
                    <a:pt x="1244187" y="848113"/>
                  </a:lnTo>
                  <a:lnTo>
                    <a:pt x="1207486" y="848250"/>
                  </a:lnTo>
                  <a:lnTo>
                    <a:pt x="1166627" y="848291"/>
                  </a:lnTo>
                  <a:lnTo>
                    <a:pt x="1128942" y="848302"/>
                  </a:lnTo>
                  <a:lnTo>
                    <a:pt x="1091650" y="848306"/>
                  </a:lnTo>
                  <a:lnTo>
                    <a:pt x="1050614" y="848307"/>
                  </a:lnTo>
                  <a:lnTo>
                    <a:pt x="1012879" y="848307"/>
                  </a:lnTo>
                  <a:lnTo>
                    <a:pt x="975570" y="847315"/>
                  </a:lnTo>
                  <a:lnTo>
                    <a:pt x="934530" y="841178"/>
                  </a:lnTo>
                  <a:lnTo>
                    <a:pt x="896794" y="834069"/>
                  </a:lnTo>
                  <a:lnTo>
                    <a:pt x="860477" y="830529"/>
                  </a:lnTo>
                  <a:lnTo>
                    <a:pt x="824581" y="823637"/>
                  </a:lnTo>
                  <a:lnTo>
                    <a:pt x="788810" y="815311"/>
                  </a:lnTo>
                  <a:lnTo>
                    <a:pt x="752084" y="807553"/>
                  </a:lnTo>
                  <a:lnTo>
                    <a:pt x="711215" y="804813"/>
                  </a:lnTo>
                  <a:lnTo>
                    <a:pt x="673530" y="803009"/>
                  </a:lnTo>
                  <a:lnTo>
                    <a:pt x="637228" y="797624"/>
                  </a:lnTo>
                  <a:lnTo>
                    <a:pt x="600345" y="795587"/>
                  </a:lnTo>
                  <a:lnTo>
                    <a:pt x="559430" y="793991"/>
                  </a:lnTo>
                  <a:lnTo>
                    <a:pt x="521731" y="788668"/>
                  </a:lnTo>
                  <a:lnTo>
                    <a:pt x="485426" y="786649"/>
                  </a:lnTo>
                  <a:lnTo>
                    <a:pt x="448540" y="786052"/>
                  </a:lnTo>
                  <a:lnTo>
                    <a:pt x="407626" y="785874"/>
                  </a:lnTo>
                  <a:lnTo>
                    <a:pt x="369926" y="784830"/>
                  </a:lnTo>
                  <a:lnTo>
                    <a:pt x="330644" y="779669"/>
                  </a:lnTo>
                  <a:lnTo>
                    <a:pt x="295450" y="778114"/>
                  </a:lnTo>
                  <a:lnTo>
                    <a:pt x="250810" y="777239"/>
                  </a:lnTo>
                  <a:lnTo>
                    <a:pt x="219619" y="774388"/>
                  </a:lnTo>
                  <a:lnTo>
                    <a:pt x="185912" y="770806"/>
                  </a:lnTo>
                  <a:lnTo>
                    <a:pt x="151088" y="769214"/>
                  </a:lnTo>
                  <a:lnTo>
                    <a:pt x="118412" y="768506"/>
                  </a:lnTo>
                  <a:lnTo>
                    <a:pt x="77417" y="768108"/>
                  </a:lnTo>
                  <a:lnTo>
                    <a:pt x="0" y="7679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275" name="SMARTInkShape-217"/>
            <p:cNvSpPr/>
            <p:nvPr>
              <p:custDataLst>
                <p:tags r:id="rId14"/>
              </p:custDataLst>
            </p:nvPr>
          </p:nvSpPr>
          <p:spPr bwMode="auto">
            <a:xfrm>
              <a:off x="6001127" y="1965805"/>
              <a:ext cx="79991" cy="845940"/>
            </a:xfrm>
            <a:custGeom>
              <a:avLst/>
              <a:gdLst/>
              <a:ahLst/>
              <a:cxnLst/>
              <a:rect l="0" t="0" r="0" b="0"/>
              <a:pathLst>
                <a:path w="79991" h="845940">
                  <a:moveTo>
                    <a:pt x="79990" y="16586"/>
                  </a:moveTo>
                  <a:lnTo>
                    <a:pt x="79990" y="16586"/>
                  </a:lnTo>
                  <a:lnTo>
                    <a:pt x="79990" y="11845"/>
                  </a:lnTo>
                  <a:lnTo>
                    <a:pt x="78998" y="10449"/>
                  </a:lnTo>
                  <a:lnTo>
                    <a:pt x="77345" y="9518"/>
                  </a:lnTo>
                  <a:lnTo>
                    <a:pt x="72302" y="8024"/>
                  </a:lnTo>
                  <a:lnTo>
                    <a:pt x="63481" y="0"/>
                  </a:lnTo>
                  <a:lnTo>
                    <a:pt x="57790" y="13325"/>
                  </a:lnTo>
                  <a:lnTo>
                    <a:pt x="53116" y="57760"/>
                  </a:lnTo>
                  <a:lnTo>
                    <a:pt x="47333" y="93829"/>
                  </a:lnTo>
                  <a:lnTo>
                    <a:pt x="44187" y="130643"/>
                  </a:lnTo>
                  <a:lnTo>
                    <a:pt x="38403" y="172530"/>
                  </a:lnTo>
                  <a:lnTo>
                    <a:pt x="35257" y="216360"/>
                  </a:lnTo>
                  <a:lnTo>
                    <a:pt x="31004" y="245934"/>
                  </a:lnTo>
                  <a:lnTo>
                    <a:pt x="28453" y="278261"/>
                  </a:lnTo>
                  <a:lnTo>
                    <a:pt x="27319" y="311479"/>
                  </a:lnTo>
                  <a:lnTo>
                    <a:pt x="26815" y="342780"/>
                  </a:lnTo>
                  <a:lnTo>
                    <a:pt x="26591" y="373227"/>
                  </a:lnTo>
                  <a:lnTo>
                    <a:pt x="25499" y="403296"/>
                  </a:lnTo>
                  <a:lnTo>
                    <a:pt x="21707" y="433196"/>
                  </a:lnTo>
                  <a:lnTo>
                    <a:pt x="19360" y="463022"/>
                  </a:lnTo>
                  <a:lnTo>
                    <a:pt x="18316" y="492814"/>
                  </a:lnTo>
                  <a:lnTo>
                    <a:pt x="17853" y="522592"/>
                  </a:lnTo>
                  <a:lnTo>
                    <a:pt x="17647" y="552363"/>
                  </a:lnTo>
                  <a:lnTo>
                    <a:pt x="17556" y="582131"/>
                  </a:lnTo>
                  <a:lnTo>
                    <a:pt x="17504" y="625788"/>
                  </a:lnTo>
                  <a:lnTo>
                    <a:pt x="16496" y="664300"/>
                  </a:lnTo>
                  <a:lnTo>
                    <a:pt x="11347" y="700847"/>
                  </a:lnTo>
                  <a:lnTo>
                    <a:pt x="9381" y="736811"/>
                  </a:lnTo>
                  <a:lnTo>
                    <a:pt x="7805" y="773594"/>
                  </a:lnTo>
                  <a:lnTo>
                    <a:pt x="2489" y="811503"/>
                  </a:lnTo>
                  <a:lnTo>
                    <a:pt x="0" y="843897"/>
                  </a:lnTo>
                  <a:lnTo>
                    <a:pt x="866" y="845939"/>
                  </a:lnTo>
                  <a:lnTo>
                    <a:pt x="8553" y="838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625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1" name="Shape 731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32" name="Shape 732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35" name="Shape 73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415643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1" name="Shape 741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42" name="Shape 742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2352198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55" name="Shape 75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9745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65" name="Shape 76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57049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5x5 output</a:t>
            </a:r>
          </a:p>
        </p:txBody>
      </p:sp>
      <p:sp>
        <p:nvSpPr>
          <p:cNvPr id="772" name="Shape 77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75" name="Shape 77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744552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85" name="Shape 78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39070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792" name="Shape 79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95" name="Shape 79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06282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3x3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03" name="Shape 80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04" name="Shape 80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805" name="Shape 80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50354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3?</a:t>
            </a:r>
          </a:p>
        </p:txBody>
      </p:sp>
      <p:sp>
        <p:nvSpPr>
          <p:cNvPr id="812" name="Shape 81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13" name="Shape 81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815" name="Shape 81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204487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3?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23" name="Shape 82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825" name="Shape 82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26" name="Shape 826"/>
          <p:cNvSpPr txBox="1"/>
          <p:nvPr/>
        </p:nvSpPr>
        <p:spPr>
          <a:xfrm>
            <a:off x="4689650" y="3506550"/>
            <a:ext cx="3972000" cy="12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doesn’t fit!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cannot apply 3x3 filter on 7x7 input with stride 3.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1700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23EF0F9-D3C2-054E-BFAB-38CAEEF1474C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615200" y="3110727"/>
            <a:ext cx="43012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Example: 200x200 image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“Filter” size: 10x10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		      4M parameters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079520" y="5577706"/>
            <a:ext cx="506448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Note: </a:t>
            </a:r>
            <a:br>
              <a:rPr lang="en-US" sz="2200" b="1" dirty="0">
                <a:solidFill>
                  <a:srgbClr val="FF0000"/>
                </a:solidFill>
                <a:latin typeface="FreeSans" charset="0"/>
              </a:rPr>
            </a:br>
            <a:r>
              <a:rPr lang="en-US" sz="2200" dirty="0">
                <a:latin typeface="FreeSans" charset="0"/>
              </a:rPr>
              <a:t>This parameterization is good when input image is registered (e.g., face recognition).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Locally Connected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20" name="SMARTInkShape-Group75"/>
          <p:cNvGrpSpPr/>
          <p:nvPr/>
        </p:nvGrpSpPr>
        <p:grpSpPr>
          <a:xfrm>
            <a:off x="125016" y="250031"/>
            <a:ext cx="1125141" cy="955478"/>
            <a:chOff x="125016" y="250031"/>
            <a:chExt cx="1125141" cy="955478"/>
          </a:xfrm>
        </p:grpSpPr>
        <p:sp>
          <p:nvSpPr>
            <p:cNvPr id="2" name="SMARTInkShape-218"/>
            <p:cNvSpPr/>
            <p:nvPr>
              <p:custDataLst>
                <p:tags r:id="rId72"/>
              </p:custDataLst>
            </p:nvPr>
          </p:nvSpPr>
          <p:spPr bwMode="auto">
            <a:xfrm>
              <a:off x="642938" y="973336"/>
              <a:ext cx="125016" cy="169665"/>
            </a:xfrm>
            <a:custGeom>
              <a:avLst/>
              <a:gdLst/>
              <a:ahLst/>
              <a:cxnLst/>
              <a:rect l="0" t="0" r="0" b="0"/>
              <a:pathLst>
                <a:path w="125016" h="169665">
                  <a:moveTo>
                    <a:pt x="0" y="169664"/>
                  </a:moveTo>
                  <a:lnTo>
                    <a:pt x="0" y="169664"/>
                  </a:lnTo>
                  <a:lnTo>
                    <a:pt x="30462" y="132072"/>
                  </a:lnTo>
                  <a:lnTo>
                    <a:pt x="56361" y="92565"/>
                  </a:lnTo>
                  <a:lnTo>
                    <a:pt x="81192" y="57192"/>
                  </a:lnTo>
                  <a:lnTo>
                    <a:pt x="125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" name="SMARTInkShape-219"/>
            <p:cNvSpPr/>
            <p:nvPr>
              <p:custDataLst>
                <p:tags r:id="rId73"/>
              </p:custDataLst>
            </p:nvPr>
          </p:nvSpPr>
          <p:spPr bwMode="auto">
            <a:xfrm>
              <a:off x="607219" y="814010"/>
              <a:ext cx="107157" cy="220655"/>
            </a:xfrm>
            <a:custGeom>
              <a:avLst/>
              <a:gdLst/>
              <a:ahLst/>
              <a:cxnLst/>
              <a:rect l="0" t="0" r="0" b="0"/>
              <a:pathLst>
                <a:path w="107157" h="220655">
                  <a:moveTo>
                    <a:pt x="0" y="123607"/>
                  </a:moveTo>
                  <a:lnTo>
                    <a:pt x="0" y="123607"/>
                  </a:lnTo>
                  <a:lnTo>
                    <a:pt x="4740" y="123607"/>
                  </a:lnTo>
                  <a:lnTo>
                    <a:pt x="6137" y="121623"/>
                  </a:lnTo>
                  <a:lnTo>
                    <a:pt x="15834" y="82132"/>
                  </a:lnTo>
                  <a:lnTo>
                    <a:pt x="17681" y="42441"/>
                  </a:lnTo>
                  <a:lnTo>
                    <a:pt x="17859" y="0"/>
                  </a:lnTo>
                  <a:lnTo>
                    <a:pt x="17859" y="8490"/>
                  </a:lnTo>
                  <a:lnTo>
                    <a:pt x="23151" y="18204"/>
                  </a:lnTo>
                  <a:lnTo>
                    <a:pt x="31125" y="31121"/>
                  </a:lnTo>
                  <a:lnTo>
                    <a:pt x="47412" y="73602"/>
                  </a:lnTo>
                  <a:lnTo>
                    <a:pt x="60481" y="113583"/>
                  </a:lnTo>
                  <a:lnTo>
                    <a:pt x="75851" y="154406"/>
                  </a:lnTo>
                  <a:lnTo>
                    <a:pt x="86901" y="194581"/>
                  </a:lnTo>
                  <a:lnTo>
                    <a:pt x="96539" y="217853"/>
                  </a:lnTo>
                  <a:lnTo>
                    <a:pt x="98094" y="219180"/>
                  </a:lnTo>
                  <a:lnTo>
                    <a:pt x="102467" y="220654"/>
                  </a:lnTo>
                  <a:lnTo>
                    <a:pt x="104030" y="220055"/>
                  </a:lnTo>
                  <a:lnTo>
                    <a:pt x="107156" y="2129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" name="SMARTInkShape-220"/>
            <p:cNvSpPr/>
            <p:nvPr>
              <p:custDataLst>
                <p:tags r:id="rId74"/>
              </p:custDataLst>
            </p:nvPr>
          </p:nvSpPr>
          <p:spPr bwMode="auto">
            <a:xfrm>
              <a:off x="428625" y="1053703"/>
              <a:ext cx="125017" cy="116087"/>
            </a:xfrm>
            <a:custGeom>
              <a:avLst/>
              <a:gdLst/>
              <a:ahLst/>
              <a:cxnLst/>
              <a:rect l="0" t="0" r="0" b="0"/>
              <a:pathLst>
                <a:path w="125017" h="116087">
                  <a:moveTo>
                    <a:pt x="0" y="116086"/>
                  </a:moveTo>
                  <a:lnTo>
                    <a:pt x="0" y="116086"/>
                  </a:lnTo>
                  <a:lnTo>
                    <a:pt x="39557" y="85624"/>
                  </a:lnTo>
                  <a:lnTo>
                    <a:pt x="69550" y="59724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" name="SMARTInkShape-221"/>
            <p:cNvSpPr/>
            <p:nvPr>
              <p:custDataLst>
                <p:tags r:id="rId75"/>
              </p:custDataLst>
            </p:nvPr>
          </p:nvSpPr>
          <p:spPr bwMode="auto">
            <a:xfrm>
              <a:off x="392906" y="964406"/>
              <a:ext cx="169665" cy="178595"/>
            </a:xfrm>
            <a:custGeom>
              <a:avLst/>
              <a:gdLst/>
              <a:ahLst/>
              <a:cxnLst/>
              <a:rect l="0" t="0" r="0" b="0"/>
              <a:pathLst>
                <a:path w="169665" h="178595">
                  <a:moveTo>
                    <a:pt x="0" y="178594"/>
                  </a:moveTo>
                  <a:lnTo>
                    <a:pt x="0" y="178594"/>
                  </a:lnTo>
                  <a:lnTo>
                    <a:pt x="37287" y="141307"/>
                  </a:lnTo>
                  <a:lnTo>
                    <a:pt x="77006" y="101588"/>
                  </a:lnTo>
                  <a:lnTo>
                    <a:pt x="109752" y="61775"/>
                  </a:lnTo>
                  <a:lnTo>
                    <a:pt x="144181" y="18579"/>
                  </a:lnTo>
                  <a:lnTo>
                    <a:pt x="154370" y="8257"/>
                  </a:lnTo>
                  <a:lnTo>
                    <a:pt x="1696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222"/>
            <p:cNvSpPr/>
            <p:nvPr>
              <p:custDataLst>
                <p:tags r:id="rId76"/>
              </p:custDataLst>
            </p:nvPr>
          </p:nvSpPr>
          <p:spPr bwMode="auto">
            <a:xfrm>
              <a:off x="473274" y="964406"/>
              <a:ext cx="62508" cy="125017"/>
            </a:xfrm>
            <a:custGeom>
              <a:avLst/>
              <a:gdLst/>
              <a:ahLst/>
              <a:cxnLst/>
              <a:rect l="0" t="0" r="0" b="0"/>
              <a:pathLst>
                <a:path w="62508" h="125017">
                  <a:moveTo>
                    <a:pt x="0" y="0"/>
                  </a:moveTo>
                  <a:lnTo>
                    <a:pt x="0" y="0"/>
                  </a:lnTo>
                  <a:lnTo>
                    <a:pt x="18961" y="42664"/>
                  </a:lnTo>
                  <a:lnTo>
                    <a:pt x="35494" y="83417"/>
                  </a:lnTo>
                  <a:lnTo>
                    <a:pt x="46676" y="104863"/>
                  </a:lnTo>
                  <a:lnTo>
                    <a:pt x="53156" y="111098"/>
                  </a:lnTo>
                  <a:lnTo>
                    <a:pt x="56273" y="112761"/>
                  </a:lnTo>
                  <a:lnTo>
                    <a:pt x="58351" y="114861"/>
                  </a:lnTo>
                  <a:lnTo>
                    <a:pt x="62507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223"/>
            <p:cNvSpPr/>
            <p:nvPr>
              <p:custDataLst>
                <p:tags r:id="rId77"/>
              </p:custDataLst>
            </p:nvPr>
          </p:nvSpPr>
          <p:spPr bwMode="auto">
            <a:xfrm>
              <a:off x="401836" y="1035844"/>
              <a:ext cx="62509" cy="169665"/>
            </a:xfrm>
            <a:custGeom>
              <a:avLst/>
              <a:gdLst/>
              <a:ahLst/>
              <a:cxnLst/>
              <a:rect l="0" t="0" r="0" b="0"/>
              <a:pathLst>
                <a:path w="62509" h="169665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16782" y="40164"/>
                  </a:lnTo>
                  <a:lnTo>
                    <a:pt x="29553" y="79481"/>
                  </a:lnTo>
                  <a:lnTo>
                    <a:pt x="46775" y="121055"/>
                  </a:lnTo>
                  <a:lnTo>
                    <a:pt x="62508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224"/>
            <p:cNvSpPr/>
            <p:nvPr>
              <p:custDataLst>
                <p:tags r:id="rId78"/>
              </p:custDataLst>
            </p:nvPr>
          </p:nvSpPr>
          <p:spPr bwMode="auto">
            <a:xfrm>
              <a:off x="1026914" y="250031"/>
              <a:ext cx="44650" cy="16619"/>
            </a:xfrm>
            <a:custGeom>
              <a:avLst/>
              <a:gdLst/>
              <a:ahLst/>
              <a:cxnLst/>
              <a:rect l="0" t="0" r="0" b="0"/>
              <a:pathLst>
                <a:path w="44650" h="16619">
                  <a:moveTo>
                    <a:pt x="0" y="8930"/>
                  </a:moveTo>
                  <a:lnTo>
                    <a:pt x="0" y="8930"/>
                  </a:lnTo>
                  <a:lnTo>
                    <a:pt x="7689" y="16618"/>
                  </a:lnTo>
                  <a:lnTo>
                    <a:pt x="22783" y="12751"/>
                  </a:lnTo>
                  <a:lnTo>
                    <a:pt x="4464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225"/>
            <p:cNvSpPr/>
            <p:nvPr>
              <p:custDataLst>
                <p:tags r:id="rId79"/>
              </p:custDataLst>
            </p:nvPr>
          </p:nvSpPr>
          <p:spPr bwMode="auto">
            <a:xfrm>
              <a:off x="937617" y="267891"/>
              <a:ext cx="312540" cy="167978"/>
            </a:xfrm>
            <a:custGeom>
              <a:avLst/>
              <a:gdLst/>
              <a:ahLst/>
              <a:cxnLst/>
              <a:rect l="0" t="0" r="0" b="0"/>
              <a:pathLst>
                <a:path w="312540" h="167978">
                  <a:moveTo>
                    <a:pt x="0" y="0"/>
                  </a:moveTo>
                  <a:lnTo>
                    <a:pt x="0" y="0"/>
                  </a:lnTo>
                  <a:lnTo>
                    <a:pt x="0" y="42736"/>
                  </a:lnTo>
                  <a:lnTo>
                    <a:pt x="4741" y="86227"/>
                  </a:lnTo>
                  <a:lnTo>
                    <a:pt x="14239" y="123417"/>
                  </a:lnTo>
                  <a:lnTo>
                    <a:pt x="17779" y="143503"/>
                  </a:lnTo>
                  <a:lnTo>
                    <a:pt x="24671" y="156180"/>
                  </a:lnTo>
                  <a:lnTo>
                    <a:pt x="30147" y="163009"/>
                  </a:lnTo>
                  <a:lnTo>
                    <a:pt x="32997" y="164235"/>
                  </a:lnTo>
                  <a:lnTo>
                    <a:pt x="35889" y="164060"/>
                  </a:lnTo>
                  <a:lnTo>
                    <a:pt x="38809" y="162952"/>
                  </a:lnTo>
                  <a:lnTo>
                    <a:pt x="40755" y="159236"/>
                  </a:lnTo>
                  <a:lnTo>
                    <a:pt x="49452" y="122299"/>
                  </a:lnTo>
                  <a:lnTo>
                    <a:pt x="44721" y="82289"/>
                  </a:lnTo>
                  <a:lnTo>
                    <a:pt x="45689" y="82640"/>
                  </a:lnTo>
                  <a:lnTo>
                    <a:pt x="49411" y="85677"/>
                  </a:lnTo>
                  <a:lnTo>
                    <a:pt x="59884" y="103832"/>
                  </a:lnTo>
                  <a:lnTo>
                    <a:pt x="74461" y="143613"/>
                  </a:lnTo>
                  <a:lnTo>
                    <a:pt x="80388" y="153125"/>
                  </a:lnTo>
                  <a:lnTo>
                    <a:pt x="96464" y="167977"/>
                  </a:lnTo>
                  <a:lnTo>
                    <a:pt x="97052" y="167547"/>
                  </a:lnTo>
                  <a:lnTo>
                    <a:pt x="97879" y="162201"/>
                  </a:lnTo>
                  <a:lnTo>
                    <a:pt x="98223" y="118522"/>
                  </a:lnTo>
                  <a:lnTo>
                    <a:pt x="99218" y="96135"/>
                  </a:lnTo>
                  <a:lnTo>
                    <a:pt x="105915" y="82639"/>
                  </a:lnTo>
                  <a:lnTo>
                    <a:pt x="107321" y="81882"/>
                  </a:lnTo>
                  <a:lnTo>
                    <a:pt x="124530" y="80384"/>
                  </a:lnTo>
                  <a:lnTo>
                    <a:pt x="146262" y="80367"/>
                  </a:lnTo>
                  <a:lnTo>
                    <a:pt x="148110" y="79375"/>
                  </a:lnTo>
                  <a:lnTo>
                    <a:pt x="149341" y="77721"/>
                  </a:lnTo>
                  <a:lnTo>
                    <a:pt x="151318" y="72678"/>
                  </a:lnTo>
                  <a:lnTo>
                    <a:pt x="154235" y="71989"/>
                  </a:lnTo>
                  <a:lnTo>
                    <a:pt x="159451" y="71546"/>
                  </a:lnTo>
                  <a:lnTo>
                    <a:pt x="159879" y="70518"/>
                  </a:lnTo>
                  <a:lnTo>
                    <a:pt x="160354" y="66729"/>
                  </a:lnTo>
                  <a:lnTo>
                    <a:pt x="155882" y="54277"/>
                  </a:lnTo>
                  <a:lnTo>
                    <a:pt x="153531" y="51068"/>
                  </a:lnTo>
                  <a:lnTo>
                    <a:pt x="148272" y="47501"/>
                  </a:lnTo>
                  <a:lnTo>
                    <a:pt x="134993" y="45493"/>
                  </a:lnTo>
                  <a:lnTo>
                    <a:pt x="131668" y="46204"/>
                  </a:lnTo>
                  <a:lnTo>
                    <a:pt x="129450" y="47670"/>
                  </a:lnTo>
                  <a:lnTo>
                    <a:pt x="125995" y="53928"/>
                  </a:lnTo>
                  <a:lnTo>
                    <a:pt x="121151" y="66632"/>
                  </a:lnTo>
                  <a:lnTo>
                    <a:pt x="120983" y="79554"/>
                  </a:lnTo>
                  <a:lnTo>
                    <a:pt x="126469" y="116162"/>
                  </a:lnTo>
                  <a:lnTo>
                    <a:pt x="141693" y="139656"/>
                  </a:lnTo>
                  <a:lnTo>
                    <a:pt x="145063" y="143705"/>
                  </a:lnTo>
                  <a:lnTo>
                    <a:pt x="149295" y="145413"/>
                  </a:lnTo>
                  <a:lnTo>
                    <a:pt x="159288" y="144664"/>
                  </a:lnTo>
                  <a:lnTo>
                    <a:pt x="162747" y="142083"/>
                  </a:lnTo>
                  <a:lnTo>
                    <a:pt x="165053" y="138378"/>
                  </a:lnTo>
                  <a:lnTo>
                    <a:pt x="177587" y="94101"/>
                  </a:lnTo>
                  <a:lnTo>
                    <a:pt x="178555" y="60843"/>
                  </a:lnTo>
                  <a:lnTo>
                    <a:pt x="177576" y="58422"/>
                  </a:lnTo>
                  <a:lnTo>
                    <a:pt x="175931" y="56807"/>
                  </a:lnTo>
                  <a:lnTo>
                    <a:pt x="173842" y="55731"/>
                  </a:lnTo>
                  <a:lnTo>
                    <a:pt x="172449" y="54021"/>
                  </a:lnTo>
                  <a:lnTo>
                    <a:pt x="170902" y="49475"/>
                  </a:lnTo>
                  <a:lnTo>
                    <a:pt x="168505" y="47866"/>
                  </a:lnTo>
                  <a:lnTo>
                    <a:pt x="160550" y="46078"/>
                  </a:lnTo>
                  <a:lnTo>
                    <a:pt x="156643" y="47586"/>
                  </a:lnTo>
                  <a:lnTo>
                    <a:pt x="149656" y="54553"/>
                  </a:lnTo>
                  <a:lnTo>
                    <a:pt x="145889" y="64264"/>
                  </a:lnTo>
                  <a:lnTo>
                    <a:pt x="143471" y="81926"/>
                  </a:lnTo>
                  <a:lnTo>
                    <a:pt x="144264" y="84383"/>
                  </a:lnTo>
                  <a:lnTo>
                    <a:pt x="145786" y="86021"/>
                  </a:lnTo>
                  <a:lnTo>
                    <a:pt x="147792" y="87113"/>
                  </a:lnTo>
                  <a:lnTo>
                    <a:pt x="155313" y="85680"/>
                  </a:lnTo>
                  <a:lnTo>
                    <a:pt x="160097" y="83909"/>
                  </a:lnTo>
                  <a:lnTo>
                    <a:pt x="168058" y="76649"/>
                  </a:lnTo>
                  <a:lnTo>
                    <a:pt x="185994" y="55820"/>
                  </a:lnTo>
                  <a:lnTo>
                    <a:pt x="194451" y="49613"/>
                  </a:lnTo>
                  <a:lnTo>
                    <a:pt x="212704" y="40888"/>
                  </a:lnTo>
                  <a:lnTo>
                    <a:pt x="217209" y="40157"/>
                  </a:lnTo>
                  <a:lnTo>
                    <a:pt x="224860" y="41991"/>
                  </a:lnTo>
                  <a:lnTo>
                    <a:pt x="234746" y="48601"/>
                  </a:lnTo>
                  <a:lnTo>
                    <a:pt x="238277" y="56658"/>
                  </a:lnTo>
                  <a:lnTo>
                    <a:pt x="240992" y="76005"/>
                  </a:lnTo>
                  <a:lnTo>
                    <a:pt x="241053" y="74129"/>
                  </a:lnTo>
                  <a:lnTo>
                    <a:pt x="234028" y="62078"/>
                  </a:lnTo>
                  <a:lnTo>
                    <a:pt x="233409" y="59245"/>
                  </a:lnTo>
                  <a:lnTo>
                    <a:pt x="237279" y="45776"/>
                  </a:lnTo>
                  <a:lnTo>
                    <a:pt x="244710" y="33958"/>
                  </a:lnTo>
                  <a:lnTo>
                    <a:pt x="250312" y="29975"/>
                  </a:lnTo>
                  <a:lnTo>
                    <a:pt x="253195" y="28913"/>
                  </a:lnTo>
                  <a:lnTo>
                    <a:pt x="257102" y="30189"/>
                  </a:lnTo>
                  <a:lnTo>
                    <a:pt x="278572" y="47092"/>
                  </a:lnTo>
                  <a:lnTo>
                    <a:pt x="297549" y="73126"/>
                  </a:lnTo>
                  <a:lnTo>
                    <a:pt x="300561" y="74547"/>
                  </a:lnTo>
                  <a:lnTo>
                    <a:pt x="303562" y="74503"/>
                  </a:lnTo>
                  <a:lnTo>
                    <a:pt x="306554" y="73481"/>
                  </a:lnTo>
                  <a:lnTo>
                    <a:pt x="308549" y="70815"/>
                  </a:lnTo>
                  <a:lnTo>
                    <a:pt x="312539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226"/>
            <p:cNvSpPr/>
            <p:nvPr>
              <p:custDataLst>
                <p:tags r:id="rId80"/>
              </p:custDataLst>
            </p:nvPr>
          </p:nvSpPr>
          <p:spPr bwMode="auto">
            <a:xfrm>
              <a:off x="848797" y="428627"/>
              <a:ext cx="68693" cy="53577"/>
            </a:xfrm>
            <a:custGeom>
              <a:avLst/>
              <a:gdLst/>
              <a:ahLst/>
              <a:cxnLst/>
              <a:rect l="0" t="0" r="0" b="0"/>
              <a:pathLst>
                <a:path w="68693" h="53577">
                  <a:moveTo>
                    <a:pt x="17383" y="53576"/>
                  </a:moveTo>
                  <a:lnTo>
                    <a:pt x="17383" y="53576"/>
                  </a:lnTo>
                  <a:lnTo>
                    <a:pt x="3144" y="23114"/>
                  </a:lnTo>
                  <a:lnTo>
                    <a:pt x="0" y="3434"/>
                  </a:lnTo>
                  <a:lnTo>
                    <a:pt x="834" y="2289"/>
                  </a:lnTo>
                  <a:lnTo>
                    <a:pt x="4405" y="1016"/>
                  </a:lnTo>
                  <a:lnTo>
                    <a:pt x="44479" y="38"/>
                  </a:lnTo>
                  <a:lnTo>
                    <a:pt x="68692" y="0"/>
                  </a:lnTo>
                  <a:lnTo>
                    <a:pt x="68456" y="992"/>
                  </a:lnTo>
                  <a:lnTo>
                    <a:pt x="58333" y="12427"/>
                  </a:lnTo>
                  <a:lnTo>
                    <a:pt x="35242" y="267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227"/>
            <p:cNvSpPr/>
            <p:nvPr>
              <p:custDataLst>
                <p:tags r:id="rId81"/>
              </p:custDataLst>
            </p:nvPr>
          </p:nvSpPr>
          <p:spPr bwMode="auto">
            <a:xfrm>
              <a:off x="821531" y="419695"/>
              <a:ext cx="105649" cy="201960"/>
            </a:xfrm>
            <a:custGeom>
              <a:avLst/>
              <a:gdLst/>
              <a:ahLst/>
              <a:cxnLst/>
              <a:rect l="0" t="0" r="0" b="0"/>
              <a:pathLst>
                <a:path w="105649" h="201960">
                  <a:moveTo>
                    <a:pt x="0" y="0"/>
                  </a:moveTo>
                  <a:lnTo>
                    <a:pt x="0" y="0"/>
                  </a:lnTo>
                  <a:lnTo>
                    <a:pt x="7129" y="8122"/>
                  </a:lnTo>
                  <a:lnTo>
                    <a:pt x="30053" y="46276"/>
                  </a:lnTo>
                  <a:lnTo>
                    <a:pt x="46763" y="78043"/>
                  </a:lnTo>
                  <a:lnTo>
                    <a:pt x="60489" y="100184"/>
                  </a:lnTo>
                  <a:lnTo>
                    <a:pt x="78117" y="136996"/>
                  </a:lnTo>
                  <a:lnTo>
                    <a:pt x="93667" y="167621"/>
                  </a:lnTo>
                  <a:lnTo>
                    <a:pt x="105648" y="201736"/>
                  </a:lnTo>
                  <a:lnTo>
                    <a:pt x="105159" y="201959"/>
                  </a:lnTo>
                  <a:lnTo>
                    <a:pt x="101969" y="199562"/>
                  </a:lnTo>
                  <a:lnTo>
                    <a:pt x="92829" y="177665"/>
                  </a:lnTo>
                  <a:lnTo>
                    <a:pt x="89297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228"/>
            <p:cNvSpPr/>
            <p:nvPr>
              <p:custDataLst>
                <p:tags r:id="rId82"/>
              </p:custDataLst>
            </p:nvPr>
          </p:nvSpPr>
          <p:spPr bwMode="auto">
            <a:xfrm>
              <a:off x="412493" y="452093"/>
              <a:ext cx="400110" cy="303828"/>
            </a:xfrm>
            <a:custGeom>
              <a:avLst/>
              <a:gdLst/>
              <a:ahLst/>
              <a:cxnLst/>
              <a:rect l="0" t="0" r="0" b="0"/>
              <a:pathLst>
                <a:path w="400110" h="303828">
                  <a:moveTo>
                    <a:pt x="33991" y="164055"/>
                  </a:moveTo>
                  <a:lnTo>
                    <a:pt x="33991" y="164055"/>
                  </a:lnTo>
                  <a:lnTo>
                    <a:pt x="29251" y="164055"/>
                  </a:lnTo>
                  <a:lnTo>
                    <a:pt x="27855" y="163063"/>
                  </a:lnTo>
                  <a:lnTo>
                    <a:pt x="26924" y="161410"/>
                  </a:lnTo>
                  <a:lnTo>
                    <a:pt x="26303" y="159315"/>
                  </a:lnTo>
                  <a:lnTo>
                    <a:pt x="24897" y="157919"/>
                  </a:lnTo>
                  <a:lnTo>
                    <a:pt x="20689" y="156367"/>
                  </a:lnTo>
                  <a:lnTo>
                    <a:pt x="18178" y="156945"/>
                  </a:lnTo>
                  <a:lnTo>
                    <a:pt x="7019" y="162357"/>
                  </a:lnTo>
                  <a:lnTo>
                    <a:pt x="4103" y="162923"/>
                  </a:lnTo>
                  <a:lnTo>
                    <a:pt x="2160" y="165285"/>
                  </a:lnTo>
                  <a:lnTo>
                    <a:pt x="0" y="173201"/>
                  </a:lnTo>
                  <a:lnTo>
                    <a:pt x="1686" y="183334"/>
                  </a:lnTo>
                  <a:lnTo>
                    <a:pt x="3525" y="188814"/>
                  </a:lnTo>
                  <a:lnTo>
                    <a:pt x="10860" y="197549"/>
                  </a:lnTo>
                  <a:lnTo>
                    <a:pt x="15594" y="201267"/>
                  </a:lnTo>
                  <a:lnTo>
                    <a:pt x="21726" y="202754"/>
                  </a:lnTo>
                  <a:lnTo>
                    <a:pt x="64064" y="200166"/>
                  </a:lnTo>
                  <a:lnTo>
                    <a:pt x="96381" y="199826"/>
                  </a:lnTo>
                  <a:lnTo>
                    <a:pt x="99397" y="201793"/>
                  </a:lnTo>
                  <a:lnTo>
                    <a:pt x="101407" y="205089"/>
                  </a:lnTo>
                  <a:lnTo>
                    <a:pt x="102748" y="209270"/>
                  </a:lnTo>
                  <a:lnTo>
                    <a:pt x="99894" y="229377"/>
                  </a:lnTo>
                  <a:lnTo>
                    <a:pt x="92765" y="249445"/>
                  </a:lnTo>
                  <a:lnTo>
                    <a:pt x="61303" y="290897"/>
                  </a:lnTo>
                  <a:lnTo>
                    <a:pt x="58152" y="296241"/>
                  </a:lnTo>
                  <a:lnTo>
                    <a:pt x="54067" y="299804"/>
                  </a:lnTo>
                  <a:lnTo>
                    <a:pt x="44237" y="303763"/>
                  </a:lnTo>
                  <a:lnTo>
                    <a:pt x="41814" y="303827"/>
                  </a:lnTo>
                  <a:lnTo>
                    <a:pt x="41191" y="302877"/>
                  </a:lnTo>
                  <a:lnTo>
                    <a:pt x="41768" y="301252"/>
                  </a:lnTo>
                  <a:lnTo>
                    <a:pt x="73316" y="268721"/>
                  </a:lnTo>
                  <a:lnTo>
                    <a:pt x="113606" y="241566"/>
                  </a:lnTo>
                  <a:lnTo>
                    <a:pt x="123284" y="233893"/>
                  </a:lnTo>
                  <a:lnTo>
                    <a:pt x="134312" y="214514"/>
                  </a:lnTo>
                  <a:lnTo>
                    <a:pt x="139122" y="194660"/>
                  </a:lnTo>
                  <a:lnTo>
                    <a:pt x="139755" y="156908"/>
                  </a:lnTo>
                  <a:lnTo>
                    <a:pt x="136229" y="138059"/>
                  </a:lnTo>
                  <a:lnTo>
                    <a:pt x="117193" y="105668"/>
                  </a:lnTo>
                  <a:lnTo>
                    <a:pt x="116248" y="105286"/>
                  </a:lnTo>
                  <a:lnTo>
                    <a:pt x="115619" y="106024"/>
                  </a:lnTo>
                  <a:lnTo>
                    <a:pt x="115199" y="107509"/>
                  </a:lnTo>
                  <a:lnTo>
                    <a:pt x="119348" y="119079"/>
                  </a:lnTo>
                  <a:lnTo>
                    <a:pt x="147800" y="157122"/>
                  </a:lnTo>
                  <a:lnTo>
                    <a:pt x="164915" y="183118"/>
                  </a:lnTo>
                  <a:lnTo>
                    <a:pt x="175193" y="191710"/>
                  </a:lnTo>
                  <a:lnTo>
                    <a:pt x="178727" y="193406"/>
                  </a:lnTo>
                  <a:lnTo>
                    <a:pt x="181083" y="193544"/>
                  </a:lnTo>
                  <a:lnTo>
                    <a:pt x="182654" y="192644"/>
                  </a:lnTo>
                  <a:lnTo>
                    <a:pt x="184400" y="186353"/>
                  </a:lnTo>
                  <a:lnTo>
                    <a:pt x="185520" y="166145"/>
                  </a:lnTo>
                  <a:lnTo>
                    <a:pt x="176686" y="124335"/>
                  </a:lnTo>
                  <a:lnTo>
                    <a:pt x="169959" y="110863"/>
                  </a:lnTo>
                  <a:lnTo>
                    <a:pt x="169285" y="107758"/>
                  </a:lnTo>
                  <a:lnTo>
                    <a:pt x="169828" y="106680"/>
                  </a:lnTo>
                  <a:lnTo>
                    <a:pt x="171182" y="106954"/>
                  </a:lnTo>
                  <a:lnTo>
                    <a:pt x="188727" y="122527"/>
                  </a:lnTo>
                  <a:lnTo>
                    <a:pt x="197021" y="131708"/>
                  </a:lnTo>
                  <a:lnTo>
                    <a:pt x="212981" y="154975"/>
                  </a:lnTo>
                  <a:lnTo>
                    <a:pt x="215826" y="158002"/>
                  </a:lnTo>
                  <a:lnTo>
                    <a:pt x="218714" y="159027"/>
                  </a:lnTo>
                  <a:lnTo>
                    <a:pt x="221632" y="158719"/>
                  </a:lnTo>
                  <a:lnTo>
                    <a:pt x="224570" y="157521"/>
                  </a:lnTo>
                  <a:lnTo>
                    <a:pt x="226528" y="154738"/>
                  </a:lnTo>
                  <a:lnTo>
                    <a:pt x="228704" y="146355"/>
                  </a:lnTo>
                  <a:lnTo>
                    <a:pt x="230215" y="106676"/>
                  </a:lnTo>
                  <a:lnTo>
                    <a:pt x="231407" y="66688"/>
                  </a:lnTo>
                  <a:lnTo>
                    <a:pt x="233070" y="63425"/>
                  </a:lnTo>
                  <a:lnTo>
                    <a:pt x="238129" y="58188"/>
                  </a:lnTo>
                  <a:lnTo>
                    <a:pt x="243746" y="57281"/>
                  </a:lnTo>
                  <a:lnTo>
                    <a:pt x="251570" y="65006"/>
                  </a:lnTo>
                  <a:lnTo>
                    <a:pt x="264485" y="86090"/>
                  </a:lnTo>
                  <a:lnTo>
                    <a:pt x="270378" y="102615"/>
                  </a:lnTo>
                  <a:lnTo>
                    <a:pt x="274909" y="143429"/>
                  </a:lnTo>
                  <a:lnTo>
                    <a:pt x="275082" y="99348"/>
                  </a:lnTo>
                  <a:lnTo>
                    <a:pt x="275092" y="58533"/>
                  </a:lnTo>
                  <a:lnTo>
                    <a:pt x="275093" y="46359"/>
                  </a:lnTo>
                  <a:lnTo>
                    <a:pt x="277739" y="39647"/>
                  </a:lnTo>
                  <a:lnTo>
                    <a:pt x="279833" y="36468"/>
                  </a:lnTo>
                  <a:lnTo>
                    <a:pt x="282222" y="35341"/>
                  </a:lnTo>
                  <a:lnTo>
                    <a:pt x="284807" y="35582"/>
                  </a:lnTo>
                  <a:lnTo>
                    <a:pt x="287522" y="36734"/>
                  </a:lnTo>
                  <a:lnTo>
                    <a:pt x="293185" y="43307"/>
                  </a:lnTo>
                  <a:lnTo>
                    <a:pt x="300001" y="51850"/>
                  </a:lnTo>
                  <a:lnTo>
                    <a:pt x="313011" y="62238"/>
                  </a:lnTo>
                  <a:lnTo>
                    <a:pt x="328226" y="83159"/>
                  </a:lnTo>
                  <a:lnTo>
                    <a:pt x="322446" y="68333"/>
                  </a:lnTo>
                  <a:lnTo>
                    <a:pt x="321535" y="46066"/>
                  </a:lnTo>
                  <a:lnTo>
                    <a:pt x="328166" y="4778"/>
                  </a:lnTo>
                  <a:lnTo>
                    <a:pt x="328335" y="1315"/>
                  </a:lnTo>
                  <a:lnTo>
                    <a:pt x="329439" y="0"/>
                  </a:lnTo>
                  <a:lnTo>
                    <a:pt x="331167" y="115"/>
                  </a:lnTo>
                  <a:lnTo>
                    <a:pt x="333312" y="1183"/>
                  </a:lnTo>
                  <a:lnTo>
                    <a:pt x="341070" y="12169"/>
                  </a:lnTo>
                  <a:lnTo>
                    <a:pt x="358171" y="53557"/>
                  </a:lnTo>
                  <a:lnTo>
                    <a:pt x="375068" y="75311"/>
                  </a:lnTo>
                  <a:lnTo>
                    <a:pt x="384349" y="79965"/>
                  </a:lnTo>
                  <a:lnTo>
                    <a:pt x="389602" y="81206"/>
                  </a:lnTo>
                  <a:lnTo>
                    <a:pt x="393104" y="80049"/>
                  </a:lnTo>
                  <a:lnTo>
                    <a:pt x="400109" y="658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229"/>
            <p:cNvSpPr/>
            <p:nvPr>
              <p:custDataLst>
                <p:tags r:id="rId83"/>
              </p:custDataLst>
            </p:nvPr>
          </p:nvSpPr>
          <p:spPr bwMode="auto">
            <a:xfrm>
              <a:off x="304012" y="651867"/>
              <a:ext cx="96797" cy="205384"/>
            </a:xfrm>
            <a:custGeom>
              <a:avLst/>
              <a:gdLst/>
              <a:ahLst/>
              <a:cxnLst/>
              <a:rect l="0" t="0" r="0" b="0"/>
              <a:pathLst>
                <a:path w="96797" h="205384">
                  <a:moveTo>
                    <a:pt x="26387" y="0"/>
                  </a:moveTo>
                  <a:lnTo>
                    <a:pt x="26387" y="0"/>
                  </a:lnTo>
                  <a:lnTo>
                    <a:pt x="13084" y="0"/>
                  </a:lnTo>
                  <a:lnTo>
                    <a:pt x="11565" y="1985"/>
                  </a:lnTo>
                  <a:lnTo>
                    <a:pt x="4187" y="39079"/>
                  </a:lnTo>
                  <a:lnTo>
                    <a:pt x="0" y="69932"/>
                  </a:lnTo>
                  <a:lnTo>
                    <a:pt x="4457" y="86756"/>
                  </a:lnTo>
                  <a:lnTo>
                    <a:pt x="12062" y="99569"/>
                  </a:lnTo>
                  <a:lnTo>
                    <a:pt x="17829" y="101106"/>
                  </a:lnTo>
                  <a:lnTo>
                    <a:pt x="57671" y="98610"/>
                  </a:lnTo>
                  <a:lnTo>
                    <a:pt x="74462" y="99332"/>
                  </a:lnTo>
                  <a:lnTo>
                    <a:pt x="94356" y="105930"/>
                  </a:lnTo>
                  <a:lnTo>
                    <a:pt x="96283" y="114549"/>
                  </a:lnTo>
                  <a:lnTo>
                    <a:pt x="96796" y="121014"/>
                  </a:lnTo>
                  <a:lnTo>
                    <a:pt x="95155" y="126317"/>
                  </a:lnTo>
                  <a:lnTo>
                    <a:pt x="52868" y="169977"/>
                  </a:lnTo>
                  <a:lnTo>
                    <a:pt x="17457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230"/>
            <p:cNvSpPr/>
            <p:nvPr>
              <p:custDataLst>
                <p:tags r:id="rId84"/>
              </p:custDataLst>
            </p:nvPr>
          </p:nvSpPr>
          <p:spPr bwMode="auto">
            <a:xfrm>
              <a:off x="178594" y="750094"/>
              <a:ext cx="71438" cy="98227"/>
            </a:xfrm>
            <a:custGeom>
              <a:avLst/>
              <a:gdLst/>
              <a:ahLst/>
              <a:cxnLst/>
              <a:rect l="0" t="0" r="0" b="0"/>
              <a:pathLst>
                <a:path w="71438" h="98227">
                  <a:moveTo>
                    <a:pt x="0" y="98226"/>
                  </a:moveTo>
                  <a:lnTo>
                    <a:pt x="0" y="98226"/>
                  </a:lnTo>
                  <a:lnTo>
                    <a:pt x="4740" y="98226"/>
                  </a:lnTo>
                  <a:lnTo>
                    <a:pt x="17169" y="88745"/>
                  </a:lnTo>
                  <a:lnTo>
                    <a:pt x="37882" y="49684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231"/>
            <p:cNvSpPr/>
            <p:nvPr>
              <p:custDataLst>
                <p:tags r:id="rId85"/>
              </p:custDataLst>
            </p:nvPr>
          </p:nvSpPr>
          <p:spPr bwMode="auto">
            <a:xfrm>
              <a:off x="133945" y="651867"/>
              <a:ext cx="125017" cy="164434"/>
            </a:xfrm>
            <a:custGeom>
              <a:avLst/>
              <a:gdLst/>
              <a:ahLst/>
              <a:cxnLst/>
              <a:rect l="0" t="0" r="0" b="0"/>
              <a:pathLst>
                <a:path w="125017" h="164434">
                  <a:moveTo>
                    <a:pt x="0" y="0"/>
                  </a:moveTo>
                  <a:lnTo>
                    <a:pt x="0" y="0"/>
                  </a:lnTo>
                  <a:lnTo>
                    <a:pt x="4741" y="9481"/>
                  </a:lnTo>
                  <a:lnTo>
                    <a:pt x="12360" y="16782"/>
                  </a:lnTo>
                  <a:lnTo>
                    <a:pt x="21369" y="24326"/>
                  </a:lnTo>
                  <a:lnTo>
                    <a:pt x="59959" y="68597"/>
                  </a:lnTo>
                  <a:lnTo>
                    <a:pt x="82436" y="100422"/>
                  </a:lnTo>
                  <a:lnTo>
                    <a:pt x="100692" y="141241"/>
                  </a:lnTo>
                  <a:lnTo>
                    <a:pt x="119018" y="163306"/>
                  </a:lnTo>
                  <a:lnTo>
                    <a:pt x="121017" y="164433"/>
                  </a:lnTo>
                  <a:lnTo>
                    <a:pt x="125016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232"/>
            <p:cNvSpPr/>
            <p:nvPr>
              <p:custDataLst>
                <p:tags r:id="rId86"/>
              </p:custDataLst>
            </p:nvPr>
          </p:nvSpPr>
          <p:spPr bwMode="auto">
            <a:xfrm>
              <a:off x="125016" y="634008"/>
              <a:ext cx="53579" cy="290643"/>
            </a:xfrm>
            <a:custGeom>
              <a:avLst/>
              <a:gdLst/>
              <a:ahLst/>
              <a:cxnLst/>
              <a:rect l="0" t="0" r="0" b="0"/>
              <a:pathLst>
                <a:path w="53579" h="290643">
                  <a:moveTo>
                    <a:pt x="0" y="0"/>
                  </a:moveTo>
                  <a:lnTo>
                    <a:pt x="0" y="0"/>
                  </a:lnTo>
                  <a:lnTo>
                    <a:pt x="992" y="12071"/>
                  </a:lnTo>
                  <a:lnTo>
                    <a:pt x="9713" y="47621"/>
                  </a:lnTo>
                  <a:lnTo>
                    <a:pt x="18091" y="81248"/>
                  </a:lnTo>
                  <a:lnTo>
                    <a:pt x="24212" y="121638"/>
                  </a:lnTo>
                  <a:lnTo>
                    <a:pt x="28671" y="166017"/>
                  </a:lnTo>
                  <a:lnTo>
                    <a:pt x="34326" y="207088"/>
                  </a:lnTo>
                  <a:lnTo>
                    <a:pt x="42603" y="250256"/>
                  </a:lnTo>
                  <a:lnTo>
                    <a:pt x="46688" y="274241"/>
                  </a:lnTo>
                  <a:lnTo>
                    <a:pt x="52217" y="290642"/>
                  </a:lnTo>
                  <a:lnTo>
                    <a:pt x="53578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3" name="SMARTInkShape-Group76"/>
          <p:cNvGrpSpPr/>
          <p:nvPr/>
        </p:nvGrpSpPr>
        <p:grpSpPr>
          <a:xfrm>
            <a:off x="1830586" y="866781"/>
            <a:ext cx="1262259" cy="43146"/>
            <a:chOff x="1830586" y="866781"/>
            <a:chExt cx="1262259" cy="43146"/>
          </a:xfrm>
        </p:grpSpPr>
        <p:sp>
          <p:nvSpPr>
            <p:cNvPr id="21" name="SMARTInkShape-233"/>
            <p:cNvSpPr/>
            <p:nvPr>
              <p:custDataLst>
                <p:tags r:id="rId70"/>
              </p:custDataLst>
            </p:nvPr>
          </p:nvSpPr>
          <p:spPr bwMode="auto">
            <a:xfrm>
              <a:off x="3053953" y="892969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234"/>
            <p:cNvSpPr/>
            <p:nvPr>
              <p:custDataLst>
                <p:tags r:id="rId71"/>
              </p:custDataLst>
            </p:nvPr>
          </p:nvSpPr>
          <p:spPr bwMode="auto">
            <a:xfrm>
              <a:off x="1830586" y="866781"/>
              <a:ext cx="1262259" cy="43146"/>
            </a:xfrm>
            <a:custGeom>
              <a:avLst/>
              <a:gdLst/>
              <a:ahLst/>
              <a:cxnLst/>
              <a:rect l="0" t="0" r="0" b="0"/>
              <a:pathLst>
                <a:path w="1262259" h="43146">
                  <a:moveTo>
                    <a:pt x="0" y="17258"/>
                  </a:moveTo>
                  <a:lnTo>
                    <a:pt x="0" y="17258"/>
                  </a:lnTo>
                  <a:lnTo>
                    <a:pt x="4741" y="21998"/>
                  </a:lnTo>
                  <a:lnTo>
                    <a:pt x="9714" y="24326"/>
                  </a:lnTo>
                  <a:lnTo>
                    <a:pt x="54141" y="32252"/>
                  </a:lnTo>
                  <a:lnTo>
                    <a:pt x="90743" y="39481"/>
                  </a:lnTo>
                  <a:lnTo>
                    <a:pt x="132430" y="43145"/>
                  </a:lnTo>
                  <a:lnTo>
                    <a:pt x="167121" y="42788"/>
                  </a:lnTo>
                  <a:lnTo>
                    <a:pt x="209107" y="36926"/>
                  </a:lnTo>
                  <a:lnTo>
                    <a:pt x="246578" y="30734"/>
                  </a:lnTo>
                  <a:lnTo>
                    <a:pt x="285278" y="27535"/>
                  </a:lnTo>
                  <a:lnTo>
                    <a:pt x="323397" y="25462"/>
                  </a:lnTo>
                  <a:lnTo>
                    <a:pt x="356656" y="20130"/>
                  </a:lnTo>
                  <a:lnTo>
                    <a:pt x="394513" y="18109"/>
                  </a:lnTo>
                  <a:lnTo>
                    <a:pt x="437962" y="12630"/>
                  </a:lnTo>
                  <a:lnTo>
                    <a:pt x="480481" y="6249"/>
                  </a:lnTo>
                  <a:lnTo>
                    <a:pt x="522703" y="1428"/>
                  </a:lnTo>
                  <a:lnTo>
                    <a:pt x="562333" y="0"/>
                  </a:lnTo>
                  <a:lnTo>
                    <a:pt x="597227" y="2223"/>
                  </a:lnTo>
                  <a:lnTo>
                    <a:pt x="634685" y="6519"/>
                  </a:lnTo>
                  <a:lnTo>
                    <a:pt x="668935" y="10438"/>
                  </a:lnTo>
                  <a:lnTo>
                    <a:pt x="708849" y="15237"/>
                  </a:lnTo>
                  <a:lnTo>
                    <a:pt x="752159" y="16992"/>
                  </a:lnTo>
                  <a:lnTo>
                    <a:pt x="786221" y="19851"/>
                  </a:lnTo>
                  <a:lnTo>
                    <a:pt x="820660" y="24310"/>
                  </a:lnTo>
                  <a:lnTo>
                    <a:pt x="860630" y="25631"/>
                  </a:lnTo>
                  <a:lnTo>
                    <a:pt x="899262" y="26023"/>
                  </a:lnTo>
                  <a:lnTo>
                    <a:pt x="931484" y="26114"/>
                  </a:lnTo>
                  <a:lnTo>
                    <a:pt x="965650" y="26155"/>
                  </a:lnTo>
                  <a:lnTo>
                    <a:pt x="1004131" y="26178"/>
                  </a:lnTo>
                  <a:lnTo>
                    <a:pt x="1048606" y="26185"/>
                  </a:lnTo>
                  <a:lnTo>
                    <a:pt x="1079550" y="26186"/>
                  </a:lnTo>
                  <a:lnTo>
                    <a:pt x="1119570" y="26187"/>
                  </a:lnTo>
                  <a:lnTo>
                    <a:pt x="1152925" y="26188"/>
                  </a:lnTo>
                  <a:lnTo>
                    <a:pt x="1187943" y="23542"/>
                  </a:lnTo>
                  <a:lnTo>
                    <a:pt x="1230591" y="18499"/>
                  </a:lnTo>
                  <a:lnTo>
                    <a:pt x="1249100" y="17626"/>
                  </a:lnTo>
                  <a:lnTo>
                    <a:pt x="1257293" y="20067"/>
                  </a:lnTo>
                  <a:lnTo>
                    <a:pt x="1260868" y="22107"/>
                  </a:lnTo>
                  <a:lnTo>
                    <a:pt x="1262258" y="24460"/>
                  </a:lnTo>
                  <a:lnTo>
                    <a:pt x="1259086" y="35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6" name="SMARTInkShape-Group77"/>
          <p:cNvGrpSpPr/>
          <p:nvPr/>
        </p:nvGrpSpPr>
        <p:grpSpPr>
          <a:xfrm>
            <a:off x="107156" y="3786188"/>
            <a:ext cx="71439" cy="634008"/>
            <a:chOff x="107156" y="3786188"/>
            <a:chExt cx="71439" cy="634008"/>
          </a:xfrm>
        </p:grpSpPr>
        <p:sp>
          <p:nvSpPr>
            <p:cNvPr id="24" name="SMARTInkShape-235"/>
            <p:cNvSpPr/>
            <p:nvPr>
              <p:custDataLst>
                <p:tags r:id="rId68"/>
              </p:custDataLst>
            </p:nvPr>
          </p:nvSpPr>
          <p:spPr bwMode="auto">
            <a:xfrm>
              <a:off x="107156" y="4295180"/>
              <a:ext cx="53579" cy="17860"/>
            </a:xfrm>
            <a:custGeom>
              <a:avLst/>
              <a:gdLst/>
              <a:ahLst/>
              <a:cxnLst/>
              <a:rect l="0" t="0" r="0" b="0"/>
              <a:pathLst>
                <a:path w="53579" h="17860">
                  <a:moveTo>
                    <a:pt x="0" y="17859"/>
                  </a:moveTo>
                  <a:lnTo>
                    <a:pt x="0" y="17859"/>
                  </a:lnTo>
                  <a:lnTo>
                    <a:pt x="17170" y="17859"/>
                  </a:lnTo>
                  <a:lnTo>
                    <a:pt x="25160" y="15213"/>
                  </a:lnTo>
                  <a:lnTo>
                    <a:pt x="535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236"/>
            <p:cNvSpPr/>
            <p:nvPr>
              <p:custDataLst>
                <p:tags r:id="rId69"/>
              </p:custDataLst>
            </p:nvPr>
          </p:nvSpPr>
          <p:spPr bwMode="auto">
            <a:xfrm>
              <a:off x="160735" y="3786188"/>
              <a:ext cx="17860" cy="634008"/>
            </a:xfrm>
            <a:custGeom>
              <a:avLst/>
              <a:gdLst/>
              <a:ahLst/>
              <a:cxnLst/>
              <a:rect l="0" t="0" r="0" b="0"/>
              <a:pathLst>
                <a:path w="17860" h="634008">
                  <a:moveTo>
                    <a:pt x="8929" y="0"/>
                  </a:moveTo>
                  <a:lnTo>
                    <a:pt x="8929" y="0"/>
                  </a:lnTo>
                  <a:lnTo>
                    <a:pt x="8929" y="37286"/>
                  </a:lnTo>
                  <a:lnTo>
                    <a:pt x="2792" y="75899"/>
                  </a:lnTo>
                  <a:lnTo>
                    <a:pt x="551" y="109397"/>
                  </a:lnTo>
                  <a:lnTo>
                    <a:pt x="163" y="152468"/>
                  </a:lnTo>
                  <a:lnTo>
                    <a:pt x="48" y="191358"/>
                  </a:lnTo>
                  <a:lnTo>
                    <a:pt x="9" y="235905"/>
                  </a:lnTo>
                  <a:lnTo>
                    <a:pt x="2" y="275832"/>
                  </a:lnTo>
                  <a:lnTo>
                    <a:pt x="0" y="314340"/>
                  </a:lnTo>
                  <a:lnTo>
                    <a:pt x="0" y="350886"/>
                  </a:lnTo>
                  <a:lnTo>
                    <a:pt x="0" y="386850"/>
                  </a:lnTo>
                  <a:lnTo>
                    <a:pt x="0" y="418657"/>
                  </a:lnTo>
                  <a:lnTo>
                    <a:pt x="992" y="451975"/>
                  </a:lnTo>
                  <a:lnTo>
                    <a:pt x="6136" y="487468"/>
                  </a:lnTo>
                  <a:lnTo>
                    <a:pt x="8378" y="531419"/>
                  </a:lnTo>
                  <a:lnTo>
                    <a:pt x="8766" y="567561"/>
                  </a:lnTo>
                  <a:lnTo>
                    <a:pt x="17859" y="634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1" name="SMARTInkShape-Group78"/>
          <p:cNvGrpSpPr/>
          <p:nvPr/>
        </p:nvGrpSpPr>
        <p:grpSpPr>
          <a:xfrm>
            <a:off x="303609" y="2705695"/>
            <a:ext cx="348259" cy="508994"/>
            <a:chOff x="303609" y="2705695"/>
            <a:chExt cx="348259" cy="508994"/>
          </a:xfrm>
        </p:grpSpPr>
        <p:sp>
          <p:nvSpPr>
            <p:cNvPr id="27" name="SMARTInkShape-237"/>
            <p:cNvSpPr/>
            <p:nvPr>
              <p:custDataLst>
                <p:tags r:id="rId64"/>
              </p:custDataLst>
            </p:nvPr>
          </p:nvSpPr>
          <p:spPr bwMode="auto">
            <a:xfrm>
              <a:off x="401836" y="2705695"/>
              <a:ext cx="125017" cy="80369"/>
            </a:xfrm>
            <a:custGeom>
              <a:avLst/>
              <a:gdLst/>
              <a:ahLst/>
              <a:cxnLst/>
              <a:rect l="0" t="0" r="0" b="0"/>
              <a:pathLst>
                <a:path w="125017" h="80369">
                  <a:moveTo>
                    <a:pt x="0" y="0"/>
                  </a:moveTo>
                  <a:lnTo>
                    <a:pt x="0" y="0"/>
                  </a:lnTo>
                  <a:lnTo>
                    <a:pt x="38829" y="2646"/>
                  </a:lnTo>
                  <a:lnTo>
                    <a:pt x="63429" y="12360"/>
                  </a:lnTo>
                  <a:lnTo>
                    <a:pt x="94012" y="33011"/>
                  </a:lnTo>
                  <a:lnTo>
                    <a:pt x="109656" y="49579"/>
                  </a:lnTo>
                  <a:lnTo>
                    <a:pt x="125016" y="80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238"/>
            <p:cNvSpPr/>
            <p:nvPr>
              <p:custDataLst>
                <p:tags r:id="rId65"/>
              </p:custDataLst>
            </p:nvPr>
          </p:nvSpPr>
          <p:spPr bwMode="auto">
            <a:xfrm>
              <a:off x="303609" y="2750344"/>
              <a:ext cx="142876" cy="241102"/>
            </a:xfrm>
            <a:custGeom>
              <a:avLst/>
              <a:gdLst/>
              <a:ahLst/>
              <a:cxnLst/>
              <a:rect l="0" t="0" r="0" b="0"/>
              <a:pathLst>
                <a:path w="142876" h="241102">
                  <a:moveTo>
                    <a:pt x="0" y="241101"/>
                  </a:moveTo>
                  <a:lnTo>
                    <a:pt x="0" y="241101"/>
                  </a:lnTo>
                  <a:lnTo>
                    <a:pt x="9095" y="200571"/>
                  </a:lnTo>
                  <a:lnTo>
                    <a:pt x="31218" y="158405"/>
                  </a:lnTo>
                  <a:lnTo>
                    <a:pt x="53865" y="117683"/>
                  </a:lnTo>
                  <a:lnTo>
                    <a:pt x="86677" y="75007"/>
                  </a:lnTo>
                  <a:lnTo>
                    <a:pt x="126254" y="33525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239"/>
            <p:cNvSpPr/>
            <p:nvPr>
              <p:custDataLst>
                <p:tags r:id="rId66"/>
              </p:custDataLst>
            </p:nvPr>
          </p:nvSpPr>
          <p:spPr bwMode="auto">
            <a:xfrm>
              <a:off x="504252" y="2875359"/>
              <a:ext cx="147616" cy="186418"/>
            </a:xfrm>
            <a:custGeom>
              <a:avLst/>
              <a:gdLst/>
              <a:ahLst/>
              <a:cxnLst/>
              <a:rect l="0" t="0" r="0" b="0"/>
              <a:pathLst>
                <a:path w="147616" h="186418">
                  <a:moveTo>
                    <a:pt x="4740" y="0"/>
                  </a:moveTo>
                  <a:lnTo>
                    <a:pt x="4740" y="0"/>
                  </a:lnTo>
                  <a:lnTo>
                    <a:pt x="0" y="4741"/>
                  </a:lnTo>
                  <a:lnTo>
                    <a:pt x="318" y="17651"/>
                  </a:lnTo>
                  <a:lnTo>
                    <a:pt x="6076" y="49879"/>
                  </a:lnTo>
                  <a:lnTo>
                    <a:pt x="14066" y="88201"/>
                  </a:lnTo>
                  <a:lnTo>
                    <a:pt x="25654" y="131965"/>
                  </a:lnTo>
                  <a:lnTo>
                    <a:pt x="36856" y="148279"/>
                  </a:lnTo>
                  <a:lnTo>
                    <a:pt x="69750" y="179122"/>
                  </a:lnTo>
                  <a:lnTo>
                    <a:pt x="81920" y="183790"/>
                  </a:lnTo>
                  <a:lnTo>
                    <a:pt x="99928" y="186417"/>
                  </a:lnTo>
                  <a:lnTo>
                    <a:pt x="114515" y="181740"/>
                  </a:lnTo>
                  <a:lnTo>
                    <a:pt x="122572" y="177715"/>
                  </a:lnTo>
                  <a:lnTo>
                    <a:pt x="134170" y="162659"/>
                  </a:lnTo>
                  <a:lnTo>
                    <a:pt x="141639" y="143731"/>
                  </a:lnTo>
                  <a:lnTo>
                    <a:pt x="147615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240"/>
            <p:cNvSpPr/>
            <p:nvPr>
              <p:custDataLst>
                <p:tags r:id="rId67"/>
              </p:custDataLst>
            </p:nvPr>
          </p:nvSpPr>
          <p:spPr bwMode="auto">
            <a:xfrm>
              <a:off x="437555" y="2938712"/>
              <a:ext cx="97792" cy="275977"/>
            </a:xfrm>
            <a:custGeom>
              <a:avLst/>
              <a:gdLst/>
              <a:ahLst/>
              <a:cxnLst/>
              <a:rect l="0" t="0" r="0" b="0"/>
              <a:pathLst>
                <a:path w="97792" h="275977">
                  <a:moveTo>
                    <a:pt x="0" y="25944"/>
                  </a:moveTo>
                  <a:lnTo>
                    <a:pt x="0" y="25944"/>
                  </a:lnTo>
                  <a:lnTo>
                    <a:pt x="0" y="21203"/>
                  </a:lnTo>
                  <a:lnTo>
                    <a:pt x="4740" y="8775"/>
                  </a:lnTo>
                  <a:lnTo>
                    <a:pt x="7129" y="5568"/>
                  </a:lnTo>
                  <a:lnTo>
                    <a:pt x="12429" y="2005"/>
                  </a:lnTo>
                  <a:lnTo>
                    <a:pt x="25731" y="0"/>
                  </a:lnTo>
                  <a:lnTo>
                    <a:pt x="46981" y="4146"/>
                  </a:lnTo>
                  <a:lnTo>
                    <a:pt x="53148" y="8435"/>
                  </a:lnTo>
                  <a:lnTo>
                    <a:pt x="78314" y="45026"/>
                  </a:lnTo>
                  <a:lnTo>
                    <a:pt x="90783" y="80436"/>
                  </a:lnTo>
                  <a:lnTo>
                    <a:pt x="96021" y="117606"/>
                  </a:lnTo>
                  <a:lnTo>
                    <a:pt x="97791" y="155432"/>
                  </a:lnTo>
                  <a:lnTo>
                    <a:pt x="97105" y="198587"/>
                  </a:lnTo>
                  <a:lnTo>
                    <a:pt x="92051" y="240257"/>
                  </a:lnTo>
                  <a:lnTo>
                    <a:pt x="89297" y="275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115" name="SMARTInkShape-Group79"/>
          <p:cNvGrpSpPr/>
          <p:nvPr/>
        </p:nvGrpSpPr>
        <p:grpSpPr>
          <a:xfrm>
            <a:off x="3777258" y="1151930"/>
            <a:ext cx="2062759" cy="5581055"/>
            <a:chOff x="3777258" y="1151930"/>
            <a:chExt cx="2062759" cy="5581055"/>
          </a:xfrm>
        </p:grpSpPr>
        <p:sp>
          <p:nvSpPr>
            <p:cNvPr id="47104" name="SMARTInkShape-241"/>
            <p:cNvSpPr/>
            <p:nvPr>
              <p:custDataLst>
                <p:tags r:id="rId56"/>
              </p:custDataLst>
            </p:nvPr>
          </p:nvSpPr>
          <p:spPr bwMode="auto">
            <a:xfrm>
              <a:off x="5688211" y="1151930"/>
              <a:ext cx="89298" cy="98227"/>
            </a:xfrm>
            <a:custGeom>
              <a:avLst/>
              <a:gdLst/>
              <a:ahLst/>
              <a:cxnLst/>
              <a:rect l="0" t="0" r="0" b="0"/>
              <a:pathLst>
                <a:path w="89298" h="98227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23352" y="8121"/>
                  </a:lnTo>
                  <a:lnTo>
                    <a:pt x="63798" y="38155"/>
                  </a:lnTo>
                  <a:lnTo>
                    <a:pt x="76009" y="50551"/>
                  </a:lnTo>
                  <a:lnTo>
                    <a:pt x="82730" y="60832"/>
                  </a:lnTo>
                  <a:lnTo>
                    <a:pt x="89297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05" name="SMARTInkShape-242"/>
            <p:cNvSpPr/>
            <p:nvPr>
              <p:custDataLst>
                <p:tags r:id="rId57"/>
              </p:custDataLst>
            </p:nvPr>
          </p:nvSpPr>
          <p:spPr bwMode="auto">
            <a:xfrm>
              <a:off x="5572125" y="1196578"/>
              <a:ext cx="149056" cy="116087"/>
            </a:xfrm>
            <a:custGeom>
              <a:avLst/>
              <a:gdLst/>
              <a:ahLst/>
              <a:cxnLst/>
              <a:rect l="0" t="0" r="0" b="0"/>
              <a:pathLst>
                <a:path w="149056" h="116087">
                  <a:moveTo>
                    <a:pt x="0" y="116086"/>
                  </a:moveTo>
                  <a:lnTo>
                    <a:pt x="0" y="116086"/>
                  </a:lnTo>
                  <a:lnTo>
                    <a:pt x="8121" y="108957"/>
                  </a:lnTo>
                  <a:lnTo>
                    <a:pt x="50241" y="79514"/>
                  </a:lnTo>
                  <a:lnTo>
                    <a:pt x="92728" y="51641"/>
                  </a:lnTo>
                  <a:lnTo>
                    <a:pt x="132413" y="24550"/>
                  </a:lnTo>
                  <a:lnTo>
                    <a:pt x="149055" y="11183"/>
                  </a:lnTo>
                  <a:lnTo>
                    <a:pt x="148979" y="9439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08" name="SMARTInkShape-243"/>
            <p:cNvSpPr/>
            <p:nvPr>
              <p:custDataLst>
                <p:tags r:id="rId58"/>
              </p:custDataLst>
            </p:nvPr>
          </p:nvSpPr>
          <p:spPr bwMode="auto">
            <a:xfrm>
              <a:off x="5652492" y="1366242"/>
              <a:ext cx="187525" cy="441185"/>
            </a:xfrm>
            <a:custGeom>
              <a:avLst/>
              <a:gdLst/>
              <a:ahLst/>
              <a:cxnLst/>
              <a:rect l="0" t="0" r="0" b="0"/>
              <a:pathLst>
                <a:path w="187525" h="441185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12274" y="32466"/>
                  </a:lnTo>
                  <a:lnTo>
                    <a:pt x="16205" y="76758"/>
                  </a:lnTo>
                  <a:lnTo>
                    <a:pt x="17124" y="113820"/>
                  </a:lnTo>
                  <a:lnTo>
                    <a:pt x="17532" y="145506"/>
                  </a:lnTo>
                  <a:lnTo>
                    <a:pt x="17763" y="188303"/>
                  </a:lnTo>
                  <a:lnTo>
                    <a:pt x="17831" y="232403"/>
                  </a:lnTo>
                  <a:lnTo>
                    <a:pt x="17851" y="274243"/>
                  </a:lnTo>
                  <a:lnTo>
                    <a:pt x="17857" y="311776"/>
                  </a:lnTo>
                  <a:lnTo>
                    <a:pt x="17859" y="353323"/>
                  </a:lnTo>
                  <a:lnTo>
                    <a:pt x="17860" y="392754"/>
                  </a:lnTo>
                  <a:lnTo>
                    <a:pt x="17860" y="434558"/>
                  </a:lnTo>
                  <a:lnTo>
                    <a:pt x="17860" y="441184"/>
                  </a:lnTo>
                  <a:lnTo>
                    <a:pt x="20505" y="401640"/>
                  </a:lnTo>
                  <a:lnTo>
                    <a:pt x="24927" y="359776"/>
                  </a:lnTo>
                  <a:lnTo>
                    <a:pt x="28883" y="324882"/>
                  </a:lnTo>
                  <a:lnTo>
                    <a:pt x="39109" y="286424"/>
                  </a:lnTo>
                  <a:lnTo>
                    <a:pt x="60700" y="243836"/>
                  </a:lnTo>
                  <a:lnTo>
                    <a:pt x="77153" y="218825"/>
                  </a:lnTo>
                  <a:lnTo>
                    <a:pt x="96454" y="198277"/>
                  </a:lnTo>
                  <a:lnTo>
                    <a:pt x="100085" y="197264"/>
                  </a:lnTo>
                  <a:lnTo>
                    <a:pt x="102442" y="196994"/>
                  </a:lnTo>
                  <a:lnTo>
                    <a:pt x="115240" y="201354"/>
                  </a:lnTo>
                  <a:lnTo>
                    <a:pt x="123317" y="211530"/>
                  </a:lnTo>
                  <a:lnTo>
                    <a:pt x="129222" y="225974"/>
                  </a:lnTo>
                  <a:lnTo>
                    <a:pt x="133012" y="264792"/>
                  </a:lnTo>
                  <a:lnTo>
                    <a:pt x="136315" y="305337"/>
                  </a:lnTo>
                  <a:lnTo>
                    <a:pt x="141579" y="349261"/>
                  </a:lnTo>
                  <a:lnTo>
                    <a:pt x="147232" y="370604"/>
                  </a:lnTo>
                  <a:lnTo>
                    <a:pt x="155064" y="380679"/>
                  </a:lnTo>
                  <a:lnTo>
                    <a:pt x="159931" y="384755"/>
                  </a:lnTo>
                  <a:lnTo>
                    <a:pt x="164168" y="385488"/>
                  </a:lnTo>
                  <a:lnTo>
                    <a:pt x="167984" y="383992"/>
                  </a:lnTo>
                  <a:lnTo>
                    <a:pt x="171521" y="381010"/>
                  </a:lnTo>
                  <a:lnTo>
                    <a:pt x="181239" y="353112"/>
                  </a:lnTo>
                  <a:lnTo>
                    <a:pt x="187524" y="303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09" name="SMARTInkShape-244"/>
            <p:cNvSpPr/>
            <p:nvPr>
              <p:custDataLst>
                <p:tags r:id="rId59"/>
              </p:custDataLst>
            </p:nvPr>
          </p:nvSpPr>
          <p:spPr bwMode="auto">
            <a:xfrm>
              <a:off x="3866555" y="4848820"/>
              <a:ext cx="1419821" cy="1884165"/>
            </a:xfrm>
            <a:custGeom>
              <a:avLst/>
              <a:gdLst/>
              <a:ahLst/>
              <a:cxnLst/>
              <a:rect l="0" t="0" r="0" b="0"/>
              <a:pathLst>
                <a:path w="1419821" h="1884165">
                  <a:moveTo>
                    <a:pt x="1419820" y="0"/>
                  </a:moveTo>
                  <a:lnTo>
                    <a:pt x="1419820" y="0"/>
                  </a:lnTo>
                  <a:lnTo>
                    <a:pt x="1410707" y="22380"/>
                  </a:lnTo>
                  <a:lnTo>
                    <a:pt x="1383452" y="65921"/>
                  </a:lnTo>
                  <a:lnTo>
                    <a:pt x="1363404" y="99789"/>
                  </a:lnTo>
                  <a:lnTo>
                    <a:pt x="1343353" y="136503"/>
                  </a:lnTo>
                  <a:lnTo>
                    <a:pt x="1317807" y="178327"/>
                  </a:lnTo>
                  <a:lnTo>
                    <a:pt x="1293682" y="213131"/>
                  </a:lnTo>
                  <a:lnTo>
                    <a:pt x="1267683" y="253430"/>
                  </a:lnTo>
                  <a:lnTo>
                    <a:pt x="1240136" y="291938"/>
                  </a:lnTo>
                  <a:lnTo>
                    <a:pt x="1207279" y="334327"/>
                  </a:lnTo>
                  <a:lnTo>
                    <a:pt x="1184136" y="363564"/>
                  </a:lnTo>
                  <a:lnTo>
                    <a:pt x="1157975" y="395740"/>
                  </a:lnTo>
                  <a:lnTo>
                    <a:pt x="1129811" y="429885"/>
                  </a:lnTo>
                  <a:lnTo>
                    <a:pt x="1100758" y="464904"/>
                  </a:lnTo>
                  <a:lnTo>
                    <a:pt x="1068663" y="502957"/>
                  </a:lnTo>
                  <a:lnTo>
                    <a:pt x="1034555" y="543021"/>
                  </a:lnTo>
                  <a:lnTo>
                    <a:pt x="999552" y="583978"/>
                  </a:lnTo>
                  <a:lnTo>
                    <a:pt x="966797" y="625332"/>
                  </a:lnTo>
                  <a:lnTo>
                    <a:pt x="933719" y="667855"/>
                  </a:lnTo>
                  <a:lnTo>
                    <a:pt x="915174" y="690308"/>
                  </a:lnTo>
                  <a:lnTo>
                    <a:pt x="895866" y="713213"/>
                  </a:lnTo>
                  <a:lnTo>
                    <a:pt x="877041" y="736420"/>
                  </a:lnTo>
                  <a:lnTo>
                    <a:pt x="858537" y="759830"/>
                  </a:lnTo>
                  <a:lnTo>
                    <a:pt x="840249" y="783373"/>
                  </a:lnTo>
                  <a:lnTo>
                    <a:pt x="822103" y="807007"/>
                  </a:lnTo>
                  <a:lnTo>
                    <a:pt x="804053" y="830700"/>
                  </a:lnTo>
                  <a:lnTo>
                    <a:pt x="786067" y="854433"/>
                  </a:lnTo>
                  <a:lnTo>
                    <a:pt x="767130" y="879185"/>
                  </a:lnTo>
                  <a:lnTo>
                    <a:pt x="747561" y="904615"/>
                  </a:lnTo>
                  <a:lnTo>
                    <a:pt x="727569" y="930499"/>
                  </a:lnTo>
                  <a:lnTo>
                    <a:pt x="708288" y="955692"/>
                  </a:lnTo>
                  <a:lnTo>
                    <a:pt x="689481" y="980425"/>
                  </a:lnTo>
                  <a:lnTo>
                    <a:pt x="670990" y="1004851"/>
                  </a:lnTo>
                  <a:lnTo>
                    <a:pt x="651717" y="1029072"/>
                  </a:lnTo>
                  <a:lnTo>
                    <a:pt x="631923" y="1053158"/>
                  </a:lnTo>
                  <a:lnTo>
                    <a:pt x="611782" y="1077152"/>
                  </a:lnTo>
                  <a:lnTo>
                    <a:pt x="592402" y="1102078"/>
                  </a:lnTo>
                  <a:lnTo>
                    <a:pt x="573528" y="1127625"/>
                  </a:lnTo>
                  <a:lnTo>
                    <a:pt x="554993" y="1153586"/>
                  </a:lnTo>
                  <a:lnTo>
                    <a:pt x="535690" y="1179823"/>
                  </a:lnTo>
                  <a:lnTo>
                    <a:pt x="515877" y="1206244"/>
                  </a:lnTo>
                  <a:lnTo>
                    <a:pt x="495722" y="1232788"/>
                  </a:lnTo>
                  <a:lnTo>
                    <a:pt x="476333" y="1258421"/>
                  </a:lnTo>
                  <a:lnTo>
                    <a:pt x="457454" y="1283448"/>
                  </a:lnTo>
                  <a:lnTo>
                    <a:pt x="438914" y="1308069"/>
                  </a:lnTo>
                  <a:lnTo>
                    <a:pt x="420602" y="1332421"/>
                  </a:lnTo>
                  <a:lnTo>
                    <a:pt x="402440" y="1356593"/>
                  </a:lnTo>
                  <a:lnTo>
                    <a:pt x="384379" y="1380645"/>
                  </a:lnTo>
                  <a:lnTo>
                    <a:pt x="366385" y="1404618"/>
                  </a:lnTo>
                  <a:lnTo>
                    <a:pt x="348437" y="1428537"/>
                  </a:lnTo>
                  <a:lnTo>
                    <a:pt x="330517" y="1452420"/>
                  </a:lnTo>
                  <a:lnTo>
                    <a:pt x="313610" y="1476281"/>
                  </a:lnTo>
                  <a:lnTo>
                    <a:pt x="297378" y="1500124"/>
                  </a:lnTo>
                  <a:lnTo>
                    <a:pt x="281596" y="1523958"/>
                  </a:lnTo>
                  <a:lnTo>
                    <a:pt x="266113" y="1546793"/>
                  </a:lnTo>
                  <a:lnTo>
                    <a:pt x="235681" y="1590685"/>
                  </a:lnTo>
                  <a:lnTo>
                    <a:pt x="205619" y="1630698"/>
                  </a:lnTo>
                  <a:lnTo>
                    <a:pt x="176714" y="1667333"/>
                  </a:lnTo>
                  <a:lnTo>
                    <a:pt x="150639" y="1700152"/>
                  </a:lnTo>
                  <a:lnTo>
                    <a:pt x="128466" y="1731274"/>
                  </a:lnTo>
                  <a:lnTo>
                    <a:pt x="105713" y="1763627"/>
                  </a:lnTo>
                  <a:lnTo>
                    <a:pt x="75757" y="1801157"/>
                  </a:lnTo>
                  <a:lnTo>
                    <a:pt x="44385" y="1837631"/>
                  </a:lnTo>
                  <a:lnTo>
                    <a:pt x="16747" y="1871557"/>
                  </a:lnTo>
                  <a:lnTo>
                    <a:pt x="0" y="18841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10" name="SMARTInkShape-245"/>
            <p:cNvSpPr/>
            <p:nvPr>
              <p:custDataLst>
                <p:tags r:id="rId60"/>
              </p:custDataLst>
            </p:nvPr>
          </p:nvSpPr>
          <p:spPr bwMode="auto">
            <a:xfrm>
              <a:off x="5232797" y="3429000"/>
              <a:ext cx="321470" cy="1509118"/>
            </a:xfrm>
            <a:custGeom>
              <a:avLst/>
              <a:gdLst/>
              <a:ahLst/>
              <a:cxnLst/>
              <a:rect l="0" t="0" r="0" b="0"/>
              <a:pathLst>
                <a:path w="321470" h="1509118">
                  <a:moveTo>
                    <a:pt x="321469" y="0"/>
                  </a:moveTo>
                  <a:lnTo>
                    <a:pt x="321469" y="0"/>
                  </a:lnTo>
                  <a:lnTo>
                    <a:pt x="316728" y="4740"/>
                  </a:lnTo>
                  <a:lnTo>
                    <a:pt x="309040" y="21910"/>
                  </a:lnTo>
                  <a:lnTo>
                    <a:pt x="299346" y="64105"/>
                  </a:lnTo>
                  <a:lnTo>
                    <a:pt x="288472" y="100526"/>
                  </a:lnTo>
                  <a:lnTo>
                    <a:pt x="279721" y="137383"/>
                  </a:lnTo>
                  <a:lnTo>
                    <a:pt x="270522" y="177509"/>
                  </a:lnTo>
                  <a:lnTo>
                    <a:pt x="263670" y="218839"/>
                  </a:lnTo>
                  <a:lnTo>
                    <a:pt x="258408" y="252374"/>
                  </a:lnTo>
                  <a:lnTo>
                    <a:pt x="252762" y="289768"/>
                  </a:lnTo>
                  <a:lnTo>
                    <a:pt x="244005" y="334125"/>
                  </a:lnTo>
                  <a:lnTo>
                    <a:pt x="238092" y="363474"/>
                  </a:lnTo>
                  <a:lnTo>
                    <a:pt x="234803" y="395700"/>
                  </a:lnTo>
                  <a:lnTo>
                    <a:pt x="231357" y="429866"/>
                  </a:lnTo>
                  <a:lnTo>
                    <a:pt x="223211" y="464896"/>
                  </a:lnTo>
                  <a:lnTo>
                    <a:pt x="215622" y="500307"/>
                  </a:lnTo>
                  <a:lnTo>
                    <a:pt x="207949" y="536882"/>
                  </a:lnTo>
                  <a:lnTo>
                    <a:pt x="197924" y="576289"/>
                  </a:lnTo>
                  <a:lnTo>
                    <a:pt x="189500" y="614308"/>
                  </a:lnTo>
                  <a:lnTo>
                    <a:pt x="181456" y="652041"/>
                  </a:lnTo>
                  <a:lnTo>
                    <a:pt x="171267" y="691963"/>
                  </a:lnTo>
                  <a:lnTo>
                    <a:pt x="162770" y="732857"/>
                  </a:lnTo>
                  <a:lnTo>
                    <a:pt x="154694" y="774183"/>
                  </a:lnTo>
                  <a:lnTo>
                    <a:pt x="144490" y="815701"/>
                  </a:lnTo>
                  <a:lnTo>
                    <a:pt x="133340" y="857305"/>
                  </a:lnTo>
                  <a:lnTo>
                    <a:pt x="122762" y="898946"/>
                  </a:lnTo>
                  <a:lnTo>
                    <a:pt x="114753" y="940604"/>
                  </a:lnTo>
                  <a:lnTo>
                    <a:pt x="105241" y="982270"/>
                  </a:lnTo>
                  <a:lnTo>
                    <a:pt x="95391" y="1022948"/>
                  </a:lnTo>
                  <a:lnTo>
                    <a:pt x="87705" y="1060870"/>
                  </a:lnTo>
                  <a:lnTo>
                    <a:pt x="80983" y="1097568"/>
                  </a:lnTo>
                  <a:lnTo>
                    <a:pt x="73695" y="1133722"/>
                  </a:lnTo>
                  <a:lnTo>
                    <a:pt x="63842" y="1169634"/>
                  </a:lnTo>
                  <a:lnTo>
                    <a:pt x="55494" y="1205439"/>
                  </a:lnTo>
                  <a:lnTo>
                    <a:pt x="48477" y="1241196"/>
                  </a:lnTo>
                  <a:lnTo>
                    <a:pt x="42050" y="1276932"/>
                  </a:lnTo>
                  <a:lnTo>
                    <a:pt x="35887" y="1310012"/>
                  </a:lnTo>
                  <a:lnTo>
                    <a:pt x="26839" y="1353881"/>
                  </a:lnTo>
                  <a:lnTo>
                    <a:pt x="17874" y="1392014"/>
                  </a:lnTo>
                  <a:lnTo>
                    <a:pt x="10696" y="1435715"/>
                  </a:lnTo>
                  <a:lnTo>
                    <a:pt x="3142" y="1478155"/>
                  </a:lnTo>
                  <a:lnTo>
                    <a:pt x="0" y="1509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12" name="SMARTInkShape-246"/>
            <p:cNvSpPr/>
            <p:nvPr>
              <p:custDataLst>
                <p:tags r:id="rId61"/>
              </p:custDataLst>
            </p:nvPr>
          </p:nvSpPr>
          <p:spPr bwMode="auto">
            <a:xfrm>
              <a:off x="5527477" y="1937742"/>
              <a:ext cx="107141" cy="1634134"/>
            </a:xfrm>
            <a:custGeom>
              <a:avLst/>
              <a:gdLst/>
              <a:ahLst/>
              <a:cxnLst/>
              <a:rect l="0" t="0" r="0" b="0"/>
              <a:pathLst>
                <a:path w="107141" h="1634134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4857" y="42901"/>
                  </a:lnTo>
                  <a:lnTo>
                    <a:pt x="40702" y="81014"/>
                  </a:lnTo>
                  <a:lnTo>
                    <a:pt x="50314" y="114183"/>
                  </a:lnTo>
                  <a:lnTo>
                    <a:pt x="59446" y="150139"/>
                  </a:lnTo>
                  <a:lnTo>
                    <a:pt x="68436" y="191770"/>
                  </a:lnTo>
                  <a:lnTo>
                    <a:pt x="74403" y="220830"/>
                  </a:lnTo>
                  <a:lnTo>
                    <a:pt x="80362" y="252928"/>
                  </a:lnTo>
                  <a:lnTo>
                    <a:pt x="85326" y="287038"/>
                  </a:lnTo>
                  <a:lnTo>
                    <a:pt x="87531" y="322041"/>
                  </a:lnTo>
                  <a:lnTo>
                    <a:pt x="91158" y="360088"/>
                  </a:lnTo>
                  <a:lnTo>
                    <a:pt x="95084" y="400148"/>
                  </a:lnTo>
                  <a:lnTo>
                    <a:pt x="96830" y="441104"/>
                  </a:lnTo>
                  <a:lnTo>
                    <a:pt x="100251" y="482458"/>
                  </a:lnTo>
                  <a:lnTo>
                    <a:pt x="104087" y="522996"/>
                  </a:lnTo>
                  <a:lnTo>
                    <a:pt x="105792" y="560857"/>
                  </a:lnTo>
                  <a:lnTo>
                    <a:pt x="106550" y="600173"/>
                  </a:lnTo>
                  <a:lnTo>
                    <a:pt x="106887" y="640799"/>
                  </a:lnTo>
                  <a:lnTo>
                    <a:pt x="107036" y="682005"/>
                  </a:lnTo>
                  <a:lnTo>
                    <a:pt x="107102" y="726116"/>
                  </a:lnTo>
                  <a:lnTo>
                    <a:pt x="107120" y="748992"/>
                  </a:lnTo>
                  <a:lnTo>
                    <a:pt x="107140" y="792929"/>
                  </a:lnTo>
                  <a:lnTo>
                    <a:pt x="106157" y="835608"/>
                  </a:lnTo>
                  <a:lnTo>
                    <a:pt x="102413" y="877728"/>
                  </a:lnTo>
                  <a:lnTo>
                    <a:pt x="100086" y="922245"/>
                  </a:lnTo>
                  <a:lnTo>
                    <a:pt x="99466" y="945228"/>
                  </a:lnTo>
                  <a:lnTo>
                    <a:pt x="96132" y="989286"/>
                  </a:lnTo>
                  <a:lnTo>
                    <a:pt x="92334" y="1032019"/>
                  </a:lnTo>
                  <a:lnTo>
                    <a:pt x="90646" y="1074162"/>
                  </a:lnTo>
                  <a:lnTo>
                    <a:pt x="87251" y="1113398"/>
                  </a:lnTo>
                  <a:lnTo>
                    <a:pt x="83426" y="1151671"/>
                  </a:lnTo>
                  <a:lnTo>
                    <a:pt x="81726" y="1191833"/>
                  </a:lnTo>
                  <a:lnTo>
                    <a:pt x="78325" y="1227542"/>
                  </a:lnTo>
                  <a:lnTo>
                    <a:pt x="74499" y="1260941"/>
                  </a:lnTo>
                  <a:lnTo>
                    <a:pt x="72798" y="1295630"/>
                  </a:lnTo>
                  <a:lnTo>
                    <a:pt x="69396" y="1328244"/>
                  </a:lnTo>
                  <a:lnTo>
                    <a:pt x="64577" y="1359276"/>
                  </a:lnTo>
                  <a:lnTo>
                    <a:pt x="59128" y="1389605"/>
                  </a:lnTo>
                  <a:lnTo>
                    <a:pt x="53399" y="1419620"/>
                  </a:lnTo>
                  <a:lnTo>
                    <a:pt x="47241" y="1461764"/>
                  </a:lnTo>
                  <a:lnTo>
                    <a:pt x="42770" y="1499386"/>
                  </a:lnTo>
                  <a:lnTo>
                    <a:pt x="32371" y="1542914"/>
                  </a:lnTo>
                  <a:lnTo>
                    <a:pt x="28443" y="1585277"/>
                  </a:lnTo>
                  <a:lnTo>
                    <a:pt x="26789" y="16341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13" name="SMARTInkShape-247"/>
            <p:cNvSpPr/>
            <p:nvPr>
              <p:custDataLst>
                <p:tags r:id="rId62"/>
              </p:custDataLst>
            </p:nvPr>
          </p:nvSpPr>
          <p:spPr bwMode="auto">
            <a:xfrm>
              <a:off x="4214813" y="2062758"/>
              <a:ext cx="1178719" cy="1500188"/>
            </a:xfrm>
            <a:custGeom>
              <a:avLst/>
              <a:gdLst/>
              <a:ahLst/>
              <a:cxnLst/>
              <a:rect l="0" t="0" r="0" b="0"/>
              <a:pathLst>
                <a:path w="1178719" h="1500188">
                  <a:moveTo>
                    <a:pt x="0" y="1500187"/>
                  </a:moveTo>
                  <a:lnTo>
                    <a:pt x="0" y="1500187"/>
                  </a:lnTo>
                  <a:lnTo>
                    <a:pt x="16781" y="1480760"/>
                  </a:lnTo>
                  <a:lnTo>
                    <a:pt x="40721" y="1438098"/>
                  </a:lnTo>
                  <a:lnTo>
                    <a:pt x="67133" y="1395171"/>
                  </a:lnTo>
                  <a:lnTo>
                    <a:pt x="77462" y="1377115"/>
                  </a:lnTo>
                  <a:lnTo>
                    <a:pt x="112138" y="1338337"/>
                  </a:lnTo>
                  <a:lnTo>
                    <a:pt x="137722" y="1302521"/>
                  </a:lnTo>
                  <a:lnTo>
                    <a:pt x="170410" y="1258258"/>
                  </a:lnTo>
                  <a:lnTo>
                    <a:pt x="196674" y="1220476"/>
                  </a:lnTo>
                  <a:lnTo>
                    <a:pt x="223307" y="1180508"/>
                  </a:lnTo>
                  <a:lnTo>
                    <a:pt x="252696" y="1140884"/>
                  </a:lnTo>
                  <a:lnTo>
                    <a:pt x="276020" y="1111302"/>
                  </a:lnTo>
                  <a:lnTo>
                    <a:pt x="302922" y="1078310"/>
                  </a:lnTo>
                  <a:lnTo>
                    <a:pt x="328770" y="1046449"/>
                  </a:lnTo>
                  <a:lnTo>
                    <a:pt x="355472" y="1013768"/>
                  </a:lnTo>
                  <a:lnTo>
                    <a:pt x="387182" y="976092"/>
                  </a:lnTo>
                  <a:lnTo>
                    <a:pt x="418474" y="938842"/>
                  </a:lnTo>
                  <a:lnTo>
                    <a:pt x="448918" y="902443"/>
                  </a:lnTo>
                  <a:lnTo>
                    <a:pt x="478985" y="866421"/>
                  </a:lnTo>
                  <a:lnTo>
                    <a:pt x="511530" y="830568"/>
                  </a:lnTo>
                  <a:lnTo>
                    <a:pt x="545839" y="793797"/>
                  </a:lnTo>
                  <a:lnTo>
                    <a:pt x="580931" y="754304"/>
                  </a:lnTo>
                  <a:lnTo>
                    <a:pt x="616371" y="713600"/>
                  </a:lnTo>
                  <a:lnTo>
                    <a:pt x="651966" y="673351"/>
                  </a:lnTo>
                  <a:lnTo>
                    <a:pt x="687630" y="635618"/>
                  </a:lnTo>
                  <a:lnTo>
                    <a:pt x="723324" y="596359"/>
                  </a:lnTo>
                  <a:lnTo>
                    <a:pt x="758039" y="555759"/>
                  </a:lnTo>
                  <a:lnTo>
                    <a:pt x="790006" y="514564"/>
                  </a:lnTo>
                  <a:lnTo>
                    <a:pt x="823395" y="475749"/>
                  </a:lnTo>
                  <a:lnTo>
                    <a:pt x="857086" y="438655"/>
                  </a:lnTo>
                  <a:lnTo>
                    <a:pt x="888596" y="402325"/>
                  </a:lnTo>
                  <a:lnTo>
                    <a:pt x="919137" y="366334"/>
                  </a:lnTo>
                  <a:lnTo>
                    <a:pt x="948255" y="331487"/>
                  </a:lnTo>
                  <a:lnTo>
                    <a:pt x="974425" y="299463"/>
                  </a:lnTo>
                  <a:lnTo>
                    <a:pt x="1006731" y="258283"/>
                  </a:lnTo>
                  <a:lnTo>
                    <a:pt x="1039895" y="220947"/>
                  </a:lnTo>
                  <a:lnTo>
                    <a:pt x="1072399" y="179904"/>
                  </a:lnTo>
                  <a:lnTo>
                    <a:pt x="1097929" y="140488"/>
                  </a:lnTo>
                  <a:lnTo>
                    <a:pt x="1121924" y="102432"/>
                  </a:lnTo>
                  <a:lnTo>
                    <a:pt x="1143540" y="67858"/>
                  </a:lnTo>
                  <a:lnTo>
                    <a:pt x="1161019" y="34658"/>
                  </a:lnTo>
                  <a:lnTo>
                    <a:pt x="11787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14" name="SMARTInkShape-248"/>
            <p:cNvSpPr/>
            <p:nvPr>
              <p:custDataLst>
                <p:tags r:id="rId63"/>
              </p:custDataLst>
            </p:nvPr>
          </p:nvSpPr>
          <p:spPr bwMode="auto">
            <a:xfrm>
              <a:off x="3777258" y="3500438"/>
              <a:ext cx="464345" cy="2839641"/>
            </a:xfrm>
            <a:custGeom>
              <a:avLst/>
              <a:gdLst/>
              <a:ahLst/>
              <a:cxnLst/>
              <a:rect l="0" t="0" r="0" b="0"/>
              <a:pathLst>
                <a:path w="464345" h="2839641">
                  <a:moveTo>
                    <a:pt x="464344" y="0"/>
                  </a:moveTo>
                  <a:lnTo>
                    <a:pt x="464344" y="0"/>
                  </a:lnTo>
                  <a:lnTo>
                    <a:pt x="464344" y="4740"/>
                  </a:lnTo>
                  <a:lnTo>
                    <a:pt x="461698" y="9713"/>
                  </a:lnTo>
                  <a:lnTo>
                    <a:pt x="451915" y="25730"/>
                  </a:lnTo>
                  <a:lnTo>
                    <a:pt x="443353" y="61202"/>
                  </a:lnTo>
                  <a:lnTo>
                    <a:pt x="439272" y="95193"/>
                  </a:lnTo>
                  <a:lnTo>
                    <a:pt x="433323" y="128857"/>
                  </a:lnTo>
                  <a:lnTo>
                    <a:pt x="430017" y="168707"/>
                  </a:lnTo>
                  <a:lnTo>
                    <a:pt x="424297" y="211934"/>
                  </a:lnTo>
                  <a:lnTo>
                    <a:pt x="421741" y="244013"/>
                  </a:lnTo>
                  <a:lnTo>
                    <a:pt x="419612" y="279106"/>
                  </a:lnTo>
                  <a:lnTo>
                    <a:pt x="415359" y="317854"/>
                  </a:lnTo>
                  <a:lnTo>
                    <a:pt x="410162" y="358226"/>
                  </a:lnTo>
                  <a:lnTo>
                    <a:pt x="404544" y="399321"/>
                  </a:lnTo>
                  <a:lnTo>
                    <a:pt x="398740" y="440736"/>
                  </a:lnTo>
                  <a:lnTo>
                    <a:pt x="392853" y="482294"/>
                  </a:lnTo>
                  <a:lnTo>
                    <a:pt x="386929" y="525899"/>
                  </a:lnTo>
                  <a:lnTo>
                    <a:pt x="383961" y="550029"/>
                  </a:lnTo>
                  <a:lnTo>
                    <a:pt x="380989" y="575045"/>
                  </a:lnTo>
                  <a:lnTo>
                    <a:pt x="378016" y="599660"/>
                  </a:lnTo>
                  <a:lnTo>
                    <a:pt x="375042" y="624008"/>
                  </a:lnTo>
                  <a:lnTo>
                    <a:pt x="372067" y="648177"/>
                  </a:lnTo>
                  <a:lnTo>
                    <a:pt x="368099" y="673219"/>
                  </a:lnTo>
                  <a:lnTo>
                    <a:pt x="363470" y="698844"/>
                  </a:lnTo>
                  <a:lnTo>
                    <a:pt x="358399" y="724857"/>
                  </a:lnTo>
                  <a:lnTo>
                    <a:pt x="354026" y="751128"/>
                  </a:lnTo>
                  <a:lnTo>
                    <a:pt x="350119" y="777572"/>
                  </a:lnTo>
                  <a:lnTo>
                    <a:pt x="346522" y="804131"/>
                  </a:lnTo>
                  <a:lnTo>
                    <a:pt x="342140" y="830767"/>
                  </a:lnTo>
                  <a:lnTo>
                    <a:pt x="337233" y="857454"/>
                  </a:lnTo>
                  <a:lnTo>
                    <a:pt x="331979" y="884175"/>
                  </a:lnTo>
                  <a:lnTo>
                    <a:pt x="326491" y="910918"/>
                  </a:lnTo>
                  <a:lnTo>
                    <a:pt x="320848" y="937677"/>
                  </a:lnTo>
                  <a:lnTo>
                    <a:pt x="315102" y="964446"/>
                  </a:lnTo>
                  <a:lnTo>
                    <a:pt x="309286" y="992214"/>
                  </a:lnTo>
                  <a:lnTo>
                    <a:pt x="303425" y="1020647"/>
                  </a:lnTo>
                  <a:lnTo>
                    <a:pt x="297534" y="1049525"/>
                  </a:lnTo>
                  <a:lnTo>
                    <a:pt x="291621" y="1078699"/>
                  </a:lnTo>
                  <a:lnTo>
                    <a:pt x="285696" y="1108070"/>
                  </a:lnTo>
                  <a:lnTo>
                    <a:pt x="279760" y="1137573"/>
                  </a:lnTo>
                  <a:lnTo>
                    <a:pt x="273820" y="1166171"/>
                  </a:lnTo>
                  <a:lnTo>
                    <a:pt x="267874" y="1194165"/>
                  </a:lnTo>
                  <a:lnTo>
                    <a:pt x="261926" y="1221758"/>
                  </a:lnTo>
                  <a:lnTo>
                    <a:pt x="255977" y="1251068"/>
                  </a:lnTo>
                  <a:lnTo>
                    <a:pt x="250026" y="1281522"/>
                  </a:lnTo>
                  <a:lnTo>
                    <a:pt x="244075" y="1312738"/>
                  </a:lnTo>
                  <a:lnTo>
                    <a:pt x="237130" y="1343471"/>
                  </a:lnTo>
                  <a:lnTo>
                    <a:pt x="229525" y="1373882"/>
                  </a:lnTo>
                  <a:lnTo>
                    <a:pt x="221477" y="1404077"/>
                  </a:lnTo>
                  <a:lnTo>
                    <a:pt x="214128" y="1435121"/>
                  </a:lnTo>
                  <a:lnTo>
                    <a:pt x="207244" y="1466732"/>
                  </a:lnTo>
                  <a:lnTo>
                    <a:pt x="200671" y="1498720"/>
                  </a:lnTo>
                  <a:lnTo>
                    <a:pt x="194303" y="1529967"/>
                  </a:lnTo>
                  <a:lnTo>
                    <a:pt x="188075" y="1560719"/>
                  </a:lnTo>
                  <a:lnTo>
                    <a:pt x="181938" y="1591143"/>
                  </a:lnTo>
                  <a:lnTo>
                    <a:pt x="175862" y="1622340"/>
                  </a:lnTo>
                  <a:lnTo>
                    <a:pt x="169827" y="1654052"/>
                  </a:lnTo>
                  <a:lnTo>
                    <a:pt x="163820" y="1686107"/>
                  </a:lnTo>
                  <a:lnTo>
                    <a:pt x="157830" y="1716408"/>
                  </a:lnTo>
                  <a:lnTo>
                    <a:pt x="151853" y="1745536"/>
                  </a:lnTo>
                  <a:lnTo>
                    <a:pt x="145884" y="1773886"/>
                  </a:lnTo>
                  <a:lnTo>
                    <a:pt x="139920" y="1802708"/>
                  </a:lnTo>
                  <a:lnTo>
                    <a:pt x="133959" y="1831844"/>
                  </a:lnTo>
                  <a:lnTo>
                    <a:pt x="128002" y="1861190"/>
                  </a:lnTo>
                  <a:lnTo>
                    <a:pt x="123037" y="1889683"/>
                  </a:lnTo>
                  <a:lnTo>
                    <a:pt x="118736" y="1917609"/>
                  </a:lnTo>
                  <a:lnTo>
                    <a:pt x="114876" y="1945156"/>
                  </a:lnTo>
                  <a:lnTo>
                    <a:pt x="110318" y="1971457"/>
                  </a:lnTo>
                  <a:lnTo>
                    <a:pt x="105295" y="1996930"/>
                  </a:lnTo>
                  <a:lnTo>
                    <a:pt x="99963" y="2021849"/>
                  </a:lnTo>
                  <a:lnTo>
                    <a:pt x="95415" y="2047392"/>
                  </a:lnTo>
                  <a:lnTo>
                    <a:pt x="91391" y="2073349"/>
                  </a:lnTo>
                  <a:lnTo>
                    <a:pt x="87717" y="2099584"/>
                  </a:lnTo>
                  <a:lnTo>
                    <a:pt x="84275" y="2124019"/>
                  </a:lnTo>
                  <a:lnTo>
                    <a:pt x="80988" y="2147255"/>
                  </a:lnTo>
                  <a:lnTo>
                    <a:pt x="74690" y="2191593"/>
                  </a:lnTo>
                  <a:lnTo>
                    <a:pt x="68583" y="2234450"/>
                  </a:lnTo>
                  <a:lnTo>
                    <a:pt x="62562" y="2274003"/>
                  </a:lnTo>
                  <a:lnTo>
                    <a:pt x="56579" y="2310433"/>
                  </a:lnTo>
                  <a:lnTo>
                    <a:pt x="50612" y="2343161"/>
                  </a:lnTo>
                  <a:lnTo>
                    <a:pt x="47299" y="2374243"/>
                  </a:lnTo>
                  <a:lnTo>
                    <a:pt x="42788" y="2416987"/>
                  </a:lnTo>
                  <a:lnTo>
                    <a:pt x="37813" y="2454787"/>
                  </a:lnTo>
                  <a:lnTo>
                    <a:pt x="33693" y="2491123"/>
                  </a:lnTo>
                  <a:lnTo>
                    <a:pt x="28834" y="2527024"/>
                  </a:lnTo>
                  <a:lnTo>
                    <a:pt x="22453" y="2569971"/>
                  </a:lnTo>
                  <a:lnTo>
                    <a:pt x="17774" y="2613253"/>
                  </a:lnTo>
                  <a:lnTo>
                    <a:pt x="10970" y="2654141"/>
                  </a:lnTo>
                  <a:lnTo>
                    <a:pt x="6889" y="2688435"/>
                  </a:lnTo>
                  <a:lnTo>
                    <a:pt x="1361" y="2730838"/>
                  </a:lnTo>
                  <a:lnTo>
                    <a:pt x="6406" y="2774015"/>
                  </a:lnTo>
                  <a:lnTo>
                    <a:pt x="7189" y="2802997"/>
                  </a:lnTo>
                  <a:lnTo>
                    <a:pt x="0" y="28396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7116" name="SMARTInkShape-249"/>
          <p:cNvSpPr/>
          <p:nvPr>
            <p:custDataLst>
              <p:tags r:id="rId1"/>
            </p:custDataLst>
          </p:nvPr>
        </p:nvSpPr>
        <p:spPr bwMode="auto">
          <a:xfrm>
            <a:off x="4180413" y="3595048"/>
            <a:ext cx="453464" cy="503649"/>
          </a:xfrm>
          <a:custGeom>
            <a:avLst/>
            <a:gdLst/>
            <a:ahLst/>
            <a:cxnLst/>
            <a:rect l="0" t="0" r="0" b="0"/>
            <a:pathLst>
              <a:path w="453464" h="503649">
                <a:moveTo>
                  <a:pt x="70118" y="57194"/>
                </a:moveTo>
                <a:lnTo>
                  <a:pt x="70118" y="57194"/>
                </a:lnTo>
                <a:lnTo>
                  <a:pt x="53609" y="57194"/>
                </a:lnTo>
                <a:lnTo>
                  <a:pt x="45397" y="69468"/>
                </a:lnTo>
                <a:lnTo>
                  <a:pt x="37107" y="75383"/>
                </a:lnTo>
                <a:lnTo>
                  <a:pt x="20485" y="99234"/>
                </a:lnTo>
                <a:lnTo>
                  <a:pt x="9758" y="139031"/>
                </a:lnTo>
                <a:lnTo>
                  <a:pt x="335" y="177663"/>
                </a:lnTo>
                <a:lnTo>
                  <a:pt x="0" y="204720"/>
                </a:lnTo>
                <a:lnTo>
                  <a:pt x="11153" y="248147"/>
                </a:lnTo>
                <a:lnTo>
                  <a:pt x="25545" y="289818"/>
                </a:lnTo>
                <a:lnTo>
                  <a:pt x="37391" y="329914"/>
                </a:lnTo>
                <a:lnTo>
                  <a:pt x="47839" y="371055"/>
                </a:lnTo>
                <a:lnTo>
                  <a:pt x="66560" y="412571"/>
                </a:lnTo>
                <a:lnTo>
                  <a:pt x="86934" y="444641"/>
                </a:lnTo>
                <a:lnTo>
                  <a:pt x="108174" y="461161"/>
                </a:lnTo>
                <a:lnTo>
                  <a:pt x="150793" y="479363"/>
                </a:lnTo>
                <a:lnTo>
                  <a:pt x="194610" y="497681"/>
                </a:lnTo>
                <a:lnTo>
                  <a:pt x="206003" y="501901"/>
                </a:lnTo>
                <a:lnTo>
                  <a:pt x="246874" y="503648"/>
                </a:lnTo>
                <a:lnTo>
                  <a:pt x="276902" y="501026"/>
                </a:lnTo>
                <a:lnTo>
                  <a:pt x="319342" y="487454"/>
                </a:lnTo>
                <a:lnTo>
                  <a:pt x="358513" y="461811"/>
                </a:lnTo>
                <a:lnTo>
                  <a:pt x="382592" y="437898"/>
                </a:lnTo>
                <a:lnTo>
                  <a:pt x="410430" y="397084"/>
                </a:lnTo>
                <a:lnTo>
                  <a:pt x="426811" y="359505"/>
                </a:lnTo>
                <a:lnTo>
                  <a:pt x="440510" y="319684"/>
                </a:lnTo>
                <a:lnTo>
                  <a:pt x="449293" y="279529"/>
                </a:lnTo>
                <a:lnTo>
                  <a:pt x="453463" y="240090"/>
                </a:lnTo>
                <a:lnTo>
                  <a:pt x="453019" y="196850"/>
                </a:lnTo>
                <a:lnTo>
                  <a:pt x="446941" y="164499"/>
                </a:lnTo>
                <a:lnTo>
                  <a:pt x="438856" y="125919"/>
                </a:lnTo>
                <a:lnTo>
                  <a:pt x="429185" y="95747"/>
                </a:lnTo>
                <a:lnTo>
                  <a:pt x="402327" y="54728"/>
                </a:lnTo>
                <a:lnTo>
                  <a:pt x="360388" y="19536"/>
                </a:lnTo>
                <a:lnTo>
                  <a:pt x="318690" y="4409"/>
                </a:lnTo>
                <a:lnTo>
                  <a:pt x="295689" y="0"/>
                </a:lnTo>
                <a:lnTo>
                  <a:pt x="251230" y="5254"/>
                </a:lnTo>
                <a:lnTo>
                  <a:pt x="217377" y="15677"/>
                </a:lnTo>
                <a:lnTo>
                  <a:pt x="183865" y="31333"/>
                </a:lnTo>
                <a:lnTo>
                  <a:pt x="142134" y="59137"/>
                </a:lnTo>
                <a:lnTo>
                  <a:pt x="105837" y="8398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7119" name="SMARTInkShape-Group81"/>
          <p:cNvGrpSpPr/>
          <p:nvPr/>
        </p:nvGrpSpPr>
        <p:grpSpPr>
          <a:xfrm>
            <a:off x="2875359" y="1232297"/>
            <a:ext cx="1321595" cy="2589610"/>
            <a:chOff x="2875359" y="1232297"/>
            <a:chExt cx="1321595" cy="2589610"/>
          </a:xfrm>
        </p:grpSpPr>
        <p:sp>
          <p:nvSpPr>
            <p:cNvPr id="47117" name="SMARTInkShape-250"/>
            <p:cNvSpPr/>
            <p:nvPr>
              <p:custDataLst>
                <p:tags r:id="rId54"/>
              </p:custDataLst>
            </p:nvPr>
          </p:nvSpPr>
          <p:spPr bwMode="auto">
            <a:xfrm>
              <a:off x="3723680" y="3670102"/>
              <a:ext cx="473274" cy="151805"/>
            </a:xfrm>
            <a:custGeom>
              <a:avLst/>
              <a:gdLst/>
              <a:ahLst/>
              <a:cxnLst/>
              <a:rect l="0" t="0" r="0" b="0"/>
              <a:pathLst>
                <a:path w="473274" h="151805">
                  <a:moveTo>
                    <a:pt x="473273" y="0"/>
                  </a:moveTo>
                  <a:lnTo>
                    <a:pt x="473273" y="0"/>
                  </a:lnTo>
                  <a:lnTo>
                    <a:pt x="435986" y="12428"/>
                  </a:lnTo>
                  <a:lnTo>
                    <a:pt x="395389" y="30052"/>
                  </a:lnTo>
                  <a:lnTo>
                    <a:pt x="352386" y="44117"/>
                  </a:lnTo>
                  <a:lnTo>
                    <a:pt x="311116" y="56066"/>
                  </a:lnTo>
                  <a:lnTo>
                    <a:pt x="270115" y="69529"/>
                  </a:lnTo>
                  <a:lnTo>
                    <a:pt x="242090" y="76542"/>
                  </a:lnTo>
                  <a:lnTo>
                    <a:pt x="206483" y="82966"/>
                  </a:lnTo>
                  <a:lnTo>
                    <a:pt x="175445" y="89129"/>
                  </a:lnTo>
                  <a:lnTo>
                    <a:pt x="135658" y="100822"/>
                  </a:lnTo>
                  <a:lnTo>
                    <a:pt x="96088" y="116854"/>
                  </a:lnTo>
                  <a:lnTo>
                    <a:pt x="66518" y="128334"/>
                  </a:lnTo>
                  <a:lnTo>
                    <a:pt x="22355" y="143968"/>
                  </a:lnTo>
                  <a:lnTo>
                    <a:pt x="0" y="1518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18" name="SMARTInkShape-251"/>
            <p:cNvSpPr/>
            <p:nvPr>
              <p:custDataLst>
                <p:tags r:id="rId55"/>
              </p:custDataLst>
            </p:nvPr>
          </p:nvSpPr>
          <p:spPr bwMode="auto">
            <a:xfrm>
              <a:off x="2875359" y="1232297"/>
              <a:ext cx="1143001" cy="2312790"/>
            </a:xfrm>
            <a:custGeom>
              <a:avLst/>
              <a:gdLst/>
              <a:ahLst/>
              <a:cxnLst/>
              <a:rect l="0" t="0" r="0" b="0"/>
              <a:pathLst>
                <a:path w="1143001" h="2312790">
                  <a:moveTo>
                    <a:pt x="1143000" y="2312789"/>
                  </a:moveTo>
                  <a:lnTo>
                    <a:pt x="1143000" y="2312789"/>
                  </a:lnTo>
                  <a:lnTo>
                    <a:pt x="1122883" y="2275502"/>
                  </a:lnTo>
                  <a:lnTo>
                    <a:pt x="1103271" y="2240050"/>
                  </a:lnTo>
                  <a:lnTo>
                    <a:pt x="1080289" y="2198504"/>
                  </a:lnTo>
                  <a:lnTo>
                    <a:pt x="1056640" y="2156599"/>
                  </a:lnTo>
                  <a:lnTo>
                    <a:pt x="1038809" y="2121872"/>
                  </a:lnTo>
                  <a:lnTo>
                    <a:pt x="1020958" y="2086446"/>
                  </a:lnTo>
                  <a:lnTo>
                    <a:pt x="998360" y="2050815"/>
                  </a:lnTo>
                  <a:lnTo>
                    <a:pt x="972813" y="2010381"/>
                  </a:lnTo>
                  <a:lnTo>
                    <a:pt x="951133" y="1966982"/>
                  </a:lnTo>
                  <a:lnTo>
                    <a:pt x="927401" y="1922703"/>
                  </a:lnTo>
                  <a:lnTo>
                    <a:pt x="901517" y="1878165"/>
                  </a:lnTo>
                  <a:lnTo>
                    <a:pt x="870256" y="1833548"/>
                  </a:lnTo>
                  <a:lnTo>
                    <a:pt x="850133" y="1801145"/>
                  </a:lnTo>
                  <a:lnTo>
                    <a:pt x="831267" y="1766899"/>
                  </a:lnTo>
                  <a:lnTo>
                    <a:pt x="812960" y="1731835"/>
                  </a:lnTo>
                  <a:lnTo>
                    <a:pt x="792256" y="1696408"/>
                  </a:lnTo>
                  <a:lnTo>
                    <a:pt x="769825" y="1659826"/>
                  </a:lnTo>
                  <a:lnTo>
                    <a:pt x="746626" y="1620417"/>
                  </a:lnTo>
                  <a:lnTo>
                    <a:pt x="725732" y="1579750"/>
                  </a:lnTo>
                  <a:lnTo>
                    <a:pt x="705533" y="1538525"/>
                  </a:lnTo>
                  <a:lnTo>
                    <a:pt x="683325" y="1497052"/>
                  </a:lnTo>
                  <a:lnTo>
                    <a:pt x="662872" y="1455468"/>
                  </a:lnTo>
                  <a:lnTo>
                    <a:pt x="642868" y="1413836"/>
                  </a:lnTo>
                  <a:lnTo>
                    <a:pt x="620748" y="1372181"/>
                  </a:lnTo>
                  <a:lnTo>
                    <a:pt x="597688" y="1327871"/>
                  </a:lnTo>
                  <a:lnTo>
                    <a:pt x="585982" y="1304943"/>
                  </a:lnTo>
                  <a:lnTo>
                    <a:pt x="575202" y="1281720"/>
                  </a:lnTo>
                  <a:lnTo>
                    <a:pt x="565038" y="1258300"/>
                  </a:lnTo>
                  <a:lnTo>
                    <a:pt x="555286" y="1234750"/>
                  </a:lnTo>
                  <a:lnTo>
                    <a:pt x="545808" y="1211111"/>
                  </a:lnTo>
                  <a:lnTo>
                    <a:pt x="536513" y="1187415"/>
                  </a:lnTo>
                  <a:lnTo>
                    <a:pt x="527340" y="1163681"/>
                  </a:lnTo>
                  <a:lnTo>
                    <a:pt x="518247" y="1139920"/>
                  </a:lnTo>
                  <a:lnTo>
                    <a:pt x="509209" y="1116142"/>
                  </a:lnTo>
                  <a:lnTo>
                    <a:pt x="500207" y="1092352"/>
                  </a:lnTo>
                  <a:lnTo>
                    <a:pt x="491229" y="1068555"/>
                  </a:lnTo>
                  <a:lnTo>
                    <a:pt x="482268" y="1044753"/>
                  </a:lnTo>
                  <a:lnTo>
                    <a:pt x="473316" y="1020947"/>
                  </a:lnTo>
                  <a:lnTo>
                    <a:pt x="464373" y="997139"/>
                  </a:lnTo>
                  <a:lnTo>
                    <a:pt x="455434" y="973330"/>
                  </a:lnTo>
                  <a:lnTo>
                    <a:pt x="446498" y="949519"/>
                  </a:lnTo>
                  <a:lnTo>
                    <a:pt x="437564" y="925708"/>
                  </a:lnTo>
                  <a:lnTo>
                    <a:pt x="428631" y="901897"/>
                  </a:lnTo>
                  <a:lnTo>
                    <a:pt x="419700" y="878085"/>
                  </a:lnTo>
                  <a:lnTo>
                    <a:pt x="410769" y="854273"/>
                  </a:lnTo>
                  <a:lnTo>
                    <a:pt x="401838" y="830460"/>
                  </a:lnTo>
                  <a:lnTo>
                    <a:pt x="392908" y="806648"/>
                  </a:lnTo>
                  <a:lnTo>
                    <a:pt x="383978" y="782835"/>
                  </a:lnTo>
                  <a:lnTo>
                    <a:pt x="375048" y="759023"/>
                  </a:lnTo>
                  <a:lnTo>
                    <a:pt x="366118" y="735211"/>
                  </a:lnTo>
                  <a:lnTo>
                    <a:pt x="357188" y="712391"/>
                  </a:lnTo>
                  <a:lnTo>
                    <a:pt x="339329" y="668514"/>
                  </a:lnTo>
                  <a:lnTo>
                    <a:pt x="330399" y="646098"/>
                  </a:lnTo>
                  <a:lnTo>
                    <a:pt x="321469" y="623216"/>
                  </a:lnTo>
                  <a:lnTo>
                    <a:pt x="312539" y="600024"/>
                  </a:lnTo>
                  <a:lnTo>
                    <a:pt x="303610" y="576626"/>
                  </a:lnTo>
                  <a:lnTo>
                    <a:pt x="294680" y="553089"/>
                  </a:lnTo>
                  <a:lnTo>
                    <a:pt x="285750" y="529460"/>
                  </a:lnTo>
                  <a:lnTo>
                    <a:pt x="276821" y="506762"/>
                  </a:lnTo>
                  <a:lnTo>
                    <a:pt x="258961" y="463022"/>
                  </a:lnTo>
                  <a:lnTo>
                    <a:pt x="238456" y="420431"/>
                  </a:lnTo>
                  <a:lnTo>
                    <a:pt x="217106" y="379342"/>
                  </a:lnTo>
                  <a:lnTo>
                    <a:pt x="197695" y="341237"/>
                  </a:lnTo>
                  <a:lnTo>
                    <a:pt x="176500" y="304458"/>
                  </a:lnTo>
                  <a:lnTo>
                    <a:pt x="154843" y="269260"/>
                  </a:lnTo>
                  <a:lnTo>
                    <a:pt x="135296" y="237080"/>
                  </a:lnTo>
                  <a:lnTo>
                    <a:pt x="116686" y="203595"/>
                  </a:lnTo>
                  <a:lnTo>
                    <a:pt x="98494" y="170854"/>
                  </a:lnTo>
                  <a:lnTo>
                    <a:pt x="72509" y="129116"/>
                  </a:lnTo>
                  <a:lnTo>
                    <a:pt x="50809" y="86763"/>
                  </a:lnTo>
                  <a:lnTo>
                    <a:pt x="26961" y="4863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7120" name="SMARTInkShape-252"/>
          <p:cNvSpPr/>
          <p:nvPr>
            <p:custDataLst>
              <p:tags r:id="rId2"/>
            </p:custDataLst>
          </p:nvPr>
        </p:nvSpPr>
        <p:spPr bwMode="auto">
          <a:xfrm>
            <a:off x="857250" y="4045148"/>
            <a:ext cx="2509243" cy="2178845"/>
          </a:xfrm>
          <a:custGeom>
            <a:avLst/>
            <a:gdLst/>
            <a:ahLst/>
            <a:cxnLst/>
            <a:rect l="0" t="0" r="0" b="0"/>
            <a:pathLst>
              <a:path w="2509243" h="2178845">
                <a:moveTo>
                  <a:pt x="2509242" y="0"/>
                </a:moveTo>
                <a:lnTo>
                  <a:pt x="2509242" y="0"/>
                </a:lnTo>
                <a:lnTo>
                  <a:pt x="2471319" y="23702"/>
                </a:lnTo>
                <a:lnTo>
                  <a:pt x="2431533" y="51214"/>
                </a:lnTo>
                <a:lnTo>
                  <a:pt x="2409811" y="66885"/>
                </a:lnTo>
                <a:lnTo>
                  <a:pt x="2386400" y="83285"/>
                </a:lnTo>
                <a:lnTo>
                  <a:pt x="2361863" y="100172"/>
                </a:lnTo>
                <a:lnTo>
                  <a:pt x="2336575" y="117383"/>
                </a:lnTo>
                <a:lnTo>
                  <a:pt x="2311779" y="134810"/>
                </a:lnTo>
                <a:lnTo>
                  <a:pt x="2287311" y="152381"/>
                </a:lnTo>
                <a:lnTo>
                  <a:pt x="2263061" y="170049"/>
                </a:lnTo>
                <a:lnTo>
                  <a:pt x="2237966" y="187780"/>
                </a:lnTo>
                <a:lnTo>
                  <a:pt x="2212305" y="205554"/>
                </a:lnTo>
                <a:lnTo>
                  <a:pt x="2186268" y="223357"/>
                </a:lnTo>
                <a:lnTo>
                  <a:pt x="2159981" y="242170"/>
                </a:lnTo>
                <a:lnTo>
                  <a:pt x="2133526" y="261658"/>
                </a:lnTo>
                <a:lnTo>
                  <a:pt x="2106960" y="281595"/>
                </a:lnTo>
                <a:lnTo>
                  <a:pt x="2080320" y="300839"/>
                </a:lnTo>
                <a:lnTo>
                  <a:pt x="2053630" y="319622"/>
                </a:lnTo>
                <a:lnTo>
                  <a:pt x="2026907" y="338097"/>
                </a:lnTo>
                <a:lnTo>
                  <a:pt x="2000162" y="356367"/>
                </a:lnTo>
                <a:lnTo>
                  <a:pt x="1973402" y="374500"/>
                </a:lnTo>
                <a:lnTo>
                  <a:pt x="1946633" y="392542"/>
                </a:lnTo>
                <a:lnTo>
                  <a:pt x="1919857" y="411515"/>
                </a:lnTo>
                <a:lnTo>
                  <a:pt x="1893076" y="431109"/>
                </a:lnTo>
                <a:lnTo>
                  <a:pt x="1866293" y="451117"/>
                </a:lnTo>
                <a:lnTo>
                  <a:pt x="1839508" y="471401"/>
                </a:lnTo>
                <a:lnTo>
                  <a:pt x="1812722" y="491869"/>
                </a:lnTo>
                <a:lnTo>
                  <a:pt x="1785934" y="512459"/>
                </a:lnTo>
                <a:lnTo>
                  <a:pt x="1759146" y="533132"/>
                </a:lnTo>
                <a:lnTo>
                  <a:pt x="1732358" y="553859"/>
                </a:lnTo>
                <a:lnTo>
                  <a:pt x="1705570" y="574622"/>
                </a:lnTo>
                <a:lnTo>
                  <a:pt x="1677789" y="596402"/>
                </a:lnTo>
                <a:lnTo>
                  <a:pt x="1649346" y="618860"/>
                </a:lnTo>
                <a:lnTo>
                  <a:pt x="1620462" y="641768"/>
                </a:lnTo>
                <a:lnTo>
                  <a:pt x="1592277" y="663986"/>
                </a:lnTo>
                <a:lnTo>
                  <a:pt x="1564557" y="685743"/>
                </a:lnTo>
                <a:lnTo>
                  <a:pt x="1537147" y="707194"/>
                </a:lnTo>
                <a:lnTo>
                  <a:pt x="1509945" y="729431"/>
                </a:lnTo>
                <a:lnTo>
                  <a:pt x="1482880" y="752194"/>
                </a:lnTo>
                <a:lnTo>
                  <a:pt x="1455907" y="775306"/>
                </a:lnTo>
                <a:lnTo>
                  <a:pt x="1428003" y="798652"/>
                </a:lnTo>
                <a:lnTo>
                  <a:pt x="1399479" y="822154"/>
                </a:lnTo>
                <a:lnTo>
                  <a:pt x="1370540" y="845759"/>
                </a:lnTo>
                <a:lnTo>
                  <a:pt x="1342319" y="869433"/>
                </a:lnTo>
                <a:lnTo>
                  <a:pt x="1314574" y="893153"/>
                </a:lnTo>
                <a:lnTo>
                  <a:pt x="1287149" y="916904"/>
                </a:lnTo>
                <a:lnTo>
                  <a:pt x="1259935" y="940676"/>
                </a:lnTo>
                <a:lnTo>
                  <a:pt x="1232863" y="964461"/>
                </a:lnTo>
                <a:lnTo>
                  <a:pt x="1205885" y="988256"/>
                </a:lnTo>
                <a:lnTo>
                  <a:pt x="1170041" y="1020986"/>
                </a:lnTo>
                <a:lnTo>
                  <a:pt x="1128285" y="1059672"/>
                </a:lnTo>
                <a:lnTo>
                  <a:pt x="1082588" y="1102332"/>
                </a:lnTo>
                <a:lnTo>
                  <a:pt x="1043194" y="1139700"/>
                </a:lnTo>
                <a:lnTo>
                  <a:pt x="1008002" y="1173543"/>
                </a:lnTo>
                <a:lnTo>
                  <a:pt x="975611" y="1205034"/>
                </a:lnTo>
                <a:lnTo>
                  <a:pt x="936157" y="1243887"/>
                </a:lnTo>
                <a:lnTo>
                  <a:pt x="891995" y="1287649"/>
                </a:lnTo>
                <a:lnTo>
                  <a:pt x="844695" y="1334683"/>
                </a:lnTo>
                <a:lnTo>
                  <a:pt x="804232" y="1374968"/>
                </a:lnTo>
                <a:lnTo>
                  <a:pt x="768326" y="1410755"/>
                </a:lnTo>
                <a:lnTo>
                  <a:pt x="735460" y="1443543"/>
                </a:lnTo>
                <a:lnTo>
                  <a:pt x="705611" y="1474330"/>
                </a:lnTo>
                <a:lnTo>
                  <a:pt x="677775" y="1503785"/>
                </a:lnTo>
                <a:lnTo>
                  <a:pt x="651280" y="1532352"/>
                </a:lnTo>
                <a:lnTo>
                  <a:pt x="625678" y="1560325"/>
                </a:lnTo>
                <a:lnTo>
                  <a:pt x="600674" y="1587905"/>
                </a:lnTo>
                <a:lnTo>
                  <a:pt x="576066" y="1615220"/>
                </a:lnTo>
                <a:lnTo>
                  <a:pt x="551724" y="1641368"/>
                </a:lnTo>
                <a:lnTo>
                  <a:pt x="527558" y="1666737"/>
                </a:lnTo>
                <a:lnTo>
                  <a:pt x="503510" y="1691589"/>
                </a:lnTo>
                <a:lnTo>
                  <a:pt x="479541" y="1716093"/>
                </a:lnTo>
                <a:lnTo>
                  <a:pt x="455624" y="1740366"/>
                </a:lnTo>
                <a:lnTo>
                  <a:pt x="431741" y="1764487"/>
                </a:lnTo>
                <a:lnTo>
                  <a:pt x="408874" y="1787511"/>
                </a:lnTo>
                <a:lnTo>
                  <a:pt x="364946" y="1831617"/>
                </a:lnTo>
                <a:lnTo>
                  <a:pt x="322271" y="1874370"/>
                </a:lnTo>
                <a:lnTo>
                  <a:pt x="280154" y="1916522"/>
                </a:lnTo>
                <a:lnTo>
                  <a:pt x="238284" y="1958408"/>
                </a:lnTo>
                <a:lnTo>
                  <a:pt x="199170" y="1997529"/>
                </a:lnTo>
                <a:lnTo>
                  <a:pt x="161942" y="2033767"/>
                </a:lnTo>
                <a:lnTo>
                  <a:pt x="125552" y="2066410"/>
                </a:lnTo>
                <a:lnTo>
                  <a:pt x="92181" y="2097455"/>
                </a:lnTo>
                <a:lnTo>
                  <a:pt x="60813" y="2126795"/>
                </a:lnTo>
                <a:lnTo>
                  <a:pt x="20224" y="2161658"/>
                </a:lnTo>
                <a:lnTo>
                  <a:pt x="0" y="217884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21" name="SMARTInkShape-253"/>
          <p:cNvSpPr/>
          <p:nvPr>
            <p:custDataLst>
              <p:tags r:id="rId3"/>
            </p:custDataLst>
          </p:nvPr>
        </p:nvSpPr>
        <p:spPr bwMode="auto">
          <a:xfrm>
            <a:off x="1125141" y="280392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7130" name="SMARTInkShape-Group84"/>
          <p:cNvGrpSpPr/>
          <p:nvPr/>
        </p:nvGrpSpPr>
        <p:grpSpPr>
          <a:xfrm>
            <a:off x="964406" y="2175869"/>
            <a:ext cx="901900" cy="1842491"/>
            <a:chOff x="964406" y="2175869"/>
            <a:chExt cx="901900" cy="1842491"/>
          </a:xfrm>
        </p:grpSpPr>
        <p:sp>
          <p:nvSpPr>
            <p:cNvPr id="47122" name="SMARTInkShape-254"/>
            <p:cNvSpPr/>
            <p:nvPr>
              <p:custDataLst>
                <p:tags r:id="rId46"/>
              </p:custDataLst>
            </p:nvPr>
          </p:nvSpPr>
          <p:spPr bwMode="auto">
            <a:xfrm>
              <a:off x="1348546" y="2175869"/>
              <a:ext cx="104553" cy="195683"/>
            </a:xfrm>
            <a:custGeom>
              <a:avLst/>
              <a:gdLst/>
              <a:ahLst/>
              <a:cxnLst/>
              <a:rect l="0" t="0" r="0" b="0"/>
              <a:pathLst>
                <a:path w="104553" h="195683">
                  <a:moveTo>
                    <a:pt x="8767" y="74412"/>
                  </a:moveTo>
                  <a:lnTo>
                    <a:pt x="8767" y="74412"/>
                  </a:lnTo>
                  <a:lnTo>
                    <a:pt x="4026" y="79153"/>
                  </a:lnTo>
                  <a:lnTo>
                    <a:pt x="1699" y="84126"/>
                  </a:lnTo>
                  <a:lnTo>
                    <a:pt x="0" y="123343"/>
                  </a:lnTo>
                  <a:lnTo>
                    <a:pt x="4610" y="162791"/>
                  </a:lnTo>
                  <a:lnTo>
                    <a:pt x="17016" y="185486"/>
                  </a:lnTo>
                  <a:lnTo>
                    <a:pt x="25001" y="193231"/>
                  </a:lnTo>
                  <a:lnTo>
                    <a:pt x="28519" y="195297"/>
                  </a:lnTo>
                  <a:lnTo>
                    <a:pt x="32849" y="195682"/>
                  </a:lnTo>
                  <a:lnTo>
                    <a:pt x="42952" y="193464"/>
                  </a:lnTo>
                  <a:lnTo>
                    <a:pt x="59796" y="181896"/>
                  </a:lnTo>
                  <a:lnTo>
                    <a:pt x="72614" y="165900"/>
                  </a:lnTo>
                  <a:lnTo>
                    <a:pt x="91971" y="128460"/>
                  </a:lnTo>
                  <a:lnTo>
                    <a:pt x="103732" y="88138"/>
                  </a:lnTo>
                  <a:lnTo>
                    <a:pt x="104552" y="70591"/>
                  </a:lnTo>
                  <a:lnTo>
                    <a:pt x="98442" y="34805"/>
                  </a:lnTo>
                  <a:lnTo>
                    <a:pt x="85498" y="7445"/>
                  </a:lnTo>
                  <a:lnTo>
                    <a:pt x="78257" y="1"/>
                  </a:lnTo>
                  <a:lnTo>
                    <a:pt x="72953" y="0"/>
                  </a:lnTo>
                  <a:lnTo>
                    <a:pt x="59122" y="5291"/>
                  </a:lnTo>
                  <a:lnTo>
                    <a:pt x="16864" y="39995"/>
                  </a:lnTo>
                  <a:lnTo>
                    <a:pt x="8767" y="4762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23" name="SMARTInkShape-255"/>
            <p:cNvSpPr/>
            <p:nvPr>
              <p:custDataLst>
                <p:tags r:id="rId47"/>
              </p:custDataLst>
            </p:nvPr>
          </p:nvSpPr>
          <p:spPr bwMode="auto">
            <a:xfrm>
              <a:off x="1285875" y="2298715"/>
              <a:ext cx="26790" cy="183739"/>
            </a:xfrm>
            <a:custGeom>
              <a:avLst/>
              <a:gdLst/>
              <a:ahLst/>
              <a:cxnLst/>
              <a:rect l="0" t="0" r="0" b="0"/>
              <a:pathLst>
                <a:path w="26790" h="183739">
                  <a:moveTo>
                    <a:pt x="0" y="5144"/>
                  </a:moveTo>
                  <a:lnTo>
                    <a:pt x="0" y="5144"/>
                  </a:lnTo>
                  <a:lnTo>
                    <a:pt x="0" y="0"/>
                  </a:lnTo>
                  <a:lnTo>
                    <a:pt x="0" y="36543"/>
                  </a:lnTo>
                  <a:lnTo>
                    <a:pt x="0" y="75728"/>
                  </a:lnTo>
                  <a:lnTo>
                    <a:pt x="7068" y="114050"/>
                  </a:lnTo>
                  <a:lnTo>
                    <a:pt x="8821" y="157741"/>
                  </a:lnTo>
                  <a:lnTo>
                    <a:pt x="8897" y="168208"/>
                  </a:lnTo>
                  <a:lnTo>
                    <a:pt x="11561" y="174521"/>
                  </a:lnTo>
                  <a:lnTo>
                    <a:pt x="13661" y="177593"/>
                  </a:lnTo>
                  <a:lnTo>
                    <a:pt x="26789" y="18373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24" name="SMARTInkShape-256"/>
            <p:cNvSpPr/>
            <p:nvPr>
              <p:custDataLst>
                <p:tags r:id="rId48"/>
              </p:custDataLst>
            </p:nvPr>
          </p:nvSpPr>
          <p:spPr bwMode="auto">
            <a:xfrm>
              <a:off x="1026914" y="3059540"/>
              <a:ext cx="78963" cy="174323"/>
            </a:xfrm>
            <a:custGeom>
              <a:avLst/>
              <a:gdLst/>
              <a:ahLst/>
              <a:cxnLst/>
              <a:rect l="0" t="0" r="0" b="0"/>
              <a:pathLst>
                <a:path w="78963" h="174323">
                  <a:moveTo>
                    <a:pt x="8930" y="56921"/>
                  </a:moveTo>
                  <a:lnTo>
                    <a:pt x="8930" y="56921"/>
                  </a:lnTo>
                  <a:lnTo>
                    <a:pt x="9922" y="96240"/>
                  </a:lnTo>
                  <a:lnTo>
                    <a:pt x="16618" y="134945"/>
                  </a:lnTo>
                  <a:lnTo>
                    <a:pt x="22232" y="158642"/>
                  </a:lnTo>
                  <a:lnTo>
                    <a:pt x="30179" y="173491"/>
                  </a:lnTo>
                  <a:lnTo>
                    <a:pt x="34010" y="174322"/>
                  </a:lnTo>
                  <a:lnTo>
                    <a:pt x="38549" y="172891"/>
                  </a:lnTo>
                  <a:lnTo>
                    <a:pt x="43558" y="169953"/>
                  </a:lnTo>
                  <a:lnTo>
                    <a:pt x="51771" y="158751"/>
                  </a:lnTo>
                  <a:lnTo>
                    <a:pt x="65127" y="132047"/>
                  </a:lnTo>
                  <a:lnTo>
                    <a:pt x="69568" y="99465"/>
                  </a:lnTo>
                  <a:lnTo>
                    <a:pt x="75624" y="63133"/>
                  </a:lnTo>
                  <a:lnTo>
                    <a:pt x="78962" y="41453"/>
                  </a:lnTo>
                  <a:lnTo>
                    <a:pt x="75210" y="19265"/>
                  </a:lnTo>
                  <a:lnTo>
                    <a:pt x="70469" y="10420"/>
                  </a:lnTo>
                  <a:lnTo>
                    <a:pt x="59340" y="0"/>
                  </a:lnTo>
                  <a:lnTo>
                    <a:pt x="55435" y="122"/>
                  </a:lnTo>
                  <a:lnTo>
                    <a:pt x="41451" y="8783"/>
                  </a:lnTo>
                  <a:lnTo>
                    <a:pt x="29590" y="20058"/>
                  </a:lnTo>
                  <a:lnTo>
                    <a:pt x="0" y="7478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25" name="SMARTInkShape-257"/>
            <p:cNvSpPr/>
            <p:nvPr>
              <p:custDataLst>
                <p:tags r:id="rId49"/>
              </p:custDataLst>
            </p:nvPr>
          </p:nvSpPr>
          <p:spPr bwMode="auto">
            <a:xfrm>
              <a:off x="964406" y="3107531"/>
              <a:ext cx="35720" cy="258962"/>
            </a:xfrm>
            <a:custGeom>
              <a:avLst/>
              <a:gdLst/>
              <a:ahLst/>
              <a:cxnLst/>
              <a:rect l="0" t="0" r="0" b="0"/>
              <a:pathLst>
                <a:path w="35720" h="258962">
                  <a:moveTo>
                    <a:pt x="0" y="0"/>
                  </a:moveTo>
                  <a:lnTo>
                    <a:pt x="0" y="0"/>
                  </a:lnTo>
                  <a:lnTo>
                    <a:pt x="0" y="9481"/>
                  </a:lnTo>
                  <a:lnTo>
                    <a:pt x="2646" y="16781"/>
                  </a:lnTo>
                  <a:lnTo>
                    <a:pt x="6137" y="23334"/>
                  </a:lnTo>
                  <a:lnTo>
                    <a:pt x="8378" y="35624"/>
                  </a:lnTo>
                  <a:lnTo>
                    <a:pt x="11527" y="70351"/>
                  </a:lnTo>
                  <a:lnTo>
                    <a:pt x="15045" y="85838"/>
                  </a:lnTo>
                  <a:lnTo>
                    <a:pt x="17026" y="121455"/>
                  </a:lnTo>
                  <a:lnTo>
                    <a:pt x="20341" y="164257"/>
                  </a:lnTo>
                  <a:lnTo>
                    <a:pt x="25516" y="201889"/>
                  </a:lnTo>
                  <a:lnTo>
                    <a:pt x="33689" y="244280"/>
                  </a:lnTo>
                  <a:lnTo>
                    <a:pt x="35719" y="25896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26" name="SMARTInkShape-258"/>
            <p:cNvSpPr/>
            <p:nvPr>
              <p:custDataLst>
                <p:tags r:id="rId50"/>
              </p:custDataLst>
            </p:nvPr>
          </p:nvSpPr>
          <p:spPr bwMode="auto">
            <a:xfrm>
              <a:off x="1241227" y="3403452"/>
              <a:ext cx="616149" cy="614908"/>
            </a:xfrm>
            <a:custGeom>
              <a:avLst/>
              <a:gdLst/>
              <a:ahLst/>
              <a:cxnLst/>
              <a:rect l="0" t="0" r="0" b="0"/>
              <a:pathLst>
                <a:path w="616149" h="614908">
                  <a:moveTo>
                    <a:pt x="616148" y="7689"/>
                  </a:moveTo>
                  <a:lnTo>
                    <a:pt x="616148" y="7689"/>
                  </a:lnTo>
                  <a:lnTo>
                    <a:pt x="611408" y="2948"/>
                  </a:lnTo>
                  <a:lnTo>
                    <a:pt x="606434" y="621"/>
                  </a:lnTo>
                  <a:lnTo>
                    <a:pt x="603719" y="0"/>
                  </a:lnTo>
                  <a:lnTo>
                    <a:pt x="585676" y="3867"/>
                  </a:lnTo>
                  <a:lnTo>
                    <a:pt x="547886" y="27470"/>
                  </a:lnTo>
                  <a:lnTo>
                    <a:pt x="508234" y="55628"/>
                  </a:lnTo>
                  <a:lnTo>
                    <a:pt x="468383" y="88706"/>
                  </a:lnTo>
                  <a:lnTo>
                    <a:pt x="434011" y="119778"/>
                  </a:lnTo>
                  <a:lnTo>
                    <a:pt x="393951" y="158860"/>
                  </a:lnTo>
                  <a:lnTo>
                    <a:pt x="355402" y="201860"/>
                  </a:lnTo>
                  <a:lnTo>
                    <a:pt x="328282" y="233885"/>
                  </a:lnTo>
                  <a:lnTo>
                    <a:pt x="299692" y="266970"/>
                  </a:lnTo>
                  <a:lnTo>
                    <a:pt x="270449" y="298211"/>
                  </a:lnTo>
                  <a:lnTo>
                    <a:pt x="240915" y="331279"/>
                  </a:lnTo>
                  <a:lnTo>
                    <a:pt x="211253" y="364827"/>
                  </a:lnTo>
                  <a:lnTo>
                    <a:pt x="181533" y="396273"/>
                  </a:lnTo>
                  <a:lnTo>
                    <a:pt x="154434" y="429432"/>
                  </a:lnTo>
                  <a:lnTo>
                    <a:pt x="129161" y="463021"/>
                  </a:lnTo>
                  <a:lnTo>
                    <a:pt x="104699" y="494485"/>
                  </a:lnTo>
                  <a:lnTo>
                    <a:pt x="68615" y="535350"/>
                  </a:lnTo>
                  <a:lnTo>
                    <a:pt x="28987" y="577585"/>
                  </a:lnTo>
                  <a:lnTo>
                    <a:pt x="0" y="61490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27" name="SMARTInkShape-259"/>
            <p:cNvSpPr/>
            <p:nvPr>
              <p:custDataLst>
                <p:tags r:id="rId51"/>
              </p:custDataLst>
            </p:nvPr>
          </p:nvSpPr>
          <p:spPr bwMode="auto">
            <a:xfrm>
              <a:off x="1696641" y="2178844"/>
              <a:ext cx="169665" cy="1248611"/>
            </a:xfrm>
            <a:custGeom>
              <a:avLst/>
              <a:gdLst/>
              <a:ahLst/>
              <a:cxnLst/>
              <a:rect l="0" t="0" r="0" b="0"/>
              <a:pathLst>
                <a:path w="169665" h="1248611">
                  <a:moveTo>
                    <a:pt x="0" y="0"/>
                  </a:moveTo>
                  <a:lnTo>
                    <a:pt x="0" y="0"/>
                  </a:lnTo>
                  <a:lnTo>
                    <a:pt x="0" y="43774"/>
                  </a:lnTo>
                  <a:lnTo>
                    <a:pt x="7129" y="81186"/>
                  </a:lnTo>
                  <a:lnTo>
                    <a:pt x="18091" y="120473"/>
                  </a:lnTo>
                  <a:lnTo>
                    <a:pt x="26858" y="154758"/>
                  </a:lnTo>
                  <a:lnTo>
                    <a:pt x="32772" y="188836"/>
                  </a:lnTo>
                  <a:lnTo>
                    <a:pt x="38709" y="223825"/>
                  </a:lnTo>
                  <a:lnTo>
                    <a:pt x="42888" y="267512"/>
                  </a:lnTo>
                  <a:lnTo>
                    <a:pt x="46512" y="303772"/>
                  </a:lnTo>
                  <a:lnTo>
                    <a:pt x="51429" y="342377"/>
                  </a:lnTo>
                  <a:lnTo>
                    <a:pt x="58784" y="386423"/>
                  </a:lnTo>
                  <a:lnTo>
                    <a:pt x="61404" y="424609"/>
                  </a:lnTo>
                  <a:lnTo>
                    <a:pt x="63173" y="461059"/>
                  </a:lnTo>
                  <a:lnTo>
                    <a:pt x="68547" y="497986"/>
                  </a:lnTo>
                  <a:lnTo>
                    <a:pt x="70581" y="538914"/>
                  </a:lnTo>
                  <a:lnTo>
                    <a:pt x="71183" y="577609"/>
                  </a:lnTo>
                  <a:lnTo>
                    <a:pt x="71362" y="619061"/>
                  </a:lnTo>
                  <a:lnTo>
                    <a:pt x="72407" y="657911"/>
                  </a:lnTo>
                  <a:lnTo>
                    <a:pt x="77567" y="699409"/>
                  </a:lnTo>
                  <a:lnTo>
                    <a:pt x="79537" y="738273"/>
                  </a:lnTo>
                  <a:lnTo>
                    <a:pt x="81113" y="779774"/>
                  </a:lnTo>
                  <a:lnTo>
                    <a:pt x="86431" y="817647"/>
                  </a:lnTo>
                  <a:lnTo>
                    <a:pt x="89440" y="854004"/>
                  </a:lnTo>
                  <a:lnTo>
                    <a:pt x="96174" y="888920"/>
                  </a:lnTo>
                  <a:lnTo>
                    <a:pt x="104693" y="930533"/>
                  </a:lnTo>
                  <a:lnTo>
                    <a:pt x="109072" y="964953"/>
                  </a:lnTo>
                  <a:lnTo>
                    <a:pt x="114007" y="1000287"/>
                  </a:lnTo>
                  <a:lnTo>
                    <a:pt x="120416" y="1043041"/>
                  </a:lnTo>
                  <a:lnTo>
                    <a:pt x="123652" y="1075789"/>
                  </a:lnTo>
                  <a:lnTo>
                    <a:pt x="129352" y="1115368"/>
                  </a:lnTo>
                  <a:lnTo>
                    <a:pt x="134030" y="1158929"/>
                  </a:lnTo>
                  <a:lnTo>
                    <a:pt x="142960" y="1201002"/>
                  </a:lnTo>
                  <a:lnTo>
                    <a:pt x="160003" y="1242329"/>
                  </a:lnTo>
                  <a:lnTo>
                    <a:pt x="160247" y="1244938"/>
                  </a:lnTo>
                  <a:lnTo>
                    <a:pt x="161401" y="1246678"/>
                  </a:lnTo>
                  <a:lnTo>
                    <a:pt x="163163" y="1247837"/>
                  </a:lnTo>
                  <a:lnTo>
                    <a:pt x="165330" y="1248610"/>
                  </a:lnTo>
                  <a:lnTo>
                    <a:pt x="166775" y="1248133"/>
                  </a:lnTo>
                  <a:lnTo>
                    <a:pt x="169664" y="124122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28" name="SMARTInkShape-260"/>
            <p:cNvSpPr/>
            <p:nvPr>
              <p:custDataLst>
                <p:tags r:id="rId52"/>
              </p:custDataLst>
            </p:nvPr>
          </p:nvSpPr>
          <p:spPr bwMode="auto">
            <a:xfrm>
              <a:off x="1107281" y="2205633"/>
              <a:ext cx="607220" cy="607220"/>
            </a:xfrm>
            <a:custGeom>
              <a:avLst/>
              <a:gdLst/>
              <a:ahLst/>
              <a:cxnLst/>
              <a:rect l="0" t="0" r="0" b="0"/>
              <a:pathLst>
                <a:path w="607220" h="607220">
                  <a:moveTo>
                    <a:pt x="0" y="607219"/>
                  </a:moveTo>
                  <a:lnTo>
                    <a:pt x="0" y="607219"/>
                  </a:lnTo>
                  <a:lnTo>
                    <a:pt x="7129" y="599097"/>
                  </a:lnTo>
                  <a:lnTo>
                    <a:pt x="37500" y="556416"/>
                  </a:lnTo>
                  <a:lnTo>
                    <a:pt x="57495" y="527620"/>
                  </a:lnTo>
                  <a:lnTo>
                    <a:pt x="98493" y="490363"/>
                  </a:lnTo>
                  <a:lnTo>
                    <a:pt x="142717" y="453681"/>
                  </a:lnTo>
                  <a:lnTo>
                    <a:pt x="184538" y="413640"/>
                  </a:lnTo>
                  <a:lnTo>
                    <a:pt x="224025" y="383963"/>
                  </a:lnTo>
                  <a:lnTo>
                    <a:pt x="247618" y="363467"/>
                  </a:lnTo>
                  <a:lnTo>
                    <a:pt x="286608" y="327256"/>
                  </a:lnTo>
                  <a:lnTo>
                    <a:pt x="325771" y="285336"/>
                  </a:lnTo>
                  <a:lnTo>
                    <a:pt x="364038" y="243693"/>
                  </a:lnTo>
                  <a:lnTo>
                    <a:pt x="401746" y="205540"/>
                  </a:lnTo>
                  <a:lnTo>
                    <a:pt x="434175" y="168313"/>
                  </a:lnTo>
                  <a:lnTo>
                    <a:pt x="469583" y="124837"/>
                  </a:lnTo>
                  <a:lnTo>
                    <a:pt x="509746" y="88203"/>
                  </a:lnTo>
                  <a:lnTo>
                    <a:pt x="535064" y="60550"/>
                  </a:lnTo>
                  <a:lnTo>
                    <a:pt x="541416" y="51715"/>
                  </a:lnTo>
                  <a:lnTo>
                    <a:pt x="583074" y="17827"/>
                  </a:lnTo>
                  <a:lnTo>
                    <a:pt x="60721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29" name="SMARTInkShape-261"/>
            <p:cNvSpPr/>
            <p:nvPr>
              <p:custDataLst>
                <p:tags r:id="rId53"/>
              </p:custDataLst>
            </p:nvPr>
          </p:nvSpPr>
          <p:spPr bwMode="auto">
            <a:xfrm>
              <a:off x="1134589" y="2698742"/>
              <a:ext cx="35201" cy="1317703"/>
            </a:xfrm>
            <a:custGeom>
              <a:avLst/>
              <a:gdLst/>
              <a:ahLst/>
              <a:cxnLst/>
              <a:rect l="0" t="0" r="0" b="0"/>
              <a:pathLst>
                <a:path w="35201" h="1317703">
                  <a:moveTo>
                    <a:pt x="35200" y="24813"/>
                  </a:moveTo>
                  <a:lnTo>
                    <a:pt x="35200" y="24813"/>
                  </a:lnTo>
                  <a:lnTo>
                    <a:pt x="30460" y="24813"/>
                  </a:lnTo>
                  <a:lnTo>
                    <a:pt x="25487" y="19521"/>
                  </a:lnTo>
                  <a:lnTo>
                    <a:pt x="14209" y="4695"/>
                  </a:lnTo>
                  <a:lnTo>
                    <a:pt x="8342" y="989"/>
                  </a:lnTo>
                  <a:lnTo>
                    <a:pt x="5389" y="0"/>
                  </a:lnTo>
                  <a:lnTo>
                    <a:pt x="3420" y="334"/>
                  </a:lnTo>
                  <a:lnTo>
                    <a:pt x="2107" y="1548"/>
                  </a:lnTo>
                  <a:lnTo>
                    <a:pt x="648" y="5543"/>
                  </a:lnTo>
                  <a:lnTo>
                    <a:pt x="0" y="10626"/>
                  </a:lnTo>
                  <a:lnTo>
                    <a:pt x="7215" y="47968"/>
                  </a:lnTo>
                  <a:lnTo>
                    <a:pt x="9167" y="86566"/>
                  </a:lnTo>
                  <a:lnTo>
                    <a:pt x="15432" y="129762"/>
                  </a:lnTo>
                  <a:lnTo>
                    <a:pt x="16775" y="166041"/>
                  </a:lnTo>
                  <a:lnTo>
                    <a:pt x="17173" y="209203"/>
                  </a:lnTo>
                  <a:lnTo>
                    <a:pt x="17266" y="237733"/>
                  </a:lnTo>
                  <a:lnTo>
                    <a:pt x="17308" y="273563"/>
                  </a:lnTo>
                  <a:lnTo>
                    <a:pt x="17326" y="304702"/>
                  </a:lnTo>
                  <a:lnTo>
                    <a:pt x="17336" y="344545"/>
                  </a:lnTo>
                  <a:lnTo>
                    <a:pt x="17339" y="381486"/>
                  </a:lnTo>
                  <a:lnTo>
                    <a:pt x="17340" y="417567"/>
                  </a:lnTo>
                  <a:lnTo>
                    <a:pt x="17341" y="453393"/>
                  </a:lnTo>
                  <a:lnTo>
                    <a:pt x="17341" y="489143"/>
                  </a:lnTo>
                  <a:lnTo>
                    <a:pt x="17341" y="527517"/>
                  </a:lnTo>
                  <a:lnTo>
                    <a:pt x="14695" y="567660"/>
                  </a:lnTo>
                  <a:lnTo>
                    <a:pt x="10273" y="604690"/>
                  </a:lnTo>
                  <a:lnTo>
                    <a:pt x="8779" y="648018"/>
                  </a:lnTo>
                  <a:lnTo>
                    <a:pt x="8484" y="692368"/>
                  </a:lnTo>
                  <a:lnTo>
                    <a:pt x="11071" y="736701"/>
                  </a:lnTo>
                  <a:lnTo>
                    <a:pt x="13562" y="756934"/>
                  </a:lnTo>
                  <a:lnTo>
                    <a:pt x="10378" y="790638"/>
                  </a:lnTo>
                  <a:lnTo>
                    <a:pt x="11446" y="834936"/>
                  </a:lnTo>
                  <a:lnTo>
                    <a:pt x="16176" y="877384"/>
                  </a:lnTo>
                  <a:lnTo>
                    <a:pt x="16996" y="912206"/>
                  </a:lnTo>
                  <a:lnTo>
                    <a:pt x="17239" y="947659"/>
                  </a:lnTo>
                  <a:lnTo>
                    <a:pt x="17311" y="983299"/>
                  </a:lnTo>
                  <a:lnTo>
                    <a:pt x="17327" y="1015031"/>
                  </a:lnTo>
                  <a:lnTo>
                    <a:pt x="17335" y="1049308"/>
                  </a:lnTo>
                  <a:lnTo>
                    <a:pt x="17339" y="1089926"/>
                  </a:lnTo>
                  <a:lnTo>
                    <a:pt x="14695" y="1130820"/>
                  </a:lnTo>
                  <a:lnTo>
                    <a:pt x="10273" y="1166443"/>
                  </a:lnTo>
                  <a:lnTo>
                    <a:pt x="9239" y="1196970"/>
                  </a:lnTo>
                  <a:lnTo>
                    <a:pt x="8656" y="1241054"/>
                  </a:lnTo>
                  <a:lnTo>
                    <a:pt x="8460" y="1284071"/>
                  </a:lnTo>
                  <a:lnTo>
                    <a:pt x="8412" y="1317702"/>
                  </a:lnTo>
                  <a:lnTo>
                    <a:pt x="17341" y="128389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136" name="SMARTInkShape-Group85"/>
          <p:cNvGrpSpPr/>
          <p:nvPr/>
        </p:nvGrpSpPr>
        <p:grpSpPr>
          <a:xfrm>
            <a:off x="4214813" y="3671027"/>
            <a:ext cx="482204" cy="418771"/>
            <a:chOff x="4214813" y="3671027"/>
            <a:chExt cx="482204" cy="418771"/>
          </a:xfrm>
        </p:grpSpPr>
        <p:sp>
          <p:nvSpPr>
            <p:cNvPr id="47131" name="SMARTInkShape-262"/>
            <p:cNvSpPr/>
            <p:nvPr>
              <p:custDataLst>
                <p:tags r:id="rId41"/>
              </p:custDataLst>
            </p:nvPr>
          </p:nvSpPr>
          <p:spPr bwMode="auto">
            <a:xfrm>
              <a:off x="4402835" y="3807197"/>
              <a:ext cx="40827" cy="85143"/>
            </a:xfrm>
            <a:custGeom>
              <a:avLst/>
              <a:gdLst/>
              <a:ahLst/>
              <a:cxnLst/>
              <a:rect l="0" t="0" r="0" b="0"/>
              <a:pathLst>
                <a:path w="40827" h="85143">
                  <a:moveTo>
                    <a:pt x="17360" y="41498"/>
                  </a:moveTo>
                  <a:lnTo>
                    <a:pt x="17360" y="41498"/>
                  </a:lnTo>
                  <a:lnTo>
                    <a:pt x="17360" y="29070"/>
                  </a:lnTo>
                  <a:lnTo>
                    <a:pt x="18353" y="27259"/>
                  </a:lnTo>
                  <a:lnTo>
                    <a:pt x="20006" y="26052"/>
                  </a:lnTo>
                  <a:lnTo>
                    <a:pt x="22101" y="25248"/>
                  </a:lnTo>
                  <a:lnTo>
                    <a:pt x="22505" y="24712"/>
                  </a:lnTo>
                  <a:lnTo>
                    <a:pt x="21782" y="24354"/>
                  </a:lnTo>
                  <a:lnTo>
                    <a:pt x="20308" y="24116"/>
                  </a:lnTo>
                  <a:lnTo>
                    <a:pt x="16025" y="29142"/>
                  </a:lnTo>
                  <a:lnTo>
                    <a:pt x="3294" y="47992"/>
                  </a:lnTo>
                  <a:lnTo>
                    <a:pt x="0" y="74704"/>
                  </a:lnTo>
                  <a:lnTo>
                    <a:pt x="826" y="78518"/>
                  </a:lnTo>
                  <a:lnTo>
                    <a:pt x="2369" y="81061"/>
                  </a:lnTo>
                  <a:lnTo>
                    <a:pt x="4389" y="82756"/>
                  </a:lnTo>
                  <a:lnTo>
                    <a:pt x="16714" y="85142"/>
                  </a:lnTo>
                  <a:lnTo>
                    <a:pt x="21890" y="82500"/>
                  </a:lnTo>
                  <a:lnTo>
                    <a:pt x="36672" y="66545"/>
                  </a:lnTo>
                  <a:lnTo>
                    <a:pt x="40826" y="58252"/>
                  </a:lnTo>
                  <a:lnTo>
                    <a:pt x="40027" y="45968"/>
                  </a:lnTo>
                  <a:lnTo>
                    <a:pt x="30761" y="7776"/>
                  </a:lnTo>
                  <a:lnTo>
                    <a:pt x="28278" y="4134"/>
                  </a:lnTo>
                  <a:lnTo>
                    <a:pt x="22874" y="87"/>
                  </a:lnTo>
                  <a:lnTo>
                    <a:pt x="21036" y="0"/>
                  </a:lnTo>
                  <a:lnTo>
                    <a:pt x="19811" y="935"/>
                  </a:lnTo>
                  <a:lnTo>
                    <a:pt x="18994" y="2550"/>
                  </a:lnTo>
                  <a:lnTo>
                    <a:pt x="16691" y="18407"/>
                  </a:lnTo>
                  <a:lnTo>
                    <a:pt x="12764" y="25613"/>
                  </a:lnTo>
                  <a:lnTo>
                    <a:pt x="12311" y="2892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32" name="SMARTInkShape-263"/>
            <p:cNvSpPr/>
            <p:nvPr>
              <p:custDataLst>
                <p:tags r:id="rId42"/>
              </p:custDataLst>
            </p:nvPr>
          </p:nvSpPr>
          <p:spPr bwMode="auto">
            <a:xfrm>
              <a:off x="4357688" y="3893344"/>
              <a:ext cx="339329" cy="196454"/>
            </a:xfrm>
            <a:custGeom>
              <a:avLst/>
              <a:gdLst/>
              <a:ahLst/>
              <a:cxnLst/>
              <a:rect l="0" t="0" r="0" b="0"/>
              <a:pathLst>
                <a:path w="339329" h="196454">
                  <a:moveTo>
                    <a:pt x="0" y="196453"/>
                  </a:moveTo>
                  <a:lnTo>
                    <a:pt x="0" y="196453"/>
                  </a:lnTo>
                  <a:lnTo>
                    <a:pt x="4740" y="196453"/>
                  </a:lnTo>
                  <a:lnTo>
                    <a:pt x="34633" y="182194"/>
                  </a:lnTo>
                  <a:lnTo>
                    <a:pt x="69643" y="157624"/>
                  </a:lnTo>
                  <a:lnTo>
                    <a:pt x="113967" y="129141"/>
                  </a:lnTo>
                  <a:lnTo>
                    <a:pt x="152378" y="104407"/>
                  </a:lnTo>
                  <a:lnTo>
                    <a:pt x="194508" y="80412"/>
                  </a:lnTo>
                  <a:lnTo>
                    <a:pt x="231787" y="61304"/>
                  </a:lnTo>
                  <a:lnTo>
                    <a:pt x="269702" y="37814"/>
                  </a:lnTo>
                  <a:lnTo>
                    <a:pt x="310793" y="14975"/>
                  </a:lnTo>
                  <a:lnTo>
                    <a:pt x="339328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33" name="SMARTInkShape-264"/>
            <p:cNvSpPr/>
            <p:nvPr>
              <p:custDataLst>
                <p:tags r:id="rId43"/>
              </p:custDataLst>
            </p:nvPr>
          </p:nvSpPr>
          <p:spPr bwMode="auto">
            <a:xfrm>
              <a:off x="4286250" y="3814893"/>
              <a:ext cx="334038" cy="181419"/>
            </a:xfrm>
            <a:custGeom>
              <a:avLst/>
              <a:gdLst/>
              <a:ahLst/>
              <a:cxnLst/>
              <a:rect l="0" t="0" r="0" b="0"/>
              <a:pathLst>
                <a:path w="334038" h="181419">
                  <a:moveTo>
                    <a:pt x="0" y="176677"/>
                  </a:moveTo>
                  <a:lnTo>
                    <a:pt x="0" y="176677"/>
                  </a:lnTo>
                  <a:lnTo>
                    <a:pt x="4740" y="181418"/>
                  </a:lnTo>
                  <a:lnTo>
                    <a:pt x="15005" y="181099"/>
                  </a:lnTo>
                  <a:lnTo>
                    <a:pt x="28497" y="176658"/>
                  </a:lnTo>
                  <a:lnTo>
                    <a:pt x="61265" y="154992"/>
                  </a:lnTo>
                  <a:lnTo>
                    <a:pt x="105147" y="131824"/>
                  </a:lnTo>
                  <a:lnTo>
                    <a:pt x="142478" y="109572"/>
                  </a:lnTo>
                  <a:lnTo>
                    <a:pt x="178515" y="82834"/>
                  </a:lnTo>
                  <a:lnTo>
                    <a:pt x="214297" y="62670"/>
                  </a:lnTo>
                  <a:lnTo>
                    <a:pt x="250028" y="39578"/>
                  </a:lnTo>
                  <a:lnTo>
                    <a:pt x="285749" y="18554"/>
                  </a:lnTo>
                  <a:lnTo>
                    <a:pt x="327422" y="2396"/>
                  </a:lnTo>
                  <a:lnTo>
                    <a:pt x="334037" y="0"/>
                  </a:lnTo>
                  <a:lnTo>
                    <a:pt x="333816" y="1345"/>
                  </a:lnTo>
                  <a:lnTo>
                    <a:pt x="321469" y="1594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34" name="SMARTInkShape-265"/>
            <p:cNvSpPr/>
            <p:nvPr>
              <p:custDataLst>
                <p:tags r:id="rId44"/>
              </p:custDataLst>
            </p:nvPr>
          </p:nvSpPr>
          <p:spPr bwMode="auto">
            <a:xfrm>
              <a:off x="4214813" y="3756339"/>
              <a:ext cx="314222" cy="199514"/>
            </a:xfrm>
            <a:custGeom>
              <a:avLst/>
              <a:gdLst/>
              <a:ahLst/>
              <a:cxnLst/>
              <a:rect l="0" t="0" r="0" b="0"/>
              <a:pathLst>
                <a:path w="314222" h="199514">
                  <a:moveTo>
                    <a:pt x="0" y="199513"/>
                  </a:moveTo>
                  <a:lnTo>
                    <a:pt x="0" y="199513"/>
                  </a:lnTo>
                  <a:lnTo>
                    <a:pt x="23849" y="189799"/>
                  </a:lnTo>
                  <a:lnTo>
                    <a:pt x="64622" y="162013"/>
                  </a:lnTo>
                  <a:lnTo>
                    <a:pt x="108583" y="125893"/>
                  </a:lnTo>
                  <a:lnTo>
                    <a:pt x="151992" y="92853"/>
                  </a:lnTo>
                  <a:lnTo>
                    <a:pt x="196477" y="63648"/>
                  </a:lnTo>
                  <a:lnTo>
                    <a:pt x="241104" y="40522"/>
                  </a:lnTo>
                  <a:lnTo>
                    <a:pt x="281328" y="18895"/>
                  </a:lnTo>
                  <a:lnTo>
                    <a:pt x="313573" y="0"/>
                  </a:lnTo>
                  <a:lnTo>
                    <a:pt x="314221" y="28"/>
                  </a:lnTo>
                  <a:lnTo>
                    <a:pt x="313660" y="1038"/>
                  </a:lnTo>
                  <a:lnTo>
                    <a:pt x="267890" y="3877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35" name="SMARTInkShape-266"/>
            <p:cNvSpPr/>
            <p:nvPr>
              <p:custDataLst>
                <p:tags r:id="rId45"/>
              </p:custDataLst>
            </p:nvPr>
          </p:nvSpPr>
          <p:spPr bwMode="auto">
            <a:xfrm>
              <a:off x="4223742" y="3671027"/>
              <a:ext cx="272513" cy="150880"/>
            </a:xfrm>
            <a:custGeom>
              <a:avLst/>
              <a:gdLst/>
              <a:ahLst/>
              <a:cxnLst/>
              <a:rect l="0" t="0" r="0" b="0"/>
              <a:pathLst>
                <a:path w="272513" h="150880">
                  <a:moveTo>
                    <a:pt x="0" y="150879"/>
                  </a:moveTo>
                  <a:lnTo>
                    <a:pt x="0" y="150879"/>
                  </a:lnTo>
                  <a:lnTo>
                    <a:pt x="7689" y="150879"/>
                  </a:lnTo>
                  <a:lnTo>
                    <a:pt x="51161" y="121068"/>
                  </a:lnTo>
                  <a:lnTo>
                    <a:pt x="93298" y="86036"/>
                  </a:lnTo>
                  <a:lnTo>
                    <a:pt x="134472" y="63271"/>
                  </a:lnTo>
                  <a:lnTo>
                    <a:pt x="178663" y="41691"/>
                  </a:lnTo>
                  <a:lnTo>
                    <a:pt x="218107" y="19826"/>
                  </a:lnTo>
                  <a:lnTo>
                    <a:pt x="255007" y="3762"/>
                  </a:lnTo>
                  <a:lnTo>
                    <a:pt x="272512" y="0"/>
                  </a:lnTo>
                  <a:lnTo>
                    <a:pt x="271963" y="1676"/>
                  </a:lnTo>
                  <a:lnTo>
                    <a:pt x="256325" y="19273"/>
                  </a:lnTo>
                  <a:lnTo>
                    <a:pt x="232172" y="3479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141" name="SMARTInkShape-Group86"/>
          <p:cNvGrpSpPr/>
          <p:nvPr/>
        </p:nvGrpSpPr>
        <p:grpSpPr>
          <a:xfrm>
            <a:off x="1151930" y="2216856"/>
            <a:ext cx="687586" cy="1774715"/>
            <a:chOff x="1151930" y="2216856"/>
            <a:chExt cx="687586" cy="1774715"/>
          </a:xfrm>
        </p:grpSpPr>
        <p:sp>
          <p:nvSpPr>
            <p:cNvPr id="47137" name="SMARTInkShape-267"/>
            <p:cNvSpPr/>
            <p:nvPr>
              <p:custDataLst>
                <p:tags r:id="rId37"/>
              </p:custDataLst>
            </p:nvPr>
          </p:nvSpPr>
          <p:spPr bwMode="auto">
            <a:xfrm>
              <a:off x="1160859" y="2973586"/>
              <a:ext cx="35717" cy="1017985"/>
            </a:xfrm>
            <a:custGeom>
              <a:avLst/>
              <a:gdLst/>
              <a:ahLst/>
              <a:cxnLst/>
              <a:rect l="0" t="0" r="0" b="0"/>
              <a:pathLst>
                <a:path w="35717" h="1017985">
                  <a:moveTo>
                    <a:pt x="0" y="0"/>
                  </a:moveTo>
                  <a:lnTo>
                    <a:pt x="0" y="0"/>
                  </a:lnTo>
                  <a:lnTo>
                    <a:pt x="993" y="39798"/>
                  </a:lnTo>
                  <a:lnTo>
                    <a:pt x="7068" y="82055"/>
                  </a:lnTo>
                  <a:lnTo>
                    <a:pt x="8379" y="119232"/>
                  </a:lnTo>
                  <a:lnTo>
                    <a:pt x="11413" y="161666"/>
                  </a:lnTo>
                  <a:lnTo>
                    <a:pt x="15950" y="205659"/>
                  </a:lnTo>
                  <a:lnTo>
                    <a:pt x="18003" y="236263"/>
                  </a:lnTo>
                  <a:lnTo>
                    <a:pt x="22223" y="269709"/>
                  </a:lnTo>
                  <a:lnTo>
                    <a:pt x="24760" y="304417"/>
                  </a:lnTo>
                  <a:lnTo>
                    <a:pt x="25888" y="338695"/>
                  </a:lnTo>
                  <a:lnTo>
                    <a:pt x="26389" y="370466"/>
                  </a:lnTo>
                  <a:lnTo>
                    <a:pt x="26611" y="403769"/>
                  </a:lnTo>
                  <a:lnTo>
                    <a:pt x="27703" y="438413"/>
                  </a:lnTo>
                  <a:lnTo>
                    <a:pt x="31495" y="473655"/>
                  </a:lnTo>
                  <a:lnTo>
                    <a:pt x="33842" y="509161"/>
                  </a:lnTo>
                  <a:lnTo>
                    <a:pt x="34885" y="544786"/>
                  </a:lnTo>
                  <a:lnTo>
                    <a:pt x="35348" y="580463"/>
                  </a:lnTo>
                  <a:lnTo>
                    <a:pt x="35554" y="616163"/>
                  </a:lnTo>
                  <a:lnTo>
                    <a:pt x="35646" y="650882"/>
                  </a:lnTo>
                  <a:lnTo>
                    <a:pt x="35687" y="682848"/>
                  </a:lnTo>
                  <a:lnTo>
                    <a:pt x="35705" y="716238"/>
                  </a:lnTo>
                  <a:lnTo>
                    <a:pt x="35713" y="749929"/>
                  </a:lnTo>
                  <a:lnTo>
                    <a:pt x="35716" y="781440"/>
                  </a:lnTo>
                  <a:lnTo>
                    <a:pt x="33072" y="811981"/>
                  </a:lnTo>
                  <a:lnTo>
                    <a:pt x="29582" y="842091"/>
                  </a:lnTo>
                  <a:lnTo>
                    <a:pt x="26625" y="885942"/>
                  </a:lnTo>
                  <a:lnTo>
                    <a:pt x="20898" y="923518"/>
                  </a:lnTo>
                  <a:lnTo>
                    <a:pt x="17768" y="955929"/>
                  </a:lnTo>
                  <a:lnTo>
                    <a:pt x="0" y="101798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38" name="SMARTInkShape-268"/>
            <p:cNvSpPr/>
            <p:nvPr>
              <p:custDataLst>
                <p:tags r:id="rId38"/>
              </p:custDataLst>
            </p:nvPr>
          </p:nvSpPr>
          <p:spPr bwMode="auto">
            <a:xfrm>
              <a:off x="1151930" y="2216856"/>
              <a:ext cx="687586" cy="1747926"/>
            </a:xfrm>
            <a:custGeom>
              <a:avLst/>
              <a:gdLst/>
              <a:ahLst/>
              <a:cxnLst/>
              <a:rect l="0" t="0" r="0" b="0"/>
              <a:pathLst>
                <a:path w="687586" h="1747926">
                  <a:moveTo>
                    <a:pt x="0" y="587066"/>
                  </a:moveTo>
                  <a:lnTo>
                    <a:pt x="0" y="587066"/>
                  </a:lnTo>
                  <a:lnTo>
                    <a:pt x="0" y="577585"/>
                  </a:lnTo>
                  <a:lnTo>
                    <a:pt x="16781" y="541169"/>
                  </a:lnTo>
                  <a:lnTo>
                    <a:pt x="34293" y="501711"/>
                  </a:lnTo>
                  <a:lnTo>
                    <a:pt x="62712" y="463353"/>
                  </a:lnTo>
                  <a:lnTo>
                    <a:pt x="98244" y="419378"/>
                  </a:lnTo>
                  <a:lnTo>
                    <a:pt x="135123" y="380767"/>
                  </a:lnTo>
                  <a:lnTo>
                    <a:pt x="178749" y="336914"/>
                  </a:lnTo>
                  <a:lnTo>
                    <a:pt x="215335" y="301292"/>
                  </a:lnTo>
                  <a:lnTo>
                    <a:pt x="257105" y="265592"/>
                  </a:lnTo>
                  <a:lnTo>
                    <a:pt x="299053" y="234618"/>
                  </a:lnTo>
                  <a:lnTo>
                    <a:pt x="338428" y="202262"/>
                  </a:lnTo>
                  <a:lnTo>
                    <a:pt x="379117" y="163072"/>
                  </a:lnTo>
                  <a:lnTo>
                    <a:pt x="417585" y="131870"/>
                  </a:lnTo>
                  <a:lnTo>
                    <a:pt x="461243" y="94733"/>
                  </a:lnTo>
                  <a:lnTo>
                    <a:pt x="504763" y="55136"/>
                  </a:lnTo>
                  <a:lnTo>
                    <a:pt x="541477" y="13633"/>
                  </a:lnTo>
                  <a:lnTo>
                    <a:pt x="559400" y="0"/>
                  </a:lnTo>
                  <a:lnTo>
                    <a:pt x="561449" y="227"/>
                  </a:lnTo>
                  <a:lnTo>
                    <a:pt x="566371" y="3126"/>
                  </a:lnTo>
                  <a:lnTo>
                    <a:pt x="567089" y="7273"/>
                  </a:lnTo>
                  <a:lnTo>
                    <a:pt x="566403" y="37961"/>
                  </a:lnTo>
                  <a:lnTo>
                    <a:pt x="571821" y="81280"/>
                  </a:lnTo>
                  <a:lnTo>
                    <a:pt x="578430" y="113640"/>
                  </a:lnTo>
                  <a:lnTo>
                    <a:pt x="586672" y="152222"/>
                  </a:lnTo>
                  <a:lnTo>
                    <a:pt x="598346" y="192931"/>
                  </a:lnTo>
                  <a:lnTo>
                    <a:pt x="610206" y="234376"/>
                  </a:lnTo>
                  <a:lnTo>
                    <a:pt x="622104" y="274643"/>
                  </a:lnTo>
                  <a:lnTo>
                    <a:pt x="631032" y="308186"/>
                  </a:lnTo>
                  <a:lnTo>
                    <a:pt x="638969" y="343259"/>
                  </a:lnTo>
                  <a:lnTo>
                    <a:pt x="642754" y="378787"/>
                  </a:lnTo>
                  <a:lnTo>
                    <a:pt x="649718" y="415441"/>
                  </a:lnTo>
                  <a:lnTo>
                    <a:pt x="657073" y="456288"/>
                  </a:lnTo>
                  <a:lnTo>
                    <a:pt x="659693" y="494959"/>
                  </a:lnTo>
                  <a:lnTo>
                    <a:pt x="660470" y="538388"/>
                  </a:lnTo>
                  <a:lnTo>
                    <a:pt x="660651" y="571384"/>
                  </a:lnTo>
                  <a:lnTo>
                    <a:pt x="663378" y="603247"/>
                  </a:lnTo>
                  <a:lnTo>
                    <a:pt x="666905" y="633945"/>
                  </a:lnTo>
                  <a:lnTo>
                    <a:pt x="668472" y="664125"/>
                  </a:lnTo>
                  <a:lnTo>
                    <a:pt x="669169" y="694075"/>
                  </a:lnTo>
                  <a:lnTo>
                    <a:pt x="669479" y="723922"/>
                  </a:lnTo>
                  <a:lnTo>
                    <a:pt x="669616" y="753724"/>
                  </a:lnTo>
                  <a:lnTo>
                    <a:pt x="672323" y="783506"/>
                  </a:lnTo>
                  <a:lnTo>
                    <a:pt x="676780" y="825518"/>
                  </a:lnTo>
                  <a:lnTo>
                    <a:pt x="678100" y="863101"/>
                  </a:lnTo>
                  <a:lnTo>
                    <a:pt x="678491" y="899372"/>
                  </a:lnTo>
                  <a:lnTo>
                    <a:pt x="678607" y="935255"/>
                  </a:lnTo>
                  <a:lnTo>
                    <a:pt x="681288" y="971022"/>
                  </a:lnTo>
                  <a:lnTo>
                    <a:pt x="685720" y="1006755"/>
                  </a:lnTo>
                  <a:lnTo>
                    <a:pt x="687033" y="1047770"/>
                  </a:lnTo>
                  <a:lnTo>
                    <a:pt x="687340" y="1079558"/>
                  </a:lnTo>
                  <a:lnTo>
                    <a:pt x="687513" y="1122368"/>
                  </a:lnTo>
                  <a:lnTo>
                    <a:pt x="687571" y="1158765"/>
                  </a:lnTo>
                  <a:lnTo>
                    <a:pt x="687585" y="1196228"/>
                  </a:lnTo>
                  <a:lnTo>
                    <a:pt x="686593" y="1198556"/>
                  </a:lnTo>
                  <a:lnTo>
                    <a:pt x="684940" y="1200109"/>
                  </a:lnTo>
                  <a:lnTo>
                    <a:pt x="680457" y="1202826"/>
                  </a:lnTo>
                  <a:lnTo>
                    <a:pt x="675157" y="1207341"/>
                  </a:lnTo>
                  <a:lnTo>
                    <a:pt x="634233" y="1223871"/>
                  </a:lnTo>
                  <a:lnTo>
                    <a:pt x="601994" y="1239762"/>
                  </a:lnTo>
                  <a:lnTo>
                    <a:pt x="566314" y="1254392"/>
                  </a:lnTo>
                  <a:lnTo>
                    <a:pt x="527591" y="1268225"/>
                  </a:lnTo>
                  <a:lnTo>
                    <a:pt x="490286" y="1287640"/>
                  </a:lnTo>
                  <a:lnTo>
                    <a:pt x="448375" y="1313230"/>
                  </a:lnTo>
                  <a:lnTo>
                    <a:pt x="406398" y="1346654"/>
                  </a:lnTo>
                  <a:lnTo>
                    <a:pt x="371658" y="1377786"/>
                  </a:lnTo>
                  <a:lnTo>
                    <a:pt x="336229" y="1412146"/>
                  </a:lnTo>
                  <a:lnTo>
                    <a:pt x="305337" y="1447462"/>
                  </a:lnTo>
                  <a:lnTo>
                    <a:pt x="272592" y="1487802"/>
                  </a:lnTo>
                  <a:lnTo>
                    <a:pt x="237754" y="1526433"/>
                  </a:lnTo>
                  <a:lnTo>
                    <a:pt x="202296" y="1567756"/>
                  </a:lnTo>
                  <a:lnTo>
                    <a:pt x="166655" y="1606678"/>
                  </a:lnTo>
                  <a:lnTo>
                    <a:pt x="135699" y="1643346"/>
                  </a:lnTo>
                  <a:lnTo>
                    <a:pt x="98573" y="1684162"/>
                  </a:lnTo>
                  <a:lnTo>
                    <a:pt x="62576" y="1720888"/>
                  </a:lnTo>
                  <a:lnTo>
                    <a:pt x="35719" y="174792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39" name="SMARTInkShape-269"/>
            <p:cNvSpPr/>
            <p:nvPr>
              <p:custDataLst>
                <p:tags r:id="rId39"/>
              </p:custDataLst>
            </p:nvPr>
          </p:nvSpPr>
          <p:spPr bwMode="auto">
            <a:xfrm>
              <a:off x="1420364" y="3021807"/>
              <a:ext cx="44106" cy="103585"/>
            </a:xfrm>
            <a:custGeom>
              <a:avLst/>
              <a:gdLst/>
              <a:ahLst/>
              <a:cxnLst/>
              <a:rect l="0" t="0" r="0" b="0"/>
              <a:pathLst>
                <a:path w="44106" h="103585">
                  <a:moveTo>
                    <a:pt x="44105" y="5357"/>
                  </a:moveTo>
                  <a:lnTo>
                    <a:pt x="44105" y="5357"/>
                  </a:lnTo>
                  <a:lnTo>
                    <a:pt x="37037" y="22138"/>
                  </a:lnTo>
                  <a:lnTo>
                    <a:pt x="33081" y="34472"/>
                  </a:lnTo>
                  <a:lnTo>
                    <a:pt x="28271" y="48049"/>
                  </a:lnTo>
                  <a:lnTo>
                    <a:pt x="26364" y="65986"/>
                  </a:lnTo>
                  <a:lnTo>
                    <a:pt x="27317" y="65620"/>
                  </a:lnTo>
                  <a:lnTo>
                    <a:pt x="31021" y="62568"/>
                  </a:lnTo>
                  <a:lnTo>
                    <a:pt x="33329" y="52612"/>
                  </a:lnTo>
                  <a:lnTo>
                    <a:pt x="37274" y="32918"/>
                  </a:lnTo>
                  <a:lnTo>
                    <a:pt x="39551" y="26708"/>
                  </a:lnTo>
                  <a:lnTo>
                    <a:pt x="39435" y="14515"/>
                  </a:lnTo>
                  <a:lnTo>
                    <a:pt x="36017" y="0"/>
                  </a:lnTo>
                  <a:lnTo>
                    <a:pt x="33752" y="794"/>
                  </a:lnTo>
                  <a:lnTo>
                    <a:pt x="25943" y="6967"/>
                  </a:lnTo>
                  <a:lnTo>
                    <a:pt x="15132" y="26339"/>
                  </a:lnTo>
                  <a:lnTo>
                    <a:pt x="2207" y="65630"/>
                  </a:lnTo>
                  <a:lnTo>
                    <a:pt x="0" y="86496"/>
                  </a:lnTo>
                  <a:lnTo>
                    <a:pt x="1803" y="90207"/>
                  </a:lnTo>
                  <a:lnTo>
                    <a:pt x="17316" y="10358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40" name="SMARTInkShape-270"/>
            <p:cNvSpPr/>
            <p:nvPr>
              <p:custDataLst>
                <p:tags r:id="rId40"/>
              </p:custDataLst>
            </p:nvPr>
          </p:nvSpPr>
          <p:spPr bwMode="auto">
            <a:xfrm>
              <a:off x="1441465" y="3046265"/>
              <a:ext cx="5146" cy="25528"/>
            </a:xfrm>
            <a:custGeom>
              <a:avLst/>
              <a:gdLst/>
              <a:ahLst/>
              <a:cxnLst/>
              <a:rect l="0" t="0" r="0" b="0"/>
              <a:pathLst>
                <a:path w="5146" h="25528">
                  <a:moveTo>
                    <a:pt x="5145" y="7688"/>
                  </a:moveTo>
                  <a:lnTo>
                    <a:pt x="5145" y="7688"/>
                  </a:lnTo>
                  <a:lnTo>
                    <a:pt x="5145" y="0"/>
                  </a:lnTo>
                  <a:lnTo>
                    <a:pt x="5145" y="6556"/>
                  </a:lnTo>
                  <a:lnTo>
                    <a:pt x="404" y="16833"/>
                  </a:lnTo>
                  <a:lnTo>
                    <a:pt x="0" y="19738"/>
                  </a:lnTo>
                  <a:lnTo>
                    <a:pt x="723" y="21674"/>
                  </a:lnTo>
                  <a:lnTo>
                    <a:pt x="5122" y="25527"/>
                  </a:lnTo>
                  <a:lnTo>
                    <a:pt x="5145" y="1661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7142" name="SMARTInkShape-271"/>
          <p:cNvSpPr/>
          <p:nvPr>
            <p:custDataLst>
              <p:tags r:id="rId4"/>
            </p:custDataLst>
          </p:nvPr>
        </p:nvSpPr>
        <p:spPr bwMode="auto">
          <a:xfrm>
            <a:off x="5965031" y="3437942"/>
            <a:ext cx="785814" cy="62497"/>
          </a:xfrm>
          <a:custGeom>
            <a:avLst/>
            <a:gdLst/>
            <a:ahLst/>
            <a:cxnLst/>
            <a:rect l="0" t="0" r="0" b="0"/>
            <a:pathLst>
              <a:path w="785814" h="62497">
                <a:moveTo>
                  <a:pt x="0" y="53566"/>
                </a:moveTo>
                <a:lnTo>
                  <a:pt x="0" y="53566"/>
                </a:lnTo>
                <a:lnTo>
                  <a:pt x="4741" y="53566"/>
                </a:lnTo>
                <a:lnTo>
                  <a:pt x="6137" y="52574"/>
                </a:lnTo>
                <a:lnTo>
                  <a:pt x="7068" y="50920"/>
                </a:lnTo>
                <a:lnTo>
                  <a:pt x="8562" y="45877"/>
                </a:lnTo>
                <a:lnTo>
                  <a:pt x="11412" y="45188"/>
                </a:lnTo>
                <a:lnTo>
                  <a:pt x="53584" y="44637"/>
                </a:lnTo>
                <a:lnTo>
                  <a:pt x="84520" y="43644"/>
                </a:lnTo>
                <a:lnTo>
                  <a:pt x="113029" y="36534"/>
                </a:lnTo>
                <a:lnTo>
                  <a:pt x="151975" y="35754"/>
                </a:lnTo>
                <a:lnTo>
                  <a:pt x="176448" y="34720"/>
                </a:lnTo>
                <a:lnTo>
                  <a:pt x="216709" y="26612"/>
                </a:lnTo>
                <a:lnTo>
                  <a:pt x="253949" y="17755"/>
                </a:lnTo>
                <a:lnTo>
                  <a:pt x="295195" y="5537"/>
                </a:lnTo>
                <a:lnTo>
                  <a:pt x="336751" y="719"/>
                </a:lnTo>
                <a:lnTo>
                  <a:pt x="375884" y="84"/>
                </a:lnTo>
                <a:lnTo>
                  <a:pt x="415065" y="0"/>
                </a:lnTo>
                <a:lnTo>
                  <a:pt x="446342" y="982"/>
                </a:lnTo>
                <a:lnTo>
                  <a:pt x="483556" y="7676"/>
                </a:lnTo>
                <a:lnTo>
                  <a:pt x="519962" y="15822"/>
                </a:lnTo>
                <a:lnTo>
                  <a:pt x="561965" y="20315"/>
                </a:lnTo>
                <a:lnTo>
                  <a:pt x="604207" y="34087"/>
                </a:lnTo>
                <a:lnTo>
                  <a:pt x="645912" y="36604"/>
                </a:lnTo>
                <a:lnTo>
                  <a:pt x="680518" y="44079"/>
                </a:lnTo>
                <a:lnTo>
                  <a:pt x="690398" y="45381"/>
                </a:lnTo>
                <a:lnTo>
                  <a:pt x="703522" y="50699"/>
                </a:lnTo>
                <a:lnTo>
                  <a:pt x="743580" y="59451"/>
                </a:lnTo>
                <a:lnTo>
                  <a:pt x="785813" y="6249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43" name="SMARTInkShape-272"/>
          <p:cNvSpPr/>
          <p:nvPr>
            <p:custDataLst>
              <p:tags r:id="rId5"/>
            </p:custDataLst>
          </p:nvPr>
        </p:nvSpPr>
        <p:spPr bwMode="auto">
          <a:xfrm>
            <a:off x="5956102" y="3750542"/>
            <a:ext cx="446485" cy="44576"/>
          </a:xfrm>
          <a:custGeom>
            <a:avLst/>
            <a:gdLst/>
            <a:ahLst/>
            <a:cxnLst/>
            <a:rect l="0" t="0" r="0" b="0"/>
            <a:pathLst>
              <a:path w="446485" h="44576">
                <a:moveTo>
                  <a:pt x="0" y="44575"/>
                </a:moveTo>
                <a:lnTo>
                  <a:pt x="0" y="44575"/>
                </a:lnTo>
                <a:lnTo>
                  <a:pt x="8821" y="44575"/>
                </a:lnTo>
                <a:lnTo>
                  <a:pt x="21274" y="34861"/>
                </a:lnTo>
                <a:lnTo>
                  <a:pt x="34085" y="29129"/>
                </a:lnTo>
                <a:lnTo>
                  <a:pt x="42930" y="25804"/>
                </a:lnTo>
                <a:lnTo>
                  <a:pt x="71835" y="11480"/>
                </a:lnTo>
                <a:lnTo>
                  <a:pt x="109357" y="8018"/>
                </a:lnTo>
                <a:lnTo>
                  <a:pt x="152094" y="1188"/>
                </a:lnTo>
                <a:lnTo>
                  <a:pt x="189565" y="176"/>
                </a:lnTo>
                <a:lnTo>
                  <a:pt x="226603" y="0"/>
                </a:lnTo>
                <a:lnTo>
                  <a:pt x="266789" y="2587"/>
                </a:lnTo>
                <a:lnTo>
                  <a:pt x="305265" y="9023"/>
                </a:lnTo>
                <a:lnTo>
                  <a:pt x="345658" y="21177"/>
                </a:lnTo>
                <a:lnTo>
                  <a:pt x="383463" y="19484"/>
                </a:lnTo>
                <a:lnTo>
                  <a:pt x="408629" y="17297"/>
                </a:lnTo>
                <a:lnTo>
                  <a:pt x="446484" y="88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44" name="SMARTInkShape-273"/>
          <p:cNvSpPr/>
          <p:nvPr>
            <p:custDataLst>
              <p:tags r:id="rId6"/>
            </p:custDataLst>
          </p:nvPr>
        </p:nvSpPr>
        <p:spPr bwMode="auto">
          <a:xfrm>
            <a:off x="7492008" y="3777258"/>
            <a:ext cx="294681" cy="35152"/>
          </a:xfrm>
          <a:custGeom>
            <a:avLst/>
            <a:gdLst/>
            <a:ahLst/>
            <a:cxnLst/>
            <a:rect l="0" t="0" r="0" b="0"/>
            <a:pathLst>
              <a:path w="294681" h="35152">
                <a:moveTo>
                  <a:pt x="0" y="0"/>
                </a:moveTo>
                <a:lnTo>
                  <a:pt x="0" y="0"/>
                </a:lnTo>
                <a:lnTo>
                  <a:pt x="43710" y="14239"/>
                </a:lnTo>
                <a:lnTo>
                  <a:pt x="57489" y="17779"/>
                </a:lnTo>
                <a:lnTo>
                  <a:pt x="71034" y="24715"/>
                </a:lnTo>
                <a:lnTo>
                  <a:pt x="114160" y="31408"/>
                </a:lnTo>
                <a:lnTo>
                  <a:pt x="158704" y="35151"/>
                </a:lnTo>
                <a:lnTo>
                  <a:pt x="203218" y="30866"/>
                </a:lnTo>
                <a:lnTo>
                  <a:pt x="245751" y="23256"/>
                </a:lnTo>
                <a:lnTo>
                  <a:pt x="294680" y="89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45" name="SMARTInkShape-274"/>
          <p:cNvSpPr/>
          <p:nvPr>
            <p:custDataLst>
              <p:tags r:id="rId7"/>
            </p:custDataLst>
          </p:nvPr>
        </p:nvSpPr>
        <p:spPr bwMode="auto">
          <a:xfrm>
            <a:off x="6090047" y="4116694"/>
            <a:ext cx="1107282" cy="89190"/>
          </a:xfrm>
          <a:custGeom>
            <a:avLst/>
            <a:gdLst/>
            <a:ahLst/>
            <a:cxnLst/>
            <a:rect l="0" t="0" r="0" b="0"/>
            <a:pathLst>
              <a:path w="1107282" h="89190">
                <a:moveTo>
                  <a:pt x="0" y="8822"/>
                </a:moveTo>
                <a:lnTo>
                  <a:pt x="0" y="8822"/>
                </a:lnTo>
                <a:lnTo>
                  <a:pt x="7689" y="1133"/>
                </a:lnTo>
                <a:lnTo>
                  <a:pt x="13303" y="260"/>
                </a:lnTo>
                <a:lnTo>
                  <a:pt x="21250" y="0"/>
                </a:lnTo>
                <a:lnTo>
                  <a:pt x="65402" y="10920"/>
                </a:lnTo>
                <a:lnTo>
                  <a:pt x="106545" y="23980"/>
                </a:lnTo>
                <a:lnTo>
                  <a:pt x="128914" y="31724"/>
                </a:lnTo>
                <a:lnTo>
                  <a:pt x="160787" y="35451"/>
                </a:lnTo>
                <a:lnTo>
                  <a:pt x="198233" y="42398"/>
                </a:lnTo>
                <a:lnTo>
                  <a:pt x="238109" y="53634"/>
                </a:lnTo>
                <a:lnTo>
                  <a:pt x="278579" y="59803"/>
                </a:lnTo>
                <a:lnTo>
                  <a:pt x="316698" y="61630"/>
                </a:lnTo>
                <a:lnTo>
                  <a:pt x="354782" y="62171"/>
                </a:lnTo>
                <a:lnTo>
                  <a:pt x="386875" y="62298"/>
                </a:lnTo>
                <a:lnTo>
                  <a:pt x="420984" y="62354"/>
                </a:lnTo>
                <a:lnTo>
                  <a:pt x="459434" y="62387"/>
                </a:lnTo>
                <a:lnTo>
                  <a:pt x="494419" y="57655"/>
                </a:lnTo>
                <a:lnTo>
                  <a:pt x="536650" y="54297"/>
                </a:lnTo>
                <a:lnTo>
                  <a:pt x="574514" y="54707"/>
                </a:lnTo>
                <a:lnTo>
                  <a:pt x="608443" y="59680"/>
                </a:lnTo>
                <a:lnTo>
                  <a:pt x="638521" y="61191"/>
                </a:lnTo>
                <a:lnTo>
                  <a:pt x="669086" y="61862"/>
                </a:lnTo>
                <a:lnTo>
                  <a:pt x="706248" y="64886"/>
                </a:lnTo>
                <a:lnTo>
                  <a:pt x="750804" y="70057"/>
                </a:lnTo>
                <a:lnTo>
                  <a:pt x="792858" y="70952"/>
                </a:lnTo>
                <a:lnTo>
                  <a:pt x="827256" y="71217"/>
                </a:lnTo>
                <a:lnTo>
                  <a:pt x="865781" y="71296"/>
                </a:lnTo>
                <a:lnTo>
                  <a:pt x="903875" y="71319"/>
                </a:lnTo>
                <a:lnTo>
                  <a:pt x="940298" y="71326"/>
                </a:lnTo>
                <a:lnTo>
                  <a:pt x="983304" y="78397"/>
                </a:lnTo>
                <a:lnTo>
                  <a:pt x="1025066" y="86151"/>
                </a:lnTo>
                <a:lnTo>
                  <a:pt x="1065606" y="89011"/>
                </a:lnTo>
                <a:lnTo>
                  <a:pt x="1107281" y="891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46" name="SMARTInkShape-275"/>
          <p:cNvSpPr/>
          <p:nvPr>
            <p:custDataLst>
              <p:tags r:id="rId8"/>
            </p:custDataLst>
          </p:nvPr>
        </p:nvSpPr>
        <p:spPr bwMode="auto">
          <a:xfrm>
            <a:off x="7527727" y="4134445"/>
            <a:ext cx="651868" cy="44650"/>
          </a:xfrm>
          <a:custGeom>
            <a:avLst/>
            <a:gdLst/>
            <a:ahLst/>
            <a:cxnLst/>
            <a:rect l="0" t="0" r="0" b="0"/>
            <a:pathLst>
              <a:path w="651868" h="44650">
                <a:moveTo>
                  <a:pt x="0" y="44649"/>
                </a:moveTo>
                <a:lnTo>
                  <a:pt x="0" y="44649"/>
                </a:lnTo>
                <a:lnTo>
                  <a:pt x="7688" y="44649"/>
                </a:lnTo>
                <a:lnTo>
                  <a:pt x="41366" y="36960"/>
                </a:lnTo>
                <a:lnTo>
                  <a:pt x="73662" y="36087"/>
                </a:lnTo>
                <a:lnTo>
                  <a:pt x="114650" y="35828"/>
                </a:lnTo>
                <a:lnTo>
                  <a:pt x="146205" y="35767"/>
                </a:lnTo>
                <a:lnTo>
                  <a:pt x="189502" y="35734"/>
                </a:lnTo>
                <a:lnTo>
                  <a:pt x="223828" y="33078"/>
                </a:lnTo>
                <a:lnTo>
                  <a:pt x="259134" y="28653"/>
                </a:lnTo>
                <a:lnTo>
                  <a:pt x="294730" y="24695"/>
                </a:lnTo>
                <a:lnTo>
                  <a:pt x="330414" y="19885"/>
                </a:lnTo>
                <a:lnTo>
                  <a:pt x="368767" y="18460"/>
                </a:lnTo>
                <a:lnTo>
                  <a:pt x="408905" y="15392"/>
                </a:lnTo>
                <a:lnTo>
                  <a:pt x="445932" y="10845"/>
                </a:lnTo>
                <a:lnTo>
                  <a:pt x="482039" y="6852"/>
                </a:lnTo>
                <a:lnTo>
                  <a:pt x="517873" y="2030"/>
                </a:lnTo>
                <a:lnTo>
                  <a:pt x="556056" y="401"/>
                </a:lnTo>
                <a:lnTo>
                  <a:pt x="590626" y="119"/>
                </a:lnTo>
                <a:lnTo>
                  <a:pt x="627548" y="36"/>
                </a:lnTo>
                <a:lnTo>
                  <a:pt x="6518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7149" name="SMARTInkShape-Group92"/>
          <p:cNvGrpSpPr/>
          <p:nvPr/>
        </p:nvGrpSpPr>
        <p:grpSpPr>
          <a:xfrm>
            <a:off x="5921989" y="3830839"/>
            <a:ext cx="748120" cy="392904"/>
            <a:chOff x="5921989" y="3830839"/>
            <a:chExt cx="748120" cy="392904"/>
          </a:xfrm>
        </p:grpSpPr>
        <p:sp>
          <p:nvSpPr>
            <p:cNvPr id="47147" name="SMARTInkShape-276"/>
            <p:cNvSpPr/>
            <p:nvPr>
              <p:custDataLst>
                <p:tags r:id="rId35"/>
              </p:custDataLst>
            </p:nvPr>
          </p:nvSpPr>
          <p:spPr bwMode="auto">
            <a:xfrm>
              <a:off x="5921989" y="3920133"/>
              <a:ext cx="16009" cy="250032"/>
            </a:xfrm>
            <a:custGeom>
              <a:avLst/>
              <a:gdLst/>
              <a:ahLst/>
              <a:cxnLst/>
              <a:rect l="0" t="0" r="0" b="0"/>
              <a:pathLst>
                <a:path w="16009" h="250032">
                  <a:moveTo>
                    <a:pt x="7324" y="0"/>
                  </a:moveTo>
                  <a:lnTo>
                    <a:pt x="7324" y="0"/>
                  </a:lnTo>
                  <a:lnTo>
                    <a:pt x="12064" y="9481"/>
                  </a:lnTo>
                  <a:lnTo>
                    <a:pt x="15426" y="45713"/>
                  </a:lnTo>
                  <a:lnTo>
                    <a:pt x="16008" y="82446"/>
                  </a:lnTo>
                  <a:lnTo>
                    <a:pt x="13559" y="116790"/>
                  </a:lnTo>
                  <a:lnTo>
                    <a:pt x="3814" y="151943"/>
                  </a:lnTo>
                  <a:lnTo>
                    <a:pt x="0" y="183375"/>
                  </a:lnTo>
                  <a:lnTo>
                    <a:pt x="3027" y="221911"/>
                  </a:lnTo>
                  <a:lnTo>
                    <a:pt x="1483" y="228308"/>
                  </a:lnTo>
                  <a:lnTo>
                    <a:pt x="2412" y="238061"/>
                  </a:lnTo>
                  <a:lnTo>
                    <a:pt x="7324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48" name="SMARTInkShape-277"/>
            <p:cNvSpPr/>
            <p:nvPr>
              <p:custDataLst>
                <p:tags r:id="rId36"/>
              </p:custDataLst>
            </p:nvPr>
          </p:nvSpPr>
          <p:spPr bwMode="auto">
            <a:xfrm>
              <a:off x="6000750" y="3830839"/>
              <a:ext cx="669359" cy="392904"/>
            </a:xfrm>
            <a:custGeom>
              <a:avLst/>
              <a:gdLst/>
              <a:ahLst/>
              <a:cxnLst/>
              <a:rect l="0" t="0" r="0" b="0"/>
              <a:pathLst>
                <a:path w="669359" h="392904">
                  <a:moveTo>
                    <a:pt x="0" y="35716"/>
                  </a:moveTo>
                  <a:lnTo>
                    <a:pt x="0" y="35716"/>
                  </a:lnTo>
                  <a:lnTo>
                    <a:pt x="29141" y="28648"/>
                  </a:lnTo>
                  <a:lnTo>
                    <a:pt x="67713" y="27154"/>
                  </a:lnTo>
                  <a:lnTo>
                    <a:pt x="111565" y="26859"/>
                  </a:lnTo>
                  <a:lnTo>
                    <a:pt x="146686" y="26800"/>
                  </a:lnTo>
                  <a:lnTo>
                    <a:pt x="191253" y="26789"/>
                  </a:lnTo>
                  <a:lnTo>
                    <a:pt x="231145" y="26786"/>
                  </a:lnTo>
                  <a:lnTo>
                    <a:pt x="270333" y="26786"/>
                  </a:lnTo>
                  <a:lnTo>
                    <a:pt x="306517" y="26786"/>
                  </a:lnTo>
                  <a:lnTo>
                    <a:pt x="347032" y="26786"/>
                  </a:lnTo>
                  <a:lnTo>
                    <a:pt x="387960" y="26786"/>
                  </a:lnTo>
                  <a:lnTo>
                    <a:pt x="425223" y="22045"/>
                  </a:lnTo>
                  <a:lnTo>
                    <a:pt x="462680" y="12547"/>
                  </a:lnTo>
                  <a:lnTo>
                    <a:pt x="501215" y="4663"/>
                  </a:lnTo>
                  <a:lnTo>
                    <a:pt x="545441" y="270"/>
                  </a:lnTo>
                  <a:lnTo>
                    <a:pt x="584201" y="21"/>
                  </a:lnTo>
                  <a:lnTo>
                    <a:pt x="616094" y="0"/>
                  </a:lnTo>
                  <a:lnTo>
                    <a:pt x="623731" y="2644"/>
                  </a:lnTo>
                  <a:lnTo>
                    <a:pt x="636718" y="12426"/>
                  </a:lnTo>
                  <a:lnTo>
                    <a:pt x="640173" y="20734"/>
                  </a:lnTo>
                  <a:lnTo>
                    <a:pt x="649763" y="61765"/>
                  </a:lnTo>
                  <a:lnTo>
                    <a:pt x="653889" y="98004"/>
                  </a:lnTo>
                  <a:lnTo>
                    <a:pt x="658750" y="133877"/>
                  </a:lnTo>
                  <a:lnTo>
                    <a:pt x="660191" y="169642"/>
                  </a:lnTo>
                  <a:lnTo>
                    <a:pt x="660617" y="205374"/>
                  </a:lnTo>
                  <a:lnTo>
                    <a:pt x="660761" y="243523"/>
                  </a:lnTo>
                  <a:lnTo>
                    <a:pt x="663438" y="286066"/>
                  </a:lnTo>
                  <a:lnTo>
                    <a:pt x="669358" y="323416"/>
                  </a:lnTo>
                  <a:lnTo>
                    <a:pt x="668489" y="325742"/>
                  </a:lnTo>
                  <a:lnTo>
                    <a:pt x="666917" y="327293"/>
                  </a:lnTo>
                  <a:lnTo>
                    <a:pt x="664877" y="328327"/>
                  </a:lnTo>
                  <a:lnTo>
                    <a:pt x="663517" y="328024"/>
                  </a:lnTo>
                  <a:lnTo>
                    <a:pt x="662610" y="326830"/>
                  </a:lnTo>
                  <a:lnTo>
                    <a:pt x="662005" y="325042"/>
                  </a:lnTo>
                  <a:lnTo>
                    <a:pt x="634460" y="305155"/>
                  </a:lnTo>
                  <a:lnTo>
                    <a:pt x="600804" y="292006"/>
                  </a:lnTo>
                  <a:lnTo>
                    <a:pt x="584193" y="291174"/>
                  </a:lnTo>
                  <a:lnTo>
                    <a:pt x="553102" y="296284"/>
                  </a:lnTo>
                  <a:lnTo>
                    <a:pt x="514124" y="304082"/>
                  </a:lnTo>
                  <a:lnTo>
                    <a:pt x="469547" y="315606"/>
                  </a:lnTo>
                  <a:lnTo>
                    <a:pt x="434356" y="324470"/>
                  </a:lnTo>
                  <a:lnTo>
                    <a:pt x="398793" y="333380"/>
                  </a:lnTo>
                  <a:lnTo>
                    <a:pt x="363121" y="342304"/>
                  </a:lnTo>
                  <a:lnTo>
                    <a:pt x="322676" y="351232"/>
                  </a:lnTo>
                  <a:lnTo>
                    <a:pt x="279272" y="360161"/>
                  </a:lnTo>
                  <a:lnTo>
                    <a:pt x="239733" y="369091"/>
                  </a:lnTo>
                  <a:lnTo>
                    <a:pt x="198142" y="378020"/>
                  </a:lnTo>
                  <a:lnTo>
                    <a:pt x="154400" y="382210"/>
                  </a:lnTo>
                  <a:lnTo>
                    <a:pt x="80367" y="3929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152" name="SMARTInkShape-Group93"/>
          <p:cNvGrpSpPr/>
          <p:nvPr/>
        </p:nvGrpSpPr>
        <p:grpSpPr>
          <a:xfrm>
            <a:off x="5590027" y="4813504"/>
            <a:ext cx="285708" cy="1453023"/>
            <a:chOff x="5590027" y="4813504"/>
            <a:chExt cx="285708" cy="1453023"/>
          </a:xfrm>
        </p:grpSpPr>
        <p:sp>
          <p:nvSpPr>
            <p:cNvPr id="47150" name="SMARTInkShape-278"/>
            <p:cNvSpPr/>
            <p:nvPr>
              <p:custDataLst>
                <p:tags r:id="rId33"/>
              </p:custDataLst>
            </p:nvPr>
          </p:nvSpPr>
          <p:spPr bwMode="auto">
            <a:xfrm>
              <a:off x="5590027" y="5644180"/>
              <a:ext cx="142833" cy="622347"/>
            </a:xfrm>
            <a:custGeom>
              <a:avLst/>
              <a:gdLst/>
              <a:ahLst/>
              <a:cxnLst/>
              <a:rect l="0" t="0" r="0" b="0"/>
              <a:pathLst>
                <a:path w="142833" h="622347">
                  <a:moveTo>
                    <a:pt x="107114" y="35101"/>
                  </a:moveTo>
                  <a:lnTo>
                    <a:pt x="107114" y="35101"/>
                  </a:lnTo>
                  <a:lnTo>
                    <a:pt x="99985" y="26980"/>
                  </a:lnTo>
                  <a:lnTo>
                    <a:pt x="92874" y="13734"/>
                  </a:lnTo>
                  <a:lnTo>
                    <a:pt x="89395" y="0"/>
                  </a:lnTo>
                  <a:lnTo>
                    <a:pt x="74031" y="39967"/>
                  </a:lnTo>
                  <a:lnTo>
                    <a:pt x="62398" y="78653"/>
                  </a:lnTo>
                  <a:lnTo>
                    <a:pt x="50546" y="115251"/>
                  </a:lnTo>
                  <a:lnTo>
                    <a:pt x="46365" y="146934"/>
                  </a:lnTo>
                  <a:lnTo>
                    <a:pt x="40387" y="190937"/>
                  </a:lnTo>
                  <a:lnTo>
                    <a:pt x="35124" y="224416"/>
                  </a:lnTo>
                  <a:lnTo>
                    <a:pt x="31875" y="268796"/>
                  </a:lnTo>
                  <a:lnTo>
                    <a:pt x="31904" y="300797"/>
                  </a:lnTo>
                  <a:lnTo>
                    <a:pt x="27425" y="343199"/>
                  </a:lnTo>
                  <a:lnTo>
                    <a:pt x="26948" y="378515"/>
                  </a:lnTo>
                  <a:lnTo>
                    <a:pt x="26786" y="420767"/>
                  </a:lnTo>
                  <a:lnTo>
                    <a:pt x="26758" y="455297"/>
                  </a:lnTo>
                  <a:lnTo>
                    <a:pt x="22008" y="497780"/>
                  </a:lnTo>
                  <a:lnTo>
                    <a:pt x="17652" y="534835"/>
                  </a:lnTo>
                  <a:lnTo>
                    <a:pt x="8266" y="570817"/>
                  </a:lnTo>
                  <a:lnTo>
                    <a:pt x="687" y="600605"/>
                  </a:lnTo>
                  <a:lnTo>
                    <a:pt x="0" y="622346"/>
                  </a:lnTo>
                  <a:lnTo>
                    <a:pt x="38788" y="597908"/>
                  </a:lnTo>
                  <a:lnTo>
                    <a:pt x="63387" y="591457"/>
                  </a:lnTo>
                  <a:lnTo>
                    <a:pt x="103106" y="584538"/>
                  </a:lnTo>
                  <a:lnTo>
                    <a:pt x="142832" y="5798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51" name="SMARTInkShape-279"/>
            <p:cNvSpPr/>
            <p:nvPr>
              <p:custDataLst>
                <p:tags r:id="rId34"/>
              </p:custDataLst>
            </p:nvPr>
          </p:nvSpPr>
          <p:spPr bwMode="auto">
            <a:xfrm>
              <a:off x="5679282" y="4813504"/>
              <a:ext cx="196453" cy="933534"/>
            </a:xfrm>
            <a:custGeom>
              <a:avLst/>
              <a:gdLst/>
              <a:ahLst/>
              <a:cxnLst/>
              <a:rect l="0" t="0" r="0" b="0"/>
              <a:pathLst>
                <a:path w="196453" h="933534">
                  <a:moveTo>
                    <a:pt x="178593" y="26387"/>
                  </a:moveTo>
                  <a:lnTo>
                    <a:pt x="178593" y="26387"/>
                  </a:lnTo>
                  <a:lnTo>
                    <a:pt x="178593" y="18698"/>
                  </a:lnTo>
                  <a:lnTo>
                    <a:pt x="165290" y="4186"/>
                  </a:lnTo>
                  <a:lnTo>
                    <a:pt x="157468" y="1637"/>
                  </a:lnTo>
                  <a:lnTo>
                    <a:pt x="141016" y="0"/>
                  </a:lnTo>
                  <a:lnTo>
                    <a:pt x="111500" y="7321"/>
                  </a:lnTo>
                  <a:lnTo>
                    <a:pt x="82456" y="17058"/>
                  </a:lnTo>
                  <a:lnTo>
                    <a:pt x="81760" y="18183"/>
                  </a:lnTo>
                  <a:lnTo>
                    <a:pt x="80549" y="25110"/>
                  </a:lnTo>
                  <a:lnTo>
                    <a:pt x="80383" y="63561"/>
                  </a:lnTo>
                  <a:lnTo>
                    <a:pt x="80370" y="102264"/>
                  </a:lnTo>
                  <a:lnTo>
                    <a:pt x="80366" y="145176"/>
                  </a:lnTo>
                  <a:lnTo>
                    <a:pt x="74230" y="188868"/>
                  </a:lnTo>
                  <a:lnTo>
                    <a:pt x="72678" y="218655"/>
                  </a:lnTo>
                  <a:lnTo>
                    <a:pt x="69342" y="254384"/>
                  </a:lnTo>
                  <a:lnTo>
                    <a:pt x="65545" y="293414"/>
                  </a:lnTo>
                  <a:lnTo>
                    <a:pt x="63857" y="333911"/>
                  </a:lnTo>
                  <a:lnTo>
                    <a:pt x="60461" y="367125"/>
                  </a:lnTo>
                  <a:lnTo>
                    <a:pt x="55617" y="410781"/>
                  </a:lnTo>
                  <a:lnTo>
                    <a:pt x="51536" y="452489"/>
                  </a:lnTo>
                  <a:lnTo>
                    <a:pt x="46689" y="489983"/>
                  </a:lnTo>
                  <a:lnTo>
                    <a:pt x="42607" y="526227"/>
                  </a:lnTo>
                  <a:lnTo>
                    <a:pt x="35113" y="562102"/>
                  </a:lnTo>
                  <a:lnTo>
                    <a:pt x="29255" y="597867"/>
                  </a:lnTo>
                  <a:lnTo>
                    <a:pt x="24873" y="633600"/>
                  </a:lnTo>
                  <a:lnTo>
                    <a:pt x="14504" y="676489"/>
                  </a:lnTo>
                  <a:lnTo>
                    <a:pt x="10030" y="718768"/>
                  </a:lnTo>
                  <a:lnTo>
                    <a:pt x="6500" y="748287"/>
                  </a:lnTo>
                  <a:lnTo>
                    <a:pt x="1925" y="769780"/>
                  </a:lnTo>
                  <a:lnTo>
                    <a:pt x="112" y="813019"/>
                  </a:lnTo>
                  <a:lnTo>
                    <a:pt x="9" y="850015"/>
                  </a:lnTo>
                  <a:lnTo>
                    <a:pt x="0" y="892842"/>
                  </a:lnTo>
                  <a:lnTo>
                    <a:pt x="991" y="928137"/>
                  </a:lnTo>
                  <a:lnTo>
                    <a:pt x="2646" y="931163"/>
                  </a:lnTo>
                  <a:lnTo>
                    <a:pt x="4740" y="933180"/>
                  </a:lnTo>
                  <a:lnTo>
                    <a:pt x="8121" y="933533"/>
                  </a:lnTo>
                  <a:lnTo>
                    <a:pt x="17169" y="931279"/>
                  </a:lnTo>
                  <a:lnTo>
                    <a:pt x="54663" y="909252"/>
                  </a:lnTo>
                  <a:lnTo>
                    <a:pt x="97376" y="881497"/>
                  </a:lnTo>
                  <a:lnTo>
                    <a:pt x="129551" y="866531"/>
                  </a:lnTo>
                  <a:lnTo>
                    <a:pt x="173536" y="854020"/>
                  </a:lnTo>
                  <a:lnTo>
                    <a:pt x="196452" y="8389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7153" name="SMARTInkShape-280"/>
          <p:cNvSpPr/>
          <p:nvPr>
            <p:custDataLst>
              <p:tags r:id="rId9"/>
            </p:custDataLst>
          </p:nvPr>
        </p:nvSpPr>
        <p:spPr bwMode="auto">
          <a:xfrm>
            <a:off x="6715125" y="4670703"/>
            <a:ext cx="275884" cy="1595281"/>
          </a:xfrm>
          <a:custGeom>
            <a:avLst/>
            <a:gdLst/>
            <a:ahLst/>
            <a:cxnLst/>
            <a:rect l="0" t="0" r="0" b="0"/>
            <a:pathLst>
              <a:path w="275884" h="1595281">
                <a:moveTo>
                  <a:pt x="196453" y="17383"/>
                </a:moveTo>
                <a:lnTo>
                  <a:pt x="196453" y="17383"/>
                </a:lnTo>
                <a:lnTo>
                  <a:pt x="201194" y="17383"/>
                </a:lnTo>
                <a:lnTo>
                  <a:pt x="206166" y="14737"/>
                </a:lnTo>
                <a:lnTo>
                  <a:pt x="208882" y="12643"/>
                </a:lnTo>
                <a:lnTo>
                  <a:pt x="211899" y="7669"/>
                </a:lnTo>
                <a:lnTo>
                  <a:pt x="213836" y="1132"/>
                </a:lnTo>
                <a:lnTo>
                  <a:pt x="214987" y="596"/>
                </a:lnTo>
                <a:lnTo>
                  <a:pt x="218911" y="0"/>
                </a:lnTo>
                <a:lnTo>
                  <a:pt x="221348" y="1826"/>
                </a:lnTo>
                <a:lnTo>
                  <a:pt x="240031" y="29163"/>
                </a:lnTo>
                <a:lnTo>
                  <a:pt x="251809" y="63427"/>
                </a:lnTo>
                <a:lnTo>
                  <a:pt x="258428" y="96056"/>
                </a:lnTo>
                <a:lnTo>
                  <a:pt x="263685" y="129739"/>
                </a:lnTo>
                <a:lnTo>
                  <a:pt x="267636" y="166429"/>
                </a:lnTo>
                <a:lnTo>
                  <a:pt x="273658" y="201994"/>
                </a:lnTo>
                <a:lnTo>
                  <a:pt x="275883" y="238659"/>
                </a:lnTo>
                <a:lnTo>
                  <a:pt x="275551" y="280502"/>
                </a:lnTo>
                <a:lnTo>
                  <a:pt x="270601" y="324319"/>
                </a:lnTo>
                <a:lnTo>
                  <a:pt x="268694" y="368721"/>
                </a:lnTo>
                <a:lnTo>
                  <a:pt x="268129" y="413297"/>
                </a:lnTo>
                <a:lnTo>
                  <a:pt x="267961" y="457923"/>
                </a:lnTo>
                <a:lnTo>
                  <a:pt x="266919" y="502565"/>
                </a:lnTo>
                <a:lnTo>
                  <a:pt x="263159" y="532329"/>
                </a:lnTo>
                <a:lnTo>
                  <a:pt x="260827" y="564740"/>
                </a:lnTo>
                <a:lnTo>
                  <a:pt x="259790" y="597996"/>
                </a:lnTo>
                <a:lnTo>
                  <a:pt x="259330" y="629314"/>
                </a:lnTo>
                <a:lnTo>
                  <a:pt x="256479" y="662414"/>
                </a:lnTo>
                <a:lnTo>
                  <a:pt x="252897" y="695978"/>
                </a:lnTo>
                <a:lnTo>
                  <a:pt x="251304" y="727431"/>
                </a:lnTo>
                <a:lnTo>
                  <a:pt x="247951" y="760593"/>
                </a:lnTo>
                <a:lnTo>
                  <a:pt x="244146" y="794183"/>
                </a:lnTo>
                <a:lnTo>
                  <a:pt x="242454" y="825648"/>
                </a:lnTo>
                <a:lnTo>
                  <a:pt x="239057" y="856170"/>
                </a:lnTo>
                <a:lnTo>
                  <a:pt x="235232" y="887263"/>
                </a:lnTo>
                <a:lnTo>
                  <a:pt x="233531" y="920926"/>
                </a:lnTo>
                <a:lnTo>
                  <a:pt x="227834" y="963866"/>
                </a:lnTo>
                <a:lnTo>
                  <a:pt x="224603" y="1006464"/>
                </a:lnTo>
                <a:lnTo>
                  <a:pt x="223847" y="1038397"/>
                </a:lnTo>
                <a:lnTo>
                  <a:pt x="223510" y="1071440"/>
                </a:lnTo>
                <a:lnTo>
                  <a:pt x="223362" y="1102662"/>
                </a:lnTo>
                <a:lnTo>
                  <a:pt x="220649" y="1133076"/>
                </a:lnTo>
                <a:lnTo>
                  <a:pt x="217129" y="1163129"/>
                </a:lnTo>
                <a:lnTo>
                  <a:pt x="215564" y="1193023"/>
                </a:lnTo>
                <a:lnTo>
                  <a:pt x="214869" y="1222845"/>
                </a:lnTo>
                <a:lnTo>
                  <a:pt x="214560" y="1252636"/>
                </a:lnTo>
                <a:lnTo>
                  <a:pt x="214423" y="1282413"/>
                </a:lnTo>
                <a:lnTo>
                  <a:pt x="214361" y="1312184"/>
                </a:lnTo>
                <a:lnTo>
                  <a:pt x="214327" y="1354189"/>
                </a:lnTo>
                <a:lnTo>
                  <a:pt x="214316" y="1391770"/>
                </a:lnTo>
                <a:lnTo>
                  <a:pt x="214314" y="1435979"/>
                </a:lnTo>
                <a:lnTo>
                  <a:pt x="214313" y="1471386"/>
                </a:lnTo>
                <a:lnTo>
                  <a:pt x="214313" y="1503658"/>
                </a:lnTo>
                <a:lnTo>
                  <a:pt x="219053" y="1544978"/>
                </a:lnTo>
                <a:lnTo>
                  <a:pt x="221422" y="1579245"/>
                </a:lnTo>
                <a:lnTo>
                  <a:pt x="215445" y="1595280"/>
                </a:lnTo>
                <a:lnTo>
                  <a:pt x="215067" y="1595174"/>
                </a:lnTo>
                <a:lnTo>
                  <a:pt x="214648" y="1592409"/>
                </a:lnTo>
                <a:lnTo>
                  <a:pt x="173783" y="1572983"/>
                </a:lnTo>
                <a:lnTo>
                  <a:pt x="130494" y="1551534"/>
                </a:lnTo>
                <a:lnTo>
                  <a:pt x="96653" y="1546485"/>
                </a:lnTo>
                <a:lnTo>
                  <a:pt x="55207" y="1540249"/>
                </a:lnTo>
                <a:lnTo>
                  <a:pt x="0" y="15354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7162" name="SMARTInkShape-Group95"/>
          <p:cNvGrpSpPr/>
          <p:nvPr/>
        </p:nvGrpSpPr>
        <p:grpSpPr>
          <a:xfrm>
            <a:off x="6966133" y="6206133"/>
            <a:ext cx="731259" cy="348259"/>
            <a:chOff x="6966133" y="6206133"/>
            <a:chExt cx="731259" cy="348259"/>
          </a:xfrm>
        </p:grpSpPr>
        <p:sp>
          <p:nvSpPr>
            <p:cNvPr id="47154" name="SMARTInkShape-281"/>
            <p:cNvSpPr/>
            <p:nvPr>
              <p:custDataLst>
                <p:tags r:id="rId25"/>
              </p:custDataLst>
            </p:nvPr>
          </p:nvSpPr>
          <p:spPr bwMode="auto">
            <a:xfrm>
              <a:off x="6966133" y="6250781"/>
              <a:ext cx="189215" cy="193009"/>
            </a:xfrm>
            <a:custGeom>
              <a:avLst/>
              <a:gdLst/>
              <a:ahLst/>
              <a:cxnLst/>
              <a:rect l="0" t="0" r="0" b="0"/>
              <a:pathLst>
                <a:path w="189215" h="193009">
                  <a:moveTo>
                    <a:pt x="124039" y="0"/>
                  </a:moveTo>
                  <a:lnTo>
                    <a:pt x="124039" y="0"/>
                  </a:lnTo>
                  <a:lnTo>
                    <a:pt x="110736" y="0"/>
                  </a:lnTo>
                  <a:lnTo>
                    <a:pt x="105559" y="2646"/>
                  </a:lnTo>
                  <a:lnTo>
                    <a:pt x="98958" y="9114"/>
                  </a:lnTo>
                  <a:lnTo>
                    <a:pt x="75906" y="34874"/>
                  </a:lnTo>
                  <a:lnTo>
                    <a:pt x="36267" y="71510"/>
                  </a:lnTo>
                  <a:lnTo>
                    <a:pt x="10150" y="113278"/>
                  </a:lnTo>
                  <a:lnTo>
                    <a:pt x="1222" y="155403"/>
                  </a:lnTo>
                  <a:lnTo>
                    <a:pt x="0" y="167625"/>
                  </a:lnTo>
                  <a:lnTo>
                    <a:pt x="4053" y="184825"/>
                  </a:lnTo>
                  <a:lnTo>
                    <a:pt x="6345" y="188701"/>
                  </a:lnTo>
                  <a:lnTo>
                    <a:pt x="8866" y="191285"/>
                  </a:lnTo>
                  <a:lnTo>
                    <a:pt x="11538" y="193008"/>
                  </a:lnTo>
                  <a:lnTo>
                    <a:pt x="22444" y="192276"/>
                  </a:lnTo>
                  <a:lnTo>
                    <a:pt x="66527" y="182650"/>
                  </a:lnTo>
                  <a:lnTo>
                    <a:pt x="105402" y="162748"/>
                  </a:lnTo>
                  <a:lnTo>
                    <a:pt x="143658" y="133818"/>
                  </a:lnTo>
                  <a:lnTo>
                    <a:pt x="166563" y="113403"/>
                  </a:lnTo>
                  <a:lnTo>
                    <a:pt x="187340" y="84578"/>
                  </a:lnTo>
                  <a:lnTo>
                    <a:pt x="189214" y="69340"/>
                  </a:lnTo>
                  <a:lnTo>
                    <a:pt x="186740" y="54631"/>
                  </a:lnTo>
                  <a:lnTo>
                    <a:pt x="182333" y="44785"/>
                  </a:lnTo>
                  <a:lnTo>
                    <a:pt x="160052" y="28924"/>
                  </a:lnTo>
                  <a:lnTo>
                    <a:pt x="118634" y="14090"/>
                  </a:lnTo>
                  <a:lnTo>
                    <a:pt x="113490" y="13362"/>
                  </a:lnTo>
                  <a:lnTo>
                    <a:pt x="97250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55" name="SMARTInkShape-282"/>
            <p:cNvSpPr/>
            <p:nvPr>
              <p:custDataLst>
                <p:tags r:id="rId26"/>
              </p:custDataLst>
            </p:nvPr>
          </p:nvSpPr>
          <p:spPr bwMode="auto">
            <a:xfrm>
              <a:off x="7054453" y="6263496"/>
              <a:ext cx="62509" cy="232567"/>
            </a:xfrm>
            <a:custGeom>
              <a:avLst/>
              <a:gdLst/>
              <a:ahLst/>
              <a:cxnLst/>
              <a:rect l="0" t="0" r="0" b="0"/>
              <a:pathLst>
                <a:path w="62509" h="232567">
                  <a:moveTo>
                    <a:pt x="62508" y="5145"/>
                  </a:moveTo>
                  <a:lnTo>
                    <a:pt x="62508" y="5145"/>
                  </a:lnTo>
                  <a:lnTo>
                    <a:pt x="49205" y="5145"/>
                  </a:lnTo>
                  <a:lnTo>
                    <a:pt x="47686" y="4152"/>
                  </a:lnTo>
                  <a:lnTo>
                    <a:pt x="46673" y="2499"/>
                  </a:lnTo>
                  <a:lnTo>
                    <a:pt x="45999" y="404"/>
                  </a:lnTo>
                  <a:lnTo>
                    <a:pt x="45549" y="0"/>
                  </a:lnTo>
                  <a:lnTo>
                    <a:pt x="45249" y="723"/>
                  </a:lnTo>
                  <a:lnTo>
                    <a:pt x="44767" y="4271"/>
                  </a:lnTo>
                  <a:lnTo>
                    <a:pt x="32230" y="44147"/>
                  </a:lnTo>
                  <a:lnTo>
                    <a:pt x="23661" y="84390"/>
                  </a:lnTo>
                  <a:lnTo>
                    <a:pt x="14838" y="127733"/>
                  </a:lnTo>
                  <a:lnTo>
                    <a:pt x="3960" y="167421"/>
                  </a:lnTo>
                  <a:lnTo>
                    <a:pt x="783" y="208774"/>
                  </a:lnTo>
                  <a:lnTo>
                    <a:pt x="103" y="232566"/>
                  </a:lnTo>
                  <a:lnTo>
                    <a:pt x="0" y="2105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56" name="SMARTInkShape-283"/>
            <p:cNvSpPr/>
            <p:nvPr>
              <p:custDataLst>
                <p:tags r:id="rId27"/>
              </p:custDataLst>
            </p:nvPr>
          </p:nvSpPr>
          <p:spPr bwMode="auto">
            <a:xfrm>
              <a:off x="6972483" y="6278047"/>
              <a:ext cx="171057" cy="276345"/>
            </a:xfrm>
            <a:custGeom>
              <a:avLst/>
              <a:gdLst/>
              <a:ahLst/>
              <a:cxnLst/>
              <a:rect l="0" t="0" r="0" b="0"/>
              <a:pathLst>
                <a:path w="171057" h="276345">
                  <a:moveTo>
                    <a:pt x="117689" y="17383"/>
                  </a:moveTo>
                  <a:lnTo>
                    <a:pt x="117689" y="17383"/>
                  </a:lnTo>
                  <a:lnTo>
                    <a:pt x="117689" y="0"/>
                  </a:lnTo>
                  <a:lnTo>
                    <a:pt x="82285" y="24869"/>
                  </a:lnTo>
                  <a:lnTo>
                    <a:pt x="42381" y="51934"/>
                  </a:lnTo>
                  <a:lnTo>
                    <a:pt x="4693" y="93140"/>
                  </a:lnTo>
                  <a:lnTo>
                    <a:pt x="686" y="97653"/>
                  </a:lnTo>
                  <a:lnTo>
                    <a:pt x="0" y="100662"/>
                  </a:lnTo>
                  <a:lnTo>
                    <a:pt x="1526" y="102667"/>
                  </a:lnTo>
                  <a:lnTo>
                    <a:pt x="4528" y="104005"/>
                  </a:lnTo>
                  <a:lnTo>
                    <a:pt x="43007" y="99022"/>
                  </a:lnTo>
                  <a:lnTo>
                    <a:pt x="81329" y="88484"/>
                  </a:lnTo>
                  <a:lnTo>
                    <a:pt x="117562" y="76847"/>
                  </a:lnTo>
                  <a:lnTo>
                    <a:pt x="157535" y="64995"/>
                  </a:lnTo>
                  <a:lnTo>
                    <a:pt x="171056" y="58058"/>
                  </a:lnTo>
                  <a:lnTo>
                    <a:pt x="129459" y="74071"/>
                  </a:lnTo>
                  <a:lnTo>
                    <a:pt x="91090" y="94999"/>
                  </a:lnTo>
                  <a:lnTo>
                    <a:pt x="58575" y="121984"/>
                  </a:lnTo>
                  <a:lnTo>
                    <a:pt x="27216" y="160266"/>
                  </a:lnTo>
                  <a:lnTo>
                    <a:pt x="25623" y="164232"/>
                  </a:lnTo>
                  <a:lnTo>
                    <a:pt x="25554" y="167868"/>
                  </a:lnTo>
                  <a:lnTo>
                    <a:pt x="26501" y="171284"/>
                  </a:lnTo>
                  <a:lnTo>
                    <a:pt x="40780" y="175080"/>
                  </a:lnTo>
                  <a:lnTo>
                    <a:pt x="80890" y="177517"/>
                  </a:lnTo>
                  <a:lnTo>
                    <a:pt x="103698" y="182680"/>
                  </a:lnTo>
                  <a:lnTo>
                    <a:pt x="107370" y="185127"/>
                  </a:lnTo>
                  <a:lnTo>
                    <a:pt x="108825" y="187751"/>
                  </a:lnTo>
                  <a:lnTo>
                    <a:pt x="107796" y="195297"/>
                  </a:lnTo>
                  <a:lnTo>
                    <a:pt x="100647" y="215288"/>
                  </a:lnTo>
                  <a:lnTo>
                    <a:pt x="69613" y="258534"/>
                  </a:lnTo>
                  <a:lnTo>
                    <a:pt x="46251" y="276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57" name="SMARTInkShape-284"/>
            <p:cNvSpPr/>
            <p:nvPr>
              <p:custDataLst>
                <p:tags r:id="rId28"/>
              </p:custDataLst>
            </p:nvPr>
          </p:nvSpPr>
          <p:spPr bwMode="auto">
            <a:xfrm>
              <a:off x="7313489" y="6206133"/>
              <a:ext cx="62434" cy="235064"/>
            </a:xfrm>
            <a:custGeom>
              <a:avLst/>
              <a:gdLst/>
              <a:ahLst/>
              <a:cxnLst/>
              <a:rect l="0" t="0" r="0" b="0"/>
              <a:pathLst>
                <a:path w="62434" h="235064">
                  <a:moveTo>
                    <a:pt x="62433" y="0"/>
                  </a:moveTo>
                  <a:lnTo>
                    <a:pt x="62433" y="0"/>
                  </a:lnTo>
                  <a:lnTo>
                    <a:pt x="50004" y="12429"/>
                  </a:lnTo>
                  <a:lnTo>
                    <a:pt x="46987" y="20737"/>
                  </a:lnTo>
                  <a:lnTo>
                    <a:pt x="43675" y="50365"/>
                  </a:lnTo>
                  <a:lnTo>
                    <a:pt x="38465" y="60453"/>
                  </a:lnTo>
                  <a:lnTo>
                    <a:pt x="31013" y="104331"/>
                  </a:lnTo>
                  <a:lnTo>
                    <a:pt x="24634" y="139256"/>
                  </a:lnTo>
                  <a:lnTo>
                    <a:pt x="9656" y="182620"/>
                  </a:lnTo>
                  <a:lnTo>
                    <a:pt x="1847" y="209007"/>
                  </a:lnTo>
                  <a:lnTo>
                    <a:pt x="94" y="235022"/>
                  </a:lnTo>
                  <a:lnTo>
                    <a:pt x="37" y="235063"/>
                  </a:lnTo>
                  <a:lnTo>
                    <a:pt x="0" y="234099"/>
                  </a:lnTo>
                  <a:lnTo>
                    <a:pt x="8855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58" name="SMARTInkShape-285"/>
            <p:cNvSpPr/>
            <p:nvPr>
              <p:custDataLst>
                <p:tags r:id="rId29"/>
              </p:custDataLst>
            </p:nvPr>
          </p:nvSpPr>
          <p:spPr bwMode="auto">
            <a:xfrm>
              <a:off x="7242542" y="6223992"/>
              <a:ext cx="169100" cy="124041"/>
            </a:xfrm>
            <a:custGeom>
              <a:avLst/>
              <a:gdLst/>
              <a:ahLst/>
              <a:cxnLst/>
              <a:rect l="0" t="0" r="0" b="0"/>
              <a:pathLst>
                <a:path w="169100" h="124041">
                  <a:moveTo>
                    <a:pt x="124450" y="0"/>
                  </a:moveTo>
                  <a:lnTo>
                    <a:pt x="124450" y="0"/>
                  </a:lnTo>
                  <a:lnTo>
                    <a:pt x="116762" y="0"/>
                  </a:lnTo>
                  <a:lnTo>
                    <a:pt x="102500" y="7129"/>
                  </a:lnTo>
                  <a:lnTo>
                    <a:pt x="61521" y="37500"/>
                  </a:lnTo>
                  <a:lnTo>
                    <a:pt x="28902" y="81308"/>
                  </a:lnTo>
                  <a:lnTo>
                    <a:pt x="0" y="124040"/>
                  </a:lnTo>
                  <a:lnTo>
                    <a:pt x="41512" y="112501"/>
                  </a:lnTo>
                  <a:lnTo>
                    <a:pt x="80286" y="101083"/>
                  </a:lnTo>
                  <a:lnTo>
                    <a:pt x="122591" y="91045"/>
                  </a:lnTo>
                  <a:lnTo>
                    <a:pt x="169099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59" name="SMARTInkShape-286"/>
            <p:cNvSpPr/>
            <p:nvPr>
              <p:custDataLst>
                <p:tags r:id="rId30"/>
              </p:custDataLst>
            </p:nvPr>
          </p:nvSpPr>
          <p:spPr bwMode="auto">
            <a:xfrm>
              <a:off x="7403219" y="6248992"/>
              <a:ext cx="105023" cy="156075"/>
            </a:xfrm>
            <a:custGeom>
              <a:avLst/>
              <a:gdLst/>
              <a:ahLst/>
              <a:cxnLst/>
              <a:rect l="0" t="0" r="0" b="0"/>
              <a:pathLst>
                <a:path w="105023" h="156075">
                  <a:moveTo>
                    <a:pt x="26281" y="28578"/>
                  </a:moveTo>
                  <a:lnTo>
                    <a:pt x="26281" y="28578"/>
                  </a:lnTo>
                  <a:lnTo>
                    <a:pt x="19152" y="36700"/>
                  </a:lnTo>
                  <a:lnTo>
                    <a:pt x="5290" y="61998"/>
                  </a:lnTo>
                  <a:lnTo>
                    <a:pt x="638" y="93388"/>
                  </a:lnTo>
                  <a:lnTo>
                    <a:pt x="0" y="114268"/>
                  </a:lnTo>
                  <a:lnTo>
                    <a:pt x="5010" y="131485"/>
                  </a:lnTo>
                  <a:lnTo>
                    <a:pt x="9124" y="138855"/>
                  </a:lnTo>
                  <a:lnTo>
                    <a:pt x="21632" y="149689"/>
                  </a:lnTo>
                  <a:lnTo>
                    <a:pt x="29135" y="153967"/>
                  </a:lnTo>
                  <a:lnTo>
                    <a:pt x="45409" y="156074"/>
                  </a:lnTo>
                  <a:lnTo>
                    <a:pt x="68659" y="151683"/>
                  </a:lnTo>
                  <a:lnTo>
                    <a:pt x="75369" y="149344"/>
                  </a:lnTo>
                  <a:lnTo>
                    <a:pt x="88116" y="136160"/>
                  </a:lnTo>
                  <a:lnTo>
                    <a:pt x="98411" y="118064"/>
                  </a:lnTo>
                  <a:lnTo>
                    <a:pt x="105022" y="79548"/>
                  </a:lnTo>
                  <a:lnTo>
                    <a:pt x="103520" y="50956"/>
                  </a:lnTo>
                  <a:lnTo>
                    <a:pt x="94124" y="18777"/>
                  </a:lnTo>
                  <a:lnTo>
                    <a:pt x="85869" y="6694"/>
                  </a:lnTo>
                  <a:lnTo>
                    <a:pt x="80889" y="2082"/>
                  </a:lnTo>
                  <a:lnTo>
                    <a:pt x="75584" y="0"/>
                  </a:lnTo>
                  <a:lnTo>
                    <a:pt x="64400" y="332"/>
                  </a:lnTo>
                  <a:lnTo>
                    <a:pt x="52813" y="6433"/>
                  </a:lnTo>
                  <a:lnTo>
                    <a:pt x="17351" y="37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60" name="SMARTInkShape-287"/>
            <p:cNvSpPr/>
            <p:nvPr>
              <p:custDataLst>
                <p:tags r:id="rId31"/>
              </p:custDataLst>
            </p:nvPr>
          </p:nvSpPr>
          <p:spPr bwMode="auto">
            <a:xfrm>
              <a:off x="7554516" y="6259711"/>
              <a:ext cx="16586" cy="169665"/>
            </a:xfrm>
            <a:custGeom>
              <a:avLst/>
              <a:gdLst/>
              <a:ahLst/>
              <a:cxnLst/>
              <a:rect l="0" t="0" r="0" b="0"/>
              <a:pathLst>
                <a:path w="16586" h="169665">
                  <a:moveTo>
                    <a:pt x="0" y="0"/>
                  </a:moveTo>
                  <a:lnTo>
                    <a:pt x="0" y="0"/>
                  </a:lnTo>
                  <a:lnTo>
                    <a:pt x="7688" y="7689"/>
                  </a:lnTo>
                  <a:lnTo>
                    <a:pt x="9677" y="15814"/>
                  </a:lnTo>
                  <a:lnTo>
                    <a:pt x="13561" y="21249"/>
                  </a:lnTo>
                  <a:lnTo>
                    <a:pt x="16585" y="39369"/>
                  </a:lnTo>
                  <a:lnTo>
                    <a:pt x="10059" y="80136"/>
                  </a:lnTo>
                  <a:lnTo>
                    <a:pt x="2010" y="119877"/>
                  </a:lnTo>
                  <a:lnTo>
                    <a:pt x="117" y="162365"/>
                  </a:lnTo>
                  <a:lnTo>
                    <a:pt x="0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61" name="SMARTInkShape-288"/>
            <p:cNvSpPr/>
            <p:nvPr>
              <p:custDataLst>
                <p:tags r:id="rId32"/>
              </p:custDataLst>
            </p:nvPr>
          </p:nvSpPr>
          <p:spPr bwMode="auto">
            <a:xfrm>
              <a:off x="7591640" y="6322219"/>
              <a:ext cx="105752" cy="80368"/>
            </a:xfrm>
            <a:custGeom>
              <a:avLst/>
              <a:gdLst/>
              <a:ahLst/>
              <a:cxnLst/>
              <a:rect l="0" t="0" r="0" b="0"/>
              <a:pathLst>
                <a:path w="105752" h="80368">
                  <a:moveTo>
                    <a:pt x="61102" y="0"/>
                  </a:moveTo>
                  <a:lnTo>
                    <a:pt x="61102" y="0"/>
                  </a:lnTo>
                  <a:lnTo>
                    <a:pt x="35370" y="0"/>
                  </a:lnTo>
                  <a:lnTo>
                    <a:pt x="27176" y="2645"/>
                  </a:lnTo>
                  <a:lnTo>
                    <a:pt x="9392" y="16250"/>
                  </a:lnTo>
                  <a:lnTo>
                    <a:pt x="0" y="25406"/>
                  </a:lnTo>
                  <a:lnTo>
                    <a:pt x="523" y="25867"/>
                  </a:lnTo>
                  <a:lnTo>
                    <a:pt x="3751" y="26379"/>
                  </a:lnTo>
                  <a:lnTo>
                    <a:pt x="5009" y="27508"/>
                  </a:lnTo>
                  <a:lnTo>
                    <a:pt x="9674" y="36449"/>
                  </a:lnTo>
                  <a:lnTo>
                    <a:pt x="15424" y="41996"/>
                  </a:lnTo>
                  <a:lnTo>
                    <a:pt x="45655" y="56597"/>
                  </a:lnTo>
                  <a:lnTo>
                    <a:pt x="87552" y="74417"/>
                  </a:lnTo>
                  <a:lnTo>
                    <a:pt x="105751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165" name="SMARTInkShape-Group96"/>
          <p:cNvGrpSpPr/>
          <p:nvPr/>
        </p:nvGrpSpPr>
        <p:grpSpPr>
          <a:xfrm>
            <a:off x="7786688" y="6295430"/>
            <a:ext cx="125016" cy="142876"/>
            <a:chOff x="7786688" y="6295430"/>
            <a:chExt cx="125016" cy="142876"/>
          </a:xfrm>
        </p:grpSpPr>
        <p:sp>
          <p:nvSpPr>
            <p:cNvPr id="47163" name="SMARTInkShape-289"/>
            <p:cNvSpPr/>
            <p:nvPr>
              <p:custDataLst>
                <p:tags r:id="rId23"/>
              </p:custDataLst>
            </p:nvPr>
          </p:nvSpPr>
          <p:spPr bwMode="auto">
            <a:xfrm>
              <a:off x="7799402" y="6313289"/>
              <a:ext cx="85513" cy="92030"/>
            </a:xfrm>
            <a:custGeom>
              <a:avLst/>
              <a:gdLst/>
              <a:ahLst/>
              <a:cxnLst/>
              <a:rect l="0" t="0" r="0" b="0"/>
              <a:pathLst>
                <a:path w="85513" h="92030">
                  <a:moveTo>
                    <a:pt x="5145" y="0"/>
                  </a:moveTo>
                  <a:lnTo>
                    <a:pt x="5145" y="0"/>
                  </a:lnTo>
                  <a:lnTo>
                    <a:pt x="404" y="0"/>
                  </a:lnTo>
                  <a:lnTo>
                    <a:pt x="0" y="992"/>
                  </a:lnTo>
                  <a:lnTo>
                    <a:pt x="3179" y="8121"/>
                  </a:lnTo>
                  <a:lnTo>
                    <a:pt x="9627" y="38160"/>
                  </a:lnTo>
                  <a:lnTo>
                    <a:pt x="22238" y="58491"/>
                  </a:lnTo>
                  <a:lnTo>
                    <a:pt x="51199" y="90419"/>
                  </a:lnTo>
                  <a:lnTo>
                    <a:pt x="55692" y="92029"/>
                  </a:lnTo>
                  <a:lnTo>
                    <a:pt x="78180" y="89853"/>
                  </a:lnTo>
                  <a:lnTo>
                    <a:pt x="80624" y="87683"/>
                  </a:lnTo>
                  <a:lnTo>
                    <a:pt x="85512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64" name="SMARTInkShape-290"/>
            <p:cNvSpPr/>
            <p:nvPr>
              <p:custDataLst>
                <p:tags r:id="rId24"/>
              </p:custDataLst>
            </p:nvPr>
          </p:nvSpPr>
          <p:spPr bwMode="auto">
            <a:xfrm>
              <a:off x="7786688" y="6295430"/>
              <a:ext cx="125016" cy="142876"/>
            </a:xfrm>
            <a:custGeom>
              <a:avLst/>
              <a:gdLst/>
              <a:ahLst/>
              <a:cxnLst/>
              <a:rect l="0" t="0" r="0" b="0"/>
              <a:pathLst>
                <a:path w="125016" h="142876">
                  <a:moveTo>
                    <a:pt x="125015" y="0"/>
                  </a:moveTo>
                  <a:lnTo>
                    <a:pt x="125015" y="0"/>
                  </a:lnTo>
                  <a:lnTo>
                    <a:pt x="120274" y="0"/>
                  </a:lnTo>
                  <a:lnTo>
                    <a:pt x="115301" y="2645"/>
                  </a:lnTo>
                  <a:lnTo>
                    <a:pt x="78003" y="31044"/>
                  </a:lnTo>
                  <a:lnTo>
                    <a:pt x="55263" y="69180"/>
                  </a:lnTo>
                  <a:lnTo>
                    <a:pt x="26618" y="108720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169" name="SMARTInkShape-Group97"/>
          <p:cNvGrpSpPr/>
          <p:nvPr/>
        </p:nvGrpSpPr>
        <p:grpSpPr>
          <a:xfrm>
            <a:off x="8019262" y="6220391"/>
            <a:ext cx="415223" cy="210484"/>
            <a:chOff x="8019262" y="6220391"/>
            <a:chExt cx="415223" cy="210484"/>
          </a:xfrm>
        </p:grpSpPr>
        <p:sp>
          <p:nvSpPr>
            <p:cNvPr id="47166" name="SMARTInkShape-291"/>
            <p:cNvSpPr/>
            <p:nvPr>
              <p:custDataLst>
                <p:tags r:id="rId20"/>
              </p:custDataLst>
            </p:nvPr>
          </p:nvSpPr>
          <p:spPr bwMode="auto">
            <a:xfrm>
              <a:off x="8019262" y="6223992"/>
              <a:ext cx="44247" cy="206883"/>
            </a:xfrm>
            <a:custGeom>
              <a:avLst/>
              <a:gdLst/>
              <a:ahLst/>
              <a:cxnLst/>
              <a:rect l="0" t="0" r="0" b="0"/>
              <a:pathLst>
                <a:path w="44247" h="206883">
                  <a:moveTo>
                    <a:pt x="44246" y="0"/>
                  </a:moveTo>
                  <a:lnTo>
                    <a:pt x="44246" y="0"/>
                  </a:lnTo>
                  <a:lnTo>
                    <a:pt x="39505" y="4741"/>
                  </a:lnTo>
                  <a:lnTo>
                    <a:pt x="37178" y="12359"/>
                  </a:lnTo>
                  <a:lnTo>
                    <a:pt x="28432" y="45284"/>
                  </a:lnTo>
                  <a:lnTo>
                    <a:pt x="21150" y="66775"/>
                  </a:lnTo>
                  <a:lnTo>
                    <a:pt x="15540" y="108587"/>
                  </a:lnTo>
                  <a:lnTo>
                    <a:pt x="9912" y="145583"/>
                  </a:lnTo>
                  <a:lnTo>
                    <a:pt x="1641" y="185234"/>
                  </a:lnTo>
                  <a:lnTo>
                    <a:pt x="0" y="206143"/>
                  </a:lnTo>
                  <a:lnTo>
                    <a:pt x="859" y="206882"/>
                  </a:lnTo>
                  <a:lnTo>
                    <a:pt x="8527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67" name="SMARTInkShape-292"/>
            <p:cNvSpPr/>
            <p:nvPr>
              <p:custDataLst>
                <p:tags r:id="rId21"/>
              </p:custDataLst>
            </p:nvPr>
          </p:nvSpPr>
          <p:spPr bwMode="auto">
            <a:xfrm>
              <a:off x="8134945" y="6220391"/>
              <a:ext cx="97910" cy="184759"/>
            </a:xfrm>
            <a:custGeom>
              <a:avLst/>
              <a:gdLst/>
              <a:ahLst/>
              <a:cxnLst/>
              <a:rect l="0" t="0" r="0" b="0"/>
              <a:pathLst>
                <a:path w="97910" h="184759">
                  <a:moveTo>
                    <a:pt x="26789" y="57179"/>
                  </a:moveTo>
                  <a:lnTo>
                    <a:pt x="26789" y="57179"/>
                  </a:lnTo>
                  <a:lnTo>
                    <a:pt x="26789" y="49491"/>
                  </a:lnTo>
                  <a:lnTo>
                    <a:pt x="22049" y="53357"/>
                  </a:lnTo>
                  <a:lnTo>
                    <a:pt x="19721" y="60773"/>
                  </a:lnTo>
                  <a:lnTo>
                    <a:pt x="8310" y="102927"/>
                  </a:lnTo>
                  <a:lnTo>
                    <a:pt x="2462" y="131588"/>
                  </a:lnTo>
                  <a:lnTo>
                    <a:pt x="2087" y="150774"/>
                  </a:lnTo>
                  <a:lnTo>
                    <a:pt x="5227" y="162607"/>
                  </a:lnTo>
                  <a:lnTo>
                    <a:pt x="12573" y="174848"/>
                  </a:lnTo>
                  <a:lnTo>
                    <a:pt x="25774" y="184758"/>
                  </a:lnTo>
                  <a:lnTo>
                    <a:pt x="32065" y="183903"/>
                  </a:lnTo>
                  <a:lnTo>
                    <a:pt x="54149" y="169472"/>
                  </a:lnTo>
                  <a:lnTo>
                    <a:pt x="73701" y="150203"/>
                  </a:lnTo>
                  <a:lnTo>
                    <a:pt x="86004" y="130934"/>
                  </a:lnTo>
                  <a:lnTo>
                    <a:pt x="94605" y="97774"/>
                  </a:lnTo>
                  <a:lnTo>
                    <a:pt x="97511" y="58142"/>
                  </a:lnTo>
                  <a:lnTo>
                    <a:pt x="97909" y="39748"/>
                  </a:lnTo>
                  <a:lnTo>
                    <a:pt x="92794" y="21650"/>
                  </a:lnTo>
                  <a:lnTo>
                    <a:pt x="88652" y="12658"/>
                  </a:lnTo>
                  <a:lnTo>
                    <a:pt x="82914" y="6662"/>
                  </a:lnTo>
                  <a:lnTo>
                    <a:pt x="68601" y="0"/>
                  </a:lnTo>
                  <a:lnTo>
                    <a:pt x="60617" y="208"/>
                  </a:lnTo>
                  <a:lnTo>
                    <a:pt x="37143" y="8990"/>
                  </a:lnTo>
                  <a:lnTo>
                    <a:pt x="27092" y="15257"/>
                  </a:lnTo>
                  <a:lnTo>
                    <a:pt x="0" y="482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68" name="SMARTInkShape-293"/>
            <p:cNvSpPr/>
            <p:nvPr>
              <p:custDataLst>
                <p:tags r:id="rId22"/>
              </p:custDataLst>
            </p:nvPr>
          </p:nvSpPr>
          <p:spPr bwMode="auto">
            <a:xfrm>
              <a:off x="8287381" y="6241852"/>
              <a:ext cx="147104" cy="166823"/>
            </a:xfrm>
            <a:custGeom>
              <a:avLst/>
              <a:gdLst/>
              <a:ahLst/>
              <a:cxnLst/>
              <a:rect l="0" t="0" r="0" b="0"/>
              <a:pathLst>
                <a:path w="147104" h="166823">
                  <a:moveTo>
                    <a:pt x="79736" y="62507"/>
                  </a:moveTo>
                  <a:lnTo>
                    <a:pt x="79736" y="62507"/>
                  </a:lnTo>
                  <a:lnTo>
                    <a:pt x="79736" y="57767"/>
                  </a:lnTo>
                  <a:lnTo>
                    <a:pt x="74445" y="52793"/>
                  </a:lnTo>
                  <a:lnTo>
                    <a:pt x="44112" y="29414"/>
                  </a:lnTo>
                  <a:lnTo>
                    <a:pt x="41104" y="28539"/>
                  </a:lnTo>
                  <a:lnTo>
                    <a:pt x="38106" y="28947"/>
                  </a:lnTo>
                  <a:lnTo>
                    <a:pt x="32130" y="32048"/>
                  </a:lnTo>
                  <a:lnTo>
                    <a:pt x="18446" y="48852"/>
                  </a:lnTo>
                  <a:lnTo>
                    <a:pt x="4166" y="80205"/>
                  </a:lnTo>
                  <a:lnTo>
                    <a:pt x="0" y="117436"/>
                  </a:lnTo>
                  <a:lnTo>
                    <a:pt x="4296" y="143275"/>
                  </a:lnTo>
                  <a:lnTo>
                    <a:pt x="11811" y="155620"/>
                  </a:lnTo>
                  <a:lnTo>
                    <a:pt x="16594" y="160301"/>
                  </a:lnTo>
                  <a:lnTo>
                    <a:pt x="29845" y="165502"/>
                  </a:lnTo>
                  <a:lnTo>
                    <a:pt x="47640" y="166822"/>
                  </a:lnTo>
                  <a:lnTo>
                    <a:pt x="84558" y="160994"/>
                  </a:lnTo>
                  <a:lnTo>
                    <a:pt x="108999" y="152251"/>
                  </a:lnTo>
                  <a:lnTo>
                    <a:pt x="127799" y="133812"/>
                  </a:lnTo>
                  <a:lnTo>
                    <a:pt x="140785" y="109081"/>
                  </a:lnTo>
                  <a:lnTo>
                    <a:pt x="147103" y="68259"/>
                  </a:lnTo>
                  <a:lnTo>
                    <a:pt x="145065" y="42905"/>
                  </a:lnTo>
                  <a:lnTo>
                    <a:pt x="135560" y="23699"/>
                  </a:lnTo>
                  <a:lnTo>
                    <a:pt x="128858" y="15799"/>
                  </a:lnTo>
                  <a:lnTo>
                    <a:pt x="113474" y="7021"/>
                  </a:lnTo>
                  <a:lnTo>
                    <a:pt x="5294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175" name="SMARTInkShape-Group98"/>
          <p:cNvGrpSpPr/>
          <p:nvPr/>
        </p:nvGrpSpPr>
        <p:grpSpPr>
          <a:xfrm>
            <a:off x="5929313" y="4834842"/>
            <a:ext cx="833913" cy="1317714"/>
            <a:chOff x="5929313" y="4834842"/>
            <a:chExt cx="833913" cy="1317714"/>
          </a:xfrm>
        </p:grpSpPr>
        <p:sp>
          <p:nvSpPr>
            <p:cNvPr id="47170" name="SMARTInkShape-294"/>
            <p:cNvSpPr/>
            <p:nvPr>
              <p:custDataLst>
                <p:tags r:id="rId15"/>
              </p:custDataLst>
            </p:nvPr>
          </p:nvSpPr>
          <p:spPr bwMode="auto">
            <a:xfrm>
              <a:off x="6009680" y="4834842"/>
              <a:ext cx="624835" cy="38690"/>
            </a:xfrm>
            <a:custGeom>
              <a:avLst/>
              <a:gdLst/>
              <a:ahLst/>
              <a:cxnLst/>
              <a:rect l="0" t="0" r="0" b="0"/>
              <a:pathLst>
                <a:path w="624835" h="38690">
                  <a:moveTo>
                    <a:pt x="0" y="5049"/>
                  </a:moveTo>
                  <a:lnTo>
                    <a:pt x="0" y="5049"/>
                  </a:lnTo>
                  <a:lnTo>
                    <a:pt x="0" y="9789"/>
                  </a:lnTo>
                  <a:lnTo>
                    <a:pt x="1984" y="11185"/>
                  </a:lnTo>
                  <a:lnTo>
                    <a:pt x="45896" y="23529"/>
                  </a:lnTo>
                  <a:lnTo>
                    <a:pt x="84316" y="31735"/>
                  </a:lnTo>
                  <a:lnTo>
                    <a:pt x="126383" y="38689"/>
                  </a:lnTo>
                  <a:lnTo>
                    <a:pt x="169077" y="37506"/>
                  </a:lnTo>
                  <a:lnTo>
                    <a:pt x="203137" y="34357"/>
                  </a:lnTo>
                  <a:lnTo>
                    <a:pt x="244625" y="32584"/>
                  </a:lnTo>
                  <a:lnTo>
                    <a:pt x="282053" y="31066"/>
                  </a:lnTo>
                  <a:lnTo>
                    <a:pt x="318279" y="25766"/>
                  </a:lnTo>
                  <a:lnTo>
                    <a:pt x="355140" y="22763"/>
                  </a:lnTo>
                  <a:lnTo>
                    <a:pt x="397039" y="16030"/>
                  </a:lnTo>
                  <a:lnTo>
                    <a:pt x="439881" y="8743"/>
                  </a:lnTo>
                  <a:lnTo>
                    <a:pt x="478152" y="6143"/>
                  </a:lnTo>
                  <a:lnTo>
                    <a:pt x="513634" y="4380"/>
                  </a:lnTo>
                  <a:lnTo>
                    <a:pt x="543440" y="0"/>
                  </a:lnTo>
                  <a:lnTo>
                    <a:pt x="582824" y="3757"/>
                  </a:lnTo>
                  <a:lnTo>
                    <a:pt x="619046" y="4794"/>
                  </a:lnTo>
                  <a:lnTo>
                    <a:pt x="623042" y="5871"/>
                  </a:lnTo>
                  <a:lnTo>
                    <a:pt x="624713" y="7581"/>
                  </a:lnTo>
                  <a:lnTo>
                    <a:pt x="624834" y="9713"/>
                  </a:lnTo>
                  <a:lnTo>
                    <a:pt x="598289" y="318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71" name="SMARTInkShape-295"/>
            <p:cNvSpPr/>
            <p:nvPr>
              <p:custDataLst>
                <p:tags r:id="rId16"/>
              </p:custDataLst>
            </p:nvPr>
          </p:nvSpPr>
          <p:spPr bwMode="auto">
            <a:xfrm>
              <a:off x="6054328" y="5152430"/>
              <a:ext cx="630587" cy="44649"/>
            </a:xfrm>
            <a:custGeom>
              <a:avLst/>
              <a:gdLst/>
              <a:ahLst/>
              <a:cxnLst/>
              <a:rect l="0" t="0" r="0" b="0"/>
              <a:pathLst>
                <a:path w="630587" h="44649">
                  <a:moveTo>
                    <a:pt x="0" y="44648"/>
                  </a:moveTo>
                  <a:lnTo>
                    <a:pt x="0" y="44648"/>
                  </a:lnTo>
                  <a:lnTo>
                    <a:pt x="0" y="36959"/>
                  </a:lnTo>
                  <a:lnTo>
                    <a:pt x="992" y="36546"/>
                  </a:lnTo>
                  <a:lnTo>
                    <a:pt x="40164" y="33121"/>
                  </a:lnTo>
                  <a:lnTo>
                    <a:pt x="83562" y="21486"/>
                  </a:lnTo>
                  <a:lnTo>
                    <a:pt x="126235" y="15930"/>
                  </a:lnTo>
                  <a:lnTo>
                    <a:pt x="148378" y="13033"/>
                  </a:lnTo>
                  <a:lnTo>
                    <a:pt x="189492" y="13966"/>
                  </a:lnTo>
                  <a:lnTo>
                    <a:pt x="223825" y="10421"/>
                  </a:lnTo>
                  <a:lnTo>
                    <a:pt x="259134" y="9372"/>
                  </a:lnTo>
                  <a:lnTo>
                    <a:pt x="294731" y="9061"/>
                  </a:lnTo>
                  <a:lnTo>
                    <a:pt x="330414" y="8968"/>
                  </a:lnTo>
                  <a:lnTo>
                    <a:pt x="366121" y="8941"/>
                  </a:lnTo>
                  <a:lnTo>
                    <a:pt x="401837" y="6287"/>
                  </a:lnTo>
                  <a:lnTo>
                    <a:pt x="425649" y="3786"/>
                  </a:lnTo>
                  <a:lnTo>
                    <a:pt x="461367" y="5972"/>
                  </a:lnTo>
                  <a:lnTo>
                    <a:pt x="499070" y="2210"/>
                  </a:lnTo>
                  <a:lnTo>
                    <a:pt x="530379" y="982"/>
                  </a:lnTo>
                  <a:lnTo>
                    <a:pt x="561493" y="436"/>
                  </a:lnTo>
                  <a:lnTo>
                    <a:pt x="602927" y="86"/>
                  </a:lnTo>
                  <a:lnTo>
                    <a:pt x="630586" y="4"/>
                  </a:lnTo>
                  <a:lnTo>
                    <a:pt x="6250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72" name="SMARTInkShape-296"/>
            <p:cNvSpPr/>
            <p:nvPr>
              <p:custDataLst>
                <p:tags r:id="rId17"/>
              </p:custDataLst>
            </p:nvPr>
          </p:nvSpPr>
          <p:spPr bwMode="auto">
            <a:xfrm>
              <a:off x="5991820" y="5474466"/>
              <a:ext cx="771406" cy="44082"/>
            </a:xfrm>
            <a:custGeom>
              <a:avLst/>
              <a:gdLst/>
              <a:ahLst/>
              <a:cxnLst/>
              <a:rect l="0" t="0" r="0" b="0"/>
              <a:pathLst>
                <a:path w="771406" h="44082">
                  <a:moveTo>
                    <a:pt x="0" y="35151"/>
                  </a:moveTo>
                  <a:lnTo>
                    <a:pt x="0" y="35151"/>
                  </a:lnTo>
                  <a:lnTo>
                    <a:pt x="41744" y="41288"/>
                  </a:lnTo>
                  <a:lnTo>
                    <a:pt x="83280" y="43713"/>
                  </a:lnTo>
                  <a:lnTo>
                    <a:pt x="112420" y="43917"/>
                  </a:lnTo>
                  <a:lnTo>
                    <a:pt x="154357" y="44032"/>
                  </a:lnTo>
                  <a:lnTo>
                    <a:pt x="188280" y="41421"/>
                  </a:lnTo>
                  <a:lnTo>
                    <a:pt x="223467" y="37008"/>
                  </a:lnTo>
                  <a:lnTo>
                    <a:pt x="259028" y="35701"/>
                  </a:lnTo>
                  <a:lnTo>
                    <a:pt x="297346" y="32668"/>
                  </a:lnTo>
                  <a:lnTo>
                    <a:pt x="340118" y="25485"/>
                  </a:lnTo>
                  <a:lnTo>
                    <a:pt x="384211" y="19720"/>
                  </a:lnTo>
                  <a:lnTo>
                    <a:pt x="414839" y="17379"/>
                  </a:lnTo>
                  <a:lnTo>
                    <a:pt x="448295" y="13030"/>
                  </a:lnTo>
                  <a:lnTo>
                    <a:pt x="480362" y="10437"/>
                  </a:lnTo>
                  <a:lnTo>
                    <a:pt x="511151" y="9284"/>
                  </a:lnTo>
                  <a:lnTo>
                    <a:pt x="541370" y="8772"/>
                  </a:lnTo>
                  <a:lnTo>
                    <a:pt x="571339" y="5898"/>
                  </a:lnTo>
                  <a:lnTo>
                    <a:pt x="613455" y="1349"/>
                  </a:lnTo>
                  <a:lnTo>
                    <a:pt x="651069" y="0"/>
                  </a:lnTo>
                  <a:lnTo>
                    <a:pt x="694594" y="4285"/>
                  </a:lnTo>
                  <a:lnTo>
                    <a:pt x="732217" y="7154"/>
                  </a:lnTo>
                  <a:lnTo>
                    <a:pt x="765302" y="12744"/>
                  </a:lnTo>
                  <a:lnTo>
                    <a:pt x="770155" y="16245"/>
                  </a:lnTo>
                  <a:lnTo>
                    <a:pt x="771405" y="20563"/>
                  </a:lnTo>
                  <a:lnTo>
                    <a:pt x="770254" y="25425"/>
                  </a:lnTo>
                  <a:lnTo>
                    <a:pt x="750094" y="440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73" name="SMARTInkShape-297"/>
            <p:cNvSpPr/>
            <p:nvPr>
              <p:custDataLst>
                <p:tags r:id="rId18"/>
              </p:custDataLst>
            </p:nvPr>
          </p:nvSpPr>
          <p:spPr bwMode="auto">
            <a:xfrm>
              <a:off x="5929313" y="5759648"/>
              <a:ext cx="642938" cy="107158"/>
            </a:xfrm>
            <a:custGeom>
              <a:avLst/>
              <a:gdLst/>
              <a:ahLst/>
              <a:cxnLst/>
              <a:rect l="0" t="0" r="0" b="0"/>
              <a:pathLst>
                <a:path w="642938" h="107158">
                  <a:moveTo>
                    <a:pt x="0" y="107157"/>
                  </a:moveTo>
                  <a:lnTo>
                    <a:pt x="0" y="107157"/>
                  </a:lnTo>
                  <a:lnTo>
                    <a:pt x="8121" y="100028"/>
                  </a:lnTo>
                  <a:lnTo>
                    <a:pt x="52016" y="80299"/>
                  </a:lnTo>
                  <a:lnTo>
                    <a:pt x="91303" y="68447"/>
                  </a:lnTo>
                  <a:lnTo>
                    <a:pt x="133569" y="56552"/>
                  </a:lnTo>
                  <a:lnTo>
                    <a:pt x="167458" y="47624"/>
                  </a:lnTo>
                  <a:lnTo>
                    <a:pt x="202634" y="38695"/>
                  </a:lnTo>
                  <a:lnTo>
                    <a:pt x="239184" y="30758"/>
                  </a:lnTo>
                  <a:lnTo>
                    <a:pt x="280000" y="26973"/>
                  </a:lnTo>
                  <a:lnTo>
                    <a:pt x="318662" y="21001"/>
                  </a:lnTo>
                  <a:lnTo>
                    <a:pt x="360104" y="17798"/>
                  </a:lnTo>
                  <a:lnTo>
                    <a:pt x="398951" y="11999"/>
                  </a:lnTo>
                  <a:lnTo>
                    <a:pt x="440448" y="8847"/>
                  </a:lnTo>
                  <a:lnTo>
                    <a:pt x="478320" y="3062"/>
                  </a:lnTo>
                  <a:lnTo>
                    <a:pt x="513684" y="907"/>
                  </a:lnTo>
                  <a:lnTo>
                    <a:pt x="546431" y="269"/>
                  </a:lnTo>
                  <a:lnTo>
                    <a:pt x="588546" y="80"/>
                  </a:lnTo>
                  <a:lnTo>
                    <a:pt x="629356" y="11"/>
                  </a:lnTo>
                  <a:lnTo>
                    <a:pt x="6429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74" name="SMARTInkShape-298"/>
            <p:cNvSpPr/>
            <p:nvPr>
              <p:custDataLst>
                <p:tags r:id="rId19"/>
              </p:custDataLst>
            </p:nvPr>
          </p:nvSpPr>
          <p:spPr bwMode="auto">
            <a:xfrm>
              <a:off x="5956102" y="6100585"/>
              <a:ext cx="607219" cy="51971"/>
            </a:xfrm>
            <a:custGeom>
              <a:avLst/>
              <a:gdLst/>
              <a:ahLst/>
              <a:cxnLst/>
              <a:rect l="0" t="0" r="0" b="0"/>
              <a:pathLst>
                <a:path w="607219" h="51971">
                  <a:moveTo>
                    <a:pt x="0" y="16251"/>
                  </a:moveTo>
                  <a:lnTo>
                    <a:pt x="0" y="16251"/>
                  </a:lnTo>
                  <a:lnTo>
                    <a:pt x="4740" y="11511"/>
                  </a:lnTo>
                  <a:lnTo>
                    <a:pt x="7067" y="6537"/>
                  </a:lnTo>
                  <a:lnTo>
                    <a:pt x="8561" y="0"/>
                  </a:lnTo>
                  <a:lnTo>
                    <a:pt x="8766" y="1753"/>
                  </a:lnTo>
                  <a:lnTo>
                    <a:pt x="8821" y="3609"/>
                  </a:lnTo>
                  <a:lnTo>
                    <a:pt x="10841" y="4846"/>
                  </a:lnTo>
                  <a:lnTo>
                    <a:pt x="50400" y="16890"/>
                  </a:lnTo>
                  <a:lnTo>
                    <a:pt x="90009" y="22724"/>
                  </a:lnTo>
                  <a:lnTo>
                    <a:pt x="123347" y="24089"/>
                  </a:lnTo>
                  <a:lnTo>
                    <a:pt x="164429" y="25849"/>
                  </a:lnTo>
                  <a:lnTo>
                    <a:pt x="202729" y="31221"/>
                  </a:lnTo>
                  <a:lnTo>
                    <a:pt x="245056" y="32262"/>
                  </a:lnTo>
                  <a:lnTo>
                    <a:pt x="289016" y="27719"/>
                  </a:lnTo>
                  <a:lnTo>
                    <a:pt x="333461" y="25933"/>
                  </a:lnTo>
                  <a:lnTo>
                    <a:pt x="378049" y="25403"/>
                  </a:lnTo>
                  <a:lnTo>
                    <a:pt x="421687" y="25247"/>
                  </a:lnTo>
                  <a:lnTo>
                    <a:pt x="461185" y="26192"/>
                  </a:lnTo>
                  <a:lnTo>
                    <a:pt x="501882" y="31323"/>
                  </a:lnTo>
                  <a:lnTo>
                    <a:pt x="535659" y="34277"/>
                  </a:lnTo>
                  <a:lnTo>
                    <a:pt x="573227" y="40995"/>
                  </a:lnTo>
                  <a:lnTo>
                    <a:pt x="607218" y="519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181" name="SMARTInkShape-Group99"/>
          <p:cNvGrpSpPr/>
          <p:nvPr/>
        </p:nvGrpSpPr>
        <p:grpSpPr>
          <a:xfrm>
            <a:off x="7421549" y="5049058"/>
            <a:ext cx="481225" cy="424841"/>
            <a:chOff x="7421549" y="5049058"/>
            <a:chExt cx="481225" cy="424841"/>
          </a:xfrm>
        </p:grpSpPr>
        <p:sp>
          <p:nvSpPr>
            <p:cNvPr id="47176" name="SMARTInkShape-299"/>
            <p:cNvSpPr/>
            <p:nvPr>
              <p:custDataLst>
                <p:tags r:id="rId10"/>
              </p:custDataLst>
            </p:nvPr>
          </p:nvSpPr>
          <p:spPr bwMode="auto">
            <a:xfrm>
              <a:off x="7509867" y="5073304"/>
              <a:ext cx="35720" cy="307908"/>
            </a:xfrm>
            <a:custGeom>
              <a:avLst/>
              <a:gdLst/>
              <a:ahLst/>
              <a:cxnLst/>
              <a:rect l="0" t="0" r="0" b="0"/>
              <a:pathLst>
                <a:path w="35720" h="307908">
                  <a:moveTo>
                    <a:pt x="35719" y="7688"/>
                  </a:moveTo>
                  <a:lnTo>
                    <a:pt x="35719" y="7688"/>
                  </a:lnTo>
                  <a:lnTo>
                    <a:pt x="35719" y="0"/>
                  </a:lnTo>
                  <a:lnTo>
                    <a:pt x="35719" y="34239"/>
                  </a:lnTo>
                  <a:lnTo>
                    <a:pt x="35719" y="75417"/>
                  </a:lnTo>
                  <a:lnTo>
                    <a:pt x="35719" y="105590"/>
                  </a:lnTo>
                  <a:lnTo>
                    <a:pt x="35719" y="145175"/>
                  </a:lnTo>
                  <a:lnTo>
                    <a:pt x="30978" y="185218"/>
                  </a:lnTo>
                  <a:lnTo>
                    <a:pt x="24695" y="226368"/>
                  </a:lnTo>
                  <a:lnTo>
                    <a:pt x="17767" y="267848"/>
                  </a:lnTo>
                  <a:lnTo>
                    <a:pt x="9333" y="307701"/>
                  </a:lnTo>
                  <a:lnTo>
                    <a:pt x="8206" y="307907"/>
                  </a:lnTo>
                  <a:lnTo>
                    <a:pt x="0" y="302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77" name="SMARTInkShape-300"/>
            <p:cNvSpPr/>
            <p:nvPr>
              <p:custDataLst>
                <p:tags r:id="rId11"/>
              </p:custDataLst>
            </p:nvPr>
          </p:nvSpPr>
          <p:spPr bwMode="auto">
            <a:xfrm>
              <a:off x="7421549" y="5063133"/>
              <a:ext cx="195475" cy="219223"/>
            </a:xfrm>
            <a:custGeom>
              <a:avLst/>
              <a:gdLst/>
              <a:ahLst/>
              <a:cxnLst/>
              <a:rect l="0" t="0" r="0" b="0"/>
              <a:pathLst>
                <a:path w="195475" h="219223">
                  <a:moveTo>
                    <a:pt x="150826" y="0"/>
                  </a:moveTo>
                  <a:lnTo>
                    <a:pt x="150826" y="0"/>
                  </a:lnTo>
                  <a:lnTo>
                    <a:pt x="146085" y="9481"/>
                  </a:lnTo>
                  <a:lnTo>
                    <a:pt x="103576" y="52976"/>
                  </a:lnTo>
                  <a:lnTo>
                    <a:pt x="60387" y="97209"/>
                  </a:lnTo>
                  <a:lnTo>
                    <a:pt x="26211" y="138000"/>
                  </a:lnTo>
                  <a:lnTo>
                    <a:pt x="6450" y="170465"/>
                  </a:lnTo>
                  <a:lnTo>
                    <a:pt x="0" y="209677"/>
                  </a:lnTo>
                  <a:lnTo>
                    <a:pt x="2651" y="214199"/>
                  </a:lnTo>
                  <a:lnTo>
                    <a:pt x="7394" y="217213"/>
                  </a:lnTo>
                  <a:lnTo>
                    <a:pt x="13532" y="219222"/>
                  </a:lnTo>
                  <a:lnTo>
                    <a:pt x="28291" y="218810"/>
                  </a:lnTo>
                  <a:lnTo>
                    <a:pt x="69793" y="207776"/>
                  </a:lnTo>
                  <a:lnTo>
                    <a:pt x="90216" y="198264"/>
                  </a:lnTo>
                  <a:lnTo>
                    <a:pt x="108835" y="185304"/>
                  </a:lnTo>
                  <a:lnTo>
                    <a:pt x="126919" y="178597"/>
                  </a:lnTo>
                  <a:lnTo>
                    <a:pt x="148162" y="164851"/>
                  </a:lnTo>
                  <a:lnTo>
                    <a:pt x="185924" y="149817"/>
                  </a:lnTo>
                  <a:lnTo>
                    <a:pt x="195474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78" name="SMARTInkShape-301"/>
            <p:cNvSpPr/>
            <p:nvPr>
              <p:custDataLst>
                <p:tags r:id="rId12"/>
              </p:custDataLst>
            </p:nvPr>
          </p:nvSpPr>
          <p:spPr bwMode="auto">
            <a:xfrm>
              <a:off x="7670602" y="5100322"/>
              <a:ext cx="35719" cy="290728"/>
            </a:xfrm>
            <a:custGeom>
              <a:avLst/>
              <a:gdLst/>
              <a:ahLst/>
              <a:cxnLst/>
              <a:rect l="0" t="0" r="0" b="0"/>
              <a:pathLst>
                <a:path w="35719" h="290728">
                  <a:moveTo>
                    <a:pt x="35718" y="34248"/>
                  </a:moveTo>
                  <a:lnTo>
                    <a:pt x="35718" y="34248"/>
                  </a:lnTo>
                  <a:lnTo>
                    <a:pt x="35718" y="0"/>
                  </a:lnTo>
                  <a:lnTo>
                    <a:pt x="35718" y="40224"/>
                  </a:lnTo>
                  <a:lnTo>
                    <a:pt x="33073" y="78021"/>
                  </a:lnTo>
                  <a:lnTo>
                    <a:pt x="26005" y="122293"/>
                  </a:lnTo>
                  <a:lnTo>
                    <a:pt x="20487" y="158707"/>
                  </a:lnTo>
                  <a:lnTo>
                    <a:pt x="14727" y="194735"/>
                  </a:lnTo>
                  <a:lnTo>
                    <a:pt x="10647" y="234266"/>
                  </a:lnTo>
                  <a:lnTo>
                    <a:pt x="3132" y="273298"/>
                  </a:lnTo>
                  <a:lnTo>
                    <a:pt x="927" y="290727"/>
                  </a:lnTo>
                  <a:lnTo>
                    <a:pt x="618" y="290562"/>
                  </a:lnTo>
                  <a:lnTo>
                    <a:pt x="0" y="2396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79" name="SMARTInkShape-302"/>
            <p:cNvSpPr/>
            <p:nvPr>
              <p:custDataLst>
                <p:tags r:id="rId13"/>
              </p:custDataLst>
            </p:nvPr>
          </p:nvSpPr>
          <p:spPr bwMode="auto">
            <a:xfrm>
              <a:off x="7697391" y="5084493"/>
              <a:ext cx="89298" cy="157235"/>
            </a:xfrm>
            <a:custGeom>
              <a:avLst/>
              <a:gdLst/>
              <a:ahLst/>
              <a:cxnLst/>
              <a:rect l="0" t="0" r="0" b="0"/>
              <a:pathLst>
                <a:path w="89298" h="157235">
                  <a:moveTo>
                    <a:pt x="0" y="76866"/>
                  </a:moveTo>
                  <a:lnTo>
                    <a:pt x="0" y="76866"/>
                  </a:lnTo>
                  <a:lnTo>
                    <a:pt x="2645" y="36236"/>
                  </a:lnTo>
                  <a:lnTo>
                    <a:pt x="16250" y="263"/>
                  </a:lnTo>
                  <a:lnTo>
                    <a:pt x="16786" y="0"/>
                  </a:lnTo>
                  <a:lnTo>
                    <a:pt x="17144" y="817"/>
                  </a:lnTo>
                  <a:lnTo>
                    <a:pt x="17382" y="2354"/>
                  </a:lnTo>
                  <a:lnTo>
                    <a:pt x="12620" y="26208"/>
                  </a:lnTo>
                  <a:lnTo>
                    <a:pt x="16973" y="63580"/>
                  </a:lnTo>
                  <a:lnTo>
                    <a:pt x="22337" y="87151"/>
                  </a:lnTo>
                  <a:lnTo>
                    <a:pt x="34950" y="108246"/>
                  </a:lnTo>
                  <a:lnTo>
                    <a:pt x="66441" y="142106"/>
                  </a:lnTo>
                  <a:lnTo>
                    <a:pt x="89297" y="1572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80" name="SMARTInkShape-303"/>
            <p:cNvSpPr/>
            <p:nvPr>
              <p:custDataLst>
                <p:tags r:id="rId14"/>
              </p:custDataLst>
            </p:nvPr>
          </p:nvSpPr>
          <p:spPr bwMode="auto">
            <a:xfrm>
              <a:off x="7814042" y="5049058"/>
              <a:ext cx="88732" cy="424841"/>
            </a:xfrm>
            <a:custGeom>
              <a:avLst/>
              <a:gdLst/>
              <a:ahLst/>
              <a:cxnLst/>
              <a:rect l="0" t="0" r="0" b="0"/>
              <a:pathLst>
                <a:path w="88732" h="424841">
                  <a:moveTo>
                    <a:pt x="44083" y="5145"/>
                  </a:moveTo>
                  <a:lnTo>
                    <a:pt x="44083" y="5145"/>
                  </a:lnTo>
                  <a:lnTo>
                    <a:pt x="48824" y="5145"/>
                  </a:lnTo>
                  <a:lnTo>
                    <a:pt x="53796" y="2500"/>
                  </a:lnTo>
                  <a:lnTo>
                    <a:pt x="56512" y="405"/>
                  </a:lnTo>
                  <a:lnTo>
                    <a:pt x="59314" y="0"/>
                  </a:lnTo>
                  <a:lnTo>
                    <a:pt x="65074" y="2197"/>
                  </a:lnTo>
                  <a:lnTo>
                    <a:pt x="67006" y="5165"/>
                  </a:lnTo>
                  <a:lnTo>
                    <a:pt x="69154" y="13752"/>
                  </a:lnTo>
                  <a:lnTo>
                    <a:pt x="56275" y="49693"/>
                  </a:lnTo>
                  <a:lnTo>
                    <a:pt x="40309" y="83388"/>
                  </a:lnTo>
                  <a:lnTo>
                    <a:pt x="15976" y="127958"/>
                  </a:lnTo>
                  <a:lnTo>
                    <a:pt x="3730" y="157286"/>
                  </a:lnTo>
                  <a:lnTo>
                    <a:pt x="0" y="179864"/>
                  </a:lnTo>
                  <a:lnTo>
                    <a:pt x="11913" y="141372"/>
                  </a:lnTo>
                  <a:lnTo>
                    <a:pt x="24352" y="101838"/>
                  </a:lnTo>
                  <a:lnTo>
                    <a:pt x="39339" y="63450"/>
                  </a:lnTo>
                  <a:lnTo>
                    <a:pt x="62181" y="19712"/>
                  </a:lnTo>
                  <a:lnTo>
                    <a:pt x="71970" y="7650"/>
                  </a:lnTo>
                  <a:lnTo>
                    <a:pt x="74580" y="5823"/>
                  </a:lnTo>
                  <a:lnTo>
                    <a:pt x="76321" y="5597"/>
                  </a:lnTo>
                  <a:lnTo>
                    <a:pt x="83511" y="24240"/>
                  </a:lnTo>
                  <a:lnTo>
                    <a:pt x="87184" y="59641"/>
                  </a:lnTo>
                  <a:lnTo>
                    <a:pt x="88273" y="96808"/>
                  </a:lnTo>
                  <a:lnTo>
                    <a:pt x="88595" y="132957"/>
                  </a:lnTo>
                  <a:lnTo>
                    <a:pt x="83950" y="173543"/>
                  </a:lnTo>
                  <a:lnTo>
                    <a:pt x="81031" y="216987"/>
                  </a:lnTo>
                  <a:lnTo>
                    <a:pt x="80166" y="261279"/>
                  </a:lnTo>
                  <a:lnTo>
                    <a:pt x="79909" y="305822"/>
                  </a:lnTo>
                  <a:lnTo>
                    <a:pt x="79834" y="345700"/>
                  </a:lnTo>
                  <a:lnTo>
                    <a:pt x="85945" y="387600"/>
                  </a:lnTo>
                  <a:lnTo>
                    <a:pt x="88731" y="4248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60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" name="Shape 832"/>
          <p:cNvGraphicFramePr/>
          <p:nvPr/>
        </p:nvGraphicFramePr>
        <p:xfrm>
          <a:off x="454925" y="16986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33" name="Shape 833"/>
          <p:cNvCxnSpPr/>
          <p:nvPr/>
        </p:nvCxnSpPr>
        <p:spPr>
          <a:xfrm>
            <a:off x="464475" y="1485675"/>
            <a:ext cx="2695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4" name="Shape 834"/>
          <p:cNvSpPr txBox="1"/>
          <p:nvPr/>
        </p:nvSpPr>
        <p:spPr>
          <a:xfrm>
            <a:off x="1357025" y="94832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Shape 835"/>
          <p:cNvSpPr txBox="1"/>
          <p:nvPr/>
        </p:nvSpPr>
        <p:spPr>
          <a:xfrm>
            <a:off x="3412900" y="266722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6" name="Shape 836"/>
          <p:cNvCxnSpPr/>
          <p:nvPr/>
        </p:nvCxnSpPr>
        <p:spPr>
          <a:xfrm>
            <a:off x="3300300" y="1708000"/>
            <a:ext cx="0" cy="259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7" name="Shape 837"/>
          <p:cNvSpPr txBox="1"/>
          <p:nvPr/>
        </p:nvSpPr>
        <p:spPr>
          <a:xfrm>
            <a:off x="844575" y="279968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Shape 838"/>
          <p:cNvSpPr txBox="1"/>
          <p:nvPr/>
        </p:nvSpPr>
        <p:spPr>
          <a:xfrm>
            <a:off x="1618875" y="202313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 txBox="1"/>
          <p:nvPr/>
        </p:nvSpPr>
        <p:spPr>
          <a:xfrm>
            <a:off x="4608425" y="1421925"/>
            <a:ext cx="4535700" cy="24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size: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 - F) / stride + 1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N = 7, F = 3: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=&gt; (7 - 3)/1 + 1 = 5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 =&gt; (7 - 3)/2 + 1 = 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3 =&gt; (7 - 3)/3 + 1 = 2.33 :\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521914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/>
        </p:nvSpPr>
        <p:spPr>
          <a:xfrm>
            <a:off x="212775" y="991275"/>
            <a:ext cx="8548200" cy="6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 back to…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32x32 input convolved repeatedly with 5x5 filters shrinks volumes spatially!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(32 -&gt; 28 -&gt; 24 ...). Shrinking too fast is not good, doesn’t work well.</a:t>
            </a:r>
          </a:p>
        </p:txBody>
      </p:sp>
      <p:sp>
        <p:nvSpPr>
          <p:cNvPr id="871" name="Shape 871"/>
          <p:cNvSpPr/>
          <p:nvPr/>
        </p:nvSpPr>
        <p:spPr>
          <a:xfrm>
            <a:off x="212775" y="24404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Shape 872"/>
          <p:cNvSpPr txBox="1"/>
          <p:nvPr/>
        </p:nvSpPr>
        <p:spPr>
          <a:xfrm>
            <a:off x="825400" y="47404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873" name="Shape 873"/>
          <p:cNvSpPr txBox="1"/>
          <p:nvPr/>
        </p:nvSpPr>
        <p:spPr>
          <a:xfrm>
            <a:off x="1189700" y="26672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154787" y="51320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875" name="Shape 875"/>
          <p:cNvCxnSpPr/>
          <p:nvPr/>
        </p:nvCxnSpPr>
        <p:spPr>
          <a:xfrm>
            <a:off x="1517575" y="37190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6" name="Shape 876"/>
          <p:cNvSpPr txBox="1"/>
          <p:nvPr/>
        </p:nvSpPr>
        <p:spPr>
          <a:xfrm>
            <a:off x="1556900" y="373330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877" name="Shape 877"/>
          <p:cNvSpPr/>
          <p:nvPr/>
        </p:nvSpPr>
        <p:spPr>
          <a:xfrm>
            <a:off x="2727375" y="24404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Shape 878"/>
          <p:cNvSpPr txBox="1"/>
          <p:nvPr/>
        </p:nvSpPr>
        <p:spPr>
          <a:xfrm>
            <a:off x="3340000" y="47404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879" name="Shape 879"/>
          <p:cNvSpPr txBox="1"/>
          <p:nvPr/>
        </p:nvSpPr>
        <p:spPr>
          <a:xfrm>
            <a:off x="3704300" y="26672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880" name="Shape 880"/>
          <p:cNvSpPr txBox="1"/>
          <p:nvPr/>
        </p:nvSpPr>
        <p:spPr>
          <a:xfrm>
            <a:off x="2669387" y="51320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881" name="Shape 881"/>
          <p:cNvCxnSpPr/>
          <p:nvPr/>
        </p:nvCxnSpPr>
        <p:spPr>
          <a:xfrm>
            <a:off x="4260775" y="37190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2" name="Shape 882"/>
          <p:cNvSpPr txBox="1"/>
          <p:nvPr/>
        </p:nvSpPr>
        <p:spPr>
          <a:xfrm>
            <a:off x="4300100" y="373330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e.g. 10 5x5x</a:t>
            </a:r>
            <a:r>
              <a:rPr lang="en" sz="18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883" name="Shape 883"/>
          <p:cNvSpPr/>
          <p:nvPr/>
        </p:nvSpPr>
        <p:spPr>
          <a:xfrm>
            <a:off x="5470575" y="244040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4" name="Shape 884"/>
          <p:cNvCxnSpPr/>
          <p:nvPr/>
        </p:nvCxnSpPr>
        <p:spPr>
          <a:xfrm>
            <a:off x="6851575" y="37190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5" name="Shape 885"/>
          <p:cNvSpPr txBox="1"/>
          <p:nvPr/>
        </p:nvSpPr>
        <p:spPr>
          <a:xfrm>
            <a:off x="6890900" y="373330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886" name="Shape 886"/>
          <p:cNvSpPr txBox="1"/>
          <p:nvPr/>
        </p:nvSpPr>
        <p:spPr>
          <a:xfrm>
            <a:off x="8107500" y="347425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887" name="Shape 887"/>
          <p:cNvSpPr txBox="1"/>
          <p:nvPr/>
        </p:nvSpPr>
        <p:spPr>
          <a:xfrm>
            <a:off x="5336387" y="51320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6083200" y="47404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889" name="Shape 889"/>
          <p:cNvSpPr txBox="1"/>
          <p:nvPr/>
        </p:nvSpPr>
        <p:spPr>
          <a:xfrm>
            <a:off x="6447500" y="26672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212695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graphicFrame>
        <p:nvGraphicFramePr>
          <p:cNvPr id="846" name="Shape 846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47" name="Shape 847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Shape 848"/>
          <p:cNvSpPr txBox="1"/>
          <p:nvPr/>
        </p:nvSpPr>
        <p:spPr>
          <a:xfrm>
            <a:off x="5021575" y="4069275"/>
            <a:ext cx="2892600" cy="12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(recall:)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(N - F) / stride + 1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43602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855" name="Shape 855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56" name="Shape 856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444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863" name="Shape 863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general, common to see CONV layers with stride 1, filters of size </a:t>
            </a:r>
            <a:r>
              <a:rPr lang="en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FxF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zero-padding with (F-1)/2. (will preserve size 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e.g. F = 3 =&gt; zero pad with 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F = 5 =&gt; zero pad with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F = 7 =&gt; zero pad with 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4" name="Shape 864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266806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896" name="Shape 896"/>
          <p:cNvSpPr txBox="1"/>
          <p:nvPr/>
        </p:nvSpPr>
        <p:spPr>
          <a:xfrm>
            <a:off x="202800" y="2150525"/>
            <a:ext cx="57213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5x5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volume size: ?</a:t>
            </a:r>
          </a:p>
        </p:txBody>
      </p:sp>
      <p:sp>
        <p:nvSpPr>
          <p:cNvPr id="897" name="Shape 89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8" name="Shape 89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99" name="Shape 89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262188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202800" y="2150525"/>
            <a:ext cx="6557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32x32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5x5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filters with stride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pad </a:t>
            </a:r>
            <a:r>
              <a:rPr lang="en" sz="3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volume size: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+2*</a:t>
            </a:r>
            <a:r>
              <a:rPr lang="en" sz="3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)/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+1 = 32 spatially, so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907" name="Shape 90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8" name="Shape 90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9" name="Shape 90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1471223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16" name="Shape 916"/>
          <p:cNvSpPr txBox="1"/>
          <p:nvPr/>
        </p:nvSpPr>
        <p:spPr>
          <a:xfrm>
            <a:off x="202800" y="2150525"/>
            <a:ext cx="64827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5x5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parameters in this layer?</a:t>
            </a:r>
          </a:p>
        </p:txBody>
      </p:sp>
      <p:sp>
        <p:nvSpPr>
          <p:cNvPr id="917" name="Shape 91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8" name="Shape 91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9" name="Shape 91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952095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26" name="Shape 926"/>
          <p:cNvSpPr txBox="1"/>
          <p:nvPr/>
        </p:nvSpPr>
        <p:spPr>
          <a:xfrm>
            <a:off x="202800" y="2150525"/>
            <a:ext cx="86160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32x32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b="1" ker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5x5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parameters in this layer?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filter has 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5*5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3000" ker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+ 1 =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params      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(+1 for bias)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760</a:t>
            </a:r>
          </a:p>
        </p:txBody>
      </p:sp>
      <p:sp>
        <p:nvSpPr>
          <p:cNvPr id="927" name="Shape 92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8" name="Shape 92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9" name="Shape 92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910055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13" y="136542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2207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CC5D87-E287-824D-BE18-FC2934BE27F0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037760" y="995145"/>
            <a:ext cx="510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STATIONARITY? </a:t>
            </a:r>
            <a:br>
              <a:rPr lang="en-US" sz="2200" b="1" dirty="0">
                <a:solidFill>
                  <a:srgbClr val="FF0000"/>
                </a:solidFill>
                <a:latin typeface="FreeSans" charset="0"/>
              </a:rPr>
            </a:br>
            <a:r>
              <a:rPr lang="en-US" sz="2200" dirty="0">
                <a:latin typeface="FreeSans" charset="0"/>
              </a:rPr>
              <a:t>Statistics similar at all locations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Locally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48192" name="SMARTInkShape-Group456"/>
          <p:cNvGrpSpPr/>
          <p:nvPr/>
        </p:nvGrpSpPr>
        <p:grpSpPr>
          <a:xfrm>
            <a:off x="910828" y="2446833"/>
            <a:ext cx="651866" cy="1080395"/>
            <a:chOff x="910828" y="2446833"/>
            <a:chExt cx="651866" cy="1080395"/>
          </a:xfrm>
        </p:grpSpPr>
        <p:sp>
          <p:nvSpPr>
            <p:cNvPr id="48190" name="SMARTInkShape-1899"/>
            <p:cNvSpPr/>
            <p:nvPr>
              <p:custDataLst>
                <p:tags r:id="rId70"/>
              </p:custDataLst>
            </p:nvPr>
          </p:nvSpPr>
          <p:spPr bwMode="auto">
            <a:xfrm>
              <a:off x="910828" y="2446833"/>
              <a:ext cx="651866" cy="1069286"/>
            </a:xfrm>
            <a:custGeom>
              <a:avLst/>
              <a:gdLst/>
              <a:ahLst/>
              <a:cxnLst/>
              <a:rect l="0" t="0" r="0" b="0"/>
              <a:pathLst>
                <a:path w="651866" h="1069286">
                  <a:moveTo>
                    <a:pt x="17860" y="633909"/>
                  </a:moveTo>
                  <a:lnTo>
                    <a:pt x="17860" y="633909"/>
                  </a:lnTo>
                  <a:lnTo>
                    <a:pt x="37287" y="617128"/>
                  </a:lnTo>
                  <a:lnTo>
                    <a:pt x="73812" y="587051"/>
                  </a:lnTo>
                  <a:lnTo>
                    <a:pt x="111852" y="555752"/>
                  </a:lnTo>
                  <a:lnTo>
                    <a:pt x="151433" y="518017"/>
                  </a:lnTo>
                  <a:lnTo>
                    <a:pt x="190137" y="479476"/>
                  </a:lnTo>
                  <a:lnTo>
                    <a:pt x="232516" y="437110"/>
                  </a:lnTo>
                  <a:lnTo>
                    <a:pt x="276866" y="392762"/>
                  </a:lnTo>
                  <a:lnTo>
                    <a:pt x="307404" y="351935"/>
                  </a:lnTo>
                  <a:lnTo>
                    <a:pt x="346950" y="317412"/>
                  </a:lnTo>
                  <a:lnTo>
                    <a:pt x="383718" y="282444"/>
                  </a:lnTo>
                  <a:lnTo>
                    <a:pt x="419645" y="249299"/>
                  </a:lnTo>
                  <a:lnTo>
                    <a:pt x="459597" y="209941"/>
                  </a:lnTo>
                  <a:lnTo>
                    <a:pt x="500614" y="171648"/>
                  </a:lnTo>
                  <a:lnTo>
                    <a:pt x="524369" y="149678"/>
                  </a:lnTo>
                  <a:lnTo>
                    <a:pt x="559707" y="107663"/>
                  </a:lnTo>
                  <a:lnTo>
                    <a:pt x="595668" y="65421"/>
                  </a:lnTo>
                  <a:lnTo>
                    <a:pt x="612066" y="46725"/>
                  </a:lnTo>
                  <a:lnTo>
                    <a:pt x="632803" y="2426"/>
                  </a:lnTo>
                  <a:lnTo>
                    <a:pt x="633473" y="1023"/>
                  </a:lnTo>
                  <a:lnTo>
                    <a:pt x="632659" y="649"/>
                  </a:lnTo>
                  <a:lnTo>
                    <a:pt x="626273" y="0"/>
                  </a:lnTo>
                  <a:lnTo>
                    <a:pt x="620692" y="4671"/>
                  </a:lnTo>
                  <a:lnTo>
                    <a:pt x="618168" y="12273"/>
                  </a:lnTo>
                  <a:lnTo>
                    <a:pt x="609258" y="54565"/>
                  </a:lnTo>
                  <a:lnTo>
                    <a:pt x="610469" y="83236"/>
                  </a:lnTo>
                  <a:lnTo>
                    <a:pt x="615027" y="118999"/>
                  </a:lnTo>
                  <a:lnTo>
                    <a:pt x="616919" y="159430"/>
                  </a:lnTo>
                  <a:lnTo>
                    <a:pt x="623173" y="200342"/>
                  </a:lnTo>
                  <a:lnTo>
                    <a:pt x="630964" y="240536"/>
                  </a:lnTo>
                  <a:lnTo>
                    <a:pt x="636053" y="275049"/>
                  </a:lnTo>
                  <a:lnTo>
                    <a:pt x="641578" y="319276"/>
                  </a:lnTo>
                  <a:lnTo>
                    <a:pt x="642535" y="361760"/>
                  </a:lnTo>
                  <a:lnTo>
                    <a:pt x="642759" y="392238"/>
                  </a:lnTo>
                  <a:lnTo>
                    <a:pt x="645530" y="434641"/>
                  </a:lnTo>
                  <a:lnTo>
                    <a:pt x="651033" y="478206"/>
                  </a:lnTo>
                  <a:lnTo>
                    <a:pt x="651702" y="522051"/>
                  </a:lnTo>
                  <a:lnTo>
                    <a:pt x="651835" y="563968"/>
                  </a:lnTo>
                  <a:lnTo>
                    <a:pt x="651865" y="594271"/>
                  </a:lnTo>
                  <a:lnTo>
                    <a:pt x="650873" y="595578"/>
                  </a:lnTo>
                  <a:lnTo>
                    <a:pt x="629084" y="602829"/>
                  </a:lnTo>
                  <a:lnTo>
                    <a:pt x="593133" y="609201"/>
                  </a:lnTo>
                  <a:lnTo>
                    <a:pt x="563689" y="619312"/>
                  </a:lnTo>
                  <a:lnTo>
                    <a:pt x="538759" y="629584"/>
                  </a:lnTo>
                  <a:lnTo>
                    <a:pt x="525198" y="633971"/>
                  </a:lnTo>
                  <a:lnTo>
                    <a:pt x="482136" y="658066"/>
                  </a:lnTo>
                  <a:lnTo>
                    <a:pt x="445104" y="684948"/>
                  </a:lnTo>
                  <a:lnTo>
                    <a:pt x="401654" y="716980"/>
                  </a:lnTo>
                  <a:lnTo>
                    <a:pt x="357164" y="759281"/>
                  </a:lnTo>
                  <a:lnTo>
                    <a:pt x="318818" y="797360"/>
                  </a:lnTo>
                  <a:lnTo>
                    <a:pt x="284965" y="831167"/>
                  </a:lnTo>
                  <a:lnTo>
                    <a:pt x="242711" y="873406"/>
                  </a:lnTo>
                  <a:lnTo>
                    <a:pt x="204709" y="916549"/>
                  </a:lnTo>
                  <a:lnTo>
                    <a:pt x="162659" y="954763"/>
                  </a:lnTo>
                  <a:lnTo>
                    <a:pt x="122477" y="992816"/>
                  </a:lnTo>
                  <a:lnTo>
                    <a:pt x="78344" y="1028689"/>
                  </a:lnTo>
                  <a:lnTo>
                    <a:pt x="34627" y="1056407"/>
                  </a:lnTo>
                  <a:lnTo>
                    <a:pt x="5148" y="1069285"/>
                  </a:lnTo>
                  <a:lnTo>
                    <a:pt x="3432" y="1069019"/>
                  </a:lnTo>
                  <a:lnTo>
                    <a:pt x="0" y="10625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91" name="SMARTInkShape-1900"/>
            <p:cNvSpPr/>
            <p:nvPr>
              <p:custDataLst>
                <p:tags r:id="rId71"/>
              </p:custDataLst>
            </p:nvPr>
          </p:nvSpPr>
          <p:spPr bwMode="auto">
            <a:xfrm>
              <a:off x="910828" y="3018234"/>
              <a:ext cx="17861" cy="508994"/>
            </a:xfrm>
            <a:custGeom>
              <a:avLst/>
              <a:gdLst/>
              <a:ahLst/>
              <a:cxnLst/>
              <a:rect l="0" t="0" r="0" b="0"/>
              <a:pathLst>
                <a:path w="17861" h="508994">
                  <a:moveTo>
                    <a:pt x="0" y="0"/>
                  </a:moveTo>
                  <a:lnTo>
                    <a:pt x="0" y="0"/>
                  </a:lnTo>
                  <a:lnTo>
                    <a:pt x="0" y="41108"/>
                  </a:lnTo>
                  <a:lnTo>
                    <a:pt x="0" y="78326"/>
                  </a:lnTo>
                  <a:lnTo>
                    <a:pt x="4741" y="117576"/>
                  </a:lnTo>
                  <a:lnTo>
                    <a:pt x="7689" y="154341"/>
                  </a:lnTo>
                  <a:lnTo>
                    <a:pt x="8378" y="183690"/>
                  </a:lnTo>
                  <a:lnTo>
                    <a:pt x="8821" y="227336"/>
                  </a:lnTo>
                  <a:lnTo>
                    <a:pt x="8898" y="260726"/>
                  </a:lnTo>
                  <a:lnTo>
                    <a:pt x="8920" y="302038"/>
                  </a:lnTo>
                  <a:lnTo>
                    <a:pt x="8927" y="345697"/>
                  </a:lnTo>
                  <a:lnTo>
                    <a:pt x="8929" y="385313"/>
                  </a:lnTo>
                  <a:lnTo>
                    <a:pt x="8930" y="421981"/>
                  </a:lnTo>
                  <a:lnTo>
                    <a:pt x="8930" y="460092"/>
                  </a:lnTo>
                  <a:lnTo>
                    <a:pt x="9922" y="474361"/>
                  </a:lnTo>
                  <a:lnTo>
                    <a:pt x="17860" y="5089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195" name="SMARTInkShape-Group457"/>
          <p:cNvGrpSpPr/>
          <p:nvPr/>
        </p:nvGrpSpPr>
        <p:grpSpPr>
          <a:xfrm>
            <a:off x="4172258" y="3656449"/>
            <a:ext cx="444207" cy="441439"/>
            <a:chOff x="4172258" y="3656449"/>
            <a:chExt cx="444207" cy="441439"/>
          </a:xfrm>
        </p:grpSpPr>
        <p:sp>
          <p:nvSpPr>
            <p:cNvPr id="48193" name="SMARTInkShape-1901"/>
            <p:cNvSpPr/>
            <p:nvPr>
              <p:custDataLst>
                <p:tags r:id="rId68"/>
              </p:custDataLst>
            </p:nvPr>
          </p:nvSpPr>
          <p:spPr bwMode="auto">
            <a:xfrm>
              <a:off x="4368335" y="3842155"/>
              <a:ext cx="50370" cy="91462"/>
            </a:xfrm>
            <a:custGeom>
              <a:avLst/>
              <a:gdLst/>
              <a:ahLst/>
              <a:cxnLst/>
              <a:rect l="0" t="0" r="0" b="0"/>
              <a:pathLst>
                <a:path w="50370" h="91462">
                  <a:moveTo>
                    <a:pt x="25071" y="42259"/>
                  </a:moveTo>
                  <a:lnTo>
                    <a:pt x="25071" y="42259"/>
                  </a:lnTo>
                  <a:lnTo>
                    <a:pt x="25071" y="17188"/>
                  </a:lnTo>
                  <a:lnTo>
                    <a:pt x="24079" y="16615"/>
                  </a:lnTo>
                  <a:lnTo>
                    <a:pt x="20331" y="15979"/>
                  </a:lnTo>
                  <a:lnTo>
                    <a:pt x="15358" y="18342"/>
                  </a:lnTo>
                  <a:lnTo>
                    <a:pt x="12643" y="20361"/>
                  </a:lnTo>
                  <a:lnTo>
                    <a:pt x="4081" y="32684"/>
                  </a:lnTo>
                  <a:lnTo>
                    <a:pt x="0" y="53643"/>
                  </a:lnTo>
                  <a:lnTo>
                    <a:pt x="3531" y="78705"/>
                  </a:lnTo>
                  <a:lnTo>
                    <a:pt x="8222" y="88223"/>
                  </a:lnTo>
                  <a:lnTo>
                    <a:pt x="10862" y="90761"/>
                  </a:lnTo>
                  <a:lnTo>
                    <a:pt x="14606" y="91461"/>
                  </a:lnTo>
                  <a:lnTo>
                    <a:pt x="24058" y="89593"/>
                  </a:lnTo>
                  <a:lnTo>
                    <a:pt x="40536" y="78222"/>
                  </a:lnTo>
                  <a:lnTo>
                    <a:pt x="46827" y="67833"/>
                  </a:lnTo>
                  <a:lnTo>
                    <a:pt x="50369" y="48183"/>
                  </a:lnTo>
                  <a:lnTo>
                    <a:pt x="50205" y="32986"/>
                  </a:lnTo>
                  <a:lnTo>
                    <a:pt x="44085" y="5674"/>
                  </a:lnTo>
                  <a:lnTo>
                    <a:pt x="42708" y="2986"/>
                  </a:lnTo>
                  <a:lnTo>
                    <a:pt x="40797" y="1195"/>
                  </a:lnTo>
                  <a:lnTo>
                    <a:pt x="38532" y="0"/>
                  </a:lnTo>
                  <a:lnTo>
                    <a:pt x="37022" y="196"/>
                  </a:lnTo>
                  <a:lnTo>
                    <a:pt x="36015" y="1318"/>
                  </a:lnTo>
                  <a:lnTo>
                    <a:pt x="27110" y="25509"/>
                  </a:lnTo>
                  <a:lnTo>
                    <a:pt x="25474" y="38950"/>
                  </a:lnTo>
                  <a:lnTo>
                    <a:pt x="27896" y="43434"/>
                  </a:lnTo>
                  <a:lnTo>
                    <a:pt x="29931" y="46019"/>
                  </a:lnTo>
                  <a:lnTo>
                    <a:pt x="32280" y="46750"/>
                  </a:lnTo>
                  <a:lnTo>
                    <a:pt x="42931" y="422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94" name="SMARTInkShape-1902"/>
            <p:cNvSpPr/>
            <p:nvPr>
              <p:custDataLst>
                <p:tags r:id="rId69"/>
              </p:custDataLst>
            </p:nvPr>
          </p:nvSpPr>
          <p:spPr bwMode="auto">
            <a:xfrm>
              <a:off x="4172258" y="3656449"/>
              <a:ext cx="444207" cy="441439"/>
            </a:xfrm>
            <a:custGeom>
              <a:avLst/>
              <a:gdLst/>
              <a:ahLst/>
              <a:cxnLst/>
              <a:rect l="0" t="0" r="0" b="0"/>
              <a:pathLst>
                <a:path w="444207" h="441439">
                  <a:moveTo>
                    <a:pt x="78273" y="40442"/>
                  </a:moveTo>
                  <a:lnTo>
                    <a:pt x="78273" y="40442"/>
                  </a:lnTo>
                  <a:lnTo>
                    <a:pt x="73533" y="35701"/>
                  </a:lnTo>
                  <a:lnTo>
                    <a:pt x="71205" y="28082"/>
                  </a:lnTo>
                  <a:lnTo>
                    <a:pt x="70585" y="23272"/>
                  </a:lnTo>
                  <a:lnTo>
                    <a:pt x="69179" y="20065"/>
                  </a:lnTo>
                  <a:lnTo>
                    <a:pt x="67249" y="17928"/>
                  </a:lnTo>
                  <a:lnTo>
                    <a:pt x="62459" y="15553"/>
                  </a:lnTo>
                  <a:lnTo>
                    <a:pt x="48385" y="13903"/>
                  </a:lnTo>
                  <a:lnTo>
                    <a:pt x="45449" y="15804"/>
                  </a:lnTo>
                  <a:lnTo>
                    <a:pt x="39542" y="23207"/>
                  </a:lnTo>
                  <a:lnTo>
                    <a:pt x="36254" y="30467"/>
                  </a:lnTo>
                  <a:lnTo>
                    <a:pt x="24142" y="71353"/>
                  </a:lnTo>
                  <a:lnTo>
                    <a:pt x="17420" y="115670"/>
                  </a:lnTo>
                  <a:lnTo>
                    <a:pt x="13855" y="131093"/>
                  </a:lnTo>
                  <a:lnTo>
                    <a:pt x="1623" y="167804"/>
                  </a:lnTo>
                  <a:lnTo>
                    <a:pt x="0" y="199777"/>
                  </a:lnTo>
                  <a:lnTo>
                    <a:pt x="5191" y="243490"/>
                  </a:lnTo>
                  <a:lnTo>
                    <a:pt x="8090" y="261654"/>
                  </a:lnTo>
                  <a:lnTo>
                    <a:pt x="28841" y="300971"/>
                  </a:lnTo>
                  <a:lnTo>
                    <a:pt x="61869" y="341166"/>
                  </a:lnTo>
                  <a:lnTo>
                    <a:pt x="75427" y="375274"/>
                  </a:lnTo>
                  <a:lnTo>
                    <a:pt x="82451" y="395528"/>
                  </a:lnTo>
                  <a:lnTo>
                    <a:pt x="100016" y="412771"/>
                  </a:lnTo>
                  <a:lnTo>
                    <a:pt x="119332" y="425708"/>
                  </a:lnTo>
                  <a:lnTo>
                    <a:pt x="137623" y="431084"/>
                  </a:lnTo>
                  <a:lnTo>
                    <a:pt x="181682" y="433050"/>
                  </a:lnTo>
                  <a:lnTo>
                    <a:pt x="204824" y="435905"/>
                  </a:lnTo>
                  <a:lnTo>
                    <a:pt x="248140" y="441438"/>
                  </a:lnTo>
                  <a:lnTo>
                    <a:pt x="283696" y="439465"/>
                  </a:lnTo>
                  <a:lnTo>
                    <a:pt x="328310" y="426032"/>
                  </a:lnTo>
                  <a:lnTo>
                    <a:pt x="355095" y="409242"/>
                  </a:lnTo>
                  <a:lnTo>
                    <a:pt x="388167" y="369018"/>
                  </a:lnTo>
                  <a:lnTo>
                    <a:pt x="409362" y="327595"/>
                  </a:lnTo>
                  <a:lnTo>
                    <a:pt x="423103" y="290750"/>
                  </a:lnTo>
                  <a:lnTo>
                    <a:pt x="435238" y="250185"/>
                  </a:lnTo>
                  <a:lnTo>
                    <a:pt x="442288" y="227650"/>
                  </a:lnTo>
                  <a:lnTo>
                    <a:pt x="444206" y="185151"/>
                  </a:lnTo>
                  <a:lnTo>
                    <a:pt x="441690" y="163355"/>
                  </a:lnTo>
                  <a:lnTo>
                    <a:pt x="430716" y="118762"/>
                  </a:lnTo>
                  <a:lnTo>
                    <a:pt x="410215" y="83020"/>
                  </a:lnTo>
                  <a:lnTo>
                    <a:pt x="376721" y="57208"/>
                  </a:lnTo>
                  <a:lnTo>
                    <a:pt x="337333" y="37631"/>
                  </a:lnTo>
                  <a:lnTo>
                    <a:pt x="300352" y="15536"/>
                  </a:lnTo>
                  <a:lnTo>
                    <a:pt x="259325" y="3026"/>
                  </a:lnTo>
                  <a:lnTo>
                    <a:pt x="239108" y="0"/>
                  </a:lnTo>
                  <a:lnTo>
                    <a:pt x="196437" y="6142"/>
                  </a:lnTo>
                  <a:lnTo>
                    <a:pt x="159051" y="16909"/>
                  </a:lnTo>
                  <a:lnTo>
                    <a:pt x="121114" y="41263"/>
                  </a:lnTo>
                  <a:lnTo>
                    <a:pt x="78899" y="71810"/>
                  </a:lnTo>
                  <a:lnTo>
                    <a:pt x="49067" y="109889"/>
                  </a:lnTo>
                  <a:lnTo>
                    <a:pt x="31568" y="147168"/>
                  </a:lnTo>
                  <a:lnTo>
                    <a:pt x="24695" y="1922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15" name="SMARTInkShape-Group458"/>
          <p:cNvGrpSpPr/>
          <p:nvPr/>
        </p:nvGrpSpPr>
        <p:grpSpPr>
          <a:xfrm>
            <a:off x="5295305" y="1741399"/>
            <a:ext cx="1946673" cy="407193"/>
            <a:chOff x="5295305" y="1741399"/>
            <a:chExt cx="1946673" cy="407193"/>
          </a:xfrm>
        </p:grpSpPr>
        <p:sp>
          <p:nvSpPr>
            <p:cNvPr id="48196" name="SMARTInkShape-1903"/>
            <p:cNvSpPr/>
            <p:nvPr>
              <p:custDataLst>
                <p:tags r:id="rId49"/>
              </p:custDataLst>
            </p:nvPr>
          </p:nvSpPr>
          <p:spPr bwMode="auto">
            <a:xfrm>
              <a:off x="5518547" y="1790835"/>
              <a:ext cx="141852" cy="325502"/>
            </a:xfrm>
            <a:custGeom>
              <a:avLst/>
              <a:gdLst/>
              <a:ahLst/>
              <a:cxnLst/>
              <a:rect l="0" t="0" r="0" b="0"/>
              <a:pathLst>
                <a:path w="141852" h="325502">
                  <a:moveTo>
                    <a:pt x="0" y="39751"/>
                  </a:moveTo>
                  <a:lnTo>
                    <a:pt x="0" y="39751"/>
                  </a:lnTo>
                  <a:lnTo>
                    <a:pt x="4740" y="35011"/>
                  </a:lnTo>
                  <a:lnTo>
                    <a:pt x="7068" y="30037"/>
                  </a:lnTo>
                  <a:lnTo>
                    <a:pt x="7689" y="27322"/>
                  </a:lnTo>
                  <a:lnTo>
                    <a:pt x="18043" y="14020"/>
                  </a:lnTo>
                  <a:lnTo>
                    <a:pt x="25548" y="8471"/>
                  </a:lnTo>
                  <a:lnTo>
                    <a:pt x="47931" y="168"/>
                  </a:lnTo>
                  <a:lnTo>
                    <a:pt x="63967" y="0"/>
                  </a:lnTo>
                  <a:lnTo>
                    <a:pt x="72410" y="1344"/>
                  </a:lnTo>
                  <a:lnTo>
                    <a:pt x="78039" y="4224"/>
                  </a:lnTo>
                  <a:lnTo>
                    <a:pt x="81791" y="8129"/>
                  </a:lnTo>
                  <a:lnTo>
                    <a:pt x="84293" y="12717"/>
                  </a:lnTo>
                  <a:lnTo>
                    <a:pt x="87814" y="33394"/>
                  </a:lnTo>
                  <a:lnTo>
                    <a:pt x="81875" y="66056"/>
                  </a:lnTo>
                  <a:lnTo>
                    <a:pt x="63527" y="108307"/>
                  </a:lnTo>
                  <a:lnTo>
                    <a:pt x="38106" y="150166"/>
                  </a:lnTo>
                  <a:lnTo>
                    <a:pt x="18423" y="173075"/>
                  </a:lnTo>
                  <a:lnTo>
                    <a:pt x="58144" y="165953"/>
                  </a:lnTo>
                  <a:lnTo>
                    <a:pt x="98076" y="172559"/>
                  </a:lnTo>
                  <a:lnTo>
                    <a:pt x="113947" y="178100"/>
                  </a:lnTo>
                  <a:lnTo>
                    <a:pt x="131217" y="190766"/>
                  </a:lnTo>
                  <a:lnTo>
                    <a:pt x="137693" y="198811"/>
                  </a:lnTo>
                  <a:lnTo>
                    <a:pt x="139420" y="202346"/>
                  </a:lnTo>
                  <a:lnTo>
                    <a:pt x="141851" y="221542"/>
                  </a:lnTo>
                  <a:lnTo>
                    <a:pt x="137128" y="237625"/>
                  </a:lnTo>
                  <a:lnTo>
                    <a:pt x="122668" y="262723"/>
                  </a:lnTo>
                  <a:lnTo>
                    <a:pt x="79377" y="303661"/>
                  </a:lnTo>
                  <a:lnTo>
                    <a:pt x="58025" y="317487"/>
                  </a:lnTo>
                  <a:lnTo>
                    <a:pt x="8930" y="3255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97" name="SMARTInkShape-1904"/>
            <p:cNvSpPr/>
            <p:nvPr>
              <p:custDataLst>
                <p:tags r:id="rId50"/>
              </p:custDataLst>
            </p:nvPr>
          </p:nvSpPr>
          <p:spPr bwMode="auto">
            <a:xfrm>
              <a:off x="5527477" y="1840757"/>
              <a:ext cx="8857" cy="222002"/>
            </a:xfrm>
            <a:custGeom>
              <a:avLst/>
              <a:gdLst/>
              <a:ahLst/>
              <a:cxnLst/>
              <a:rect l="0" t="0" r="0" b="0"/>
              <a:pathLst>
                <a:path w="8857" h="222002">
                  <a:moveTo>
                    <a:pt x="0" y="7688"/>
                  </a:moveTo>
                  <a:lnTo>
                    <a:pt x="0" y="7688"/>
                  </a:lnTo>
                  <a:lnTo>
                    <a:pt x="0" y="0"/>
                  </a:lnTo>
                  <a:lnTo>
                    <a:pt x="6136" y="21383"/>
                  </a:lnTo>
                  <a:lnTo>
                    <a:pt x="8102" y="53638"/>
                  </a:lnTo>
                  <a:lnTo>
                    <a:pt x="8684" y="97040"/>
                  </a:lnTo>
                  <a:lnTo>
                    <a:pt x="8856" y="133051"/>
                  </a:lnTo>
                  <a:lnTo>
                    <a:pt x="7915" y="177124"/>
                  </a:lnTo>
                  <a:lnTo>
                    <a:pt x="0" y="2220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98" name="SMARTInkShape-1905"/>
            <p:cNvSpPr/>
            <p:nvPr>
              <p:custDataLst>
                <p:tags r:id="rId51"/>
              </p:custDataLst>
            </p:nvPr>
          </p:nvSpPr>
          <p:spPr bwMode="auto">
            <a:xfrm>
              <a:off x="5297300" y="1813094"/>
              <a:ext cx="203389" cy="199587"/>
            </a:xfrm>
            <a:custGeom>
              <a:avLst/>
              <a:gdLst/>
              <a:ahLst/>
              <a:cxnLst/>
              <a:rect l="0" t="0" r="0" b="0"/>
              <a:pathLst>
                <a:path w="203389" h="199587">
                  <a:moveTo>
                    <a:pt x="114091" y="8562"/>
                  </a:moveTo>
                  <a:lnTo>
                    <a:pt x="114091" y="8562"/>
                  </a:lnTo>
                  <a:lnTo>
                    <a:pt x="114091" y="874"/>
                  </a:lnTo>
                  <a:lnTo>
                    <a:pt x="113098" y="460"/>
                  </a:lnTo>
                  <a:lnTo>
                    <a:pt x="109350" y="0"/>
                  </a:lnTo>
                  <a:lnTo>
                    <a:pt x="96921" y="13963"/>
                  </a:lnTo>
                  <a:lnTo>
                    <a:pt x="69141" y="56568"/>
                  </a:lnTo>
                  <a:lnTo>
                    <a:pt x="44782" y="100910"/>
                  </a:lnTo>
                  <a:lnTo>
                    <a:pt x="19813" y="141052"/>
                  </a:lnTo>
                  <a:lnTo>
                    <a:pt x="997" y="183598"/>
                  </a:lnTo>
                  <a:lnTo>
                    <a:pt x="0" y="187761"/>
                  </a:lnTo>
                  <a:lnTo>
                    <a:pt x="327" y="191528"/>
                  </a:lnTo>
                  <a:lnTo>
                    <a:pt x="3336" y="198360"/>
                  </a:lnTo>
                  <a:lnTo>
                    <a:pt x="6520" y="199586"/>
                  </a:lnTo>
                  <a:lnTo>
                    <a:pt x="15349" y="198303"/>
                  </a:lnTo>
                  <a:lnTo>
                    <a:pt x="55695" y="170898"/>
                  </a:lnTo>
                  <a:lnTo>
                    <a:pt x="80583" y="151250"/>
                  </a:lnTo>
                  <a:lnTo>
                    <a:pt x="121389" y="131361"/>
                  </a:lnTo>
                  <a:lnTo>
                    <a:pt x="143042" y="121896"/>
                  </a:lnTo>
                  <a:lnTo>
                    <a:pt x="159700" y="121110"/>
                  </a:lnTo>
                  <a:lnTo>
                    <a:pt x="189257" y="125175"/>
                  </a:lnTo>
                  <a:lnTo>
                    <a:pt x="203388" y="13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99" name="SMARTInkShape-1906"/>
            <p:cNvSpPr/>
            <p:nvPr>
              <p:custDataLst>
                <p:tags r:id="rId52"/>
              </p:custDataLst>
            </p:nvPr>
          </p:nvSpPr>
          <p:spPr bwMode="auto">
            <a:xfrm>
              <a:off x="5393530" y="1812727"/>
              <a:ext cx="35580" cy="307842"/>
            </a:xfrm>
            <a:custGeom>
              <a:avLst/>
              <a:gdLst/>
              <a:ahLst/>
              <a:cxnLst/>
              <a:rect l="0" t="0" r="0" b="0"/>
              <a:pathLst>
                <a:path w="35580" h="307842">
                  <a:moveTo>
                    <a:pt x="17861" y="0"/>
                  </a:moveTo>
                  <a:lnTo>
                    <a:pt x="17861" y="0"/>
                  </a:lnTo>
                  <a:lnTo>
                    <a:pt x="30289" y="34338"/>
                  </a:lnTo>
                  <a:lnTo>
                    <a:pt x="34112" y="71579"/>
                  </a:lnTo>
                  <a:lnTo>
                    <a:pt x="35243" y="104552"/>
                  </a:lnTo>
                  <a:lnTo>
                    <a:pt x="35579" y="147395"/>
                  </a:lnTo>
                  <a:lnTo>
                    <a:pt x="29554" y="189665"/>
                  </a:lnTo>
                  <a:lnTo>
                    <a:pt x="26617" y="226633"/>
                  </a:lnTo>
                  <a:lnTo>
                    <a:pt x="19210" y="266609"/>
                  </a:lnTo>
                  <a:lnTo>
                    <a:pt x="9334" y="306980"/>
                  </a:lnTo>
                  <a:lnTo>
                    <a:pt x="8207" y="307841"/>
                  </a:lnTo>
                  <a:lnTo>
                    <a:pt x="0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0" name="SMARTInkShape-1907"/>
            <p:cNvSpPr/>
            <p:nvPr>
              <p:custDataLst>
                <p:tags r:id="rId53"/>
              </p:custDataLst>
            </p:nvPr>
          </p:nvSpPr>
          <p:spPr bwMode="auto">
            <a:xfrm>
              <a:off x="6616898" y="1839516"/>
              <a:ext cx="17861" cy="303610"/>
            </a:xfrm>
            <a:custGeom>
              <a:avLst/>
              <a:gdLst/>
              <a:ahLst/>
              <a:cxnLst/>
              <a:rect l="0" t="0" r="0" b="0"/>
              <a:pathLst>
                <a:path w="17861" h="303610">
                  <a:moveTo>
                    <a:pt x="17860" y="0"/>
                  </a:moveTo>
                  <a:lnTo>
                    <a:pt x="17860" y="0"/>
                  </a:lnTo>
                  <a:lnTo>
                    <a:pt x="17860" y="36131"/>
                  </a:lnTo>
                  <a:lnTo>
                    <a:pt x="17860" y="66659"/>
                  </a:lnTo>
                  <a:lnTo>
                    <a:pt x="17860" y="100071"/>
                  </a:lnTo>
                  <a:lnTo>
                    <a:pt x="17860" y="134765"/>
                  </a:lnTo>
                  <a:lnTo>
                    <a:pt x="17860" y="173544"/>
                  </a:lnTo>
                  <a:lnTo>
                    <a:pt x="17860" y="218108"/>
                  </a:lnTo>
                  <a:lnTo>
                    <a:pt x="13119" y="259534"/>
                  </a:lnTo>
                  <a:lnTo>
                    <a:pt x="0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1" name="SMARTInkShape-1908"/>
            <p:cNvSpPr/>
            <p:nvPr>
              <p:custDataLst>
                <p:tags r:id="rId54"/>
              </p:custDataLst>
            </p:nvPr>
          </p:nvSpPr>
          <p:spPr bwMode="auto">
            <a:xfrm>
              <a:off x="6538439" y="1848445"/>
              <a:ext cx="167757" cy="164545"/>
            </a:xfrm>
            <a:custGeom>
              <a:avLst/>
              <a:gdLst/>
              <a:ahLst/>
              <a:cxnLst/>
              <a:rect l="0" t="0" r="0" b="0"/>
              <a:pathLst>
                <a:path w="167757" h="164545">
                  <a:moveTo>
                    <a:pt x="87389" y="0"/>
                  </a:moveTo>
                  <a:lnTo>
                    <a:pt x="87389" y="0"/>
                  </a:lnTo>
                  <a:lnTo>
                    <a:pt x="87389" y="4741"/>
                  </a:lnTo>
                  <a:lnTo>
                    <a:pt x="82648" y="17170"/>
                  </a:lnTo>
                  <a:lnTo>
                    <a:pt x="54379" y="57681"/>
                  </a:lnTo>
                  <a:lnTo>
                    <a:pt x="33170" y="92753"/>
                  </a:lnTo>
                  <a:lnTo>
                    <a:pt x="7750" y="137189"/>
                  </a:lnTo>
                  <a:lnTo>
                    <a:pt x="0" y="156083"/>
                  </a:lnTo>
                  <a:lnTo>
                    <a:pt x="356" y="158626"/>
                  </a:lnTo>
                  <a:lnTo>
                    <a:pt x="3397" y="164097"/>
                  </a:lnTo>
                  <a:lnTo>
                    <a:pt x="15995" y="164544"/>
                  </a:lnTo>
                  <a:lnTo>
                    <a:pt x="56420" y="156747"/>
                  </a:lnTo>
                  <a:lnTo>
                    <a:pt x="94501" y="146644"/>
                  </a:lnTo>
                  <a:lnTo>
                    <a:pt x="116726" y="142008"/>
                  </a:lnTo>
                  <a:lnTo>
                    <a:pt x="167756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2" name="SMARTInkShape-1909"/>
            <p:cNvSpPr/>
            <p:nvPr>
              <p:custDataLst>
                <p:tags r:id="rId55"/>
              </p:custDataLst>
            </p:nvPr>
          </p:nvSpPr>
          <p:spPr bwMode="auto">
            <a:xfrm>
              <a:off x="6724055" y="1912930"/>
              <a:ext cx="26790" cy="185548"/>
            </a:xfrm>
            <a:custGeom>
              <a:avLst/>
              <a:gdLst/>
              <a:ahLst/>
              <a:cxnLst/>
              <a:rect l="0" t="0" r="0" b="0"/>
              <a:pathLst>
                <a:path w="26790" h="185548">
                  <a:moveTo>
                    <a:pt x="26789" y="24812"/>
                  </a:moveTo>
                  <a:lnTo>
                    <a:pt x="26789" y="24812"/>
                  </a:lnTo>
                  <a:lnTo>
                    <a:pt x="26789" y="4695"/>
                  </a:lnTo>
                  <a:lnTo>
                    <a:pt x="25797" y="2471"/>
                  </a:lnTo>
                  <a:lnTo>
                    <a:pt x="24143" y="988"/>
                  </a:lnTo>
                  <a:lnTo>
                    <a:pt x="22048" y="0"/>
                  </a:lnTo>
                  <a:lnTo>
                    <a:pt x="20652" y="333"/>
                  </a:lnTo>
                  <a:lnTo>
                    <a:pt x="19721" y="1548"/>
                  </a:lnTo>
                  <a:lnTo>
                    <a:pt x="19100" y="3349"/>
                  </a:lnTo>
                  <a:lnTo>
                    <a:pt x="25656" y="39183"/>
                  </a:lnTo>
                  <a:lnTo>
                    <a:pt x="21713" y="71624"/>
                  </a:lnTo>
                  <a:lnTo>
                    <a:pt x="16926" y="101180"/>
                  </a:lnTo>
                  <a:lnTo>
                    <a:pt x="11299" y="140705"/>
                  </a:lnTo>
                  <a:lnTo>
                    <a:pt x="0" y="1855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3" name="SMARTInkShape-1910"/>
            <p:cNvSpPr/>
            <p:nvPr>
              <p:custDataLst>
                <p:tags r:id="rId56"/>
              </p:custDataLst>
            </p:nvPr>
          </p:nvSpPr>
          <p:spPr bwMode="auto">
            <a:xfrm>
              <a:off x="5295305" y="1763283"/>
              <a:ext cx="312099" cy="344124"/>
            </a:xfrm>
            <a:custGeom>
              <a:avLst/>
              <a:gdLst/>
              <a:ahLst/>
              <a:cxnLst/>
              <a:rect l="0" t="0" r="0" b="0"/>
              <a:pathLst>
                <a:path w="312099" h="344124">
                  <a:moveTo>
                    <a:pt x="0" y="129811"/>
                  </a:moveTo>
                  <a:lnTo>
                    <a:pt x="0" y="129811"/>
                  </a:lnTo>
                  <a:lnTo>
                    <a:pt x="992" y="114560"/>
                  </a:lnTo>
                  <a:lnTo>
                    <a:pt x="7129" y="94203"/>
                  </a:lnTo>
                  <a:lnTo>
                    <a:pt x="17216" y="79022"/>
                  </a:lnTo>
                  <a:lnTo>
                    <a:pt x="38173" y="58538"/>
                  </a:lnTo>
                  <a:lnTo>
                    <a:pt x="80690" y="38343"/>
                  </a:lnTo>
                  <a:lnTo>
                    <a:pt x="125058" y="22761"/>
                  </a:lnTo>
                  <a:lnTo>
                    <a:pt x="160742" y="10769"/>
                  </a:lnTo>
                  <a:lnTo>
                    <a:pt x="202591" y="4983"/>
                  </a:lnTo>
                  <a:lnTo>
                    <a:pt x="230352" y="0"/>
                  </a:lnTo>
                  <a:lnTo>
                    <a:pt x="251587" y="3926"/>
                  </a:lnTo>
                  <a:lnTo>
                    <a:pt x="264282" y="8708"/>
                  </a:lnTo>
                  <a:lnTo>
                    <a:pt x="273893" y="22078"/>
                  </a:lnTo>
                  <a:lnTo>
                    <a:pt x="277846" y="31200"/>
                  </a:lnTo>
                  <a:lnTo>
                    <a:pt x="274298" y="54565"/>
                  </a:lnTo>
                  <a:lnTo>
                    <a:pt x="258213" y="90317"/>
                  </a:lnTo>
                  <a:lnTo>
                    <a:pt x="235000" y="129065"/>
                  </a:lnTo>
                  <a:lnTo>
                    <a:pt x="205170" y="165382"/>
                  </a:lnTo>
                  <a:lnTo>
                    <a:pt x="176493" y="201219"/>
                  </a:lnTo>
                  <a:lnTo>
                    <a:pt x="134660" y="240748"/>
                  </a:lnTo>
                  <a:lnTo>
                    <a:pt x="106430" y="284931"/>
                  </a:lnTo>
                  <a:lnTo>
                    <a:pt x="106671" y="288787"/>
                  </a:lnTo>
                  <a:lnTo>
                    <a:pt x="109810" y="290365"/>
                  </a:lnTo>
                  <a:lnTo>
                    <a:pt x="114878" y="290425"/>
                  </a:lnTo>
                  <a:lnTo>
                    <a:pt x="125801" y="285200"/>
                  </a:lnTo>
                  <a:lnTo>
                    <a:pt x="145754" y="273748"/>
                  </a:lnTo>
                  <a:lnTo>
                    <a:pt x="187902" y="250814"/>
                  </a:lnTo>
                  <a:lnTo>
                    <a:pt x="232222" y="226688"/>
                  </a:lnTo>
                  <a:lnTo>
                    <a:pt x="269759" y="203324"/>
                  </a:lnTo>
                  <a:lnTo>
                    <a:pt x="310390" y="180534"/>
                  </a:lnTo>
                  <a:lnTo>
                    <a:pt x="312098" y="181486"/>
                  </a:lnTo>
                  <a:lnTo>
                    <a:pt x="308705" y="190480"/>
                  </a:lnTo>
                  <a:lnTo>
                    <a:pt x="295638" y="207539"/>
                  </a:lnTo>
                  <a:lnTo>
                    <a:pt x="257911" y="239657"/>
                  </a:lnTo>
                  <a:lnTo>
                    <a:pt x="215166" y="280977"/>
                  </a:lnTo>
                  <a:lnTo>
                    <a:pt x="172534" y="323406"/>
                  </a:lnTo>
                  <a:lnTo>
                    <a:pt x="165979" y="330947"/>
                  </a:lnTo>
                  <a:lnTo>
                    <a:pt x="160734" y="3441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4" name="SMARTInkShape-1911"/>
            <p:cNvSpPr/>
            <p:nvPr>
              <p:custDataLst>
                <p:tags r:id="rId57"/>
              </p:custDataLst>
            </p:nvPr>
          </p:nvSpPr>
          <p:spPr bwMode="auto">
            <a:xfrm>
              <a:off x="5743030" y="1796326"/>
              <a:ext cx="204143" cy="280145"/>
            </a:xfrm>
            <a:custGeom>
              <a:avLst/>
              <a:gdLst/>
              <a:ahLst/>
              <a:cxnLst/>
              <a:rect l="0" t="0" r="0" b="0"/>
              <a:pathLst>
                <a:path w="204143" h="280145">
                  <a:moveTo>
                    <a:pt x="7690" y="25330"/>
                  </a:moveTo>
                  <a:lnTo>
                    <a:pt x="7690" y="25330"/>
                  </a:lnTo>
                  <a:lnTo>
                    <a:pt x="0" y="25330"/>
                  </a:lnTo>
                  <a:lnTo>
                    <a:pt x="3867" y="25330"/>
                  </a:lnTo>
                  <a:lnTo>
                    <a:pt x="46623" y="3466"/>
                  </a:lnTo>
                  <a:lnTo>
                    <a:pt x="75890" y="0"/>
                  </a:lnTo>
                  <a:lnTo>
                    <a:pt x="100216" y="3714"/>
                  </a:lnTo>
                  <a:lnTo>
                    <a:pt x="119990" y="15839"/>
                  </a:lnTo>
                  <a:lnTo>
                    <a:pt x="127054" y="26403"/>
                  </a:lnTo>
                  <a:lnTo>
                    <a:pt x="128937" y="31999"/>
                  </a:lnTo>
                  <a:lnTo>
                    <a:pt x="126848" y="58836"/>
                  </a:lnTo>
                  <a:lnTo>
                    <a:pt x="110124" y="102467"/>
                  </a:lnTo>
                  <a:lnTo>
                    <a:pt x="85065" y="146070"/>
                  </a:lnTo>
                  <a:lnTo>
                    <a:pt x="56487" y="187645"/>
                  </a:lnTo>
                  <a:lnTo>
                    <a:pt x="31733" y="228232"/>
                  </a:lnTo>
                  <a:lnTo>
                    <a:pt x="16687" y="255775"/>
                  </a:lnTo>
                  <a:lnTo>
                    <a:pt x="15987" y="270294"/>
                  </a:lnTo>
                  <a:lnTo>
                    <a:pt x="18182" y="274960"/>
                  </a:lnTo>
                  <a:lnTo>
                    <a:pt x="21631" y="278070"/>
                  </a:lnTo>
                  <a:lnTo>
                    <a:pt x="25912" y="280144"/>
                  </a:lnTo>
                  <a:lnTo>
                    <a:pt x="38609" y="279802"/>
                  </a:lnTo>
                  <a:lnTo>
                    <a:pt x="66272" y="271498"/>
                  </a:lnTo>
                  <a:lnTo>
                    <a:pt x="105103" y="247038"/>
                  </a:lnTo>
                  <a:lnTo>
                    <a:pt x="145700" y="222068"/>
                  </a:lnTo>
                  <a:lnTo>
                    <a:pt x="204142" y="1771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5" name="SMARTInkShape-1912"/>
            <p:cNvSpPr/>
            <p:nvPr>
              <p:custDataLst>
                <p:tags r:id="rId58"/>
              </p:custDataLst>
            </p:nvPr>
          </p:nvSpPr>
          <p:spPr bwMode="auto">
            <a:xfrm>
              <a:off x="5996019" y="1785938"/>
              <a:ext cx="13662" cy="258961"/>
            </a:xfrm>
            <a:custGeom>
              <a:avLst/>
              <a:gdLst/>
              <a:ahLst/>
              <a:cxnLst/>
              <a:rect l="0" t="0" r="0" b="0"/>
              <a:pathLst>
                <a:path w="13662" h="258961">
                  <a:moveTo>
                    <a:pt x="13661" y="0"/>
                  </a:moveTo>
                  <a:lnTo>
                    <a:pt x="13661" y="0"/>
                  </a:lnTo>
                  <a:lnTo>
                    <a:pt x="7524" y="35645"/>
                  </a:lnTo>
                  <a:lnTo>
                    <a:pt x="5558" y="77148"/>
                  </a:lnTo>
                  <a:lnTo>
                    <a:pt x="5099" y="109694"/>
                  </a:lnTo>
                  <a:lnTo>
                    <a:pt x="4840" y="147265"/>
                  </a:lnTo>
                  <a:lnTo>
                    <a:pt x="4763" y="186729"/>
                  </a:lnTo>
                  <a:lnTo>
                    <a:pt x="0" y="225101"/>
                  </a:lnTo>
                  <a:lnTo>
                    <a:pt x="313" y="238951"/>
                  </a:lnTo>
                  <a:lnTo>
                    <a:pt x="3423" y="249394"/>
                  </a:lnTo>
                  <a:lnTo>
                    <a:pt x="4731" y="2589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6" name="SMARTInkShape-1913"/>
            <p:cNvSpPr/>
            <p:nvPr>
              <p:custDataLst>
                <p:tags r:id="rId59"/>
              </p:custDataLst>
            </p:nvPr>
          </p:nvSpPr>
          <p:spPr bwMode="auto">
            <a:xfrm>
              <a:off x="5947172" y="1741399"/>
              <a:ext cx="159500" cy="407193"/>
            </a:xfrm>
            <a:custGeom>
              <a:avLst/>
              <a:gdLst/>
              <a:ahLst/>
              <a:cxnLst/>
              <a:rect l="0" t="0" r="0" b="0"/>
              <a:pathLst>
                <a:path w="159500" h="407193">
                  <a:moveTo>
                    <a:pt x="53578" y="53468"/>
                  </a:moveTo>
                  <a:lnTo>
                    <a:pt x="53578" y="53468"/>
                  </a:lnTo>
                  <a:lnTo>
                    <a:pt x="53578" y="48728"/>
                  </a:lnTo>
                  <a:lnTo>
                    <a:pt x="56224" y="43754"/>
                  </a:lnTo>
                  <a:lnTo>
                    <a:pt x="58318" y="41039"/>
                  </a:lnTo>
                  <a:lnTo>
                    <a:pt x="60646" y="32731"/>
                  </a:lnTo>
                  <a:lnTo>
                    <a:pt x="62498" y="9006"/>
                  </a:lnTo>
                  <a:lnTo>
                    <a:pt x="67245" y="4134"/>
                  </a:lnTo>
                  <a:lnTo>
                    <a:pt x="72220" y="1776"/>
                  </a:lnTo>
                  <a:lnTo>
                    <a:pt x="92319" y="0"/>
                  </a:lnTo>
                  <a:lnTo>
                    <a:pt x="105957" y="4663"/>
                  </a:lnTo>
                  <a:lnTo>
                    <a:pt x="127306" y="17069"/>
                  </a:lnTo>
                  <a:lnTo>
                    <a:pt x="135955" y="27700"/>
                  </a:lnTo>
                  <a:lnTo>
                    <a:pt x="139799" y="41023"/>
                  </a:lnTo>
                  <a:lnTo>
                    <a:pt x="141508" y="60174"/>
                  </a:lnTo>
                  <a:lnTo>
                    <a:pt x="134330" y="81915"/>
                  </a:lnTo>
                  <a:lnTo>
                    <a:pt x="114949" y="118729"/>
                  </a:lnTo>
                  <a:lnTo>
                    <a:pt x="87308" y="151246"/>
                  </a:lnTo>
                  <a:lnTo>
                    <a:pt x="43454" y="186429"/>
                  </a:lnTo>
                  <a:lnTo>
                    <a:pt x="30081" y="194385"/>
                  </a:lnTo>
                  <a:lnTo>
                    <a:pt x="71702" y="181989"/>
                  </a:lnTo>
                  <a:lnTo>
                    <a:pt x="93714" y="180042"/>
                  </a:lnTo>
                  <a:lnTo>
                    <a:pt x="114080" y="184468"/>
                  </a:lnTo>
                  <a:lnTo>
                    <a:pt x="139635" y="198116"/>
                  </a:lnTo>
                  <a:lnTo>
                    <a:pt x="151357" y="209037"/>
                  </a:lnTo>
                  <a:lnTo>
                    <a:pt x="156566" y="220506"/>
                  </a:lnTo>
                  <a:lnTo>
                    <a:pt x="159499" y="242859"/>
                  </a:lnTo>
                  <a:lnTo>
                    <a:pt x="155628" y="273074"/>
                  </a:lnTo>
                  <a:lnTo>
                    <a:pt x="148213" y="290308"/>
                  </a:lnTo>
                  <a:lnTo>
                    <a:pt x="122542" y="327021"/>
                  </a:lnTo>
                  <a:lnTo>
                    <a:pt x="89800" y="364370"/>
                  </a:lnTo>
                  <a:lnTo>
                    <a:pt x="52272" y="398142"/>
                  </a:lnTo>
                  <a:lnTo>
                    <a:pt x="32492" y="405094"/>
                  </a:lnTo>
                  <a:lnTo>
                    <a:pt x="14441" y="407192"/>
                  </a:lnTo>
                  <a:lnTo>
                    <a:pt x="0" y="401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7" name="SMARTInkShape-1914"/>
            <p:cNvSpPr/>
            <p:nvPr>
              <p:custDataLst>
                <p:tags r:id="rId60"/>
              </p:custDataLst>
            </p:nvPr>
          </p:nvSpPr>
          <p:spPr bwMode="auto">
            <a:xfrm>
              <a:off x="6232922" y="1937742"/>
              <a:ext cx="232174" cy="85149"/>
            </a:xfrm>
            <a:custGeom>
              <a:avLst/>
              <a:gdLst/>
              <a:ahLst/>
              <a:cxnLst/>
              <a:rect l="0" t="0" r="0" b="0"/>
              <a:pathLst>
                <a:path w="232174" h="85149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7068" y="9714"/>
                  </a:lnTo>
                  <a:lnTo>
                    <a:pt x="7689" y="12429"/>
                  </a:lnTo>
                  <a:lnTo>
                    <a:pt x="18962" y="18092"/>
                  </a:lnTo>
                  <a:lnTo>
                    <a:pt x="58536" y="29812"/>
                  </a:lnTo>
                  <a:lnTo>
                    <a:pt x="102587" y="40689"/>
                  </a:lnTo>
                  <a:lnTo>
                    <a:pt x="137746" y="49158"/>
                  </a:lnTo>
                  <a:lnTo>
                    <a:pt x="177581" y="64611"/>
                  </a:lnTo>
                  <a:lnTo>
                    <a:pt x="206328" y="77606"/>
                  </a:lnTo>
                  <a:lnTo>
                    <a:pt x="216716" y="80133"/>
                  </a:lnTo>
                  <a:lnTo>
                    <a:pt x="224641" y="84562"/>
                  </a:lnTo>
                  <a:lnTo>
                    <a:pt x="227151" y="85148"/>
                  </a:lnTo>
                  <a:lnTo>
                    <a:pt x="232173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8" name="SMARTInkShape-1915"/>
            <p:cNvSpPr/>
            <p:nvPr>
              <p:custDataLst>
                <p:tags r:id="rId61"/>
              </p:custDataLst>
            </p:nvPr>
          </p:nvSpPr>
          <p:spPr bwMode="auto">
            <a:xfrm>
              <a:off x="6732984" y="1868787"/>
              <a:ext cx="98228" cy="76079"/>
            </a:xfrm>
            <a:custGeom>
              <a:avLst/>
              <a:gdLst/>
              <a:ahLst/>
              <a:cxnLst/>
              <a:rect l="0" t="0" r="0" b="0"/>
              <a:pathLst>
                <a:path w="98228" h="76079">
                  <a:moveTo>
                    <a:pt x="0" y="15377"/>
                  </a:moveTo>
                  <a:lnTo>
                    <a:pt x="0" y="15377"/>
                  </a:lnTo>
                  <a:lnTo>
                    <a:pt x="0" y="0"/>
                  </a:lnTo>
                  <a:lnTo>
                    <a:pt x="4741" y="7734"/>
                  </a:lnTo>
                  <a:lnTo>
                    <a:pt x="10087" y="28126"/>
                  </a:lnTo>
                  <a:lnTo>
                    <a:pt x="38451" y="62512"/>
                  </a:lnTo>
                  <a:lnTo>
                    <a:pt x="62828" y="73819"/>
                  </a:lnTo>
                  <a:lnTo>
                    <a:pt x="71911" y="76078"/>
                  </a:lnTo>
                  <a:lnTo>
                    <a:pt x="76714" y="74696"/>
                  </a:lnTo>
                  <a:lnTo>
                    <a:pt x="98227" y="600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9" name="SMARTInkShape-1916"/>
            <p:cNvSpPr/>
            <p:nvPr>
              <p:custDataLst>
                <p:tags r:id="rId62"/>
              </p:custDataLst>
            </p:nvPr>
          </p:nvSpPr>
          <p:spPr bwMode="auto">
            <a:xfrm>
              <a:off x="6402586" y="1928813"/>
              <a:ext cx="51611" cy="142876"/>
            </a:xfrm>
            <a:custGeom>
              <a:avLst/>
              <a:gdLst/>
              <a:ahLst/>
              <a:cxnLst/>
              <a:rect l="0" t="0" r="0" b="0"/>
              <a:pathLst>
                <a:path w="51611" h="14287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6" y="7067"/>
                  </a:lnTo>
                  <a:lnTo>
                    <a:pt x="36367" y="16509"/>
                  </a:lnTo>
                  <a:lnTo>
                    <a:pt x="40120" y="19935"/>
                  </a:lnTo>
                  <a:lnTo>
                    <a:pt x="46935" y="31680"/>
                  </a:lnTo>
                  <a:lnTo>
                    <a:pt x="51610" y="50287"/>
                  </a:lnTo>
                  <a:lnTo>
                    <a:pt x="48254" y="73108"/>
                  </a:lnTo>
                  <a:lnTo>
                    <a:pt x="37240" y="101349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0" name="SMARTInkShape-1917"/>
            <p:cNvSpPr/>
            <p:nvPr>
              <p:custDataLst>
                <p:tags r:id="rId63"/>
              </p:custDataLst>
            </p:nvPr>
          </p:nvSpPr>
          <p:spPr bwMode="auto">
            <a:xfrm>
              <a:off x="6813352" y="1840757"/>
              <a:ext cx="44649" cy="105916"/>
            </a:xfrm>
            <a:custGeom>
              <a:avLst/>
              <a:gdLst/>
              <a:ahLst/>
              <a:cxnLst/>
              <a:rect l="0" t="0" r="0" b="0"/>
              <a:pathLst>
                <a:path w="44649" h="105916">
                  <a:moveTo>
                    <a:pt x="44648" y="7688"/>
                  </a:moveTo>
                  <a:lnTo>
                    <a:pt x="44648" y="7688"/>
                  </a:lnTo>
                  <a:lnTo>
                    <a:pt x="36959" y="0"/>
                  </a:lnTo>
                  <a:lnTo>
                    <a:pt x="36545" y="578"/>
                  </a:lnTo>
                  <a:lnTo>
                    <a:pt x="31010" y="44639"/>
                  </a:lnTo>
                  <a:lnTo>
                    <a:pt x="0" y="1059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1" name="SMARTInkShape-1918"/>
            <p:cNvSpPr/>
            <p:nvPr>
              <p:custDataLst>
                <p:tags r:id="rId64"/>
              </p:custDataLst>
            </p:nvPr>
          </p:nvSpPr>
          <p:spPr bwMode="auto">
            <a:xfrm>
              <a:off x="6840141" y="1804195"/>
              <a:ext cx="17741" cy="187126"/>
            </a:xfrm>
            <a:custGeom>
              <a:avLst/>
              <a:gdLst/>
              <a:ahLst/>
              <a:cxnLst/>
              <a:rect l="0" t="0" r="0" b="0"/>
              <a:pathLst>
                <a:path w="17741" h="187126">
                  <a:moveTo>
                    <a:pt x="0" y="79969"/>
                  </a:moveTo>
                  <a:lnTo>
                    <a:pt x="0" y="79969"/>
                  </a:lnTo>
                  <a:lnTo>
                    <a:pt x="4740" y="70488"/>
                  </a:lnTo>
                  <a:lnTo>
                    <a:pt x="9094" y="31096"/>
                  </a:lnTo>
                  <a:lnTo>
                    <a:pt x="17740" y="0"/>
                  </a:lnTo>
                  <a:lnTo>
                    <a:pt x="15209" y="28292"/>
                  </a:lnTo>
                  <a:lnTo>
                    <a:pt x="10790" y="67965"/>
                  </a:lnTo>
                  <a:lnTo>
                    <a:pt x="6835" y="109485"/>
                  </a:lnTo>
                  <a:lnTo>
                    <a:pt x="0" y="1871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2" name="SMARTInkShape-1919"/>
            <p:cNvSpPr/>
            <p:nvPr>
              <p:custDataLst>
                <p:tags r:id="rId65"/>
              </p:custDataLst>
            </p:nvPr>
          </p:nvSpPr>
          <p:spPr bwMode="auto">
            <a:xfrm>
              <a:off x="7036594" y="1858616"/>
              <a:ext cx="177401" cy="244884"/>
            </a:xfrm>
            <a:custGeom>
              <a:avLst/>
              <a:gdLst/>
              <a:ahLst/>
              <a:cxnLst/>
              <a:rect l="0" t="0" r="0" b="0"/>
              <a:pathLst>
                <a:path w="177401" h="244884">
                  <a:moveTo>
                    <a:pt x="0" y="7689"/>
                  </a:moveTo>
                  <a:lnTo>
                    <a:pt x="0" y="7689"/>
                  </a:lnTo>
                  <a:lnTo>
                    <a:pt x="0" y="0"/>
                  </a:lnTo>
                  <a:lnTo>
                    <a:pt x="0" y="3867"/>
                  </a:lnTo>
                  <a:lnTo>
                    <a:pt x="1984" y="5141"/>
                  </a:lnTo>
                  <a:lnTo>
                    <a:pt x="43251" y="14607"/>
                  </a:lnTo>
                  <a:lnTo>
                    <a:pt x="54941" y="16717"/>
                  </a:lnTo>
                  <a:lnTo>
                    <a:pt x="95593" y="37574"/>
                  </a:lnTo>
                  <a:lnTo>
                    <a:pt x="133947" y="70701"/>
                  </a:lnTo>
                  <a:lnTo>
                    <a:pt x="155369" y="105978"/>
                  </a:lnTo>
                  <a:lnTo>
                    <a:pt x="170830" y="140550"/>
                  </a:lnTo>
                  <a:lnTo>
                    <a:pt x="176293" y="177803"/>
                  </a:lnTo>
                  <a:lnTo>
                    <a:pt x="177400" y="222094"/>
                  </a:lnTo>
                  <a:lnTo>
                    <a:pt x="170878" y="244883"/>
                  </a:lnTo>
                  <a:lnTo>
                    <a:pt x="170474" y="244201"/>
                  </a:lnTo>
                  <a:lnTo>
                    <a:pt x="169664" y="2220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3" name="SMARTInkShape-1920"/>
            <p:cNvSpPr/>
            <p:nvPr>
              <p:custDataLst>
                <p:tags r:id="rId66"/>
              </p:custDataLst>
            </p:nvPr>
          </p:nvSpPr>
          <p:spPr bwMode="auto">
            <a:xfrm>
              <a:off x="7081242" y="2000250"/>
              <a:ext cx="89298" cy="77732"/>
            </a:xfrm>
            <a:custGeom>
              <a:avLst/>
              <a:gdLst/>
              <a:ahLst/>
              <a:cxnLst/>
              <a:rect l="0" t="0" r="0" b="0"/>
              <a:pathLst>
                <a:path w="89298" h="77732">
                  <a:moveTo>
                    <a:pt x="0" y="0"/>
                  </a:moveTo>
                  <a:lnTo>
                    <a:pt x="0" y="0"/>
                  </a:lnTo>
                  <a:lnTo>
                    <a:pt x="41112" y="40139"/>
                  </a:lnTo>
                  <a:lnTo>
                    <a:pt x="64039" y="71468"/>
                  </a:lnTo>
                  <a:lnTo>
                    <a:pt x="70795" y="76412"/>
                  </a:lnTo>
                  <a:lnTo>
                    <a:pt x="73986" y="77731"/>
                  </a:lnTo>
                  <a:lnTo>
                    <a:pt x="77106" y="77617"/>
                  </a:lnTo>
                  <a:lnTo>
                    <a:pt x="89297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4" name="SMARTInkShape-1921"/>
            <p:cNvSpPr/>
            <p:nvPr>
              <p:custDataLst>
                <p:tags r:id="rId67"/>
              </p:custDataLst>
            </p:nvPr>
          </p:nvSpPr>
          <p:spPr bwMode="auto">
            <a:xfrm>
              <a:off x="7197328" y="1884164"/>
              <a:ext cx="44650" cy="205384"/>
            </a:xfrm>
            <a:custGeom>
              <a:avLst/>
              <a:gdLst/>
              <a:ahLst/>
              <a:cxnLst/>
              <a:rect l="0" t="0" r="0" b="0"/>
              <a:pathLst>
                <a:path w="44650" h="205384">
                  <a:moveTo>
                    <a:pt x="44649" y="0"/>
                  </a:moveTo>
                  <a:lnTo>
                    <a:pt x="44649" y="0"/>
                  </a:lnTo>
                  <a:lnTo>
                    <a:pt x="34935" y="34432"/>
                  </a:lnTo>
                  <a:lnTo>
                    <a:pt x="26557" y="76348"/>
                  </a:lnTo>
                  <a:lnTo>
                    <a:pt x="17791" y="118533"/>
                  </a:lnTo>
                  <a:lnTo>
                    <a:pt x="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18" name="SMARTInkShape-Group459"/>
          <p:cNvGrpSpPr/>
          <p:nvPr/>
        </p:nvGrpSpPr>
        <p:grpSpPr>
          <a:xfrm>
            <a:off x="6902648" y="2126539"/>
            <a:ext cx="776503" cy="730163"/>
            <a:chOff x="6902648" y="2126539"/>
            <a:chExt cx="776503" cy="730163"/>
          </a:xfrm>
        </p:grpSpPr>
        <p:sp>
          <p:nvSpPr>
            <p:cNvPr id="48216" name="SMARTInkShape-1922"/>
            <p:cNvSpPr/>
            <p:nvPr>
              <p:custDataLst>
                <p:tags r:id="rId47"/>
              </p:custDataLst>
            </p:nvPr>
          </p:nvSpPr>
          <p:spPr bwMode="auto">
            <a:xfrm>
              <a:off x="6911578" y="2241352"/>
              <a:ext cx="44577" cy="615350"/>
            </a:xfrm>
            <a:custGeom>
              <a:avLst/>
              <a:gdLst/>
              <a:ahLst/>
              <a:cxnLst/>
              <a:rect l="0" t="0" r="0" b="0"/>
              <a:pathLst>
                <a:path w="44577" h="615350">
                  <a:moveTo>
                    <a:pt x="35719" y="0"/>
                  </a:moveTo>
                  <a:lnTo>
                    <a:pt x="35719" y="0"/>
                  </a:lnTo>
                  <a:lnTo>
                    <a:pt x="40460" y="4740"/>
                  </a:lnTo>
                  <a:lnTo>
                    <a:pt x="43408" y="21909"/>
                  </a:lnTo>
                  <a:lnTo>
                    <a:pt x="44404" y="61507"/>
                  </a:lnTo>
                  <a:lnTo>
                    <a:pt x="44576" y="95835"/>
                  </a:lnTo>
                  <a:lnTo>
                    <a:pt x="43635" y="132134"/>
                  </a:lnTo>
                  <a:lnTo>
                    <a:pt x="38506" y="173867"/>
                  </a:lnTo>
                  <a:lnTo>
                    <a:pt x="36958" y="202951"/>
                  </a:lnTo>
                  <a:lnTo>
                    <a:pt x="36269" y="235060"/>
                  </a:lnTo>
                  <a:lnTo>
                    <a:pt x="34972" y="269174"/>
                  </a:lnTo>
                  <a:lnTo>
                    <a:pt x="31087" y="304179"/>
                  </a:lnTo>
                  <a:lnTo>
                    <a:pt x="28699" y="339581"/>
                  </a:lnTo>
                  <a:lnTo>
                    <a:pt x="26647" y="374167"/>
                  </a:lnTo>
                  <a:lnTo>
                    <a:pt x="22426" y="406075"/>
                  </a:lnTo>
                  <a:lnTo>
                    <a:pt x="19889" y="436793"/>
                  </a:lnTo>
                  <a:lnTo>
                    <a:pt x="17770" y="466981"/>
                  </a:lnTo>
                  <a:lnTo>
                    <a:pt x="11990" y="510876"/>
                  </a:lnTo>
                  <a:lnTo>
                    <a:pt x="9837" y="550450"/>
                  </a:lnTo>
                  <a:lnTo>
                    <a:pt x="8206" y="590177"/>
                  </a:lnTo>
                  <a:lnTo>
                    <a:pt x="2873" y="612863"/>
                  </a:lnTo>
                  <a:lnTo>
                    <a:pt x="1915" y="614950"/>
                  </a:lnTo>
                  <a:lnTo>
                    <a:pt x="1277" y="615349"/>
                  </a:lnTo>
                  <a:lnTo>
                    <a:pt x="0" y="5893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7" name="SMARTInkShape-1923"/>
            <p:cNvSpPr/>
            <p:nvPr>
              <p:custDataLst>
                <p:tags r:id="rId48"/>
              </p:custDataLst>
            </p:nvPr>
          </p:nvSpPr>
          <p:spPr bwMode="auto">
            <a:xfrm>
              <a:off x="6902648" y="2126539"/>
              <a:ext cx="776503" cy="614876"/>
            </a:xfrm>
            <a:custGeom>
              <a:avLst/>
              <a:gdLst/>
              <a:ahLst/>
              <a:cxnLst/>
              <a:rect l="0" t="0" r="0" b="0"/>
              <a:pathLst>
                <a:path w="776503" h="614876">
                  <a:moveTo>
                    <a:pt x="0" y="43375"/>
                  </a:moveTo>
                  <a:lnTo>
                    <a:pt x="0" y="43375"/>
                  </a:lnTo>
                  <a:lnTo>
                    <a:pt x="12429" y="23258"/>
                  </a:lnTo>
                  <a:lnTo>
                    <a:pt x="23384" y="19551"/>
                  </a:lnTo>
                  <a:lnTo>
                    <a:pt x="38174" y="18896"/>
                  </a:lnTo>
                  <a:lnTo>
                    <a:pt x="74569" y="23914"/>
                  </a:lnTo>
                  <a:lnTo>
                    <a:pt x="114941" y="25199"/>
                  </a:lnTo>
                  <a:lnTo>
                    <a:pt x="156757" y="25422"/>
                  </a:lnTo>
                  <a:lnTo>
                    <a:pt x="192371" y="25474"/>
                  </a:lnTo>
                  <a:lnTo>
                    <a:pt x="228373" y="25497"/>
                  </a:lnTo>
                  <a:lnTo>
                    <a:pt x="270954" y="25510"/>
                  </a:lnTo>
                  <a:lnTo>
                    <a:pt x="309699" y="24522"/>
                  </a:lnTo>
                  <a:lnTo>
                    <a:pt x="351164" y="19378"/>
                  </a:lnTo>
                  <a:lnTo>
                    <a:pt x="389027" y="17413"/>
                  </a:lnTo>
                  <a:lnTo>
                    <a:pt x="426374" y="16831"/>
                  </a:lnTo>
                  <a:lnTo>
                    <a:pt x="467425" y="15666"/>
                  </a:lnTo>
                  <a:lnTo>
                    <a:pt x="504173" y="10470"/>
                  </a:lnTo>
                  <a:lnTo>
                    <a:pt x="546405" y="8212"/>
                  </a:lnTo>
                  <a:lnTo>
                    <a:pt x="587930" y="3026"/>
                  </a:lnTo>
                  <a:lnTo>
                    <a:pt x="610985" y="0"/>
                  </a:lnTo>
                  <a:lnTo>
                    <a:pt x="639864" y="8585"/>
                  </a:lnTo>
                  <a:lnTo>
                    <a:pt x="674822" y="32314"/>
                  </a:lnTo>
                  <a:lnTo>
                    <a:pt x="683897" y="42428"/>
                  </a:lnTo>
                  <a:lnTo>
                    <a:pt x="703247" y="81259"/>
                  </a:lnTo>
                  <a:lnTo>
                    <a:pt x="712177" y="122406"/>
                  </a:lnTo>
                  <a:lnTo>
                    <a:pt x="720078" y="159197"/>
                  </a:lnTo>
                  <a:lnTo>
                    <a:pt x="725313" y="195128"/>
                  </a:lnTo>
                  <a:lnTo>
                    <a:pt x="730867" y="235629"/>
                  </a:lnTo>
                  <a:lnTo>
                    <a:pt x="731829" y="270113"/>
                  </a:lnTo>
                  <a:lnTo>
                    <a:pt x="738292" y="310192"/>
                  </a:lnTo>
                  <a:lnTo>
                    <a:pt x="743243" y="346772"/>
                  </a:lnTo>
                  <a:lnTo>
                    <a:pt x="750710" y="379002"/>
                  </a:lnTo>
                  <a:lnTo>
                    <a:pt x="759207" y="417325"/>
                  </a:lnTo>
                  <a:lnTo>
                    <a:pt x="765361" y="453816"/>
                  </a:lnTo>
                  <a:lnTo>
                    <a:pt x="768604" y="494226"/>
                  </a:lnTo>
                  <a:lnTo>
                    <a:pt x="776502" y="531869"/>
                  </a:lnTo>
                  <a:lnTo>
                    <a:pt x="775637" y="532749"/>
                  </a:lnTo>
                  <a:lnTo>
                    <a:pt x="772030" y="533726"/>
                  </a:lnTo>
                  <a:lnTo>
                    <a:pt x="736718" y="534462"/>
                  </a:lnTo>
                  <a:lnTo>
                    <a:pt x="701372" y="534494"/>
                  </a:lnTo>
                  <a:lnTo>
                    <a:pt x="666205" y="534504"/>
                  </a:lnTo>
                  <a:lnTo>
                    <a:pt x="628805" y="534506"/>
                  </a:lnTo>
                  <a:lnTo>
                    <a:pt x="596307" y="534507"/>
                  </a:lnTo>
                  <a:lnTo>
                    <a:pt x="566651" y="535500"/>
                  </a:lnTo>
                  <a:lnTo>
                    <a:pt x="533627" y="539248"/>
                  </a:lnTo>
                  <a:lnTo>
                    <a:pt x="501750" y="541575"/>
                  </a:lnTo>
                  <a:lnTo>
                    <a:pt x="470055" y="543602"/>
                  </a:lnTo>
                  <a:lnTo>
                    <a:pt x="436124" y="547810"/>
                  </a:lnTo>
                  <a:lnTo>
                    <a:pt x="398554" y="550342"/>
                  </a:lnTo>
                  <a:lnTo>
                    <a:pt x="358706" y="552459"/>
                  </a:lnTo>
                  <a:lnTo>
                    <a:pt x="317845" y="556707"/>
                  </a:lnTo>
                  <a:lnTo>
                    <a:pt x="279179" y="561903"/>
                  </a:lnTo>
                  <a:lnTo>
                    <a:pt x="241158" y="568512"/>
                  </a:lnTo>
                  <a:lnTo>
                    <a:pt x="201108" y="578063"/>
                  </a:lnTo>
                  <a:lnTo>
                    <a:pt x="162804" y="586277"/>
                  </a:lnTo>
                  <a:lnTo>
                    <a:pt x="124943" y="594227"/>
                  </a:lnTo>
                  <a:lnTo>
                    <a:pt x="44649" y="614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21" name="SMARTInkShape-Group460"/>
          <p:cNvGrpSpPr/>
          <p:nvPr/>
        </p:nvGrpSpPr>
        <p:grpSpPr>
          <a:xfrm>
            <a:off x="6197203" y="3375673"/>
            <a:ext cx="1472162" cy="1008805"/>
            <a:chOff x="6197203" y="3375673"/>
            <a:chExt cx="1472162" cy="1008805"/>
          </a:xfrm>
        </p:grpSpPr>
        <p:sp>
          <p:nvSpPr>
            <p:cNvPr id="48219" name="SMARTInkShape-1924"/>
            <p:cNvSpPr/>
            <p:nvPr>
              <p:custDataLst>
                <p:tags r:id="rId45"/>
              </p:custDataLst>
            </p:nvPr>
          </p:nvSpPr>
          <p:spPr bwMode="auto">
            <a:xfrm>
              <a:off x="6206133" y="3504223"/>
              <a:ext cx="17860" cy="844536"/>
            </a:xfrm>
            <a:custGeom>
              <a:avLst/>
              <a:gdLst/>
              <a:ahLst/>
              <a:cxnLst/>
              <a:rect l="0" t="0" r="0" b="0"/>
              <a:pathLst>
                <a:path w="17860" h="844536">
                  <a:moveTo>
                    <a:pt x="17859" y="5144"/>
                  </a:moveTo>
                  <a:lnTo>
                    <a:pt x="17859" y="5144"/>
                  </a:lnTo>
                  <a:lnTo>
                    <a:pt x="17859" y="0"/>
                  </a:lnTo>
                  <a:lnTo>
                    <a:pt x="16867" y="13675"/>
                  </a:lnTo>
                  <a:lnTo>
                    <a:pt x="10791" y="55777"/>
                  </a:lnTo>
                  <a:lnTo>
                    <a:pt x="9757" y="92140"/>
                  </a:lnTo>
                  <a:lnTo>
                    <a:pt x="9298" y="124838"/>
                  </a:lnTo>
                  <a:lnTo>
                    <a:pt x="9093" y="158552"/>
                  </a:lnTo>
                  <a:lnTo>
                    <a:pt x="8010" y="194372"/>
                  </a:lnTo>
                  <a:lnTo>
                    <a:pt x="4222" y="233443"/>
                  </a:lnTo>
                  <a:lnTo>
                    <a:pt x="1876" y="273959"/>
                  </a:lnTo>
                  <a:lnTo>
                    <a:pt x="1826" y="316110"/>
                  </a:lnTo>
                  <a:lnTo>
                    <a:pt x="3201" y="338463"/>
                  </a:lnTo>
                  <a:lnTo>
                    <a:pt x="5111" y="361302"/>
                  </a:lnTo>
                  <a:lnTo>
                    <a:pt x="5391" y="384465"/>
                  </a:lnTo>
                  <a:lnTo>
                    <a:pt x="4587" y="407845"/>
                  </a:lnTo>
                  <a:lnTo>
                    <a:pt x="3059" y="431369"/>
                  </a:lnTo>
                  <a:lnTo>
                    <a:pt x="2038" y="453997"/>
                  </a:lnTo>
                  <a:lnTo>
                    <a:pt x="906" y="497661"/>
                  </a:lnTo>
                  <a:lnTo>
                    <a:pt x="402" y="540217"/>
                  </a:lnTo>
                  <a:lnTo>
                    <a:pt x="179" y="582283"/>
                  </a:lnTo>
                  <a:lnTo>
                    <a:pt x="80" y="624129"/>
                  </a:lnTo>
                  <a:lnTo>
                    <a:pt x="35" y="660587"/>
                  </a:lnTo>
                  <a:lnTo>
                    <a:pt x="15" y="693327"/>
                  </a:lnTo>
                  <a:lnTo>
                    <a:pt x="8" y="724415"/>
                  </a:lnTo>
                  <a:lnTo>
                    <a:pt x="2" y="765067"/>
                  </a:lnTo>
                  <a:lnTo>
                    <a:pt x="1" y="806988"/>
                  </a:lnTo>
                  <a:lnTo>
                    <a:pt x="0" y="8445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20" name="SMARTInkShape-1925"/>
            <p:cNvSpPr/>
            <p:nvPr>
              <p:custDataLst>
                <p:tags r:id="rId46"/>
              </p:custDataLst>
            </p:nvPr>
          </p:nvSpPr>
          <p:spPr bwMode="auto">
            <a:xfrm>
              <a:off x="6197203" y="3375673"/>
              <a:ext cx="1472162" cy="1008805"/>
            </a:xfrm>
            <a:custGeom>
              <a:avLst/>
              <a:gdLst/>
              <a:ahLst/>
              <a:cxnLst/>
              <a:rect l="0" t="0" r="0" b="0"/>
              <a:pathLst>
                <a:path w="1472162" h="1008805">
                  <a:moveTo>
                    <a:pt x="0" y="133694"/>
                  </a:moveTo>
                  <a:lnTo>
                    <a:pt x="0" y="133694"/>
                  </a:lnTo>
                  <a:lnTo>
                    <a:pt x="36618" y="132702"/>
                  </a:lnTo>
                  <a:lnTo>
                    <a:pt x="78487" y="126626"/>
                  </a:lnTo>
                  <a:lnTo>
                    <a:pt x="115715" y="120392"/>
                  </a:lnTo>
                  <a:lnTo>
                    <a:pt x="147506" y="117185"/>
                  </a:lnTo>
                  <a:lnTo>
                    <a:pt x="180983" y="113789"/>
                  </a:lnTo>
                  <a:lnTo>
                    <a:pt x="218351" y="109965"/>
                  </a:lnTo>
                  <a:lnTo>
                    <a:pt x="262693" y="106819"/>
                  </a:lnTo>
                  <a:lnTo>
                    <a:pt x="306810" y="100044"/>
                  </a:lnTo>
                  <a:lnTo>
                    <a:pt x="336451" y="94595"/>
                  </a:lnTo>
                  <a:lnTo>
                    <a:pt x="368807" y="88866"/>
                  </a:lnTo>
                  <a:lnTo>
                    <a:pt x="403032" y="83013"/>
                  </a:lnTo>
                  <a:lnTo>
                    <a:pt x="438087" y="77104"/>
                  </a:lnTo>
                  <a:lnTo>
                    <a:pt x="473509" y="71170"/>
                  </a:lnTo>
                  <a:lnTo>
                    <a:pt x="509097" y="65226"/>
                  </a:lnTo>
                  <a:lnTo>
                    <a:pt x="544758" y="59277"/>
                  </a:lnTo>
                  <a:lnTo>
                    <a:pt x="583096" y="53325"/>
                  </a:lnTo>
                  <a:lnTo>
                    <a:pt x="622295" y="48365"/>
                  </a:lnTo>
                  <a:lnTo>
                    <a:pt x="659560" y="46161"/>
                  </a:lnTo>
                  <a:lnTo>
                    <a:pt x="695965" y="42535"/>
                  </a:lnTo>
                  <a:lnTo>
                    <a:pt x="731990" y="37617"/>
                  </a:lnTo>
                  <a:lnTo>
                    <a:pt x="767845" y="32123"/>
                  </a:lnTo>
                  <a:lnTo>
                    <a:pt x="803624" y="29020"/>
                  </a:lnTo>
                  <a:lnTo>
                    <a:pt x="840361" y="27641"/>
                  </a:lnTo>
                  <a:lnTo>
                    <a:pt x="879841" y="27028"/>
                  </a:lnTo>
                  <a:lnTo>
                    <a:pt x="915246" y="26756"/>
                  </a:lnTo>
                  <a:lnTo>
                    <a:pt x="948510" y="25643"/>
                  </a:lnTo>
                  <a:lnTo>
                    <a:pt x="983139" y="21841"/>
                  </a:lnTo>
                  <a:lnTo>
                    <a:pt x="1015726" y="19489"/>
                  </a:lnTo>
                  <a:lnTo>
                    <a:pt x="1046747" y="18444"/>
                  </a:lnTo>
                  <a:lnTo>
                    <a:pt x="1077070" y="17980"/>
                  </a:lnTo>
                  <a:lnTo>
                    <a:pt x="1107083" y="17773"/>
                  </a:lnTo>
                  <a:lnTo>
                    <a:pt x="1149225" y="15011"/>
                  </a:lnTo>
                  <a:lnTo>
                    <a:pt x="1189493" y="10555"/>
                  </a:lnTo>
                  <a:lnTo>
                    <a:pt x="1230198" y="9234"/>
                  </a:lnTo>
                  <a:lnTo>
                    <a:pt x="1274767" y="4048"/>
                  </a:lnTo>
                  <a:lnTo>
                    <a:pt x="1315210" y="598"/>
                  </a:lnTo>
                  <a:lnTo>
                    <a:pt x="1356744" y="0"/>
                  </a:lnTo>
                  <a:lnTo>
                    <a:pt x="1393213" y="2444"/>
                  </a:lnTo>
                  <a:lnTo>
                    <a:pt x="1435719" y="14987"/>
                  </a:lnTo>
                  <a:lnTo>
                    <a:pt x="1446068" y="20742"/>
                  </a:lnTo>
                  <a:lnTo>
                    <a:pt x="1453976" y="31900"/>
                  </a:lnTo>
                  <a:lnTo>
                    <a:pt x="1467137" y="68056"/>
                  </a:lnTo>
                  <a:lnTo>
                    <a:pt x="1470615" y="98238"/>
                  </a:lnTo>
                  <a:lnTo>
                    <a:pt x="1472161" y="131826"/>
                  </a:lnTo>
                  <a:lnTo>
                    <a:pt x="1472040" y="173049"/>
                  </a:lnTo>
                  <a:lnTo>
                    <a:pt x="1467153" y="211390"/>
                  </a:lnTo>
                  <a:lnTo>
                    <a:pt x="1465264" y="253729"/>
                  </a:lnTo>
                  <a:lnTo>
                    <a:pt x="1464705" y="297693"/>
                  </a:lnTo>
                  <a:lnTo>
                    <a:pt x="1463546" y="342139"/>
                  </a:lnTo>
                  <a:lnTo>
                    <a:pt x="1458352" y="386727"/>
                  </a:lnTo>
                  <a:lnTo>
                    <a:pt x="1456373" y="431358"/>
                  </a:lnTo>
                  <a:lnTo>
                    <a:pt x="1455786" y="475009"/>
                  </a:lnTo>
                  <a:lnTo>
                    <a:pt x="1455612" y="513519"/>
                  </a:lnTo>
                  <a:lnTo>
                    <a:pt x="1456553" y="550065"/>
                  </a:lnTo>
                  <a:lnTo>
                    <a:pt x="1461682" y="589005"/>
                  </a:lnTo>
                  <a:lnTo>
                    <a:pt x="1463230" y="624119"/>
                  </a:lnTo>
                  <a:lnTo>
                    <a:pt x="1463919" y="660231"/>
                  </a:lnTo>
                  <a:lnTo>
                    <a:pt x="1464224" y="693148"/>
                  </a:lnTo>
                  <a:lnTo>
                    <a:pt x="1463404" y="729406"/>
                  </a:lnTo>
                  <a:lnTo>
                    <a:pt x="1458310" y="764844"/>
                  </a:lnTo>
                  <a:lnTo>
                    <a:pt x="1453441" y="807082"/>
                  </a:lnTo>
                  <a:lnTo>
                    <a:pt x="1445988" y="826003"/>
                  </a:lnTo>
                  <a:lnTo>
                    <a:pt x="1443218" y="830382"/>
                  </a:lnTo>
                  <a:lnTo>
                    <a:pt x="1439388" y="832309"/>
                  </a:lnTo>
                  <a:lnTo>
                    <a:pt x="1403488" y="830419"/>
                  </a:lnTo>
                  <a:lnTo>
                    <a:pt x="1386765" y="829311"/>
                  </a:lnTo>
                  <a:lnTo>
                    <a:pt x="1352925" y="822116"/>
                  </a:lnTo>
                  <a:lnTo>
                    <a:pt x="1330215" y="822520"/>
                  </a:lnTo>
                  <a:lnTo>
                    <a:pt x="1293392" y="829001"/>
                  </a:lnTo>
                  <a:lnTo>
                    <a:pt x="1252670" y="830963"/>
                  </a:lnTo>
                  <a:lnTo>
                    <a:pt x="1212288" y="837231"/>
                  </a:lnTo>
                  <a:lnTo>
                    <a:pt x="1175436" y="841220"/>
                  </a:lnTo>
                  <a:lnTo>
                    <a:pt x="1135743" y="848685"/>
                  </a:lnTo>
                  <a:lnTo>
                    <a:pt x="1096201" y="857181"/>
                  </a:lnTo>
                  <a:lnTo>
                    <a:pt x="1053066" y="865983"/>
                  </a:lnTo>
                  <a:lnTo>
                    <a:pt x="1008866" y="872229"/>
                  </a:lnTo>
                  <a:lnTo>
                    <a:pt x="964350" y="876725"/>
                  </a:lnTo>
                  <a:lnTo>
                    <a:pt x="919742" y="884341"/>
                  </a:lnTo>
                  <a:lnTo>
                    <a:pt x="888993" y="889987"/>
                  </a:lnTo>
                  <a:lnTo>
                    <a:pt x="855483" y="895803"/>
                  </a:lnTo>
                  <a:lnTo>
                    <a:pt x="823392" y="901695"/>
                  </a:lnTo>
                  <a:lnTo>
                    <a:pt x="791600" y="907622"/>
                  </a:lnTo>
                  <a:lnTo>
                    <a:pt x="757627" y="913563"/>
                  </a:lnTo>
                  <a:lnTo>
                    <a:pt x="725329" y="919511"/>
                  </a:lnTo>
                  <a:lnTo>
                    <a:pt x="692455" y="926454"/>
                  </a:lnTo>
                  <a:lnTo>
                    <a:pt x="654693" y="936154"/>
                  </a:lnTo>
                  <a:lnTo>
                    <a:pt x="620050" y="944434"/>
                  </a:lnTo>
                  <a:lnTo>
                    <a:pt x="587125" y="951422"/>
                  </a:lnTo>
                  <a:lnTo>
                    <a:pt x="552648" y="957834"/>
                  </a:lnTo>
                  <a:lnTo>
                    <a:pt x="517481" y="963992"/>
                  </a:lnTo>
                  <a:lnTo>
                    <a:pt x="482999" y="969044"/>
                  </a:lnTo>
                  <a:lnTo>
                    <a:pt x="451138" y="971289"/>
                  </a:lnTo>
                  <a:lnTo>
                    <a:pt x="417795" y="974932"/>
                  </a:lnTo>
                  <a:lnTo>
                    <a:pt x="384124" y="979859"/>
                  </a:lnTo>
                  <a:lnTo>
                    <a:pt x="352623" y="985356"/>
                  </a:lnTo>
                  <a:lnTo>
                    <a:pt x="322086" y="988460"/>
                  </a:lnTo>
                  <a:lnTo>
                    <a:pt x="279649" y="990208"/>
                  </a:lnTo>
                  <a:lnTo>
                    <a:pt x="241940" y="993372"/>
                  </a:lnTo>
                  <a:lnTo>
                    <a:pt x="202985" y="997947"/>
                  </a:lnTo>
                  <a:lnTo>
                    <a:pt x="172567" y="999017"/>
                  </a:lnTo>
                  <a:lnTo>
                    <a:pt x="135897" y="999493"/>
                  </a:lnTo>
                  <a:lnTo>
                    <a:pt x="53577" y="10088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24" name="SMARTInkShape-Group461"/>
          <p:cNvGrpSpPr/>
          <p:nvPr/>
        </p:nvGrpSpPr>
        <p:grpSpPr>
          <a:xfrm>
            <a:off x="2518172" y="3466520"/>
            <a:ext cx="598134" cy="962606"/>
            <a:chOff x="2518172" y="3466520"/>
            <a:chExt cx="598134" cy="962606"/>
          </a:xfrm>
        </p:grpSpPr>
        <p:sp>
          <p:nvSpPr>
            <p:cNvPr id="48222" name="SMARTInkShape-1926"/>
            <p:cNvSpPr/>
            <p:nvPr>
              <p:custDataLst>
                <p:tags r:id="rId43"/>
              </p:custDataLst>
            </p:nvPr>
          </p:nvSpPr>
          <p:spPr bwMode="auto">
            <a:xfrm>
              <a:off x="2518172" y="3857625"/>
              <a:ext cx="125017" cy="571501"/>
            </a:xfrm>
            <a:custGeom>
              <a:avLst/>
              <a:gdLst/>
              <a:ahLst/>
              <a:cxnLst/>
              <a:rect l="0" t="0" r="0" b="0"/>
              <a:pathLst>
                <a:path w="125017" h="571501">
                  <a:moveTo>
                    <a:pt x="0" y="0"/>
                  </a:moveTo>
                  <a:lnTo>
                    <a:pt x="0" y="0"/>
                  </a:lnTo>
                  <a:lnTo>
                    <a:pt x="2646" y="36209"/>
                  </a:lnTo>
                  <a:lnTo>
                    <a:pt x="12429" y="76275"/>
                  </a:lnTo>
                  <a:lnTo>
                    <a:pt x="20991" y="110684"/>
                  </a:lnTo>
                  <a:lnTo>
                    <a:pt x="29811" y="150755"/>
                  </a:lnTo>
                  <a:lnTo>
                    <a:pt x="38709" y="194047"/>
                  </a:lnTo>
                  <a:lnTo>
                    <a:pt x="44655" y="226142"/>
                  </a:lnTo>
                  <a:lnTo>
                    <a:pt x="50604" y="260250"/>
                  </a:lnTo>
                  <a:lnTo>
                    <a:pt x="56556" y="295253"/>
                  </a:lnTo>
                  <a:lnTo>
                    <a:pt x="62508" y="330653"/>
                  </a:lnTo>
                  <a:lnTo>
                    <a:pt x="68461" y="365238"/>
                  </a:lnTo>
                  <a:lnTo>
                    <a:pt x="74414" y="397146"/>
                  </a:lnTo>
                  <a:lnTo>
                    <a:pt x="83344" y="438260"/>
                  </a:lnTo>
                  <a:lnTo>
                    <a:pt x="92273" y="475577"/>
                  </a:lnTo>
                  <a:lnTo>
                    <a:pt x="104180" y="517605"/>
                  </a:lnTo>
                  <a:lnTo>
                    <a:pt x="113109" y="547483"/>
                  </a:lnTo>
                  <a:lnTo>
                    <a:pt x="122370" y="562236"/>
                  </a:lnTo>
                  <a:lnTo>
                    <a:pt x="125016" y="571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23" name="SMARTInkShape-1927"/>
            <p:cNvSpPr/>
            <p:nvPr>
              <p:custDataLst>
                <p:tags r:id="rId44"/>
              </p:custDataLst>
            </p:nvPr>
          </p:nvSpPr>
          <p:spPr bwMode="auto">
            <a:xfrm>
              <a:off x="2527210" y="3466520"/>
              <a:ext cx="589096" cy="855450"/>
            </a:xfrm>
            <a:custGeom>
              <a:avLst/>
              <a:gdLst/>
              <a:ahLst/>
              <a:cxnLst/>
              <a:rect l="0" t="0" r="0" b="0"/>
              <a:pathLst>
                <a:path w="589096" h="855450">
                  <a:moveTo>
                    <a:pt x="8821" y="319668"/>
                  </a:moveTo>
                  <a:lnTo>
                    <a:pt x="8821" y="319668"/>
                  </a:lnTo>
                  <a:lnTo>
                    <a:pt x="0" y="319668"/>
                  </a:lnTo>
                  <a:lnTo>
                    <a:pt x="37490" y="275939"/>
                  </a:lnTo>
                  <a:lnTo>
                    <a:pt x="75766" y="235232"/>
                  </a:lnTo>
                  <a:lnTo>
                    <a:pt x="113916" y="194116"/>
                  </a:lnTo>
                  <a:lnTo>
                    <a:pt x="148864" y="158827"/>
                  </a:lnTo>
                  <a:lnTo>
                    <a:pt x="186855" y="124186"/>
                  </a:lnTo>
                  <a:lnTo>
                    <a:pt x="223023" y="94559"/>
                  </a:lnTo>
                  <a:lnTo>
                    <a:pt x="258831" y="65078"/>
                  </a:lnTo>
                  <a:lnTo>
                    <a:pt x="295559" y="46283"/>
                  </a:lnTo>
                  <a:lnTo>
                    <a:pt x="334711" y="27136"/>
                  </a:lnTo>
                  <a:lnTo>
                    <a:pt x="374529" y="10388"/>
                  </a:lnTo>
                  <a:lnTo>
                    <a:pt x="402494" y="0"/>
                  </a:lnTo>
                  <a:lnTo>
                    <a:pt x="406207" y="392"/>
                  </a:lnTo>
                  <a:lnTo>
                    <a:pt x="412979" y="3473"/>
                  </a:lnTo>
                  <a:lnTo>
                    <a:pt x="415182" y="5684"/>
                  </a:lnTo>
                  <a:lnTo>
                    <a:pt x="417629" y="10786"/>
                  </a:lnTo>
                  <a:lnTo>
                    <a:pt x="420192" y="44525"/>
                  </a:lnTo>
                  <a:lnTo>
                    <a:pt x="426601" y="85788"/>
                  </a:lnTo>
                  <a:lnTo>
                    <a:pt x="431965" y="121794"/>
                  </a:lnTo>
                  <a:lnTo>
                    <a:pt x="437656" y="153010"/>
                  </a:lnTo>
                  <a:lnTo>
                    <a:pt x="446438" y="192897"/>
                  </a:lnTo>
                  <a:lnTo>
                    <a:pt x="455324" y="229851"/>
                  </a:lnTo>
                  <a:lnTo>
                    <a:pt x="466887" y="265935"/>
                  </a:lnTo>
                  <a:lnTo>
                    <a:pt x="480234" y="301762"/>
                  </a:lnTo>
                  <a:lnTo>
                    <a:pt x="498374" y="344684"/>
                  </a:lnTo>
                  <a:lnTo>
                    <a:pt x="520074" y="382817"/>
                  </a:lnTo>
                  <a:lnTo>
                    <a:pt x="537589" y="424892"/>
                  </a:lnTo>
                  <a:lnTo>
                    <a:pt x="555123" y="462161"/>
                  </a:lnTo>
                  <a:lnTo>
                    <a:pt x="568141" y="498186"/>
                  </a:lnTo>
                  <a:lnTo>
                    <a:pt x="580267" y="533965"/>
                  </a:lnTo>
                  <a:lnTo>
                    <a:pt x="586589" y="566056"/>
                  </a:lnTo>
                  <a:lnTo>
                    <a:pt x="588900" y="609347"/>
                  </a:lnTo>
                  <a:lnTo>
                    <a:pt x="589095" y="625023"/>
                  </a:lnTo>
                  <a:lnTo>
                    <a:pt x="583890" y="639267"/>
                  </a:lnTo>
                  <a:lnTo>
                    <a:pt x="575954" y="650227"/>
                  </a:lnTo>
                  <a:lnTo>
                    <a:pt x="569120" y="655099"/>
                  </a:lnTo>
                  <a:lnTo>
                    <a:pt x="545473" y="657841"/>
                  </a:lnTo>
                  <a:lnTo>
                    <a:pt x="501927" y="650646"/>
                  </a:lnTo>
                  <a:lnTo>
                    <a:pt x="460399" y="633791"/>
                  </a:lnTo>
                  <a:lnTo>
                    <a:pt x="442687" y="627950"/>
                  </a:lnTo>
                  <a:lnTo>
                    <a:pt x="418278" y="625354"/>
                  </a:lnTo>
                  <a:lnTo>
                    <a:pt x="376645" y="633373"/>
                  </a:lnTo>
                  <a:lnTo>
                    <a:pt x="342371" y="653057"/>
                  </a:lnTo>
                  <a:lnTo>
                    <a:pt x="308624" y="677741"/>
                  </a:lnTo>
                  <a:lnTo>
                    <a:pt x="273489" y="713388"/>
                  </a:lnTo>
                  <a:lnTo>
                    <a:pt x="249814" y="743694"/>
                  </a:lnTo>
                  <a:lnTo>
                    <a:pt x="225070" y="777998"/>
                  </a:lnTo>
                  <a:lnTo>
                    <a:pt x="197536" y="816396"/>
                  </a:lnTo>
                  <a:lnTo>
                    <a:pt x="169556" y="8554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28" name="SMARTInkShape-Group462"/>
          <p:cNvGrpSpPr/>
          <p:nvPr/>
        </p:nvGrpSpPr>
        <p:grpSpPr>
          <a:xfrm>
            <a:off x="232172" y="3036126"/>
            <a:ext cx="750084" cy="1339422"/>
            <a:chOff x="232172" y="3036126"/>
            <a:chExt cx="750084" cy="1339422"/>
          </a:xfrm>
        </p:grpSpPr>
        <p:sp>
          <p:nvSpPr>
            <p:cNvPr id="48225" name="SMARTInkShape-1928"/>
            <p:cNvSpPr/>
            <p:nvPr>
              <p:custDataLst>
                <p:tags r:id="rId40"/>
              </p:custDataLst>
            </p:nvPr>
          </p:nvSpPr>
          <p:spPr bwMode="auto">
            <a:xfrm>
              <a:off x="258961" y="3795117"/>
              <a:ext cx="625079" cy="580431"/>
            </a:xfrm>
            <a:custGeom>
              <a:avLst/>
              <a:gdLst/>
              <a:ahLst/>
              <a:cxnLst/>
              <a:rect l="0" t="0" r="0" b="0"/>
              <a:pathLst>
                <a:path w="625079" h="580431">
                  <a:moveTo>
                    <a:pt x="0" y="580430"/>
                  </a:moveTo>
                  <a:lnTo>
                    <a:pt x="0" y="580430"/>
                  </a:lnTo>
                  <a:lnTo>
                    <a:pt x="4741" y="580430"/>
                  </a:lnTo>
                  <a:lnTo>
                    <a:pt x="6137" y="579438"/>
                  </a:lnTo>
                  <a:lnTo>
                    <a:pt x="7068" y="577784"/>
                  </a:lnTo>
                  <a:lnTo>
                    <a:pt x="7688" y="575689"/>
                  </a:lnTo>
                  <a:lnTo>
                    <a:pt x="13670" y="570716"/>
                  </a:lnTo>
                  <a:lnTo>
                    <a:pt x="50356" y="543858"/>
                  </a:lnTo>
                  <a:lnTo>
                    <a:pt x="83920" y="520730"/>
                  </a:lnTo>
                  <a:lnTo>
                    <a:pt x="118416" y="481397"/>
                  </a:lnTo>
                  <a:lnTo>
                    <a:pt x="152265" y="446325"/>
                  </a:lnTo>
                  <a:lnTo>
                    <a:pt x="188607" y="403605"/>
                  </a:lnTo>
                  <a:lnTo>
                    <a:pt x="221469" y="367744"/>
                  </a:lnTo>
                  <a:lnTo>
                    <a:pt x="256341" y="327132"/>
                  </a:lnTo>
                  <a:lnTo>
                    <a:pt x="291809" y="288531"/>
                  </a:lnTo>
                  <a:lnTo>
                    <a:pt x="328445" y="247107"/>
                  </a:lnTo>
                  <a:lnTo>
                    <a:pt x="369287" y="209257"/>
                  </a:lnTo>
                  <a:lnTo>
                    <a:pt x="406964" y="173899"/>
                  </a:lnTo>
                  <a:lnTo>
                    <a:pt x="443263" y="144130"/>
                  </a:lnTo>
                  <a:lnTo>
                    <a:pt x="478162" y="117450"/>
                  </a:lnTo>
                  <a:lnTo>
                    <a:pt x="517124" y="87508"/>
                  </a:lnTo>
                  <a:lnTo>
                    <a:pt x="553483" y="57965"/>
                  </a:lnTo>
                  <a:lnTo>
                    <a:pt x="6250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26" name="SMARTInkShape-1929"/>
            <p:cNvSpPr/>
            <p:nvPr>
              <p:custDataLst>
                <p:tags r:id="rId41"/>
              </p:custDataLst>
            </p:nvPr>
          </p:nvSpPr>
          <p:spPr bwMode="auto">
            <a:xfrm>
              <a:off x="233781" y="3643313"/>
              <a:ext cx="105513" cy="702677"/>
            </a:xfrm>
            <a:custGeom>
              <a:avLst/>
              <a:gdLst/>
              <a:ahLst/>
              <a:cxnLst/>
              <a:rect l="0" t="0" r="0" b="0"/>
              <a:pathLst>
                <a:path w="105513" h="702677">
                  <a:moveTo>
                    <a:pt x="16250" y="0"/>
                  </a:moveTo>
                  <a:lnTo>
                    <a:pt x="16250" y="0"/>
                  </a:lnTo>
                  <a:lnTo>
                    <a:pt x="11510" y="4740"/>
                  </a:lnTo>
                  <a:lnTo>
                    <a:pt x="6537" y="7067"/>
                  </a:lnTo>
                  <a:lnTo>
                    <a:pt x="3821" y="7688"/>
                  </a:lnTo>
                  <a:lnTo>
                    <a:pt x="2011" y="10086"/>
                  </a:lnTo>
                  <a:lnTo>
                    <a:pt x="0" y="18042"/>
                  </a:lnTo>
                  <a:lnTo>
                    <a:pt x="8317" y="54778"/>
                  </a:lnTo>
                  <a:lnTo>
                    <a:pt x="19191" y="88660"/>
                  </a:lnTo>
                  <a:lnTo>
                    <a:pt x="29689" y="128465"/>
                  </a:lnTo>
                  <a:lnTo>
                    <a:pt x="37977" y="168581"/>
                  </a:lnTo>
                  <a:lnTo>
                    <a:pt x="46280" y="200873"/>
                  </a:lnTo>
                  <a:lnTo>
                    <a:pt x="55024" y="240316"/>
                  </a:lnTo>
                  <a:lnTo>
                    <a:pt x="59158" y="278682"/>
                  </a:lnTo>
                  <a:lnTo>
                    <a:pt x="65124" y="315185"/>
                  </a:lnTo>
                  <a:lnTo>
                    <a:pt x="68434" y="355876"/>
                  </a:lnTo>
                  <a:lnTo>
                    <a:pt x="69415" y="399353"/>
                  </a:lnTo>
                  <a:lnTo>
                    <a:pt x="74447" y="438913"/>
                  </a:lnTo>
                  <a:lnTo>
                    <a:pt x="77481" y="480510"/>
                  </a:lnTo>
                  <a:lnTo>
                    <a:pt x="83120" y="519515"/>
                  </a:lnTo>
                  <a:lnTo>
                    <a:pt x="86334" y="556207"/>
                  </a:lnTo>
                  <a:lnTo>
                    <a:pt x="93557" y="599016"/>
                  </a:lnTo>
                  <a:lnTo>
                    <a:pt x="96703" y="635987"/>
                  </a:lnTo>
                  <a:lnTo>
                    <a:pt x="104187" y="679112"/>
                  </a:lnTo>
                  <a:lnTo>
                    <a:pt x="105428" y="702676"/>
                  </a:lnTo>
                  <a:lnTo>
                    <a:pt x="105468" y="702606"/>
                  </a:lnTo>
                  <a:lnTo>
                    <a:pt x="105512" y="699884"/>
                  </a:lnTo>
                  <a:lnTo>
                    <a:pt x="96618" y="678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27" name="SMARTInkShape-1930"/>
            <p:cNvSpPr/>
            <p:nvPr>
              <p:custDataLst>
                <p:tags r:id="rId42"/>
              </p:custDataLst>
            </p:nvPr>
          </p:nvSpPr>
          <p:spPr bwMode="auto">
            <a:xfrm>
              <a:off x="232172" y="3036126"/>
              <a:ext cx="750084" cy="1249834"/>
            </a:xfrm>
            <a:custGeom>
              <a:avLst/>
              <a:gdLst/>
              <a:ahLst/>
              <a:cxnLst/>
              <a:rect l="0" t="0" r="0" b="0"/>
              <a:pathLst>
                <a:path w="750084" h="1249834">
                  <a:moveTo>
                    <a:pt x="0" y="616116"/>
                  </a:moveTo>
                  <a:lnTo>
                    <a:pt x="0" y="616116"/>
                  </a:lnTo>
                  <a:lnTo>
                    <a:pt x="4740" y="616116"/>
                  </a:lnTo>
                  <a:lnTo>
                    <a:pt x="9714" y="613470"/>
                  </a:lnTo>
                  <a:lnTo>
                    <a:pt x="16223" y="607002"/>
                  </a:lnTo>
                  <a:lnTo>
                    <a:pt x="48996" y="568867"/>
                  </a:lnTo>
                  <a:lnTo>
                    <a:pt x="91479" y="532805"/>
                  </a:lnTo>
                  <a:lnTo>
                    <a:pt x="134059" y="490920"/>
                  </a:lnTo>
                  <a:lnTo>
                    <a:pt x="166311" y="453986"/>
                  </a:lnTo>
                  <a:lnTo>
                    <a:pt x="206117" y="410549"/>
                  </a:lnTo>
                  <a:lnTo>
                    <a:pt x="249136" y="366061"/>
                  </a:lnTo>
                  <a:lnTo>
                    <a:pt x="287004" y="321433"/>
                  </a:lnTo>
                  <a:lnTo>
                    <a:pt x="327918" y="276787"/>
                  </a:lnTo>
                  <a:lnTo>
                    <a:pt x="366966" y="233132"/>
                  </a:lnTo>
                  <a:lnTo>
                    <a:pt x="406137" y="195179"/>
                  </a:lnTo>
                  <a:lnTo>
                    <a:pt x="434252" y="159465"/>
                  </a:lnTo>
                  <a:lnTo>
                    <a:pt x="476553" y="120513"/>
                  </a:lnTo>
                  <a:lnTo>
                    <a:pt x="512217" y="84891"/>
                  </a:lnTo>
                  <a:lnTo>
                    <a:pt x="550580" y="40553"/>
                  </a:lnTo>
                  <a:lnTo>
                    <a:pt x="573651" y="20258"/>
                  </a:lnTo>
                  <a:lnTo>
                    <a:pt x="575911" y="16471"/>
                  </a:lnTo>
                  <a:lnTo>
                    <a:pt x="578409" y="13947"/>
                  </a:lnTo>
                  <a:lnTo>
                    <a:pt x="583831" y="11141"/>
                  </a:lnTo>
                  <a:lnTo>
                    <a:pt x="596562" y="9094"/>
                  </a:lnTo>
                  <a:lnTo>
                    <a:pt x="597138" y="8036"/>
                  </a:lnTo>
                  <a:lnTo>
                    <a:pt x="598285" y="0"/>
                  </a:lnTo>
                  <a:lnTo>
                    <a:pt x="610718" y="12399"/>
                  </a:lnTo>
                  <a:lnTo>
                    <a:pt x="621213" y="36158"/>
                  </a:lnTo>
                  <a:lnTo>
                    <a:pt x="631920" y="78936"/>
                  </a:lnTo>
                  <a:lnTo>
                    <a:pt x="638336" y="122833"/>
                  </a:lnTo>
                  <a:lnTo>
                    <a:pt x="646314" y="157419"/>
                  </a:lnTo>
                  <a:lnTo>
                    <a:pt x="657899" y="201909"/>
                  </a:lnTo>
                  <a:lnTo>
                    <a:pt x="669742" y="245681"/>
                  </a:lnTo>
                  <a:lnTo>
                    <a:pt x="675687" y="274869"/>
                  </a:lnTo>
                  <a:lnTo>
                    <a:pt x="681636" y="310992"/>
                  </a:lnTo>
                  <a:lnTo>
                    <a:pt x="687587" y="342261"/>
                  </a:lnTo>
                  <a:lnTo>
                    <a:pt x="696516" y="379531"/>
                  </a:lnTo>
                  <a:lnTo>
                    <a:pt x="703682" y="423532"/>
                  </a:lnTo>
                  <a:lnTo>
                    <a:pt x="709663" y="458623"/>
                  </a:lnTo>
                  <a:lnTo>
                    <a:pt x="720573" y="498906"/>
                  </a:lnTo>
                  <a:lnTo>
                    <a:pt x="729637" y="535527"/>
                  </a:lnTo>
                  <a:lnTo>
                    <a:pt x="736462" y="571424"/>
                  </a:lnTo>
                  <a:lnTo>
                    <a:pt x="739771" y="607724"/>
                  </a:lnTo>
                  <a:lnTo>
                    <a:pt x="747026" y="649185"/>
                  </a:lnTo>
                  <a:lnTo>
                    <a:pt x="749690" y="693317"/>
                  </a:lnTo>
                  <a:lnTo>
                    <a:pt x="750070" y="734480"/>
                  </a:lnTo>
                  <a:lnTo>
                    <a:pt x="750083" y="742475"/>
                  </a:lnTo>
                  <a:lnTo>
                    <a:pt x="749095" y="745004"/>
                  </a:lnTo>
                  <a:lnTo>
                    <a:pt x="747443" y="746690"/>
                  </a:lnTo>
                  <a:lnTo>
                    <a:pt x="740999" y="750610"/>
                  </a:lnTo>
                  <a:lnTo>
                    <a:pt x="736791" y="754605"/>
                  </a:lnTo>
                  <a:lnTo>
                    <a:pt x="728968" y="757042"/>
                  </a:lnTo>
                  <a:lnTo>
                    <a:pt x="713407" y="761059"/>
                  </a:lnTo>
                  <a:lnTo>
                    <a:pt x="672208" y="775138"/>
                  </a:lnTo>
                  <a:lnTo>
                    <a:pt x="630518" y="806988"/>
                  </a:lnTo>
                  <a:lnTo>
                    <a:pt x="588900" y="836431"/>
                  </a:lnTo>
                  <a:lnTo>
                    <a:pt x="544650" y="871446"/>
                  </a:lnTo>
                  <a:lnTo>
                    <a:pt x="500055" y="914103"/>
                  </a:lnTo>
                  <a:lnTo>
                    <a:pt x="464342" y="954039"/>
                  </a:lnTo>
                  <a:lnTo>
                    <a:pt x="423884" y="990886"/>
                  </a:lnTo>
                  <a:lnTo>
                    <a:pt x="394147" y="1027351"/>
                  </a:lnTo>
                  <a:lnTo>
                    <a:pt x="357433" y="1070851"/>
                  </a:lnTo>
                  <a:lnTo>
                    <a:pt x="321517" y="1113987"/>
                  </a:lnTo>
                  <a:lnTo>
                    <a:pt x="290500" y="1151464"/>
                  </a:lnTo>
                  <a:lnTo>
                    <a:pt x="259128" y="1187531"/>
                  </a:lnTo>
                  <a:lnTo>
                    <a:pt x="232793" y="1218026"/>
                  </a:lnTo>
                  <a:lnTo>
                    <a:pt x="192086" y="1245151"/>
                  </a:lnTo>
                  <a:lnTo>
                    <a:pt x="171695" y="1249833"/>
                  </a:lnTo>
                  <a:lnTo>
                    <a:pt x="171018" y="1248938"/>
                  </a:lnTo>
                  <a:lnTo>
                    <a:pt x="170065" y="1241945"/>
                  </a:lnTo>
                  <a:lnTo>
                    <a:pt x="169664" y="12233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8229" name="SMARTInkShape-1931"/>
          <p:cNvSpPr/>
          <p:nvPr>
            <p:custDataLst>
              <p:tags r:id="rId1"/>
            </p:custDataLst>
          </p:nvPr>
        </p:nvSpPr>
        <p:spPr bwMode="auto">
          <a:xfrm>
            <a:off x="759024" y="4589859"/>
            <a:ext cx="1768079" cy="1881574"/>
          </a:xfrm>
          <a:custGeom>
            <a:avLst/>
            <a:gdLst/>
            <a:ahLst/>
            <a:cxnLst/>
            <a:rect l="0" t="0" r="0" b="0"/>
            <a:pathLst>
              <a:path w="1768079" h="1881574">
                <a:moveTo>
                  <a:pt x="0" y="1857375"/>
                </a:moveTo>
                <a:lnTo>
                  <a:pt x="0" y="1857375"/>
                </a:lnTo>
                <a:lnTo>
                  <a:pt x="0" y="1865064"/>
                </a:lnTo>
                <a:lnTo>
                  <a:pt x="4740" y="1875418"/>
                </a:lnTo>
                <a:lnTo>
                  <a:pt x="8121" y="1878333"/>
                </a:lnTo>
                <a:lnTo>
                  <a:pt x="17169" y="1881573"/>
                </a:lnTo>
                <a:lnTo>
                  <a:pt x="22360" y="1880452"/>
                </a:lnTo>
                <a:lnTo>
                  <a:pt x="42303" y="1867041"/>
                </a:lnTo>
                <a:lnTo>
                  <a:pt x="55529" y="1852302"/>
                </a:lnTo>
                <a:lnTo>
                  <a:pt x="84592" y="1812058"/>
                </a:lnTo>
                <a:lnTo>
                  <a:pt x="114274" y="1774230"/>
                </a:lnTo>
                <a:lnTo>
                  <a:pt x="136054" y="1740465"/>
                </a:lnTo>
                <a:lnTo>
                  <a:pt x="161359" y="1705327"/>
                </a:lnTo>
                <a:lnTo>
                  <a:pt x="187708" y="1669780"/>
                </a:lnTo>
                <a:lnTo>
                  <a:pt x="217013" y="1631466"/>
                </a:lnTo>
                <a:lnTo>
                  <a:pt x="248185" y="1588695"/>
                </a:lnTo>
                <a:lnTo>
                  <a:pt x="281565" y="1544602"/>
                </a:lnTo>
                <a:lnTo>
                  <a:pt x="308694" y="1513974"/>
                </a:lnTo>
                <a:lnTo>
                  <a:pt x="337288" y="1480518"/>
                </a:lnTo>
                <a:lnTo>
                  <a:pt x="366533" y="1448451"/>
                </a:lnTo>
                <a:lnTo>
                  <a:pt x="396068" y="1416670"/>
                </a:lnTo>
                <a:lnTo>
                  <a:pt x="425730" y="1382701"/>
                </a:lnTo>
                <a:lnTo>
                  <a:pt x="458096" y="1347761"/>
                </a:lnTo>
                <a:lnTo>
                  <a:pt x="498278" y="1307427"/>
                </a:lnTo>
                <a:lnTo>
                  <a:pt x="525662" y="1281391"/>
                </a:lnTo>
                <a:lnTo>
                  <a:pt x="555824" y="1253120"/>
                </a:lnTo>
                <a:lnTo>
                  <a:pt x="587838" y="1223359"/>
                </a:lnTo>
                <a:lnTo>
                  <a:pt x="621087" y="1192604"/>
                </a:lnTo>
                <a:lnTo>
                  <a:pt x="655159" y="1161186"/>
                </a:lnTo>
                <a:lnTo>
                  <a:pt x="683827" y="1134289"/>
                </a:lnTo>
                <a:lnTo>
                  <a:pt x="708893" y="1110404"/>
                </a:lnTo>
                <a:lnTo>
                  <a:pt x="752618" y="1067989"/>
                </a:lnTo>
                <a:lnTo>
                  <a:pt x="791895" y="1029295"/>
                </a:lnTo>
                <a:lnTo>
                  <a:pt x="829195" y="994899"/>
                </a:lnTo>
                <a:lnTo>
                  <a:pt x="865617" y="962084"/>
                </a:lnTo>
                <a:lnTo>
                  <a:pt x="901648" y="927655"/>
                </a:lnTo>
                <a:lnTo>
                  <a:pt x="937506" y="889865"/>
                </a:lnTo>
                <a:lnTo>
                  <a:pt x="974278" y="850910"/>
                </a:lnTo>
                <a:lnTo>
                  <a:pt x="1013773" y="813752"/>
                </a:lnTo>
                <a:lnTo>
                  <a:pt x="1051831" y="774748"/>
                </a:lnTo>
                <a:lnTo>
                  <a:pt x="1088590" y="734263"/>
                </a:lnTo>
                <a:lnTo>
                  <a:pt x="1124771" y="693118"/>
                </a:lnTo>
                <a:lnTo>
                  <a:pt x="1160694" y="651680"/>
                </a:lnTo>
                <a:lnTo>
                  <a:pt x="1197497" y="610112"/>
                </a:lnTo>
                <a:lnTo>
                  <a:pt x="1237004" y="568487"/>
                </a:lnTo>
                <a:lnTo>
                  <a:pt x="1275069" y="529481"/>
                </a:lnTo>
                <a:lnTo>
                  <a:pt x="1311830" y="492302"/>
                </a:lnTo>
                <a:lnTo>
                  <a:pt x="1348012" y="455934"/>
                </a:lnTo>
                <a:lnTo>
                  <a:pt x="1383936" y="419926"/>
                </a:lnTo>
                <a:lnTo>
                  <a:pt x="1418754" y="384078"/>
                </a:lnTo>
                <a:lnTo>
                  <a:pt x="1450766" y="348304"/>
                </a:lnTo>
                <a:lnTo>
                  <a:pt x="1484175" y="312560"/>
                </a:lnTo>
                <a:lnTo>
                  <a:pt x="1517875" y="277822"/>
                </a:lnTo>
                <a:lnTo>
                  <a:pt x="1549390" y="245847"/>
                </a:lnTo>
                <a:lnTo>
                  <a:pt x="1577287" y="215098"/>
                </a:lnTo>
                <a:lnTo>
                  <a:pt x="1615305" y="172543"/>
                </a:lnTo>
                <a:lnTo>
                  <a:pt x="1651705" y="134799"/>
                </a:lnTo>
                <a:lnTo>
                  <a:pt x="1694820" y="91229"/>
                </a:lnTo>
                <a:lnTo>
                  <a:pt x="1725862" y="53960"/>
                </a:lnTo>
                <a:lnTo>
                  <a:pt x="176807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8233" name="SMARTInkShape-Group464"/>
          <p:cNvGrpSpPr/>
          <p:nvPr/>
        </p:nvGrpSpPr>
        <p:grpSpPr>
          <a:xfrm>
            <a:off x="7116961" y="2366735"/>
            <a:ext cx="444203" cy="264347"/>
            <a:chOff x="7116961" y="2366735"/>
            <a:chExt cx="444203" cy="264347"/>
          </a:xfrm>
        </p:grpSpPr>
        <p:sp>
          <p:nvSpPr>
            <p:cNvPr id="48230" name="SMARTInkShape-1932"/>
            <p:cNvSpPr/>
            <p:nvPr>
              <p:custDataLst>
                <p:tags r:id="rId37"/>
              </p:custDataLst>
            </p:nvPr>
          </p:nvSpPr>
          <p:spPr bwMode="auto">
            <a:xfrm>
              <a:off x="7403640" y="2379308"/>
              <a:ext cx="157524" cy="213313"/>
            </a:xfrm>
            <a:custGeom>
              <a:avLst/>
              <a:gdLst/>
              <a:ahLst/>
              <a:cxnLst/>
              <a:rect l="0" t="0" r="0" b="0"/>
              <a:pathLst>
                <a:path w="157524" h="213313">
                  <a:moveTo>
                    <a:pt x="70508" y="49567"/>
                  </a:moveTo>
                  <a:lnTo>
                    <a:pt x="70508" y="49567"/>
                  </a:lnTo>
                  <a:lnTo>
                    <a:pt x="47585" y="25651"/>
                  </a:lnTo>
                  <a:lnTo>
                    <a:pt x="41837" y="13828"/>
                  </a:lnTo>
                  <a:lnTo>
                    <a:pt x="36182" y="6678"/>
                  </a:lnTo>
                  <a:lnTo>
                    <a:pt x="34725" y="7084"/>
                  </a:lnTo>
                  <a:lnTo>
                    <a:pt x="30461" y="10180"/>
                  </a:lnTo>
                  <a:lnTo>
                    <a:pt x="22483" y="22242"/>
                  </a:lnTo>
                  <a:lnTo>
                    <a:pt x="10594" y="64024"/>
                  </a:lnTo>
                  <a:lnTo>
                    <a:pt x="3772" y="100048"/>
                  </a:lnTo>
                  <a:lnTo>
                    <a:pt x="0" y="137260"/>
                  </a:lnTo>
                  <a:lnTo>
                    <a:pt x="338" y="158342"/>
                  </a:lnTo>
                  <a:lnTo>
                    <a:pt x="6281" y="176165"/>
                  </a:lnTo>
                  <a:lnTo>
                    <a:pt x="13334" y="189163"/>
                  </a:lnTo>
                  <a:lnTo>
                    <a:pt x="15332" y="199583"/>
                  </a:lnTo>
                  <a:lnTo>
                    <a:pt x="18841" y="204148"/>
                  </a:lnTo>
                  <a:lnTo>
                    <a:pt x="30678" y="211866"/>
                  </a:lnTo>
                  <a:lnTo>
                    <a:pt x="48507" y="213312"/>
                  </a:lnTo>
                  <a:lnTo>
                    <a:pt x="68667" y="209655"/>
                  </a:lnTo>
                  <a:lnTo>
                    <a:pt x="95760" y="196440"/>
                  </a:lnTo>
                  <a:lnTo>
                    <a:pt x="110174" y="185620"/>
                  </a:lnTo>
                  <a:lnTo>
                    <a:pt x="134604" y="149239"/>
                  </a:lnTo>
                  <a:lnTo>
                    <a:pt x="150014" y="112360"/>
                  </a:lnTo>
                  <a:lnTo>
                    <a:pt x="155454" y="91366"/>
                  </a:lnTo>
                  <a:lnTo>
                    <a:pt x="157523" y="50045"/>
                  </a:lnTo>
                  <a:lnTo>
                    <a:pt x="154492" y="31259"/>
                  </a:lnTo>
                  <a:lnTo>
                    <a:pt x="142466" y="9526"/>
                  </a:lnTo>
                  <a:lnTo>
                    <a:pt x="134355" y="5014"/>
                  </a:lnTo>
                  <a:lnTo>
                    <a:pt x="112114" y="0"/>
                  </a:lnTo>
                  <a:lnTo>
                    <a:pt x="70508" y="49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1" name="SMARTInkShape-1933"/>
            <p:cNvSpPr/>
            <p:nvPr>
              <p:custDataLst>
                <p:tags r:id="rId38"/>
              </p:custDataLst>
            </p:nvPr>
          </p:nvSpPr>
          <p:spPr bwMode="auto">
            <a:xfrm>
              <a:off x="7235185" y="2367859"/>
              <a:ext cx="95562" cy="216746"/>
            </a:xfrm>
            <a:custGeom>
              <a:avLst/>
              <a:gdLst/>
              <a:ahLst/>
              <a:cxnLst/>
              <a:rect l="0" t="0" r="0" b="0"/>
              <a:pathLst>
                <a:path w="95562" h="216746">
                  <a:moveTo>
                    <a:pt x="24651" y="34227"/>
                  </a:moveTo>
                  <a:lnTo>
                    <a:pt x="24651" y="34227"/>
                  </a:lnTo>
                  <a:lnTo>
                    <a:pt x="24651" y="25665"/>
                  </a:lnTo>
                  <a:lnTo>
                    <a:pt x="24651" y="30147"/>
                  </a:lnTo>
                  <a:lnTo>
                    <a:pt x="12222" y="71155"/>
                  </a:lnTo>
                  <a:lnTo>
                    <a:pt x="438" y="112108"/>
                  </a:lnTo>
                  <a:lnTo>
                    <a:pt x="0" y="127380"/>
                  </a:lnTo>
                  <a:lnTo>
                    <a:pt x="5701" y="171497"/>
                  </a:lnTo>
                  <a:lnTo>
                    <a:pt x="7568" y="190290"/>
                  </a:lnTo>
                  <a:lnTo>
                    <a:pt x="13857" y="200412"/>
                  </a:lnTo>
                  <a:lnTo>
                    <a:pt x="22996" y="209695"/>
                  </a:lnTo>
                  <a:lnTo>
                    <a:pt x="32514" y="215731"/>
                  </a:lnTo>
                  <a:lnTo>
                    <a:pt x="37831" y="216745"/>
                  </a:lnTo>
                  <a:lnTo>
                    <a:pt x="49029" y="215226"/>
                  </a:lnTo>
                  <a:lnTo>
                    <a:pt x="53801" y="211448"/>
                  </a:lnTo>
                  <a:lnTo>
                    <a:pt x="71803" y="180485"/>
                  </a:lnTo>
                  <a:lnTo>
                    <a:pt x="84088" y="143080"/>
                  </a:lnTo>
                  <a:lnTo>
                    <a:pt x="93424" y="106000"/>
                  </a:lnTo>
                  <a:lnTo>
                    <a:pt x="95561" y="65271"/>
                  </a:lnTo>
                  <a:lnTo>
                    <a:pt x="93374" y="23996"/>
                  </a:lnTo>
                  <a:lnTo>
                    <a:pt x="88928" y="9836"/>
                  </a:lnTo>
                  <a:lnTo>
                    <a:pt x="83646" y="3543"/>
                  </a:lnTo>
                  <a:lnTo>
                    <a:pt x="75345" y="746"/>
                  </a:lnTo>
                  <a:lnTo>
                    <a:pt x="70354" y="0"/>
                  </a:lnTo>
                  <a:lnTo>
                    <a:pt x="33440" y="6328"/>
                  </a:lnTo>
                  <a:lnTo>
                    <a:pt x="29518" y="8682"/>
                  </a:lnTo>
                  <a:lnTo>
                    <a:pt x="22515" y="16590"/>
                  </a:lnTo>
                  <a:lnTo>
                    <a:pt x="15721" y="43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2" name="SMARTInkShape-1934"/>
            <p:cNvSpPr/>
            <p:nvPr>
              <p:custDataLst>
                <p:tags r:id="rId39"/>
              </p:custDataLst>
            </p:nvPr>
          </p:nvSpPr>
          <p:spPr bwMode="auto">
            <a:xfrm>
              <a:off x="7116961" y="2366735"/>
              <a:ext cx="22601" cy="264347"/>
            </a:xfrm>
            <a:custGeom>
              <a:avLst/>
              <a:gdLst/>
              <a:ahLst/>
              <a:cxnLst/>
              <a:rect l="0" t="0" r="0" b="0"/>
              <a:pathLst>
                <a:path w="22601" h="264347">
                  <a:moveTo>
                    <a:pt x="17859" y="8562"/>
                  </a:moveTo>
                  <a:lnTo>
                    <a:pt x="17859" y="8562"/>
                  </a:lnTo>
                  <a:lnTo>
                    <a:pt x="17859" y="0"/>
                  </a:lnTo>
                  <a:lnTo>
                    <a:pt x="18852" y="13963"/>
                  </a:lnTo>
                  <a:lnTo>
                    <a:pt x="22600" y="24522"/>
                  </a:lnTo>
                  <a:lnTo>
                    <a:pt x="22281" y="38476"/>
                  </a:lnTo>
                  <a:lnTo>
                    <a:pt x="18441" y="76258"/>
                  </a:lnTo>
                  <a:lnTo>
                    <a:pt x="17039" y="113066"/>
                  </a:lnTo>
                  <a:lnTo>
                    <a:pt x="10781" y="152415"/>
                  </a:lnTo>
                  <a:lnTo>
                    <a:pt x="2424" y="190289"/>
                  </a:lnTo>
                  <a:lnTo>
                    <a:pt x="718" y="223803"/>
                  </a:lnTo>
                  <a:lnTo>
                    <a:pt x="28" y="264346"/>
                  </a:lnTo>
                  <a:lnTo>
                    <a:pt x="0" y="25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42" name="SMARTInkShape-Group465"/>
          <p:cNvGrpSpPr/>
          <p:nvPr/>
        </p:nvGrpSpPr>
        <p:grpSpPr>
          <a:xfrm>
            <a:off x="6420445" y="3652242"/>
            <a:ext cx="991197" cy="452503"/>
            <a:chOff x="6420445" y="3652242"/>
            <a:chExt cx="991197" cy="452503"/>
          </a:xfrm>
        </p:grpSpPr>
        <p:sp>
          <p:nvSpPr>
            <p:cNvPr id="48234" name="SMARTInkShape-1935"/>
            <p:cNvSpPr/>
            <p:nvPr>
              <p:custDataLst>
                <p:tags r:id="rId29"/>
              </p:custDataLst>
            </p:nvPr>
          </p:nvSpPr>
          <p:spPr bwMode="auto">
            <a:xfrm>
              <a:off x="6420445" y="3661172"/>
              <a:ext cx="232173" cy="340782"/>
            </a:xfrm>
            <a:custGeom>
              <a:avLst/>
              <a:gdLst/>
              <a:ahLst/>
              <a:cxnLst/>
              <a:rect l="0" t="0" r="0" b="0"/>
              <a:pathLst>
                <a:path w="232173" h="340782">
                  <a:moveTo>
                    <a:pt x="0" y="17859"/>
                  </a:moveTo>
                  <a:lnTo>
                    <a:pt x="0" y="17859"/>
                  </a:lnTo>
                  <a:lnTo>
                    <a:pt x="4741" y="17859"/>
                  </a:lnTo>
                  <a:lnTo>
                    <a:pt x="9714" y="20505"/>
                  </a:lnTo>
                  <a:lnTo>
                    <a:pt x="12429" y="22600"/>
                  </a:lnTo>
                  <a:lnTo>
                    <a:pt x="15446" y="35510"/>
                  </a:lnTo>
                  <a:lnTo>
                    <a:pt x="17145" y="67738"/>
                  </a:lnTo>
                  <a:lnTo>
                    <a:pt x="17648" y="111352"/>
                  </a:lnTo>
                  <a:lnTo>
                    <a:pt x="17766" y="142755"/>
                  </a:lnTo>
                  <a:lnTo>
                    <a:pt x="17833" y="185724"/>
                  </a:lnTo>
                  <a:lnTo>
                    <a:pt x="17847" y="221781"/>
                  </a:lnTo>
                  <a:lnTo>
                    <a:pt x="17854" y="255665"/>
                  </a:lnTo>
                  <a:lnTo>
                    <a:pt x="17858" y="294695"/>
                  </a:lnTo>
                  <a:lnTo>
                    <a:pt x="20505" y="318828"/>
                  </a:lnTo>
                  <a:lnTo>
                    <a:pt x="25962" y="340781"/>
                  </a:lnTo>
                  <a:lnTo>
                    <a:pt x="36455" y="297617"/>
                  </a:lnTo>
                  <a:lnTo>
                    <a:pt x="51691" y="258172"/>
                  </a:lnTo>
                  <a:lnTo>
                    <a:pt x="73186" y="214209"/>
                  </a:lnTo>
                  <a:lnTo>
                    <a:pt x="99854" y="173154"/>
                  </a:lnTo>
                  <a:lnTo>
                    <a:pt x="119214" y="154933"/>
                  </a:lnTo>
                  <a:lnTo>
                    <a:pt x="135336" y="148234"/>
                  </a:lnTo>
                  <a:lnTo>
                    <a:pt x="143802" y="146448"/>
                  </a:lnTo>
                  <a:lnTo>
                    <a:pt x="150439" y="148233"/>
                  </a:lnTo>
                  <a:lnTo>
                    <a:pt x="155855" y="152400"/>
                  </a:lnTo>
                  <a:lnTo>
                    <a:pt x="168219" y="172486"/>
                  </a:lnTo>
                  <a:lnTo>
                    <a:pt x="183364" y="208547"/>
                  </a:lnTo>
                  <a:lnTo>
                    <a:pt x="191717" y="250448"/>
                  </a:lnTo>
                  <a:lnTo>
                    <a:pt x="199790" y="267463"/>
                  </a:lnTo>
                  <a:lnTo>
                    <a:pt x="208467" y="278788"/>
                  </a:lnTo>
                  <a:lnTo>
                    <a:pt x="211408" y="280116"/>
                  </a:lnTo>
                  <a:lnTo>
                    <a:pt x="214361" y="280010"/>
                  </a:lnTo>
                  <a:lnTo>
                    <a:pt x="217320" y="278946"/>
                  </a:lnTo>
                  <a:lnTo>
                    <a:pt x="223256" y="272473"/>
                  </a:lnTo>
                  <a:lnTo>
                    <a:pt x="226228" y="267969"/>
                  </a:lnTo>
                  <a:lnTo>
                    <a:pt x="230411" y="247409"/>
                  </a:lnTo>
                  <a:lnTo>
                    <a:pt x="231650" y="212984"/>
                  </a:lnTo>
                  <a:lnTo>
                    <a:pt x="231077" y="171165"/>
                  </a:lnTo>
                  <a:lnTo>
                    <a:pt x="225083" y="134242"/>
                  </a:lnTo>
                  <a:lnTo>
                    <a:pt x="223788" y="101952"/>
                  </a:lnTo>
                  <a:lnTo>
                    <a:pt x="223350" y="60818"/>
                  </a:lnTo>
                  <a:lnTo>
                    <a:pt x="219111" y="27447"/>
                  </a:lnTo>
                  <a:lnTo>
                    <a:pt x="2321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5" name="SMARTInkShape-1936"/>
            <p:cNvSpPr/>
            <p:nvPr>
              <p:custDataLst>
                <p:tags r:id="rId30"/>
              </p:custDataLst>
            </p:nvPr>
          </p:nvSpPr>
          <p:spPr bwMode="auto">
            <a:xfrm>
              <a:off x="6715125" y="3949404"/>
              <a:ext cx="62509" cy="141815"/>
            </a:xfrm>
            <a:custGeom>
              <a:avLst/>
              <a:gdLst/>
              <a:ahLst/>
              <a:cxnLst/>
              <a:rect l="0" t="0" r="0" b="0"/>
              <a:pathLst>
                <a:path w="62509" h="141815">
                  <a:moveTo>
                    <a:pt x="0" y="15377"/>
                  </a:moveTo>
                  <a:lnTo>
                    <a:pt x="0" y="15377"/>
                  </a:lnTo>
                  <a:lnTo>
                    <a:pt x="7689" y="0"/>
                  </a:lnTo>
                  <a:lnTo>
                    <a:pt x="8103" y="165"/>
                  </a:lnTo>
                  <a:lnTo>
                    <a:pt x="8561" y="2994"/>
                  </a:lnTo>
                  <a:lnTo>
                    <a:pt x="1208" y="45223"/>
                  </a:lnTo>
                  <a:lnTo>
                    <a:pt x="7368" y="85655"/>
                  </a:lnTo>
                  <a:lnTo>
                    <a:pt x="16282" y="126570"/>
                  </a:lnTo>
                  <a:lnTo>
                    <a:pt x="18792" y="132170"/>
                  </a:lnTo>
                  <a:lnTo>
                    <a:pt x="26873" y="141037"/>
                  </a:lnTo>
                  <a:lnTo>
                    <a:pt x="31806" y="141814"/>
                  </a:lnTo>
                  <a:lnTo>
                    <a:pt x="42579" y="137387"/>
                  </a:lnTo>
                  <a:lnTo>
                    <a:pt x="62508" y="1046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6" name="SMARTInkShape-1937"/>
            <p:cNvSpPr/>
            <p:nvPr>
              <p:custDataLst>
                <p:tags r:id="rId31"/>
              </p:custDataLst>
            </p:nvPr>
          </p:nvSpPr>
          <p:spPr bwMode="auto">
            <a:xfrm>
              <a:off x="6732984" y="3804047"/>
              <a:ext cx="17861" cy="17860"/>
            </a:xfrm>
            <a:custGeom>
              <a:avLst/>
              <a:gdLst/>
              <a:ahLst/>
              <a:cxnLst/>
              <a:rect l="0" t="0" r="0" b="0"/>
              <a:pathLst>
                <a:path w="17861" h="17860">
                  <a:moveTo>
                    <a:pt x="17860" y="0"/>
                  </a:moveTo>
                  <a:lnTo>
                    <a:pt x="17860" y="0"/>
                  </a:lnTo>
                  <a:lnTo>
                    <a:pt x="13119" y="4740"/>
                  </a:lnTo>
                  <a:lnTo>
                    <a:pt x="10792" y="9713"/>
                  </a:lnTo>
                  <a:lnTo>
                    <a:pt x="10171" y="12429"/>
                  </a:lnTo>
                  <a:lnTo>
                    <a:pt x="8766" y="14239"/>
                  </a:lnTo>
                  <a:lnTo>
                    <a:pt x="0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7" name="SMARTInkShape-1938"/>
            <p:cNvSpPr/>
            <p:nvPr>
              <p:custDataLst>
                <p:tags r:id="rId32"/>
              </p:custDataLst>
            </p:nvPr>
          </p:nvSpPr>
          <p:spPr bwMode="auto">
            <a:xfrm>
              <a:off x="6858000" y="3768328"/>
              <a:ext cx="44649" cy="17861"/>
            </a:xfrm>
            <a:custGeom>
              <a:avLst/>
              <a:gdLst/>
              <a:ahLst/>
              <a:cxnLst/>
              <a:rect l="0" t="0" r="0" b="0"/>
              <a:pathLst>
                <a:path w="44649" h="17861">
                  <a:moveTo>
                    <a:pt x="0" y="17860"/>
                  </a:moveTo>
                  <a:lnTo>
                    <a:pt x="0" y="17860"/>
                  </a:lnTo>
                  <a:lnTo>
                    <a:pt x="20991" y="17860"/>
                  </a:lnTo>
                  <a:lnTo>
                    <a:pt x="26857" y="15214"/>
                  </a:lnTo>
                  <a:lnTo>
                    <a:pt x="446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8" name="SMARTInkShape-1939"/>
            <p:cNvSpPr/>
            <p:nvPr>
              <p:custDataLst>
                <p:tags r:id="rId33"/>
              </p:custDataLst>
            </p:nvPr>
          </p:nvSpPr>
          <p:spPr bwMode="auto">
            <a:xfrm>
              <a:off x="6840141" y="3839766"/>
              <a:ext cx="151805" cy="71070"/>
            </a:xfrm>
            <a:custGeom>
              <a:avLst/>
              <a:gdLst/>
              <a:ahLst/>
              <a:cxnLst/>
              <a:rect l="0" t="0" r="0" b="0"/>
              <a:pathLst>
                <a:path w="151805" h="71070">
                  <a:moveTo>
                    <a:pt x="0" y="62507"/>
                  </a:moveTo>
                  <a:lnTo>
                    <a:pt x="0" y="62507"/>
                  </a:lnTo>
                  <a:lnTo>
                    <a:pt x="7688" y="70196"/>
                  </a:lnTo>
                  <a:lnTo>
                    <a:pt x="18042" y="71069"/>
                  </a:lnTo>
                  <a:lnTo>
                    <a:pt x="43159" y="61847"/>
                  </a:lnTo>
                  <a:lnTo>
                    <a:pt x="84679" y="35239"/>
                  </a:lnTo>
                  <a:lnTo>
                    <a:pt x="15180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9" name="SMARTInkShape-1940"/>
            <p:cNvSpPr/>
            <p:nvPr>
              <p:custDataLst>
                <p:tags r:id="rId34"/>
              </p:custDataLst>
            </p:nvPr>
          </p:nvSpPr>
          <p:spPr bwMode="auto">
            <a:xfrm>
              <a:off x="7081365" y="3652242"/>
              <a:ext cx="247409" cy="262057"/>
            </a:xfrm>
            <a:custGeom>
              <a:avLst/>
              <a:gdLst/>
              <a:ahLst/>
              <a:cxnLst/>
              <a:rect l="0" t="0" r="0" b="0"/>
              <a:pathLst>
                <a:path w="247409" h="262057">
                  <a:moveTo>
                    <a:pt x="26666" y="0"/>
                  </a:moveTo>
                  <a:lnTo>
                    <a:pt x="26666" y="0"/>
                  </a:lnTo>
                  <a:lnTo>
                    <a:pt x="34355" y="0"/>
                  </a:lnTo>
                  <a:lnTo>
                    <a:pt x="34769" y="992"/>
                  </a:lnTo>
                  <a:lnTo>
                    <a:pt x="35563" y="25731"/>
                  </a:lnTo>
                  <a:lnTo>
                    <a:pt x="25878" y="61768"/>
                  </a:lnTo>
                  <a:lnTo>
                    <a:pt x="17502" y="100653"/>
                  </a:lnTo>
                  <a:lnTo>
                    <a:pt x="11383" y="138303"/>
                  </a:lnTo>
                  <a:lnTo>
                    <a:pt x="4576" y="177691"/>
                  </a:lnTo>
                  <a:lnTo>
                    <a:pt x="496" y="218702"/>
                  </a:lnTo>
                  <a:lnTo>
                    <a:pt x="0" y="248583"/>
                  </a:lnTo>
                  <a:lnTo>
                    <a:pt x="2577" y="256995"/>
                  </a:lnTo>
                  <a:lnTo>
                    <a:pt x="4654" y="260627"/>
                  </a:lnTo>
                  <a:lnTo>
                    <a:pt x="6038" y="262056"/>
                  </a:lnTo>
                  <a:lnTo>
                    <a:pt x="6961" y="262016"/>
                  </a:lnTo>
                  <a:lnTo>
                    <a:pt x="13183" y="245343"/>
                  </a:lnTo>
                  <a:lnTo>
                    <a:pt x="21128" y="212372"/>
                  </a:lnTo>
                  <a:lnTo>
                    <a:pt x="29765" y="171184"/>
                  </a:lnTo>
                  <a:lnTo>
                    <a:pt x="42565" y="127080"/>
                  </a:lnTo>
                  <a:lnTo>
                    <a:pt x="63174" y="89705"/>
                  </a:lnTo>
                  <a:lnTo>
                    <a:pt x="68864" y="80639"/>
                  </a:lnTo>
                  <a:lnTo>
                    <a:pt x="74642" y="75587"/>
                  </a:lnTo>
                  <a:lnTo>
                    <a:pt x="80478" y="73212"/>
                  </a:lnTo>
                  <a:lnTo>
                    <a:pt x="91262" y="73218"/>
                  </a:lnTo>
                  <a:lnTo>
                    <a:pt x="99363" y="76529"/>
                  </a:lnTo>
                  <a:lnTo>
                    <a:pt x="106270" y="83953"/>
                  </a:lnTo>
                  <a:lnTo>
                    <a:pt x="127472" y="123469"/>
                  </a:lnTo>
                  <a:lnTo>
                    <a:pt x="159027" y="158908"/>
                  </a:lnTo>
                  <a:lnTo>
                    <a:pt x="180648" y="171218"/>
                  </a:lnTo>
                  <a:lnTo>
                    <a:pt x="196424" y="176408"/>
                  </a:lnTo>
                  <a:lnTo>
                    <a:pt x="206624" y="174977"/>
                  </a:lnTo>
                  <a:lnTo>
                    <a:pt x="212123" y="173206"/>
                  </a:lnTo>
                  <a:lnTo>
                    <a:pt x="223524" y="163301"/>
                  </a:lnTo>
                  <a:lnTo>
                    <a:pt x="234213" y="147985"/>
                  </a:lnTo>
                  <a:lnTo>
                    <a:pt x="244817" y="117048"/>
                  </a:lnTo>
                  <a:lnTo>
                    <a:pt x="247408" y="84731"/>
                  </a:lnTo>
                  <a:lnTo>
                    <a:pt x="237281" y="43851"/>
                  </a:lnTo>
                  <a:lnTo>
                    <a:pt x="22311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0" name="SMARTInkShape-1941"/>
            <p:cNvSpPr/>
            <p:nvPr>
              <p:custDataLst>
                <p:tags r:id="rId35"/>
              </p:custDataLst>
            </p:nvPr>
          </p:nvSpPr>
          <p:spPr bwMode="auto">
            <a:xfrm>
              <a:off x="7304908" y="3884414"/>
              <a:ext cx="106734" cy="220331"/>
            </a:xfrm>
            <a:custGeom>
              <a:avLst/>
              <a:gdLst/>
              <a:ahLst/>
              <a:cxnLst/>
              <a:rect l="0" t="0" r="0" b="0"/>
              <a:pathLst>
                <a:path w="106734" h="220331">
                  <a:moveTo>
                    <a:pt x="53155" y="26789"/>
                  </a:moveTo>
                  <a:lnTo>
                    <a:pt x="53155" y="26789"/>
                  </a:lnTo>
                  <a:lnTo>
                    <a:pt x="48414" y="26789"/>
                  </a:lnTo>
                  <a:lnTo>
                    <a:pt x="47018" y="27781"/>
                  </a:lnTo>
                  <a:lnTo>
                    <a:pt x="46087" y="29435"/>
                  </a:lnTo>
                  <a:lnTo>
                    <a:pt x="45466" y="31530"/>
                  </a:lnTo>
                  <a:lnTo>
                    <a:pt x="46045" y="33918"/>
                  </a:lnTo>
                  <a:lnTo>
                    <a:pt x="50607" y="43012"/>
                  </a:lnTo>
                  <a:lnTo>
                    <a:pt x="60060" y="79938"/>
                  </a:lnTo>
                  <a:lnTo>
                    <a:pt x="67327" y="95343"/>
                  </a:lnTo>
                  <a:lnTo>
                    <a:pt x="70529" y="134741"/>
                  </a:lnTo>
                  <a:lnTo>
                    <a:pt x="63789" y="175958"/>
                  </a:lnTo>
                  <a:lnTo>
                    <a:pt x="58543" y="195282"/>
                  </a:lnTo>
                  <a:lnTo>
                    <a:pt x="53770" y="202617"/>
                  </a:lnTo>
                  <a:lnTo>
                    <a:pt x="40530" y="213414"/>
                  </a:lnTo>
                  <a:lnTo>
                    <a:pt x="25822" y="220330"/>
                  </a:lnTo>
                  <a:lnTo>
                    <a:pt x="21042" y="219316"/>
                  </a:lnTo>
                  <a:lnTo>
                    <a:pt x="10439" y="212898"/>
                  </a:lnTo>
                  <a:lnTo>
                    <a:pt x="4405" y="206077"/>
                  </a:lnTo>
                  <a:lnTo>
                    <a:pt x="2796" y="202869"/>
                  </a:lnTo>
                  <a:lnTo>
                    <a:pt x="0" y="165511"/>
                  </a:lnTo>
                  <a:lnTo>
                    <a:pt x="2348" y="138006"/>
                  </a:lnTo>
                  <a:lnTo>
                    <a:pt x="11973" y="114643"/>
                  </a:lnTo>
                  <a:lnTo>
                    <a:pt x="22945" y="98577"/>
                  </a:lnTo>
                  <a:lnTo>
                    <a:pt x="63485" y="63486"/>
                  </a:lnTo>
                  <a:lnTo>
                    <a:pt x="74613" y="55005"/>
                  </a:lnTo>
                  <a:lnTo>
                    <a:pt x="10673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1" name="SMARTInkShape-1942"/>
            <p:cNvSpPr/>
            <p:nvPr>
              <p:custDataLst>
                <p:tags r:id="rId36"/>
              </p:custDataLst>
            </p:nvPr>
          </p:nvSpPr>
          <p:spPr bwMode="auto">
            <a:xfrm>
              <a:off x="7375922" y="3741539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8930" y="0"/>
                  </a:lnTo>
                  <a:lnTo>
                    <a:pt x="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47" name="SMARTInkShape-Group466"/>
          <p:cNvGrpSpPr/>
          <p:nvPr/>
        </p:nvGrpSpPr>
        <p:grpSpPr>
          <a:xfrm>
            <a:off x="4464913" y="4661297"/>
            <a:ext cx="374719" cy="776884"/>
            <a:chOff x="4464913" y="4661297"/>
            <a:chExt cx="374719" cy="776884"/>
          </a:xfrm>
        </p:grpSpPr>
        <p:sp>
          <p:nvSpPr>
            <p:cNvPr id="48243" name="SMARTInkShape-1943"/>
            <p:cNvSpPr/>
            <p:nvPr>
              <p:custDataLst>
                <p:tags r:id="rId25"/>
              </p:custDataLst>
            </p:nvPr>
          </p:nvSpPr>
          <p:spPr bwMode="auto">
            <a:xfrm>
              <a:off x="4774309" y="4741664"/>
              <a:ext cx="65323" cy="149842"/>
            </a:xfrm>
            <a:custGeom>
              <a:avLst/>
              <a:gdLst/>
              <a:ahLst/>
              <a:cxnLst/>
              <a:rect l="0" t="0" r="0" b="0"/>
              <a:pathLst>
                <a:path w="65323" h="149842">
                  <a:moveTo>
                    <a:pt x="38793" y="0"/>
                  </a:moveTo>
                  <a:lnTo>
                    <a:pt x="38793" y="0"/>
                  </a:lnTo>
                  <a:lnTo>
                    <a:pt x="58910" y="12429"/>
                  </a:lnTo>
                  <a:lnTo>
                    <a:pt x="62616" y="20738"/>
                  </a:lnTo>
                  <a:lnTo>
                    <a:pt x="65322" y="63544"/>
                  </a:lnTo>
                  <a:lnTo>
                    <a:pt x="62859" y="89604"/>
                  </a:lnTo>
                  <a:lnTo>
                    <a:pt x="57426" y="106301"/>
                  </a:lnTo>
                  <a:lnTo>
                    <a:pt x="30344" y="141867"/>
                  </a:lnTo>
                  <a:lnTo>
                    <a:pt x="27207" y="145180"/>
                  </a:lnTo>
                  <a:lnTo>
                    <a:pt x="18430" y="148860"/>
                  </a:lnTo>
                  <a:lnTo>
                    <a:pt x="13311" y="149841"/>
                  </a:lnTo>
                  <a:lnTo>
                    <a:pt x="8907" y="148511"/>
                  </a:lnTo>
                  <a:lnTo>
                    <a:pt x="1367" y="141742"/>
                  </a:lnTo>
                  <a:lnTo>
                    <a:pt x="0" y="126827"/>
                  </a:lnTo>
                  <a:lnTo>
                    <a:pt x="8806" y="82590"/>
                  </a:lnTo>
                  <a:lnTo>
                    <a:pt x="20933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4" name="SMARTInkShape-1944"/>
            <p:cNvSpPr/>
            <p:nvPr>
              <p:custDataLst>
                <p:tags r:id="rId26"/>
              </p:custDataLst>
            </p:nvPr>
          </p:nvSpPr>
          <p:spPr bwMode="auto">
            <a:xfrm>
              <a:off x="4652367" y="4661297"/>
              <a:ext cx="89298" cy="204112"/>
            </a:xfrm>
            <a:custGeom>
              <a:avLst/>
              <a:gdLst/>
              <a:ahLst/>
              <a:cxnLst/>
              <a:rect l="0" t="0" r="0" b="0"/>
              <a:pathLst>
                <a:path w="89298" h="204112">
                  <a:moveTo>
                    <a:pt x="0" y="44648"/>
                  </a:moveTo>
                  <a:lnTo>
                    <a:pt x="0" y="44648"/>
                  </a:lnTo>
                  <a:lnTo>
                    <a:pt x="0" y="84813"/>
                  </a:lnTo>
                  <a:lnTo>
                    <a:pt x="0" y="120049"/>
                  </a:lnTo>
                  <a:lnTo>
                    <a:pt x="0" y="156617"/>
                  </a:lnTo>
                  <a:lnTo>
                    <a:pt x="2646" y="183657"/>
                  </a:lnTo>
                  <a:lnTo>
                    <a:pt x="8562" y="204111"/>
                  </a:lnTo>
                  <a:lnTo>
                    <a:pt x="9900" y="162572"/>
                  </a:lnTo>
                  <a:lnTo>
                    <a:pt x="17045" y="140332"/>
                  </a:lnTo>
                  <a:lnTo>
                    <a:pt x="32868" y="112113"/>
                  </a:lnTo>
                  <a:lnTo>
                    <a:pt x="34810" y="111453"/>
                  </a:lnTo>
                  <a:lnTo>
                    <a:pt x="37098" y="112005"/>
                  </a:lnTo>
                  <a:lnTo>
                    <a:pt x="39615" y="113365"/>
                  </a:lnTo>
                  <a:lnTo>
                    <a:pt x="41293" y="116256"/>
                  </a:lnTo>
                  <a:lnTo>
                    <a:pt x="46631" y="132509"/>
                  </a:lnTo>
                  <a:lnTo>
                    <a:pt x="48947" y="135964"/>
                  </a:lnTo>
                  <a:lnTo>
                    <a:pt x="52475" y="137276"/>
                  </a:lnTo>
                  <a:lnTo>
                    <a:pt x="61687" y="136087"/>
                  </a:lnTo>
                  <a:lnTo>
                    <a:pt x="64937" y="134381"/>
                  </a:lnTo>
                  <a:lnTo>
                    <a:pt x="67104" y="132251"/>
                  </a:lnTo>
                  <a:lnTo>
                    <a:pt x="68549" y="129839"/>
                  </a:lnTo>
                  <a:lnTo>
                    <a:pt x="70867" y="110718"/>
                  </a:lnTo>
                  <a:lnTo>
                    <a:pt x="76103" y="70730"/>
                  </a:lnTo>
                  <a:lnTo>
                    <a:pt x="79806" y="29341"/>
                  </a:lnTo>
                  <a:lnTo>
                    <a:pt x="81110" y="17009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5" name="SMARTInkShape-1945"/>
            <p:cNvSpPr/>
            <p:nvPr>
              <p:custDataLst>
                <p:tags r:id="rId27"/>
              </p:custDataLst>
            </p:nvPr>
          </p:nvSpPr>
          <p:spPr bwMode="auto">
            <a:xfrm>
              <a:off x="4464913" y="4822031"/>
              <a:ext cx="98158" cy="616150"/>
            </a:xfrm>
            <a:custGeom>
              <a:avLst/>
              <a:gdLst/>
              <a:ahLst/>
              <a:cxnLst/>
              <a:rect l="0" t="0" r="0" b="0"/>
              <a:pathLst>
                <a:path w="98158" h="616150">
                  <a:moveTo>
                    <a:pt x="98157" y="0"/>
                  </a:moveTo>
                  <a:lnTo>
                    <a:pt x="98157" y="0"/>
                  </a:lnTo>
                  <a:lnTo>
                    <a:pt x="78730" y="12359"/>
                  </a:lnTo>
                  <a:lnTo>
                    <a:pt x="56175" y="38160"/>
                  </a:lnTo>
                  <a:lnTo>
                    <a:pt x="33168" y="81823"/>
                  </a:lnTo>
                  <a:lnTo>
                    <a:pt x="20865" y="122510"/>
                  </a:lnTo>
                  <a:lnTo>
                    <a:pt x="8880" y="165531"/>
                  </a:lnTo>
                  <a:lnTo>
                    <a:pt x="2583" y="204158"/>
                  </a:lnTo>
                  <a:lnTo>
                    <a:pt x="716" y="243384"/>
                  </a:lnTo>
                  <a:lnTo>
                    <a:pt x="164" y="283781"/>
                  </a:lnTo>
                  <a:lnTo>
                    <a:pt x="0" y="320885"/>
                  </a:lnTo>
                  <a:lnTo>
                    <a:pt x="4685" y="364238"/>
                  </a:lnTo>
                  <a:lnTo>
                    <a:pt x="2891" y="408594"/>
                  </a:lnTo>
                  <a:lnTo>
                    <a:pt x="7387" y="450281"/>
                  </a:lnTo>
                  <a:lnTo>
                    <a:pt x="14803" y="492625"/>
                  </a:lnTo>
                  <a:lnTo>
                    <a:pt x="19846" y="536664"/>
                  </a:lnTo>
                  <a:lnTo>
                    <a:pt x="30103" y="578840"/>
                  </a:lnTo>
                  <a:lnTo>
                    <a:pt x="35546" y="601576"/>
                  </a:lnTo>
                  <a:lnTo>
                    <a:pt x="44579" y="6161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6" name="SMARTInkShape-1946"/>
            <p:cNvSpPr/>
            <p:nvPr>
              <p:custDataLst>
                <p:tags r:id="rId28"/>
              </p:custDataLst>
            </p:nvPr>
          </p:nvSpPr>
          <p:spPr bwMode="auto">
            <a:xfrm>
              <a:off x="4795242" y="4661297"/>
              <a:ext cx="8931" cy="44649"/>
            </a:xfrm>
            <a:custGeom>
              <a:avLst/>
              <a:gdLst/>
              <a:ahLst/>
              <a:cxnLst/>
              <a:rect l="0" t="0" r="0" b="0"/>
              <a:pathLst>
                <a:path w="8931" h="44649">
                  <a:moveTo>
                    <a:pt x="8930" y="0"/>
                  </a:moveTo>
                  <a:lnTo>
                    <a:pt x="8930" y="0"/>
                  </a:lnTo>
                  <a:lnTo>
                    <a:pt x="4189" y="4740"/>
                  </a:lnTo>
                  <a:lnTo>
                    <a:pt x="1862" y="12359"/>
                  </a:lnTo>
                  <a:lnTo>
                    <a:pt x="0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50" name="SMARTInkShape-Group467"/>
          <p:cNvGrpSpPr/>
          <p:nvPr/>
        </p:nvGrpSpPr>
        <p:grpSpPr>
          <a:xfrm>
            <a:off x="4107656" y="3046278"/>
            <a:ext cx="35720" cy="303322"/>
            <a:chOff x="4107656" y="3046278"/>
            <a:chExt cx="35720" cy="303322"/>
          </a:xfrm>
        </p:grpSpPr>
        <p:sp>
          <p:nvSpPr>
            <p:cNvPr id="48248" name="SMARTInkShape-1947"/>
            <p:cNvSpPr/>
            <p:nvPr>
              <p:custDataLst>
                <p:tags r:id="rId23"/>
              </p:custDataLst>
            </p:nvPr>
          </p:nvSpPr>
          <p:spPr bwMode="auto">
            <a:xfrm>
              <a:off x="4116599" y="3046278"/>
              <a:ext cx="26777" cy="88029"/>
            </a:xfrm>
            <a:custGeom>
              <a:avLst/>
              <a:gdLst/>
              <a:ahLst/>
              <a:cxnLst/>
              <a:rect l="0" t="0" r="0" b="0"/>
              <a:pathLst>
                <a:path w="26777" h="88029">
                  <a:moveTo>
                    <a:pt x="26776" y="52324"/>
                  </a:moveTo>
                  <a:lnTo>
                    <a:pt x="26776" y="52324"/>
                  </a:lnTo>
                  <a:lnTo>
                    <a:pt x="14347" y="72441"/>
                  </a:lnTo>
                  <a:lnTo>
                    <a:pt x="0" y="88028"/>
                  </a:lnTo>
                  <a:lnTo>
                    <a:pt x="12417" y="63183"/>
                  </a:lnTo>
                  <a:lnTo>
                    <a:pt x="17131" y="20191"/>
                  </a:lnTo>
                  <a:lnTo>
                    <a:pt x="17705" y="2982"/>
                  </a:lnTo>
                  <a:lnTo>
                    <a:pt x="16760" y="1569"/>
                  </a:lnTo>
                  <a:lnTo>
                    <a:pt x="15138" y="628"/>
                  </a:lnTo>
                  <a:lnTo>
                    <a:pt x="13064" y="0"/>
                  </a:lnTo>
                  <a:lnTo>
                    <a:pt x="11682" y="1567"/>
                  </a:lnTo>
                  <a:lnTo>
                    <a:pt x="8917" y="166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9" name="SMARTInkShape-1948"/>
            <p:cNvSpPr/>
            <p:nvPr>
              <p:custDataLst>
                <p:tags r:id="rId24"/>
              </p:custDataLst>
            </p:nvPr>
          </p:nvSpPr>
          <p:spPr bwMode="auto">
            <a:xfrm>
              <a:off x="4107656" y="3214688"/>
              <a:ext cx="35720" cy="134912"/>
            </a:xfrm>
            <a:custGeom>
              <a:avLst/>
              <a:gdLst/>
              <a:ahLst/>
              <a:cxnLst/>
              <a:rect l="0" t="0" r="0" b="0"/>
              <a:pathLst>
                <a:path w="35720" h="134912">
                  <a:moveTo>
                    <a:pt x="0" y="0"/>
                  </a:moveTo>
                  <a:lnTo>
                    <a:pt x="0" y="0"/>
                  </a:lnTo>
                  <a:lnTo>
                    <a:pt x="0" y="12428"/>
                  </a:lnTo>
                  <a:lnTo>
                    <a:pt x="8102" y="56125"/>
                  </a:lnTo>
                  <a:lnTo>
                    <a:pt x="11412" y="94026"/>
                  </a:lnTo>
                  <a:lnTo>
                    <a:pt x="19939" y="130930"/>
                  </a:lnTo>
                  <a:lnTo>
                    <a:pt x="22223" y="134911"/>
                  </a:lnTo>
                  <a:lnTo>
                    <a:pt x="24737" y="134589"/>
                  </a:lnTo>
                  <a:lnTo>
                    <a:pt x="35719" y="1160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53" name="SMARTInkShape-Group468"/>
          <p:cNvGrpSpPr/>
          <p:nvPr/>
        </p:nvGrpSpPr>
        <p:grpSpPr>
          <a:xfrm>
            <a:off x="5323753" y="4982766"/>
            <a:ext cx="87639" cy="449407"/>
            <a:chOff x="5323753" y="4982766"/>
            <a:chExt cx="87639" cy="449407"/>
          </a:xfrm>
        </p:grpSpPr>
        <p:sp>
          <p:nvSpPr>
            <p:cNvPr id="48251" name="SMARTInkShape-1949"/>
            <p:cNvSpPr/>
            <p:nvPr>
              <p:custDataLst>
                <p:tags r:id="rId21"/>
              </p:custDataLst>
            </p:nvPr>
          </p:nvSpPr>
          <p:spPr bwMode="auto">
            <a:xfrm>
              <a:off x="5323753" y="5125641"/>
              <a:ext cx="87639" cy="306532"/>
            </a:xfrm>
            <a:custGeom>
              <a:avLst/>
              <a:gdLst/>
              <a:ahLst/>
              <a:cxnLst/>
              <a:rect l="0" t="0" r="0" b="0"/>
              <a:pathLst>
                <a:path w="87639" h="306532">
                  <a:moveTo>
                    <a:pt x="34060" y="0"/>
                  </a:moveTo>
                  <a:lnTo>
                    <a:pt x="34060" y="0"/>
                  </a:lnTo>
                  <a:lnTo>
                    <a:pt x="51229" y="34338"/>
                  </a:lnTo>
                  <a:lnTo>
                    <a:pt x="62738" y="76320"/>
                  </a:lnTo>
                  <a:lnTo>
                    <a:pt x="69380" y="117307"/>
                  </a:lnTo>
                  <a:lnTo>
                    <a:pt x="75503" y="151064"/>
                  </a:lnTo>
                  <a:lnTo>
                    <a:pt x="76765" y="188075"/>
                  </a:lnTo>
                  <a:lnTo>
                    <a:pt x="66154" y="229623"/>
                  </a:lnTo>
                  <a:lnTo>
                    <a:pt x="51834" y="271193"/>
                  </a:lnTo>
                  <a:lnTo>
                    <a:pt x="36033" y="297099"/>
                  </a:lnTo>
                  <a:lnTo>
                    <a:pt x="26337" y="305015"/>
                  </a:lnTo>
                  <a:lnTo>
                    <a:pt x="20973" y="306531"/>
                  </a:lnTo>
                  <a:lnTo>
                    <a:pt x="9723" y="305569"/>
                  </a:lnTo>
                  <a:lnTo>
                    <a:pt x="5929" y="300946"/>
                  </a:lnTo>
                  <a:lnTo>
                    <a:pt x="589" y="276472"/>
                  </a:lnTo>
                  <a:lnTo>
                    <a:pt x="0" y="249927"/>
                  </a:lnTo>
                  <a:lnTo>
                    <a:pt x="10857" y="205368"/>
                  </a:lnTo>
                  <a:lnTo>
                    <a:pt x="19357" y="188070"/>
                  </a:lnTo>
                  <a:lnTo>
                    <a:pt x="54533" y="144547"/>
                  </a:lnTo>
                  <a:lnTo>
                    <a:pt x="72867" y="119796"/>
                  </a:lnTo>
                  <a:lnTo>
                    <a:pt x="87638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52" name="SMARTInkShape-1950"/>
            <p:cNvSpPr/>
            <p:nvPr>
              <p:custDataLst>
                <p:tags r:id="rId22"/>
              </p:custDataLst>
            </p:nvPr>
          </p:nvSpPr>
          <p:spPr bwMode="auto">
            <a:xfrm>
              <a:off x="5349251" y="4982766"/>
              <a:ext cx="25580" cy="51385"/>
            </a:xfrm>
            <a:custGeom>
              <a:avLst/>
              <a:gdLst/>
              <a:ahLst/>
              <a:cxnLst/>
              <a:rect l="0" t="0" r="0" b="0"/>
              <a:pathLst>
                <a:path w="25580" h="51385">
                  <a:moveTo>
                    <a:pt x="8562" y="17859"/>
                  </a:moveTo>
                  <a:lnTo>
                    <a:pt x="8562" y="17859"/>
                  </a:lnTo>
                  <a:lnTo>
                    <a:pt x="8562" y="9038"/>
                  </a:lnTo>
                  <a:lnTo>
                    <a:pt x="2425" y="23209"/>
                  </a:lnTo>
                  <a:lnTo>
                    <a:pt x="0" y="46173"/>
                  </a:lnTo>
                  <a:lnTo>
                    <a:pt x="869" y="48642"/>
                  </a:lnTo>
                  <a:lnTo>
                    <a:pt x="2441" y="50286"/>
                  </a:lnTo>
                  <a:lnTo>
                    <a:pt x="4482" y="51384"/>
                  </a:lnTo>
                  <a:lnTo>
                    <a:pt x="7825" y="50130"/>
                  </a:lnTo>
                  <a:lnTo>
                    <a:pt x="16834" y="43447"/>
                  </a:lnTo>
                  <a:lnTo>
                    <a:pt x="22160" y="33862"/>
                  </a:lnTo>
                  <a:lnTo>
                    <a:pt x="25579" y="11539"/>
                  </a:lnTo>
                  <a:lnTo>
                    <a:pt x="24867" y="7692"/>
                  </a:lnTo>
                  <a:lnTo>
                    <a:pt x="1749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57" name="SMARTInkShape-Group469"/>
          <p:cNvGrpSpPr/>
          <p:nvPr/>
        </p:nvGrpSpPr>
        <p:grpSpPr>
          <a:xfrm>
            <a:off x="4795719" y="3671947"/>
            <a:ext cx="79891" cy="297666"/>
            <a:chOff x="4795719" y="3671947"/>
            <a:chExt cx="79891" cy="297666"/>
          </a:xfrm>
        </p:grpSpPr>
        <p:sp>
          <p:nvSpPr>
            <p:cNvPr id="48254" name="SMARTInkShape-1951"/>
            <p:cNvSpPr/>
            <p:nvPr>
              <p:custDataLst>
                <p:tags r:id="rId18"/>
              </p:custDataLst>
            </p:nvPr>
          </p:nvSpPr>
          <p:spPr bwMode="auto">
            <a:xfrm>
              <a:off x="4797134" y="3821906"/>
              <a:ext cx="60617" cy="147707"/>
            </a:xfrm>
            <a:custGeom>
              <a:avLst/>
              <a:gdLst/>
              <a:ahLst/>
              <a:cxnLst/>
              <a:rect l="0" t="0" r="0" b="0"/>
              <a:pathLst>
                <a:path w="60617" h="147707">
                  <a:moveTo>
                    <a:pt x="15968" y="0"/>
                  </a:moveTo>
                  <a:lnTo>
                    <a:pt x="15968" y="0"/>
                  </a:lnTo>
                  <a:lnTo>
                    <a:pt x="9831" y="14258"/>
                  </a:lnTo>
                  <a:lnTo>
                    <a:pt x="2665" y="56203"/>
                  </a:lnTo>
                  <a:lnTo>
                    <a:pt x="0" y="96981"/>
                  </a:lnTo>
                  <a:lnTo>
                    <a:pt x="10655" y="137971"/>
                  </a:lnTo>
                  <a:lnTo>
                    <a:pt x="14411" y="142582"/>
                  </a:lnTo>
                  <a:lnTo>
                    <a:pt x="23874" y="147706"/>
                  </a:lnTo>
                  <a:lnTo>
                    <a:pt x="29176" y="147088"/>
                  </a:lnTo>
                  <a:lnTo>
                    <a:pt x="40359" y="141109"/>
                  </a:lnTo>
                  <a:lnTo>
                    <a:pt x="60616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55" name="SMARTInkShape-1952"/>
            <p:cNvSpPr/>
            <p:nvPr>
              <p:custDataLst>
                <p:tags r:id="rId19"/>
              </p:custDataLst>
            </p:nvPr>
          </p:nvSpPr>
          <p:spPr bwMode="auto">
            <a:xfrm>
              <a:off x="4866680" y="3705820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56" name="SMARTInkShape-1953"/>
            <p:cNvSpPr/>
            <p:nvPr>
              <p:custDataLst>
                <p:tags r:id="rId20"/>
              </p:custDataLst>
            </p:nvPr>
          </p:nvSpPr>
          <p:spPr bwMode="auto">
            <a:xfrm>
              <a:off x="4795719" y="3671947"/>
              <a:ext cx="39000" cy="51148"/>
            </a:xfrm>
            <a:custGeom>
              <a:avLst/>
              <a:gdLst/>
              <a:ahLst/>
              <a:cxnLst/>
              <a:rect l="0" t="0" r="0" b="0"/>
              <a:pathLst>
                <a:path w="39000" h="51148">
                  <a:moveTo>
                    <a:pt x="17383" y="24944"/>
                  </a:moveTo>
                  <a:lnTo>
                    <a:pt x="17383" y="24944"/>
                  </a:lnTo>
                  <a:lnTo>
                    <a:pt x="12642" y="24944"/>
                  </a:lnTo>
                  <a:lnTo>
                    <a:pt x="7669" y="30235"/>
                  </a:lnTo>
                  <a:lnTo>
                    <a:pt x="3144" y="38209"/>
                  </a:lnTo>
                  <a:lnTo>
                    <a:pt x="0" y="49756"/>
                  </a:lnTo>
                  <a:lnTo>
                    <a:pt x="833" y="50415"/>
                  </a:lnTo>
                  <a:lnTo>
                    <a:pt x="4405" y="51147"/>
                  </a:lnTo>
                  <a:lnTo>
                    <a:pt x="31550" y="33510"/>
                  </a:lnTo>
                  <a:lnTo>
                    <a:pt x="37901" y="25113"/>
                  </a:lnTo>
                  <a:lnTo>
                    <a:pt x="38999" y="21087"/>
                  </a:lnTo>
                  <a:lnTo>
                    <a:pt x="38738" y="17412"/>
                  </a:lnTo>
                  <a:lnTo>
                    <a:pt x="34710" y="2307"/>
                  </a:lnTo>
                  <a:lnTo>
                    <a:pt x="32903" y="923"/>
                  </a:lnTo>
                  <a:lnTo>
                    <a:pt x="307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60" name="SMARTInkShape-Group470"/>
          <p:cNvGrpSpPr/>
          <p:nvPr/>
        </p:nvGrpSpPr>
        <p:grpSpPr>
          <a:xfrm>
            <a:off x="3741582" y="3053953"/>
            <a:ext cx="288653" cy="908456"/>
            <a:chOff x="3741582" y="3053953"/>
            <a:chExt cx="288653" cy="908456"/>
          </a:xfrm>
        </p:grpSpPr>
        <p:sp>
          <p:nvSpPr>
            <p:cNvPr id="48258" name="SMARTInkShape-1954"/>
            <p:cNvSpPr/>
            <p:nvPr>
              <p:custDataLst>
                <p:tags r:id="rId16"/>
              </p:custDataLst>
            </p:nvPr>
          </p:nvSpPr>
          <p:spPr bwMode="auto">
            <a:xfrm>
              <a:off x="3741582" y="3388137"/>
              <a:ext cx="107114" cy="574272"/>
            </a:xfrm>
            <a:custGeom>
              <a:avLst/>
              <a:gdLst/>
              <a:ahLst/>
              <a:cxnLst/>
              <a:rect l="0" t="0" r="0" b="0"/>
              <a:pathLst>
                <a:path w="107114" h="574272">
                  <a:moveTo>
                    <a:pt x="107113" y="5144"/>
                  </a:moveTo>
                  <a:lnTo>
                    <a:pt x="107113" y="5144"/>
                  </a:lnTo>
                  <a:lnTo>
                    <a:pt x="107113" y="403"/>
                  </a:lnTo>
                  <a:lnTo>
                    <a:pt x="106121" y="0"/>
                  </a:lnTo>
                  <a:lnTo>
                    <a:pt x="97400" y="3834"/>
                  </a:lnTo>
                  <a:lnTo>
                    <a:pt x="94685" y="4271"/>
                  </a:lnTo>
                  <a:lnTo>
                    <a:pt x="89022" y="10048"/>
                  </a:lnTo>
                  <a:lnTo>
                    <a:pt x="60716" y="51843"/>
                  </a:lnTo>
                  <a:lnTo>
                    <a:pt x="44767" y="92065"/>
                  </a:lnTo>
                  <a:lnTo>
                    <a:pt x="30736" y="130031"/>
                  </a:lnTo>
                  <a:lnTo>
                    <a:pt x="22531" y="167234"/>
                  </a:lnTo>
                  <a:lnTo>
                    <a:pt x="15791" y="210705"/>
                  </a:lnTo>
                  <a:lnTo>
                    <a:pt x="8287" y="245306"/>
                  </a:lnTo>
                  <a:lnTo>
                    <a:pt x="3659" y="275594"/>
                  </a:lnTo>
                  <a:lnTo>
                    <a:pt x="1603" y="305591"/>
                  </a:lnTo>
                  <a:lnTo>
                    <a:pt x="688" y="335460"/>
                  </a:lnTo>
                  <a:lnTo>
                    <a:pt x="174" y="372229"/>
                  </a:lnTo>
                  <a:lnTo>
                    <a:pt x="0" y="416652"/>
                  </a:lnTo>
                  <a:lnTo>
                    <a:pt x="1950" y="453796"/>
                  </a:lnTo>
                  <a:lnTo>
                    <a:pt x="16741" y="497293"/>
                  </a:lnTo>
                  <a:lnTo>
                    <a:pt x="32558" y="541684"/>
                  </a:lnTo>
                  <a:lnTo>
                    <a:pt x="51766" y="574271"/>
                  </a:lnTo>
                  <a:lnTo>
                    <a:pt x="53348" y="573078"/>
                  </a:lnTo>
                  <a:lnTo>
                    <a:pt x="59322" y="562909"/>
                  </a:lnTo>
                  <a:lnTo>
                    <a:pt x="62465" y="5498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59" name="SMARTInkShape-1955"/>
            <p:cNvSpPr/>
            <p:nvPr>
              <p:custDataLst>
                <p:tags r:id="rId17"/>
              </p:custDataLst>
            </p:nvPr>
          </p:nvSpPr>
          <p:spPr bwMode="auto">
            <a:xfrm>
              <a:off x="3893344" y="3053953"/>
              <a:ext cx="136891" cy="303043"/>
            </a:xfrm>
            <a:custGeom>
              <a:avLst/>
              <a:gdLst/>
              <a:ahLst/>
              <a:cxnLst/>
              <a:rect l="0" t="0" r="0" b="0"/>
              <a:pathLst>
                <a:path w="136891" h="303043">
                  <a:moveTo>
                    <a:pt x="0" y="80367"/>
                  </a:moveTo>
                  <a:lnTo>
                    <a:pt x="0" y="80367"/>
                  </a:lnTo>
                  <a:lnTo>
                    <a:pt x="4740" y="89848"/>
                  </a:lnTo>
                  <a:lnTo>
                    <a:pt x="8378" y="128910"/>
                  </a:lnTo>
                  <a:lnTo>
                    <a:pt x="8821" y="163929"/>
                  </a:lnTo>
                  <a:lnTo>
                    <a:pt x="8897" y="197951"/>
                  </a:lnTo>
                  <a:lnTo>
                    <a:pt x="8920" y="234710"/>
                  </a:lnTo>
                  <a:lnTo>
                    <a:pt x="8929" y="278909"/>
                  </a:lnTo>
                  <a:lnTo>
                    <a:pt x="8929" y="303042"/>
                  </a:lnTo>
                  <a:lnTo>
                    <a:pt x="16618" y="295871"/>
                  </a:lnTo>
                  <a:lnTo>
                    <a:pt x="30256" y="256550"/>
                  </a:lnTo>
                  <a:lnTo>
                    <a:pt x="47668" y="212860"/>
                  </a:lnTo>
                  <a:lnTo>
                    <a:pt x="62513" y="174764"/>
                  </a:lnTo>
                  <a:lnTo>
                    <a:pt x="69675" y="163506"/>
                  </a:lnTo>
                  <a:lnTo>
                    <a:pt x="73300" y="169904"/>
                  </a:lnTo>
                  <a:lnTo>
                    <a:pt x="87558" y="206591"/>
                  </a:lnTo>
                  <a:lnTo>
                    <a:pt x="112303" y="249953"/>
                  </a:lnTo>
                  <a:lnTo>
                    <a:pt x="118704" y="254957"/>
                  </a:lnTo>
                  <a:lnTo>
                    <a:pt x="121800" y="255300"/>
                  </a:lnTo>
                  <a:lnTo>
                    <a:pt x="127886" y="253034"/>
                  </a:lnTo>
                  <a:lnTo>
                    <a:pt x="136890" y="231959"/>
                  </a:lnTo>
                  <a:lnTo>
                    <a:pt x="136361" y="200579"/>
                  </a:lnTo>
                  <a:lnTo>
                    <a:pt x="134661" y="156665"/>
                  </a:lnTo>
                  <a:lnTo>
                    <a:pt x="134157" y="120172"/>
                  </a:lnTo>
                  <a:lnTo>
                    <a:pt x="127850" y="82167"/>
                  </a:lnTo>
                  <a:lnTo>
                    <a:pt x="125389" y="38773"/>
                  </a:lnTo>
                  <a:lnTo>
                    <a:pt x="126081" y="9717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65" name="SMARTInkShape-Group471"/>
          <p:cNvGrpSpPr/>
          <p:nvPr/>
        </p:nvGrpSpPr>
        <p:grpSpPr>
          <a:xfrm>
            <a:off x="4733115" y="5036617"/>
            <a:ext cx="508613" cy="361232"/>
            <a:chOff x="4733115" y="5036617"/>
            <a:chExt cx="508613" cy="361232"/>
          </a:xfrm>
        </p:grpSpPr>
        <p:sp>
          <p:nvSpPr>
            <p:cNvPr id="48261" name="SMARTInkShape-1956"/>
            <p:cNvSpPr/>
            <p:nvPr>
              <p:custDataLst>
                <p:tags r:id="rId12"/>
              </p:custDataLst>
            </p:nvPr>
          </p:nvSpPr>
          <p:spPr bwMode="auto">
            <a:xfrm>
              <a:off x="4733115" y="5036617"/>
              <a:ext cx="238552" cy="106874"/>
            </a:xfrm>
            <a:custGeom>
              <a:avLst/>
              <a:gdLst/>
              <a:ahLst/>
              <a:cxnLst/>
              <a:rect l="0" t="0" r="0" b="0"/>
              <a:pathLst>
                <a:path w="238552" h="106874">
                  <a:moveTo>
                    <a:pt x="26408" y="97953"/>
                  </a:moveTo>
                  <a:lnTo>
                    <a:pt x="26408" y="97953"/>
                  </a:lnTo>
                  <a:lnTo>
                    <a:pt x="21668" y="97953"/>
                  </a:lnTo>
                  <a:lnTo>
                    <a:pt x="16695" y="100599"/>
                  </a:lnTo>
                  <a:lnTo>
                    <a:pt x="9026" y="106515"/>
                  </a:lnTo>
                  <a:lnTo>
                    <a:pt x="0" y="106873"/>
                  </a:lnTo>
                  <a:lnTo>
                    <a:pt x="4473" y="102140"/>
                  </a:lnTo>
                  <a:lnTo>
                    <a:pt x="44221" y="88791"/>
                  </a:lnTo>
                  <a:lnTo>
                    <a:pt x="79977" y="77072"/>
                  </a:lnTo>
                  <a:lnTo>
                    <a:pt x="121988" y="55161"/>
                  </a:lnTo>
                  <a:lnTo>
                    <a:pt x="162768" y="28540"/>
                  </a:lnTo>
                  <a:lnTo>
                    <a:pt x="201290" y="10269"/>
                  </a:lnTo>
                  <a:lnTo>
                    <a:pt x="225730" y="1809"/>
                  </a:lnTo>
                  <a:lnTo>
                    <a:pt x="238551" y="0"/>
                  </a:lnTo>
                  <a:lnTo>
                    <a:pt x="238282" y="902"/>
                  </a:lnTo>
                  <a:lnTo>
                    <a:pt x="231790" y="8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2" name="SMARTInkShape-1957"/>
            <p:cNvSpPr/>
            <p:nvPr>
              <p:custDataLst>
                <p:tags r:id="rId13"/>
              </p:custDataLst>
            </p:nvPr>
          </p:nvSpPr>
          <p:spPr bwMode="auto">
            <a:xfrm>
              <a:off x="4741664" y="5135725"/>
              <a:ext cx="241103" cy="155391"/>
            </a:xfrm>
            <a:custGeom>
              <a:avLst/>
              <a:gdLst/>
              <a:ahLst/>
              <a:cxnLst/>
              <a:rect l="0" t="0" r="0" b="0"/>
              <a:pathLst>
                <a:path w="241103" h="155391">
                  <a:moveTo>
                    <a:pt x="0" y="150650"/>
                  </a:moveTo>
                  <a:lnTo>
                    <a:pt x="0" y="150650"/>
                  </a:lnTo>
                  <a:lnTo>
                    <a:pt x="9481" y="155390"/>
                  </a:lnTo>
                  <a:lnTo>
                    <a:pt x="19427" y="155072"/>
                  </a:lnTo>
                  <a:lnTo>
                    <a:pt x="31455" y="150631"/>
                  </a:lnTo>
                  <a:lnTo>
                    <a:pt x="75632" y="125504"/>
                  </a:lnTo>
                  <a:lnTo>
                    <a:pt x="114857" y="98280"/>
                  </a:lnTo>
                  <a:lnTo>
                    <a:pt x="154436" y="67465"/>
                  </a:lnTo>
                  <a:lnTo>
                    <a:pt x="190689" y="40879"/>
                  </a:lnTo>
                  <a:lnTo>
                    <a:pt x="234520" y="4691"/>
                  </a:lnTo>
                  <a:lnTo>
                    <a:pt x="239802" y="0"/>
                  </a:lnTo>
                  <a:lnTo>
                    <a:pt x="240235" y="607"/>
                  </a:lnTo>
                  <a:lnTo>
                    <a:pt x="241102" y="7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3" name="SMARTInkShape-1958"/>
            <p:cNvSpPr/>
            <p:nvPr>
              <p:custDataLst>
                <p:tags r:id="rId14"/>
              </p:custDataLst>
            </p:nvPr>
          </p:nvSpPr>
          <p:spPr bwMode="auto">
            <a:xfrm>
              <a:off x="4834746" y="5170289"/>
              <a:ext cx="273035" cy="227560"/>
            </a:xfrm>
            <a:custGeom>
              <a:avLst/>
              <a:gdLst/>
              <a:ahLst/>
              <a:cxnLst/>
              <a:rect l="0" t="0" r="0" b="0"/>
              <a:pathLst>
                <a:path w="273035" h="227560">
                  <a:moveTo>
                    <a:pt x="5145" y="214313"/>
                  </a:moveTo>
                  <a:lnTo>
                    <a:pt x="5145" y="214313"/>
                  </a:lnTo>
                  <a:lnTo>
                    <a:pt x="404" y="219053"/>
                  </a:lnTo>
                  <a:lnTo>
                    <a:pt x="0" y="221441"/>
                  </a:lnTo>
                  <a:lnTo>
                    <a:pt x="723" y="224026"/>
                  </a:lnTo>
                  <a:lnTo>
                    <a:pt x="2197" y="226741"/>
                  </a:lnTo>
                  <a:lnTo>
                    <a:pt x="6156" y="227559"/>
                  </a:lnTo>
                  <a:lnTo>
                    <a:pt x="18493" y="225822"/>
                  </a:lnTo>
                  <a:lnTo>
                    <a:pt x="42173" y="209786"/>
                  </a:lnTo>
                  <a:lnTo>
                    <a:pt x="82128" y="172765"/>
                  </a:lnTo>
                  <a:lnTo>
                    <a:pt x="125906" y="132193"/>
                  </a:lnTo>
                  <a:lnTo>
                    <a:pt x="166494" y="96135"/>
                  </a:lnTo>
                  <a:lnTo>
                    <a:pt x="210609" y="53303"/>
                  </a:lnTo>
                  <a:lnTo>
                    <a:pt x="255186" y="13633"/>
                  </a:lnTo>
                  <a:lnTo>
                    <a:pt x="2730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4" name="SMARTInkShape-1959"/>
            <p:cNvSpPr/>
            <p:nvPr>
              <p:custDataLst>
                <p:tags r:id="rId15"/>
              </p:custDataLst>
            </p:nvPr>
          </p:nvSpPr>
          <p:spPr bwMode="auto">
            <a:xfrm>
              <a:off x="4991695" y="5188148"/>
              <a:ext cx="250033" cy="158253"/>
            </a:xfrm>
            <a:custGeom>
              <a:avLst/>
              <a:gdLst/>
              <a:ahLst/>
              <a:cxnLst/>
              <a:rect l="0" t="0" r="0" b="0"/>
              <a:pathLst>
                <a:path w="250033" h="158253">
                  <a:moveTo>
                    <a:pt x="0" y="142875"/>
                  </a:moveTo>
                  <a:lnTo>
                    <a:pt x="0" y="142875"/>
                  </a:lnTo>
                  <a:lnTo>
                    <a:pt x="4741" y="152355"/>
                  </a:lnTo>
                  <a:lnTo>
                    <a:pt x="9114" y="155149"/>
                  </a:lnTo>
                  <a:lnTo>
                    <a:pt x="21910" y="158252"/>
                  </a:lnTo>
                  <a:lnTo>
                    <a:pt x="40165" y="151694"/>
                  </a:lnTo>
                  <a:lnTo>
                    <a:pt x="83562" y="121033"/>
                  </a:lnTo>
                  <a:lnTo>
                    <a:pt x="123589" y="91156"/>
                  </a:lnTo>
                  <a:lnTo>
                    <a:pt x="163340" y="59777"/>
                  </a:lnTo>
                  <a:lnTo>
                    <a:pt x="205726" y="29798"/>
                  </a:lnTo>
                  <a:lnTo>
                    <a:pt x="2500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75" name="SMARTInkShape-Group472"/>
          <p:cNvGrpSpPr/>
          <p:nvPr/>
        </p:nvGrpSpPr>
        <p:grpSpPr>
          <a:xfrm>
            <a:off x="3741539" y="2491383"/>
            <a:ext cx="1919884" cy="4000501"/>
            <a:chOff x="3741539" y="2491383"/>
            <a:chExt cx="1919884" cy="4000501"/>
          </a:xfrm>
        </p:grpSpPr>
        <p:sp>
          <p:nvSpPr>
            <p:cNvPr id="48266" name="SMARTInkShape-1960"/>
            <p:cNvSpPr/>
            <p:nvPr>
              <p:custDataLst>
                <p:tags r:id="rId3"/>
              </p:custDataLst>
            </p:nvPr>
          </p:nvSpPr>
          <p:spPr bwMode="auto">
            <a:xfrm>
              <a:off x="3741539" y="3812977"/>
              <a:ext cx="607220" cy="2403639"/>
            </a:xfrm>
            <a:custGeom>
              <a:avLst/>
              <a:gdLst/>
              <a:ahLst/>
              <a:cxnLst/>
              <a:rect l="0" t="0" r="0" b="0"/>
              <a:pathLst>
                <a:path w="607220" h="2403639">
                  <a:moveTo>
                    <a:pt x="607219" y="0"/>
                  </a:moveTo>
                  <a:lnTo>
                    <a:pt x="607219" y="0"/>
                  </a:lnTo>
                  <a:lnTo>
                    <a:pt x="602478" y="4740"/>
                  </a:lnTo>
                  <a:lnTo>
                    <a:pt x="600151" y="9713"/>
                  </a:lnTo>
                  <a:lnTo>
                    <a:pt x="585969" y="49928"/>
                  </a:lnTo>
                  <a:lnTo>
                    <a:pt x="577331" y="82482"/>
                  </a:lnTo>
                  <a:lnTo>
                    <a:pt x="568799" y="114710"/>
                  </a:lnTo>
                  <a:lnTo>
                    <a:pt x="560378" y="149209"/>
                  </a:lnTo>
                  <a:lnTo>
                    <a:pt x="554645" y="190943"/>
                  </a:lnTo>
                  <a:lnTo>
                    <a:pt x="547103" y="228445"/>
                  </a:lnTo>
                  <a:lnTo>
                    <a:pt x="538585" y="265683"/>
                  </a:lnTo>
                  <a:lnTo>
                    <a:pt x="529777" y="308687"/>
                  </a:lnTo>
                  <a:lnTo>
                    <a:pt x="523852" y="341585"/>
                  </a:lnTo>
                  <a:lnTo>
                    <a:pt x="515266" y="376049"/>
                  </a:lnTo>
                  <a:lnTo>
                    <a:pt x="504835" y="412203"/>
                  </a:lnTo>
                  <a:lnTo>
                    <a:pt x="493585" y="451422"/>
                  </a:lnTo>
                  <a:lnTo>
                    <a:pt x="481970" y="489359"/>
                  </a:lnTo>
                  <a:lnTo>
                    <a:pt x="470193" y="527055"/>
                  </a:lnTo>
                  <a:lnTo>
                    <a:pt x="458345" y="566960"/>
                  </a:lnTo>
                  <a:lnTo>
                    <a:pt x="449110" y="610492"/>
                  </a:lnTo>
                  <a:lnTo>
                    <a:pt x="445258" y="633213"/>
                  </a:lnTo>
                  <a:lnTo>
                    <a:pt x="433041" y="676980"/>
                  </a:lnTo>
                  <a:lnTo>
                    <a:pt x="418681" y="720575"/>
                  </a:lnTo>
                  <a:lnTo>
                    <a:pt x="412074" y="743313"/>
                  </a:lnTo>
                  <a:lnTo>
                    <a:pt x="405685" y="766409"/>
                  </a:lnTo>
                  <a:lnTo>
                    <a:pt x="399441" y="789744"/>
                  </a:lnTo>
                  <a:lnTo>
                    <a:pt x="393294" y="813238"/>
                  </a:lnTo>
                  <a:lnTo>
                    <a:pt x="387212" y="836838"/>
                  </a:lnTo>
                  <a:lnTo>
                    <a:pt x="380180" y="861501"/>
                  </a:lnTo>
                  <a:lnTo>
                    <a:pt x="372516" y="886873"/>
                  </a:lnTo>
                  <a:lnTo>
                    <a:pt x="364430" y="912717"/>
                  </a:lnTo>
                  <a:lnTo>
                    <a:pt x="357055" y="938876"/>
                  </a:lnTo>
                  <a:lnTo>
                    <a:pt x="350154" y="965246"/>
                  </a:lnTo>
                  <a:lnTo>
                    <a:pt x="343569" y="991755"/>
                  </a:lnTo>
                  <a:lnTo>
                    <a:pt x="336202" y="1018357"/>
                  </a:lnTo>
                  <a:lnTo>
                    <a:pt x="328314" y="1045022"/>
                  </a:lnTo>
                  <a:lnTo>
                    <a:pt x="320079" y="1071728"/>
                  </a:lnTo>
                  <a:lnTo>
                    <a:pt x="311613" y="1098462"/>
                  </a:lnTo>
                  <a:lnTo>
                    <a:pt x="302992" y="1125213"/>
                  </a:lnTo>
                  <a:lnTo>
                    <a:pt x="294268" y="1151978"/>
                  </a:lnTo>
                  <a:lnTo>
                    <a:pt x="285476" y="1179743"/>
                  </a:lnTo>
                  <a:lnTo>
                    <a:pt x="276637" y="1208175"/>
                  </a:lnTo>
                  <a:lnTo>
                    <a:pt x="267769" y="1237051"/>
                  </a:lnTo>
                  <a:lnTo>
                    <a:pt x="258880" y="1266224"/>
                  </a:lnTo>
                  <a:lnTo>
                    <a:pt x="249977" y="1295594"/>
                  </a:lnTo>
                  <a:lnTo>
                    <a:pt x="241066" y="1325097"/>
                  </a:lnTo>
                  <a:lnTo>
                    <a:pt x="233140" y="1354687"/>
                  </a:lnTo>
                  <a:lnTo>
                    <a:pt x="225872" y="1384335"/>
                  </a:lnTo>
                  <a:lnTo>
                    <a:pt x="219042" y="1414023"/>
                  </a:lnTo>
                  <a:lnTo>
                    <a:pt x="211512" y="1443736"/>
                  </a:lnTo>
                  <a:lnTo>
                    <a:pt x="203516" y="1473467"/>
                  </a:lnTo>
                  <a:lnTo>
                    <a:pt x="195209" y="1503209"/>
                  </a:lnTo>
                  <a:lnTo>
                    <a:pt x="187686" y="1531968"/>
                  </a:lnTo>
                  <a:lnTo>
                    <a:pt x="180686" y="1560069"/>
                  </a:lnTo>
                  <a:lnTo>
                    <a:pt x="174036" y="1587734"/>
                  </a:lnTo>
                  <a:lnTo>
                    <a:pt x="167618" y="1616098"/>
                  </a:lnTo>
                  <a:lnTo>
                    <a:pt x="161355" y="1644930"/>
                  </a:lnTo>
                  <a:lnTo>
                    <a:pt x="155194" y="1674073"/>
                  </a:lnTo>
                  <a:lnTo>
                    <a:pt x="149104" y="1702431"/>
                  </a:lnTo>
                  <a:lnTo>
                    <a:pt x="143059" y="1730267"/>
                  </a:lnTo>
                  <a:lnTo>
                    <a:pt x="137044" y="1757754"/>
                  </a:lnTo>
                  <a:lnTo>
                    <a:pt x="131051" y="1785999"/>
                  </a:lnTo>
                  <a:lnTo>
                    <a:pt x="125070" y="1814752"/>
                  </a:lnTo>
                  <a:lnTo>
                    <a:pt x="119099" y="1843842"/>
                  </a:lnTo>
                  <a:lnTo>
                    <a:pt x="113133" y="1871173"/>
                  </a:lnTo>
                  <a:lnTo>
                    <a:pt x="107173" y="1897331"/>
                  </a:lnTo>
                  <a:lnTo>
                    <a:pt x="101214" y="1922709"/>
                  </a:lnTo>
                  <a:lnTo>
                    <a:pt x="96249" y="1948555"/>
                  </a:lnTo>
                  <a:lnTo>
                    <a:pt x="91948" y="1974715"/>
                  </a:lnTo>
                  <a:lnTo>
                    <a:pt x="88088" y="2001087"/>
                  </a:lnTo>
                  <a:lnTo>
                    <a:pt x="83530" y="2025612"/>
                  </a:lnTo>
                  <a:lnTo>
                    <a:pt x="78507" y="2048908"/>
                  </a:lnTo>
                  <a:lnTo>
                    <a:pt x="69618" y="2093313"/>
                  </a:lnTo>
                  <a:lnTo>
                    <a:pt x="65668" y="2136199"/>
                  </a:lnTo>
                  <a:lnTo>
                    <a:pt x="61267" y="2175766"/>
                  </a:lnTo>
                  <a:lnTo>
                    <a:pt x="56003" y="2212203"/>
                  </a:lnTo>
                  <a:lnTo>
                    <a:pt x="50357" y="2244932"/>
                  </a:lnTo>
                  <a:lnTo>
                    <a:pt x="44540" y="2276015"/>
                  </a:lnTo>
                  <a:lnTo>
                    <a:pt x="38332" y="2316115"/>
                  </a:lnTo>
                  <a:lnTo>
                    <a:pt x="31495" y="2356330"/>
                  </a:lnTo>
                  <a:lnTo>
                    <a:pt x="17695" y="2396648"/>
                  </a:lnTo>
                  <a:lnTo>
                    <a:pt x="14773" y="2401437"/>
                  </a:lnTo>
                  <a:lnTo>
                    <a:pt x="11833" y="2403638"/>
                  </a:lnTo>
                  <a:lnTo>
                    <a:pt x="0" y="2402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7" name="SMARTInkShape-1961"/>
            <p:cNvSpPr/>
            <p:nvPr>
              <p:custDataLst>
                <p:tags r:id="rId4"/>
              </p:custDataLst>
            </p:nvPr>
          </p:nvSpPr>
          <p:spPr bwMode="auto">
            <a:xfrm>
              <a:off x="4330898" y="2536031"/>
              <a:ext cx="1169791" cy="1339454"/>
            </a:xfrm>
            <a:custGeom>
              <a:avLst/>
              <a:gdLst/>
              <a:ahLst/>
              <a:cxnLst/>
              <a:rect l="0" t="0" r="0" b="0"/>
              <a:pathLst>
                <a:path w="1169791" h="1339454">
                  <a:moveTo>
                    <a:pt x="0" y="1339453"/>
                  </a:moveTo>
                  <a:lnTo>
                    <a:pt x="0" y="1339453"/>
                  </a:lnTo>
                  <a:lnTo>
                    <a:pt x="21368" y="1296717"/>
                  </a:lnTo>
                  <a:lnTo>
                    <a:pt x="43114" y="1257966"/>
                  </a:lnTo>
                  <a:lnTo>
                    <a:pt x="66762" y="1216017"/>
                  </a:lnTo>
                  <a:lnTo>
                    <a:pt x="90558" y="1181282"/>
                  </a:lnTo>
                  <a:lnTo>
                    <a:pt x="117452" y="1143870"/>
                  </a:lnTo>
                  <a:lnTo>
                    <a:pt x="138852" y="1112629"/>
                  </a:lnTo>
                  <a:lnTo>
                    <a:pt x="161592" y="1081546"/>
                  </a:lnTo>
                  <a:lnTo>
                    <a:pt x="184928" y="1050203"/>
                  </a:lnTo>
                  <a:lnTo>
                    <a:pt x="208529" y="1016429"/>
                  </a:lnTo>
                  <a:lnTo>
                    <a:pt x="234894" y="981574"/>
                  </a:lnTo>
                  <a:lnTo>
                    <a:pt x="264139" y="946239"/>
                  </a:lnTo>
                  <a:lnTo>
                    <a:pt x="296982" y="910692"/>
                  </a:lnTo>
                  <a:lnTo>
                    <a:pt x="331421" y="872403"/>
                  </a:lnTo>
                  <a:lnTo>
                    <a:pt x="366572" y="833227"/>
                  </a:lnTo>
                  <a:lnTo>
                    <a:pt x="402038" y="795972"/>
                  </a:lnTo>
                  <a:lnTo>
                    <a:pt x="437645" y="756924"/>
                  </a:lnTo>
                  <a:lnTo>
                    <a:pt x="473314" y="716419"/>
                  </a:lnTo>
                  <a:lnTo>
                    <a:pt x="509010" y="675265"/>
                  </a:lnTo>
                  <a:lnTo>
                    <a:pt x="547365" y="633824"/>
                  </a:lnTo>
                  <a:lnTo>
                    <a:pt x="586570" y="593246"/>
                  </a:lnTo>
                  <a:lnTo>
                    <a:pt x="623839" y="555368"/>
                  </a:lnTo>
                  <a:lnTo>
                    <a:pt x="662892" y="516044"/>
                  </a:lnTo>
                  <a:lnTo>
                    <a:pt x="702408" y="476408"/>
                  </a:lnTo>
                  <a:lnTo>
                    <a:pt x="739815" y="438947"/>
                  </a:lnTo>
                  <a:lnTo>
                    <a:pt x="778929" y="402455"/>
                  </a:lnTo>
                  <a:lnTo>
                    <a:pt x="818472" y="366392"/>
                  </a:lnTo>
                  <a:lnTo>
                    <a:pt x="855891" y="330521"/>
                  </a:lnTo>
                  <a:lnTo>
                    <a:pt x="889719" y="297380"/>
                  </a:lnTo>
                  <a:lnTo>
                    <a:pt x="922283" y="266114"/>
                  </a:lnTo>
                  <a:lnTo>
                    <a:pt x="956599" y="235682"/>
                  </a:lnTo>
                  <a:lnTo>
                    <a:pt x="999906" y="195398"/>
                  </a:lnTo>
                  <a:lnTo>
                    <a:pt x="1037874" y="158327"/>
                  </a:lnTo>
                  <a:lnTo>
                    <a:pt x="1074259" y="126948"/>
                  </a:lnTo>
                  <a:lnTo>
                    <a:pt x="1114606" y="83268"/>
                  </a:lnTo>
                  <a:lnTo>
                    <a:pt x="1157789" y="38865"/>
                  </a:lnTo>
                  <a:lnTo>
                    <a:pt x="1164456" y="29510"/>
                  </a:lnTo>
                  <a:lnTo>
                    <a:pt x="1168209" y="18666"/>
                  </a:lnTo>
                  <a:lnTo>
                    <a:pt x="116979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8" name="SMARTInkShape-1962"/>
            <p:cNvSpPr/>
            <p:nvPr>
              <p:custDataLst>
                <p:tags r:id="rId5"/>
              </p:custDataLst>
            </p:nvPr>
          </p:nvSpPr>
          <p:spPr bwMode="auto">
            <a:xfrm>
              <a:off x="5152430" y="2491383"/>
              <a:ext cx="508993" cy="2678907"/>
            </a:xfrm>
            <a:custGeom>
              <a:avLst/>
              <a:gdLst/>
              <a:ahLst/>
              <a:cxnLst/>
              <a:rect l="0" t="0" r="0" b="0"/>
              <a:pathLst>
                <a:path w="508993" h="2678907">
                  <a:moveTo>
                    <a:pt x="508992" y="0"/>
                  </a:moveTo>
                  <a:lnTo>
                    <a:pt x="508992" y="0"/>
                  </a:lnTo>
                  <a:lnTo>
                    <a:pt x="504251" y="9481"/>
                  </a:lnTo>
                  <a:lnTo>
                    <a:pt x="498905" y="45713"/>
                  </a:lnTo>
                  <a:lnTo>
                    <a:pt x="488034" y="84430"/>
                  </a:lnTo>
                  <a:lnTo>
                    <a:pt x="482938" y="121479"/>
                  </a:lnTo>
                  <a:lnTo>
                    <a:pt x="475586" y="157592"/>
                  </a:lnTo>
                  <a:lnTo>
                    <a:pt x="467123" y="195412"/>
                  </a:lnTo>
                  <a:lnTo>
                    <a:pt x="461279" y="226748"/>
                  </a:lnTo>
                  <a:lnTo>
                    <a:pt x="455375" y="260519"/>
                  </a:lnTo>
                  <a:lnTo>
                    <a:pt x="449443" y="295372"/>
                  </a:lnTo>
                  <a:lnTo>
                    <a:pt x="443500" y="330706"/>
                  </a:lnTo>
                  <a:lnTo>
                    <a:pt x="434905" y="368899"/>
                  </a:lnTo>
                  <a:lnTo>
                    <a:pt x="425463" y="410017"/>
                  </a:lnTo>
                  <a:lnTo>
                    <a:pt x="421556" y="432095"/>
                  </a:lnTo>
                  <a:lnTo>
                    <a:pt x="417959" y="454751"/>
                  </a:lnTo>
                  <a:lnTo>
                    <a:pt x="408671" y="498445"/>
                  </a:lnTo>
                  <a:lnTo>
                    <a:pt x="397928" y="542007"/>
                  </a:lnTo>
                  <a:lnTo>
                    <a:pt x="392285" y="564737"/>
                  </a:lnTo>
                  <a:lnTo>
                    <a:pt x="386539" y="587827"/>
                  </a:lnTo>
                  <a:lnTo>
                    <a:pt x="381716" y="611158"/>
                  </a:lnTo>
                  <a:lnTo>
                    <a:pt x="377508" y="634649"/>
                  </a:lnTo>
                  <a:lnTo>
                    <a:pt x="373711" y="658248"/>
                  </a:lnTo>
                  <a:lnTo>
                    <a:pt x="369197" y="681918"/>
                  </a:lnTo>
                  <a:lnTo>
                    <a:pt x="364200" y="705635"/>
                  </a:lnTo>
                  <a:lnTo>
                    <a:pt x="358886" y="729384"/>
                  </a:lnTo>
                  <a:lnTo>
                    <a:pt x="354351" y="754147"/>
                  </a:lnTo>
                  <a:lnTo>
                    <a:pt x="350335" y="779584"/>
                  </a:lnTo>
                  <a:lnTo>
                    <a:pt x="346666" y="805473"/>
                  </a:lnTo>
                  <a:lnTo>
                    <a:pt x="342236" y="831661"/>
                  </a:lnTo>
                  <a:lnTo>
                    <a:pt x="337297" y="858051"/>
                  </a:lnTo>
                  <a:lnTo>
                    <a:pt x="332021" y="884573"/>
                  </a:lnTo>
                  <a:lnTo>
                    <a:pt x="326519" y="911184"/>
                  </a:lnTo>
                  <a:lnTo>
                    <a:pt x="320867" y="937854"/>
                  </a:lnTo>
                  <a:lnTo>
                    <a:pt x="315114" y="964564"/>
                  </a:lnTo>
                  <a:lnTo>
                    <a:pt x="309296" y="991301"/>
                  </a:lnTo>
                  <a:lnTo>
                    <a:pt x="303431" y="1018054"/>
                  </a:lnTo>
                  <a:lnTo>
                    <a:pt x="297537" y="1044820"/>
                  </a:lnTo>
                  <a:lnTo>
                    <a:pt x="292616" y="1072586"/>
                  </a:lnTo>
                  <a:lnTo>
                    <a:pt x="288343" y="1101018"/>
                  </a:lnTo>
                  <a:lnTo>
                    <a:pt x="284502" y="1129895"/>
                  </a:lnTo>
                  <a:lnTo>
                    <a:pt x="279957" y="1158076"/>
                  </a:lnTo>
                  <a:lnTo>
                    <a:pt x="274942" y="1185792"/>
                  </a:lnTo>
                  <a:lnTo>
                    <a:pt x="269615" y="1213200"/>
                  </a:lnTo>
                  <a:lnTo>
                    <a:pt x="264079" y="1240402"/>
                  </a:lnTo>
                  <a:lnTo>
                    <a:pt x="258404" y="1267465"/>
                  </a:lnTo>
                  <a:lnTo>
                    <a:pt x="252637" y="1294438"/>
                  </a:lnTo>
                  <a:lnTo>
                    <a:pt x="247799" y="1322341"/>
                  </a:lnTo>
                  <a:lnTo>
                    <a:pt x="243582" y="1350865"/>
                  </a:lnTo>
                  <a:lnTo>
                    <a:pt x="239779" y="1379803"/>
                  </a:lnTo>
                  <a:lnTo>
                    <a:pt x="235259" y="1409017"/>
                  </a:lnTo>
                  <a:lnTo>
                    <a:pt x="230261" y="1438415"/>
                  </a:lnTo>
                  <a:lnTo>
                    <a:pt x="224945" y="1467935"/>
                  </a:lnTo>
                  <a:lnTo>
                    <a:pt x="220408" y="1497537"/>
                  </a:lnTo>
                  <a:lnTo>
                    <a:pt x="216392" y="1527194"/>
                  </a:lnTo>
                  <a:lnTo>
                    <a:pt x="212722" y="1556887"/>
                  </a:lnTo>
                  <a:lnTo>
                    <a:pt x="208291" y="1586605"/>
                  </a:lnTo>
                  <a:lnTo>
                    <a:pt x="203353" y="1616338"/>
                  </a:lnTo>
                  <a:lnTo>
                    <a:pt x="198077" y="1646082"/>
                  </a:lnTo>
                  <a:lnTo>
                    <a:pt x="193566" y="1674841"/>
                  </a:lnTo>
                  <a:lnTo>
                    <a:pt x="189568" y="1702943"/>
                  </a:lnTo>
                  <a:lnTo>
                    <a:pt x="185908" y="1730608"/>
                  </a:lnTo>
                  <a:lnTo>
                    <a:pt x="181486" y="1758973"/>
                  </a:lnTo>
                  <a:lnTo>
                    <a:pt x="176553" y="1787805"/>
                  </a:lnTo>
                  <a:lnTo>
                    <a:pt x="171281" y="1816948"/>
                  </a:lnTo>
                  <a:lnTo>
                    <a:pt x="166772" y="1846298"/>
                  </a:lnTo>
                  <a:lnTo>
                    <a:pt x="162777" y="1875787"/>
                  </a:lnTo>
                  <a:lnTo>
                    <a:pt x="159119" y="1905368"/>
                  </a:lnTo>
                  <a:lnTo>
                    <a:pt x="154696" y="1934019"/>
                  </a:lnTo>
                  <a:lnTo>
                    <a:pt x="149763" y="1962049"/>
                  </a:lnTo>
                  <a:lnTo>
                    <a:pt x="144490" y="1989665"/>
                  </a:lnTo>
                  <a:lnTo>
                    <a:pt x="138990" y="2017006"/>
                  </a:lnTo>
                  <a:lnTo>
                    <a:pt x="133340" y="2044163"/>
                  </a:lnTo>
                  <a:lnTo>
                    <a:pt x="127589" y="2071197"/>
                  </a:lnTo>
                  <a:lnTo>
                    <a:pt x="122762" y="2098149"/>
                  </a:lnTo>
                  <a:lnTo>
                    <a:pt x="118552" y="2125048"/>
                  </a:lnTo>
                  <a:lnTo>
                    <a:pt x="114754" y="2151909"/>
                  </a:lnTo>
                  <a:lnTo>
                    <a:pt x="110236" y="2177754"/>
                  </a:lnTo>
                  <a:lnTo>
                    <a:pt x="105241" y="2202922"/>
                  </a:lnTo>
                  <a:lnTo>
                    <a:pt x="99926" y="2227638"/>
                  </a:lnTo>
                  <a:lnTo>
                    <a:pt x="95391" y="2252053"/>
                  </a:lnTo>
                  <a:lnTo>
                    <a:pt x="91375" y="2276267"/>
                  </a:lnTo>
                  <a:lnTo>
                    <a:pt x="87705" y="2300347"/>
                  </a:lnTo>
                  <a:lnTo>
                    <a:pt x="80982" y="2342978"/>
                  </a:lnTo>
                  <a:lnTo>
                    <a:pt x="74687" y="2381769"/>
                  </a:lnTo>
                  <a:lnTo>
                    <a:pt x="68582" y="2418853"/>
                  </a:lnTo>
                  <a:lnTo>
                    <a:pt x="62562" y="2455179"/>
                  </a:lnTo>
                  <a:lnTo>
                    <a:pt x="56578" y="2489182"/>
                  </a:lnTo>
                  <a:lnTo>
                    <a:pt x="48624" y="2531631"/>
                  </a:lnTo>
                  <a:lnTo>
                    <a:pt x="44834" y="2573202"/>
                  </a:lnTo>
                  <a:lnTo>
                    <a:pt x="35167" y="2614921"/>
                  </a:lnTo>
                  <a:lnTo>
                    <a:pt x="20763" y="2653723"/>
                  </a:lnTo>
                  <a:lnTo>
                    <a:pt x="11884" y="2670562"/>
                  </a:lnTo>
                  <a:lnTo>
                    <a:pt x="0" y="2678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9" name="SMARTInkShape-1963"/>
            <p:cNvSpPr/>
            <p:nvPr>
              <p:custDataLst>
                <p:tags r:id="rId6"/>
              </p:custDataLst>
            </p:nvPr>
          </p:nvSpPr>
          <p:spPr bwMode="auto">
            <a:xfrm>
              <a:off x="3848695" y="5027414"/>
              <a:ext cx="1339454" cy="1464470"/>
            </a:xfrm>
            <a:custGeom>
              <a:avLst/>
              <a:gdLst/>
              <a:ahLst/>
              <a:cxnLst/>
              <a:rect l="0" t="0" r="0" b="0"/>
              <a:pathLst>
                <a:path w="1339454" h="1464470">
                  <a:moveTo>
                    <a:pt x="1339453" y="0"/>
                  </a:moveTo>
                  <a:lnTo>
                    <a:pt x="1339453" y="0"/>
                  </a:lnTo>
                  <a:lnTo>
                    <a:pt x="1319058" y="15250"/>
                  </a:lnTo>
                  <a:lnTo>
                    <a:pt x="1276801" y="55934"/>
                  </a:lnTo>
                  <a:lnTo>
                    <a:pt x="1232463" y="91122"/>
                  </a:lnTo>
                  <a:lnTo>
                    <a:pt x="1193947" y="125176"/>
                  </a:lnTo>
                  <a:lnTo>
                    <a:pt x="1150591" y="162923"/>
                  </a:lnTo>
                  <a:lnTo>
                    <a:pt x="1116917" y="195008"/>
                  </a:lnTo>
                  <a:lnTo>
                    <a:pt x="1076953" y="229649"/>
                  </a:lnTo>
                  <a:lnTo>
                    <a:pt x="1037552" y="267033"/>
                  </a:lnTo>
                  <a:lnTo>
                    <a:pt x="1005845" y="298267"/>
                  </a:lnTo>
                  <a:lnTo>
                    <a:pt x="971910" y="331993"/>
                  </a:lnTo>
                  <a:lnTo>
                    <a:pt x="936983" y="366826"/>
                  </a:lnTo>
                  <a:lnTo>
                    <a:pt x="901617" y="402151"/>
                  </a:lnTo>
                  <a:lnTo>
                    <a:pt x="866054" y="442986"/>
                  </a:lnTo>
                  <a:lnTo>
                    <a:pt x="829413" y="486602"/>
                  </a:lnTo>
                  <a:lnTo>
                    <a:pt x="789977" y="529137"/>
                  </a:lnTo>
                  <a:lnTo>
                    <a:pt x="770730" y="551195"/>
                  </a:lnTo>
                  <a:lnTo>
                    <a:pt x="751945" y="573839"/>
                  </a:lnTo>
                  <a:lnTo>
                    <a:pt x="733468" y="596872"/>
                  </a:lnTo>
                  <a:lnTo>
                    <a:pt x="714206" y="621157"/>
                  </a:lnTo>
                  <a:lnTo>
                    <a:pt x="694419" y="646276"/>
                  </a:lnTo>
                  <a:lnTo>
                    <a:pt x="674282" y="671953"/>
                  </a:lnTo>
                  <a:lnTo>
                    <a:pt x="654904" y="697008"/>
                  </a:lnTo>
                  <a:lnTo>
                    <a:pt x="636033" y="721648"/>
                  </a:lnTo>
                  <a:lnTo>
                    <a:pt x="617498" y="746013"/>
                  </a:lnTo>
                  <a:lnTo>
                    <a:pt x="599189" y="770193"/>
                  </a:lnTo>
                  <a:lnTo>
                    <a:pt x="581030" y="794252"/>
                  </a:lnTo>
                  <a:lnTo>
                    <a:pt x="562971" y="818228"/>
                  </a:lnTo>
                  <a:lnTo>
                    <a:pt x="544978" y="842149"/>
                  </a:lnTo>
                  <a:lnTo>
                    <a:pt x="527030" y="866034"/>
                  </a:lnTo>
                  <a:lnTo>
                    <a:pt x="509111" y="889895"/>
                  </a:lnTo>
                  <a:lnTo>
                    <a:pt x="491212" y="913740"/>
                  </a:lnTo>
                  <a:lnTo>
                    <a:pt x="473326" y="937574"/>
                  </a:lnTo>
                  <a:lnTo>
                    <a:pt x="455450" y="961401"/>
                  </a:lnTo>
                  <a:lnTo>
                    <a:pt x="437579" y="984231"/>
                  </a:lnTo>
                  <a:lnTo>
                    <a:pt x="401847" y="1028118"/>
                  </a:lnTo>
                  <a:lnTo>
                    <a:pt x="368768" y="1070775"/>
                  </a:lnTo>
                  <a:lnTo>
                    <a:pt x="337530" y="1111892"/>
                  </a:lnTo>
                  <a:lnTo>
                    <a:pt x="307110" y="1150010"/>
                  </a:lnTo>
                  <a:lnTo>
                    <a:pt x="279699" y="1184149"/>
                  </a:lnTo>
                  <a:lnTo>
                    <a:pt x="254288" y="1215859"/>
                  </a:lnTo>
                  <a:lnTo>
                    <a:pt x="229765" y="1246488"/>
                  </a:lnTo>
                  <a:lnTo>
                    <a:pt x="193645" y="1286883"/>
                  </a:lnTo>
                  <a:lnTo>
                    <a:pt x="157808" y="1323987"/>
                  </a:lnTo>
                  <a:lnTo>
                    <a:pt x="118264" y="1364951"/>
                  </a:lnTo>
                  <a:lnTo>
                    <a:pt x="84023" y="1405980"/>
                  </a:lnTo>
                  <a:lnTo>
                    <a:pt x="53668" y="1434779"/>
                  </a:lnTo>
                  <a:lnTo>
                    <a:pt x="0" y="1464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70" name="SMARTInkShape-1964"/>
            <p:cNvSpPr/>
            <p:nvPr>
              <p:custDataLst>
                <p:tags r:id="rId7"/>
              </p:custDataLst>
            </p:nvPr>
          </p:nvSpPr>
          <p:spPr bwMode="auto">
            <a:xfrm>
              <a:off x="4206251" y="3687961"/>
              <a:ext cx="273605" cy="142508"/>
            </a:xfrm>
            <a:custGeom>
              <a:avLst/>
              <a:gdLst/>
              <a:ahLst/>
              <a:cxnLst/>
              <a:rect l="0" t="0" r="0" b="0"/>
              <a:pathLst>
                <a:path w="273605" h="142508">
                  <a:moveTo>
                    <a:pt x="8562" y="133945"/>
                  </a:moveTo>
                  <a:lnTo>
                    <a:pt x="8562" y="133945"/>
                  </a:lnTo>
                  <a:lnTo>
                    <a:pt x="0" y="142507"/>
                  </a:lnTo>
                  <a:lnTo>
                    <a:pt x="41181" y="113685"/>
                  </a:lnTo>
                  <a:lnTo>
                    <a:pt x="76435" y="91231"/>
                  </a:lnTo>
                  <a:lnTo>
                    <a:pt x="111024" y="69365"/>
                  </a:lnTo>
                  <a:lnTo>
                    <a:pt x="147400" y="49326"/>
                  </a:lnTo>
                  <a:lnTo>
                    <a:pt x="191098" y="28925"/>
                  </a:lnTo>
                  <a:lnTo>
                    <a:pt x="230818" y="13908"/>
                  </a:lnTo>
                  <a:lnTo>
                    <a:pt x="273604" y="9124"/>
                  </a:lnTo>
                  <a:lnTo>
                    <a:pt x="273562" y="8067"/>
                  </a:lnTo>
                  <a:lnTo>
                    <a:pt x="26752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71" name="SMARTInkShape-1965"/>
            <p:cNvSpPr/>
            <p:nvPr>
              <p:custDataLst>
                <p:tags r:id="rId8"/>
              </p:custDataLst>
            </p:nvPr>
          </p:nvSpPr>
          <p:spPr bwMode="auto">
            <a:xfrm>
              <a:off x="4232672" y="3741539"/>
              <a:ext cx="294681" cy="169665"/>
            </a:xfrm>
            <a:custGeom>
              <a:avLst/>
              <a:gdLst/>
              <a:ahLst/>
              <a:cxnLst/>
              <a:rect l="0" t="0" r="0" b="0"/>
              <a:pathLst>
                <a:path w="294681" h="169665">
                  <a:moveTo>
                    <a:pt x="0" y="169664"/>
                  </a:moveTo>
                  <a:lnTo>
                    <a:pt x="0" y="169664"/>
                  </a:lnTo>
                  <a:lnTo>
                    <a:pt x="37287" y="144806"/>
                  </a:lnTo>
                  <a:lnTo>
                    <a:pt x="76152" y="113302"/>
                  </a:lnTo>
                  <a:lnTo>
                    <a:pt x="111199" y="88472"/>
                  </a:lnTo>
                  <a:lnTo>
                    <a:pt x="153003" y="62263"/>
                  </a:lnTo>
                  <a:lnTo>
                    <a:pt x="197351" y="36222"/>
                  </a:lnTo>
                  <a:lnTo>
                    <a:pt x="238486" y="15386"/>
                  </a:lnTo>
                  <a:lnTo>
                    <a:pt x="275925" y="2222"/>
                  </a:lnTo>
                  <a:lnTo>
                    <a:pt x="29468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72" name="SMARTInkShape-1966"/>
            <p:cNvSpPr/>
            <p:nvPr>
              <p:custDataLst>
                <p:tags r:id="rId9"/>
              </p:custDataLst>
            </p:nvPr>
          </p:nvSpPr>
          <p:spPr bwMode="auto">
            <a:xfrm>
              <a:off x="4304109" y="3800284"/>
              <a:ext cx="251686" cy="182358"/>
            </a:xfrm>
            <a:custGeom>
              <a:avLst/>
              <a:gdLst/>
              <a:ahLst/>
              <a:cxnLst/>
              <a:rect l="0" t="0" r="0" b="0"/>
              <a:pathLst>
                <a:path w="251686" h="182358">
                  <a:moveTo>
                    <a:pt x="0" y="182357"/>
                  </a:moveTo>
                  <a:lnTo>
                    <a:pt x="0" y="182357"/>
                  </a:lnTo>
                  <a:lnTo>
                    <a:pt x="38855" y="160284"/>
                  </a:lnTo>
                  <a:lnTo>
                    <a:pt x="82397" y="126423"/>
                  </a:lnTo>
                  <a:lnTo>
                    <a:pt x="120543" y="96118"/>
                  </a:lnTo>
                  <a:lnTo>
                    <a:pt x="163967" y="66103"/>
                  </a:lnTo>
                  <a:lnTo>
                    <a:pt x="206005" y="33898"/>
                  </a:lnTo>
                  <a:lnTo>
                    <a:pt x="249535" y="2583"/>
                  </a:lnTo>
                  <a:lnTo>
                    <a:pt x="251685" y="0"/>
                  </a:lnTo>
                  <a:lnTo>
                    <a:pt x="241102" y="37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73" name="SMARTInkShape-1967"/>
            <p:cNvSpPr/>
            <p:nvPr>
              <p:custDataLst>
                <p:tags r:id="rId10"/>
              </p:custDataLst>
            </p:nvPr>
          </p:nvSpPr>
          <p:spPr bwMode="auto">
            <a:xfrm>
              <a:off x="4384477" y="3857625"/>
              <a:ext cx="241102" cy="180947"/>
            </a:xfrm>
            <a:custGeom>
              <a:avLst/>
              <a:gdLst/>
              <a:ahLst/>
              <a:cxnLst/>
              <a:rect l="0" t="0" r="0" b="0"/>
              <a:pathLst>
                <a:path w="241102" h="180947">
                  <a:moveTo>
                    <a:pt x="0" y="169664"/>
                  </a:moveTo>
                  <a:lnTo>
                    <a:pt x="0" y="169664"/>
                  </a:lnTo>
                  <a:lnTo>
                    <a:pt x="4740" y="179145"/>
                  </a:lnTo>
                  <a:lnTo>
                    <a:pt x="9113" y="180946"/>
                  </a:lnTo>
                  <a:lnTo>
                    <a:pt x="21909" y="180300"/>
                  </a:lnTo>
                  <a:lnTo>
                    <a:pt x="45848" y="169618"/>
                  </a:lnTo>
                  <a:lnTo>
                    <a:pt x="85033" y="139831"/>
                  </a:lnTo>
                  <a:lnTo>
                    <a:pt x="124173" y="111295"/>
                  </a:lnTo>
                  <a:lnTo>
                    <a:pt x="166091" y="74516"/>
                  </a:lnTo>
                  <a:lnTo>
                    <a:pt x="210509" y="37594"/>
                  </a:lnTo>
                  <a:lnTo>
                    <a:pt x="238592" y="11326"/>
                  </a:lnTo>
                  <a:lnTo>
                    <a:pt x="239986" y="7349"/>
                  </a:lnTo>
                  <a:lnTo>
                    <a:pt x="24110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74" name="SMARTInkShape-1968"/>
            <p:cNvSpPr/>
            <p:nvPr>
              <p:custDataLst>
                <p:tags r:id="rId11"/>
              </p:custDataLst>
            </p:nvPr>
          </p:nvSpPr>
          <p:spPr bwMode="auto">
            <a:xfrm>
              <a:off x="4473773" y="4036219"/>
              <a:ext cx="80369" cy="44649"/>
            </a:xfrm>
            <a:custGeom>
              <a:avLst/>
              <a:gdLst/>
              <a:ahLst/>
              <a:cxnLst/>
              <a:rect l="0" t="0" r="0" b="0"/>
              <a:pathLst>
                <a:path w="80369" h="44649">
                  <a:moveTo>
                    <a:pt x="0" y="44648"/>
                  </a:moveTo>
                  <a:lnTo>
                    <a:pt x="0" y="44648"/>
                  </a:lnTo>
                  <a:lnTo>
                    <a:pt x="14222" y="44648"/>
                  </a:lnTo>
                  <a:lnTo>
                    <a:pt x="37287" y="35167"/>
                  </a:lnTo>
                  <a:lnTo>
                    <a:pt x="803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8276" name="SMARTInkShape-1969"/>
          <p:cNvSpPr/>
          <p:nvPr>
            <p:custDataLst>
              <p:tags r:id="rId2"/>
            </p:custDataLst>
          </p:nvPr>
        </p:nvSpPr>
        <p:spPr bwMode="auto">
          <a:xfrm>
            <a:off x="4152305" y="1366243"/>
            <a:ext cx="1839516" cy="53504"/>
          </a:xfrm>
          <a:custGeom>
            <a:avLst/>
            <a:gdLst/>
            <a:ahLst/>
            <a:cxnLst/>
            <a:rect l="0" t="0" r="0" b="0"/>
            <a:pathLst>
              <a:path w="1839516" h="53504">
                <a:moveTo>
                  <a:pt x="0" y="26788"/>
                </a:moveTo>
                <a:lnTo>
                  <a:pt x="0" y="26788"/>
                </a:lnTo>
                <a:lnTo>
                  <a:pt x="0" y="43039"/>
                </a:lnTo>
                <a:lnTo>
                  <a:pt x="992" y="43575"/>
                </a:lnTo>
                <a:lnTo>
                  <a:pt x="4740" y="44171"/>
                </a:lnTo>
                <a:lnTo>
                  <a:pt x="47595" y="33605"/>
                </a:lnTo>
                <a:lnTo>
                  <a:pt x="76208" y="28135"/>
                </a:lnTo>
                <a:lnTo>
                  <a:pt x="115228" y="27054"/>
                </a:lnTo>
                <a:lnTo>
                  <a:pt x="158507" y="24195"/>
                </a:lnTo>
                <a:lnTo>
                  <a:pt x="200937" y="17701"/>
                </a:lnTo>
                <a:lnTo>
                  <a:pt x="238241" y="11969"/>
                </a:lnTo>
                <a:lnTo>
                  <a:pt x="277736" y="8837"/>
                </a:lnTo>
                <a:lnTo>
                  <a:pt x="321785" y="1359"/>
                </a:lnTo>
                <a:lnTo>
                  <a:pt x="366158" y="178"/>
                </a:lnTo>
                <a:lnTo>
                  <a:pt x="404634" y="23"/>
                </a:lnTo>
                <a:lnTo>
                  <a:pt x="446045" y="4"/>
                </a:lnTo>
                <a:lnTo>
                  <a:pt x="476054" y="1"/>
                </a:lnTo>
                <a:lnTo>
                  <a:pt x="518856" y="0"/>
                </a:lnTo>
                <a:lnTo>
                  <a:pt x="560991" y="2645"/>
                </a:lnTo>
                <a:lnTo>
                  <a:pt x="597977" y="7688"/>
                </a:lnTo>
                <a:lnTo>
                  <a:pt x="636922" y="2547"/>
                </a:lnTo>
                <a:lnTo>
                  <a:pt x="666061" y="1131"/>
                </a:lnTo>
                <a:lnTo>
                  <a:pt x="698855" y="502"/>
                </a:lnTo>
                <a:lnTo>
                  <a:pt x="733274" y="223"/>
                </a:lnTo>
                <a:lnTo>
                  <a:pt x="768415" y="99"/>
                </a:lnTo>
                <a:lnTo>
                  <a:pt x="807447" y="29"/>
                </a:lnTo>
                <a:lnTo>
                  <a:pt x="848294" y="6142"/>
                </a:lnTo>
                <a:lnTo>
                  <a:pt x="883921" y="9095"/>
                </a:lnTo>
                <a:lnTo>
                  <a:pt x="928321" y="14821"/>
                </a:lnTo>
                <a:lnTo>
                  <a:pt x="971500" y="19904"/>
                </a:lnTo>
                <a:lnTo>
                  <a:pt x="1008692" y="25428"/>
                </a:lnTo>
                <a:lnTo>
                  <a:pt x="1050839" y="27512"/>
                </a:lnTo>
                <a:lnTo>
                  <a:pt x="1088856" y="33803"/>
                </a:lnTo>
                <a:lnTo>
                  <a:pt x="1123981" y="37796"/>
                </a:lnTo>
                <a:lnTo>
                  <a:pt x="1166799" y="42618"/>
                </a:lnTo>
                <a:lnTo>
                  <a:pt x="1209913" y="44046"/>
                </a:lnTo>
                <a:lnTo>
                  <a:pt x="1244176" y="45372"/>
                </a:lnTo>
                <a:lnTo>
                  <a:pt x="1282556" y="49269"/>
                </a:lnTo>
                <a:lnTo>
                  <a:pt x="1320118" y="51663"/>
                </a:lnTo>
                <a:lnTo>
                  <a:pt x="1353680" y="52726"/>
                </a:lnTo>
                <a:lnTo>
                  <a:pt x="1390301" y="53325"/>
                </a:lnTo>
                <a:lnTo>
                  <a:pt x="1424854" y="53503"/>
                </a:lnTo>
                <a:lnTo>
                  <a:pt x="1458353" y="52563"/>
                </a:lnTo>
                <a:lnTo>
                  <a:pt x="1491847" y="48827"/>
                </a:lnTo>
                <a:lnTo>
                  <a:pt x="1535528" y="45886"/>
                </a:lnTo>
                <a:lnTo>
                  <a:pt x="1579709" y="38755"/>
                </a:lnTo>
                <a:lnTo>
                  <a:pt x="1613928" y="35626"/>
                </a:lnTo>
                <a:lnTo>
                  <a:pt x="1651186" y="29848"/>
                </a:lnTo>
                <a:lnTo>
                  <a:pt x="1682392" y="28148"/>
                </a:lnTo>
                <a:lnTo>
                  <a:pt x="1716105" y="27393"/>
                </a:lnTo>
                <a:lnTo>
                  <a:pt x="1750932" y="26065"/>
                </a:lnTo>
                <a:lnTo>
                  <a:pt x="1786254" y="22167"/>
                </a:lnTo>
                <a:lnTo>
                  <a:pt x="1839515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520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Shape 9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13" y="136542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Shape 942"/>
          <p:cNvSpPr txBox="1"/>
          <p:nvPr/>
        </p:nvSpPr>
        <p:spPr>
          <a:xfrm>
            <a:off x="4685925" y="947600"/>
            <a:ext cx="4791600" cy="23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Common settings: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 = (powers of 2, e.g. 32, 64, 128, 512)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3, S = 1, P = 1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5, S = 1, P = 2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5, S = 2, P = ? (whatever fits)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1, S = 1, P = 0</a:t>
            </a:r>
          </a:p>
        </p:txBody>
      </p:sp>
      <p:sp>
        <p:nvSpPr>
          <p:cNvPr id="943" name="Shape 943"/>
          <p:cNvSpPr/>
          <p:nvPr/>
        </p:nvSpPr>
        <p:spPr>
          <a:xfrm>
            <a:off x="1451300" y="2277750"/>
            <a:ext cx="2966100" cy="927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9639902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Shape 9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525" y="1023800"/>
            <a:ext cx="5567900" cy="41609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7" name="Shape 967"/>
          <p:cNvSpPr txBox="1"/>
          <p:nvPr/>
        </p:nvSpPr>
        <p:spPr>
          <a:xfrm>
            <a:off x="126900" y="934850"/>
            <a:ext cx="2696400" cy="9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CONV layer in Torch</a:t>
            </a:r>
          </a:p>
        </p:txBody>
      </p:sp>
      <p:pic>
        <p:nvPicPr>
          <p:cNvPr id="968" name="Shape 968"/>
          <p:cNvPicPr preferRelativeResize="0"/>
          <p:nvPr/>
        </p:nvPicPr>
        <p:blipFill rotWithShape="1">
          <a:blip r:embed="rId4">
            <a:alphaModFix/>
          </a:blip>
          <a:srcRect r="53384" b="50438"/>
          <a:stretch/>
        </p:blipFill>
        <p:spPr>
          <a:xfrm>
            <a:off x="83687" y="3904650"/>
            <a:ext cx="2782824" cy="143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9" name="Shape 969"/>
          <p:cNvSpPr txBox="1"/>
          <p:nvPr/>
        </p:nvSpPr>
        <p:spPr>
          <a:xfrm>
            <a:off x="7328075" y="5184725"/>
            <a:ext cx="1912500" cy="19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Torch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BSD 3-clause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8498474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Features learned by CNN layers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r>
              <a:rPr lang="en-US" dirty="0"/>
              <a:t>Backprop in conv layers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564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Can we have 1x1 filters?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973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/>
        </p:nvSpPr>
        <p:spPr>
          <a:xfrm>
            <a:off x="384725" y="104515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1x1 convolution layers make perfect sense</a:t>
            </a:r>
          </a:p>
        </p:txBody>
      </p:sp>
      <p:sp>
        <p:nvSpPr>
          <p:cNvPr id="950" name="Shape 950"/>
          <p:cNvSpPr/>
          <p:nvPr/>
        </p:nvSpPr>
        <p:spPr>
          <a:xfrm>
            <a:off x="518925" y="1956975"/>
            <a:ext cx="1686000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Shape 951"/>
          <p:cNvSpPr txBox="1"/>
          <p:nvPr/>
        </p:nvSpPr>
        <p:spPr>
          <a:xfrm>
            <a:off x="773175" y="462370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1807000" y="423457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x="2210225" y="2798662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954" name="Shape 954"/>
          <p:cNvCxnSpPr/>
          <p:nvPr/>
        </p:nvCxnSpPr>
        <p:spPr>
          <a:xfrm>
            <a:off x="3382025" y="3335625"/>
            <a:ext cx="155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55" name="Shape 955"/>
          <p:cNvSpPr txBox="1"/>
          <p:nvPr/>
        </p:nvSpPr>
        <p:spPr>
          <a:xfrm>
            <a:off x="3435725" y="2570075"/>
            <a:ext cx="1780500" cy="4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1x1 CONV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956" name="Shape 956"/>
          <p:cNvSpPr/>
          <p:nvPr/>
        </p:nvSpPr>
        <p:spPr>
          <a:xfrm>
            <a:off x="5690700" y="195697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Shape 957"/>
          <p:cNvSpPr txBox="1"/>
          <p:nvPr/>
        </p:nvSpPr>
        <p:spPr>
          <a:xfrm>
            <a:off x="5712900" y="462370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958" name="Shape 958"/>
          <p:cNvSpPr txBox="1"/>
          <p:nvPr/>
        </p:nvSpPr>
        <p:spPr>
          <a:xfrm>
            <a:off x="6670525" y="431077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59" name="Shape 959"/>
          <p:cNvSpPr txBox="1"/>
          <p:nvPr/>
        </p:nvSpPr>
        <p:spPr>
          <a:xfrm>
            <a:off x="7046600" y="2977662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60" name="Shape 960"/>
          <p:cNvSpPr txBox="1"/>
          <p:nvPr/>
        </p:nvSpPr>
        <p:spPr>
          <a:xfrm>
            <a:off x="3032825" y="3353075"/>
            <a:ext cx="2854200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(each filter has size 1x1x64, and performs a 64-dimensional dot product)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83054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/>
          <p:nvPr/>
        </p:nvSpPr>
        <p:spPr>
          <a:xfrm>
            <a:off x="1400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1004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Connected Layer as 1x1 Conv</a:t>
            </a:r>
          </a:p>
        </p:txBody>
      </p:sp>
      <p:sp>
        <p:nvSpPr>
          <p:cNvPr id="1075" name="Shape 1075"/>
          <p:cNvSpPr txBox="1"/>
          <p:nvPr/>
        </p:nvSpPr>
        <p:spPr>
          <a:xfrm>
            <a:off x="751225" y="1701275"/>
            <a:ext cx="78297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image -&gt; stretch to 3072 x 1 </a:t>
            </a:r>
          </a:p>
        </p:txBody>
      </p:sp>
      <p:sp>
        <p:nvSpPr>
          <p:cNvPr id="1076" name="Shape 1076"/>
          <p:cNvSpPr txBox="1"/>
          <p:nvPr/>
        </p:nvSpPr>
        <p:spPr>
          <a:xfrm>
            <a:off x="3450588" y="3257625"/>
            <a:ext cx="25074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x 3072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weights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x="6655800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</a:p>
        </p:txBody>
      </p:sp>
      <p:sp>
        <p:nvSpPr>
          <p:cNvPr id="1078" name="Shape 1078"/>
          <p:cNvSpPr/>
          <p:nvPr/>
        </p:nvSpPr>
        <p:spPr>
          <a:xfrm>
            <a:off x="6450450" y="3140175"/>
            <a:ext cx="1752300" cy="2823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Shape 1079"/>
          <p:cNvSpPr/>
          <p:nvPr/>
        </p:nvSpPr>
        <p:spPr>
          <a:xfrm>
            <a:off x="6526675" y="3233250"/>
            <a:ext cx="150300" cy="1527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Shape 1080"/>
          <p:cNvSpPr/>
          <p:nvPr/>
        </p:nvSpPr>
        <p:spPr>
          <a:xfrm>
            <a:off x="388924" y="3140175"/>
            <a:ext cx="2784300" cy="282300"/>
          </a:xfrm>
          <a:prstGeom prst="cube">
            <a:avLst>
              <a:gd name="adj" fmla="val 25000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1" name="Shape 10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501" y="2924251"/>
            <a:ext cx="5429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Shape 1082"/>
          <p:cNvSpPr txBox="1"/>
          <p:nvPr/>
        </p:nvSpPr>
        <p:spPr>
          <a:xfrm>
            <a:off x="1388662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</p:txBody>
      </p:sp>
      <p:sp>
        <p:nvSpPr>
          <p:cNvPr id="1083" name="Shape 1083"/>
          <p:cNvSpPr txBox="1"/>
          <p:nvPr/>
        </p:nvSpPr>
        <p:spPr>
          <a:xfrm>
            <a:off x="5841575" y="3879550"/>
            <a:ext cx="30213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result of taking a dot product between a row of W and the input (a 3072-dimensional dot product)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60981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7115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cxnSp>
        <p:nvCxnSpPr>
          <p:cNvPr id="1086" name="Shape 1086"/>
          <p:cNvCxnSpPr/>
          <p:nvPr/>
        </p:nvCxnSpPr>
        <p:spPr>
          <a:xfrm rot="10800000" flipH="1">
            <a:off x="6174025" y="3467650"/>
            <a:ext cx="349800" cy="45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7" name="Shape 1087"/>
          <p:cNvCxnSpPr/>
          <p:nvPr/>
        </p:nvCxnSpPr>
        <p:spPr>
          <a:xfrm>
            <a:off x="3346387" y="3281325"/>
            <a:ext cx="607800" cy="1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8" name="Shape 1088"/>
          <p:cNvCxnSpPr/>
          <p:nvPr/>
        </p:nvCxnSpPr>
        <p:spPr>
          <a:xfrm>
            <a:off x="5394500" y="3272650"/>
            <a:ext cx="614400" cy="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4603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F187AB3-49F4-4A49-ADBE-0AF7FCB422D6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640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3121" y="3780398"/>
            <a:ext cx="5280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Share the same parameters across different locations (assuming input is stationary):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Convolutions with learned kernels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9163" name="SMARTInkShape-1970"/>
          <p:cNvSpPr/>
          <p:nvPr>
            <p:custDataLst>
              <p:tags r:id="rId1"/>
            </p:custDataLst>
          </p:nvPr>
        </p:nvSpPr>
        <p:spPr bwMode="auto">
          <a:xfrm>
            <a:off x="2473523" y="830503"/>
            <a:ext cx="3946923" cy="80326"/>
          </a:xfrm>
          <a:custGeom>
            <a:avLst/>
            <a:gdLst/>
            <a:ahLst/>
            <a:cxnLst/>
            <a:rect l="0" t="0" r="0" b="0"/>
            <a:pathLst>
              <a:path w="3946923" h="80326">
                <a:moveTo>
                  <a:pt x="0" y="35677"/>
                </a:moveTo>
                <a:lnTo>
                  <a:pt x="0" y="35677"/>
                </a:lnTo>
                <a:lnTo>
                  <a:pt x="4741" y="35677"/>
                </a:lnTo>
                <a:lnTo>
                  <a:pt x="9714" y="38323"/>
                </a:lnTo>
                <a:lnTo>
                  <a:pt x="15232" y="41814"/>
                </a:lnTo>
                <a:lnTo>
                  <a:pt x="26858" y="44055"/>
                </a:lnTo>
                <a:lnTo>
                  <a:pt x="29812" y="44239"/>
                </a:lnTo>
                <a:lnTo>
                  <a:pt x="35740" y="47089"/>
                </a:lnTo>
                <a:lnTo>
                  <a:pt x="38709" y="49238"/>
                </a:lnTo>
                <a:lnTo>
                  <a:pt x="81414" y="57899"/>
                </a:lnTo>
                <a:lnTo>
                  <a:pt x="124557" y="69753"/>
                </a:lnTo>
                <a:lnTo>
                  <a:pt x="160607" y="71071"/>
                </a:lnTo>
                <a:lnTo>
                  <a:pt x="200654" y="68686"/>
                </a:lnTo>
                <a:lnTo>
                  <a:pt x="242483" y="58954"/>
                </a:lnTo>
                <a:lnTo>
                  <a:pt x="272474" y="53298"/>
                </a:lnTo>
                <a:lnTo>
                  <a:pt x="312244" y="44536"/>
                </a:lnTo>
                <a:lnTo>
                  <a:pt x="349824" y="35656"/>
                </a:lnTo>
                <a:lnTo>
                  <a:pt x="394363" y="26741"/>
                </a:lnTo>
                <a:lnTo>
                  <a:pt x="434349" y="20461"/>
                </a:lnTo>
                <a:lnTo>
                  <a:pt x="466888" y="19985"/>
                </a:lnTo>
                <a:lnTo>
                  <a:pt x="501194" y="23080"/>
                </a:lnTo>
                <a:lnTo>
                  <a:pt x="536284" y="25117"/>
                </a:lnTo>
                <a:lnTo>
                  <a:pt x="567755" y="28007"/>
                </a:lnTo>
                <a:lnTo>
                  <a:pt x="597621" y="37814"/>
                </a:lnTo>
                <a:lnTo>
                  <a:pt x="631230" y="39039"/>
                </a:lnTo>
                <a:lnTo>
                  <a:pt x="666753" y="43507"/>
                </a:lnTo>
                <a:lnTo>
                  <a:pt x="700376" y="39540"/>
                </a:lnTo>
                <a:lnTo>
                  <a:pt x="744954" y="36821"/>
                </a:lnTo>
                <a:lnTo>
                  <a:pt x="781644" y="36016"/>
                </a:lnTo>
                <a:lnTo>
                  <a:pt x="825588" y="35777"/>
                </a:lnTo>
                <a:lnTo>
                  <a:pt x="862090" y="30966"/>
                </a:lnTo>
                <a:lnTo>
                  <a:pt x="905979" y="27997"/>
                </a:lnTo>
                <a:lnTo>
                  <a:pt x="947205" y="27117"/>
                </a:lnTo>
                <a:lnTo>
                  <a:pt x="990554" y="26820"/>
                </a:lnTo>
                <a:lnTo>
                  <a:pt x="1026614" y="26769"/>
                </a:lnTo>
                <a:lnTo>
                  <a:pt x="1057539" y="26757"/>
                </a:lnTo>
                <a:lnTo>
                  <a:pt x="1091127" y="29397"/>
                </a:lnTo>
                <a:lnTo>
                  <a:pt x="1123914" y="32886"/>
                </a:lnTo>
                <a:lnTo>
                  <a:pt x="1162701" y="35842"/>
                </a:lnTo>
                <a:lnTo>
                  <a:pt x="1199882" y="42581"/>
                </a:lnTo>
                <a:lnTo>
                  <a:pt x="1241214" y="44006"/>
                </a:lnTo>
                <a:lnTo>
                  <a:pt x="1277932" y="44340"/>
                </a:lnTo>
                <a:lnTo>
                  <a:pt x="1317402" y="44488"/>
                </a:lnTo>
                <a:lnTo>
                  <a:pt x="1358096" y="44554"/>
                </a:lnTo>
                <a:lnTo>
                  <a:pt x="1396356" y="44583"/>
                </a:lnTo>
                <a:lnTo>
                  <a:pt x="1439216" y="44599"/>
                </a:lnTo>
                <a:lnTo>
                  <a:pt x="1483514" y="44605"/>
                </a:lnTo>
                <a:lnTo>
                  <a:pt x="1518398" y="44606"/>
                </a:lnTo>
                <a:lnTo>
                  <a:pt x="1553870" y="44606"/>
                </a:lnTo>
                <a:lnTo>
                  <a:pt x="1596671" y="44606"/>
                </a:lnTo>
                <a:lnTo>
                  <a:pt x="1640918" y="45599"/>
                </a:lnTo>
                <a:lnTo>
                  <a:pt x="1676051" y="50743"/>
                </a:lnTo>
                <a:lnTo>
                  <a:pt x="1711597" y="52709"/>
                </a:lnTo>
                <a:lnTo>
                  <a:pt x="1747264" y="53291"/>
                </a:lnTo>
                <a:lnTo>
                  <a:pt x="1782968" y="52471"/>
                </a:lnTo>
                <a:lnTo>
                  <a:pt x="1818682" y="47378"/>
                </a:lnTo>
                <a:lnTo>
                  <a:pt x="1854400" y="45427"/>
                </a:lnTo>
                <a:lnTo>
                  <a:pt x="1891110" y="44850"/>
                </a:lnTo>
                <a:lnTo>
                  <a:pt x="1931974" y="44678"/>
                </a:lnTo>
                <a:lnTo>
                  <a:pt x="1969657" y="44628"/>
                </a:lnTo>
                <a:lnTo>
                  <a:pt x="2005958" y="44613"/>
                </a:lnTo>
                <a:lnTo>
                  <a:pt x="2042842" y="44608"/>
                </a:lnTo>
                <a:lnTo>
                  <a:pt x="2083756" y="43615"/>
                </a:lnTo>
                <a:lnTo>
                  <a:pt x="2122448" y="38470"/>
                </a:lnTo>
                <a:lnTo>
                  <a:pt x="2164890" y="36504"/>
                </a:lnTo>
                <a:lnTo>
                  <a:pt x="2207893" y="35922"/>
                </a:lnTo>
                <a:lnTo>
                  <a:pt x="2248195" y="34757"/>
                </a:lnTo>
                <a:lnTo>
                  <a:pt x="2280112" y="30968"/>
                </a:lnTo>
                <a:lnTo>
                  <a:pt x="2322069" y="27998"/>
                </a:lnTo>
                <a:lnTo>
                  <a:pt x="2364377" y="22377"/>
                </a:lnTo>
                <a:lnTo>
                  <a:pt x="2408331" y="19168"/>
                </a:lnTo>
                <a:lnTo>
                  <a:pt x="2452775" y="18218"/>
                </a:lnTo>
                <a:lnTo>
                  <a:pt x="2487783" y="15349"/>
                </a:lnTo>
                <a:lnTo>
                  <a:pt x="2524510" y="10767"/>
                </a:lnTo>
                <a:lnTo>
                  <a:pt x="2557369" y="5423"/>
                </a:lnTo>
                <a:lnTo>
                  <a:pt x="2588509" y="2387"/>
                </a:lnTo>
                <a:lnTo>
                  <a:pt x="2619879" y="1038"/>
                </a:lnTo>
                <a:lnTo>
                  <a:pt x="2653664" y="438"/>
                </a:lnTo>
                <a:lnTo>
                  <a:pt x="2685878" y="171"/>
                </a:lnTo>
                <a:lnTo>
                  <a:pt x="2716732" y="53"/>
                </a:lnTo>
                <a:lnTo>
                  <a:pt x="2746980" y="0"/>
                </a:lnTo>
                <a:lnTo>
                  <a:pt x="2779607" y="2623"/>
                </a:lnTo>
                <a:lnTo>
                  <a:pt x="2812959" y="6103"/>
                </a:lnTo>
                <a:lnTo>
                  <a:pt x="2844319" y="7650"/>
                </a:lnTo>
                <a:lnTo>
                  <a:pt x="2874793" y="8337"/>
                </a:lnTo>
                <a:lnTo>
                  <a:pt x="2904874" y="9635"/>
                </a:lnTo>
                <a:lnTo>
                  <a:pt x="2934779" y="13519"/>
                </a:lnTo>
                <a:lnTo>
                  <a:pt x="2967253" y="15907"/>
                </a:lnTo>
                <a:lnTo>
                  <a:pt x="3000537" y="17961"/>
                </a:lnTo>
                <a:lnTo>
                  <a:pt x="3031867" y="22180"/>
                </a:lnTo>
                <a:lnTo>
                  <a:pt x="3062327" y="24717"/>
                </a:lnTo>
                <a:lnTo>
                  <a:pt x="3092402" y="26837"/>
                </a:lnTo>
                <a:lnTo>
                  <a:pt x="3122304" y="31087"/>
                </a:lnTo>
                <a:lnTo>
                  <a:pt x="3152131" y="36282"/>
                </a:lnTo>
                <a:lnTo>
                  <a:pt x="3194167" y="44786"/>
                </a:lnTo>
                <a:lnTo>
                  <a:pt x="3234405" y="50943"/>
                </a:lnTo>
                <a:lnTo>
                  <a:pt x="3277746" y="55414"/>
                </a:lnTo>
                <a:lnTo>
                  <a:pt x="3322008" y="63022"/>
                </a:lnTo>
                <a:lnTo>
                  <a:pt x="3366541" y="68914"/>
                </a:lnTo>
                <a:lnTo>
                  <a:pt x="3411156" y="70660"/>
                </a:lnTo>
                <a:lnTo>
                  <a:pt x="3455793" y="71178"/>
                </a:lnTo>
                <a:lnTo>
                  <a:pt x="3500439" y="71331"/>
                </a:lnTo>
                <a:lnTo>
                  <a:pt x="3545087" y="71376"/>
                </a:lnTo>
                <a:lnTo>
                  <a:pt x="3589735" y="71390"/>
                </a:lnTo>
                <a:lnTo>
                  <a:pt x="3634382" y="71394"/>
                </a:lnTo>
                <a:lnTo>
                  <a:pt x="3679032" y="71395"/>
                </a:lnTo>
                <a:lnTo>
                  <a:pt x="3721035" y="71395"/>
                </a:lnTo>
                <a:lnTo>
                  <a:pt x="3761260" y="71395"/>
                </a:lnTo>
                <a:lnTo>
                  <a:pt x="3801953" y="71395"/>
                </a:lnTo>
                <a:lnTo>
                  <a:pt x="3839145" y="71395"/>
                </a:lnTo>
                <a:lnTo>
                  <a:pt x="3875300" y="74041"/>
                </a:lnTo>
                <a:lnTo>
                  <a:pt x="3911149" y="78463"/>
                </a:lnTo>
                <a:lnTo>
                  <a:pt x="3946922" y="8032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9167" name="SMARTInkShape-Group475"/>
          <p:cNvGrpSpPr/>
          <p:nvPr/>
        </p:nvGrpSpPr>
        <p:grpSpPr>
          <a:xfrm>
            <a:off x="3982641" y="2367608"/>
            <a:ext cx="1830587" cy="3249166"/>
            <a:chOff x="3982641" y="2367608"/>
            <a:chExt cx="1830587" cy="3249166"/>
          </a:xfrm>
        </p:grpSpPr>
        <p:sp>
          <p:nvSpPr>
            <p:cNvPr id="49164" name="SMARTInkShape-1971"/>
            <p:cNvSpPr/>
            <p:nvPr>
              <p:custDataLst>
                <p:tags r:id="rId12"/>
              </p:custDataLst>
            </p:nvPr>
          </p:nvSpPr>
          <p:spPr bwMode="auto">
            <a:xfrm>
              <a:off x="4973836" y="2527102"/>
              <a:ext cx="678657" cy="3089672"/>
            </a:xfrm>
            <a:custGeom>
              <a:avLst/>
              <a:gdLst/>
              <a:ahLst/>
              <a:cxnLst/>
              <a:rect l="0" t="0" r="0" b="0"/>
              <a:pathLst>
                <a:path w="678657" h="3089672">
                  <a:moveTo>
                    <a:pt x="678656" y="0"/>
                  </a:moveTo>
                  <a:lnTo>
                    <a:pt x="678656" y="0"/>
                  </a:lnTo>
                  <a:lnTo>
                    <a:pt x="670968" y="0"/>
                  </a:lnTo>
                  <a:lnTo>
                    <a:pt x="670554" y="992"/>
                  </a:lnTo>
                  <a:lnTo>
                    <a:pt x="669775" y="42810"/>
                  </a:lnTo>
                  <a:lnTo>
                    <a:pt x="667095" y="79822"/>
                  </a:lnTo>
                  <a:lnTo>
                    <a:pt x="662663" y="115924"/>
                  </a:lnTo>
                  <a:lnTo>
                    <a:pt x="658704" y="157048"/>
                  </a:lnTo>
                  <a:lnTo>
                    <a:pt x="653914" y="190846"/>
                  </a:lnTo>
                  <a:lnTo>
                    <a:pt x="648477" y="229018"/>
                  </a:lnTo>
                  <a:lnTo>
                    <a:pt x="640107" y="269135"/>
                  </a:lnTo>
                  <a:lnTo>
                    <a:pt x="630765" y="311107"/>
                  </a:lnTo>
                  <a:lnTo>
                    <a:pt x="626886" y="333413"/>
                  </a:lnTo>
                  <a:lnTo>
                    <a:pt x="623307" y="356220"/>
                  </a:lnTo>
                  <a:lnTo>
                    <a:pt x="618936" y="379363"/>
                  </a:lnTo>
                  <a:lnTo>
                    <a:pt x="614038" y="402728"/>
                  </a:lnTo>
                  <a:lnTo>
                    <a:pt x="608788" y="426243"/>
                  </a:lnTo>
                  <a:lnTo>
                    <a:pt x="604296" y="450850"/>
                  </a:lnTo>
                  <a:lnTo>
                    <a:pt x="600310" y="476183"/>
                  </a:lnTo>
                  <a:lnTo>
                    <a:pt x="596660" y="502002"/>
                  </a:lnTo>
                  <a:lnTo>
                    <a:pt x="592242" y="529137"/>
                  </a:lnTo>
                  <a:lnTo>
                    <a:pt x="587312" y="557149"/>
                  </a:lnTo>
                  <a:lnTo>
                    <a:pt x="582042" y="585745"/>
                  </a:lnTo>
                  <a:lnTo>
                    <a:pt x="576543" y="614731"/>
                  </a:lnTo>
                  <a:lnTo>
                    <a:pt x="570894" y="643977"/>
                  </a:lnTo>
                  <a:lnTo>
                    <a:pt x="565142" y="673396"/>
                  </a:lnTo>
                  <a:lnTo>
                    <a:pt x="558332" y="702930"/>
                  </a:lnTo>
                  <a:lnTo>
                    <a:pt x="550815" y="732542"/>
                  </a:lnTo>
                  <a:lnTo>
                    <a:pt x="542826" y="762205"/>
                  </a:lnTo>
                  <a:lnTo>
                    <a:pt x="534525" y="791902"/>
                  </a:lnTo>
                  <a:lnTo>
                    <a:pt x="526014" y="821622"/>
                  </a:lnTo>
                  <a:lnTo>
                    <a:pt x="517364" y="851357"/>
                  </a:lnTo>
                  <a:lnTo>
                    <a:pt x="508620" y="882095"/>
                  </a:lnTo>
                  <a:lnTo>
                    <a:pt x="499814" y="913500"/>
                  </a:lnTo>
                  <a:lnTo>
                    <a:pt x="490968" y="945352"/>
                  </a:lnTo>
                  <a:lnTo>
                    <a:pt x="482093" y="977500"/>
                  </a:lnTo>
                  <a:lnTo>
                    <a:pt x="473200" y="1009846"/>
                  </a:lnTo>
                  <a:lnTo>
                    <a:pt x="464295" y="1042324"/>
                  </a:lnTo>
                  <a:lnTo>
                    <a:pt x="455381" y="1074891"/>
                  </a:lnTo>
                  <a:lnTo>
                    <a:pt x="446462" y="1107515"/>
                  </a:lnTo>
                  <a:lnTo>
                    <a:pt x="437540" y="1140180"/>
                  </a:lnTo>
                  <a:lnTo>
                    <a:pt x="428615" y="1173862"/>
                  </a:lnTo>
                  <a:lnTo>
                    <a:pt x="419689" y="1208223"/>
                  </a:lnTo>
                  <a:lnTo>
                    <a:pt x="410762" y="1243036"/>
                  </a:lnTo>
                  <a:lnTo>
                    <a:pt x="400841" y="1278151"/>
                  </a:lnTo>
                  <a:lnTo>
                    <a:pt x="390259" y="1313468"/>
                  </a:lnTo>
                  <a:lnTo>
                    <a:pt x="379235" y="1348919"/>
                  </a:lnTo>
                  <a:lnTo>
                    <a:pt x="367917" y="1384458"/>
                  </a:lnTo>
                  <a:lnTo>
                    <a:pt x="356403" y="1420058"/>
                  </a:lnTo>
                  <a:lnTo>
                    <a:pt x="344759" y="1455698"/>
                  </a:lnTo>
                  <a:lnTo>
                    <a:pt x="334018" y="1492355"/>
                  </a:lnTo>
                  <a:lnTo>
                    <a:pt x="323882" y="1529693"/>
                  </a:lnTo>
                  <a:lnTo>
                    <a:pt x="314147" y="1567482"/>
                  </a:lnTo>
                  <a:lnTo>
                    <a:pt x="304682" y="1604582"/>
                  </a:lnTo>
                  <a:lnTo>
                    <a:pt x="295395" y="1641221"/>
                  </a:lnTo>
                  <a:lnTo>
                    <a:pt x="286227" y="1677553"/>
                  </a:lnTo>
                  <a:lnTo>
                    <a:pt x="277138" y="1714673"/>
                  </a:lnTo>
                  <a:lnTo>
                    <a:pt x="268102" y="1752319"/>
                  </a:lnTo>
                  <a:lnTo>
                    <a:pt x="259102" y="1790314"/>
                  </a:lnTo>
                  <a:lnTo>
                    <a:pt x="250125" y="1827550"/>
                  </a:lnTo>
                  <a:lnTo>
                    <a:pt x="241164" y="1864280"/>
                  </a:lnTo>
                  <a:lnTo>
                    <a:pt x="232214" y="1900673"/>
                  </a:lnTo>
                  <a:lnTo>
                    <a:pt x="223270" y="1937834"/>
                  </a:lnTo>
                  <a:lnTo>
                    <a:pt x="214331" y="1975507"/>
                  </a:lnTo>
                  <a:lnTo>
                    <a:pt x="205395" y="2013520"/>
                  </a:lnTo>
                  <a:lnTo>
                    <a:pt x="197454" y="2050768"/>
                  </a:lnTo>
                  <a:lnTo>
                    <a:pt x="190175" y="2087507"/>
                  </a:lnTo>
                  <a:lnTo>
                    <a:pt x="183338" y="2123906"/>
                  </a:lnTo>
                  <a:lnTo>
                    <a:pt x="176795" y="2159085"/>
                  </a:lnTo>
                  <a:lnTo>
                    <a:pt x="170450" y="2193452"/>
                  </a:lnTo>
                  <a:lnTo>
                    <a:pt x="164235" y="2227278"/>
                  </a:lnTo>
                  <a:lnTo>
                    <a:pt x="158107" y="2260742"/>
                  </a:lnTo>
                  <a:lnTo>
                    <a:pt x="152038" y="2293966"/>
                  </a:lnTo>
                  <a:lnTo>
                    <a:pt x="146007" y="2327029"/>
                  </a:lnTo>
                  <a:lnTo>
                    <a:pt x="140002" y="2358994"/>
                  </a:lnTo>
                  <a:lnTo>
                    <a:pt x="134014" y="2390225"/>
                  </a:lnTo>
                  <a:lnTo>
                    <a:pt x="128038" y="2420967"/>
                  </a:lnTo>
                  <a:lnTo>
                    <a:pt x="123062" y="2451384"/>
                  </a:lnTo>
                  <a:lnTo>
                    <a:pt x="118752" y="2481584"/>
                  </a:lnTo>
                  <a:lnTo>
                    <a:pt x="114887" y="2511639"/>
                  </a:lnTo>
                  <a:lnTo>
                    <a:pt x="110327" y="2540606"/>
                  </a:lnTo>
                  <a:lnTo>
                    <a:pt x="105300" y="2568846"/>
                  </a:lnTo>
                  <a:lnTo>
                    <a:pt x="99966" y="2596603"/>
                  </a:lnTo>
                  <a:lnTo>
                    <a:pt x="95417" y="2623045"/>
                  </a:lnTo>
                  <a:lnTo>
                    <a:pt x="91393" y="2648611"/>
                  </a:lnTo>
                  <a:lnTo>
                    <a:pt x="87717" y="2673591"/>
                  </a:lnTo>
                  <a:lnTo>
                    <a:pt x="84275" y="2698183"/>
                  </a:lnTo>
                  <a:lnTo>
                    <a:pt x="80988" y="2722516"/>
                  </a:lnTo>
                  <a:lnTo>
                    <a:pt x="77804" y="2746675"/>
                  </a:lnTo>
                  <a:lnTo>
                    <a:pt x="74690" y="2769725"/>
                  </a:lnTo>
                  <a:lnTo>
                    <a:pt x="68583" y="2813859"/>
                  </a:lnTo>
                  <a:lnTo>
                    <a:pt x="62562" y="2853978"/>
                  </a:lnTo>
                  <a:lnTo>
                    <a:pt x="56579" y="2890661"/>
                  </a:lnTo>
                  <a:lnTo>
                    <a:pt x="50612" y="2923501"/>
                  </a:lnTo>
                  <a:lnTo>
                    <a:pt x="44653" y="2954633"/>
                  </a:lnTo>
                  <a:lnTo>
                    <a:pt x="35720" y="2994759"/>
                  </a:lnTo>
                  <a:lnTo>
                    <a:pt x="23813" y="3034984"/>
                  </a:lnTo>
                  <a:lnTo>
                    <a:pt x="6762" y="3074753"/>
                  </a:lnTo>
                  <a:lnTo>
                    <a:pt x="0" y="30896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65" name="SMARTInkShape-1972"/>
            <p:cNvSpPr/>
            <p:nvPr>
              <p:custDataLst>
                <p:tags r:id="rId13"/>
              </p:custDataLst>
            </p:nvPr>
          </p:nvSpPr>
          <p:spPr bwMode="auto">
            <a:xfrm>
              <a:off x="3982641" y="4107656"/>
              <a:ext cx="205383" cy="1062634"/>
            </a:xfrm>
            <a:custGeom>
              <a:avLst/>
              <a:gdLst/>
              <a:ahLst/>
              <a:cxnLst/>
              <a:rect l="0" t="0" r="0" b="0"/>
              <a:pathLst>
                <a:path w="205383" h="1062634">
                  <a:moveTo>
                    <a:pt x="205382" y="0"/>
                  </a:moveTo>
                  <a:lnTo>
                    <a:pt x="205382" y="0"/>
                  </a:lnTo>
                  <a:lnTo>
                    <a:pt x="183473" y="43820"/>
                  </a:lnTo>
                  <a:lnTo>
                    <a:pt x="170509" y="77684"/>
                  </a:lnTo>
                  <a:lnTo>
                    <a:pt x="159126" y="112909"/>
                  </a:lnTo>
                  <a:lnTo>
                    <a:pt x="147138" y="155053"/>
                  </a:lnTo>
                  <a:lnTo>
                    <a:pt x="138295" y="193667"/>
                  </a:lnTo>
                  <a:lnTo>
                    <a:pt x="134242" y="236087"/>
                  </a:lnTo>
                  <a:lnTo>
                    <a:pt x="129777" y="265331"/>
                  </a:lnTo>
                  <a:lnTo>
                    <a:pt x="124486" y="297511"/>
                  </a:lnTo>
                  <a:lnTo>
                    <a:pt x="118826" y="331657"/>
                  </a:lnTo>
                  <a:lnTo>
                    <a:pt x="113004" y="366677"/>
                  </a:lnTo>
                  <a:lnTo>
                    <a:pt x="107109" y="402085"/>
                  </a:lnTo>
                  <a:lnTo>
                    <a:pt x="101182" y="438658"/>
                  </a:lnTo>
                  <a:lnTo>
                    <a:pt x="95241" y="478063"/>
                  </a:lnTo>
                  <a:lnTo>
                    <a:pt x="89293" y="521373"/>
                  </a:lnTo>
                  <a:lnTo>
                    <a:pt x="86317" y="544035"/>
                  </a:lnTo>
                  <a:lnTo>
                    <a:pt x="82350" y="567081"/>
                  </a:lnTo>
                  <a:lnTo>
                    <a:pt x="77720" y="590382"/>
                  </a:lnTo>
                  <a:lnTo>
                    <a:pt x="72649" y="613854"/>
                  </a:lnTo>
                  <a:lnTo>
                    <a:pt x="68276" y="637439"/>
                  </a:lnTo>
                  <a:lnTo>
                    <a:pt x="64369" y="661100"/>
                  </a:lnTo>
                  <a:lnTo>
                    <a:pt x="60772" y="684811"/>
                  </a:lnTo>
                  <a:lnTo>
                    <a:pt x="56390" y="709549"/>
                  </a:lnTo>
                  <a:lnTo>
                    <a:pt x="51483" y="734970"/>
                  </a:lnTo>
                  <a:lnTo>
                    <a:pt x="46229" y="760848"/>
                  </a:lnTo>
                  <a:lnTo>
                    <a:pt x="41733" y="787028"/>
                  </a:lnTo>
                  <a:lnTo>
                    <a:pt x="37744" y="813412"/>
                  </a:lnTo>
                  <a:lnTo>
                    <a:pt x="34092" y="839931"/>
                  </a:lnTo>
                  <a:lnTo>
                    <a:pt x="29673" y="866540"/>
                  </a:lnTo>
                  <a:lnTo>
                    <a:pt x="24743" y="893209"/>
                  </a:lnTo>
                  <a:lnTo>
                    <a:pt x="19472" y="919918"/>
                  </a:lnTo>
                  <a:lnTo>
                    <a:pt x="14965" y="947646"/>
                  </a:lnTo>
                  <a:lnTo>
                    <a:pt x="0" y="10626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66" name="SMARTInkShape-1973"/>
            <p:cNvSpPr/>
            <p:nvPr>
              <p:custDataLst>
                <p:tags r:id="rId14"/>
              </p:custDataLst>
            </p:nvPr>
          </p:nvSpPr>
          <p:spPr bwMode="auto">
            <a:xfrm>
              <a:off x="4339828" y="2367608"/>
              <a:ext cx="1473400" cy="1588245"/>
            </a:xfrm>
            <a:custGeom>
              <a:avLst/>
              <a:gdLst/>
              <a:ahLst/>
              <a:cxnLst/>
              <a:rect l="0" t="0" r="0" b="0"/>
              <a:pathLst>
                <a:path w="1473400" h="1588245">
                  <a:moveTo>
                    <a:pt x="1473399" y="7689"/>
                  </a:moveTo>
                  <a:lnTo>
                    <a:pt x="1473399" y="7689"/>
                  </a:lnTo>
                  <a:lnTo>
                    <a:pt x="1465710" y="7689"/>
                  </a:lnTo>
                  <a:lnTo>
                    <a:pt x="1465296" y="6697"/>
                  </a:lnTo>
                  <a:lnTo>
                    <a:pt x="1464837" y="2948"/>
                  </a:lnTo>
                  <a:lnTo>
                    <a:pt x="1463722" y="1552"/>
                  </a:lnTo>
                  <a:lnTo>
                    <a:pt x="1459837" y="0"/>
                  </a:lnTo>
                  <a:lnTo>
                    <a:pt x="1457412" y="1571"/>
                  </a:lnTo>
                  <a:lnTo>
                    <a:pt x="1414543" y="45514"/>
                  </a:lnTo>
                  <a:lnTo>
                    <a:pt x="1384052" y="85679"/>
                  </a:lnTo>
                  <a:lnTo>
                    <a:pt x="1357890" y="123305"/>
                  </a:lnTo>
                  <a:lnTo>
                    <a:pt x="1333614" y="159401"/>
                  </a:lnTo>
                  <a:lnTo>
                    <a:pt x="1302581" y="202323"/>
                  </a:lnTo>
                  <a:lnTo>
                    <a:pt x="1275612" y="237227"/>
                  </a:lnTo>
                  <a:lnTo>
                    <a:pt x="1242926" y="273697"/>
                  </a:lnTo>
                  <a:lnTo>
                    <a:pt x="1208106" y="314488"/>
                  </a:lnTo>
                  <a:lnTo>
                    <a:pt x="1172653" y="354136"/>
                  </a:lnTo>
                  <a:lnTo>
                    <a:pt x="1148903" y="385900"/>
                  </a:lnTo>
                  <a:lnTo>
                    <a:pt x="1122473" y="417215"/>
                  </a:lnTo>
                  <a:lnTo>
                    <a:pt x="1094189" y="447669"/>
                  </a:lnTo>
                  <a:lnTo>
                    <a:pt x="1065082" y="477741"/>
                  </a:lnTo>
                  <a:lnTo>
                    <a:pt x="1035610" y="507643"/>
                  </a:lnTo>
                  <a:lnTo>
                    <a:pt x="1005974" y="537469"/>
                  </a:lnTo>
                  <a:lnTo>
                    <a:pt x="976267" y="567261"/>
                  </a:lnTo>
                  <a:lnTo>
                    <a:pt x="946527" y="597039"/>
                  </a:lnTo>
                  <a:lnTo>
                    <a:pt x="916772" y="626810"/>
                  </a:lnTo>
                  <a:lnTo>
                    <a:pt x="887012" y="656578"/>
                  </a:lnTo>
                  <a:lnTo>
                    <a:pt x="854603" y="688990"/>
                  </a:lnTo>
                  <a:lnTo>
                    <a:pt x="820355" y="722247"/>
                  </a:lnTo>
                  <a:lnTo>
                    <a:pt x="785290" y="753565"/>
                  </a:lnTo>
                  <a:lnTo>
                    <a:pt x="749861" y="786666"/>
                  </a:lnTo>
                  <a:lnTo>
                    <a:pt x="714272" y="821221"/>
                  </a:lnTo>
                  <a:lnTo>
                    <a:pt x="678611" y="856423"/>
                  </a:lnTo>
                  <a:lnTo>
                    <a:pt x="642917" y="891912"/>
                  </a:lnTo>
                  <a:lnTo>
                    <a:pt x="607210" y="927528"/>
                  </a:lnTo>
                  <a:lnTo>
                    <a:pt x="571496" y="963202"/>
                  </a:lnTo>
                  <a:lnTo>
                    <a:pt x="535779" y="998900"/>
                  </a:lnTo>
                  <a:lnTo>
                    <a:pt x="500062" y="1035602"/>
                  </a:lnTo>
                  <a:lnTo>
                    <a:pt x="464343" y="1075065"/>
                  </a:lnTo>
                  <a:lnTo>
                    <a:pt x="428625" y="1113110"/>
                  </a:lnTo>
                  <a:lnTo>
                    <a:pt x="393899" y="1149862"/>
                  </a:lnTo>
                  <a:lnTo>
                    <a:pt x="361928" y="1186040"/>
                  </a:lnTo>
                  <a:lnTo>
                    <a:pt x="328537" y="1221963"/>
                  </a:lnTo>
                  <a:lnTo>
                    <a:pt x="294845" y="1257772"/>
                  </a:lnTo>
                  <a:lnTo>
                    <a:pt x="263334" y="1293532"/>
                  </a:lnTo>
                  <a:lnTo>
                    <a:pt x="232793" y="1329268"/>
                  </a:lnTo>
                  <a:lnTo>
                    <a:pt x="203675" y="1364003"/>
                  </a:lnTo>
                  <a:lnTo>
                    <a:pt x="177504" y="1395977"/>
                  </a:lnTo>
                  <a:lnTo>
                    <a:pt x="140457" y="1437128"/>
                  </a:lnTo>
                  <a:lnTo>
                    <a:pt x="99513" y="1480452"/>
                  </a:lnTo>
                  <a:lnTo>
                    <a:pt x="65408" y="1520907"/>
                  </a:lnTo>
                  <a:lnTo>
                    <a:pt x="0" y="15882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9170" name="SMARTInkShape-Group476"/>
          <p:cNvGrpSpPr/>
          <p:nvPr/>
        </p:nvGrpSpPr>
        <p:grpSpPr>
          <a:xfrm>
            <a:off x="3777258" y="5464970"/>
            <a:ext cx="973337" cy="1009054"/>
            <a:chOff x="3777258" y="5464970"/>
            <a:chExt cx="973337" cy="1009054"/>
          </a:xfrm>
        </p:grpSpPr>
        <p:sp>
          <p:nvSpPr>
            <p:cNvPr id="49168" name="SMARTInkShape-1974"/>
            <p:cNvSpPr/>
            <p:nvPr>
              <p:custDataLst>
                <p:tags r:id="rId10"/>
              </p:custDataLst>
            </p:nvPr>
          </p:nvSpPr>
          <p:spPr bwMode="auto">
            <a:xfrm>
              <a:off x="3821906" y="5464970"/>
              <a:ext cx="928689" cy="991195"/>
            </a:xfrm>
            <a:custGeom>
              <a:avLst/>
              <a:gdLst/>
              <a:ahLst/>
              <a:cxnLst/>
              <a:rect l="0" t="0" r="0" b="0"/>
              <a:pathLst>
                <a:path w="928689" h="991195">
                  <a:moveTo>
                    <a:pt x="0" y="991194"/>
                  </a:moveTo>
                  <a:lnTo>
                    <a:pt x="0" y="991194"/>
                  </a:lnTo>
                  <a:lnTo>
                    <a:pt x="42027" y="986454"/>
                  </a:lnTo>
                  <a:lnTo>
                    <a:pt x="85986" y="962697"/>
                  </a:lnTo>
                  <a:lnTo>
                    <a:pt x="124362" y="937866"/>
                  </a:lnTo>
                  <a:lnTo>
                    <a:pt x="151611" y="914539"/>
                  </a:lnTo>
                  <a:lnTo>
                    <a:pt x="192226" y="871101"/>
                  </a:lnTo>
                  <a:lnTo>
                    <a:pt x="226730" y="831367"/>
                  </a:lnTo>
                  <a:lnTo>
                    <a:pt x="262089" y="788175"/>
                  </a:lnTo>
                  <a:lnTo>
                    <a:pt x="288463" y="756105"/>
                  </a:lnTo>
                  <a:lnTo>
                    <a:pt x="316722" y="722007"/>
                  </a:lnTo>
                  <a:lnTo>
                    <a:pt x="345817" y="687008"/>
                  </a:lnTo>
                  <a:lnTo>
                    <a:pt x="375285" y="648965"/>
                  </a:lnTo>
                  <a:lnTo>
                    <a:pt x="404919" y="608904"/>
                  </a:lnTo>
                  <a:lnTo>
                    <a:pt x="434626" y="567949"/>
                  </a:lnTo>
                  <a:lnTo>
                    <a:pt x="467011" y="526595"/>
                  </a:lnTo>
                  <a:lnTo>
                    <a:pt x="500256" y="486057"/>
                  </a:lnTo>
                  <a:lnTo>
                    <a:pt x="531568" y="448196"/>
                  </a:lnTo>
                  <a:lnTo>
                    <a:pt x="562021" y="408880"/>
                  </a:lnTo>
                  <a:lnTo>
                    <a:pt x="592092" y="369247"/>
                  </a:lnTo>
                  <a:lnTo>
                    <a:pt x="621993" y="331789"/>
                  </a:lnTo>
                  <a:lnTo>
                    <a:pt x="651819" y="295297"/>
                  </a:lnTo>
                  <a:lnTo>
                    <a:pt x="681611" y="259235"/>
                  </a:lnTo>
                  <a:lnTo>
                    <a:pt x="711389" y="223363"/>
                  </a:lnTo>
                  <a:lnTo>
                    <a:pt x="741160" y="190222"/>
                  </a:lnTo>
                  <a:lnTo>
                    <a:pt x="783166" y="146319"/>
                  </a:lnTo>
                  <a:lnTo>
                    <a:pt x="818101" y="108176"/>
                  </a:lnTo>
                  <a:lnTo>
                    <a:pt x="856573" y="64472"/>
                  </a:lnTo>
                  <a:lnTo>
                    <a:pt x="898340" y="26270"/>
                  </a:lnTo>
                  <a:lnTo>
                    <a:pt x="918898" y="4830"/>
                  </a:lnTo>
                  <a:lnTo>
                    <a:pt x="9286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69" name="SMARTInkShape-1975"/>
            <p:cNvSpPr/>
            <p:nvPr>
              <p:custDataLst>
                <p:tags r:id="rId11"/>
              </p:custDataLst>
            </p:nvPr>
          </p:nvSpPr>
          <p:spPr bwMode="auto">
            <a:xfrm>
              <a:off x="3777258" y="5518547"/>
              <a:ext cx="151806" cy="955477"/>
            </a:xfrm>
            <a:custGeom>
              <a:avLst/>
              <a:gdLst/>
              <a:ahLst/>
              <a:cxnLst/>
              <a:rect l="0" t="0" r="0" b="0"/>
              <a:pathLst>
                <a:path w="151806" h="955477">
                  <a:moveTo>
                    <a:pt x="151805" y="0"/>
                  </a:moveTo>
                  <a:lnTo>
                    <a:pt x="151805" y="0"/>
                  </a:lnTo>
                  <a:lnTo>
                    <a:pt x="142324" y="42664"/>
                  </a:lnTo>
                  <a:lnTo>
                    <a:pt x="138539" y="65153"/>
                  </a:lnTo>
                  <a:lnTo>
                    <a:pt x="135023" y="90068"/>
                  </a:lnTo>
                  <a:lnTo>
                    <a:pt x="131687" y="116601"/>
                  </a:lnTo>
                  <a:lnTo>
                    <a:pt x="128471" y="143218"/>
                  </a:lnTo>
                  <a:lnTo>
                    <a:pt x="125335" y="169893"/>
                  </a:lnTo>
                  <a:lnTo>
                    <a:pt x="122252" y="196605"/>
                  </a:lnTo>
                  <a:lnTo>
                    <a:pt x="118212" y="224336"/>
                  </a:lnTo>
                  <a:lnTo>
                    <a:pt x="113534" y="252744"/>
                  </a:lnTo>
                  <a:lnTo>
                    <a:pt x="108432" y="281605"/>
                  </a:lnTo>
                  <a:lnTo>
                    <a:pt x="104038" y="309776"/>
                  </a:lnTo>
                  <a:lnTo>
                    <a:pt x="100116" y="337485"/>
                  </a:lnTo>
                  <a:lnTo>
                    <a:pt x="96510" y="364888"/>
                  </a:lnTo>
                  <a:lnTo>
                    <a:pt x="93114" y="391095"/>
                  </a:lnTo>
                  <a:lnTo>
                    <a:pt x="89857" y="416504"/>
                  </a:lnTo>
                  <a:lnTo>
                    <a:pt x="86694" y="441380"/>
                  </a:lnTo>
                  <a:lnTo>
                    <a:pt x="83592" y="465902"/>
                  </a:lnTo>
                  <a:lnTo>
                    <a:pt x="80533" y="490187"/>
                  </a:lnTo>
                  <a:lnTo>
                    <a:pt x="77501" y="514314"/>
                  </a:lnTo>
                  <a:lnTo>
                    <a:pt x="74488" y="537345"/>
                  </a:lnTo>
                  <a:lnTo>
                    <a:pt x="68494" y="581455"/>
                  </a:lnTo>
                  <a:lnTo>
                    <a:pt x="62522" y="624211"/>
                  </a:lnTo>
                  <a:lnTo>
                    <a:pt x="56561" y="664379"/>
                  </a:lnTo>
                  <a:lnTo>
                    <a:pt x="50604" y="698770"/>
                  </a:lnTo>
                  <a:lnTo>
                    <a:pt x="47295" y="730590"/>
                  </a:lnTo>
                  <a:lnTo>
                    <a:pt x="44833" y="761269"/>
                  </a:lnTo>
                  <a:lnTo>
                    <a:pt x="37868" y="805440"/>
                  </a:lnTo>
                  <a:lnTo>
                    <a:pt x="30513" y="843110"/>
                  </a:lnTo>
                  <a:lnTo>
                    <a:pt x="24879" y="883010"/>
                  </a:lnTo>
                  <a:lnTo>
                    <a:pt x="11655" y="922415"/>
                  </a:lnTo>
                  <a:lnTo>
                    <a:pt x="0" y="9554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9171" name="SMARTInkShape-1976"/>
          <p:cNvSpPr/>
          <p:nvPr>
            <p:custDataLst>
              <p:tags r:id="rId2"/>
            </p:custDataLst>
          </p:nvPr>
        </p:nvSpPr>
        <p:spPr bwMode="auto">
          <a:xfrm>
            <a:off x="4339828" y="1366242"/>
            <a:ext cx="268510" cy="238853"/>
          </a:xfrm>
          <a:custGeom>
            <a:avLst/>
            <a:gdLst/>
            <a:ahLst/>
            <a:cxnLst/>
            <a:rect l="0" t="0" r="0" b="0"/>
            <a:pathLst>
              <a:path w="268510" h="238853">
                <a:moveTo>
                  <a:pt x="0" y="44649"/>
                </a:moveTo>
                <a:lnTo>
                  <a:pt x="0" y="44649"/>
                </a:lnTo>
                <a:lnTo>
                  <a:pt x="4741" y="49389"/>
                </a:lnTo>
                <a:lnTo>
                  <a:pt x="18091" y="84813"/>
                </a:lnTo>
                <a:lnTo>
                  <a:pt x="29811" y="128871"/>
                </a:lnTo>
                <a:lnTo>
                  <a:pt x="37587" y="173504"/>
                </a:lnTo>
                <a:lnTo>
                  <a:pt x="46675" y="214944"/>
                </a:lnTo>
                <a:lnTo>
                  <a:pt x="53174" y="238852"/>
                </a:lnTo>
                <a:lnTo>
                  <a:pt x="53309" y="238610"/>
                </a:lnTo>
                <a:lnTo>
                  <a:pt x="53458" y="235695"/>
                </a:lnTo>
                <a:lnTo>
                  <a:pt x="48410" y="212473"/>
                </a:lnTo>
                <a:lnTo>
                  <a:pt x="52702" y="172239"/>
                </a:lnTo>
                <a:lnTo>
                  <a:pt x="59542" y="130302"/>
                </a:lnTo>
                <a:lnTo>
                  <a:pt x="61190" y="118105"/>
                </a:lnTo>
                <a:lnTo>
                  <a:pt x="67213" y="106731"/>
                </a:lnTo>
                <a:lnTo>
                  <a:pt x="71598" y="100919"/>
                </a:lnTo>
                <a:lnTo>
                  <a:pt x="76506" y="98037"/>
                </a:lnTo>
                <a:lnTo>
                  <a:pt x="81762" y="97108"/>
                </a:lnTo>
                <a:lnTo>
                  <a:pt x="92893" y="98722"/>
                </a:lnTo>
                <a:lnTo>
                  <a:pt x="104455" y="102746"/>
                </a:lnTo>
                <a:lnTo>
                  <a:pt x="135183" y="126886"/>
                </a:lnTo>
                <a:lnTo>
                  <a:pt x="161289" y="156865"/>
                </a:lnTo>
                <a:lnTo>
                  <a:pt x="189397" y="176617"/>
                </a:lnTo>
                <a:lnTo>
                  <a:pt x="219608" y="184292"/>
                </a:lnTo>
                <a:lnTo>
                  <a:pt x="236841" y="183442"/>
                </a:lnTo>
                <a:lnTo>
                  <a:pt x="244214" y="181826"/>
                </a:lnTo>
                <a:lnTo>
                  <a:pt x="257699" y="169447"/>
                </a:lnTo>
                <a:lnTo>
                  <a:pt x="264072" y="160590"/>
                </a:lnTo>
                <a:lnTo>
                  <a:pt x="268509" y="140165"/>
                </a:lnTo>
                <a:lnTo>
                  <a:pt x="263272" y="99455"/>
                </a:lnTo>
                <a:lnTo>
                  <a:pt x="250758" y="62321"/>
                </a:lnTo>
                <a:lnTo>
                  <a:pt x="235306" y="26863"/>
                </a:lnTo>
                <a:lnTo>
                  <a:pt x="232573" y="15908"/>
                </a:lnTo>
                <a:lnTo>
                  <a:pt x="224667" y="2291"/>
                </a:lnTo>
                <a:lnTo>
                  <a:pt x="223200" y="1527"/>
                </a:lnTo>
                <a:lnTo>
                  <a:pt x="21431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9175" name="SMARTInkShape-Group478"/>
          <p:cNvGrpSpPr/>
          <p:nvPr/>
        </p:nvGrpSpPr>
        <p:grpSpPr>
          <a:xfrm>
            <a:off x="1143000" y="1769319"/>
            <a:ext cx="330400" cy="498823"/>
            <a:chOff x="1143000" y="1769319"/>
            <a:chExt cx="330400" cy="498823"/>
          </a:xfrm>
        </p:grpSpPr>
        <p:sp>
          <p:nvSpPr>
            <p:cNvPr id="49172" name="SMARTInkShape-1977"/>
            <p:cNvSpPr/>
            <p:nvPr>
              <p:custDataLst>
                <p:tags r:id="rId7"/>
              </p:custDataLst>
            </p:nvPr>
          </p:nvSpPr>
          <p:spPr bwMode="auto">
            <a:xfrm>
              <a:off x="1143000" y="1895225"/>
              <a:ext cx="124899" cy="221112"/>
            </a:xfrm>
            <a:custGeom>
              <a:avLst/>
              <a:gdLst/>
              <a:ahLst/>
              <a:cxnLst/>
              <a:rect l="0" t="0" r="0" b="0"/>
              <a:pathLst>
                <a:path w="124899" h="221112">
                  <a:moveTo>
                    <a:pt x="0" y="87166"/>
                  </a:moveTo>
                  <a:lnTo>
                    <a:pt x="0" y="87166"/>
                  </a:lnTo>
                  <a:lnTo>
                    <a:pt x="0" y="77685"/>
                  </a:lnTo>
                  <a:lnTo>
                    <a:pt x="2646" y="70384"/>
                  </a:lnTo>
                  <a:lnTo>
                    <a:pt x="15446" y="51541"/>
                  </a:lnTo>
                  <a:lnTo>
                    <a:pt x="17779" y="45536"/>
                  </a:lnTo>
                  <a:lnTo>
                    <a:pt x="55347" y="5063"/>
                  </a:lnTo>
                  <a:lnTo>
                    <a:pt x="64617" y="1066"/>
                  </a:lnTo>
                  <a:lnTo>
                    <a:pt x="69867" y="0"/>
                  </a:lnTo>
                  <a:lnTo>
                    <a:pt x="83638" y="4108"/>
                  </a:lnTo>
                  <a:lnTo>
                    <a:pt x="111188" y="16182"/>
                  </a:lnTo>
                  <a:lnTo>
                    <a:pt x="118209" y="24529"/>
                  </a:lnTo>
                  <a:lnTo>
                    <a:pt x="122999" y="54606"/>
                  </a:lnTo>
                  <a:lnTo>
                    <a:pt x="124418" y="94936"/>
                  </a:lnTo>
                  <a:lnTo>
                    <a:pt x="124898" y="133606"/>
                  </a:lnTo>
                  <a:lnTo>
                    <a:pt x="122347" y="177404"/>
                  </a:lnTo>
                  <a:lnTo>
                    <a:pt x="116086" y="2211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73" name="SMARTInkShape-1978"/>
            <p:cNvSpPr/>
            <p:nvPr>
              <p:custDataLst>
                <p:tags r:id="rId8"/>
              </p:custDataLst>
            </p:nvPr>
          </p:nvSpPr>
          <p:spPr bwMode="auto">
            <a:xfrm>
              <a:off x="1286352" y="1769319"/>
              <a:ext cx="169188" cy="273628"/>
            </a:xfrm>
            <a:custGeom>
              <a:avLst/>
              <a:gdLst/>
              <a:ahLst/>
              <a:cxnLst/>
              <a:rect l="0" t="0" r="0" b="0"/>
              <a:pathLst>
                <a:path w="169188" h="273628">
                  <a:moveTo>
                    <a:pt x="17383" y="7689"/>
                  </a:moveTo>
                  <a:lnTo>
                    <a:pt x="17383" y="7689"/>
                  </a:lnTo>
                  <a:lnTo>
                    <a:pt x="17383" y="2948"/>
                  </a:lnTo>
                  <a:lnTo>
                    <a:pt x="16390" y="1552"/>
                  </a:lnTo>
                  <a:lnTo>
                    <a:pt x="14737" y="621"/>
                  </a:lnTo>
                  <a:lnTo>
                    <a:pt x="12642" y="0"/>
                  </a:lnTo>
                  <a:lnTo>
                    <a:pt x="10253" y="1571"/>
                  </a:lnTo>
                  <a:lnTo>
                    <a:pt x="4954" y="8608"/>
                  </a:lnTo>
                  <a:lnTo>
                    <a:pt x="1132" y="28466"/>
                  </a:lnTo>
                  <a:lnTo>
                    <a:pt x="0" y="62683"/>
                  </a:lnTo>
                  <a:lnTo>
                    <a:pt x="6746" y="105423"/>
                  </a:lnTo>
                  <a:lnTo>
                    <a:pt x="17633" y="148409"/>
                  </a:lnTo>
                  <a:lnTo>
                    <a:pt x="29032" y="182006"/>
                  </a:lnTo>
                  <a:lnTo>
                    <a:pt x="45922" y="223582"/>
                  </a:lnTo>
                  <a:lnTo>
                    <a:pt x="72588" y="258549"/>
                  </a:lnTo>
                  <a:lnTo>
                    <a:pt x="91948" y="268990"/>
                  </a:lnTo>
                  <a:lnTo>
                    <a:pt x="126017" y="273627"/>
                  </a:lnTo>
                  <a:lnTo>
                    <a:pt x="169187" y="2666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74" name="SMARTInkShape-1979"/>
            <p:cNvSpPr/>
            <p:nvPr>
              <p:custDataLst>
                <p:tags r:id="rId9"/>
              </p:custDataLst>
            </p:nvPr>
          </p:nvSpPr>
          <p:spPr bwMode="auto">
            <a:xfrm>
              <a:off x="1285875" y="2027039"/>
              <a:ext cx="187525" cy="241103"/>
            </a:xfrm>
            <a:custGeom>
              <a:avLst/>
              <a:gdLst/>
              <a:ahLst/>
              <a:cxnLst/>
              <a:rect l="0" t="0" r="0" b="0"/>
              <a:pathLst>
                <a:path w="187525" h="241103">
                  <a:moveTo>
                    <a:pt x="0" y="241102"/>
                  </a:moveTo>
                  <a:lnTo>
                    <a:pt x="0" y="241102"/>
                  </a:lnTo>
                  <a:lnTo>
                    <a:pt x="23352" y="202518"/>
                  </a:lnTo>
                  <a:lnTo>
                    <a:pt x="49372" y="164872"/>
                  </a:lnTo>
                  <a:lnTo>
                    <a:pt x="81173" y="124385"/>
                  </a:lnTo>
                  <a:lnTo>
                    <a:pt x="117564" y="80284"/>
                  </a:lnTo>
                  <a:lnTo>
                    <a:pt x="152097" y="38495"/>
                  </a:lnTo>
                  <a:lnTo>
                    <a:pt x="18752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9176" name="SMARTInkShape-1980"/>
          <p:cNvSpPr/>
          <p:nvPr>
            <p:custDataLst>
              <p:tags r:id="rId3"/>
            </p:custDataLst>
          </p:nvPr>
        </p:nvSpPr>
        <p:spPr bwMode="auto">
          <a:xfrm>
            <a:off x="4420195" y="1660922"/>
            <a:ext cx="160736" cy="107157"/>
          </a:xfrm>
          <a:custGeom>
            <a:avLst/>
            <a:gdLst/>
            <a:ahLst/>
            <a:cxnLst/>
            <a:rect l="0" t="0" r="0" b="0"/>
            <a:pathLst>
              <a:path w="160736" h="107157">
                <a:moveTo>
                  <a:pt x="0" y="107156"/>
                </a:moveTo>
                <a:lnTo>
                  <a:pt x="0" y="107156"/>
                </a:lnTo>
                <a:lnTo>
                  <a:pt x="39079" y="77558"/>
                </a:lnTo>
                <a:lnTo>
                  <a:pt x="74528" y="52746"/>
                </a:lnTo>
                <a:lnTo>
                  <a:pt x="115925" y="24824"/>
                </a:lnTo>
                <a:lnTo>
                  <a:pt x="16073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177" name="SMARTInkShape-1981"/>
          <p:cNvSpPr/>
          <p:nvPr>
            <p:custDataLst>
              <p:tags r:id="rId4"/>
            </p:custDataLst>
          </p:nvPr>
        </p:nvSpPr>
        <p:spPr bwMode="auto">
          <a:xfrm>
            <a:off x="6027539" y="1768078"/>
            <a:ext cx="232173" cy="352916"/>
          </a:xfrm>
          <a:custGeom>
            <a:avLst/>
            <a:gdLst/>
            <a:ahLst/>
            <a:cxnLst/>
            <a:rect l="0" t="0" r="0" b="0"/>
            <a:pathLst>
              <a:path w="232173" h="352916">
                <a:moveTo>
                  <a:pt x="0" y="0"/>
                </a:moveTo>
                <a:lnTo>
                  <a:pt x="0" y="0"/>
                </a:lnTo>
                <a:lnTo>
                  <a:pt x="12429" y="34339"/>
                </a:lnTo>
                <a:lnTo>
                  <a:pt x="16249" y="76320"/>
                </a:lnTo>
                <a:lnTo>
                  <a:pt x="17383" y="112241"/>
                </a:lnTo>
                <a:lnTo>
                  <a:pt x="17765" y="156190"/>
                </a:lnTo>
                <a:lnTo>
                  <a:pt x="17841" y="199267"/>
                </a:lnTo>
                <a:lnTo>
                  <a:pt x="17854" y="240282"/>
                </a:lnTo>
                <a:lnTo>
                  <a:pt x="17858" y="272939"/>
                </a:lnTo>
                <a:lnTo>
                  <a:pt x="15213" y="308743"/>
                </a:lnTo>
                <a:lnTo>
                  <a:pt x="9298" y="352915"/>
                </a:lnTo>
                <a:lnTo>
                  <a:pt x="9038" y="346441"/>
                </a:lnTo>
                <a:lnTo>
                  <a:pt x="21225" y="306080"/>
                </a:lnTo>
                <a:lnTo>
                  <a:pt x="28336" y="261507"/>
                </a:lnTo>
                <a:lnTo>
                  <a:pt x="43741" y="219005"/>
                </a:lnTo>
                <a:lnTo>
                  <a:pt x="58764" y="179521"/>
                </a:lnTo>
                <a:lnTo>
                  <a:pt x="69225" y="153072"/>
                </a:lnTo>
                <a:lnTo>
                  <a:pt x="104730" y="110051"/>
                </a:lnTo>
                <a:lnTo>
                  <a:pt x="112031" y="103482"/>
                </a:lnTo>
                <a:lnTo>
                  <a:pt x="118583" y="100562"/>
                </a:lnTo>
                <a:lnTo>
                  <a:pt x="127850" y="98919"/>
                </a:lnTo>
                <a:lnTo>
                  <a:pt x="133883" y="101180"/>
                </a:lnTo>
                <a:lnTo>
                  <a:pt x="150580" y="115457"/>
                </a:lnTo>
                <a:lnTo>
                  <a:pt x="162466" y="141145"/>
                </a:lnTo>
                <a:lnTo>
                  <a:pt x="169235" y="179244"/>
                </a:lnTo>
                <a:lnTo>
                  <a:pt x="176451" y="221313"/>
                </a:lnTo>
                <a:lnTo>
                  <a:pt x="179626" y="240244"/>
                </a:lnTo>
                <a:lnTo>
                  <a:pt x="198586" y="280897"/>
                </a:lnTo>
                <a:lnTo>
                  <a:pt x="232172" y="31253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9180" name="SMARTInkShape-Group481"/>
          <p:cNvGrpSpPr/>
          <p:nvPr/>
        </p:nvGrpSpPr>
        <p:grpSpPr>
          <a:xfrm>
            <a:off x="4196953" y="1126183"/>
            <a:ext cx="544045" cy="668685"/>
            <a:chOff x="4196953" y="1126183"/>
            <a:chExt cx="544045" cy="668685"/>
          </a:xfrm>
        </p:grpSpPr>
        <p:sp>
          <p:nvSpPr>
            <p:cNvPr id="49178" name="SMARTInkShape-1982"/>
            <p:cNvSpPr/>
            <p:nvPr>
              <p:custDataLst>
                <p:tags r:id="rId5"/>
              </p:custDataLst>
            </p:nvPr>
          </p:nvSpPr>
          <p:spPr bwMode="auto">
            <a:xfrm>
              <a:off x="4196953" y="1366242"/>
              <a:ext cx="125017" cy="428626"/>
            </a:xfrm>
            <a:custGeom>
              <a:avLst/>
              <a:gdLst/>
              <a:ahLst/>
              <a:cxnLst/>
              <a:rect l="0" t="0" r="0" b="0"/>
              <a:pathLst>
                <a:path w="125017" h="428626">
                  <a:moveTo>
                    <a:pt x="0" y="0"/>
                  </a:moveTo>
                  <a:lnTo>
                    <a:pt x="0" y="0"/>
                  </a:lnTo>
                  <a:lnTo>
                    <a:pt x="16224" y="39576"/>
                  </a:lnTo>
                  <a:lnTo>
                    <a:pt x="30053" y="76329"/>
                  </a:lnTo>
                  <a:lnTo>
                    <a:pt x="40875" y="111803"/>
                  </a:lnTo>
                  <a:lnTo>
                    <a:pt x="53421" y="156250"/>
                  </a:lnTo>
                  <a:lnTo>
                    <a:pt x="62461" y="195125"/>
                  </a:lnTo>
                  <a:lnTo>
                    <a:pt x="68778" y="231778"/>
                  </a:lnTo>
                  <a:lnTo>
                    <a:pt x="73296" y="270420"/>
                  </a:lnTo>
                  <a:lnTo>
                    <a:pt x="80918" y="307997"/>
                  </a:lnTo>
                  <a:lnTo>
                    <a:pt x="92382" y="347361"/>
                  </a:lnTo>
                  <a:lnTo>
                    <a:pt x="109346" y="387952"/>
                  </a:lnTo>
                  <a:lnTo>
                    <a:pt x="125016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79" name="SMARTInkShape-1983"/>
            <p:cNvSpPr/>
            <p:nvPr>
              <p:custDataLst>
                <p:tags r:id="rId6"/>
              </p:custDataLst>
            </p:nvPr>
          </p:nvSpPr>
          <p:spPr bwMode="auto">
            <a:xfrm>
              <a:off x="4196953" y="1126183"/>
              <a:ext cx="544045" cy="624037"/>
            </a:xfrm>
            <a:custGeom>
              <a:avLst/>
              <a:gdLst/>
              <a:ahLst/>
              <a:cxnLst/>
              <a:rect l="0" t="0" r="0" b="0"/>
              <a:pathLst>
                <a:path w="544045" h="624037">
                  <a:moveTo>
                    <a:pt x="0" y="240059"/>
                  </a:moveTo>
                  <a:lnTo>
                    <a:pt x="0" y="240059"/>
                  </a:lnTo>
                  <a:lnTo>
                    <a:pt x="32428" y="200502"/>
                  </a:lnTo>
                  <a:lnTo>
                    <a:pt x="49406" y="177406"/>
                  </a:lnTo>
                  <a:lnTo>
                    <a:pt x="92508" y="139105"/>
                  </a:lnTo>
                  <a:lnTo>
                    <a:pt x="137020" y="103159"/>
                  </a:lnTo>
                  <a:lnTo>
                    <a:pt x="181656" y="73557"/>
                  </a:lnTo>
                  <a:lnTo>
                    <a:pt x="220210" y="51984"/>
                  </a:lnTo>
                  <a:lnTo>
                    <a:pt x="258062" y="34513"/>
                  </a:lnTo>
                  <a:lnTo>
                    <a:pt x="301668" y="10832"/>
                  </a:lnTo>
                  <a:lnTo>
                    <a:pt x="320342" y="2476"/>
                  </a:lnTo>
                  <a:lnTo>
                    <a:pt x="336900" y="0"/>
                  </a:lnTo>
                  <a:lnTo>
                    <a:pt x="354373" y="4007"/>
                  </a:lnTo>
                  <a:lnTo>
                    <a:pt x="366189" y="14100"/>
                  </a:lnTo>
                  <a:lnTo>
                    <a:pt x="372118" y="20959"/>
                  </a:lnTo>
                  <a:lnTo>
                    <a:pt x="385204" y="54314"/>
                  </a:lnTo>
                  <a:lnTo>
                    <a:pt x="398514" y="95771"/>
                  </a:lnTo>
                  <a:lnTo>
                    <a:pt x="410698" y="135270"/>
                  </a:lnTo>
                  <a:lnTo>
                    <a:pt x="419675" y="169323"/>
                  </a:lnTo>
                  <a:lnTo>
                    <a:pt x="431598" y="211645"/>
                  </a:lnTo>
                  <a:lnTo>
                    <a:pt x="449644" y="254805"/>
                  </a:lnTo>
                  <a:lnTo>
                    <a:pt x="463792" y="293022"/>
                  </a:lnTo>
                  <a:lnTo>
                    <a:pt x="471044" y="310231"/>
                  </a:lnTo>
                  <a:lnTo>
                    <a:pt x="492836" y="348421"/>
                  </a:lnTo>
                  <a:lnTo>
                    <a:pt x="518538" y="387600"/>
                  </a:lnTo>
                  <a:lnTo>
                    <a:pt x="539648" y="427830"/>
                  </a:lnTo>
                  <a:lnTo>
                    <a:pt x="544044" y="442927"/>
                  </a:lnTo>
                  <a:lnTo>
                    <a:pt x="507942" y="444945"/>
                  </a:lnTo>
                  <a:lnTo>
                    <a:pt x="464363" y="446287"/>
                  </a:lnTo>
                  <a:lnTo>
                    <a:pt x="430285" y="452527"/>
                  </a:lnTo>
                  <a:lnTo>
                    <a:pt x="395493" y="461652"/>
                  </a:lnTo>
                  <a:lnTo>
                    <a:pt x="359057" y="477475"/>
                  </a:lnTo>
                  <a:lnTo>
                    <a:pt x="317282" y="501566"/>
                  </a:lnTo>
                  <a:lnTo>
                    <a:pt x="273485" y="534391"/>
                  </a:lnTo>
                  <a:lnTo>
                    <a:pt x="230081" y="574103"/>
                  </a:lnTo>
                  <a:lnTo>
                    <a:pt x="178594" y="6240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84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6" name="SMARTInkShape-Group482">
            <a:extLst>
              <a:ext uri="{FF2B5EF4-FFF2-40B4-BE49-F238E27FC236}">
                <a16:creationId xmlns:a16="http://schemas.microsoft.com/office/drawing/2014/main" id="{BAAD4FE0-1C6B-1945-86A9-09A1F886B0AA}"/>
              </a:ext>
            </a:extLst>
          </p:cNvPr>
          <p:cNvGrpSpPr/>
          <p:nvPr/>
        </p:nvGrpSpPr>
        <p:grpSpPr>
          <a:xfrm>
            <a:off x="1296046" y="1130508"/>
            <a:ext cx="1368367" cy="403256"/>
            <a:chOff x="1296046" y="1130508"/>
            <a:chExt cx="1368367" cy="403256"/>
          </a:xfrm>
        </p:grpSpPr>
        <p:sp>
          <p:nvSpPr>
            <p:cNvPr id="7" name="SMARTInkShape-1984">
              <a:extLst>
                <a:ext uri="{FF2B5EF4-FFF2-40B4-BE49-F238E27FC236}">
                  <a16:creationId xmlns:a16="http://schemas.microsoft.com/office/drawing/2014/main" id="{29CFE63E-4394-9B45-9849-8FA61D960CF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2571750" y="1232297"/>
              <a:ext cx="92663" cy="241102"/>
            </a:xfrm>
            <a:custGeom>
              <a:avLst/>
              <a:gdLst/>
              <a:ahLst/>
              <a:cxnLst/>
              <a:rect l="0" t="0" r="0" b="0"/>
              <a:pathLst>
                <a:path w="92663" h="241102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8102" y="992"/>
                  </a:lnTo>
                  <a:lnTo>
                    <a:pt x="8562" y="4740"/>
                  </a:lnTo>
                  <a:lnTo>
                    <a:pt x="11412" y="9714"/>
                  </a:lnTo>
                  <a:lnTo>
                    <a:pt x="39367" y="53353"/>
                  </a:lnTo>
                  <a:lnTo>
                    <a:pt x="67418" y="89252"/>
                  </a:lnTo>
                  <a:lnTo>
                    <a:pt x="91659" y="133390"/>
                  </a:lnTo>
                  <a:lnTo>
                    <a:pt x="92662" y="146597"/>
                  </a:lnTo>
                  <a:lnTo>
                    <a:pt x="85221" y="184069"/>
                  </a:lnTo>
                  <a:lnTo>
                    <a:pt x="72324" y="208548"/>
                  </a:lnTo>
                  <a:lnTo>
                    <a:pt x="44648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1985">
              <a:extLst>
                <a:ext uri="{FF2B5EF4-FFF2-40B4-BE49-F238E27FC236}">
                  <a16:creationId xmlns:a16="http://schemas.microsoft.com/office/drawing/2014/main" id="{D7EBAC9C-34E9-9144-A166-58A6423492A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2339578" y="1330523"/>
              <a:ext cx="298374" cy="44405"/>
            </a:xfrm>
            <a:custGeom>
              <a:avLst/>
              <a:gdLst/>
              <a:ahLst/>
              <a:cxnLst/>
              <a:rect l="0" t="0" r="0" b="0"/>
              <a:pathLst>
                <a:path w="298374" h="44405">
                  <a:moveTo>
                    <a:pt x="0" y="35719"/>
                  </a:moveTo>
                  <a:lnTo>
                    <a:pt x="0" y="35719"/>
                  </a:lnTo>
                  <a:lnTo>
                    <a:pt x="37592" y="35719"/>
                  </a:lnTo>
                  <a:lnTo>
                    <a:pt x="74453" y="35719"/>
                  </a:lnTo>
                  <a:lnTo>
                    <a:pt x="119092" y="35719"/>
                  </a:lnTo>
                  <a:lnTo>
                    <a:pt x="161916" y="38365"/>
                  </a:lnTo>
                  <a:lnTo>
                    <a:pt x="199112" y="43407"/>
                  </a:lnTo>
                  <a:lnTo>
                    <a:pt x="233689" y="44404"/>
                  </a:lnTo>
                  <a:lnTo>
                    <a:pt x="263269" y="43584"/>
                  </a:lnTo>
                  <a:lnTo>
                    <a:pt x="290775" y="35548"/>
                  </a:lnTo>
                  <a:lnTo>
                    <a:pt x="297244" y="31344"/>
                  </a:lnTo>
                  <a:lnTo>
                    <a:pt x="298373" y="27841"/>
                  </a:lnTo>
                  <a:lnTo>
                    <a:pt x="296983" y="18658"/>
                  </a:lnTo>
                  <a:lnTo>
                    <a:pt x="2857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1986">
              <a:extLst>
                <a:ext uri="{FF2B5EF4-FFF2-40B4-BE49-F238E27FC236}">
                  <a16:creationId xmlns:a16="http://schemas.microsoft.com/office/drawing/2014/main" id="{0AD6A9BD-9293-464E-B0EA-93FBB0CBB8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1803797" y="1223367"/>
              <a:ext cx="89298" cy="8931"/>
            </a:xfrm>
            <a:custGeom>
              <a:avLst/>
              <a:gdLst/>
              <a:ahLst/>
              <a:cxnLst/>
              <a:rect l="0" t="0" r="0" b="0"/>
              <a:pathLst>
                <a:path w="89298" h="8931">
                  <a:moveTo>
                    <a:pt x="0" y="8930"/>
                  </a:moveTo>
                  <a:lnTo>
                    <a:pt x="0" y="8930"/>
                  </a:lnTo>
                  <a:lnTo>
                    <a:pt x="4740" y="8930"/>
                  </a:lnTo>
                  <a:lnTo>
                    <a:pt x="42900" y="1241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1987">
              <a:extLst>
                <a:ext uri="{FF2B5EF4-FFF2-40B4-BE49-F238E27FC236}">
                  <a16:creationId xmlns:a16="http://schemas.microsoft.com/office/drawing/2014/main" id="{3071B88F-2E41-6342-8331-D84A4559F20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1636231" y="1130508"/>
              <a:ext cx="542614" cy="392038"/>
            </a:xfrm>
            <a:custGeom>
              <a:avLst/>
              <a:gdLst/>
              <a:ahLst/>
              <a:cxnLst/>
              <a:rect l="0" t="0" r="0" b="0"/>
              <a:pathLst>
                <a:path w="542614" h="392038">
                  <a:moveTo>
                    <a:pt x="60410" y="226805"/>
                  </a:moveTo>
                  <a:lnTo>
                    <a:pt x="60410" y="226805"/>
                  </a:lnTo>
                  <a:lnTo>
                    <a:pt x="60410" y="189563"/>
                  </a:lnTo>
                  <a:lnTo>
                    <a:pt x="59417" y="187094"/>
                  </a:lnTo>
                  <a:lnTo>
                    <a:pt x="57764" y="185448"/>
                  </a:lnTo>
                  <a:lnTo>
                    <a:pt x="52721" y="182806"/>
                  </a:lnTo>
                  <a:lnTo>
                    <a:pt x="47107" y="187089"/>
                  </a:lnTo>
                  <a:lnTo>
                    <a:pt x="16595" y="217045"/>
                  </a:lnTo>
                  <a:lnTo>
                    <a:pt x="4984" y="238134"/>
                  </a:lnTo>
                  <a:lnTo>
                    <a:pt x="0" y="267975"/>
                  </a:lnTo>
                  <a:lnTo>
                    <a:pt x="5246" y="310352"/>
                  </a:lnTo>
                  <a:lnTo>
                    <a:pt x="5775" y="315245"/>
                  </a:lnTo>
                  <a:lnTo>
                    <a:pt x="11653" y="325973"/>
                  </a:lnTo>
                  <a:lnTo>
                    <a:pt x="15999" y="331612"/>
                  </a:lnTo>
                  <a:lnTo>
                    <a:pt x="20881" y="334380"/>
                  </a:lnTo>
                  <a:lnTo>
                    <a:pt x="26120" y="335232"/>
                  </a:lnTo>
                  <a:lnTo>
                    <a:pt x="36240" y="333534"/>
                  </a:lnTo>
                  <a:lnTo>
                    <a:pt x="44045" y="329471"/>
                  </a:lnTo>
                  <a:lnTo>
                    <a:pt x="50821" y="316421"/>
                  </a:lnTo>
                  <a:lnTo>
                    <a:pt x="57569" y="289407"/>
                  </a:lnTo>
                  <a:lnTo>
                    <a:pt x="58155" y="271495"/>
                  </a:lnTo>
                  <a:lnTo>
                    <a:pt x="52555" y="231550"/>
                  </a:lnTo>
                  <a:lnTo>
                    <a:pt x="51522" y="197230"/>
                  </a:lnTo>
                  <a:lnTo>
                    <a:pt x="51483" y="234191"/>
                  </a:lnTo>
                  <a:lnTo>
                    <a:pt x="56221" y="262066"/>
                  </a:lnTo>
                  <a:lnTo>
                    <a:pt x="72848" y="296167"/>
                  </a:lnTo>
                  <a:lnTo>
                    <a:pt x="80159" y="306580"/>
                  </a:lnTo>
                  <a:lnTo>
                    <a:pt x="99334" y="318021"/>
                  </a:lnTo>
                  <a:lnTo>
                    <a:pt x="123867" y="327694"/>
                  </a:lnTo>
                  <a:lnTo>
                    <a:pt x="135907" y="328530"/>
                  </a:lnTo>
                  <a:lnTo>
                    <a:pt x="140507" y="327364"/>
                  </a:lnTo>
                  <a:lnTo>
                    <a:pt x="162147" y="311234"/>
                  </a:lnTo>
                  <a:lnTo>
                    <a:pt x="182885" y="288939"/>
                  </a:lnTo>
                  <a:lnTo>
                    <a:pt x="190250" y="275256"/>
                  </a:lnTo>
                  <a:lnTo>
                    <a:pt x="198981" y="243255"/>
                  </a:lnTo>
                  <a:lnTo>
                    <a:pt x="202010" y="199929"/>
                  </a:lnTo>
                  <a:lnTo>
                    <a:pt x="202907" y="165925"/>
                  </a:lnTo>
                  <a:lnTo>
                    <a:pt x="203210" y="122028"/>
                  </a:lnTo>
                  <a:lnTo>
                    <a:pt x="203263" y="88272"/>
                  </a:lnTo>
                  <a:lnTo>
                    <a:pt x="200632" y="54789"/>
                  </a:lnTo>
                  <a:lnTo>
                    <a:pt x="194906" y="11293"/>
                  </a:lnTo>
                  <a:lnTo>
                    <a:pt x="194464" y="5089"/>
                  </a:lnTo>
                  <a:lnTo>
                    <a:pt x="194365" y="42775"/>
                  </a:lnTo>
                  <a:lnTo>
                    <a:pt x="194357" y="85832"/>
                  </a:lnTo>
                  <a:lnTo>
                    <a:pt x="194356" y="129803"/>
                  </a:lnTo>
                  <a:lnTo>
                    <a:pt x="194355" y="168849"/>
                  </a:lnTo>
                  <a:lnTo>
                    <a:pt x="194355" y="205553"/>
                  </a:lnTo>
                  <a:lnTo>
                    <a:pt x="195347" y="241564"/>
                  </a:lnTo>
                  <a:lnTo>
                    <a:pt x="201484" y="276377"/>
                  </a:lnTo>
                  <a:lnTo>
                    <a:pt x="212447" y="315310"/>
                  </a:lnTo>
                  <a:lnTo>
                    <a:pt x="228907" y="356404"/>
                  </a:lnTo>
                  <a:lnTo>
                    <a:pt x="250233" y="381511"/>
                  </a:lnTo>
                  <a:lnTo>
                    <a:pt x="269461" y="389821"/>
                  </a:lnTo>
                  <a:lnTo>
                    <a:pt x="280144" y="392037"/>
                  </a:lnTo>
                  <a:lnTo>
                    <a:pt x="289251" y="391530"/>
                  </a:lnTo>
                  <a:lnTo>
                    <a:pt x="304661" y="385674"/>
                  </a:lnTo>
                  <a:lnTo>
                    <a:pt x="315479" y="376458"/>
                  </a:lnTo>
                  <a:lnTo>
                    <a:pt x="339878" y="341431"/>
                  </a:lnTo>
                  <a:lnTo>
                    <a:pt x="354436" y="304238"/>
                  </a:lnTo>
                  <a:lnTo>
                    <a:pt x="363826" y="270584"/>
                  </a:lnTo>
                  <a:lnTo>
                    <a:pt x="372891" y="232831"/>
                  </a:lnTo>
                  <a:lnTo>
                    <a:pt x="379216" y="190226"/>
                  </a:lnTo>
                  <a:lnTo>
                    <a:pt x="381089" y="148828"/>
                  </a:lnTo>
                  <a:lnTo>
                    <a:pt x="381645" y="111427"/>
                  </a:lnTo>
                  <a:lnTo>
                    <a:pt x="379163" y="69918"/>
                  </a:lnTo>
                  <a:lnTo>
                    <a:pt x="372144" y="27853"/>
                  </a:lnTo>
                  <a:lnTo>
                    <a:pt x="366638" y="9397"/>
                  </a:lnTo>
                  <a:lnTo>
                    <a:pt x="360884" y="1195"/>
                  </a:lnTo>
                  <a:lnTo>
                    <a:pt x="358952" y="0"/>
                  </a:lnTo>
                  <a:lnTo>
                    <a:pt x="357665" y="195"/>
                  </a:lnTo>
                  <a:lnTo>
                    <a:pt x="356806" y="1317"/>
                  </a:lnTo>
                  <a:lnTo>
                    <a:pt x="355428" y="38764"/>
                  </a:lnTo>
                  <a:lnTo>
                    <a:pt x="356182" y="80579"/>
                  </a:lnTo>
                  <a:lnTo>
                    <a:pt x="359874" y="113198"/>
                  </a:lnTo>
                  <a:lnTo>
                    <a:pt x="364193" y="155122"/>
                  </a:lnTo>
                  <a:lnTo>
                    <a:pt x="371600" y="195243"/>
                  </a:lnTo>
                  <a:lnTo>
                    <a:pt x="378819" y="237915"/>
                  </a:lnTo>
                  <a:lnTo>
                    <a:pt x="381700" y="282199"/>
                  </a:lnTo>
                  <a:lnTo>
                    <a:pt x="381759" y="284570"/>
                  </a:lnTo>
                  <a:lnTo>
                    <a:pt x="380807" y="286151"/>
                  </a:lnTo>
                  <a:lnTo>
                    <a:pt x="379180" y="287205"/>
                  </a:lnTo>
                  <a:lnTo>
                    <a:pt x="377103" y="287907"/>
                  </a:lnTo>
                  <a:lnTo>
                    <a:pt x="375718" y="285399"/>
                  </a:lnTo>
                  <a:lnTo>
                    <a:pt x="373313" y="247162"/>
                  </a:lnTo>
                  <a:lnTo>
                    <a:pt x="382710" y="207412"/>
                  </a:lnTo>
                  <a:lnTo>
                    <a:pt x="398690" y="172923"/>
                  </a:lnTo>
                  <a:lnTo>
                    <a:pt x="406879" y="163170"/>
                  </a:lnTo>
                  <a:lnTo>
                    <a:pt x="413826" y="158835"/>
                  </a:lnTo>
                  <a:lnTo>
                    <a:pt x="420220" y="156908"/>
                  </a:lnTo>
                  <a:lnTo>
                    <a:pt x="424307" y="159371"/>
                  </a:lnTo>
                  <a:lnTo>
                    <a:pt x="434139" y="170045"/>
                  </a:lnTo>
                  <a:lnTo>
                    <a:pt x="449491" y="202143"/>
                  </a:lnTo>
                  <a:lnTo>
                    <a:pt x="462078" y="240380"/>
                  </a:lnTo>
                  <a:lnTo>
                    <a:pt x="484235" y="280995"/>
                  </a:lnTo>
                  <a:lnTo>
                    <a:pt x="508040" y="323499"/>
                  </a:lnTo>
                  <a:lnTo>
                    <a:pt x="510634" y="326986"/>
                  </a:lnTo>
                  <a:lnTo>
                    <a:pt x="516163" y="330861"/>
                  </a:lnTo>
                  <a:lnTo>
                    <a:pt x="524854" y="333042"/>
                  </a:lnTo>
                  <a:lnTo>
                    <a:pt x="531939" y="333779"/>
                  </a:lnTo>
                  <a:lnTo>
                    <a:pt x="537907" y="324426"/>
                  </a:lnTo>
                  <a:lnTo>
                    <a:pt x="542613" y="298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1988">
              <a:extLst>
                <a:ext uri="{FF2B5EF4-FFF2-40B4-BE49-F238E27FC236}">
                  <a16:creationId xmlns:a16="http://schemas.microsoft.com/office/drawing/2014/main" id="{CBA7BDDF-8A5F-A147-A2A0-B164C901197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1296046" y="1259637"/>
              <a:ext cx="302369" cy="274127"/>
            </a:xfrm>
            <a:custGeom>
              <a:avLst/>
              <a:gdLst/>
              <a:ahLst/>
              <a:cxnLst/>
              <a:rect l="0" t="0" r="0" b="0"/>
              <a:pathLst>
                <a:path w="302369" h="274127">
                  <a:moveTo>
                    <a:pt x="7689" y="44097"/>
                  </a:moveTo>
                  <a:lnTo>
                    <a:pt x="7689" y="44097"/>
                  </a:lnTo>
                  <a:lnTo>
                    <a:pt x="2948" y="39357"/>
                  </a:lnTo>
                  <a:lnTo>
                    <a:pt x="621" y="31738"/>
                  </a:lnTo>
                  <a:lnTo>
                    <a:pt x="0" y="26928"/>
                  </a:lnTo>
                  <a:lnTo>
                    <a:pt x="1956" y="18938"/>
                  </a:lnTo>
                  <a:lnTo>
                    <a:pt x="15041" y="1308"/>
                  </a:lnTo>
                  <a:lnTo>
                    <a:pt x="18563" y="275"/>
                  </a:lnTo>
                  <a:lnTo>
                    <a:pt x="20891" y="0"/>
                  </a:lnTo>
                  <a:lnTo>
                    <a:pt x="33649" y="4353"/>
                  </a:lnTo>
                  <a:lnTo>
                    <a:pt x="41716" y="11881"/>
                  </a:lnTo>
                  <a:lnTo>
                    <a:pt x="51836" y="29921"/>
                  </a:lnTo>
                  <a:lnTo>
                    <a:pt x="58472" y="51473"/>
                  </a:lnTo>
                  <a:lnTo>
                    <a:pt x="68089" y="95677"/>
                  </a:lnTo>
                  <a:lnTo>
                    <a:pt x="69780" y="135314"/>
                  </a:lnTo>
                  <a:lnTo>
                    <a:pt x="69122" y="178642"/>
                  </a:lnTo>
                  <a:lnTo>
                    <a:pt x="63043" y="216695"/>
                  </a:lnTo>
                  <a:lnTo>
                    <a:pt x="53943" y="257069"/>
                  </a:lnTo>
                  <a:lnTo>
                    <a:pt x="52478" y="274126"/>
                  </a:lnTo>
                  <a:lnTo>
                    <a:pt x="62069" y="234487"/>
                  </a:lnTo>
                  <a:lnTo>
                    <a:pt x="67788" y="199397"/>
                  </a:lnTo>
                  <a:lnTo>
                    <a:pt x="74461" y="160874"/>
                  </a:lnTo>
                  <a:lnTo>
                    <a:pt x="81157" y="120048"/>
                  </a:lnTo>
                  <a:lnTo>
                    <a:pt x="91434" y="80708"/>
                  </a:lnTo>
                  <a:lnTo>
                    <a:pt x="97164" y="70290"/>
                  </a:lnTo>
                  <a:lnTo>
                    <a:pt x="103018" y="65661"/>
                  </a:lnTo>
                  <a:lnTo>
                    <a:pt x="108927" y="63603"/>
                  </a:lnTo>
                  <a:lnTo>
                    <a:pt x="111892" y="65039"/>
                  </a:lnTo>
                  <a:lnTo>
                    <a:pt x="117832" y="71925"/>
                  </a:lnTo>
                  <a:lnTo>
                    <a:pt x="132705" y="114986"/>
                  </a:lnTo>
                  <a:lnTo>
                    <a:pt x="138988" y="144807"/>
                  </a:lnTo>
                  <a:lnTo>
                    <a:pt x="143496" y="173487"/>
                  </a:lnTo>
                  <a:lnTo>
                    <a:pt x="149167" y="200955"/>
                  </a:lnTo>
                  <a:lnTo>
                    <a:pt x="150441" y="228014"/>
                  </a:lnTo>
                  <a:lnTo>
                    <a:pt x="150553" y="189277"/>
                  </a:lnTo>
                  <a:lnTo>
                    <a:pt x="157690" y="151709"/>
                  </a:lnTo>
                  <a:lnTo>
                    <a:pt x="168655" y="115625"/>
                  </a:lnTo>
                  <a:lnTo>
                    <a:pt x="185115" y="79834"/>
                  </a:lnTo>
                  <a:lnTo>
                    <a:pt x="201701" y="57773"/>
                  </a:lnTo>
                  <a:lnTo>
                    <a:pt x="207476" y="54206"/>
                  </a:lnTo>
                  <a:lnTo>
                    <a:pt x="213310" y="52821"/>
                  </a:lnTo>
                  <a:lnTo>
                    <a:pt x="219183" y="52890"/>
                  </a:lnTo>
                  <a:lnTo>
                    <a:pt x="224091" y="54920"/>
                  </a:lnTo>
                  <a:lnTo>
                    <a:pt x="232190" y="62467"/>
                  </a:lnTo>
                  <a:lnTo>
                    <a:pt x="242328" y="87354"/>
                  </a:lnTo>
                  <a:lnTo>
                    <a:pt x="247939" y="128789"/>
                  </a:lnTo>
                  <a:lnTo>
                    <a:pt x="248538" y="164110"/>
                  </a:lnTo>
                  <a:lnTo>
                    <a:pt x="251361" y="198058"/>
                  </a:lnTo>
                  <a:lnTo>
                    <a:pt x="265004" y="239842"/>
                  </a:lnTo>
                  <a:lnTo>
                    <a:pt x="274517" y="253795"/>
                  </a:lnTo>
                  <a:lnTo>
                    <a:pt x="279832" y="257318"/>
                  </a:lnTo>
                  <a:lnTo>
                    <a:pt x="302368" y="2584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" name="SMARTInkShape-Group485">
            <a:extLst>
              <a:ext uri="{FF2B5EF4-FFF2-40B4-BE49-F238E27FC236}">
                <a16:creationId xmlns:a16="http://schemas.microsoft.com/office/drawing/2014/main" id="{A8173707-BDE8-004B-8311-23836A13DE38}"/>
              </a:ext>
            </a:extLst>
          </p:cNvPr>
          <p:cNvGrpSpPr/>
          <p:nvPr/>
        </p:nvGrpSpPr>
        <p:grpSpPr>
          <a:xfrm>
            <a:off x="4598789" y="1071563"/>
            <a:ext cx="1847825" cy="686504"/>
            <a:chOff x="4598789" y="1071563"/>
            <a:chExt cx="1847825" cy="686504"/>
          </a:xfrm>
        </p:grpSpPr>
        <p:sp>
          <p:nvSpPr>
            <p:cNvPr id="13" name="SMARTInkShape-1993">
              <a:extLst>
                <a:ext uri="{FF2B5EF4-FFF2-40B4-BE49-F238E27FC236}">
                  <a16:creationId xmlns:a16="http://schemas.microsoft.com/office/drawing/2014/main" id="{69F27C51-35B1-BF47-9841-AEBE3CDBB44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4598789" y="1294933"/>
              <a:ext cx="26790" cy="314275"/>
            </a:xfrm>
            <a:custGeom>
              <a:avLst/>
              <a:gdLst/>
              <a:ahLst/>
              <a:cxnLst/>
              <a:rect l="0" t="0" r="0" b="0"/>
              <a:pathLst>
                <a:path w="26790" h="314275">
                  <a:moveTo>
                    <a:pt x="17859" y="26661"/>
                  </a:moveTo>
                  <a:lnTo>
                    <a:pt x="17859" y="26661"/>
                  </a:lnTo>
                  <a:lnTo>
                    <a:pt x="25548" y="11284"/>
                  </a:lnTo>
                  <a:lnTo>
                    <a:pt x="26779" y="0"/>
                  </a:lnTo>
                  <a:lnTo>
                    <a:pt x="26788" y="41910"/>
                  </a:lnTo>
                  <a:lnTo>
                    <a:pt x="26789" y="84757"/>
                  </a:lnTo>
                  <a:lnTo>
                    <a:pt x="22048" y="120934"/>
                  </a:lnTo>
                  <a:lnTo>
                    <a:pt x="17075" y="151573"/>
                  </a:lnTo>
                  <a:lnTo>
                    <a:pt x="12550" y="187349"/>
                  </a:lnTo>
                  <a:lnTo>
                    <a:pt x="10539" y="223094"/>
                  </a:lnTo>
                  <a:lnTo>
                    <a:pt x="4666" y="262465"/>
                  </a:lnTo>
                  <a:lnTo>
                    <a:pt x="614" y="306421"/>
                  </a:lnTo>
                  <a:lnTo>
                    <a:pt x="182" y="314274"/>
                  </a:lnTo>
                  <a:lnTo>
                    <a:pt x="0" y="2856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1994">
              <a:extLst>
                <a:ext uri="{FF2B5EF4-FFF2-40B4-BE49-F238E27FC236}">
                  <a16:creationId xmlns:a16="http://schemas.microsoft.com/office/drawing/2014/main" id="{977FE0F8-719D-B14D-9F82-2879868AD1F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4607719" y="1216957"/>
              <a:ext cx="303610" cy="202673"/>
            </a:xfrm>
            <a:custGeom>
              <a:avLst/>
              <a:gdLst/>
              <a:ahLst/>
              <a:cxnLst/>
              <a:rect l="0" t="0" r="0" b="0"/>
              <a:pathLst>
                <a:path w="303610" h="202673">
                  <a:moveTo>
                    <a:pt x="0" y="95707"/>
                  </a:moveTo>
                  <a:lnTo>
                    <a:pt x="0" y="95707"/>
                  </a:lnTo>
                  <a:lnTo>
                    <a:pt x="0" y="73797"/>
                  </a:lnTo>
                  <a:lnTo>
                    <a:pt x="9481" y="45118"/>
                  </a:lnTo>
                  <a:lnTo>
                    <a:pt x="22073" y="28244"/>
                  </a:lnTo>
                  <a:lnTo>
                    <a:pt x="37591" y="15122"/>
                  </a:lnTo>
                  <a:lnTo>
                    <a:pt x="62070" y="3148"/>
                  </a:lnTo>
                  <a:lnTo>
                    <a:pt x="75873" y="0"/>
                  </a:lnTo>
                  <a:lnTo>
                    <a:pt x="88622" y="1246"/>
                  </a:lnTo>
                  <a:lnTo>
                    <a:pt x="100903" y="6099"/>
                  </a:lnTo>
                  <a:lnTo>
                    <a:pt x="117981" y="19988"/>
                  </a:lnTo>
                  <a:lnTo>
                    <a:pt x="126189" y="30966"/>
                  </a:lnTo>
                  <a:lnTo>
                    <a:pt x="130498" y="45105"/>
                  </a:lnTo>
                  <a:lnTo>
                    <a:pt x="131647" y="53043"/>
                  </a:lnTo>
                  <a:lnTo>
                    <a:pt x="123783" y="83176"/>
                  </a:lnTo>
                  <a:lnTo>
                    <a:pt x="98203" y="120793"/>
                  </a:lnTo>
                  <a:lnTo>
                    <a:pt x="73431" y="154622"/>
                  </a:lnTo>
                  <a:lnTo>
                    <a:pt x="33868" y="183215"/>
                  </a:lnTo>
                  <a:lnTo>
                    <a:pt x="10253" y="199590"/>
                  </a:lnTo>
                  <a:lnTo>
                    <a:pt x="2025" y="202217"/>
                  </a:lnTo>
                  <a:lnTo>
                    <a:pt x="2342" y="202432"/>
                  </a:lnTo>
                  <a:lnTo>
                    <a:pt x="5340" y="202672"/>
                  </a:lnTo>
                  <a:lnTo>
                    <a:pt x="40243" y="193124"/>
                  </a:lnTo>
                  <a:lnTo>
                    <a:pt x="75424" y="184764"/>
                  </a:lnTo>
                  <a:lnTo>
                    <a:pt x="117534" y="173050"/>
                  </a:lnTo>
                  <a:lnTo>
                    <a:pt x="158228" y="153061"/>
                  </a:lnTo>
                  <a:lnTo>
                    <a:pt x="199834" y="117450"/>
                  </a:lnTo>
                  <a:lnTo>
                    <a:pt x="213804" y="92652"/>
                  </a:lnTo>
                  <a:lnTo>
                    <a:pt x="220446" y="68013"/>
                  </a:lnTo>
                  <a:lnTo>
                    <a:pt x="221007" y="51649"/>
                  </a:lnTo>
                  <a:lnTo>
                    <a:pt x="217949" y="37761"/>
                  </a:lnTo>
                  <a:lnTo>
                    <a:pt x="214753" y="34256"/>
                  </a:lnTo>
                  <a:lnTo>
                    <a:pt x="210637" y="32912"/>
                  </a:lnTo>
                  <a:lnTo>
                    <a:pt x="200773" y="34064"/>
                  </a:lnTo>
                  <a:lnTo>
                    <a:pt x="189773" y="37883"/>
                  </a:lnTo>
                  <a:lnTo>
                    <a:pt x="186047" y="42275"/>
                  </a:lnTo>
                  <a:lnTo>
                    <a:pt x="181906" y="55092"/>
                  </a:lnTo>
                  <a:lnTo>
                    <a:pt x="182711" y="68065"/>
                  </a:lnTo>
                  <a:lnTo>
                    <a:pt x="184315" y="74302"/>
                  </a:lnTo>
                  <a:lnTo>
                    <a:pt x="188361" y="79453"/>
                  </a:lnTo>
                  <a:lnTo>
                    <a:pt x="210950" y="97494"/>
                  </a:lnTo>
                  <a:lnTo>
                    <a:pt x="218771" y="110392"/>
                  </a:lnTo>
                  <a:lnTo>
                    <a:pt x="234951" y="152860"/>
                  </a:lnTo>
                  <a:lnTo>
                    <a:pt x="240561" y="193696"/>
                  </a:lnTo>
                  <a:lnTo>
                    <a:pt x="243718" y="195760"/>
                  </a:lnTo>
                  <a:lnTo>
                    <a:pt x="255162" y="195407"/>
                  </a:lnTo>
                  <a:lnTo>
                    <a:pt x="303609" y="167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1995">
              <a:extLst>
                <a:ext uri="{FF2B5EF4-FFF2-40B4-BE49-F238E27FC236}">
                  <a16:creationId xmlns:a16="http://schemas.microsoft.com/office/drawing/2014/main" id="{66F5D8CC-B49E-0F4F-95F3-EF70377242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4928857" y="1190553"/>
              <a:ext cx="411097" cy="374366"/>
            </a:xfrm>
            <a:custGeom>
              <a:avLst/>
              <a:gdLst/>
              <a:ahLst/>
              <a:cxnLst/>
              <a:rect l="0" t="0" r="0" b="0"/>
              <a:pathLst>
                <a:path w="411097" h="374366">
                  <a:moveTo>
                    <a:pt x="107488" y="95322"/>
                  </a:moveTo>
                  <a:lnTo>
                    <a:pt x="107488" y="95322"/>
                  </a:lnTo>
                  <a:lnTo>
                    <a:pt x="63848" y="95322"/>
                  </a:lnTo>
                  <a:lnTo>
                    <a:pt x="34197" y="94330"/>
                  </a:lnTo>
                  <a:lnTo>
                    <a:pt x="20494" y="87634"/>
                  </a:lnTo>
                  <a:lnTo>
                    <a:pt x="19726" y="88212"/>
                  </a:lnTo>
                  <a:lnTo>
                    <a:pt x="18392" y="94190"/>
                  </a:lnTo>
                  <a:lnTo>
                    <a:pt x="17210" y="116624"/>
                  </a:lnTo>
                  <a:lnTo>
                    <a:pt x="11124" y="133191"/>
                  </a:lnTo>
                  <a:lnTo>
                    <a:pt x="4361" y="166234"/>
                  </a:lnTo>
                  <a:lnTo>
                    <a:pt x="8419" y="191483"/>
                  </a:lnTo>
                  <a:lnTo>
                    <a:pt x="10684" y="196140"/>
                  </a:lnTo>
                  <a:lnTo>
                    <a:pt x="18491" y="203961"/>
                  </a:lnTo>
                  <a:lnTo>
                    <a:pt x="33868" y="205452"/>
                  </a:lnTo>
                  <a:lnTo>
                    <a:pt x="50955" y="202808"/>
                  </a:lnTo>
                  <a:lnTo>
                    <a:pt x="61856" y="198325"/>
                  </a:lnTo>
                  <a:lnTo>
                    <a:pt x="78313" y="185483"/>
                  </a:lnTo>
                  <a:lnTo>
                    <a:pt x="84599" y="174750"/>
                  </a:lnTo>
                  <a:lnTo>
                    <a:pt x="94110" y="142823"/>
                  </a:lnTo>
                  <a:lnTo>
                    <a:pt x="88161" y="98237"/>
                  </a:lnTo>
                  <a:lnTo>
                    <a:pt x="82030" y="79751"/>
                  </a:lnTo>
                  <a:lnTo>
                    <a:pt x="61017" y="50154"/>
                  </a:lnTo>
                  <a:lnTo>
                    <a:pt x="51775" y="45482"/>
                  </a:lnTo>
                  <a:lnTo>
                    <a:pt x="46534" y="44236"/>
                  </a:lnTo>
                  <a:lnTo>
                    <a:pt x="32772" y="48143"/>
                  </a:lnTo>
                  <a:lnTo>
                    <a:pt x="17726" y="57486"/>
                  </a:lnTo>
                  <a:lnTo>
                    <a:pt x="4424" y="71561"/>
                  </a:lnTo>
                  <a:lnTo>
                    <a:pt x="1075" y="79481"/>
                  </a:lnTo>
                  <a:lnTo>
                    <a:pt x="0" y="96219"/>
                  </a:lnTo>
                  <a:lnTo>
                    <a:pt x="3087" y="102865"/>
                  </a:lnTo>
                  <a:lnTo>
                    <a:pt x="14454" y="112896"/>
                  </a:lnTo>
                  <a:lnTo>
                    <a:pt x="32074" y="115370"/>
                  </a:lnTo>
                  <a:lnTo>
                    <a:pt x="52142" y="112170"/>
                  </a:lnTo>
                  <a:lnTo>
                    <a:pt x="70983" y="104133"/>
                  </a:lnTo>
                  <a:lnTo>
                    <a:pt x="112848" y="63549"/>
                  </a:lnTo>
                  <a:lnTo>
                    <a:pt x="122438" y="56396"/>
                  </a:lnTo>
                  <a:lnTo>
                    <a:pt x="133414" y="52369"/>
                  </a:lnTo>
                  <a:lnTo>
                    <a:pt x="136678" y="51804"/>
                  </a:lnTo>
                  <a:lnTo>
                    <a:pt x="139846" y="52419"/>
                  </a:lnTo>
                  <a:lnTo>
                    <a:pt x="170328" y="72108"/>
                  </a:lnTo>
                  <a:lnTo>
                    <a:pt x="183212" y="81719"/>
                  </a:lnTo>
                  <a:lnTo>
                    <a:pt x="196196" y="86210"/>
                  </a:lnTo>
                  <a:lnTo>
                    <a:pt x="196610" y="76857"/>
                  </a:lnTo>
                  <a:lnTo>
                    <a:pt x="191415" y="66941"/>
                  </a:lnTo>
                  <a:lnTo>
                    <a:pt x="184476" y="56911"/>
                  </a:lnTo>
                  <a:lnTo>
                    <a:pt x="172284" y="17666"/>
                  </a:lnTo>
                  <a:lnTo>
                    <a:pt x="166712" y="6900"/>
                  </a:lnTo>
                  <a:lnTo>
                    <a:pt x="160929" y="1453"/>
                  </a:lnTo>
                  <a:lnTo>
                    <a:pt x="157998" y="0"/>
                  </a:lnTo>
                  <a:lnTo>
                    <a:pt x="155051" y="3001"/>
                  </a:lnTo>
                  <a:lnTo>
                    <a:pt x="132102" y="44924"/>
                  </a:lnTo>
                  <a:lnTo>
                    <a:pt x="128349" y="61017"/>
                  </a:lnTo>
                  <a:lnTo>
                    <a:pt x="131972" y="78091"/>
                  </a:lnTo>
                  <a:lnTo>
                    <a:pt x="135716" y="86811"/>
                  </a:lnTo>
                  <a:lnTo>
                    <a:pt x="147815" y="99146"/>
                  </a:lnTo>
                  <a:lnTo>
                    <a:pt x="166068" y="109023"/>
                  </a:lnTo>
                  <a:lnTo>
                    <a:pt x="170354" y="110409"/>
                  </a:lnTo>
                  <a:lnTo>
                    <a:pt x="180407" y="109303"/>
                  </a:lnTo>
                  <a:lnTo>
                    <a:pt x="193549" y="105249"/>
                  </a:lnTo>
                  <a:lnTo>
                    <a:pt x="194627" y="105909"/>
                  </a:lnTo>
                  <a:lnTo>
                    <a:pt x="195825" y="109288"/>
                  </a:lnTo>
                  <a:lnTo>
                    <a:pt x="201440" y="150126"/>
                  </a:lnTo>
                  <a:lnTo>
                    <a:pt x="219286" y="193710"/>
                  </a:lnTo>
                  <a:lnTo>
                    <a:pt x="227467" y="234040"/>
                  </a:lnTo>
                  <a:lnTo>
                    <a:pt x="231010" y="273235"/>
                  </a:lnTo>
                  <a:lnTo>
                    <a:pt x="225078" y="311521"/>
                  </a:lnTo>
                  <a:lnTo>
                    <a:pt x="216193" y="341833"/>
                  </a:lnTo>
                  <a:lnTo>
                    <a:pt x="194991" y="372499"/>
                  </a:lnTo>
                  <a:lnTo>
                    <a:pt x="190627" y="374365"/>
                  </a:lnTo>
                  <a:lnTo>
                    <a:pt x="180488" y="373791"/>
                  </a:lnTo>
                  <a:lnTo>
                    <a:pt x="169367" y="367584"/>
                  </a:lnTo>
                  <a:lnTo>
                    <a:pt x="150799" y="352170"/>
                  </a:lnTo>
                  <a:lnTo>
                    <a:pt x="140715" y="328411"/>
                  </a:lnTo>
                  <a:lnTo>
                    <a:pt x="136184" y="296236"/>
                  </a:lnTo>
                  <a:lnTo>
                    <a:pt x="139582" y="266308"/>
                  </a:lnTo>
                  <a:lnTo>
                    <a:pt x="156748" y="224384"/>
                  </a:lnTo>
                  <a:lnTo>
                    <a:pt x="189833" y="183780"/>
                  </a:lnTo>
                  <a:lnTo>
                    <a:pt x="229177" y="148136"/>
                  </a:lnTo>
                  <a:lnTo>
                    <a:pt x="272901" y="108141"/>
                  </a:lnTo>
                  <a:lnTo>
                    <a:pt x="296743" y="76467"/>
                  </a:lnTo>
                  <a:lnTo>
                    <a:pt x="315290" y="32683"/>
                  </a:lnTo>
                  <a:lnTo>
                    <a:pt x="316260" y="20188"/>
                  </a:lnTo>
                  <a:lnTo>
                    <a:pt x="315130" y="15467"/>
                  </a:lnTo>
                  <a:lnTo>
                    <a:pt x="312392" y="13312"/>
                  </a:lnTo>
                  <a:lnTo>
                    <a:pt x="308583" y="12867"/>
                  </a:lnTo>
                  <a:lnTo>
                    <a:pt x="304058" y="13563"/>
                  </a:lnTo>
                  <a:lnTo>
                    <a:pt x="293740" y="22274"/>
                  </a:lnTo>
                  <a:lnTo>
                    <a:pt x="273198" y="46309"/>
                  </a:lnTo>
                  <a:lnTo>
                    <a:pt x="269696" y="56215"/>
                  </a:lnTo>
                  <a:lnTo>
                    <a:pt x="268415" y="71455"/>
                  </a:lnTo>
                  <a:lnTo>
                    <a:pt x="270953" y="77438"/>
                  </a:lnTo>
                  <a:lnTo>
                    <a:pt x="273019" y="80423"/>
                  </a:lnTo>
                  <a:lnTo>
                    <a:pt x="296905" y="98297"/>
                  </a:lnTo>
                  <a:lnTo>
                    <a:pt x="306105" y="101605"/>
                  </a:lnTo>
                  <a:lnTo>
                    <a:pt x="328179" y="108469"/>
                  </a:lnTo>
                  <a:lnTo>
                    <a:pt x="345738" y="121266"/>
                  </a:lnTo>
                  <a:lnTo>
                    <a:pt x="352282" y="131988"/>
                  </a:lnTo>
                  <a:lnTo>
                    <a:pt x="355967" y="151827"/>
                  </a:lnTo>
                  <a:lnTo>
                    <a:pt x="357821" y="166076"/>
                  </a:lnTo>
                  <a:lnTo>
                    <a:pt x="361952" y="175716"/>
                  </a:lnTo>
                  <a:lnTo>
                    <a:pt x="368412" y="177691"/>
                  </a:lnTo>
                  <a:lnTo>
                    <a:pt x="411096" y="1756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1996">
              <a:extLst>
                <a:ext uri="{FF2B5EF4-FFF2-40B4-BE49-F238E27FC236}">
                  <a16:creationId xmlns:a16="http://schemas.microsoft.com/office/drawing/2014/main" id="{4D37AB3C-ED5C-B74E-981C-863D8F7399A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5318767" y="1208710"/>
              <a:ext cx="226570" cy="133530"/>
            </a:xfrm>
            <a:custGeom>
              <a:avLst/>
              <a:gdLst/>
              <a:ahLst/>
              <a:cxnLst/>
              <a:rect l="0" t="0" r="0" b="0"/>
              <a:pathLst>
                <a:path w="226570" h="133530">
                  <a:moveTo>
                    <a:pt x="119413" y="86095"/>
                  </a:moveTo>
                  <a:lnTo>
                    <a:pt x="119413" y="86095"/>
                  </a:lnTo>
                  <a:lnTo>
                    <a:pt x="127101" y="45860"/>
                  </a:lnTo>
                  <a:lnTo>
                    <a:pt x="123234" y="26989"/>
                  </a:lnTo>
                  <a:lnTo>
                    <a:pt x="113174" y="14846"/>
                  </a:lnTo>
                  <a:lnTo>
                    <a:pt x="106324" y="8830"/>
                  </a:lnTo>
                  <a:lnTo>
                    <a:pt x="97788" y="5812"/>
                  </a:lnTo>
                  <a:lnTo>
                    <a:pt x="58220" y="5450"/>
                  </a:lnTo>
                  <a:lnTo>
                    <a:pt x="48851" y="5543"/>
                  </a:lnTo>
                  <a:lnTo>
                    <a:pt x="33151" y="10937"/>
                  </a:lnTo>
                  <a:lnTo>
                    <a:pt x="20551" y="19949"/>
                  </a:lnTo>
                  <a:lnTo>
                    <a:pt x="7879" y="37171"/>
                  </a:lnTo>
                  <a:lnTo>
                    <a:pt x="1050" y="52445"/>
                  </a:lnTo>
                  <a:lnTo>
                    <a:pt x="0" y="71801"/>
                  </a:lnTo>
                  <a:lnTo>
                    <a:pt x="4987" y="97073"/>
                  </a:lnTo>
                  <a:lnTo>
                    <a:pt x="7409" y="102343"/>
                  </a:lnTo>
                  <a:lnTo>
                    <a:pt x="25042" y="119242"/>
                  </a:lnTo>
                  <a:lnTo>
                    <a:pt x="46051" y="122985"/>
                  </a:lnTo>
                  <a:lnTo>
                    <a:pt x="77832" y="119515"/>
                  </a:lnTo>
                  <a:lnTo>
                    <a:pt x="85739" y="117304"/>
                  </a:lnTo>
                  <a:lnTo>
                    <a:pt x="92004" y="111862"/>
                  </a:lnTo>
                  <a:lnTo>
                    <a:pt x="101608" y="95232"/>
                  </a:lnTo>
                  <a:lnTo>
                    <a:pt x="107854" y="68297"/>
                  </a:lnTo>
                  <a:lnTo>
                    <a:pt x="102564" y="24143"/>
                  </a:lnTo>
                  <a:lnTo>
                    <a:pt x="93955" y="113"/>
                  </a:lnTo>
                  <a:lnTo>
                    <a:pt x="94503" y="0"/>
                  </a:lnTo>
                  <a:lnTo>
                    <a:pt x="97757" y="2521"/>
                  </a:lnTo>
                  <a:lnTo>
                    <a:pt x="103700" y="41514"/>
                  </a:lnTo>
                  <a:lnTo>
                    <a:pt x="116719" y="85111"/>
                  </a:lnTo>
                  <a:lnTo>
                    <a:pt x="131356" y="118315"/>
                  </a:lnTo>
                  <a:lnTo>
                    <a:pt x="142580" y="127866"/>
                  </a:lnTo>
                  <a:lnTo>
                    <a:pt x="149740" y="131801"/>
                  </a:lnTo>
                  <a:lnTo>
                    <a:pt x="162988" y="133529"/>
                  </a:lnTo>
                  <a:lnTo>
                    <a:pt x="176482" y="129997"/>
                  </a:lnTo>
                  <a:lnTo>
                    <a:pt x="192402" y="121812"/>
                  </a:lnTo>
                  <a:lnTo>
                    <a:pt x="204108" y="108915"/>
                  </a:lnTo>
                  <a:lnTo>
                    <a:pt x="226569" y="771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1997">
              <a:extLst>
                <a:ext uri="{FF2B5EF4-FFF2-40B4-BE49-F238E27FC236}">
                  <a16:creationId xmlns:a16="http://schemas.microsoft.com/office/drawing/2014/main" id="{451F8BA8-5F11-DC4D-9371-79E26F57522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5563195" y="1133805"/>
              <a:ext cx="205384" cy="187790"/>
            </a:xfrm>
            <a:custGeom>
              <a:avLst/>
              <a:gdLst/>
              <a:ahLst/>
              <a:cxnLst/>
              <a:rect l="0" t="0" r="0" b="0"/>
              <a:pathLst>
                <a:path w="205384" h="187790">
                  <a:moveTo>
                    <a:pt x="0" y="80633"/>
                  </a:moveTo>
                  <a:lnTo>
                    <a:pt x="0" y="80633"/>
                  </a:lnTo>
                  <a:lnTo>
                    <a:pt x="4741" y="71151"/>
                  </a:lnTo>
                  <a:lnTo>
                    <a:pt x="9094" y="46017"/>
                  </a:lnTo>
                  <a:lnTo>
                    <a:pt x="11024" y="42673"/>
                  </a:lnTo>
                  <a:lnTo>
                    <a:pt x="13303" y="40443"/>
                  </a:lnTo>
                  <a:lnTo>
                    <a:pt x="18480" y="37966"/>
                  </a:lnTo>
                  <a:lnTo>
                    <a:pt x="21250" y="37305"/>
                  </a:lnTo>
                  <a:lnTo>
                    <a:pt x="23097" y="37857"/>
                  </a:lnTo>
                  <a:lnTo>
                    <a:pt x="24328" y="39217"/>
                  </a:lnTo>
                  <a:lnTo>
                    <a:pt x="25148" y="41116"/>
                  </a:lnTo>
                  <a:lnTo>
                    <a:pt x="26573" y="76200"/>
                  </a:lnTo>
                  <a:lnTo>
                    <a:pt x="26747" y="120216"/>
                  </a:lnTo>
                  <a:lnTo>
                    <a:pt x="26784" y="159549"/>
                  </a:lnTo>
                  <a:lnTo>
                    <a:pt x="26789" y="181586"/>
                  </a:lnTo>
                  <a:lnTo>
                    <a:pt x="26789" y="136992"/>
                  </a:lnTo>
                  <a:lnTo>
                    <a:pt x="33918" y="97057"/>
                  </a:lnTo>
                  <a:lnTo>
                    <a:pt x="42020" y="58600"/>
                  </a:lnTo>
                  <a:lnTo>
                    <a:pt x="50705" y="25597"/>
                  </a:lnTo>
                  <a:lnTo>
                    <a:pt x="59563" y="13063"/>
                  </a:lnTo>
                  <a:lnTo>
                    <a:pt x="65498" y="6615"/>
                  </a:lnTo>
                  <a:lnTo>
                    <a:pt x="67478" y="8467"/>
                  </a:lnTo>
                  <a:lnTo>
                    <a:pt x="70916" y="45798"/>
                  </a:lnTo>
                  <a:lnTo>
                    <a:pt x="71335" y="85952"/>
                  </a:lnTo>
                  <a:lnTo>
                    <a:pt x="71429" y="127679"/>
                  </a:lnTo>
                  <a:lnTo>
                    <a:pt x="71438" y="165688"/>
                  </a:lnTo>
                  <a:lnTo>
                    <a:pt x="71438" y="163745"/>
                  </a:lnTo>
                  <a:lnTo>
                    <a:pt x="79126" y="119214"/>
                  </a:lnTo>
                  <a:lnTo>
                    <a:pt x="84740" y="80929"/>
                  </a:lnTo>
                  <a:lnTo>
                    <a:pt x="95526" y="43943"/>
                  </a:lnTo>
                  <a:lnTo>
                    <a:pt x="105254" y="18829"/>
                  </a:lnTo>
                  <a:lnTo>
                    <a:pt x="114910" y="4878"/>
                  </a:lnTo>
                  <a:lnTo>
                    <a:pt x="119271" y="1356"/>
                  </a:lnTo>
                  <a:lnTo>
                    <a:pt x="123170" y="0"/>
                  </a:lnTo>
                  <a:lnTo>
                    <a:pt x="126762" y="89"/>
                  </a:lnTo>
                  <a:lnTo>
                    <a:pt x="130149" y="2132"/>
                  </a:lnTo>
                  <a:lnTo>
                    <a:pt x="136558" y="9694"/>
                  </a:lnTo>
                  <a:lnTo>
                    <a:pt x="145744" y="29848"/>
                  </a:lnTo>
                  <a:lnTo>
                    <a:pt x="151600" y="64317"/>
                  </a:lnTo>
                  <a:lnTo>
                    <a:pt x="158636" y="108315"/>
                  </a:lnTo>
                  <a:lnTo>
                    <a:pt x="162759" y="135467"/>
                  </a:lnTo>
                  <a:lnTo>
                    <a:pt x="173041" y="163012"/>
                  </a:lnTo>
                  <a:lnTo>
                    <a:pt x="184063" y="174462"/>
                  </a:lnTo>
                  <a:lnTo>
                    <a:pt x="205383" y="187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1998">
              <a:extLst>
                <a:ext uri="{FF2B5EF4-FFF2-40B4-BE49-F238E27FC236}">
                  <a16:creationId xmlns:a16="http://schemas.microsoft.com/office/drawing/2014/main" id="{F2F2C9B8-0A83-D341-8C90-B88607A6E2A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5840016" y="1170323"/>
              <a:ext cx="500063" cy="164424"/>
            </a:xfrm>
            <a:custGeom>
              <a:avLst/>
              <a:gdLst/>
              <a:ahLst/>
              <a:cxnLst/>
              <a:rect l="0" t="0" r="0" b="0"/>
              <a:pathLst>
                <a:path w="500063" h="164424">
                  <a:moveTo>
                    <a:pt x="0" y="8396"/>
                  </a:moveTo>
                  <a:lnTo>
                    <a:pt x="0" y="8396"/>
                  </a:lnTo>
                  <a:lnTo>
                    <a:pt x="4740" y="8396"/>
                  </a:lnTo>
                  <a:lnTo>
                    <a:pt x="6136" y="9388"/>
                  </a:lnTo>
                  <a:lnTo>
                    <a:pt x="7067" y="11042"/>
                  </a:lnTo>
                  <a:lnTo>
                    <a:pt x="8102" y="19494"/>
                  </a:lnTo>
                  <a:lnTo>
                    <a:pt x="11412" y="62696"/>
                  </a:lnTo>
                  <a:lnTo>
                    <a:pt x="14001" y="86107"/>
                  </a:lnTo>
                  <a:lnTo>
                    <a:pt x="10225" y="125537"/>
                  </a:lnTo>
                  <a:lnTo>
                    <a:pt x="1317" y="164423"/>
                  </a:lnTo>
                  <a:lnTo>
                    <a:pt x="1870" y="164008"/>
                  </a:lnTo>
                  <a:lnTo>
                    <a:pt x="12544" y="139119"/>
                  </a:lnTo>
                  <a:lnTo>
                    <a:pt x="19805" y="101690"/>
                  </a:lnTo>
                  <a:lnTo>
                    <a:pt x="30150" y="58023"/>
                  </a:lnTo>
                  <a:lnTo>
                    <a:pt x="38809" y="37211"/>
                  </a:lnTo>
                  <a:lnTo>
                    <a:pt x="47658" y="24761"/>
                  </a:lnTo>
                  <a:lnTo>
                    <a:pt x="49631" y="23275"/>
                  </a:lnTo>
                  <a:lnTo>
                    <a:pt x="50947" y="23276"/>
                  </a:lnTo>
                  <a:lnTo>
                    <a:pt x="53400" y="26915"/>
                  </a:lnTo>
                  <a:lnTo>
                    <a:pt x="59368" y="40121"/>
                  </a:lnTo>
                  <a:lnTo>
                    <a:pt x="62094" y="77666"/>
                  </a:lnTo>
                  <a:lnTo>
                    <a:pt x="61434" y="106010"/>
                  </a:lnTo>
                  <a:lnTo>
                    <a:pt x="59807" y="109191"/>
                  </a:lnTo>
                  <a:lnTo>
                    <a:pt x="57730" y="111311"/>
                  </a:lnTo>
                  <a:lnTo>
                    <a:pt x="57339" y="112725"/>
                  </a:lnTo>
                  <a:lnTo>
                    <a:pt x="58069" y="113667"/>
                  </a:lnTo>
                  <a:lnTo>
                    <a:pt x="59548" y="114295"/>
                  </a:lnTo>
                  <a:lnTo>
                    <a:pt x="74676" y="70467"/>
                  </a:lnTo>
                  <a:lnTo>
                    <a:pt x="91517" y="30946"/>
                  </a:lnTo>
                  <a:lnTo>
                    <a:pt x="95244" y="19079"/>
                  </a:lnTo>
                  <a:lnTo>
                    <a:pt x="98223" y="15518"/>
                  </a:lnTo>
                  <a:lnTo>
                    <a:pt x="106823" y="11561"/>
                  </a:lnTo>
                  <a:lnTo>
                    <a:pt x="117261" y="12449"/>
                  </a:lnTo>
                  <a:lnTo>
                    <a:pt x="128514" y="17142"/>
                  </a:lnTo>
                  <a:lnTo>
                    <a:pt x="146006" y="31933"/>
                  </a:lnTo>
                  <a:lnTo>
                    <a:pt x="164402" y="57804"/>
                  </a:lnTo>
                  <a:lnTo>
                    <a:pt x="175108" y="96703"/>
                  </a:lnTo>
                  <a:lnTo>
                    <a:pt x="179279" y="141078"/>
                  </a:lnTo>
                  <a:lnTo>
                    <a:pt x="181035" y="142491"/>
                  </a:lnTo>
                  <a:lnTo>
                    <a:pt x="183199" y="142441"/>
                  </a:lnTo>
                  <a:lnTo>
                    <a:pt x="195723" y="132890"/>
                  </a:lnTo>
                  <a:lnTo>
                    <a:pt x="223538" y="96448"/>
                  </a:lnTo>
                  <a:lnTo>
                    <a:pt x="233295" y="80272"/>
                  </a:lnTo>
                  <a:lnTo>
                    <a:pt x="248485" y="37053"/>
                  </a:lnTo>
                  <a:lnTo>
                    <a:pt x="249991" y="5545"/>
                  </a:lnTo>
                  <a:lnTo>
                    <a:pt x="249012" y="3519"/>
                  </a:lnTo>
                  <a:lnTo>
                    <a:pt x="247367" y="2168"/>
                  </a:lnTo>
                  <a:lnTo>
                    <a:pt x="242894" y="667"/>
                  </a:lnTo>
                  <a:lnTo>
                    <a:pt x="237598" y="0"/>
                  </a:lnTo>
                  <a:lnTo>
                    <a:pt x="235789" y="1806"/>
                  </a:lnTo>
                  <a:lnTo>
                    <a:pt x="233780" y="9105"/>
                  </a:lnTo>
                  <a:lnTo>
                    <a:pt x="232313" y="52098"/>
                  </a:lnTo>
                  <a:lnTo>
                    <a:pt x="233191" y="94676"/>
                  </a:lnTo>
                  <a:lnTo>
                    <a:pt x="239309" y="129431"/>
                  </a:lnTo>
                  <a:lnTo>
                    <a:pt x="244604" y="149501"/>
                  </a:lnTo>
                  <a:lnTo>
                    <a:pt x="248397" y="156044"/>
                  </a:lnTo>
                  <a:lnTo>
                    <a:pt x="252911" y="160406"/>
                  </a:lnTo>
                  <a:lnTo>
                    <a:pt x="257904" y="163314"/>
                  </a:lnTo>
                  <a:lnTo>
                    <a:pt x="263217" y="162276"/>
                  </a:lnTo>
                  <a:lnTo>
                    <a:pt x="274412" y="153185"/>
                  </a:lnTo>
                  <a:lnTo>
                    <a:pt x="297768" y="115967"/>
                  </a:lnTo>
                  <a:lnTo>
                    <a:pt x="316199" y="75689"/>
                  </a:lnTo>
                  <a:lnTo>
                    <a:pt x="329909" y="38555"/>
                  </a:lnTo>
                  <a:lnTo>
                    <a:pt x="343603" y="10237"/>
                  </a:lnTo>
                  <a:lnTo>
                    <a:pt x="345155" y="8631"/>
                  </a:lnTo>
                  <a:lnTo>
                    <a:pt x="346189" y="8553"/>
                  </a:lnTo>
                  <a:lnTo>
                    <a:pt x="357126" y="22664"/>
                  </a:lnTo>
                  <a:lnTo>
                    <a:pt x="368193" y="45696"/>
                  </a:lnTo>
                  <a:lnTo>
                    <a:pt x="373692" y="84298"/>
                  </a:lnTo>
                  <a:lnTo>
                    <a:pt x="374927" y="123934"/>
                  </a:lnTo>
                  <a:lnTo>
                    <a:pt x="375022" y="135765"/>
                  </a:lnTo>
                  <a:lnTo>
                    <a:pt x="377685" y="123526"/>
                  </a:lnTo>
                  <a:lnTo>
                    <a:pt x="387404" y="97409"/>
                  </a:lnTo>
                  <a:lnTo>
                    <a:pt x="407064" y="54991"/>
                  </a:lnTo>
                  <a:lnTo>
                    <a:pt x="417836" y="37989"/>
                  </a:lnTo>
                  <a:lnTo>
                    <a:pt x="419447" y="38046"/>
                  </a:lnTo>
                  <a:lnTo>
                    <a:pt x="423885" y="40756"/>
                  </a:lnTo>
                  <a:lnTo>
                    <a:pt x="431960" y="62081"/>
                  </a:lnTo>
                  <a:lnTo>
                    <a:pt x="439463" y="106636"/>
                  </a:lnTo>
                  <a:lnTo>
                    <a:pt x="447050" y="128124"/>
                  </a:lnTo>
                  <a:lnTo>
                    <a:pt x="458502" y="144273"/>
                  </a:lnTo>
                  <a:lnTo>
                    <a:pt x="467039" y="148161"/>
                  </a:lnTo>
                  <a:lnTo>
                    <a:pt x="472093" y="149197"/>
                  </a:lnTo>
                  <a:lnTo>
                    <a:pt x="476455" y="148896"/>
                  </a:lnTo>
                  <a:lnTo>
                    <a:pt x="500062" y="1244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1999">
              <a:extLst>
                <a:ext uri="{FF2B5EF4-FFF2-40B4-BE49-F238E27FC236}">
                  <a16:creationId xmlns:a16="http://schemas.microsoft.com/office/drawing/2014/main" id="{5E5797F3-2E46-C94C-B974-0654BD99B40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6081117" y="1071563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2000">
              <a:extLst>
                <a:ext uri="{FF2B5EF4-FFF2-40B4-BE49-F238E27FC236}">
                  <a16:creationId xmlns:a16="http://schemas.microsoft.com/office/drawing/2014/main" id="{5FB06795-C5F6-134B-B56B-5B988796AA0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6297266" y="1139683"/>
              <a:ext cx="149348" cy="618384"/>
            </a:xfrm>
            <a:custGeom>
              <a:avLst/>
              <a:gdLst/>
              <a:ahLst/>
              <a:cxnLst/>
              <a:rect l="0" t="0" r="0" b="0"/>
              <a:pathLst>
                <a:path w="149348" h="618384">
                  <a:moveTo>
                    <a:pt x="78531" y="92614"/>
                  </a:moveTo>
                  <a:lnTo>
                    <a:pt x="78531" y="92614"/>
                  </a:lnTo>
                  <a:lnTo>
                    <a:pt x="78531" y="49713"/>
                  </a:lnTo>
                  <a:lnTo>
                    <a:pt x="77539" y="20713"/>
                  </a:lnTo>
                  <a:lnTo>
                    <a:pt x="73790" y="11710"/>
                  </a:lnTo>
                  <a:lnTo>
                    <a:pt x="66172" y="4401"/>
                  </a:lnTo>
                  <a:lnTo>
                    <a:pt x="61361" y="1063"/>
                  </a:lnTo>
                  <a:lnTo>
                    <a:pt x="48080" y="0"/>
                  </a:lnTo>
                  <a:lnTo>
                    <a:pt x="34239" y="2835"/>
                  </a:lnTo>
                  <a:lnTo>
                    <a:pt x="24781" y="7402"/>
                  </a:lnTo>
                  <a:lnTo>
                    <a:pt x="17269" y="18031"/>
                  </a:lnTo>
                  <a:lnTo>
                    <a:pt x="4363" y="58589"/>
                  </a:lnTo>
                  <a:lnTo>
                    <a:pt x="0" y="85729"/>
                  </a:lnTo>
                  <a:lnTo>
                    <a:pt x="6917" y="102453"/>
                  </a:lnTo>
                  <a:lnTo>
                    <a:pt x="42973" y="144327"/>
                  </a:lnTo>
                  <a:lnTo>
                    <a:pt x="56443" y="154624"/>
                  </a:lnTo>
                  <a:lnTo>
                    <a:pt x="74337" y="159861"/>
                  </a:lnTo>
                  <a:lnTo>
                    <a:pt x="94526" y="161197"/>
                  </a:lnTo>
                  <a:lnTo>
                    <a:pt x="120643" y="156370"/>
                  </a:lnTo>
                  <a:lnTo>
                    <a:pt x="131312" y="151377"/>
                  </a:lnTo>
                  <a:lnTo>
                    <a:pt x="139361" y="143205"/>
                  </a:lnTo>
                  <a:lnTo>
                    <a:pt x="145254" y="133950"/>
                  </a:lnTo>
                  <a:lnTo>
                    <a:pt x="148572" y="123162"/>
                  </a:lnTo>
                  <a:lnTo>
                    <a:pt x="149347" y="116774"/>
                  </a:lnTo>
                  <a:lnTo>
                    <a:pt x="148562" y="114674"/>
                  </a:lnTo>
                  <a:lnTo>
                    <a:pt x="147046" y="113274"/>
                  </a:lnTo>
                  <a:lnTo>
                    <a:pt x="145044" y="112340"/>
                  </a:lnTo>
                  <a:lnTo>
                    <a:pt x="143709" y="110726"/>
                  </a:lnTo>
                  <a:lnTo>
                    <a:pt x="141391" y="102949"/>
                  </a:lnTo>
                  <a:lnTo>
                    <a:pt x="131662" y="111441"/>
                  </a:lnTo>
                  <a:lnTo>
                    <a:pt x="120952" y="126525"/>
                  </a:lnTo>
                  <a:lnTo>
                    <a:pt x="115574" y="161673"/>
                  </a:lnTo>
                  <a:lnTo>
                    <a:pt x="117157" y="203012"/>
                  </a:lnTo>
                  <a:lnTo>
                    <a:pt x="121495" y="237922"/>
                  </a:lnTo>
                  <a:lnTo>
                    <a:pt x="126729" y="276588"/>
                  </a:lnTo>
                  <a:lnTo>
                    <a:pt x="129718" y="308987"/>
                  </a:lnTo>
                  <a:lnTo>
                    <a:pt x="134046" y="346894"/>
                  </a:lnTo>
                  <a:lnTo>
                    <a:pt x="139657" y="391109"/>
                  </a:lnTo>
                  <a:lnTo>
                    <a:pt x="145370" y="426238"/>
                  </a:lnTo>
                  <a:lnTo>
                    <a:pt x="149060" y="467526"/>
                  </a:lnTo>
                  <a:lnTo>
                    <a:pt x="147143" y="510225"/>
                  </a:lnTo>
                  <a:lnTo>
                    <a:pt x="140850" y="550546"/>
                  </a:lnTo>
                  <a:lnTo>
                    <a:pt x="128715" y="588268"/>
                  </a:lnTo>
                  <a:lnTo>
                    <a:pt x="110598" y="607135"/>
                  </a:lnTo>
                  <a:lnTo>
                    <a:pt x="95859" y="615812"/>
                  </a:lnTo>
                  <a:lnTo>
                    <a:pt x="85209" y="618383"/>
                  </a:lnTo>
                  <a:lnTo>
                    <a:pt x="71028" y="614404"/>
                  </a:lnTo>
                  <a:lnTo>
                    <a:pt x="62629" y="606963"/>
                  </a:lnTo>
                  <a:lnTo>
                    <a:pt x="49676" y="583680"/>
                  </a:lnTo>
                  <a:lnTo>
                    <a:pt x="35916" y="548008"/>
                  </a:lnTo>
                  <a:lnTo>
                    <a:pt x="28201" y="509657"/>
                  </a:lnTo>
                  <a:lnTo>
                    <a:pt x="28561" y="469521"/>
                  </a:lnTo>
                  <a:lnTo>
                    <a:pt x="37572" y="429884"/>
                  </a:lnTo>
                  <a:lnTo>
                    <a:pt x="51742" y="3962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1" name="SMARTInkShape-Group483">
            <a:extLst>
              <a:ext uri="{FF2B5EF4-FFF2-40B4-BE49-F238E27FC236}">
                <a16:creationId xmlns:a16="http://schemas.microsoft.com/office/drawing/2014/main" id="{3E607892-5454-AC40-A313-3D9E11E08F69}"/>
              </a:ext>
            </a:extLst>
          </p:cNvPr>
          <p:cNvGrpSpPr/>
          <p:nvPr/>
        </p:nvGrpSpPr>
        <p:grpSpPr>
          <a:xfrm>
            <a:off x="3038469" y="1171172"/>
            <a:ext cx="541138" cy="408466"/>
            <a:chOff x="3038469" y="1171172"/>
            <a:chExt cx="541138" cy="408466"/>
          </a:xfrm>
        </p:grpSpPr>
        <p:sp>
          <p:nvSpPr>
            <p:cNvPr id="22" name="SMARTInkShape-1989">
              <a:extLst>
                <a:ext uri="{FF2B5EF4-FFF2-40B4-BE49-F238E27FC236}">
                  <a16:creationId xmlns:a16="http://schemas.microsoft.com/office/drawing/2014/main" id="{94B96455-DB4C-6D42-A136-32BB3B766B3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3372547" y="1188890"/>
              <a:ext cx="207060" cy="390748"/>
            </a:xfrm>
            <a:custGeom>
              <a:avLst/>
              <a:gdLst/>
              <a:ahLst/>
              <a:cxnLst/>
              <a:rect l="0" t="0" r="0" b="0"/>
              <a:pathLst>
                <a:path w="207060" h="390748">
                  <a:moveTo>
                    <a:pt x="83242" y="7688"/>
                  </a:moveTo>
                  <a:lnTo>
                    <a:pt x="83242" y="7688"/>
                  </a:lnTo>
                  <a:lnTo>
                    <a:pt x="78502" y="7688"/>
                  </a:lnTo>
                  <a:lnTo>
                    <a:pt x="73528" y="5042"/>
                  </a:lnTo>
                  <a:lnTo>
                    <a:pt x="68011" y="1551"/>
                  </a:lnTo>
                  <a:lnTo>
                    <a:pt x="62251" y="0"/>
                  </a:lnTo>
                  <a:lnTo>
                    <a:pt x="53738" y="4602"/>
                  </a:lnTo>
                  <a:lnTo>
                    <a:pt x="26330" y="30286"/>
                  </a:lnTo>
                  <a:lnTo>
                    <a:pt x="5450" y="62202"/>
                  </a:lnTo>
                  <a:lnTo>
                    <a:pt x="1615" y="70820"/>
                  </a:lnTo>
                  <a:lnTo>
                    <a:pt x="0" y="88333"/>
                  </a:lnTo>
                  <a:lnTo>
                    <a:pt x="5269" y="124876"/>
                  </a:lnTo>
                  <a:lnTo>
                    <a:pt x="7447" y="130462"/>
                  </a:lnTo>
                  <a:lnTo>
                    <a:pt x="24735" y="147804"/>
                  </a:lnTo>
                  <a:lnTo>
                    <a:pt x="63263" y="174735"/>
                  </a:lnTo>
                  <a:lnTo>
                    <a:pt x="101998" y="199019"/>
                  </a:lnTo>
                  <a:lnTo>
                    <a:pt x="145868" y="232804"/>
                  </a:lnTo>
                  <a:lnTo>
                    <a:pt x="187768" y="275825"/>
                  </a:lnTo>
                  <a:lnTo>
                    <a:pt x="199151" y="292555"/>
                  </a:lnTo>
                  <a:lnTo>
                    <a:pt x="205559" y="314123"/>
                  </a:lnTo>
                  <a:lnTo>
                    <a:pt x="207059" y="330412"/>
                  </a:lnTo>
                  <a:lnTo>
                    <a:pt x="202433" y="347574"/>
                  </a:lnTo>
                  <a:lnTo>
                    <a:pt x="188035" y="373364"/>
                  </a:lnTo>
                  <a:lnTo>
                    <a:pt x="176450" y="381216"/>
                  </a:lnTo>
                  <a:lnTo>
                    <a:pt x="160387" y="387021"/>
                  </a:lnTo>
                  <a:lnTo>
                    <a:pt x="120382" y="390747"/>
                  </a:lnTo>
                  <a:lnTo>
                    <a:pt x="92593" y="388747"/>
                  </a:lnTo>
                  <a:lnTo>
                    <a:pt x="65507" y="379225"/>
                  </a:lnTo>
                  <a:lnTo>
                    <a:pt x="50555" y="370261"/>
                  </a:lnTo>
                  <a:lnTo>
                    <a:pt x="38594" y="3559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1990">
              <a:extLst>
                <a:ext uri="{FF2B5EF4-FFF2-40B4-BE49-F238E27FC236}">
                  <a16:creationId xmlns:a16="http://schemas.microsoft.com/office/drawing/2014/main" id="{1804914C-1941-7740-B2AE-185C86571F3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3038469" y="1171172"/>
              <a:ext cx="203009" cy="381526"/>
            </a:xfrm>
            <a:custGeom>
              <a:avLst/>
              <a:gdLst/>
              <a:ahLst/>
              <a:cxnLst/>
              <a:rect l="0" t="0" r="0" b="0"/>
              <a:pathLst>
                <a:path w="203009" h="381526">
                  <a:moveTo>
                    <a:pt x="176219" y="25406"/>
                  </a:moveTo>
                  <a:lnTo>
                    <a:pt x="176219" y="25406"/>
                  </a:lnTo>
                  <a:lnTo>
                    <a:pt x="176219" y="20666"/>
                  </a:lnTo>
                  <a:lnTo>
                    <a:pt x="173573" y="15692"/>
                  </a:lnTo>
                  <a:lnTo>
                    <a:pt x="171478" y="12977"/>
                  </a:lnTo>
                  <a:lnTo>
                    <a:pt x="163859" y="9960"/>
                  </a:lnTo>
                  <a:lnTo>
                    <a:pt x="154850" y="7627"/>
                  </a:lnTo>
                  <a:lnTo>
                    <a:pt x="143208" y="1728"/>
                  </a:lnTo>
                  <a:lnTo>
                    <a:pt x="133105" y="0"/>
                  </a:lnTo>
                  <a:lnTo>
                    <a:pt x="119354" y="4523"/>
                  </a:lnTo>
                  <a:lnTo>
                    <a:pt x="75842" y="30432"/>
                  </a:lnTo>
                  <a:lnTo>
                    <a:pt x="46589" y="57377"/>
                  </a:lnTo>
                  <a:lnTo>
                    <a:pt x="27787" y="90001"/>
                  </a:lnTo>
                  <a:lnTo>
                    <a:pt x="15660" y="119599"/>
                  </a:lnTo>
                  <a:lnTo>
                    <a:pt x="5641" y="151606"/>
                  </a:lnTo>
                  <a:lnTo>
                    <a:pt x="0" y="195531"/>
                  </a:lnTo>
                  <a:lnTo>
                    <a:pt x="740" y="238046"/>
                  </a:lnTo>
                  <a:lnTo>
                    <a:pt x="5406" y="275107"/>
                  </a:lnTo>
                  <a:lnTo>
                    <a:pt x="25730" y="316235"/>
                  </a:lnTo>
                  <a:lnTo>
                    <a:pt x="39907" y="338899"/>
                  </a:lnTo>
                  <a:lnTo>
                    <a:pt x="73005" y="364335"/>
                  </a:lnTo>
                  <a:lnTo>
                    <a:pt x="103245" y="378987"/>
                  </a:lnTo>
                  <a:lnTo>
                    <a:pt x="129572" y="381525"/>
                  </a:lnTo>
                  <a:lnTo>
                    <a:pt x="157767" y="377537"/>
                  </a:lnTo>
                  <a:lnTo>
                    <a:pt x="175492" y="370071"/>
                  </a:lnTo>
                  <a:lnTo>
                    <a:pt x="203008" y="346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4" name="SMARTInkShape-Group484">
            <a:extLst>
              <a:ext uri="{FF2B5EF4-FFF2-40B4-BE49-F238E27FC236}">
                <a16:creationId xmlns:a16="http://schemas.microsoft.com/office/drawing/2014/main" id="{F75D1995-84F3-E641-A09A-E11332FA45E5}"/>
              </a:ext>
            </a:extLst>
          </p:cNvPr>
          <p:cNvGrpSpPr/>
          <p:nvPr/>
        </p:nvGrpSpPr>
        <p:grpSpPr>
          <a:xfrm>
            <a:off x="3839766" y="1214438"/>
            <a:ext cx="415374" cy="276821"/>
            <a:chOff x="3839766" y="1214438"/>
            <a:chExt cx="415374" cy="276821"/>
          </a:xfrm>
        </p:grpSpPr>
        <p:sp>
          <p:nvSpPr>
            <p:cNvPr id="25" name="SMARTInkShape-1991">
              <a:extLst>
                <a:ext uri="{FF2B5EF4-FFF2-40B4-BE49-F238E27FC236}">
                  <a16:creationId xmlns:a16="http://schemas.microsoft.com/office/drawing/2014/main" id="{C1FD772C-9678-8841-A142-E418C809331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3839766" y="1294805"/>
              <a:ext cx="413873" cy="80368"/>
            </a:xfrm>
            <a:custGeom>
              <a:avLst/>
              <a:gdLst/>
              <a:ahLst/>
              <a:cxnLst/>
              <a:rect l="0" t="0" r="0" b="0"/>
              <a:pathLst>
                <a:path w="413873" h="80368">
                  <a:moveTo>
                    <a:pt x="0" y="80367"/>
                  </a:moveTo>
                  <a:lnTo>
                    <a:pt x="0" y="80367"/>
                  </a:lnTo>
                  <a:lnTo>
                    <a:pt x="37286" y="67938"/>
                  </a:lnTo>
                  <a:lnTo>
                    <a:pt x="78797" y="60577"/>
                  </a:lnTo>
                  <a:lnTo>
                    <a:pt x="118266" y="53006"/>
                  </a:lnTo>
                  <a:lnTo>
                    <a:pt x="156089" y="47124"/>
                  </a:lnTo>
                  <a:lnTo>
                    <a:pt x="200275" y="45137"/>
                  </a:lnTo>
                  <a:lnTo>
                    <a:pt x="243069" y="43753"/>
                  </a:lnTo>
                  <a:lnTo>
                    <a:pt x="286002" y="38540"/>
                  </a:lnTo>
                  <a:lnTo>
                    <a:pt x="320882" y="35562"/>
                  </a:lnTo>
                  <a:lnTo>
                    <a:pt x="359770" y="28837"/>
                  </a:lnTo>
                  <a:lnTo>
                    <a:pt x="400448" y="19501"/>
                  </a:lnTo>
                  <a:lnTo>
                    <a:pt x="412449" y="18345"/>
                  </a:lnTo>
                  <a:lnTo>
                    <a:pt x="413872" y="17191"/>
                  </a:lnTo>
                  <a:lnTo>
                    <a:pt x="413829" y="15429"/>
                  </a:lnTo>
                  <a:lnTo>
                    <a:pt x="412808" y="13263"/>
                  </a:lnTo>
                  <a:lnTo>
                    <a:pt x="401890" y="5473"/>
                  </a:lnTo>
                  <a:lnTo>
                    <a:pt x="386087" y="1621"/>
                  </a:lnTo>
                  <a:lnTo>
                    <a:pt x="3661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1992">
              <a:extLst>
                <a:ext uri="{FF2B5EF4-FFF2-40B4-BE49-F238E27FC236}">
                  <a16:creationId xmlns:a16="http://schemas.microsoft.com/office/drawing/2014/main" id="{7ACC2ABB-9C17-D046-9EEE-EC742DE51EA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4089797" y="1214438"/>
              <a:ext cx="165343" cy="276821"/>
            </a:xfrm>
            <a:custGeom>
              <a:avLst/>
              <a:gdLst/>
              <a:ahLst/>
              <a:cxnLst/>
              <a:rect l="0" t="0" r="0" b="0"/>
              <a:pathLst>
                <a:path w="165343" h="276821">
                  <a:moveTo>
                    <a:pt x="107156" y="0"/>
                  </a:moveTo>
                  <a:lnTo>
                    <a:pt x="107156" y="0"/>
                  </a:lnTo>
                  <a:lnTo>
                    <a:pt x="99467" y="0"/>
                  </a:lnTo>
                  <a:lnTo>
                    <a:pt x="93854" y="4740"/>
                  </a:lnTo>
                  <a:lnTo>
                    <a:pt x="93327" y="8121"/>
                  </a:lnTo>
                  <a:lnTo>
                    <a:pt x="95387" y="17169"/>
                  </a:lnTo>
                  <a:lnTo>
                    <a:pt x="111924" y="39147"/>
                  </a:lnTo>
                  <a:lnTo>
                    <a:pt x="134299" y="59951"/>
                  </a:lnTo>
                  <a:lnTo>
                    <a:pt x="146009" y="69308"/>
                  </a:lnTo>
                  <a:lnTo>
                    <a:pt x="157827" y="83389"/>
                  </a:lnTo>
                  <a:lnTo>
                    <a:pt x="164403" y="104861"/>
                  </a:lnTo>
                  <a:lnTo>
                    <a:pt x="165342" y="128956"/>
                  </a:lnTo>
                  <a:lnTo>
                    <a:pt x="159144" y="149587"/>
                  </a:lnTo>
                  <a:lnTo>
                    <a:pt x="126276" y="193515"/>
                  </a:lnTo>
                  <a:lnTo>
                    <a:pt x="96712" y="219685"/>
                  </a:lnTo>
                  <a:lnTo>
                    <a:pt x="53378" y="242887"/>
                  </a:lnTo>
                  <a:lnTo>
                    <a:pt x="11880" y="269117"/>
                  </a:lnTo>
                  <a:lnTo>
                    <a:pt x="0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314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50142</TotalTime>
  <Words>2508</Words>
  <Application>Microsoft Macintosh PowerPoint</Application>
  <PresentationFormat>On-screen Show (4:3)</PresentationFormat>
  <Paragraphs>582</Paragraphs>
  <Slides>75</Slides>
  <Notes>59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Arial Narrow</vt:lpstr>
      <vt:lpstr>Calibri</vt:lpstr>
      <vt:lpstr>FreeSans</vt:lpstr>
      <vt:lpstr>Tiresias PCfont</vt:lpstr>
      <vt:lpstr>pictures</vt:lpstr>
      <vt:lpstr>Blank Presentation</vt:lpstr>
      <vt:lpstr>CS 4803 / 7643: Deep Learning</vt:lpstr>
      <vt:lpstr>Administrativia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Convolutions!</vt:lpstr>
      <vt:lpstr>Convolutions for programmers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Im2Col</vt:lpstr>
      <vt:lpstr>GEMM</vt:lpstr>
      <vt:lpstr>PowerPoint Presentation</vt:lpstr>
      <vt:lpstr>PowerPoint Presentation</vt:lpstr>
      <vt:lpstr>Plan for Today</vt:lpstr>
      <vt:lpstr>Convolutional Neural Networks</vt:lpstr>
      <vt:lpstr>Convolutional Neural Networks</vt:lpstr>
      <vt:lpstr>PowerPoint Presentation</vt:lpstr>
      <vt:lpstr>PowerPoint Presentation</vt:lpstr>
      <vt:lpstr>Visualizing Learned Filters</vt:lpstr>
      <vt:lpstr>Visualizing Learned Filters</vt:lpstr>
      <vt:lpstr>Visualizing Learned Filters</vt:lpstr>
      <vt:lpstr>Visualizing Learned Filters</vt:lpstr>
      <vt:lpstr>PowerPoint Presentation</vt:lpstr>
      <vt:lpstr>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Today</vt:lpstr>
      <vt:lpstr>Can we have 1x1 filters?</vt:lpstr>
      <vt:lpstr>PowerPoint Presentation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2831</cp:revision>
  <cp:lastPrinted>2015-04-01T17:45:43Z</cp:lastPrinted>
  <dcterms:created xsi:type="dcterms:W3CDTF">2013-03-06T19:31:42Z</dcterms:created>
  <dcterms:modified xsi:type="dcterms:W3CDTF">2019-09-20T01:32:39Z</dcterms:modified>
  <cp:category/>
</cp:coreProperties>
</file>